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6" r:id="rId5"/>
    <p:sldId id="261" r:id="rId6"/>
    <p:sldId id="265" r:id="rId7"/>
    <p:sldId id="264" r:id="rId8"/>
    <p:sldId id="262" r:id="rId9"/>
    <p:sldId id="259" r:id="rId10"/>
    <p:sldId id="268" r:id="rId11"/>
    <p:sldId id="269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E0955-DD38-495E-B51D-3D170AA69CD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B69B8E-6FB3-4A36-B220-A42A20B09EBC}">
      <dgm:prSet/>
      <dgm:spPr/>
      <dgm:t>
        <a:bodyPr/>
        <a:lstStyle/>
        <a:p>
          <a:r>
            <a:rPr lang="en-US" b="0" i="0"/>
            <a:t>School</a:t>
          </a:r>
          <a:endParaRPr lang="en-US"/>
        </a:p>
      </dgm:t>
    </dgm:pt>
    <dgm:pt modelId="{8E3138A5-DB56-413B-95B0-8708E3C11F4E}" type="parTrans" cxnId="{AA53B2D9-DD4F-49D0-9B40-60246A8A3C6B}">
      <dgm:prSet/>
      <dgm:spPr/>
      <dgm:t>
        <a:bodyPr/>
        <a:lstStyle/>
        <a:p>
          <a:endParaRPr lang="en-US"/>
        </a:p>
      </dgm:t>
    </dgm:pt>
    <dgm:pt modelId="{258C8358-9C8D-41E2-A4CE-941FDC2F05AB}" type="sibTrans" cxnId="{AA53B2D9-DD4F-49D0-9B40-60246A8A3C6B}">
      <dgm:prSet/>
      <dgm:spPr/>
      <dgm:t>
        <a:bodyPr/>
        <a:lstStyle/>
        <a:p>
          <a:endParaRPr lang="en-US"/>
        </a:p>
      </dgm:t>
    </dgm:pt>
    <dgm:pt modelId="{E1F9F777-67AE-4083-B831-03114976AA24}">
      <dgm:prSet/>
      <dgm:spPr/>
      <dgm:t>
        <a:bodyPr/>
        <a:lstStyle/>
        <a:p>
          <a:r>
            <a:rPr lang="en-US" b="0" i="0"/>
            <a:t>Home</a:t>
          </a:r>
          <a:endParaRPr lang="en-US"/>
        </a:p>
      </dgm:t>
    </dgm:pt>
    <dgm:pt modelId="{67F59D75-CF78-4DCF-81ED-09F4A0659B4D}" type="parTrans" cxnId="{DE772708-2B2F-4DFF-846A-1DA2A3388C8F}">
      <dgm:prSet/>
      <dgm:spPr/>
      <dgm:t>
        <a:bodyPr/>
        <a:lstStyle/>
        <a:p>
          <a:endParaRPr lang="en-US"/>
        </a:p>
      </dgm:t>
    </dgm:pt>
    <dgm:pt modelId="{1C87DE65-0501-4259-819C-454676A20520}" type="sibTrans" cxnId="{DE772708-2B2F-4DFF-846A-1DA2A3388C8F}">
      <dgm:prSet/>
      <dgm:spPr/>
      <dgm:t>
        <a:bodyPr/>
        <a:lstStyle/>
        <a:p>
          <a:endParaRPr lang="en-US"/>
        </a:p>
      </dgm:t>
    </dgm:pt>
    <dgm:pt modelId="{9FFD3207-3157-449C-887A-27E993B9A051}">
      <dgm:prSet/>
      <dgm:spPr/>
      <dgm:t>
        <a:bodyPr/>
        <a:lstStyle/>
        <a:p>
          <a:r>
            <a:rPr lang="en-US" b="0" i="0"/>
            <a:t>Restaurants </a:t>
          </a:r>
          <a:endParaRPr lang="en-US"/>
        </a:p>
      </dgm:t>
    </dgm:pt>
    <dgm:pt modelId="{60BA7809-8442-49B4-B519-CBCD5251BAB2}" type="parTrans" cxnId="{07AC22EA-D8D9-4788-BF23-15945B898B53}">
      <dgm:prSet/>
      <dgm:spPr/>
      <dgm:t>
        <a:bodyPr/>
        <a:lstStyle/>
        <a:p>
          <a:endParaRPr lang="en-US"/>
        </a:p>
      </dgm:t>
    </dgm:pt>
    <dgm:pt modelId="{4605EDDA-2EB6-4B81-B6B1-EE99CF8B8DA1}" type="sibTrans" cxnId="{07AC22EA-D8D9-4788-BF23-15945B898B53}">
      <dgm:prSet/>
      <dgm:spPr/>
      <dgm:t>
        <a:bodyPr/>
        <a:lstStyle/>
        <a:p>
          <a:endParaRPr lang="en-US"/>
        </a:p>
      </dgm:t>
    </dgm:pt>
    <dgm:pt modelId="{B15ADDBC-E8AD-47DF-9576-81A76E3C6398}">
      <dgm:prSet/>
      <dgm:spPr/>
      <dgm:t>
        <a:bodyPr/>
        <a:lstStyle/>
        <a:p>
          <a:r>
            <a:rPr lang="en-US" b="0" i="0"/>
            <a:t>Movie theater</a:t>
          </a:r>
          <a:endParaRPr lang="en-US"/>
        </a:p>
      </dgm:t>
    </dgm:pt>
    <dgm:pt modelId="{3FCB1D8F-FC52-432A-A2A1-B47C194B8BA0}" type="parTrans" cxnId="{1C938DB7-E1AC-4563-AFFA-E4FA3C03211C}">
      <dgm:prSet/>
      <dgm:spPr/>
      <dgm:t>
        <a:bodyPr/>
        <a:lstStyle/>
        <a:p>
          <a:endParaRPr lang="en-US"/>
        </a:p>
      </dgm:t>
    </dgm:pt>
    <dgm:pt modelId="{0CAE3790-DC62-4067-8F25-7B8E49344FDF}" type="sibTrans" cxnId="{1C938DB7-E1AC-4563-AFFA-E4FA3C03211C}">
      <dgm:prSet/>
      <dgm:spPr/>
      <dgm:t>
        <a:bodyPr/>
        <a:lstStyle/>
        <a:p>
          <a:endParaRPr lang="en-US"/>
        </a:p>
      </dgm:t>
    </dgm:pt>
    <dgm:pt modelId="{3333C72E-985C-4830-AF30-A39C3AECB9E9}">
      <dgm:prSet/>
      <dgm:spPr/>
      <dgm:t>
        <a:bodyPr/>
        <a:lstStyle/>
        <a:p>
          <a:r>
            <a:rPr lang="en-US" b="0" i="0"/>
            <a:t>Sporting events</a:t>
          </a:r>
          <a:endParaRPr lang="en-US"/>
        </a:p>
      </dgm:t>
    </dgm:pt>
    <dgm:pt modelId="{2D7A18EF-E20F-4F8E-B355-E10AF3FA17D3}" type="parTrans" cxnId="{17C6852F-73AB-49BC-A170-94F32219DE2B}">
      <dgm:prSet/>
      <dgm:spPr/>
      <dgm:t>
        <a:bodyPr/>
        <a:lstStyle/>
        <a:p>
          <a:endParaRPr lang="en-US"/>
        </a:p>
      </dgm:t>
    </dgm:pt>
    <dgm:pt modelId="{CE443785-000F-45AE-AC93-DBED50E3C2E8}" type="sibTrans" cxnId="{17C6852F-73AB-49BC-A170-94F32219DE2B}">
      <dgm:prSet/>
      <dgm:spPr/>
      <dgm:t>
        <a:bodyPr/>
        <a:lstStyle/>
        <a:p>
          <a:endParaRPr lang="en-US"/>
        </a:p>
      </dgm:t>
    </dgm:pt>
    <dgm:pt modelId="{913982EF-7DB5-4CE1-A2D0-B390AEBF7B47}">
      <dgm:prSet/>
      <dgm:spPr/>
      <dgm:t>
        <a:bodyPr/>
        <a:lstStyle/>
        <a:p>
          <a:r>
            <a:rPr lang="en-US" b="0" i="0"/>
            <a:t>Other?</a:t>
          </a:r>
          <a:endParaRPr lang="en-US"/>
        </a:p>
      </dgm:t>
    </dgm:pt>
    <dgm:pt modelId="{85D34C5C-16D5-4039-AE0F-2A3DCA857F74}" type="parTrans" cxnId="{3BFD7616-28D1-457B-9BCC-82E01D619549}">
      <dgm:prSet/>
      <dgm:spPr/>
      <dgm:t>
        <a:bodyPr/>
        <a:lstStyle/>
        <a:p>
          <a:endParaRPr lang="en-US"/>
        </a:p>
      </dgm:t>
    </dgm:pt>
    <dgm:pt modelId="{BCC98AE6-0BD6-4463-9F95-A0D5756BCB98}" type="sibTrans" cxnId="{3BFD7616-28D1-457B-9BCC-82E01D619549}">
      <dgm:prSet/>
      <dgm:spPr/>
      <dgm:t>
        <a:bodyPr/>
        <a:lstStyle/>
        <a:p>
          <a:endParaRPr lang="en-US"/>
        </a:p>
      </dgm:t>
    </dgm:pt>
    <dgm:pt modelId="{A00B1A85-55B5-4E01-B7BB-E3DC6435C68F}" type="pres">
      <dgm:prSet presAssocID="{84EE0955-DD38-495E-B51D-3D170AA69C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E169C1-9FB9-482A-8CBA-15B6ECB46C27}" type="pres">
      <dgm:prSet presAssocID="{66B69B8E-6FB3-4A36-B220-A42A20B09EB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E3A37-1199-432F-A877-036BC1AC6012}" type="pres">
      <dgm:prSet presAssocID="{258C8358-9C8D-41E2-A4CE-941FDC2F05AB}" presName="sibTrans" presStyleCnt="0"/>
      <dgm:spPr/>
    </dgm:pt>
    <dgm:pt modelId="{E0A436A6-E546-4A3C-8088-8FFF94609014}" type="pres">
      <dgm:prSet presAssocID="{E1F9F777-67AE-4083-B831-03114976AA2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C15DD-F75A-4890-8FF3-45860CB2DFD1}" type="pres">
      <dgm:prSet presAssocID="{1C87DE65-0501-4259-819C-454676A20520}" presName="sibTrans" presStyleCnt="0"/>
      <dgm:spPr/>
    </dgm:pt>
    <dgm:pt modelId="{18D16E01-F873-4C90-81B2-18C318F95AC4}" type="pres">
      <dgm:prSet presAssocID="{9FFD3207-3157-449C-887A-27E993B9A05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5FBCC-A7C7-40C6-A57E-C3BC9793EA4F}" type="pres">
      <dgm:prSet presAssocID="{4605EDDA-2EB6-4B81-B6B1-EE99CF8B8DA1}" presName="sibTrans" presStyleCnt="0"/>
      <dgm:spPr/>
    </dgm:pt>
    <dgm:pt modelId="{D981591B-BE38-4846-9A58-61A405C379E4}" type="pres">
      <dgm:prSet presAssocID="{B15ADDBC-E8AD-47DF-9576-81A76E3C639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677AD-1A01-41DC-8451-F970ECD5AC3B}" type="pres">
      <dgm:prSet presAssocID="{0CAE3790-DC62-4067-8F25-7B8E49344FDF}" presName="sibTrans" presStyleCnt="0"/>
      <dgm:spPr/>
    </dgm:pt>
    <dgm:pt modelId="{B1CBC112-6AD9-4E5F-84AD-03BE3B83EF1E}" type="pres">
      <dgm:prSet presAssocID="{3333C72E-985C-4830-AF30-A39C3AECB9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45B96-3323-4673-A731-22F45B0D2762}" type="pres">
      <dgm:prSet presAssocID="{CE443785-000F-45AE-AC93-DBED50E3C2E8}" presName="sibTrans" presStyleCnt="0"/>
      <dgm:spPr/>
    </dgm:pt>
    <dgm:pt modelId="{927B80E1-60D5-4629-A755-0A86531615EA}" type="pres">
      <dgm:prSet presAssocID="{913982EF-7DB5-4CE1-A2D0-B390AEBF7B4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938DB7-E1AC-4563-AFFA-E4FA3C03211C}" srcId="{84EE0955-DD38-495E-B51D-3D170AA69CDA}" destId="{B15ADDBC-E8AD-47DF-9576-81A76E3C6398}" srcOrd="3" destOrd="0" parTransId="{3FCB1D8F-FC52-432A-A2A1-B47C194B8BA0}" sibTransId="{0CAE3790-DC62-4067-8F25-7B8E49344FDF}"/>
    <dgm:cxn modelId="{60F851B3-6367-4A32-BF43-51CE4F72967B}" type="presOf" srcId="{9FFD3207-3157-449C-887A-27E993B9A051}" destId="{18D16E01-F873-4C90-81B2-18C318F95AC4}" srcOrd="0" destOrd="0" presId="urn:microsoft.com/office/officeart/2005/8/layout/default"/>
    <dgm:cxn modelId="{07AC22EA-D8D9-4788-BF23-15945B898B53}" srcId="{84EE0955-DD38-495E-B51D-3D170AA69CDA}" destId="{9FFD3207-3157-449C-887A-27E993B9A051}" srcOrd="2" destOrd="0" parTransId="{60BA7809-8442-49B4-B519-CBCD5251BAB2}" sibTransId="{4605EDDA-2EB6-4B81-B6B1-EE99CF8B8DA1}"/>
    <dgm:cxn modelId="{14C0E4C2-9E7E-497E-AD25-C1F3C6AC6CC2}" type="presOf" srcId="{B15ADDBC-E8AD-47DF-9576-81A76E3C6398}" destId="{D981591B-BE38-4846-9A58-61A405C379E4}" srcOrd="0" destOrd="0" presId="urn:microsoft.com/office/officeart/2005/8/layout/default"/>
    <dgm:cxn modelId="{02E67D54-53D4-4088-8090-881098EBA4D8}" type="presOf" srcId="{66B69B8E-6FB3-4A36-B220-A42A20B09EBC}" destId="{34E169C1-9FB9-482A-8CBA-15B6ECB46C27}" srcOrd="0" destOrd="0" presId="urn:microsoft.com/office/officeart/2005/8/layout/default"/>
    <dgm:cxn modelId="{AA53B2D9-DD4F-49D0-9B40-60246A8A3C6B}" srcId="{84EE0955-DD38-495E-B51D-3D170AA69CDA}" destId="{66B69B8E-6FB3-4A36-B220-A42A20B09EBC}" srcOrd="0" destOrd="0" parTransId="{8E3138A5-DB56-413B-95B0-8708E3C11F4E}" sibTransId="{258C8358-9C8D-41E2-A4CE-941FDC2F05AB}"/>
    <dgm:cxn modelId="{3BFD7616-28D1-457B-9BCC-82E01D619549}" srcId="{84EE0955-DD38-495E-B51D-3D170AA69CDA}" destId="{913982EF-7DB5-4CE1-A2D0-B390AEBF7B47}" srcOrd="5" destOrd="0" parTransId="{85D34C5C-16D5-4039-AE0F-2A3DCA857F74}" sibTransId="{BCC98AE6-0BD6-4463-9F95-A0D5756BCB98}"/>
    <dgm:cxn modelId="{17C6852F-73AB-49BC-A170-94F32219DE2B}" srcId="{84EE0955-DD38-495E-B51D-3D170AA69CDA}" destId="{3333C72E-985C-4830-AF30-A39C3AECB9E9}" srcOrd="4" destOrd="0" parTransId="{2D7A18EF-E20F-4F8E-B355-E10AF3FA17D3}" sibTransId="{CE443785-000F-45AE-AC93-DBED50E3C2E8}"/>
    <dgm:cxn modelId="{FF8FD133-FAD3-4B18-B7B2-2E23B54F3C05}" type="presOf" srcId="{913982EF-7DB5-4CE1-A2D0-B390AEBF7B47}" destId="{927B80E1-60D5-4629-A755-0A86531615EA}" srcOrd="0" destOrd="0" presId="urn:microsoft.com/office/officeart/2005/8/layout/default"/>
    <dgm:cxn modelId="{FF996230-3284-4D4D-BC39-87BF973AB869}" type="presOf" srcId="{84EE0955-DD38-495E-B51D-3D170AA69CDA}" destId="{A00B1A85-55B5-4E01-B7BB-E3DC6435C68F}" srcOrd="0" destOrd="0" presId="urn:microsoft.com/office/officeart/2005/8/layout/default"/>
    <dgm:cxn modelId="{DE772708-2B2F-4DFF-846A-1DA2A3388C8F}" srcId="{84EE0955-DD38-495E-B51D-3D170AA69CDA}" destId="{E1F9F777-67AE-4083-B831-03114976AA24}" srcOrd="1" destOrd="0" parTransId="{67F59D75-CF78-4DCF-81ED-09F4A0659B4D}" sibTransId="{1C87DE65-0501-4259-819C-454676A20520}"/>
    <dgm:cxn modelId="{74F80F66-97BD-4218-B825-49E24C5E733F}" type="presOf" srcId="{E1F9F777-67AE-4083-B831-03114976AA24}" destId="{E0A436A6-E546-4A3C-8088-8FFF94609014}" srcOrd="0" destOrd="0" presId="urn:microsoft.com/office/officeart/2005/8/layout/default"/>
    <dgm:cxn modelId="{1913F905-729D-4ECB-81F5-3BD6D85F2E6B}" type="presOf" srcId="{3333C72E-985C-4830-AF30-A39C3AECB9E9}" destId="{B1CBC112-6AD9-4E5F-84AD-03BE3B83EF1E}" srcOrd="0" destOrd="0" presId="urn:microsoft.com/office/officeart/2005/8/layout/default"/>
    <dgm:cxn modelId="{EF033B21-9CAD-40E9-BC07-7A4AC986717B}" type="presParOf" srcId="{A00B1A85-55B5-4E01-B7BB-E3DC6435C68F}" destId="{34E169C1-9FB9-482A-8CBA-15B6ECB46C27}" srcOrd="0" destOrd="0" presId="urn:microsoft.com/office/officeart/2005/8/layout/default"/>
    <dgm:cxn modelId="{4718A1E2-D030-41B5-96AD-C0CF99D1E646}" type="presParOf" srcId="{A00B1A85-55B5-4E01-B7BB-E3DC6435C68F}" destId="{C08E3A37-1199-432F-A877-036BC1AC6012}" srcOrd="1" destOrd="0" presId="urn:microsoft.com/office/officeart/2005/8/layout/default"/>
    <dgm:cxn modelId="{6A84EFB3-7EA5-4E8E-8DF5-6778439BFE57}" type="presParOf" srcId="{A00B1A85-55B5-4E01-B7BB-E3DC6435C68F}" destId="{E0A436A6-E546-4A3C-8088-8FFF94609014}" srcOrd="2" destOrd="0" presId="urn:microsoft.com/office/officeart/2005/8/layout/default"/>
    <dgm:cxn modelId="{E590E147-6EA4-41F1-A2ED-566BD087FA07}" type="presParOf" srcId="{A00B1A85-55B5-4E01-B7BB-E3DC6435C68F}" destId="{1F2C15DD-F75A-4890-8FF3-45860CB2DFD1}" srcOrd="3" destOrd="0" presId="urn:microsoft.com/office/officeart/2005/8/layout/default"/>
    <dgm:cxn modelId="{A36F4139-A5A5-4DD5-A4D8-BB860F2801D7}" type="presParOf" srcId="{A00B1A85-55B5-4E01-B7BB-E3DC6435C68F}" destId="{18D16E01-F873-4C90-81B2-18C318F95AC4}" srcOrd="4" destOrd="0" presId="urn:microsoft.com/office/officeart/2005/8/layout/default"/>
    <dgm:cxn modelId="{4F2BB772-40EB-4047-A13F-A43FC2059ECA}" type="presParOf" srcId="{A00B1A85-55B5-4E01-B7BB-E3DC6435C68F}" destId="{2C95FBCC-A7C7-40C6-A57E-C3BC9793EA4F}" srcOrd="5" destOrd="0" presId="urn:microsoft.com/office/officeart/2005/8/layout/default"/>
    <dgm:cxn modelId="{A40DCCA6-52A3-4A59-8118-530BA550958B}" type="presParOf" srcId="{A00B1A85-55B5-4E01-B7BB-E3DC6435C68F}" destId="{D981591B-BE38-4846-9A58-61A405C379E4}" srcOrd="6" destOrd="0" presId="urn:microsoft.com/office/officeart/2005/8/layout/default"/>
    <dgm:cxn modelId="{2D520895-2F1A-49DB-91FE-22EF7170025A}" type="presParOf" srcId="{A00B1A85-55B5-4E01-B7BB-E3DC6435C68F}" destId="{DC1677AD-1A01-41DC-8451-F970ECD5AC3B}" srcOrd="7" destOrd="0" presId="urn:microsoft.com/office/officeart/2005/8/layout/default"/>
    <dgm:cxn modelId="{5E0E50A3-7026-452D-AEAA-C8B15856091E}" type="presParOf" srcId="{A00B1A85-55B5-4E01-B7BB-E3DC6435C68F}" destId="{B1CBC112-6AD9-4E5F-84AD-03BE3B83EF1E}" srcOrd="8" destOrd="0" presId="urn:microsoft.com/office/officeart/2005/8/layout/default"/>
    <dgm:cxn modelId="{AABED6D0-37C6-4029-BE47-79B2DB8ED438}" type="presParOf" srcId="{A00B1A85-55B5-4E01-B7BB-E3DC6435C68F}" destId="{94F45B96-3323-4673-A731-22F45B0D2762}" srcOrd="9" destOrd="0" presId="urn:microsoft.com/office/officeart/2005/8/layout/default"/>
    <dgm:cxn modelId="{DF9E42B1-EDE1-4E1C-AE5F-2A3DB3AF62F6}" type="presParOf" srcId="{A00B1A85-55B5-4E01-B7BB-E3DC6435C68F}" destId="{927B80E1-60D5-4629-A755-0A86531615E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5ED46D-B85E-4EF6-8F27-9E332AD36118}" type="doc">
      <dgm:prSet loTypeId="urn:microsoft.com/office/officeart/2005/8/layout/defaul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C805924-9177-4A91-B106-FC13D2B03A44}">
      <dgm:prSet/>
      <dgm:spPr/>
      <dgm:t>
        <a:bodyPr/>
        <a:lstStyle/>
        <a:p>
          <a:r>
            <a:rPr lang="en-US" b="0" i="0"/>
            <a:t>Backache</a:t>
          </a:r>
          <a:endParaRPr lang="en-US"/>
        </a:p>
      </dgm:t>
    </dgm:pt>
    <dgm:pt modelId="{A39947BC-706B-41DC-89F7-7242AB04130F}" type="parTrans" cxnId="{ACF25089-95B7-4CEE-9892-A8EC73411899}">
      <dgm:prSet/>
      <dgm:spPr/>
      <dgm:t>
        <a:bodyPr/>
        <a:lstStyle/>
        <a:p>
          <a:endParaRPr lang="en-US"/>
        </a:p>
      </dgm:t>
    </dgm:pt>
    <dgm:pt modelId="{572D2A08-D779-47F5-80E9-077A22E503B2}" type="sibTrans" cxnId="{ACF25089-95B7-4CEE-9892-A8EC73411899}">
      <dgm:prSet/>
      <dgm:spPr/>
      <dgm:t>
        <a:bodyPr/>
        <a:lstStyle/>
        <a:p>
          <a:endParaRPr lang="en-US"/>
        </a:p>
      </dgm:t>
    </dgm:pt>
    <dgm:pt modelId="{DD3F8E36-1EAE-4ABD-A798-354F29E40F5C}">
      <dgm:prSet/>
      <dgm:spPr/>
      <dgm:t>
        <a:bodyPr/>
        <a:lstStyle/>
        <a:p>
          <a:r>
            <a:rPr lang="en-US" b="0" i="0" dirty="0"/>
            <a:t>Carpal tunnel – thumb joint</a:t>
          </a:r>
          <a:endParaRPr lang="en-US" dirty="0"/>
        </a:p>
      </dgm:t>
    </dgm:pt>
    <dgm:pt modelId="{8F43A54B-4FED-4A2D-B434-CF98291C7D0E}" type="parTrans" cxnId="{A6AC79CD-AD76-49B0-8560-6B7EF5DDD262}">
      <dgm:prSet/>
      <dgm:spPr/>
      <dgm:t>
        <a:bodyPr/>
        <a:lstStyle/>
        <a:p>
          <a:endParaRPr lang="en-US"/>
        </a:p>
      </dgm:t>
    </dgm:pt>
    <dgm:pt modelId="{DBA5961A-5AA9-4819-B6A7-2B19F7D6B8EB}" type="sibTrans" cxnId="{A6AC79CD-AD76-49B0-8560-6B7EF5DDD262}">
      <dgm:prSet/>
      <dgm:spPr/>
      <dgm:t>
        <a:bodyPr/>
        <a:lstStyle/>
        <a:p>
          <a:endParaRPr lang="en-US"/>
        </a:p>
      </dgm:t>
    </dgm:pt>
    <dgm:pt modelId="{00B7A7E2-14C6-42EC-9DE7-FE695B16DEAA}">
      <dgm:prSet/>
      <dgm:spPr/>
      <dgm:t>
        <a:bodyPr/>
        <a:lstStyle/>
        <a:p>
          <a:r>
            <a:rPr lang="en-US" b="0" i="0"/>
            <a:t>Headache</a:t>
          </a:r>
          <a:endParaRPr lang="en-US"/>
        </a:p>
      </dgm:t>
    </dgm:pt>
    <dgm:pt modelId="{19FE2CD6-1D37-447F-B9C0-F7A31C7FA02A}" type="parTrans" cxnId="{D88205AD-E002-4A4F-92A2-A0FC62ACE6E3}">
      <dgm:prSet/>
      <dgm:spPr/>
      <dgm:t>
        <a:bodyPr/>
        <a:lstStyle/>
        <a:p>
          <a:endParaRPr lang="en-US"/>
        </a:p>
      </dgm:t>
    </dgm:pt>
    <dgm:pt modelId="{0C641AE7-91DC-47B5-91F9-4CFFF37E5AF9}" type="sibTrans" cxnId="{D88205AD-E002-4A4F-92A2-A0FC62ACE6E3}">
      <dgm:prSet/>
      <dgm:spPr/>
      <dgm:t>
        <a:bodyPr/>
        <a:lstStyle/>
        <a:p>
          <a:endParaRPr lang="en-US"/>
        </a:p>
      </dgm:t>
    </dgm:pt>
    <dgm:pt modelId="{A2944C93-5CA5-4C0B-8382-BBCD397770D1}">
      <dgm:prSet/>
      <dgm:spPr/>
      <dgm:t>
        <a:bodyPr/>
        <a:lstStyle/>
        <a:p>
          <a:r>
            <a:rPr lang="en-US" b="0" i="0" dirty="0"/>
            <a:t>Insomnia – sleep disturbances</a:t>
          </a:r>
          <a:endParaRPr lang="en-US" dirty="0"/>
        </a:p>
      </dgm:t>
    </dgm:pt>
    <dgm:pt modelId="{D0D6C9A6-3997-48C5-9185-EFCE55F57717}" type="parTrans" cxnId="{E97A6F37-A371-416F-AD30-BBCAB783B084}">
      <dgm:prSet/>
      <dgm:spPr/>
      <dgm:t>
        <a:bodyPr/>
        <a:lstStyle/>
        <a:p>
          <a:endParaRPr lang="en-US"/>
        </a:p>
      </dgm:t>
    </dgm:pt>
    <dgm:pt modelId="{8B8E185B-C3E0-4337-AD6B-432D63B84240}" type="sibTrans" cxnId="{E97A6F37-A371-416F-AD30-BBCAB783B084}">
      <dgm:prSet/>
      <dgm:spPr/>
      <dgm:t>
        <a:bodyPr/>
        <a:lstStyle/>
        <a:p>
          <a:endParaRPr lang="en-US"/>
        </a:p>
      </dgm:t>
    </dgm:pt>
    <dgm:pt modelId="{86468D5F-3D06-498C-AE0E-B281C373FCF5}">
      <dgm:prSet/>
      <dgm:spPr/>
      <dgm:t>
        <a:bodyPr/>
        <a:lstStyle/>
        <a:p>
          <a:r>
            <a:rPr lang="en-US" b="0" i="0"/>
            <a:t>Poor nutrition</a:t>
          </a:r>
          <a:endParaRPr lang="en-US"/>
        </a:p>
      </dgm:t>
    </dgm:pt>
    <dgm:pt modelId="{BACCFECC-E00E-4249-986D-D7F01A6BE80B}" type="parTrans" cxnId="{B037BD18-ABFB-43B7-9033-71B1C2DF7E67}">
      <dgm:prSet/>
      <dgm:spPr/>
      <dgm:t>
        <a:bodyPr/>
        <a:lstStyle/>
        <a:p>
          <a:endParaRPr lang="en-US"/>
        </a:p>
      </dgm:t>
    </dgm:pt>
    <dgm:pt modelId="{508AEB18-4EEA-455D-9280-424D15244A20}" type="sibTrans" cxnId="{B037BD18-ABFB-43B7-9033-71B1C2DF7E67}">
      <dgm:prSet/>
      <dgm:spPr/>
      <dgm:t>
        <a:bodyPr/>
        <a:lstStyle/>
        <a:p>
          <a:endParaRPr lang="en-US"/>
        </a:p>
      </dgm:t>
    </dgm:pt>
    <dgm:pt modelId="{BFD6DC98-6978-4A18-933C-652877C346DB}">
      <dgm:prSet/>
      <dgm:spPr/>
      <dgm:t>
        <a:bodyPr/>
        <a:lstStyle/>
        <a:p>
          <a:r>
            <a:rPr lang="en-US" b="0" i="0"/>
            <a:t>Poor personal hygiene</a:t>
          </a:r>
          <a:endParaRPr lang="en-US"/>
        </a:p>
      </dgm:t>
    </dgm:pt>
    <dgm:pt modelId="{5410E40C-50F3-4593-A86A-5A13BE916996}" type="parTrans" cxnId="{D83FECE2-06E5-469C-ADC7-24FC224D4C14}">
      <dgm:prSet/>
      <dgm:spPr/>
      <dgm:t>
        <a:bodyPr/>
        <a:lstStyle/>
        <a:p>
          <a:endParaRPr lang="en-US"/>
        </a:p>
      </dgm:t>
    </dgm:pt>
    <dgm:pt modelId="{590D3539-707A-4B4D-A4DB-7B93D059BD2A}" type="sibTrans" cxnId="{D83FECE2-06E5-469C-ADC7-24FC224D4C14}">
      <dgm:prSet/>
      <dgm:spPr/>
      <dgm:t>
        <a:bodyPr/>
        <a:lstStyle/>
        <a:p>
          <a:endParaRPr lang="en-US"/>
        </a:p>
      </dgm:t>
    </dgm:pt>
    <dgm:pt modelId="{2C43B9D2-8E10-4854-9843-189128621800}">
      <dgm:prSet/>
      <dgm:spPr/>
      <dgm:t>
        <a:bodyPr/>
        <a:lstStyle/>
        <a:p>
          <a:r>
            <a:rPr lang="en-US" b="0" i="0"/>
            <a:t>Neck pain</a:t>
          </a:r>
          <a:endParaRPr lang="en-US"/>
        </a:p>
      </dgm:t>
    </dgm:pt>
    <dgm:pt modelId="{D56B232B-8224-445C-8052-565EB1E71A8C}" type="parTrans" cxnId="{9D178B38-ED86-442A-AECB-5B2A266F4E2C}">
      <dgm:prSet/>
      <dgm:spPr/>
      <dgm:t>
        <a:bodyPr/>
        <a:lstStyle/>
        <a:p>
          <a:endParaRPr lang="en-US"/>
        </a:p>
      </dgm:t>
    </dgm:pt>
    <dgm:pt modelId="{04172981-11A6-4DDB-BBD8-9FC24FB8F8FB}" type="sibTrans" cxnId="{9D178B38-ED86-442A-AECB-5B2A266F4E2C}">
      <dgm:prSet/>
      <dgm:spPr/>
      <dgm:t>
        <a:bodyPr/>
        <a:lstStyle/>
        <a:p>
          <a:endParaRPr lang="en-US"/>
        </a:p>
      </dgm:t>
    </dgm:pt>
    <dgm:pt modelId="{60A82E41-BD13-46A8-B551-E9042EE940FE}">
      <dgm:prSet/>
      <dgm:spPr/>
      <dgm:t>
        <a:bodyPr/>
        <a:lstStyle/>
        <a:p>
          <a:r>
            <a:rPr lang="en-US" b="0" i="0"/>
            <a:t>Dry eyes or other vision problems</a:t>
          </a:r>
          <a:endParaRPr lang="en-US"/>
        </a:p>
      </dgm:t>
    </dgm:pt>
    <dgm:pt modelId="{6B63C2FC-3491-438B-BD33-6FC976EACB3A}" type="parTrans" cxnId="{95CA4603-9C06-424F-9EC8-C714D0ACB2DD}">
      <dgm:prSet/>
      <dgm:spPr/>
      <dgm:t>
        <a:bodyPr/>
        <a:lstStyle/>
        <a:p>
          <a:endParaRPr lang="en-US"/>
        </a:p>
      </dgm:t>
    </dgm:pt>
    <dgm:pt modelId="{15AF77CD-583B-4D36-9665-C5ED688E9ABB}" type="sibTrans" cxnId="{95CA4603-9C06-424F-9EC8-C714D0ACB2DD}">
      <dgm:prSet/>
      <dgm:spPr/>
      <dgm:t>
        <a:bodyPr/>
        <a:lstStyle/>
        <a:p>
          <a:endParaRPr lang="en-US"/>
        </a:p>
      </dgm:t>
    </dgm:pt>
    <dgm:pt modelId="{53F14394-9531-4FEE-86EE-4BBDA29D1543}">
      <dgm:prSet/>
      <dgm:spPr/>
      <dgm:t>
        <a:bodyPr/>
        <a:lstStyle/>
        <a:p>
          <a:r>
            <a:rPr lang="en-US" b="0" i="0"/>
            <a:t>Weight gain or loss</a:t>
          </a:r>
          <a:endParaRPr lang="en-US"/>
        </a:p>
      </dgm:t>
    </dgm:pt>
    <dgm:pt modelId="{B2EECCAC-430D-4403-946F-7781DA47E745}" type="parTrans" cxnId="{B6439D6E-0819-4F60-AB9C-8E4FEC587285}">
      <dgm:prSet/>
      <dgm:spPr/>
      <dgm:t>
        <a:bodyPr/>
        <a:lstStyle/>
        <a:p>
          <a:endParaRPr lang="en-US"/>
        </a:p>
      </dgm:t>
    </dgm:pt>
    <dgm:pt modelId="{79DF19C4-8A70-4E65-9F14-FD66F6F6C3D5}" type="sibTrans" cxnId="{B6439D6E-0819-4F60-AB9C-8E4FEC587285}">
      <dgm:prSet/>
      <dgm:spPr/>
      <dgm:t>
        <a:bodyPr/>
        <a:lstStyle/>
        <a:p>
          <a:endParaRPr lang="en-US"/>
        </a:p>
      </dgm:t>
    </dgm:pt>
    <dgm:pt modelId="{8A6B45CC-124F-4B7E-BFE3-6AE2721DDE78}" type="pres">
      <dgm:prSet presAssocID="{FC5ED46D-B85E-4EF6-8F27-9E332AD361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3C5E3D-D023-4744-A041-4DF2D358B08B}" type="pres">
      <dgm:prSet presAssocID="{4C805924-9177-4A91-B106-FC13D2B03A4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51D2A-882B-486C-803D-53D287640121}" type="pres">
      <dgm:prSet presAssocID="{572D2A08-D779-47F5-80E9-077A22E503B2}" presName="sibTrans" presStyleCnt="0"/>
      <dgm:spPr/>
    </dgm:pt>
    <dgm:pt modelId="{5E011252-E422-44BD-A6E1-6D33FF90E998}" type="pres">
      <dgm:prSet presAssocID="{DD3F8E36-1EAE-4ABD-A798-354F29E40F5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99DE5-7679-4DC2-8F43-5E4AB2EA0027}" type="pres">
      <dgm:prSet presAssocID="{DBA5961A-5AA9-4819-B6A7-2B19F7D6B8EB}" presName="sibTrans" presStyleCnt="0"/>
      <dgm:spPr/>
    </dgm:pt>
    <dgm:pt modelId="{AA603B52-B7BE-45E5-AD2D-6BA6824248DE}" type="pres">
      <dgm:prSet presAssocID="{00B7A7E2-14C6-42EC-9DE7-FE695B16DEA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D5776-1FD6-40E0-97B7-910765C575BC}" type="pres">
      <dgm:prSet presAssocID="{0C641AE7-91DC-47B5-91F9-4CFFF37E5AF9}" presName="sibTrans" presStyleCnt="0"/>
      <dgm:spPr/>
    </dgm:pt>
    <dgm:pt modelId="{EE48D13A-262D-4443-A043-83772A74A1DB}" type="pres">
      <dgm:prSet presAssocID="{A2944C93-5CA5-4C0B-8382-BBCD397770D1}" presName="node" presStyleLbl="node1" presStyleIdx="3" presStyleCnt="9" custScaleX="1165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5877-ECFB-44E7-BF41-96AAEFE4AC51}" type="pres">
      <dgm:prSet presAssocID="{8B8E185B-C3E0-4337-AD6B-432D63B84240}" presName="sibTrans" presStyleCnt="0"/>
      <dgm:spPr/>
    </dgm:pt>
    <dgm:pt modelId="{E1240721-C9F6-43E5-85EC-199C166C36D5}" type="pres">
      <dgm:prSet presAssocID="{86468D5F-3D06-498C-AE0E-B281C373FCF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D9AB5-EAE0-4E43-9652-493609E3C6F2}" type="pres">
      <dgm:prSet presAssocID="{508AEB18-4EEA-455D-9280-424D15244A20}" presName="sibTrans" presStyleCnt="0"/>
      <dgm:spPr/>
    </dgm:pt>
    <dgm:pt modelId="{7D350320-21FF-486F-B352-46FD7742A815}" type="pres">
      <dgm:prSet presAssocID="{BFD6DC98-6978-4A18-933C-652877C346D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E811A-FF30-4744-9E0E-294D52DA9EEA}" type="pres">
      <dgm:prSet presAssocID="{590D3539-707A-4B4D-A4DB-7B93D059BD2A}" presName="sibTrans" presStyleCnt="0"/>
      <dgm:spPr/>
    </dgm:pt>
    <dgm:pt modelId="{79E54161-76D9-47D4-A6A9-678160154442}" type="pres">
      <dgm:prSet presAssocID="{2C43B9D2-8E10-4854-9843-18912862180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0025F-DD21-4810-84CB-06F9855BF021}" type="pres">
      <dgm:prSet presAssocID="{04172981-11A6-4DDB-BBD8-9FC24FB8F8FB}" presName="sibTrans" presStyleCnt="0"/>
      <dgm:spPr/>
    </dgm:pt>
    <dgm:pt modelId="{A03C11F9-D66F-4F51-BD67-5321CFD015A0}" type="pres">
      <dgm:prSet presAssocID="{60A82E41-BD13-46A8-B551-E9042EE940FE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F4FEF-603A-44EE-9ACF-9A22F11FFEC8}" type="pres">
      <dgm:prSet presAssocID="{15AF77CD-583B-4D36-9665-C5ED688E9ABB}" presName="sibTrans" presStyleCnt="0"/>
      <dgm:spPr/>
    </dgm:pt>
    <dgm:pt modelId="{343C1570-1B0B-42A6-9FBA-4433B8B6E363}" type="pres">
      <dgm:prSet presAssocID="{53F14394-9531-4FEE-86EE-4BBDA29D154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CF25EB-579C-4F86-BD70-91E065117F13}" type="presOf" srcId="{A2944C93-5CA5-4C0B-8382-BBCD397770D1}" destId="{EE48D13A-262D-4443-A043-83772A74A1DB}" srcOrd="0" destOrd="0" presId="urn:microsoft.com/office/officeart/2005/8/layout/default"/>
    <dgm:cxn modelId="{6EA5DE98-905F-43EB-8230-F1184F4EE04C}" type="presOf" srcId="{00B7A7E2-14C6-42EC-9DE7-FE695B16DEAA}" destId="{AA603B52-B7BE-45E5-AD2D-6BA6824248DE}" srcOrd="0" destOrd="0" presId="urn:microsoft.com/office/officeart/2005/8/layout/default"/>
    <dgm:cxn modelId="{E97A6F37-A371-416F-AD30-BBCAB783B084}" srcId="{FC5ED46D-B85E-4EF6-8F27-9E332AD36118}" destId="{A2944C93-5CA5-4C0B-8382-BBCD397770D1}" srcOrd="3" destOrd="0" parTransId="{D0D6C9A6-3997-48C5-9185-EFCE55F57717}" sibTransId="{8B8E185B-C3E0-4337-AD6B-432D63B84240}"/>
    <dgm:cxn modelId="{B037BD18-ABFB-43B7-9033-71B1C2DF7E67}" srcId="{FC5ED46D-B85E-4EF6-8F27-9E332AD36118}" destId="{86468D5F-3D06-498C-AE0E-B281C373FCF5}" srcOrd="4" destOrd="0" parTransId="{BACCFECC-E00E-4249-986D-D7F01A6BE80B}" sibTransId="{508AEB18-4EEA-455D-9280-424D15244A20}"/>
    <dgm:cxn modelId="{6C11FF6F-C158-45CF-9FAB-6F002E47F055}" type="presOf" srcId="{86468D5F-3D06-498C-AE0E-B281C373FCF5}" destId="{E1240721-C9F6-43E5-85EC-199C166C36D5}" srcOrd="0" destOrd="0" presId="urn:microsoft.com/office/officeart/2005/8/layout/default"/>
    <dgm:cxn modelId="{293E4287-CFBF-4E98-BBCD-0CE6E8EC97F8}" type="presOf" srcId="{FC5ED46D-B85E-4EF6-8F27-9E332AD36118}" destId="{8A6B45CC-124F-4B7E-BFE3-6AE2721DDE78}" srcOrd="0" destOrd="0" presId="urn:microsoft.com/office/officeart/2005/8/layout/default"/>
    <dgm:cxn modelId="{A6AC79CD-AD76-49B0-8560-6B7EF5DDD262}" srcId="{FC5ED46D-B85E-4EF6-8F27-9E332AD36118}" destId="{DD3F8E36-1EAE-4ABD-A798-354F29E40F5C}" srcOrd="1" destOrd="0" parTransId="{8F43A54B-4FED-4A2D-B434-CF98291C7D0E}" sibTransId="{DBA5961A-5AA9-4819-B6A7-2B19F7D6B8EB}"/>
    <dgm:cxn modelId="{590687EF-B2AA-430F-ADBA-2D2721F1F7B8}" type="presOf" srcId="{60A82E41-BD13-46A8-B551-E9042EE940FE}" destId="{A03C11F9-D66F-4F51-BD67-5321CFD015A0}" srcOrd="0" destOrd="0" presId="urn:microsoft.com/office/officeart/2005/8/layout/default"/>
    <dgm:cxn modelId="{E25AB7C7-042A-4697-ABA0-AE2DE3CCDF13}" type="presOf" srcId="{4C805924-9177-4A91-B106-FC13D2B03A44}" destId="{F83C5E3D-D023-4744-A041-4DF2D358B08B}" srcOrd="0" destOrd="0" presId="urn:microsoft.com/office/officeart/2005/8/layout/default"/>
    <dgm:cxn modelId="{81C3920A-E176-4185-8CAC-8F8879F1B948}" type="presOf" srcId="{53F14394-9531-4FEE-86EE-4BBDA29D1543}" destId="{343C1570-1B0B-42A6-9FBA-4433B8B6E363}" srcOrd="0" destOrd="0" presId="urn:microsoft.com/office/officeart/2005/8/layout/default"/>
    <dgm:cxn modelId="{2A926AF8-0630-44E8-845C-67143118BB71}" type="presOf" srcId="{2C43B9D2-8E10-4854-9843-189128621800}" destId="{79E54161-76D9-47D4-A6A9-678160154442}" srcOrd="0" destOrd="0" presId="urn:microsoft.com/office/officeart/2005/8/layout/default"/>
    <dgm:cxn modelId="{B6439D6E-0819-4F60-AB9C-8E4FEC587285}" srcId="{FC5ED46D-B85E-4EF6-8F27-9E332AD36118}" destId="{53F14394-9531-4FEE-86EE-4BBDA29D1543}" srcOrd="8" destOrd="0" parTransId="{B2EECCAC-430D-4403-946F-7781DA47E745}" sibTransId="{79DF19C4-8A70-4E65-9F14-FD66F6F6C3D5}"/>
    <dgm:cxn modelId="{2A81670B-660C-4D93-BE7A-241ED93D4B2C}" type="presOf" srcId="{DD3F8E36-1EAE-4ABD-A798-354F29E40F5C}" destId="{5E011252-E422-44BD-A6E1-6D33FF90E998}" srcOrd="0" destOrd="0" presId="urn:microsoft.com/office/officeart/2005/8/layout/default"/>
    <dgm:cxn modelId="{D88205AD-E002-4A4F-92A2-A0FC62ACE6E3}" srcId="{FC5ED46D-B85E-4EF6-8F27-9E332AD36118}" destId="{00B7A7E2-14C6-42EC-9DE7-FE695B16DEAA}" srcOrd="2" destOrd="0" parTransId="{19FE2CD6-1D37-447F-B9C0-F7A31C7FA02A}" sibTransId="{0C641AE7-91DC-47B5-91F9-4CFFF37E5AF9}"/>
    <dgm:cxn modelId="{9D178B38-ED86-442A-AECB-5B2A266F4E2C}" srcId="{FC5ED46D-B85E-4EF6-8F27-9E332AD36118}" destId="{2C43B9D2-8E10-4854-9843-189128621800}" srcOrd="6" destOrd="0" parTransId="{D56B232B-8224-445C-8052-565EB1E71A8C}" sibTransId="{04172981-11A6-4DDB-BBD8-9FC24FB8F8FB}"/>
    <dgm:cxn modelId="{C7E3E1B4-F362-4EC9-877E-59323C65566F}" type="presOf" srcId="{BFD6DC98-6978-4A18-933C-652877C346DB}" destId="{7D350320-21FF-486F-B352-46FD7742A815}" srcOrd="0" destOrd="0" presId="urn:microsoft.com/office/officeart/2005/8/layout/default"/>
    <dgm:cxn modelId="{95CA4603-9C06-424F-9EC8-C714D0ACB2DD}" srcId="{FC5ED46D-B85E-4EF6-8F27-9E332AD36118}" destId="{60A82E41-BD13-46A8-B551-E9042EE940FE}" srcOrd="7" destOrd="0" parTransId="{6B63C2FC-3491-438B-BD33-6FC976EACB3A}" sibTransId="{15AF77CD-583B-4D36-9665-C5ED688E9ABB}"/>
    <dgm:cxn modelId="{D83FECE2-06E5-469C-ADC7-24FC224D4C14}" srcId="{FC5ED46D-B85E-4EF6-8F27-9E332AD36118}" destId="{BFD6DC98-6978-4A18-933C-652877C346DB}" srcOrd="5" destOrd="0" parTransId="{5410E40C-50F3-4593-A86A-5A13BE916996}" sibTransId="{590D3539-707A-4B4D-A4DB-7B93D059BD2A}"/>
    <dgm:cxn modelId="{ACF25089-95B7-4CEE-9892-A8EC73411899}" srcId="{FC5ED46D-B85E-4EF6-8F27-9E332AD36118}" destId="{4C805924-9177-4A91-B106-FC13D2B03A44}" srcOrd="0" destOrd="0" parTransId="{A39947BC-706B-41DC-89F7-7242AB04130F}" sibTransId="{572D2A08-D779-47F5-80E9-077A22E503B2}"/>
    <dgm:cxn modelId="{0287A9E7-F0AD-49E8-9479-1E2BE2B18ABC}" type="presParOf" srcId="{8A6B45CC-124F-4B7E-BFE3-6AE2721DDE78}" destId="{F83C5E3D-D023-4744-A041-4DF2D358B08B}" srcOrd="0" destOrd="0" presId="urn:microsoft.com/office/officeart/2005/8/layout/default"/>
    <dgm:cxn modelId="{456C21C3-7518-4B6E-92D2-42CAA38ED3D5}" type="presParOf" srcId="{8A6B45CC-124F-4B7E-BFE3-6AE2721DDE78}" destId="{82951D2A-882B-486C-803D-53D287640121}" srcOrd="1" destOrd="0" presId="urn:microsoft.com/office/officeart/2005/8/layout/default"/>
    <dgm:cxn modelId="{049725ED-C5F0-475A-BE7A-7F2B691D52BC}" type="presParOf" srcId="{8A6B45CC-124F-4B7E-BFE3-6AE2721DDE78}" destId="{5E011252-E422-44BD-A6E1-6D33FF90E998}" srcOrd="2" destOrd="0" presId="urn:microsoft.com/office/officeart/2005/8/layout/default"/>
    <dgm:cxn modelId="{DA37BD5C-C90E-4B14-BBAF-526B18B72CFE}" type="presParOf" srcId="{8A6B45CC-124F-4B7E-BFE3-6AE2721DDE78}" destId="{34699DE5-7679-4DC2-8F43-5E4AB2EA0027}" srcOrd="3" destOrd="0" presId="urn:microsoft.com/office/officeart/2005/8/layout/default"/>
    <dgm:cxn modelId="{175A2D29-0955-483C-A942-632CD3485E5A}" type="presParOf" srcId="{8A6B45CC-124F-4B7E-BFE3-6AE2721DDE78}" destId="{AA603B52-B7BE-45E5-AD2D-6BA6824248DE}" srcOrd="4" destOrd="0" presId="urn:microsoft.com/office/officeart/2005/8/layout/default"/>
    <dgm:cxn modelId="{39E4BE64-97F8-4D9E-A637-19444A4018FA}" type="presParOf" srcId="{8A6B45CC-124F-4B7E-BFE3-6AE2721DDE78}" destId="{023D5776-1FD6-40E0-97B7-910765C575BC}" srcOrd="5" destOrd="0" presId="urn:microsoft.com/office/officeart/2005/8/layout/default"/>
    <dgm:cxn modelId="{201C57CE-78E1-4343-AF5C-3EC0A880CDAE}" type="presParOf" srcId="{8A6B45CC-124F-4B7E-BFE3-6AE2721DDE78}" destId="{EE48D13A-262D-4443-A043-83772A74A1DB}" srcOrd="6" destOrd="0" presId="urn:microsoft.com/office/officeart/2005/8/layout/default"/>
    <dgm:cxn modelId="{12790C5F-4B44-4702-90BA-7BD0DF4DE484}" type="presParOf" srcId="{8A6B45CC-124F-4B7E-BFE3-6AE2721DDE78}" destId="{4D795877-ECFB-44E7-BF41-96AAEFE4AC51}" srcOrd="7" destOrd="0" presId="urn:microsoft.com/office/officeart/2005/8/layout/default"/>
    <dgm:cxn modelId="{99233BDB-7668-48DA-931F-5260E86CD3EE}" type="presParOf" srcId="{8A6B45CC-124F-4B7E-BFE3-6AE2721DDE78}" destId="{E1240721-C9F6-43E5-85EC-199C166C36D5}" srcOrd="8" destOrd="0" presId="urn:microsoft.com/office/officeart/2005/8/layout/default"/>
    <dgm:cxn modelId="{1698734F-60F2-4A4B-8A8C-332E728B91FF}" type="presParOf" srcId="{8A6B45CC-124F-4B7E-BFE3-6AE2721DDE78}" destId="{811D9AB5-EAE0-4E43-9652-493609E3C6F2}" srcOrd="9" destOrd="0" presId="urn:microsoft.com/office/officeart/2005/8/layout/default"/>
    <dgm:cxn modelId="{C9E44138-10F0-4ACE-A073-21D085E26C4B}" type="presParOf" srcId="{8A6B45CC-124F-4B7E-BFE3-6AE2721DDE78}" destId="{7D350320-21FF-486F-B352-46FD7742A815}" srcOrd="10" destOrd="0" presId="urn:microsoft.com/office/officeart/2005/8/layout/default"/>
    <dgm:cxn modelId="{4A8A8162-D877-45EB-B15C-0065ECE9E6D7}" type="presParOf" srcId="{8A6B45CC-124F-4B7E-BFE3-6AE2721DDE78}" destId="{313E811A-FF30-4744-9E0E-294D52DA9EEA}" srcOrd="11" destOrd="0" presId="urn:microsoft.com/office/officeart/2005/8/layout/default"/>
    <dgm:cxn modelId="{BDFC48BB-F4FD-4DEB-9D42-051479E86268}" type="presParOf" srcId="{8A6B45CC-124F-4B7E-BFE3-6AE2721DDE78}" destId="{79E54161-76D9-47D4-A6A9-678160154442}" srcOrd="12" destOrd="0" presId="urn:microsoft.com/office/officeart/2005/8/layout/default"/>
    <dgm:cxn modelId="{755030B9-5BB9-45B1-8CF3-53A22A245228}" type="presParOf" srcId="{8A6B45CC-124F-4B7E-BFE3-6AE2721DDE78}" destId="{1250025F-DD21-4810-84CB-06F9855BF021}" srcOrd="13" destOrd="0" presId="urn:microsoft.com/office/officeart/2005/8/layout/default"/>
    <dgm:cxn modelId="{B87E5994-9510-4E9F-892D-E659D729AE48}" type="presParOf" srcId="{8A6B45CC-124F-4B7E-BFE3-6AE2721DDE78}" destId="{A03C11F9-D66F-4F51-BD67-5321CFD015A0}" srcOrd="14" destOrd="0" presId="urn:microsoft.com/office/officeart/2005/8/layout/default"/>
    <dgm:cxn modelId="{AB33272F-74E3-4923-B8FB-61FDCF20E9A8}" type="presParOf" srcId="{8A6B45CC-124F-4B7E-BFE3-6AE2721DDE78}" destId="{F72F4FEF-603A-44EE-9ACF-9A22F11FFEC8}" srcOrd="15" destOrd="0" presId="urn:microsoft.com/office/officeart/2005/8/layout/default"/>
    <dgm:cxn modelId="{C4CA9B27-CD77-4B0E-A4D7-3600999075B3}" type="presParOf" srcId="{8A6B45CC-124F-4B7E-BFE3-6AE2721DDE78}" destId="{343C1570-1B0B-42A6-9FBA-4433B8B6E36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169C1-9FB9-482A-8CBA-15B6ECB46C27}">
      <dsp:nvSpPr>
        <dsp:cNvPr id="0" name=""/>
        <dsp:cNvSpPr/>
      </dsp:nvSpPr>
      <dsp:spPr>
        <a:xfrm>
          <a:off x="0" y="280474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School</a:t>
          </a:r>
          <a:endParaRPr lang="en-US" sz="3400" kern="1200"/>
        </a:p>
      </dsp:txBody>
      <dsp:txXfrm>
        <a:off x="0" y="280474"/>
        <a:ext cx="2795794" cy="1677476"/>
      </dsp:txXfrm>
    </dsp:sp>
    <dsp:sp modelId="{E0A436A6-E546-4A3C-8088-8FFF94609014}">
      <dsp:nvSpPr>
        <dsp:cNvPr id="0" name=""/>
        <dsp:cNvSpPr/>
      </dsp:nvSpPr>
      <dsp:spPr>
        <a:xfrm>
          <a:off x="3075373" y="280474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Home</a:t>
          </a:r>
          <a:endParaRPr lang="en-US" sz="3400" kern="1200"/>
        </a:p>
      </dsp:txBody>
      <dsp:txXfrm>
        <a:off x="3075373" y="280474"/>
        <a:ext cx="2795794" cy="1677476"/>
      </dsp:txXfrm>
    </dsp:sp>
    <dsp:sp modelId="{18D16E01-F873-4C90-81B2-18C318F95AC4}">
      <dsp:nvSpPr>
        <dsp:cNvPr id="0" name=""/>
        <dsp:cNvSpPr/>
      </dsp:nvSpPr>
      <dsp:spPr>
        <a:xfrm>
          <a:off x="6150746" y="280474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Restaurants </a:t>
          </a:r>
          <a:endParaRPr lang="en-US" sz="3400" kern="1200"/>
        </a:p>
      </dsp:txBody>
      <dsp:txXfrm>
        <a:off x="6150746" y="280474"/>
        <a:ext cx="2795794" cy="1677476"/>
      </dsp:txXfrm>
    </dsp:sp>
    <dsp:sp modelId="{D981591B-BE38-4846-9A58-61A405C379E4}">
      <dsp:nvSpPr>
        <dsp:cNvPr id="0" name=""/>
        <dsp:cNvSpPr/>
      </dsp:nvSpPr>
      <dsp:spPr>
        <a:xfrm>
          <a:off x="0" y="2237530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Movie theater</a:t>
          </a:r>
          <a:endParaRPr lang="en-US" sz="3400" kern="1200"/>
        </a:p>
      </dsp:txBody>
      <dsp:txXfrm>
        <a:off x="0" y="2237530"/>
        <a:ext cx="2795794" cy="1677476"/>
      </dsp:txXfrm>
    </dsp:sp>
    <dsp:sp modelId="{B1CBC112-6AD9-4E5F-84AD-03BE3B83EF1E}">
      <dsp:nvSpPr>
        <dsp:cNvPr id="0" name=""/>
        <dsp:cNvSpPr/>
      </dsp:nvSpPr>
      <dsp:spPr>
        <a:xfrm>
          <a:off x="3075373" y="2237530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Sporting events</a:t>
          </a:r>
          <a:endParaRPr lang="en-US" sz="3400" kern="1200"/>
        </a:p>
      </dsp:txBody>
      <dsp:txXfrm>
        <a:off x="3075373" y="2237530"/>
        <a:ext cx="2795794" cy="1677476"/>
      </dsp:txXfrm>
    </dsp:sp>
    <dsp:sp modelId="{927B80E1-60D5-4629-A755-0A86531615EA}">
      <dsp:nvSpPr>
        <dsp:cNvPr id="0" name=""/>
        <dsp:cNvSpPr/>
      </dsp:nvSpPr>
      <dsp:spPr>
        <a:xfrm>
          <a:off x="6150746" y="2237530"/>
          <a:ext cx="2795794" cy="1677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0" i="0" kern="1200"/>
            <a:t>Other?</a:t>
          </a:r>
          <a:endParaRPr lang="en-US" sz="3400" kern="1200"/>
        </a:p>
      </dsp:txBody>
      <dsp:txXfrm>
        <a:off x="6150746" y="2237530"/>
        <a:ext cx="2795794" cy="1677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C5E3D-D023-4744-A041-4DF2D358B08B}">
      <dsp:nvSpPr>
        <dsp:cNvPr id="0" name=""/>
        <dsp:cNvSpPr/>
      </dsp:nvSpPr>
      <dsp:spPr>
        <a:xfrm>
          <a:off x="228516" y="1970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Backache</a:t>
          </a:r>
          <a:endParaRPr lang="en-US" sz="2900" kern="1200"/>
        </a:p>
      </dsp:txBody>
      <dsp:txXfrm>
        <a:off x="228516" y="1970"/>
        <a:ext cx="2411846" cy="1447107"/>
      </dsp:txXfrm>
    </dsp:sp>
    <dsp:sp modelId="{5E011252-E422-44BD-A6E1-6D33FF90E998}">
      <dsp:nvSpPr>
        <dsp:cNvPr id="0" name=""/>
        <dsp:cNvSpPr/>
      </dsp:nvSpPr>
      <dsp:spPr>
        <a:xfrm>
          <a:off x="2881548" y="1970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dirty="0"/>
            <a:t>Carpal tunnel – thumb joint</a:t>
          </a:r>
          <a:endParaRPr lang="en-US" sz="2900" kern="1200" dirty="0"/>
        </a:p>
      </dsp:txBody>
      <dsp:txXfrm>
        <a:off x="2881548" y="1970"/>
        <a:ext cx="2411846" cy="1447107"/>
      </dsp:txXfrm>
    </dsp:sp>
    <dsp:sp modelId="{AA603B52-B7BE-45E5-AD2D-6BA6824248DE}">
      <dsp:nvSpPr>
        <dsp:cNvPr id="0" name=""/>
        <dsp:cNvSpPr/>
      </dsp:nvSpPr>
      <dsp:spPr>
        <a:xfrm>
          <a:off x="5534579" y="1970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Headache</a:t>
          </a:r>
          <a:endParaRPr lang="en-US" sz="2900" kern="1200"/>
        </a:p>
      </dsp:txBody>
      <dsp:txXfrm>
        <a:off x="5534579" y="1970"/>
        <a:ext cx="2411846" cy="1447107"/>
      </dsp:txXfrm>
    </dsp:sp>
    <dsp:sp modelId="{EE48D13A-262D-4443-A043-83772A74A1DB}">
      <dsp:nvSpPr>
        <dsp:cNvPr id="0" name=""/>
        <dsp:cNvSpPr/>
      </dsp:nvSpPr>
      <dsp:spPr>
        <a:xfrm>
          <a:off x="8187610" y="1970"/>
          <a:ext cx="2809921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 dirty="0"/>
            <a:t>Insomnia – sleep disturbances</a:t>
          </a:r>
          <a:endParaRPr lang="en-US" sz="2900" kern="1200" dirty="0"/>
        </a:p>
      </dsp:txBody>
      <dsp:txXfrm>
        <a:off x="8187610" y="1970"/>
        <a:ext cx="2809921" cy="1447107"/>
      </dsp:txXfrm>
    </dsp:sp>
    <dsp:sp modelId="{E1240721-C9F6-43E5-85EC-199C166C36D5}">
      <dsp:nvSpPr>
        <dsp:cNvPr id="0" name=""/>
        <dsp:cNvSpPr/>
      </dsp:nvSpPr>
      <dsp:spPr>
        <a:xfrm>
          <a:off x="427554" y="1690263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Poor nutrition</a:t>
          </a:r>
          <a:endParaRPr lang="en-US" sz="2900" kern="1200"/>
        </a:p>
      </dsp:txBody>
      <dsp:txXfrm>
        <a:off x="427554" y="1690263"/>
        <a:ext cx="2411846" cy="1447107"/>
      </dsp:txXfrm>
    </dsp:sp>
    <dsp:sp modelId="{7D350320-21FF-486F-B352-46FD7742A815}">
      <dsp:nvSpPr>
        <dsp:cNvPr id="0" name=""/>
        <dsp:cNvSpPr/>
      </dsp:nvSpPr>
      <dsp:spPr>
        <a:xfrm>
          <a:off x="3080585" y="1690263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Poor personal hygiene</a:t>
          </a:r>
          <a:endParaRPr lang="en-US" sz="2900" kern="1200"/>
        </a:p>
      </dsp:txBody>
      <dsp:txXfrm>
        <a:off x="3080585" y="1690263"/>
        <a:ext cx="2411846" cy="1447107"/>
      </dsp:txXfrm>
    </dsp:sp>
    <dsp:sp modelId="{79E54161-76D9-47D4-A6A9-678160154442}">
      <dsp:nvSpPr>
        <dsp:cNvPr id="0" name=""/>
        <dsp:cNvSpPr/>
      </dsp:nvSpPr>
      <dsp:spPr>
        <a:xfrm>
          <a:off x="5733616" y="1690263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Neck pain</a:t>
          </a:r>
          <a:endParaRPr lang="en-US" sz="2900" kern="1200"/>
        </a:p>
      </dsp:txBody>
      <dsp:txXfrm>
        <a:off x="5733616" y="1690263"/>
        <a:ext cx="2411846" cy="1447107"/>
      </dsp:txXfrm>
    </dsp:sp>
    <dsp:sp modelId="{A03C11F9-D66F-4F51-BD67-5321CFD015A0}">
      <dsp:nvSpPr>
        <dsp:cNvPr id="0" name=""/>
        <dsp:cNvSpPr/>
      </dsp:nvSpPr>
      <dsp:spPr>
        <a:xfrm>
          <a:off x="8386647" y="1690263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Dry eyes or other vision problems</a:t>
          </a:r>
          <a:endParaRPr lang="en-US" sz="2900" kern="1200"/>
        </a:p>
      </dsp:txBody>
      <dsp:txXfrm>
        <a:off x="8386647" y="1690263"/>
        <a:ext cx="2411846" cy="1447107"/>
      </dsp:txXfrm>
    </dsp:sp>
    <dsp:sp modelId="{343C1570-1B0B-42A6-9FBA-4433B8B6E363}">
      <dsp:nvSpPr>
        <dsp:cNvPr id="0" name=""/>
        <dsp:cNvSpPr/>
      </dsp:nvSpPr>
      <dsp:spPr>
        <a:xfrm>
          <a:off x="4407101" y="3378555"/>
          <a:ext cx="2411846" cy="144710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0" i="0" kern="1200"/>
            <a:t>Weight gain or loss</a:t>
          </a:r>
          <a:endParaRPr lang="en-US" sz="2900" kern="1200"/>
        </a:p>
      </dsp:txBody>
      <dsp:txXfrm>
        <a:off x="4407101" y="3378555"/>
        <a:ext cx="2411846" cy="1447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Ui6-Opzzw" TargetMode="External"/><Relationship Id="rId2" Type="http://schemas.openxmlformats.org/officeDocument/2006/relationships/hyperlink" Target="https://www.youtube.com/watch?v=epI5r0_T_l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zzfeednews.com/article/adambvary/lady-gaga-addiction-a-star-is-bor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gycqAJcDFM&amp;bpctr=1532361537" TargetMode="External"/><Relationship Id="rId2" Type="http://schemas.openxmlformats.org/officeDocument/2006/relationships/hyperlink" Target="https://www.youtube.com/watch?v=J38vg47wf8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710" y="2267310"/>
            <a:ext cx="8825658" cy="2320159"/>
          </a:xfrm>
        </p:spPr>
        <p:txBody>
          <a:bodyPr/>
          <a:lstStyle/>
          <a:p>
            <a:pPr algn="ctr"/>
            <a:r>
              <a:rPr lang="en-US"/>
              <a:t/>
            </a:r>
            <a:br>
              <a:rPr lang="en-US"/>
            </a:br>
            <a:r>
              <a:rPr lang="en-US">
                <a:ea typeface="+mj-lt"/>
                <a:cs typeface="+mj-lt"/>
              </a:rPr>
              <a:t/>
            </a:r>
            <a:br>
              <a:rPr lang="en-US">
                <a:ea typeface="+mj-lt"/>
                <a:cs typeface="+mj-lt"/>
              </a:rPr>
            </a:br>
            <a:r>
              <a:rPr lang="en-US"/>
              <a:t>Cyber Addiction </a:t>
            </a:r>
            <a:br>
              <a:rPr lang="en-US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421117"/>
            <a:ext cx="8825658" cy="2217683"/>
          </a:xfrm>
        </p:spPr>
        <p:txBody>
          <a:bodyPr>
            <a:normAutofit/>
          </a:bodyPr>
          <a:lstStyle/>
          <a:p>
            <a:endParaRPr lang="en-US" sz="3500"/>
          </a:p>
          <a:p>
            <a:endParaRPr lang="en-US" sz="3500"/>
          </a:p>
          <a:p>
            <a:endParaRPr lang="en-US" sz="3500"/>
          </a:p>
        </p:txBody>
      </p:sp>
    </p:spTree>
    <p:extLst>
      <p:ext uri="{BB962C8B-B14F-4D97-AF65-F5344CB8AC3E}">
        <p14:creationId xmlns:p14="http://schemas.microsoft.com/office/powerpoint/2010/main" val="194284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2DAD51-10B9-404B-B01C-7C11AD30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468091" cy="1400530"/>
          </a:xfrm>
        </p:spPr>
        <p:txBody>
          <a:bodyPr/>
          <a:lstStyle/>
          <a:p>
            <a:r>
              <a:rPr lang="en-US" dirty="0"/>
              <a:t>Black Mirror</a:t>
            </a:r>
            <a:br>
              <a:rPr lang="en-US" dirty="0"/>
            </a:br>
            <a:r>
              <a:rPr lang="en-US" dirty="0"/>
              <a:t>What if your worth was valued in “likes”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2A15AF-6D7C-4C86-87F0-8117A2EB0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https://www.youtube.com/watch?v=epI5r0_T_lE</a:t>
            </a:r>
            <a:endParaRPr lang="en-US" u="sng" dirty="0"/>
          </a:p>
          <a:p>
            <a:endParaRPr lang="en-US" u="sng" dirty="0"/>
          </a:p>
          <a:p>
            <a:r>
              <a:rPr lang="en-US" u="sng" dirty="0">
                <a:hlinkClick r:id="rId3"/>
              </a:rPr>
              <a:t>https://www.youtube.com/watch?v=tyUi6-Opzzw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71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01E29E-C844-4F75-A950-E93B07EF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Lady Gaga – statement about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DB3D49-A5BF-4C33-9017-0FF693220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https://www.buzzfeednews.com/article/adambvary/lady-gaga-addiction-a-star-is-born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Quickly skim the article</a:t>
            </a:r>
          </a:p>
          <a:p>
            <a:r>
              <a:rPr lang="en-US" sz="2800" dirty="0"/>
              <a:t>Thoughts? </a:t>
            </a:r>
          </a:p>
        </p:txBody>
      </p:sp>
    </p:spTree>
    <p:extLst>
      <p:ext uri="{BB962C8B-B14F-4D97-AF65-F5344CB8AC3E}">
        <p14:creationId xmlns:p14="http://schemas.microsoft.com/office/powerpoint/2010/main" val="397120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744003-07E8-4862-A7FD-01B471BA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</a:t>
            </a:r>
            <a:r>
              <a:rPr lang="en-US" err="1"/>
              <a:t>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C2888-17C7-4FBD-86DD-0496713FB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90" y="2052918"/>
            <a:ext cx="10944993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Screen Free zone/time</a:t>
            </a:r>
          </a:p>
          <a:p>
            <a:r>
              <a:rPr lang="en-US" sz="2800"/>
              <a:t>Let your actions speak louder than words, </a:t>
            </a:r>
            <a:r>
              <a:rPr lang="en-US" sz="2800" err="1"/>
              <a:t>lead</a:t>
            </a:r>
            <a:r>
              <a:rPr lang="en-US" sz="2800"/>
              <a:t> by example</a:t>
            </a:r>
          </a:p>
          <a:p>
            <a:r>
              <a:rPr lang="en-US" sz="2800"/>
              <a:t>Indulge in the real world</a:t>
            </a:r>
          </a:p>
          <a:p>
            <a:r>
              <a:rPr lang="en-US" sz="2800"/>
              <a:t>Get outside, put your feet in the grass and experience the world</a:t>
            </a:r>
          </a:p>
          <a:p>
            <a:r>
              <a:rPr lang="en-US" sz="2800"/>
              <a:t>Live your REAL life – not a SCREEN life</a:t>
            </a:r>
          </a:p>
          <a:p>
            <a:r>
              <a:rPr lang="en-US" sz="2800"/>
              <a:t>Live in the moment</a:t>
            </a:r>
          </a:p>
        </p:txBody>
      </p:sp>
    </p:spTree>
    <p:extLst>
      <p:ext uri="{BB962C8B-B14F-4D97-AF65-F5344CB8AC3E}">
        <p14:creationId xmlns:p14="http://schemas.microsoft.com/office/powerpoint/2010/main" val="488445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4C728C-496B-4F1F-9E51-C5C22326F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FRANCE – banned all cell phones from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4BF6C-AF83-4B87-B099-66CA267E4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Thoughts?</a:t>
            </a:r>
          </a:p>
          <a:p>
            <a:r>
              <a:rPr lang="en-US" sz="3200" dirty="0"/>
              <a:t>Good idea?</a:t>
            </a:r>
          </a:p>
          <a:p>
            <a:r>
              <a:rPr lang="en-US" sz="3200" dirty="0"/>
              <a:t>Pros?</a:t>
            </a:r>
          </a:p>
          <a:p>
            <a:r>
              <a:rPr lang="en-US" sz="3200" dirty="0"/>
              <a:t>Cons?</a:t>
            </a:r>
          </a:p>
        </p:txBody>
      </p:sp>
    </p:spTree>
    <p:extLst>
      <p:ext uri="{BB962C8B-B14F-4D97-AF65-F5344CB8AC3E}">
        <p14:creationId xmlns:p14="http://schemas.microsoft.com/office/powerpoint/2010/main" val="120874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AE17F-0842-4D67-9FDF-03F5BA29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072496" cy="1400530"/>
          </a:xfrm>
        </p:spPr>
        <p:txBody>
          <a:bodyPr/>
          <a:lstStyle/>
          <a:p>
            <a:pPr algn="ctr"/>
            <a:r>
              <a:rPr lang="en-US">
                <a:solidFill>
                  <a:srgbClr val="840F0E"/>
                </a:solidFill>
                <a:highlight>
                  <a:srgbClr val="C0C0C0"/>
                </a:highlight>
              </a:rPr>
              <a:t>What is Cyber Addiction?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EC213D-3B3E-447E-8DA7-E8EA1E07A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821" y="2038541"/>
            <a:ext cx="11591974" cy="5014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800"/>
              <a:t>How do you know if you have an addiction?</a:t>
            </a:r>
            <a:endParaRPr lang="en-US"/>
          </a:p>
          <a:p>
            <a:pPr marL="0" indent="0" algn="ctr">
              <a:buNone/>
            </a:pPr>
            <a:endParaRPr lang="en-US" sz="2800"/>
          </a:p>
          <a:p>
            <a:pPr marL="0" indent="0">
              <a:buNone/>
            </a:pPr>
            <a:r>
              <a:rPr lang="en-US" sz="2800"/>
              <a:t>How much screen time do you have on a weekday vs. Weekend?</a:t>
            </a:r>
          </a:p>
          <a:p>
            <a:pPr marL="0" indent="0" algn="ctr">
              <a:buNone/>
            </a:pPr>
            <a:endParaRPr lang="en-US" sz="2800"/>
          </a:p>
          <a:p>
            <a:pPr marL="0" indent="0" algn="ctr">
              <a:buNone/>
            </a:pPr>
            <a:r>
              <a:rPr lang="en-US" sz="2800"/>
              <a:t>Which devices count as screen time?</a:t>
            </a:r>
          </a:p>
          <a:p>
            <a:pPr marL="0" indent="0" algn="ctr">
              <a:buNone/>
            </a:pPr>
            <a:endParaRPr lang="en-US" sz="2800"/>
          </a:p>
          <a:p>
            <a:pPr algn="ctr">
              <a:buNone/>
            </a:pPr>
            <a:r>
              <a:rPr lang="en-US" sz="2800"/>
              <a:t>How much is too much?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0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E5BD7C-9DDF-460B-8436-3DC90D61C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should you be tuned in and tuned out?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E7318C00-BAF6-4535-9FAC-C475810136AD}"/>
              </a:ext>
            </a:extLst>
          </p:cNvPr>
          <p:cNvGraphicFramePr/>
          <p:nvPr/>
        </p:nvGraphicFramePr>
        <p:xfrm>
          <a:off x="1103312" y="2052918"/>
          <a:ext cx="8946541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2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3A08AB7A-16F0-4934-8E91-24F420D06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12" y="84103"/>
            <a:ext cx="11412746" cy="677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6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13DF47-E429-4CCD-9CA7-D735BE0C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36" y="122039"/>
            <a:ext cx="11892005" cy="1400530"/>
          </a:xfrm>
        </p:spPr>
        <p:txBody>
          <a:bodyPr/>
          <a:lstStyle/>
          <a:p>
            <a:r>
              <a:rPr lang="en-US" sz="3600">
                <a:solidFill>
                  <a:srgbClr val="840F0E"/>
                </a:solidFill>
                <a:highlight>
                  <a:srgbClr val="C0C0C0"/>
                </a:highlight>
              </a:rPr>
              <a:t>Signs of Cyber Addiction...  sound familiar</a:t>
            </a:r>
            <a:r>
              <a:rPr lang="en-US">
                <a:highlight>
                  <a:srgbClr val="C0C0C0"/>
                </a:highlight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652695-3DF3-44B0-85B3-F2E2AE1E8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331" y="1621598"/>
            <a:ext cx="11620729" cy="49718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Preoccupation – </a:t>
            </a:r>
            <a:r>
              <a:rPr lang="en-US" sz="2400"/>
              <a:t>Thinking </a:t>
            </a:r>
            <a:r>
              <a:rPr lang="en-US" sz="2400" dirty="0"/>
              <a:t>about previous ,difficulty completing tasks at work or home</a:t>
            </a:r>
          </a:p>
          <a:p>
            <a:r>
              <a:rPr lang="en-US" sz="2400"/>
              <a:t>Increased </a:t>
            </a:r>
            <a:r>
              <a:rPr lang="en-US" sz="2400" dirty="0"/>
              <a:t>use</a:t>
            </a:r>
          </a:p>
          <a:p>
            <a:r>
              <a:rPr lang="en-US" sz="2400" dirty="0"/>
              <a:t>Inability to stop – can't cut back</a:t>
            </a:r>
          </a:p>
          <a:p>
            <a:r>
              <a:rPr lang="en-US" sz="2400"/>
              <a:t>Withdrawal </a:t>
            </a:r>
            <a:r>
              <a:rPr lang="en-US" sz="2400" dirty="0"/>
              <a:t>symptoms – defensive</a:t>
            </a:r>
          </a:p>
          <a:p>
            <a:r>
              <a:rPr lang="en-US" sz="2400" dirty="0"/>
              <a:t>Loss sense of </a:t>
            </a:r>
            <a:r>
              <a:rPr lang="en-US" sz="2400"/>
              <a:t>time- </a:t>
            </a:r>
            <a:r>
              <a:rPr lang="en-US" sz="2400" dirty="0"/>
              <a:t>spending more time than you  realize</a:t>
            </a:r>
          </a:p>
          <a:p>
            <a:r>
              <a:rPr lang="en-US" sz="2400" dirty="0"/>
              <a:t>Risky </a:t>
            </a:r>
            <a:r>
              <a:rPr lang="en-US" sz="2400"/>
              <a:t>behaviors-</a:t>
            </a:r>
            <a:endParaRPr lang="en-US" sz="2400" dirty="0"/>
          </a:p>
          <a:p>
            <a:r>
              <a:rPr lang="en-US" sz="2400" dirty="0"/>
              <a:t>Lies – to </a:t>
            </a:r>
            <a:r>
              <a:rPr lang="en-US" sz="2400"/>
              <a:t>conceal</a:t>
            </a:r>
            <a:r>
              <a:rPr lang="en-US" sz="2400" dirty="0"/>
              <a:t> the extent of your involvement</a:t>
            </a:r>
          </a:p>
          <a:p>
            <a:r>
              <a:rPr lang="en-US" sz="2400" dirty="0"/>
              <a:t>Escape - Isolating yourself from friends or family to be online</a:t>
            </a:r>
          </a:p>
          <a:p>
            <a:r>
              <a:rPr lang="en-US" sz="2400" dirty="0"/>
              <a:t>Euphoric feelings when involved with internet activities</a:t>
            </a:r>
          </a:p>
        </p:txBody>
      </p:sp>
    </p:spTree>
    <p:extLst>
      <p:ext uri="{BB962C8B-B14F-4D97-AF65-F5344CB8AC3E}">
        <p14:creationId xmlns:p14="http://schemas.microsoft.com/office/powerpoint/2010/main" val="108714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EE9982-2BBF-4CBE-98E4-DBD39DD7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61" y="226701"/>
            <a:ext cx="11681926" cy="14192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rgbClr val="FFFFFF"/>
                </a:solidFill>
                <a:ea typeface="+mj-lt"/>
                <a:cs typeface="+mj-lt"/>
              </a:rPr>
              <a:t>Symptoms of too much screen time... do you suffer? 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F5FCB208-FC21-45EE-9AB4-B86ADC3BC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4540467"/>
              </p:ext>
            </p:extLst>
          </p:nvPr>
        </p:nvGraphicFramePr>
        <p:xfrm>
          <a:off x="375761" y="1645921"/>
          <a:ext cx="11226049" cy="482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86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28CE09-BB0B-405D-B628-8DF23406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88" y="179548"/>
            <a:ext cx="9404723" cy="724795"/>
          </a:xfrm>
        </p:spPr>
        <p:txBody>
          <a:bodyPr/>
          <a:lstStyle/>
          <a:p>
            <a:r>
              <a:rPr lang="en-US"/>
              <a:t>Do you know these tech terms?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74816D-22BA-4A05-92C8-1B7441ABE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0709" y="1571745"/>
            <a:ext cx="5028942" cy="468459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3600" dirty="0"/>
              <a:t>Low Key</a:t>
            </a:r>
          </a:p>
          <a:p>
            <a:endParaRPr lang="en-US" sz="3600" dirty="0"/>
          </a:p>
          <a:p>
            <a:r>
              <a:rPr lang="en-US" sz="3600" dirty="0"/>
              <a:t>Bet</a:t>
            </a:r>
          </a:p>
          <a:p>
            <a:endParaRPr lang="en-US" sz="3600" dirty="0"/>
          </a:p>
          <a:p>
            <a:r>
              <a:rPr lang="en-US" sz="3600" dirty="0"/>
              <a:t>LMIRL</a:t>
            </a:r>
          </a:p>
          <a:p>
            <a:endParaRPr lang="en-US" sz="3600" dirty="0"/>
          </a:p>
          <a:p>
            <a:r>
              <a:rPr lang="en-US" sz="3600" dirty="0"/>
              <a:t>F2F?</a:t>
            </a:r>
          </a:p>
          <a:p>
            <a:endParaRPr lang="en-US" sz="3600" dirty="0"/>
          </a:p>
          <a:p>
            <a:r>
              <a:rPr lang="en-US" sz="3600" dirty="0"/>
              <a:t>Sextortio</a:t>
            </a:r>
            <a:r>
              <a:rPr lang="en-US" sz="3800" dirty="0"/>
              <a:t>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9AB4BCC-DB09-4180-BAFA-3946EAC6B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20608" y="1423489"/>
            <a:ext cx="7559358" cy="52929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Keep it confidential, between friends</a:t>
            </a:r>
          </a:p>
          <a:p>
            <a:endParaRPr lang="en-US" sz="2400"/>
          </a:p>
          <a:p>
            <a:r>
              <a:rPr lang="en-US" sz="2400"/>
              <a:t>Something is going to happen; promise</a:t>
            </a:r>
          </a:p>
          <a:p>
            <a:endParaRPr lang="en-US" sz="2400"/>
          </a:p>
          <a:p>
            <a:r>
              <a:rPr lang="en-US" sz="2400"/>
              <a:t>Let's meet in real life</a:t>
            </a:r>
          </a:p>
          <a:p>
            <a:endParaRPr lang="en-US" sz="2400"/>
          </a:p>
          <a:p>
            <a:r>
              <a:rPr lang="en-US" sz="2400"/>
              <a:t>An offer to meet face to face or video chat</a:t>
            </a:r>
          </a:p>
          <a:p>
            <a:endParaRPr lang="en-US" sz="2400"/>
          </a:p>
          <a:p>
            <a:r>
              <a:rPr lang="en-US" sz="2400"/>
              <a:t>A crime where predators convince people to send naked pics, and threaten negative attention if they don'</a:t>
            </a:r>
            <a:r>
              <a:rPr lang="en-US" sz="28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667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38456C-804E-496C-83B9-0DA98ED4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64" y="452718"/>
            <a:ext cx="11705100" cy="1400530"/>
          </a:xfrm>
        </p:spPr>
        <p:txBody>
          <a:bodyPr/>
          <a:lstStyle/>
          <a:p>
            <a:pPr algn="ctr"/>
            <a:r>
              <a:rPr lang="en-US">
                <a:solidFill>
                  <a:srgbClr val="840F0E"/>
                </a:solidFill>
                <a:highlight>
                  <a:srgbClr val="C0C0C0"/>
                </a:highlight>
              </a:rPr>
              <a:t>True story – Amanda Todd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227E84-058E-451E-A461-BF09D7871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What do you already know about her story?</a:t>
            </a:r>
          </a:p>
          <a:p>
            <a:r>
              <a:rPr lang="en-US" sz="2800" dirty="0"/>
              <a:t>Video - </a:t>
            </a:r>
            <a:r>
              <a:rPr lang="en-US" sz="2800" dirty="0">
                <a:hlinkClick r:id="rId2"/>
              </a:rPr>
              <a:t>Amanda Todd</a:t>
            </a:r>
            <a:endParaRPr lang="en-US" sz="2800" dirty="0"/>
          </a:p>
          <a:p>
            <a:r>
              <a:rPr lang="en-US" sz="2800" dirty="0"/>
              <a:t>What are your thoughts?</a:t>
            </a:r>
          </a:p>
          <a:p>
            <a:r>
              <a:rPr lang="en-US" sz="2800" dirty="0"/>
              <a:t>How did cyber addiction play a role in her life?</a:t>
            </a:r>
          </a:p>
          <a:p>
            <a:r>
              <a:rPr lang="en-US" sz="2800" dirty="0"/>
              <a:t>There must be so many similar untold stories... </a:t>
            </a:r>
          </a:p>
          <a:p>
            <a:r>
              <a:rPr lang="en-US" sz="2800" dirty="0"/>
              <a:t>If you want more of the original story...</a:t>
            </a:r>
          </a:p>
          <a:p>
            <a:r>
              <a:rPr lang="en-US" sz="2800" dirty="0">
                <a:hlinkClick r:id="rId3"/>
              </a:rPr>
              <a:t>Amanda's original video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508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81FDB3-D239-4574-90B9-AA49F36CF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 – Etiquette</a:t>
            </a:r>
            <a:br>
              <a:rPr lang="en-US"/>
            </a:br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6826E54C-49BF-4647-A4AE-1B7716C30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81710" cy="419548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Phone up vs phone down vs phone away</a:t>
            </a:r>
          </a:p>
          <a:p>
            <a:r>
              <a:rPr lang="en-US" sz="3200"/>
              <a:t>Vibrate vs flashing lights vs ding</a:t>
            </a:r>
          </a:p>
          <a:p>
            <a:r>
              <a:rPr lang="en-US" sz="3200"/>
              <a:t>Headphones in vs around your neck vs away</a:t>
            </a:r>
          </a:p>
        </p:txBody>
      </p:sp>
    </p:spTree>
    <p:extLst>
      <p:ext uri="{BB962C8B-B14F-4D97-AF65-F5344CB8AC3E}">
        <p14:creationId xmlns:p14="http://schemas.microsoft.com/office/powerpoint/2010/main" val="3449743891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10430</TotalTime>
  <Words>323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  Cyber Addiction  </vt:lpstr>
      <vt:lpstr>What is Cyber Addiction?</vt:lpstr>
      <vt:lpstr>When should you be tuned in and tuned out?</vt:lpstr>
      <vt:lpstr>PowerPoint Presentation</vt:lpstr>
      <vt:lpstr>Signs of Cyber Addiction...  sound familiar?</vt:lpstr>
      <vt:lpstr>Symptoms of too much screen time... do you suffer? </vt:lpstr>
      <vt:lpstr>Do you know these tech terms?</vt:lpstr>
      <vt:lpstr>True story – Amanda Todd</vt:lpstr>
      <vt:lpstr>Tech – Etiquette </vt:lpstr>
      <vt:lpstr>Black Mirror What if your worth was valued in “likes”</vt:lpstr>
      <vt:lpstr>Lady Gaga – statement about addiction</vt:lpstr>
      <vt:lpstr>Take Aways</vt:lpstr>
      <vt:lpstr>FRANCE – banned all cell phones from schools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Addiction</dc:title>
  <dc:creator>Gover, Christine</dc:creator>
  <cp:lastModifiedBy>Calise, Anthony J.</cp:lastModifiedBy>
  <cp:revision>9</cp:revision>
  <dcterms:created xsi:type="dcterms:W3CDTF">2018-05-14T18:33:48Z</dcterms:created>
  <dcterms:modified xsi:type="dcterms:W3CDTF">2018-11-14T12:26:36Z</dcterms:modified>
</cp:coreProperties>
</file>