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6"/>
  </p:notesMasterIdLst>
  <p:sldIdLst>
    <p:sldId id="256" r:id="rId2"/>
    <p:sldId id="259" r:id="rId3"/>
    <p:sldId id="316" r:id="rId4"/>
    <p:sldId id="317" r:id="rId5"/>
    <p:sldId id="318" r:id="rId6"/>
    <p:sldId id="266" r:id="rId7"/>
    <p:sldId id="268" r:id="rId8"/>
    <p:sldId id="319" r:id="rId9"/>
    <p:sldId id="320" r:id="rId10"/>
    <p:sldId id="321" r:id="rId11"/>
    <p:sldId id="304" r:id="rId12"/>
    <p:sldId id="306" r:id="rId13"/>
    <p:sldId id="322" r:id="rId14"/>
    <p:sldId id="307" r:id="rId15"/>
    <p:sldId id="323" r:id="rId16"/>
    <p:sldId id="308" r:id="rId17"/>
    <p:sldId id="325" r:id="rId18"/>
    <p:sldId id="324" r:id="rId19"/>
    <p:sldId id="352" r:id="rId20"/>
    <p:sldId id="313" r:id="rId21"/>
    <p:sldId id="326" r:id="rId22"/>
    <p:sldId id="327" r:id="rId23"/>
    <p:sldId id="328" r:id="rId24"/>
    <p:sldId id="329" r:id="rId25"/>
    <p:sldId id="330" r:id="rId26"/>
    <p:sldId id="331" r:id="rId27"/>
    <p:sldId id="332" r:id="rId28"/>
    <p:sldId id="333" r:id="rId29"/>
    <p:sldId id="334" r:id="rId30"/>
    <p:sldId id="335" r:id="rId31"/>
    <p:sldId id="336" r:id="rId32"/>
    <p:sldId id="340" r:id="rId33"/>
    <p:sldId id="337" r:id="rId34"/>
    <p:sldId id="338" r:id="rId35"/>
    <p:sldId id="339" r:id="rId36"/>
    <p:sldId id="315" r:id="rId37"/>
    <p:sldId id="341" r:id="rId38"/>
    <p:sldId id="342" r:id="rId39"/>
    <p:sldId id="343" r:id="rId40"/>
    <p:sldId id="344" r:id="rId41"/>
    <p:sldId id="345" r:id="rId42"/>
    <p:sldId id="346" r:id="rId43"/>
    <p:sldId id="347" r:id="rId44"/>
    <p:sldId id="348" r:id="rId45"/>
    <p:sldId id="349" r:id="rId46"/>
    <p:sldId id="350" r:id="rId47"/>
    <p:sldId id="351" r:id="rId48"/>
    <p:sldId id="353" r:id="rId49"/>
    <p:sldId id="260" r:id="rId50"/>
    <p:sldId id="354" r:id="rId51"/>
    <p:sldId id="261" r:id="rId52"/>
    <p:sldId id="262" r:id="rId53"/>
    <p:sldId id="265" r:id="rId54"/>
    <p:sldId id="301" r:id="rId55"/>
    <p:sldId id="355" r:id="rId56"/>
    <p:sldId id="267" r:id="rId57"/>
    <p:sldId id="269" r:id="rId58"/>
    <p:sldId id="270" r:id="rId59"/>
    <p:sldId id="271" r:id="rId60"/>
    <p:sldId id="272" r:id="rId61"/>
    <p:sldId id="273" r:id="rId62"/>
    <p:sldId id="274" r:id="rId63"/>
    <p:sldId id="275" r:id="rId64"/>
    <p:sldId id="276" r:id="rId65"/>
    <p:sldId id="277" r:id="rId66"/>
    <p:sldId id="278" r:id="rId67"/>
    <p:sldId id="279" r:id="rId68"/>
    <p:sldId id="280" r:id="rId69"/>
    <p:sldId id="302" r:id="rId70"/>
    <p:sldId id="303" r:id="rId71"/>
    <p:sldId id="356" r:id="rId72"/>
    <p:sldId id="305" r:id="rId73"/>
    <p:sldId id="357" r:id="rId74"/>
    <p:sldId id="358" r:id="rId75"/>
    <p:sldId id="359" r:id="rId76"/>
    <p:sldId id="309" r:id="rId77"/>
    <p:sldId id="283" r:id="rId78"/>
    <p:sldId id="285" r:id="rId79"/>
    <p:sldId id="288" r:id="rId80"/>
    <p:sldId id="289" r:id="rId81"/>
    <p:sldId id="290" r:id="rId82"/>
    <p:sldId id="292" r:id="rId83"/>
    <p:sldId id="293" r:id="rId84"/>
    <p:sldId id="294"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94673" autoAdjust="0"/>
  </p:normalViewPr>
  <p:slideViewPr>
    <p:cSldViewPr>
      <p:cViewPr varScale="1">
        <p:scale>
          <a:sx n="108" d="100"/>
          <a:sy n="108" d="100"/>
        </p:scale>
        <p:origin x="172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163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1EF94-CA93-43F4-8AEA-842A44CE993D}" type="datetimeFigureOut">
              <a:rPr lang="en-US" smtClean="0"/>
              <a:pPr/>
              <a:t>7/25/2022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F37C18-FF83-4311-8AF7-013FDBA6669C}" type="slidenum">
              <a:rPr lang="en-US" smtClean="0"/>
              <a:pPr/>
              <a:t>‹#›</a:t>
            </a:fld>
            <a:endParaRPr lang="en-US" dirty="0"/>
          </a:p>
        </p:txBody>
      </p:sp>
    </p:spTree>
    <p:extLst>
      <p:ext uri="{BB962C8B-B14F-4D97-AF65-F5344CB8AC3E}">
        <p14:creationId xmlns:p14="http://schemas.microsoft.com/office/powerpoint/2010/main" val="274464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5" name="Rectangle 14"/>
          <p:cNvSpPr>
            <a:spLocks noChangeArrowheads="1"/>
          </p:cNvSpPr>
          <p:nvPr userDrawn="1"/>
        </p:nvSpPr>
        <p:spPr bwMode="auto">
          <a:xfrm>
            <a:off x="381000" y="914400"/>
            <a:ext cx="3581400" cy="4648200"/>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7200" dirty="0">
                <a:solidFill>
                  <a:srgbClr val="FEE692"/>
                </a:solidFill>
                <a:latin typeface="Arial" panose="020B0604020202020204" pitchFamily="34" charset="0"/>
                <a:cs typeface="Arial" panose="020B0604020202020204" pitchFamily="34" charset="0"/>
              </a:rPr>
              <a:t> </a:t>
            </a:r>
            <a:endParaRPr lang="en-US" altLang="en-US" sz="4400" b="1" i="1" dirty="0">
              <a:solidFill>
                <a:srgbClr val="FFFFFF"/>
              </a:solidFill>
              <a:latin typeface="Arial" panose="020B0604020202020204" pitchFamily="34" charset="0"/>
              <a:cs typeface="Arial" panose="020B0604020202020204" pitchFamily="34" charset="0"/>
            </a:endParaRPr>
          </a:p>
        </p:txBody>
      </p:sp>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sp>
        <p:nvSpPr>
          <p:cNvPr id="13" name="Content Placeholder 12"/>
          <p:cNvSpPr>
            <a:spLocks noGrp="1"/>
          </p:cNvSpPr>
          <p:nvPr>
            <p:ph sz="quarter" idx="10"/>
          </p:nvPr>
        </p:nvSpPr>
        <p:spPr>
          <a:xfrm>
            <a:off x="685800" y="1219200"/>
            <a:ext cx="2971800" cy="1600200"/>
          </a:xfrm>
        </p:spPr>
        <p:txBody>
          <a:bodyPr/>
          <a:lstStyle>
            <a:lvl1pPr>
              <a:defRPr b="1" i="1" baseline="0">
                <a:solidFill>
                  <a:schemeClr val="bg1"/>
                </a:solidFill>
              </a:defRPr>
            </a:lvl1pPr>
          </a:lstStyle>
          <a:p>
            <a:pPr lvl="0"/>
            <a:r>
              <a:rPr lang="en-US" dirty="0"/>
              <a:t>Click to edit Master text styles</a:t>
            </a:r>
          </a:p>
          <a:p>
            <a:pPr lvl="0"/>
            <a:endParaRPr lang="en-US" dirty="0"/>
          </a:p>
          <a:p>
            <a:pPr lvl="0"/>
            <a:endParaRPr lang="en-US" dirty="0"/>
          </a:p>
          <a:p>
            <a:pPr lvl="0"/>
            <a:endParaRPr lang="en-US" dirty="0"/>
          </a:p>
          <a:p>
            <a:pPr lvl="0"/>
            <a:endParaRPr lang="en-US" dirty="0"/>
          </a:p>
        </p:txBody>
      </p:sp>
      <p:sp>
        <p:nvSpPr>
          <p:cNvPr id="16" name="Content Placeholder 12"/>
          <p:cNvSpPr>
            <a:spLocks noGrp="1"/>
          </p:cNvSpPr>
          <p:nvPr>
            <p:ph sz="quarter" idx="11"/>
          </p:nvPr>
        </p:nvSpPr>
        <p:spPr>
          <a:xfrm>
            <a:off x="685800" y="3352800"/>
            <a:ext cx="2971800" cy="1905000"/>
          </a:xfrm>
        </p:spPr>
        <p:txBody>
          <a:bodyPr/>
          <a:lstStyle>
            <a:lvl1pPr>
              <a:defRPr b="1" i="0" baseline="0">
                <a:solidFill>
                  <a:schemeClr val="bg1"/>
                </a:solidFill>
              </a:defRPr>
            </a:lvl1pPr>
          </a:lstStyle>
          <a:p>
            <a:pPr lvl="0"/>
            <a:r>
              <a:rPr lang="en-US" dirty="0"/>
              <a:t>Click to edit Master text styles</a:t>
            </a:r>
          </a:p>
          <a:p>
            <a:pPr lvl="0"/>
            <a:endParaRPr lang="en-US" dirty="0"/>
          </a:p>
          <a:p>
            <a:pPr lvl="0"/>
            <a:endParaRPr lang="en-US" dirty="0"/>
          </a:p>
          <a:p>
            <a:pPr lvl="0"/>
            <a:endParaRPr lang="en-US" dirty="0"/>
          </a:p>
        </p:txBody>
      </p:sp>
      <p:pic>
        <p:nvPicPr>
          <p:cNvPr id="8" name="Picture 25" descr="ALWAYS_LEARNING_BLACK_TEXT_FOR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PEARSON_BLACK_TEXT_FOR_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dirty="0">
              <a:solidFill>
                <a:srgbClr val="000000"/>
              </a:solidFill>
            </a:endParaRPr>
          </a:p>
        </p:txBody>
      </p:sp>
      <p:pic>
        <p:nvPicPr>
          <p:cNvPr id="11" name="Picture 2" descr="\\10.10.10.51\pb1\Project\232_Series\54100 Blitzer PowerPoint Lecture Slides\Intermediate Algebra, 7e\Template\0134178947_Blitzer_Cov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19600" y="476477"/>
            <a:ext cx="4334256" cy="554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59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Page">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sp>
        <p:nvSpPr>
          <p:cNvPr id="10"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dirty="0">
              <a:latin typeface="Times New Roman" pitchFamily="18" charset="0"/>
            </a:endParaRPr>
          </a:p>
        </p:txBody>
      </p:sp>
      <p:sp>
        <p:nvSpPr>
          <p:cNvPr id="11" name="Rectangle 2"/>
          <p:cNvSpPr>
            <a:spLocks noGrp="1" noChangeArrowheads="1"/>
          </p:cNvSpPr>
          <p:nvPr>
            <p:ph type="title" idx="4294967295"/>
          </p:nvPr>
        </p:nvSpPr>
        <p:spPr bwMode="auto">
          <a:xfrm>
            <a:off x="0" y="0"/>
            <a:ext cx="91440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600"/>
              <a:t>Definition of Natural Number Exponent</a:t>
            </a:r>
          </a:p>
        </p:txBody>
      </p:sp>
      <p:sp>
        <p:nvSpPr>
          <p:cNvPr id="12" name="Text Placeholder 2"/>
          <p:cNvSpPr>
            <a:spLocks noGrp="1"/>
          </p:cNvSpPr>
          <p:nvPr>
            <p:ph type="body" sz="quarter" idx="10"/>
          </p:nvPr>
        </p:nvSpPr>
        <p:spPr>
          <a:xfrm>
            <a:off x="533400" y="1143000"/>
            <a:ext cx="8243888" cy="4953000"/>
          </a:xfrm>
        </p:spPr>
        <p:txBody>
          <a:bodyPr/>
          <a:lstStyle/>
          <a:p>
            <a:pPr lvl="0"/>
            <a:endParaRPr lang="en-US" dirty="0"/>
          </a:p>
        </p:txBody>
      </p:sp>
      <p:pic>
        <p:nvPicPr>
          <p:cNvPr id="8" name="Picture 25" descr="ALWAYS_LEARNING_BLACK_TEXT_FOR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PEARSON_BLACK_TEXT_FOR_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dirty="0">
              <a:solidFill>
                <a:srgbClr val="000000"/>
              </a:solidFill>
            </a:endParaRPr>
          </a:p>
        </p:txBody>
      </p:sp>
    </p:spTree>
    <p:extLst>
      <p:ext uri="{BB962C8B-B14F-4D97-AF65-F5344CB8AC3E}">
        <p14:creationId xmlns:p14="http://schemas.microsoft.com/office/powerpoint/2010/main" val="242254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pic>
        <p:nvPicPr>
          <p:cNvPr id="7" name="Picture 24" descr="PEARSON_BLACK_TEXT_FOR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LWAYS_LEARNING_BLACK_TEXT_FOR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dirty="0">
              <a:solidFill>
                <a:srgbClr val="000000"/>
              </a:solidFill>
            </a:endParaRPr>
          </a:p>
        </p:txBody>
      </p:sp>
      <p:sp>
        <p:nvSpPr>
          <p:cNvPr id="11"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dirty="0">
              <a:latin typeface="Times New Roman" pitchFamily="18" charset="0"/>
            </a:endParaRPr>
          </a:p>
        </p:txBody>
      </p:sp>
      <p:sp>
        <p:nvSpPr>
          <p:cNvPr id="13" name="Text Placeholder 2"/>
          <p:cNvSpPr>
            <a:spLocks noGrp="1"/>
          </p:cNvSpPr>
          <p:nvPr>
            <p:ph type="body" sz="quarter" idx="10"/>
          </p:nvPr>
        </p:nvSpPr>
        <p:spPr>
          <a:xfrm>
            <a:off x="533400" y="1143000"/>
            <a:ext cx="8243888" cy="4953000"/>
          </a:xfrm>
        </p:spPr>
        <p:txBody>
          <a:bodyPr/>
          <a:lstStyle/>
          <a:p>
            <a:pPr lvl="0"/>
            <a:endParaRPr lang="en-US" dirty="0"/>
          </a:p>
        </p:txBody>
      </p:sp>
      <p:sp>
        <p:nvSpPr>
          <p:cNvPr id="10" name="Title 1"/>
          <p:cNvSpPr>
            <a:spLocks noGrp="1"/>
          </p:cNvSpPr>
          <p:nvPr>
            <p:ph type="title" idx="4294967295"/>
          </p:nvPr>
        </p:nvSpPr>
        <p:spPr>
          <a:xfrm>
            <a:off x="0" y="0"/>
            <a:ext cx="9144000" cy="762000"/>
          </a:xfrm>
          <a:prstGeom prst="rect">
            <a:avLst/>
          </a:prstGeom>
        </p:spPr>
        <p:txBody>
          <a:bodyPr/>
          <a:lstStyle/>
          <a:p>
            <a:endParaRPr lang="en-US" dirty="0"/>
          </a:p>
        </p:txBody>
      </p:sp>
    </p:spTree>
    <p:extLst>
      <p:ext uri="{BB962C8B-B14F-4D97-AF65-F5344CB8AC3E}">
        <p14:creationId xmlns:p14="http://schemas.microsoft.com/office/powerpoint/2010/main" val="364544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_Table">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pic>
        <p:nvPicPr>
          <p:cNvPr id="7" name="Picture 24" descr="PEARSON_BLACK_TEXT_FOR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LWAYS_LEARNING_BLACK_TEXT_FOR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dirty="0">
              <a:solidFill>
                <a:srgbClr val="000000"/>
              </a:solidFill>
            </a:endParaRPr>
          </a:p>
        </p:txBody>
      </p:sp>
      <p:sp>
        <p:nvSpPr>
          <p:cNvPr id="10"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dirty="0">
              <a:latin typeface="Times New Roman" pitchFamily="18" charset="0"/>
            </a:endParaRPr>
          </a:p>
        </p:txBody>
      </p:sp>
      <p:sp>
        <p:nvSpPr>
          <p:cNvPr id="13" name="Table Placeholder 3"/>
          <p:cNvSpPr>
            <a:spLocks noGrp="1"/>
          </p:cNvSpPr>
          <p:nvPr>
            <p:ph type="tbl" sz="quarter" idx="11"/>
          </p:nvPr>
        </p:nvSpPr>
        <p:spPr>
          <a:xfrm>
            <a:off x="533400" y="1143000"/>
            <a:ext cx="8243888" cy="4953000"/>
          </a:xfrm>
        </p:spPr>
        <p:txBody>
          <a:bodyPr/>
          <a:lstStyle/>
          <a:p>
            <a:endParaRPr lang="en-US" dirty="0"/>
          </a:p>
        </p:txBody>
      </p:sp>
      <p:sp>
        <p:nvSpPr>
          <p:cNvPr id="11" name="Title 1"/>
          <p:cNvSpPr>
            <a:spLocks noGrp="1"/>
          </p:cNvSpPr>
          <p:nvPr>
            <p:ph type="title" idx="4294967295"/>
          </p:nvPr>
        </p:nvSpPr>
        <p:spPr>
          <a:xfrm>
            <a:off x="0" y="0"/>
            <a:ext cx="9144000" cy="762000"/>
          </a:xfrm>
          <a:prstGeom prst="rect">
            <a:avLst/>
          </a:prstGeom>
        </p:spPr>
        <p:txBody>
          <a:bodyPr/>
          <a:lstStyle/>
          <a:p>
            <a:endParaRPr lang="en-US" dirty="0"/>
          </a:p>
        </p:txBody>
      </p:sp>
    </p:spTree>
    <p:extLst>
      <p:ext uri="{BB962C8B-B14F-4D97-AF65-F5344CB8AC3E}">
        <p14:creationId xmlns:p14="http://schemas.microsoft.com/office/powerpoint/2010/main" val="238018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_Image">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pic>
        <p:nvPicPr>
          <p:cNvPr id="7" name="Picture 24" descr="PEARSON_BLACK_TEXT_FOR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LWAYS_LEARNING_BLACK_TEXT_FOR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dirty="0">
              <a:solidFill>
                <a:srgbClr val="000000"/>
              </a:solidFill>
            </a:endParaRPr>
          </a:p>
        </p:txBody>
      </p:sp>
      <p:sp>
        <p:nvSpPr>
          <p:cNvPr id="4" name="Picture Placeholder 3"/>
          <p:cNvSpPr>
            <a:spLocks noGrp="1"/>
          </p:cNvSpPr>
          <p:nvPr>
            <p:ph type="pic" sz="quarter" idx="11"/>
          </p:nvPr>
        </p:nvSpPr>
        <p:spPr>
          <a:xfrm>
            <a:off x="533400" y="1143000"/>
            <a:ext cx="8243888" cy="4953000"/>
          </a:xfrm>
        </p:spPr>
        <p:txBody>
          <a:bodyPr/>
          <a:lstStyle/>
          <a:p>
            <a:endParaRPr lang="en-US" dirty="0"/>
          </a:p>
        </p:txBody>
      </p:sp>
      <p:sp>
        <p:nvSpPr>
          <p:cNvPr id="11"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dirty="0">
              <a:latin typeface="Times New Roman" pitchFamily="18" charset="0"/>
            </a:endParaRPr>
          </a:p>
        </p:txBody>
      </p:sp>
      <p:sp>
        <p:nvSpPr>
          <p:cNvPr id="10" name="Title 1"/>
          <p:cNvSpPr>
            <a:spLocks noGrp="1"/>
          </p:cNvSpPr>
          <p:nvPr>
            <p:ph type="title" idx="4294967295"/>
          </p:nvPr>
        </p:nvSpPr>
        <p:spPr>
          <a:xfrm>
            <a:off x="0" y="0"/>
            <a:ext cx="9144000" cy="762000"/>
          </a:xfrm>
          <a:prstGeom prst="rect">
            <a:avLst/>
          </a:prstGeom>
        </p:spPr>
        <p:txBody>
          <a:bodyPr/>
          <a:lstStyle/>
          <a:p>
            <a:endParaRPr lang="en-US" dirty="0"/>
          </a:p>
        </p:txBody>
      </p:sp>
    </p:spTree>
    <p:extLst>
      <p:ext uri="{BB962C8B-B14F-4D97-AF65-F5344CB8AC3E}">
        <p14:creationId xmlns:p14="http://schemas.microsoft.com/office/powerpoint/2010/main" val="377657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499233896"/>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8" r:id="rId3"/>
    <p:sldLayoutId id="2147483689" r:id="rId4"/>
    <p:sldLayoutId id="214748369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22.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6.wmf"/></Relationships>
</file>

<file path=ppt/slides/_rels/slide11.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5" Type="http://schemas.openxmlformats.org/officeDocument/2006/relationships/image" Target="../media/image29.wmf"/><Relationship Id="rId4" Type="http://schemas.openxmlformats.org/officeDocument/2006/relationships/oleObject" Target="../embeddings/oleObject26.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31.wmf"/><Relationship Id="rId7" Type="http://schemas.openxmlformats.org/officeDocument/2006/relationships/image" Target="../media/image33.wmf"/><Relationship Id="rId2" Type="http://schemas.openxmlformats.org/officeDocument/2006/relationships/oleObject" Target="../embeddings/oleObject28.bin"/><Relationship Id="rId1" Type="http://schemas.openxmlformats.org/officeDocument/2006/relationships/slideLayout" Target="../slideLayouts/slideLayout2.xml"/><Relationship Id="rId6" Type="http://schemas.openxmlformats.org/officeDocument/2006/relationships/oleObject" Target="../embeddings/oleObject30.bin"/><Relationship Id="rId5" Type="http://schemas.openxmlformats.org/officeDocument/2006/relationships/image" Target="../media/image32.wmf"/><Relationship Id="rId4" Type="http://schemas.openxmlformats.org/officeDocument/2006/relationships/oleObject" Target="../embeddings/oleObject29.bin"/><Relationship Id="rId9" Type="http://schemas.openxmlformats.org/officeDocument/2006/relationships/image" Target="../media/image34.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7.wmf"/><Relationship Id="rId12" Type="http://schemas.openxmlformats.org/officeDocument/2006/relationships/oleObject" Target="../embeddings/oleObject37.bin"/><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38.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5" Type="http://schemas.openxmlformats.org/officeDocument/2006/relationships/image" Target="../media/image42.wmf"/><Relationship Id="rId4" Type="http://schemas.openxmlformats.org/officeDocument/2006/relationships/oleObject" Target="../embeddings/oleObject39.bin"/><Relationship Id="rId9" Type="http://schemas.openxmlformats.org/officeDocument/2006/relationships/image" Target="../media/image44.wmf"/></Relationships>
</file>

<file path=ppt/slides/_rels/slide1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42.bin"/><Relationship Id="rId1" Type="http://schemas.openxmlformats.org/officeDocument/2006/relationships/slideLayout" Target="../slideLayouts/slideLayout2.xml"/><Relationship Id="rId5" Type="http://schemas.openxmlformats.org/officeDocument/2006/relationships/image" Target="../media/image46.wmf"/><Relationship Id="rId4" Type="http://schemas.openxmlformats.org/officeDocument/2006/relationships/oleObject" Target="../embeddings/oleObject43.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47.wmf"/><Relationship Id="rId7" Type="http://schemas.openxmlformats.org/officeDocument/2006/relationships/image" Target="../media/image49.wmf"/><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11" Type="http://schemas.openxmlformats.org/officeDocument/2006/relationships/image" Target="../media/image51.wmf"/><Relationship Id="rId5" Type="http://schemas.openxmlformats.org/officeDocument/2006/relationships/image" Target="../media/image48.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50.wmf"/></Relationships>
</file>

<file path=ppt/slides/_rels/slide1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49.bin"/><Relationship Id="rId1" Type="http://schemas.openxmlformats.org/officeDocument/2006/relationships/slideLayout" Target="../slideLayouts/slideLayout2.xml"/><Relationship Id="rId5" Type="http://schemas.openxmlformats.org/officeDocument/2006/relationships/image" Target="../media/image53.wmf"/><Relationship Id="rId4" Type="http://schemas.openxmlformats.org/officeDocument/2006/relationships/oleObject" Target="../embeddings/oleObject5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6.wmf"/><Relationship Id="rId12" Type="http://schemas.openxmlformats.org/officeDocument/2006/relationships/oleObject" Target="../embeddings/oleObject56.bin"/><Relationship Id="rId2"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oleObject" Target="../embeddings/oleObject53.bin"/><Relationship Id="rId11" Type="http://schemas.openxmlformats.org/officeDocument/2006/relationships/image" Target="../media/image58.wmf"/><Relationship Id="rId5" Type="http://schemas.openxmlformats.org/officeDocument/2006/relationships/image" Target="../media/image55.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57.wmf"/></Relationships>
</file>

<file path=ppt/slides/_rels/slide24.xml.rels><?xml version="1.0" encoding="UTF-8" standalone="yes"?>
<Relationships xmlns="http://schemas.openxmlformats.org/package/2006/relationships"><Relationship Id="rId3" Type="http://schemas.openxmlformats.org/officeDocument/2006/relationships/image" Target="../media/image60.wmf"/><Relationship Id="rId7" Type="http://schemas.openxmlformats.org/officeDocument/2006/relationships/image" Target="../media/image62.wmf"/><Relationship Id="rId2" Type="http://schemas.openxmlformats.org/officeDocument/2006/relationships/oleObject" Target="../embeddings/oleObject57.bin"/><Relationship Id="rId1" Type="http://schemas.openxmlformats.org/officeDocument/2006/relationships/slideLayout" Target="../slideLayouts/slideLayout2.xml"/><Relationship Id="rId6" Type="http://schemas.openxmlformats.org/officeDocument/2006/relationships/oleObject" Target="../embeddings/oleObject59.bin"/><Relationship Id="rId5" Type="http://schemas.openxmlformats.org/officeDocument/2006/relationships/image" Target="../media/image61.wmf"/><Relationship Id="rId4" Type="http://schemas.openxmlformats.org/officeDocument/2006/relationships/oleObject" Target="../embeddings/oleObject58.bin"/></Relationships>
</file>

<file path=ppt/slides/_rels/slide25.xml.rels><?xml version="1.0" encoding="UTF-8" standalone="yes"?>
<Relationships xmlns="http://schemas.openxmlformats.org/package/2006/relationships"><Relationship Id="rId3" Type="http://schemas.openxmlformats.org/officeDocument/2006/relationships/image" Target="../media/image63.wmf"/><Relationship Id="rId7" Type="http://schemas.openxmlformats.org/officeDocument/2006/relationships/image" Target="../media/image65.wmf"/><Relationship Id="rId2" Type="http://schemas.openxmlformats.org/officeDocument/2006/relationships/oleObject" Target="../embeddings/oleObject60.bin"/><Relationship Id="rId1" Type="http://schemas.openxmlformats.org/officeDocument/2006/relationships/slideLayout" Target="../slideLayouts/slideLayout2.xml"/><Relationship Id="rId6" Type="http://schemas.openxmlformats.org/officeDocument/2006/relationships/oleObject" Target="../embeddings/oleObject62.bin"/><Relationship Id="rId5" Type="http://schemas.openxmlformats.org/officeDocument/2006/relationships/image" Target="../media/image64.wmf"/><Relationship Id="rId4" Type="http://schemas.openxmlformats.org/officeDocument/2006/relationships/oleObject" Target="../embeddings/oleObject61.bin"/></Relationships>
</file>

<file path=ppt/slides/_rels/slide26.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63.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72.wmf"/><Relationship Id="rId3" Type="http://schemas.openxmlformats.org/officeDocument/2006/relationships/image" Target="../media/image67.wmf"/><Relationship Id="rId7" Type="http://schemas.openxmlformats.org/officeDocument/2006/relationships/image" Target="../media/image69.wmf"/><Relationship Id="rId12" Type="http://schemas.openxmlformats.org/officeDocument/2006/relationships/oleObject" Target="../embeddings/oleObject69.bin"/><Relationship Id="rId2" Type="http://schemas.openxmlformats.org/officeDocument/2006/relationships/oleObject" Target="../embeddings/oleObject64.bin"/><Relationship Id="rId1" Type="http://schemas.openxmlformats.org/officeDocument/2006/relationships/slideLayout" Target="../slideLayouts/slideLayout2.xml"/><Relationship Id="rId6" Type="http://schemas.openxmlformats.org/officeDocument/2006/relationships/oleObject" Target="../embeddings/oleObject66.bin"/><Relationship Id="rId11" Type="http://schemas.openxmlformats.org/officeDocument/2006/relationships/image" Target="../media/image71.wmf"/><Relationship Id="rId5" Type="http://schemas.openxmlformats.org/officeDocument/2006/relationships/image" Target="../media/image68.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70.wmf"/></Relationships>
</file>

<file path=ppt/slides/_rels/slide28.x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5.wmf"/><Relationship Id="rId2" Type="http://schemas.openxmlformats.org/officeDocument/2006/relationships/oleObject" Target="../embeddings/oleObject70.bin"/><Relationship Id="rId1" Type="http://schemas.openxmlformats.org/officeDocument/2006/relationships/slideLayout" Target="../slideLayouts/slideLayout2.xml"/><Relationship Id="rId6" Type="http://schemas.openxmlformats.org/officeDocument/2006/relationships/oleObject" Target="../embeddings/oleObject72.bin"/><Relationship Id="rId5" Type="http://schemas.openxmlformats.org/officeDocument/2006/relationships/image" Target="../media/image74.wmf"/><Relationship Id="rId4" Type="http://schemas.openxmlformats.org/officeDocument/2006/relationships/oleObject" Target="../embeddings/oleObject71.bin"/></Relationships>
</file>

<file path=ppt/slides/_rels/slide29.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oleObject" Target="../embeddings/oleObject73.bin"/><Relationship Id="rId1" Type="http://schemas.openxmlformats.org/officeDocument/2006/relationships/slideLayout" Target="../slideLayouts/slideLayout2.xml"/><Relationship Id="rId5" Type="http://schemas.openxmlformats.org/officeDocument/2006/relationships/image" Target="../media/image77.wmf"/><Relationship Id="rId4" Type="http://schemas.openxmlformats.org/officeDocument/2006/relationships/oleObject" Target="../embeddings/oleObject74.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7.png"/><Relationship Id="rId7" Type="http://schemas.openxmlformats.org/officeDocument/2006/relationships/image" Target="../media/image5.wmf"/><Relationship Id="rId1" Type="http://schemas.openxmlformats.org/officeDocument/2006/relationships/slideLayout" Target="../slideLayouts/slideLayout4.x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image" Target="../media/image78.wmf"/><Relationship Id="rId7" Type="http://schemas.openxmlformats.org/officeDocument/2006/relationships/image" Target="../media/image80.wmf"/><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5" Type="http://schemas.openxmlformats.org/officeDocument/2006/relationships/image" Target="../media/image79.wmf"/><Relationship Id="rId4" Type="http://schemas.openxmlformats.org/officeDocument/2006/relationships/oleObject" Target="../embeddings/oleObject76.bin"/></Relationships>
</file>

<file path=ppt/slides/_rels/slide31.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oleObject" Target="../embeddings/oleObject78.bin"/><Relationship Id="rId1" Type="http://schemas.openxmlformats.org/officeDocument/2006/relationships/slideLayout" Target="../slideLayouts/slideLayout2.xml"/><Relationship Id="rId5" Type="http://schemas.openxmlformats.org/officeDocument/2006/relationships/image" Target="../media/image82.wmf"/><Relationship Id="rId4" Type="http://schemas.openxmlformats.org/officeDocument/2006/relationships/oleObject" Target="../embeddings/oleObject79.bin"/></Relationships>
</file>

<file path=ppt/slides/_rels/slide32.xml.rels><?xml version="1.0" encoding="UTF-8" standalone="yes"?>
<Relationships xmlns="http://schemas.openxmlformats.org/package/2006/relationships"><Relationship Id="rId3" Type="http://schemas.openxmlformats.org/officeDocument/2006/relationships/image" Target="../media/image83.wmf"/><Relationship Id="rId7" Type="http://schemas.openxmlformats.org/officeDocument/2006/relationships/image" Target="../media/image85.wmf"/><Relationship Id="rId2" Type="http://schemas.openxmlformats.org/officeDocument/2006/relationships/oleObject" Target="../embeddings/oleObject80.bin"/><Relationship Id="rId1" Type="http://schemas.openxmlformats.org/officeDocument/2006/relationships/slideLayout" Target="../slideLayouts/slideLayout2.xml"/><Relationship Id="rId6" Type="http://schemas.openxmlformats.org/officeDocument/2006/relationships/oleObject" Target="../embeddings/oleObject82.bin"/><Relationship Id="rId5" Type="http://schemas.openxmlformats.org/officeDocument/2006/relationships/image" Target="../media/image84.wmf"/><Relationship Id="rId4" Type="http://schemas.openxmlformats.org/officeDocument/2006/relationships/oleObject" Target="../embeddings/oleObject81.bin"/></Relationships>
</file>

<file path=ppt/slides/_rels/slide33.xml.rels><?xml version="1.0" encoding="UTF-8" standalone="yes"?>
<Relationships xmlns="http://schemas.openxmlformats.org/package/2006/relationships"><Relationship Id="rId3" Type="http://schemas.openxmlformats.org/officeDocument/2006/relationships/image" Target="../media/image86.wmf"/><Relationship Id="rId7" Type="http://schemas.openxmlformats.org/officeDocument/2006/relationships/image" Target="../media/image88.wmf"/><Relationship Id="rId2" Type="http://schemas.openxmlformats.org/officeDocument/2006/relationships/oleObject" Target="../embeddings/oleObject83.bin"/><Relationship Id="rId1" Type="http://schemas.openxmlformats.org/officeDocument/2006/relationships/slideLayout" Target="../slideLayouts/slideLayout2.xml"/><Relationship Id="rId6" Type="http://schemas.openxmlformats.org/officeDocument/2006/relationships/oleObject" Target="../embeddings/oleObject85.bin"/><Relationship Id="rId5" Type="http://schemas.openxmlformats.org/officeDocument/2006/relationships/image" Target="../media/image87.wmf"/><Relationship Id="rId4" Type="http://schemas.openxmlformats.org/officeDocument/2006/relationships/oleObject" Target="../embeddings/oleObject84.bin"/></Relationships>
</file>

<file path=ppt/slides/_rels/slide34.xml.rels><?xml version="1.0" encoding="UTF-8" standalone="yes"?>
<Relationships xmlns="http://schemas.openxmlformats.org/package/2006/relationships"><Relationship Id="rId3" Type="http://schemas.openxmlformats.org/officeDocument/2006/relationships/image" Target="../media/image89.wmf"/><Relationship Id="rId7" Type="http://schemas.openxmlformats.org/officeDocument/2006/relationships/image" Target="../media/image91.wmf"/><Relationship Id="rId2" Type="http://schemas.openxmlformats.org/officeDocument/2006/relationships/oleObject" Target="../embeddings/oleObject86.bin"/><Relationship Id="rId1" Type="http://schemas.openxmlformats.org/officeDocument/2006/relationships/slideLayout" Target="../slideLayouts/slideLayout2.xml"/><Relationship Id="rId6" Type="http://schemas.openxmlformats.org/officeDocument/2006/relationships/oleObject" Target="../embeddings/oleObject88.bin"/><Relationship Id="rId5" Type="http://schemas.openxmlformats.org/officeDocument/2006/relationships/image" Target="../media/image90.wmf"/><Relationship Id="rId4" Type="http://schemas.openxmlformats.org/officeDocument/2006/relationships/oleObject" Target="../embeddings/oleObject87.bin"/></Relationships>
</file>

<file path=ppt/slides/_rels/slide35.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oleObject" Target="../embeddings/oleObject89.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3.wmf"/><Relationship Id="rId7" Type="http://schemas.openxmlformats.org/officeDocument/2006/relationships/image" Target="../media/image95.wmf"/><Relationship Id="rId2" Type="http://schemas.openxmlformats.org/officeDocument/2006/relationships/oleObject" Target="../embeddings/oleObject90.bin"/><Relationship Id="rId1" Type="http://schemas.openxmlformats.org/officeDocument/2006/relationships/slideLayout" Target="../slideLayouts/slideLayout2.xml"/><Relationship Id="rId6" Type="http://schemas.openxmlformats.org/officeDocument/2006/relationships/oleObject" Target="../embeddings/oleObject92.bin"/><Relationship Id="rId5" Type="http://schemas.openxmlformats.org/officeDocument/2006/relationships/image" Target="../media/image94.wmf"/><Relationship Id="rId4" Type="http://schemas.openxmlformats.org/officeDocument/2006/relationships/oleObject" Target="../embeddings/oleObject91.bin"/></Relationships>
</file>

<file path=ppt/slides/_rels/slide37.xml.rels><?xml version="1.0" encoding="UTF-8" standalone="yes"?>
<Relationships xmlns="http://schemas.openxmlformats.org/package/2006/relationships"><Relationship Id="rId3" Type="http://schemas.openxmlformats.org/officeDocument/2006/relationships/image" Target="../media/image96.wmf"/><Relationship Id="rId7" Type="http://schemas.openxmlformats.org/officeDocument/2006/relationships/image" Target="../media/image98.wmf"/><Relationship Id="rId2" Type="http://schemas.openxmlformats.org/officeDocument/2006/relationships/oleObject" Target="../embeddings/oleObject93.bin"/><Relationship Id="rId1" Type="http://schemas.openxmlformats.org/officeDocument/2006/relationships/slideLayout" Target="../slideLayouts/slideLayout2.xml"/><Relationship Id="rId6" Type="http://schemas.openxmlformats.org/officeDocument/2006/relationships/oleObject" Target="../embeddings/oleObject95.bin"/><Relationship Id="rId5" Type="http://schemas.openxmlformats.org/officeDocument/2006/relationships/image" Target="../media/image97.wmf"/><Relationship Id="rId4" Type="http://schemas.openxmlformats.org/officeDocument/2006/relationships/oleObject" Target="../embeddings/oleObject94.bin"/></Relationships>
</file>

<file path=ppt/slides/_rels/slide38.xml.rels><?xml version="1.0" encoding="UTF-8" standalone="yes"?>
<Relationships xmlns="http://schemas.openxmlformats.org/package/2006/relationships"><Relationship Id="rId3" Type="http://schemas.openxmlformats.org/officeDocument/2006/relationships/image" Target="../media/image99.wmf"/><Relationship Id="rId7" Type="http://schemas.openxmlformats.org/officeDocument/2006/relationships/image" Target="../media/image101.wmf"/><Relationship Id="rId2" Type="http://schemas.openxmlformats.org/officeDocument/2006/relationships/oleObject" Target="../embeddings/oleObject96.bin"/><Relationship Id="rId1" Type="http://schemas.openxmlformats.org/officeDocument/2006/relationships/slideLayout" Target="../slideLayouts/slideLayout2.xml"/><Relationship Id="rId6" Type="http://schemas.openxmlformats.org/officeDocument/2006/relationships/oleObject" Target="../embeddings/oleObject98.bin"/><Relationship Id="rId5" Type="http://schemas.openxmlformats.org/officeDocument/2006/relationships/image" Target="../media/image100.wmf"/><Relationship Id="rId4" Type="http://schemas.openxmlformats.org/officeDocument/2006/relationships/oleObject" Target="../embeddings/oleObject97.bin"/></Relationships>
</file>

<file path=ppt/slides/_rels/slide39.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oleObject" Target="../embeddings/oleObject99.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 Id="rId9" Type="http://schemas.openxmlformats.org/officeDocument/2006/relationships/image" Target="../media/image10.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image" Target="../media/image103.wmf"/><Relationship Id="rId7" Type="http://schemas.openxmlformats.org/officeDocument/2006/relationships/image" Target="../media/image105.wmf"/><Relationship Id="rId2" Type="http://schemas.openxmlformats.org/officeDocument/2006/relationships/oleObject" Target="../embeddings/oleObject100.bin"/><Relationship Id="rId1" Type="http://schemas.openxmlformats.org/officeDocument/2006/relationships/slideLayout" Target="../slideLayouts/slideLayout2.xml"/><Relationship Id="rId6" Type="http://schemas.openxmlformats.org/officeDocument/2006/relationships/oleObject" Target="../embeddings/oleObject102.bin"/><Relationship Id="rId5" Type="http://schemas.openxmlformats.org/officeDocument/2006/relationships/image" Target="../media/image104.wmf"/><Relationship Id="rId4" Type="http://schemas.openxmlformats.org/officeDocument/2006/relationships/oleObject" Target="../embeddings/oleObject101.bin"/></Relationships>
</file>

<file path=ppt/slides/_rels/slide41.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oleObject" Target="../embeddings/oleObject104.bin"/><Relationship Id="rId1" Type="http://schemas.openxmlformats.org/officeDocument/2006/relationships/slideLayout" Target="../slideLayouts/slideLayout2.xml"/><Relationship Id="rId5" Type="http://schemas.openxmlformats.org/officeDocument/2006/relationships/image" Target="../media/image107.wmf"/><Relationship Id="rId4" Type="http://schemas.openxmlformats.org/officeDocument/2006/relationships/oleObject" Target="../embeddings/oleObject105.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09.bin"/><Relationship Id="rId3" Type="http://schemas.openxmlformats.org/officeDocument/2006/relationships/image" Target="../media/image108.wmf"/><Relationship Id="rId7" Type="http://schemas.openxmlformats.org/officeDocument/2006/relationships/image" Target="../media/image110.wmf"/><Relationship Id="rId2" Type="http://schemas.openxmlformats.org/officeDocument/2006/relationships/oleObject" Target="../embeddings/oleObject106.bin"/><Relationship Id="rId1" Type="http://schemas.openxmlformats.org/officeDocument/2006/relationships/slideLayout" Target="../slideLayouts/slideLayout2.xml"/><Relationship Id="rId6" Type="http://schemas.openxmlformats.org/officeDocument/2006/relationships/oleObject" Target="../embeddings/oleObject108.bin"/><Relationship Id="rId11" Type="http://schemas.openxmlformats.org/officeDocument/2006/relationships/image" Target="../media/image112.wmf"/><Relationship Id="rId5" Type="http://schemas.openxmlformats.org/officeDocument/2006/relationships/image" Target="../media/image109.wmf"/><Relationship Id="rId10" Type="http://schemas.openxmlformats.org/officeDocument/2006/relationships/oleObject" Target="../embeddings/oleObject110.bin"/><Relationship Id="rId4" Type="http://schemas.openxmlformats.org/officeDocument/2006/relationships/oleObject" Target="../embeddings/oleObject107.bin"/><Relationship Id="rId9" Type="http://schemas.openxmlformats.org/officeDocument/2006/relationships/image" Target="../media/image111.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14.bin"/><Relationship Id="rId13" Type="http://schemas.openxmlformats.org/officeDocument/2006/relationships/image" Target="../media/image118.wmf"/><Relationship Id="rId3" Type="http://schemas.openxmlformats.org/officeDocument/2006/relationships/image" Target="../media/image113.wmf"/><Relationship Id="rId7" Type="http://schemas.openxmlformats.org/officeDocument/2006/relationships/image" Target="../media/image115.wmf"/><Relationship Id="rId12" Type="http://schemas.openxmlformats.org/officeDocument/2006/relationships/oleObject" Target="../embeddings/oleObject116.bin"/><Relationship Id="rId2" Type="http://schemas.openxmlformats.org/officeDocument/2006/relationships/oleObject" Target="../embeddings/oleObject111.bin"/><Relationship Id="rId1" Type="http://schemas.openxmlformats.org/officeDocument/2006/relationships/slideLayout" Target="../slideLayouts/slideLayout2.xml"/><Relationship Id="rId6" Type="http://schemas.openxmlformats.org/officeDocument/2006/relationships/oleObject" Target="../embeddings/oleObject113.bin"/><Relationship Id="rId11" Type="http://schemas.openxmlformats.org/officeDocument/2006/relationships/image" Target="../media/image117.wmf"/><Relationship Id="rId5" Type="http://schemas.openxmlformats.org/officeDocument/2006/relationships/image" Target="../media/image114.wmf"/><Relationship Id="rId15" Type="http://schemas.openxmlformats.org/officeDocument/2006/relationships/image" Target="../media/image119.wmf"/><Relationship Id="rId10" Type="http://schemas.openxmlformats.org/officeDocument/2006/relationships/oleObject" Target="../embeddings/oleObject115.bin"/><Relationship Id="rId4" Type="http://schemas.openxmlformats.org/officeDocument/2006/relationships/oleObject" Target="../embeddings/oleObject112.bin"/><Relationship Id="rId9" Type="http://schemas.openxmlformats.org/officeDocument/2006/relationships/image" Target="../media/image116.wmf"/><Relationship Id="rId14" Type="http://schemas.openxmlformats.org/officeDocument/2006/relationships/oleObject" Target="../embeddings/oleObject117.bin"/></Relationships>
</file>

<file path=ppt/slides/_rels/slide45.xml.rels><?xml version="1.0" encoding="UTF-8" standalone="yes"?>
<Relationships xmlns="http://schemas.openxmlformats.org/package/2006/relationships"><Relationship Id="rId3" Type="http://schemas.openxmlformats.org/officeDocument/2006/relationships/image" Target="../media/image120.wmf"/><Relationship Id="rId7" Type="http://schemas.openxmlformats.org/officeDocument/2006/relationships/image" Target="../media/image122.wmf"/><Relationship Id="rId2" Type="http://schemas.openxmlformats.org/officeDocument/2006/relationships/oleObject" Target="../embeddings/oleObject118.bin"/><Relationship Id="rId1" Type="http://schemas.openxmlformats.org/officeDocument/2006/relationships/slideLayout" Target="../slideLayouts/slideLayout2.xml"/><Relationship Id="rId6" Type="http://schemas.openxmlformats.org/officeDocument/2006/relationships/oleObject" Target="../embeddings/oleObject120.bin"/><Relationship Id="rId5" Type="http://schemas.openxmlformats.org/officeDocument/2006/relationships/image" Target="../media/image121.wmf"/><Relationship Id="rId4" Type="http://schemas.openxmlformats.org/officeDocument/2006/relationships/oleObject" Target="../embeddings/oleObject119.bin"/></Relationships>
</file>

<file path=ppt/slides/_rels/slide46.x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oleObject" Target="../embeddings/oleObject121.bin"/><Relationship Id="rId1" Type="http://schemas.openxmlformats.org/officeDocument/2006/relationships/slideLayout" Target="../slideLayouts/slideLayout2.xml"/><Relationship Id="rId5" Type="http://schemas.openxmlformats.org/officeDocument/2006/relationships/image" Target="../media/image124.wmf"/><Relationship Id="rId4" Type="http://schemas.openxmlformats.org/officeDocument/2006/relationships/oleObject" Target="../embeddings/oleObject122.bin"/></Relationships>
</file>

<file path=ppt/slides/_rels/slide47.xml.rels><?xml version="1.0" encoding="UTF-8" standalone="yes"?>
<Relationships xmlns="http://schemas.openxmlformats.org/package/2006/relationships"><Relationship Id="rId3" Type="http://schemas.openxmlformats.org/officeDocument/2006/relationships/image" Target="../media/image125.wmf"/><Relationship Id="rId7" Type="http://schemas.openxmlformats.org/officeDocument/2006/relationships/image" Target="../media/image119.wmf"/><Relationship Id="rId2" Type="http://schemas.openxmlformats.org/officeDocument/2006/relationships/oleObject" Target="../embeddings/oleObject123.bin"/><Relationship Id="rId1" Type="http://schemas.openxmlformats.org/officeDocument/2006/relationships/slideLayout" Target="../slideLayouts/slideLayout2.xml"/><Relationship Id="rId6" Type="http://schemas.openxmlformats.org/officeDocument/2006/relationships/oleObject" Target="../embeddings/oleObject125.bin"/><Relationship Id="rId5" Type="http://schemas.openxmlformats.org/officeDocument/2006/relationships/image" Target="../media/image126.wmf"/><Relationship Id="rId4" Type="http://schemas.openxmlformats.org/officeDocument/2006/relationships/oleObject" Target="../embeddings/oleObject124.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oleObject" Target="../embeddings/oleObject126.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12.w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30.bin"/><Relationship Id="rId3" Type="http://schemas.openxmlformats.org/officeDocument/2006/relationships/image" Target="../media/image128.wmf"/><Relationship Id="rId7" Type="http://schemas.openxmlformats.org/officeDocument/2006/relationships/image" Target="../media/image130.wmf"/><Relationship Id="rId2" Type="http://schemas.openxmlformats.org/officeDocument/2006/relationships/oleObject" Target="../embeddings/oleObject127.bin"/><Relationship Id="rId1" Type="http://schemas.openxmlformats.org/officeDocument/2006/relationships/slideLayout" Target="../slideLayouts/slideLayout2.xml"/><Relationship Id="rId6" Type="http://schemas.openxmlformats.org/officeDocument/2006/relationships/oleObject" Target="../embeddings/oleObject129.bin"/><Relationship Id="rId5" Type="http://schemas.openxmlformats.org/officeDocument/2006/relationships/image" Target="../media/image129.wmf"/><Relationship Id="rId4" Type="http://schemas.openxmlformats.org/officeDocument/2006/relationships/oleObject" Target="../embeddings/oleObject128.bin"/><Relationship Id="rId9" Type="http://schemas.openxmlformats.org/officeDocument/2006/relationships/image" Target="../media/image131.wmf"/></Relationships>
</file>

<file path=ppt/slides/_rels/slide53.x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oleObject" Target="../embeddings/oleObject131.bin"/><Relationship Id="rId1" Type="http://schemas.openxmlformats.org/officeDocument/2006/relationships/slideLayout" Target="../slideLayouts/slideLayout2.xml"/><Relationship Id="rId5" Type="http://schemas.openxmlformats.org/officeDocument/2006/relationships/image" Target="../media/image133.wmf"/><Relationship Id="rId4" Type="http://schemas.openxmlformats.org/officeDocument/2006/relationships/oleObject" Target="../embeddings/oleObject132.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36.bin"/><Relationship Id="rId13" Type="http://schemas.openxmlformats.org/officeDocument/2006/relationships/image" Target="../media/image139.wmf"/><Relationship Id="rId3" Type="http://schemas.openxmlformats.org/officeDocument/2006/relationships/image" Target="../media/image134.wmf"/><Relationship Id="rId7" Type="http://schemas.openxmlformats.org/officeDocument/2006/relationships/image" Target="../media/image136.wmf"/><Relationship Id="rId12" Type="http://schemas.openxmlformats.org/officeDocument/2006/relationships/oleObject" Target="../embeddings/oleObject138.bin"/><Relationship Id="rId2" Type="http://schemas.openxmlformats.org/officeDocument/2006/relationships/oleObject" Target="../embeddings/oleObject133.bin"/><Relationship Id="rId1" Type="http://schemas.openxmlformats.org/officeDocument/2006/relationships/slideLayout" Target="../slideLayouts/slideLayout2.xml"/><Relationship Id="rId6" Type="http://schemas.openxmlformats.org/officeDocument/2006/relationships/oleObject" Target="../embeddings/oleObject135.bin"/><Relationship Id="rId11" Type="http://schemas.openxmlformats.org/officeDocument/2006/relationships/image" Target="../media/image138.wmf"/><Relationship Id="rId5" Type="http://schemas.openxmlformats.org/officeDocument/2006/relationships/image" Target="../media/image135.wmf"/><Relationship Id="rId10" Type="http://schemas.openxmlformats.org/officeDocument/2006/relationships/oleObject" Target="../embeddings/oleObject137.bin"/><Relationship Id="rId4" Type="http://schemas.openxmlformats.org/officeDocument/2006/relationships/oleObject" Target="../embeddings/oleObject134.bin"/><Relationship Id="rId9" Type="http://schemas.openxmlformats.org/officeDocument/2006/relationships/image" Target="../media/image137.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42.bin"/><Relationship Id="rId13" Type="http://schemas.openxmlformats.org/officeDocument/2006/relationships/image" Target="../media/image145.wmf"/><Relationship Id="rId3" Type="http://schemas.openxmlformats.org/officeDocument/2006/relationships/image" Target="../media/image140.wmf"/><Relationship Id="rId7" Type="http://schemas.openxmlformats.org/officeDocument/2006/relationships/image" Target="../media/image142.wmf"/><Relationship Id="rId12" Type="http://schemas.openxmlformats.org/officeDocument/2006/relationships/oleObject" Target="../embeddings/oleObject144.bin"/><Relationship Id="rId2" Type="http://schemas.openxmlformats.org/officeDocument/2006/relationships/oleObject" Target="../embeddings/oleObject139.bin"/><Relationship Id="rId1" Type="http://schemas.openxmlformats.org/officeDocument/2006/relationships/slideLayout" Target="../slideLayouts/slideLayout2.xml"/><Relationship Id="rId6" Type="http://schemas.openxmlformats.org/officeDocument/2006/relationships/oleObject" Target="../embeddings/oleObject141.bin"/><Relationship Id="rId11" Type="http://schemas.openxmlformats.org/officeDocument/2006/relationships/image" Target="../media/image144.wmf"/><Relationship Id="rId5" Type="http://schemas.openxmlformats.org/officeDocument/2006/relationships/image" Target="../media/image141.wmf"/><Relationship Id="rId15" Type="http://schemas.openxmlformats.org/officeDocument/2006/relationships/image" Target="../media/image146.wmf"/><Relationship Id="rId10" Type="http://schemas.openxmlformats.org/officeDocument/2006/relationships/oleObject" Target="../embeddings/oleObject143.bin"/><Relationship Id="rId4" Type="http://schemas.openxmlformats.org/officeDocument/2006/relationships/oleObject" Target="../embeddings/oleObject140.bin"/><Relationship Id="rId9" Type="http://schemas.openxmlformats.org/officeDocument/2006/relationships/image" Target="../media/image143.wmf"/><Relationship Id="rId14" Type="http://schemas.openxmlformats.org/officeDocument/2006/relationships/oleObject" Target="../embeddings/oleObject145.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49.bin"/><Relationship Id="rId3" Type="http://schemas.openxmlformats.org/officeDocument/2006/relationships/image" Target="../media/image147.wmf"/><Relationship Id="rId7" Type="http://schemas.openxmlformats.org/officeDocument/2006/relationships/image" Target="../media/image149.wmf"/><Relationship Id="rId2" Type="http://schemas.openxmlformats.org/officeDocument/2006/relationships/oleObject" Target="../embeddings/oleObject146.bin"/><Relationship Id="rId1" Type="http://schemas.openxmlformats.org/officeDocument/2006/relationships/slideLayout" Target="../slideLayouts/slideLayout2.xml"/><Relationship Id="rId6" Type="http://schemas.openxmlformats.org/officeDocument/2006/relationships/oleObject" Target="../embeddings/oleObject148.bin"/><Relationship Id="rId5" Type="http://schemas.openxmlformats.org/officeDocument/2006/relationships/image" Target="../media/image148.wmf"/><Relationship Id="rId4" Type="http://schemas.openxmlformats.org/officeDocument/2006/relationships/oleObject" Target="../embeddings/oleObject147.bin"/><Relationship Id="rId9" Type="http://schemas.openxmlformats.org/officeDocument/2006/relationships/image" Target="../media/image150.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53.bin"/><Relationship Id="rId13" Type="http://schemas.openxmlformats.org/officeDocument/2006/relationships/image" Target="../media/image156.wmf"/><Relationship Id="rId3" Type="http://schemas.openxmlformats.org/officeDocument/2006/relationships/image" Target="../media/image151.wmf"/><Relationship Id="rId7" Type="http://schemas.openxmlformats.org/officeDocument/2006/relationships/image" Target="../media/image153.wmf"/><Relationship Id="rId12" Type="http://schemas.openxmlformats.org/officeDocument/2006/relationships/oleObject" Target="../embeddings/oleObject155.bin"/><Relationship Id="rId2" Type="http://schemas.openxmlformats.org/officeDocument/2006/relationships/oleObject" Target="../embeddings/oleObject150.bin"/><Relationship Id="rId1" Type="http://schemas.openxmlformats.org/officeDocument/2006/relationships/slideLayout" Target="../slideLayouts/slideLayout2.xml"/><Relationship Id="rId6" Type="http://schemas.openxmlformats.org/officeDocument/2006/relationships/oleObject" Target="../embeddings/oleObject152.bin"/><Relationship Id="rId11" Type="http://schemas.openxmlformats.org/officeDocument/2006/relationships/image" Target="../media/image155.wmf"/><Relationship Id="rId5" Type="http://schemas.openxmlformats.org/officeDocument/2006/relationships/image" Target="../media/image152.wmf"/><Relationship Id="rId10" Type="http://schemas.openxmlformats.org/officeDocument/2006/relationships/oleObject" Target="../embeddings/oleObject154.bin"/><Relationship Id="rId4" Type="http://schemas.openxmlformats.org/officeDocument/2006/relationships/oleObject" Target="../embeddings/oleObject151.bin"/><Relationship Id="rId9" Type="http://schemas.openxmlformats.org/officeDocument/2006/relationships/image" Target="../media/image154.wmf"/></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59.bin"/><Relationship Id="rId13" Type="http://schemas.openxmlformats.org/officeDocument/2006/relationships/image" Target="../media/image162.wmf"/><Relationship Id="rId3" Type="http://schemas.openxmlformats.org/officeDocument/2006/relationships/image" Target="../media/image157.wmf"/><Relationship Id="rId7" Type="http://schemas.openxmlformats.org/officeDocument/2006/relationships/image" Target="../media/image159.wmf"/><Relationship Id="rId12" Type="http://schemas.openxmlformats.org/officeDocument/2006/relationships/oleObject" Target="../embeddings/oleObject161.bin"/><Relationship Id="rId2" Type="http://schemas.openxmlformats.org/officeDocument/2006/relationships/oleObject" Target="../embeddings/oleObject156.bin"/><Relationship Id="rId1" Type="http://schemas.openxmlformats.org/officeDocument/2006/relationships/slideLayout" Target="../slideLayouts/slideLayout2.xml"/><Relationship Id="rId6" Type="http://schemas.openxmlformats.org/officeDocument/2006/relationships/oleObject" Target="../embeddings/oleObject158.bin"/><Relationship Id="rId11" Type="http://schemas.openxmlformats.org/officeDocument/2006/relationships/image" Target="../media/image161.wmf"/><Relationship Id="rId5" Type="http://schemas.openxmlformats.org/officeDocument/2006/relationships/image" Target="../media/image158.wmf"/><Relationship Id="rId10" Type="http://schemas.openxmlformats.org/officeDocument/2006/relationships/oleObject" Target="../embeddings/oleObject160.bin"/><Relationship Id="rId4" Type="http://schemas.openxmlformats.org/officeDocument/2006/relationships/oleObject" Target="../embeddings/oleObject157.bin"/><Relationship Id="rId9" Type="http://schemas.openxmlformats.org/officeDocument/2006/relationships/image" Target="../media/image160.wmf"/></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1.bin"/><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12.bin"/></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65.bin"/><Relationship Id="rId3" Type="http://schemas.openxmlformats.org/officeDocument/2006/relationships/image" Target="../media/image163.wmf"/><Relationship Id="rId7" Type="http://schemas.openxmlformats.org/officeDocument/2006/relationships/image" Target="../media/image165.wmf"/><Relationship Id="rId2" Type="http://schemas.openxmlformats.org/officeDocument/2006/relationships/oleObject" Target="../embeddings/oleObject162.bin"/><Relationship Id="rId1" Type="http://schemas.openxmlformats.org/officeDocument/2006/relationships/slideLayout" Target="../slideLayouts/slideLayout2.xml"/><Relationship Id="rId6" Type="http://schemas.openxmlformats.org/officeDocument/2006/relationships/oleObject" Target="../embeddings/oleObject164.bin"/><Relationship Id="rId11" Type="http://schemas.openxmlformats.org/officeDocument/2006/relationships/image" Target="../media/image167.wmf"/><Relationship Id="rId5" Type="http://schemas.openxmlformats.org/officeDocument/2006/relationships/image" Target="../media/image164.wmf"/><Relationship Id="rId10" Type="http://schemas.openxmlformats.org/officeDocument/2006/relationships/oleObject" Target="../embeddings/oleObject166.bin"/><Relationship Id="rId4" Type="http://schemas.openxmlformats.org/officeDocument/2006/relationships/oleObject" Target="../embeddings/oleObject163.bin"/><Relationship Id="rId9" Type="http://schemas.openxmlformats.org/officeDocument/2006/relationships/image" Target="../media/image166.wmf"/></Relationships>
</file>

<file path=ppt/slides/_rels/slide61.xml.rels><?xml version="1.0" encoding="UTF-8" standalone="yes"?>
<Relationships xmlns="http://schemas.openxmlformats.org/package/2006/relationships"><Relationship Id="rId3" Type="http://schemas.openxmlformats.org/officeDocument/2006/relationships/image" Target="../media/image168.wmf"/><Relationship Id="rId2" Type="http://schemas.openxmlformats.org/officeDocument/2006/relationships/oleObject" Target="../embeddings/oleObject167.bin"/><Relationship Id="rId1" Type="http://schemas.openxmlformats.org/officeDocument/2006/relationships/slideLayout" Target="../slideLayouts/slideLayout2.xml"/><Relationship Id="rId5" Type="http://schemas.openxmlformats.org/officeDocument/2006/relationships/image" Target="../media/image169.wmf"/><Relationship Id="rId4" Type="http://schemas.openxmlformats.org/officeDocument/2006/relationships/oleObject" Target="../embeddings/oleObject168.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72.bin"/><Relationship Id="rId13" Type="http://schemas.openxmlformats.org/officeDocument/2006/relationships/image" Target="../media/image175.wmf"/><Relationship Id="rId3" Type="http://schemas.openxmlformats.org/officeDocument/2006/relationships/image" Target="../media/image170.wmf"/><Relationship Id="rId7" Type="http://schemas.openxmlformats.org/officeDocument/2006/relationships/image" Target="../media/image172.wmf"/><Relationship Id="rId12" Type="http://schemas.openxmlformats.org/officeDocument/2006/relationships/oleObject" Target="../embeddings/oleObject174.bin"/><Relationship Id="rId2" Type="http://schemas.openxmlformats.org/officeDocument/2006/relationships/oleObject" Target="../embeddings/oleObject169.bin"/><Relationship Id="rId1" Type="http://schemas.openxmlformats.org/officeDocument/2006/relationships/slideLayout" Target="../slideLayouts/slideLayout2.xml"/><Relationship Id="rId6" Type="http://schemas.openxmlformats.org/officeDocument/2006/relationships/oleObject" Target="../embeddings/oleObject171.bin"/><Relationship Id="rId11" Type="http://schemas.openxmlformats.org/officeDocument/2006/relationships/image" Target="../media/image174.wmf"/><Relationship Id="rId5" Type="http://schemas.openxmlformats.org/officeDocument/2006/relationships/image" Target="../media/image171.wmf"/><Relationship Id="rId10" Type="http://schemas.openxmlformats.org/officeDocument/2006/relationships/oleObject" Target="../embeddings/oleObject173.bin"/><Relationship Id="rId4" Type="http://schemas.openxmlformats.org/officeDocument/2006/relationships/oleObject" Target="../embeddings/oleObject170.bin"/><Relationship Id="rId9" Type="http://schemas.openxmlformats.org/officeDocument/2006/relationships/image" Target="../media/image173.wmf"/></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78.bin"/><Relationship Id="rId13" Type="http://schemas.openxmlformats.org/officeDocument/2006/relationships/image" Target="../media/image181.wmf"/><Relationship Id="rId3" Type="http://schemas.openxmlformats.org/officeDocument/2006/relationships/image" Target="../media/image176.wmf"/><Relationship Id="rId7" Type="http://schemas.openxmlformats.org/officeDocument/2006/relationships/image" Target="../media/image178.wmf"/><Relationship Id="rId12" Type="http://schemas.openxmlformats.org/officeDocument/2006/relationships/oleObject" Target="../embeddings/oleObject180.bin"/><Relationship Id="rId2" Type="http://schemas.openxmlformats.org/officeDocument/2006/relationships/oleObject" Target="../embeddings/oleObject175.bin"/><Relationship Id="rId1" Type="http://schemas.openxmlformats.org/officeDocument/2006/relationships/slideLayout" Target="../slideLayouts/slideLayout2.xml"/><Relationship Id="rId6" Type="http://schemas.openxmlformats.org/officeDocument/2006/relationships/oleObject" Target="../embeddings/oleObject177.bin"/><Relationship Id="rId11" Type="http://schemas.openxmlformats.org/officeDocument/2006/relationships/image" Target="../media/image180.wmf"/><Relationship Id="rId5" Type="http://schemas.openxmlformats.org/officeDocument/2006/relationships/image" Target="../media/image177.wmf"/><Relationship Id="rId15" Type="http://schemas.openxmlformats.org/officeDocument/2006/relationships/image" Target="../media/image182.wmf"/><Relationship Id="rId10" Type="http://schemas.openxmlformats.org/officeDocument/2006/relationships/oleObject" Target="../embeddings/oleObject179.bin"/><Relationship Id="rId4" Type="http://schemas.openxmlformats.org/officeDocument/2006/relationships/oleObject" Target="../embeddings/oleObject176.bin"/><Relationship Id="rId9" Type="http://schemas.openxmlformats.org/officeDocument/2006/relationships/image" Target="../media/image179.wmf"/><Relationship Id="rId14" Type="http://schemas.openxmlformats.org/officeDocument/2006/relationships/oleObject" Target="../embeddings/oleObject181.bin"/></Relationships>
</file>

<file path=ppt/slides/_rels/slide64.xml.rels><?xml version="1.0" encoding="UTF-8" standalone="yes"?>
<Relationships xmlns="http://schemas.openxmlformats.org/package/2006/relationships"><Relationship Id="rId3" Type="http://schemas.openxmlformats.org/officeDocument/2006/relationships/image" Target="../media/image183.wmf"/><Relationship Id="rId7" Type="http://schemas.openxmlformats.org/officeDocument/2006/relationships/image" Target="../media/image185.wmf"/><Relationship Id="rId2" Type="http://schemas.openxmlformats.org/officeDocument/2006/relationships/oleObject" Target="../embeddings/oleObject182.bin"/><Relationship Id="rId1" Type="http://schemas.openxmlformats.org/officeDocument/2006/relationships/slideLayout" Target="../slideLayouts/slideLayout2.xml"/><Relationship Id="rId6" Type="http://schemas.openxmlformats.org/officeDocument/2006/relationships/oleObject" Target="../embeddings/oleObject184.bin"/><Relationship Id="rId5" Type="http://schemas.openxmlformats.org/officeDocument/2006/relationships/image" Target="../media/image184.wmf"/><Relationship Id="rId4" Type="http://schemas.openxmlformats.org/officeDocument/2006/relationships/oleObject" Target="../embeddings/oleObject183.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188.bin"/><Relationship Id="rId13" Type="http://schemas.openxmlformats.org/officeDocument/2006/relationships/image" Target="../media/image191.wmf"/><Relationship Id="rId3" Type="http://schemas.openxmlformats.org/officeDocument/2006/relationships/image" Target="../media/image186.wmf"/><Relationship Id="rId7" Type="http://schemas.openxmlformats.org/officeDocument/2006/relationships/image" Target="../media/image188.wmf"/><Relationship Id="rId12" Type="http://schemas.openxmlformats.org/officeDocument/2006/relationships/oleObject" Target="../embeddings/oleObject190.bin"/><Relationship Id="rId2" Type="http://schemas.openxmlformats.org/officeDocument/2006/relationships/oleObject" Target="../embeddings/oleObject185.bin"/><Relationship Id="rId1" Type="http://schemas.openxmlformats.org/officeDocument/2006/relationships/slideLayout" Target="../slideLayouts/slideLayout2.xml"/><Relationship Id="rId6" Type="http://schemas.openxmlformats.org/officeDocument/2006/relationships/oleObject" Target="../embeddings/oleObject187.bin"/><Relationship Id="rId11" Type="http://schemas.openxmlformats.org/officeDocument/2006/relationships/image" Target="../media/image190.wmf"/><Relationship Id="rId5" Type="http://schemas.openxmlformats.org/officeDocument/2006/relationships/image" Target="../media/image187.wmf"/><Relationship Id="rId10" Type="http://schemas.openxmlformats.org/officeDocument/2006/relationships/oleObject" Target="../embeddings/oleObject189.bin"/><Relationship Id="rId4" Type="http://schemas.openxmlformats.org/officeDocument/2006/relationships/oleObject" Target="../embeddings/oleObject186.bin"/><Relationship Id="rId9" Type="http://schemas.openxmlformats.org/officeDocument/2006/relationships/image" Target="../media/image189.wmf"/></Relationships>
</file>

<file path=ppt/slides/_rels/slide66.xml.rels><?xml version="1.0" encoding="UTF-8" standalone="yes"?>
<Relationships xmlns="http://schemas.openxmlformats.org/package/2006/relationships"><Relationship Id="rId3" Type="http://schemas.openxmlformats.org/officeDocument/2006/relationships/image" Target="../media/image192.wmf"/><Relationship Id="rId7" Type="http://schemas.openxmlformats.org/officeDocument/2006/relationships/image" Target="../media/image194.wmf"/><Relationship Id="rId2" Type="http://schemas.openxmlformats.org/officeDocument/2006/relationships/oleObject" Target="../embeddings/oleObject191.bin"/><Relationship Id="rId1" Type="http://schemas.openxmlformats.org/officeDocument/2006/relationships/slideLayout" Target="../slideLayouts/slideLayout2.xml"/><Relationship Id="rId6" Type="http://schemas.openxmlformats.org/officeDocument/2006/relationships/oleObject" Target="../embeddings/oleObject193.bin"/><Relationship Id="rId5" Type="http://schemas.openxmlformats.org/officeDocument/2006/relationships/image" Target="../media/image193.wmf"/><Relationship Id="rId4" Type="http://schemas.openxmlformats.org/officeDocument/2006/relationships/oleObject" Target="../embeddings/oleObject192.bin"/></Relationships>
</file>

<file path=ppt/slides/_rels/slide67.xml.rels><?xml version="1.0" encoding="UTF-8" standalone="yes"?>
<Relationships xmlns="http://schemas.openxmlformats.org/package/2006/relationships"><Relationship Id="rId3" Type="http://schemas.openxmlformats.org/officeDocument/2006/relationships/image" Target="../media/image195.wmf"/><Relationship Id="rId7" Type="http://schemas.openxmlformats.org/officeDocument/2006/relationships/image" Target="../media/image197.wmf"/><Relationship Id="rId2" Type="http://schemas.openxmlformats.org/officeDocument/2006/relationships/oleObject" Target="../embeddings/oleObject194.bin"/><Relationship Id="rId1" Type="http://schemas.openxmlformats.org/officeDocument/2006/relationships/slideLayout" Target="../slideLayouts/slideLayout2.xml"/><Relationship Id="rId6" Type="http://schemas.openxmlformats.org/officeDocument/2006/relationships/oleObject" Target="../embeddings/oleObject196.bin"/><Relationship Id="rId5" Type="http://schemas.openxmlformats.org/officeDocument/2006/relationships/image" Target="../media/image196.wmf"/><Relationship Id="rId4" Type="http://schemas.openxmlformats.org/officeDocument/2006/relationships/oleObject" Target="../embeddings/oleObject195.bin"/></Relationships>
</file>

<file path=ppt/slides/_rels/slide68.xml.rels><?xml version="1.0" encoding="UTF-8" standalone="yes"?>
<Relationships xmlns="http://schemas.openxmlformats.org/package/2006/relationships"><Relationship Id="rId3" Type="http://schemas.openxmlformats.org/officeDocument/2006/relationships/image" Target="../media/image198.wmf"/><Relationship Id="rId2" Type="http://schemas.openxmlformats.org/officeDocument/2006/relationships/oleObject" Target="../embeddings/oleObject197.bin"/><Relationship Id="rId1" Type="http://schemas.openxmlformats.org/officeDocument/2006/relationships/slideLayout" Target="../slideLayouts/slideLayout2.xml"/><Relationship Id="rId5" Type="http://schemas.openxmlformats.org/officeDocument/2006/relationships/image" Target="../media/image199.wmf"/><Relationship Id="rId4" Type="http://schemas.openxmlformats.org/officeDocument/2006/relationships/oleObject" Target="../embeddings/oleObject198.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202.bin"/><Relationship Id="rId3" Type="http://schemas.openxmlformats.org/officeDocument/2006/relationships/image" Target="../media/image200.wmf"/><Relationship Id="rId7" Type="http://schemas.openxmlformats.org/officeDocument/2006/relationships/image" Target="../media/image202.wmf"/><Relationship Id="rId2" Type="http://schemas.openxmlformats.org/officeDocument/2006/relationships/oleObject" Target="../embeddings/oleObject199.bin"/><Relationship Id="rId1" Type="http://schemas.openxmlformats.org/officeDocument/2006/relationships/slideLayout" Target="../slideLayouts/slideLayout2.xml"/><Relationship Id="rId6" Type="http://schemas.openxmlformats.org/officeDocument/2006/relationships/oleObject" Target="../embeddings/oleObject201.bin"/><Relationship Id="rId5" Type="http://schemas.openxmlformats.org/officeDocument/2006/relationships/image" Target="../media/image201.wmf"/><Relationship Id="rId4" Type="http://schemas.openxmlformats.org/officeDocument/2006/relationships/oleObject" Target="../embeddings/oleObject200.bin"/><Relationship Id="rId9" Type="http://schemas.openxmlformats.org/officeDocument/2006/relationships/image" Target="../media/image20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4.wmf"/><Relationship Id="rId2" Type="http://schemas.openxmlformats.org/officeDocument/2006/relationships/oleObject" Target="../embeddings/oleObject203.bin"/><Relationship Id="rId1" Type="http://schemas.openxmlformats.org/officeDocument/2006/relationships/slideLayout" Target="../slideLayouts/slideLayout2.xml"/><Relationship Id="rId5" Type="http://schemas.openxmlformats.org/officeDocument/2006/relationships/image" Target="../media/image205.wmf"/><Relationship Id="rId4" Type="http://schemas.openxmlformats.org/officeDocument/2006/relationships/oleObject" Target="../embeddings/oleObject204.bin"/></Relationships>
</file>

<file path=ppt/slides/_rels/slide71.xml.rels><?xml version="1.0" encoding="UTF-8" standalone="yes"?>
<Relationships xmlns="http://schemas.openxmlformats.org/package/2006/relationships"><Relationship Id="rId3" Type="http://schemas.openxmlformats.org/officeDocument/2006/relationships/image" Target="../media/image206.wmf"/><Relationship Id="rId7" Type="http://schemas.openxmlformats.org/officeDocument/2006/relationships/image" Target="../media/image208.wmf"/><Relationship Id="rId2" Type="http://schemas.openxmlformats.org/officeDocument/2006/relationships/oleObject" Target="../embeddings/oleObject205.bin"/><Relationship Id="rId1" Type="http://schemas.openxmlformats.org/officeDocument/2006/relationships/slideLayout" Target="../slideLayouts/slideLayout2.xml"/><Relationship Id="rId6" Type="http://schemas.openxmlformats.org/officeDocument/2006/relationships/oleObject" Target="../embeddings/oleObject207.bin"/><Relationship Id="rId5" Type="http://schemas.openxmlformats.org/officeDocument/2006/relationships/image" Target="../media/image207.wmf"/><Relationship Id="rId4" Type="http://schemas.openxmlformats.org/officeDocument/2006/relationships/oleObject" Target="../embeddings/oleObject206.bin"/></Relationships>
</file>

<file path=ppt/slides/_rels/slide72.xml.rels><?xml version="1.0" encoding="UTF-8" standalone="yes"?>
<Relationships xmlns="http://schemas.openxmlformats.org/package/2006/relationships"><Relationship Id="rId3" Type="http://schemas.openxmlformats.org/officeDocument/2006/relationships/image" Target="../media/image209.wmf"/><Relationship Id="rId7" Type="http://schemas.openxmlformats.org/officeDocument/2006/relationships/image" Target="../media/image211.wmf"/><Relationship Id="rId2" Type="http://schemas.openxmlformats.org/officeDocument/2006/relationships/oleObject" Target="../embeddings/oleObject208.bin"/><Relationship Id="rId1" Type="http://schemas.openxmlformats.org/officeDocument/2006/relationships/slideLayout" Target="../slideLayouts/slideLayout2.xml"/><Relationship Id="rId6" Type="http://schemas.openxmlformats.org/officeDocument/2006/relationships/oleObject" Target="../embeddings/oleObject210.bin"/><Relationship Id="rId5" Type="http://schemas.openxmlformats.org/officeDocument/2006/relationships/image" Target="../media/image210.wmf"/><Relationship Id="rId4" Type="http://schemas.openxmlformats.org/officeDocument/2006/relationships/oleObject" Target="../embeddings/oleObject209.bin"/></Relationships>
</file>

<file path=ppt/slides/_rels/slide73.xml.rels><?xml version="1.0" encoding="UTF-8" standalone="yes"?>
<Relationships xmlns="http://schemas.openxmlformats.org/package/2006/relationships"><Relationship Id="rId3" Type="http://schemas.openxmlformats.org/officeDocument/2006/relationships/image" Target="../media/image212.wmf"/><Relationship Id="rId7" Type="http://schemas.openxmlformats.org/officeDocument/2006/relationships/image" Target="../media/image214.wmf"/><Relationship Id="rId2" Type="http://schemas.openxmlformats.org/officeDocument/2006/relationships/oleObject" Target="../embeddings/oleObject211.bin"/><Relationship Id="rId1" Type="http://schemas.openxmlformats.org/officeDocument/2006/relationships/slideLayout" Target="../slideLayouts/slideLayout2.xml"/><Relationship Id="rId6" Type="http://schemas.openxmlformats.org/officeDocument/2006/relationships/oleObject" Target="../embeddings/oleObject213.bin"/><Relationship Id="rId5" Type="http://schemas.openxmlformats.org/officeDocument/2006/relationships/image" Target="../media/image213.wmf"/><Relationship Id="rId4" Type="http://schemas.openxmlformats.org/officeDocument/2006/relationships/oleObject" Target="../embeddings/oleObject212.bin"/></Relationships>
</file>

<file path=ppt/slides/_rels/slide74.xml.rels><?xml version="1.0" encoding="UTF-8" standalone="yes"?>
<Relationships xmlns="http://schemas.openxmlformats.org/package/2006/relationships"><Relationship Id="rId3" Type="http://schemas.openxmlformats.org/officeDocument/2006/relationships/image" Target="../media/image215.wmf"/><Relationship Id="rId2" Type="http://schemas.openxmlformats.org/officeDocument/2006/relationships/oleObject" Target="../embeddings/oleObject214.bin"/><Relationship Id="rId1" Type="http://schemas.openxmlformats.org/officeDocument/2006/relationships/slideLayout" Target="../slideLayouts/slideLayout2.xml"/><Relationship Id="rId5" Type="http://schemas.openxmlformats.org/officeDocument/2006/relationships/image" Target="../media/image216.wmf"/><Relationship Id="rId4" Type="http://schemas.openxmlformats.org/officeDocument/2006/relationships/oleObject" Target="../embeddings/oleObject215.bin"/></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219.bin"/><Relationship Id="rId3" Type="http://schemas.openxmlformats.org/officeDocument/2006/relationships/image" Target="../media/image217.wmf"/><Relationship Id="rId7" Type="http://schemas.openxmlformats.org/officeDocument/2006/relationships/image" Target="../media/image219.wmf"/><Relationship Id="rId2" Type="http://schemas.openxmlformats.org/officeDocument/2006/relationships/oleObject" Target="../embeddings/oleObject216.bin"/><Relationship Id="rId1" Type="http://schemas.openxmlformats.org/officeDocument/2006/relationships/slideLayout" Target="../slideLayouts/slideLayout2.xml"/><Relationship Id="rId6" Type="http://schemas.openxmlformats.org/officeDocument/2006/relationships/oleObject" Target="../embeddings/oleObject218.bin"/><Relationship Id="rId5" Type="http://schemas.openxmlformats.org/officeDocument/2006/relationships/image" Target="../media/image218.wmf"/><Relationship Id="rId4" Type="http://schemas.openxmlformats.org/officeDocument/2006/relationships/oleObject" Target="../embeddings/oleObject217.bin"/><Relationship Id="rId9" Type="http://schemas.openxmlformats.org/officeDocument/2006/relationships/image" Target="../media/image220.wmf"/></Relationships>
</file>

<file path=ppt/slides/_rels/slide76.xml.rels><?xml version="1.0" encoding="UTF-8" standalone="yes"?>
<Relationships xmlns="http://schemas.openxmlformats.org/package/2006/relationships"><Relationship Id="rId3" Type="http://schemas.openxmlformats.org/officeDocument/2006/relationships/image" Target="../media/image221.wmf"/><Relationship Id="rId7" Type="http://schemas.openxmlformats.org/officeDocument/2006/relationships/image" Target="../media/image223.wmf"/><Relationship Id="rId2" Type="http://schemas.openxmlformats.org/officeDocument/2006/relationships/oleObject" Target="../embeddings/oleObject220.bin"/><Relationship Id="rId1" Type="http://schemas.openxmlformats.org/officeDocument/2006/relationships/slideLayout" Target="../slideLayouts/slideLayout2.xml"/><Relationship Id="rId6" Type="http://schemas.openxmlformats.org/officeDocument/2006/relationships/oleObject" Target="../embeddings/oleObject222.bin"/><Relationship Id="rId5" Type="http://schemas.openxmlformats.org/officeDocument/2006/relationships/image" Target="../media/image222.wmf"/><Relationship Id="rId4" Type="http://schemas.openxmlformats.org/officeDocument/2006/relationships/oleObject" Target="../embeddings/oleObject221.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226.bin"/><Relationship Id="rId3" Type="http://schemas.openxmlformats.org/officeDocument/2006/relationships/image" Target="../media/image224.wmf"/><Relationship Id="rId7" Type="http://schemas.openxmlformats.org/officeDocument/2006/relationships/image" Target="../media/image226.wmf"/><Relationship Id="rId2" Type="http://schemas.openxmlformats.org/officeDocument/2006/relationships/oleObject" Target="../embeddings/oleObject223.bin"/><Relationship Id="rId1" Type="http://schemas.openxmlformats.org/officeDocument/2006/relationships/slideLayout" Target="../slideLayouts/slideLayout2.xml"/><Relationship Id="rId6" Type="http://schemas.openxmlformats.org/officeDocument/2006/relationships/oleObject" Target="../embeddings/oleObject225.bin"/><Relationship Id="rId5" Type="http://schemas.openxmlformats.org/officeDocument/2006/relationships/image" Target="../media/image225.wmf"/><Relationship Id="rId4" Type="http://schemas.openxmlformats.org/officeDocument/2006/relationships/oleObject" Target="../embeddings/oleObject224.bin"/><Relationship Id="rId9" Type="http://schemas.openxmlformats.org/officeDocument/2006/relationships/image" Target="../media/image227.wmf"/></Relationships>
</file>

<file path=ppt/slides/_rels/slide79.xml.rels><?xml version="1.0" encoding="UTF-8" standalone="yes"?>
<Relationships xmlns="http://schemas.openxmlformats.org/package/2006/relationships"><Relationship Id="rId3" Type="http://schemas.openxmlformats.org/officeDocument/2006/relationships/image" Target="../media/image228.emf"/><Relationship Id="rId2" Type="http://schemas.openxmlformats.org/officeDocument/2006/relationships/oleObject" Target="../embeddings/oleObject227.bin"/><Relationship Id="rId1" Type="http://schemas.openxmlformats.org/officeDocument/2006/relationships/slideLayout" Target="../slideLayouts/slideLayout2.xml"/><Relationship Id="rId5" Type="http://schemas.openxmlformats.org/officeDocument/2006/relationships/image" Target="../media/image229.wmf"/><Relationship Id="rId4" Type="http://schemas.openxmlformats.org/officeDocument/2006/relationships/oleObject" Target="../embeddings/oleObject228.bin"/></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oleObject" Target="../embeddings/oleObject13.bin"/><Relationship Id="rId1" Type="http://schemas.openxmlformats.org/officeDocument/2006/relationships/slideLayout" Target="../slideLayouts/slideLayout4.xml"/><Relationship Id="rId6" Type="http://schemas.openxmlformats.org/officeDocument/2006/relationships/oleObject" Target="../embeddings/oleObject15.bin"/><Relationship Id="rId5" Type="http://schemas.openxmlformats.org/officeDocument/2006/relationships/image" Target="../media/image17.wmf"/><Relationship Id="rId4" Type="http://schemas.openxmlformats.org/officeDocument/2006/relationships/oleObject" Target="../embeddings/oleObject14.bin"/></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232.bin"/><Relationship Id="rId3" Type="http://schemas.openxmlformats.org/officeDocument/2006/relationships/image" Target="../media/image230.wmf"/><Relationship Id="rId7" Type="http://schemas.openxmlformats.org/officeDocument/2006/relationships/image" Target="../media/image232.wmf"/><Relationship Id="rId2" Type="http://schemas.openxmlformats.org/officeDocument/2006/relationships/oleObject" Target="../embeddings/oleObject229.bin"/><Relationship Id="rId1" Type="http://schemas.openxmlformats.org/officeDocument/2006/relationships/slideLayout" Target="../slideLayouts/slideLayout2.xml"/><Relationship Id="rId6" Type="http://schemas.openxmlformats.org/officeDocument/2006/relationships/oleObject" Target="../embeddings/oleObject231.bin"/><Relationship Id="rId5" Type="http://schemas.openxmlformats.org/officeDocument/2006/relationships/image" Target="../media/image231.wmf"/><Relationship Id="rId4" Type="http://schemas.openxmlformats.org/officeDocument/2006/relationships/oleObject" Target="../embeddings/oleObject230.bin"/><Relationship Id="rId9" Type="http://schemas.openxmlformats.org/officeDocument/2006/relationships/image" Target="../media/image233.wmf"/></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236.bin"/><Relationship Id="rId13" Type="http://schemas.openxmlformats.org/officeDocument/2006/relationships/image" Target="../media/image239.wmf"/><Relationship Id="rId3" Type="http://schemas.openxmlformats.org/officeDocument/2006/relationships/image" Target="../media/image234.wmf"/><Relationship Id="rId7" Type="http://schemas.openxmlformats.org/officeDocument/2006/relationships/image" Target="../media/image236.wmf"/><Relationship Id="rId12" Type="http://schemas.openxmlformats.org/officeDocument/2006/relationships/oleObject" Target="../embeddings/oleObject238.bin"/><Relationship Id="rId2" Type="http://schemas.openxmlformats.org/officeDocument/2006/relationships/oleObject" Target="../embeddings/oleObject233.bin"/><Relationship Id="rId1" Type="http://schemas.openxmlformats.org/officeDocument/2006/relationships/slideLayout" Target="../slideLayouts/slideLayout2.xml"/><Relationship Id="rId6" Type="http://schemas.openxmlformats.org/officeDocument/2006/relationships/oleObject" Target="../embeddings/oleObject235.bin"/><Relationship Id="rId11" Type="http://schemas.openxmlformats.org/officeDocument/2006/relationships/image" Target="../media/image238.wmf"/><Relationship Id="rId5" Type="http://schemas.openxmlformats.org/officeDocument/2006/relationships/image" Target="../media/image235.wmf"/><Relationship Id="rId10" Type="http://schemas.openxmlformats.org/officeDocument/2006/relationships/oleObject" Target="../embeddings/oleObject237.bin"/><Relationship Id="rId4" Type="http://schemas.openxmlformats.org/officeDocument/2006/relationships/oleObject" Target="../embeddings/oleObject234.bin"/><Relationship Id="rId9" Type="http://schemas.openxmlformats.org/officeDocument/2006/relationships/image" Target="../media/image237.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40.wmf"/><Relationship Id="rId2" Type="http://schemas.openxmlformats.org/officeDocument/2006/relationships/oleObject" Target="../embeddings/oleObject239.bin"/><Relationship Id="rId1" Type="http://schemas.openxmlformats.org/officeDocument/2006/relationships/slideLayout" Target="../slideLayouts/slideLayout2.xml"/><Relationship Id="rId5" Type="http://schemas.openxmlformats.org/officeDocument/2006/relationships/image" Target="../media/image241.wmf"/><Relationship Id="rId4" Type="http://schemas.openxmlformats.org/officeDocument/2006/relationships/oleObject" Target="../embeddings/oleObject240.bin"/></Relationships>
</file>

<file path=ppt/slides/_rels/slide84.xml.rels><?xml version="1.0" encoding="UTF-8" standalone="yes"?>
<Relationships xmlns="http://schemas.openxmlformats.org/package/2006/relationships"><Relationship Id="rId3" Type="http://schemas.openxmlformats.org/officeDocument/2006/relationships/image" Target="../media/image242.wmf"/><Relationship Id="rId2" Type="http://schemas.openxmlformats.org/officeDocument/2006/relationships/oleObject" Target="../embeddings/oleObject24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20.wmf"/><Relationship Id="rId4" Type="http://schemas.openxmlformats.org/officeDocument/2006/relationships/oleObject" Target="../embeddings/oleObject17.bin"/><Relationship Id="rId9"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33400" y="1219200"/>
            <a:ext cx="3352800" cy="1600200"/>
          </a:xfrm>
        </p:spPr>
        <p:txBody>
          <a:bodyPr>
            <a:noAutofit/>
          </a:bodyPr>
          <a:lstStyle/>
          <a:p>
            <a:pPr lvl="0" eaLnBrk="0" hangingPunct="0">
              <a:spcBef>
                <a:spcPts val="0"/>
              </a:spcBef>
            </a:pPr>
            <a:r>
              <a:rPr lang="en-US" sz="4400" dirty="0">
                <a:solidFill>
                  <a:srgbClr val="FFFFFF"/>
                </a:solidFill>
              </a:rPr>
              <a:t>Section 6.2</a:t>
            </a:r>
          </a:p>
          <a:p>
            <a:endParaRPr lang="en-US" dirty="0"/>
          </a:p>
        </p:txBody>
      </p:sp>
      <p:sp>
        <p:nvSpPr>
          <p:cNvPr id="6" name="Content Placeholder 5"/>
          <p:cNvSpPr>
            <a:spLocks noGrp="1"/>
          </p:cNvSpPr>
          <p:nvPr>
            <p:ph sz="quarter" idx="11"/>
          </p:nvPr>
        </p:nvSpPr>
        <p:spPr>
          <a:xfrm>
            <a:off x="533400" y="2514600"/>
            <a:ext cx="3276600" cy="2743200"/>
          </a:xfrm>
        </p:spPr>
        <p:txBody>
          <a:bodyPr>
            <a:noAutofit/>
          </a:bodyPr>
          <a:lstStyle/>
          <a:p>
            <a:pPr marL="342900" indent="-342900" algn="ctr"/>
            <a:r>
              <a:rPr lang="en-US" dirty="0"/>
              <a:t>Adding and</a:t>
            </a:r>
          </a:p>
          <a:p>
            <a:pPr marL="342900" indent="-342900" algn="ctr"/>
            <a:r>
              <a:rPr lang="en-US" dirty="0"/>
              <a:t>Subtracting</a:t>
            </a:r>
          </a:p>
          <a:p>
            <a:pPr marL="342900" indent="-342900" algn="ctr"/>
            <a:r>
              <a:rPr lang="en-US" dirty="0"/>
              <a:t>Rational</a:t>
            </a:r>
          </a:p>
          <a:p>
            <a:pPr marL="342900" indent="-342900" algn="ctr"/>
            <a:r>
              <a:rPr lang="en-US" dirty="0"/>
              <a:t>Expressions</a:t>
            </a:r>
          </a:p>
          <a:p>
            <a:pPr marL="342900" indent="-342900" algn="ctr"/>
            <a:endParaRPr lang="en-US" dirty="0"/>
          </a:p>
          <a:p>
            <a:endParaRPr lang="en-US" dirty="0"/>
          </a:p>
        </p:txBody>
      </p:sp>
    </p:spTree>
    <p:extLst>
      <p:ext uri="{BB962C8B-B14F-4D97-AF65-F5344CB8AC3E}">
        <p14:creationId xmlns:p14="http://schemas.microsoft.com/office/powerpoint/2010/main" val="7937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dirty="0"/>
              <a:t>					Combine like terms.</a:t>
            </a:r>
          </a:p>
          <a:p>
            <a:r>
              <a:rPr lang="en-US" sz="2800" dirty="0"/>
              <a:t>					</a:t>
            </a:r>
          </a:p>
          <a:p>
            <a:r>
              <a:rPr lang="en-US" sz="2800" dirty="0"/>
              <a:t>					Factor.</a:t>
            </a:r>
          </a:p>
          <a:p>
            <a:endParaRPr lang="en-US" sz="2800" dirty="0"/>
          </a:p>
          <a:p>
            <a:pPr>
              <a:spcBef>
                <a:spcPct val="50000"/>
              </a:spcBef>
            </a:pPr>
            <a:r>
              <a:rPr lang="en-US" sz="2800" dirty="0"/>
              <a:t>					Factor and simplify by 					dividing out the 						common factor, </a:t>
            </a:r>
          </a:p>
          <a:p>
            <a:r>
              <a:rPr lang="en-US" sz="2800" dirty="0"/>
              <a:t>					</a:t>
            </a:r>
          </a:p>
          <a:p>
            <a:r>
              <a:rPr lang="en-US" sz="2800" dirty="0"/>
              <a:t>					Simplify.</a:t>
            </a:r>
          </a:p>
          <a:p>
            <a:endParaRPr lang="en-US" sz="2800" dirty="0"/>
          </a:p>
          <a:p>
            <a:endParaRPr lang="en-US" sz="2800" dirty="0"/>
          </a:p>
          <a:p>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3122456493"/>
              </p:ext>
            </p:extLst>
          </p:nvPr>
        </p:nvGraphicFramePr>
        <p:xfrm>
          <a:off x="1796142" y="991470"/>
          <a:ext cx="2044700" cy="1003300"/>
        </p:xfrm>
        <a:graphic>
          <a:graphicData uri="http://schemas.openxmlformats.org/presentationml/2006/ole">
            <mc:AlternateContent xmlns:mc="http://schemas.openxmlformats.org/markup-compatibility/2006">
              <mc:Choice xmlns:v="urn:schemas-microsoft-com:vml" Requires="v">
                <p:oleObj name="Equation" r:id="rId2" imgW="2044440" imgH="1002960" progId="Equation.DSMT4">
                  <p:embed/>
                </p:oleObj>
              </mc:Choice>
              <mc:Fallback>
                <p:oleObj name="Equation" r:id="rId2" imgW="2044440" imgH="1002960" progId="Equation.DSMT4">
                  <p:embed/>
                  <p:pic>
                    <p:nvPicPr>
                      <p:cNvPr id="0" name=""/>
                      <p:cNvPicPr>
                        <a:picLocks noChangeAspect="1" noChangeArrowheads="1"/>
                      </p:cNvPicPr>
                      <p:nvPr/>
                    </p:nvPicPr>
                    <p:blipFill>
                      <a:blip r:embed="rId3"/>
                      <a:srcRect/>
                      <a:stretch>
                        <a:fillRect/>
                      </a:stretch>
                    </p:blipFill>
                    <p:spPr bwMode="auto">
                      <a:xfrm>
                        <a:off x="1796142" y="991470"/>
                        <a:ext cx="20447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78891603"/>
              </p:ext>
            </p:extLst>
          </p:nvPr>
        </p:nvGraphicFramePr>
        <p:xfrm>
          <a:off x="1785258" y="2114116"/>
          <a:ext cx="2413000" cy="977900"/>
        </p:xfrm>
        <a:graphic>
          <a:graphicData uri="http://schemas.openxmlformats.org/presentationml/2006/ole">
            <mc:AlternateContent xmlns:mc="http://schemas.openxmlformats.org/markup-compatibility/2006">
              <mc:Choice xmlns:v="urn:schemas-microsoft-com:vml" Requires="v">
                <p:oleObj name="Equation" r:id="rId4" imgW="2412720" imgH="977760" progId="Equation.DSMT4">
                  <p:embed/>
                </p:oleObj>
              </mc:Choice>
              <mc:Fallback>
                <p:oleObj name="Equation" r:id="rId4" imgW="2412720" imgH="977760" progId="Equation.DSMT4">
                  <p:embed/>
                  <p:pic>
                    <p:nvPicPr>
                      <p:cNvPr id="0" name=""/>
                      <p:cNvPicPr>
                        <a:picLocks noChangeAspect="1" noChangeArrowheads="1"/>
                      </p:cNvPicPr>
                      <p:nvPr/>
                    </p:nvPicPr>
                    <p:blipFill>
                      <a:blip r:embed="rId5"/>
                      <a:srcRect/>
                      <a:stretch>
                        <a:fillRect/>
                      </a:stretch>
                    </p:blipFill>
                    <p:spPr bwMode="auto">
                      <a:xfrm>
                        <a:off x="1785258" y="2114116"/>
                        <a:ext cx="2413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06139790"/>
              </p:ext>
            </p:extLst>
          </p:nvPr>
        </p:nvGraphicFramePr>
        <p:xfrm>
          <a:off x="1828800" y="5029200"/>
          <a:ext cx="1079500" cy="838200"/>
        </p:xfrm>
        <a:graphic>
          <a:graphicData uri="http://schemas.openxmlformats.org/presentationml/2006/ole">
            <mc:AlternateContent xmlns:mc="http://schemas.openxmlformats.org/markup-compatibility/2006">
              <mc:Choice xmlns:v="urn:schemas-microsoft-com:vml" Requires="v">
                <p:oleObj name="Equation" r:id="rId6" imgW="1079280" imgH="838080" progId="Equation.DSMT4">
                  <p:embed/>
                </p:oleObj>
              </mc:Choice>
              <mc:Fallback>
                <p:oleObj name="Equation" r:id="rId6" imgW="1079280" imgH="838080" progId="Equation.DSMT4">
                  <p:embed/>
                  <p:pic>
                    <p:nvPicPr>
                      <p:cNvPr id="0" name=""/>
                      <p:cNvPicPr>
                        <a:picLocks noChangeAspect="1" noChangeArrowheads="1"/>
                      </p:cNvPicPr>
                      <p:nvPr/>
                    </p:nvPicPr>
                    <p:blipFill>
                      <a:blip r:embed="rId7"/>
                      <a:srcRect/>
                      <a:stretch>
                        <a:fillRect/>
                      </a:stretch>
                    </p:blipFill>
                    <p:spPr bwMode="auto">
                      <a:xfrm>
                        <a:off x="1828800" y="50292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1441084"/>
              </p:ext>
            </p:extLst>
          </p:nvPr>
        </p:nvGraphicFramePr>
        <p:xfrm>
          <a:off x="1780674" y="3289719"/>
          <a:ext cx="2413000" cy="977900"/>
        </p:xfrm>
        <a:graphic>
          <a:graphicData uri="http://schemas.openxmlformats.org/presentationml/2006/ole">
            <mc:AlternateContent xmlns:mc="http://schemas.openxmlformats.org/markup-compatibility/2006">
              <mc:Choice xmlns:v="urn:schemas-microsoft-com:vml" Requires="v">
                <p:oleObj name="Equation" r:id="rId8" imgW="2412720" imgH="977760" progId="Equation.DSMT4">
                  <p:embed/>
                </p:oleObj>
              </mc:Choice>
              <mc:Fallback>
                <p:oleObj name="Equation" r:id="rId8" imgW="2412720" imgH="977760" progId="Equation.DSMT4">
                  <p:embed/>
                  <p:pic>
                    <p:nvPicPr>
                      <p:cNvPr id="0" name=""/>
                      <p:cNvPicPr>
                        <a:picLocks noChangeAspect="1" noChangeArrowheads="1"/>
                      </p:cNvPicPr>
                      <p:nvPr/>
                    </p:nvPicPr>
                    <p:blipFill>
                      <a:blip r:embed="rId9"/>
                      <a:srcRect/>
                      <a:stretch>
                        <a:fillRect/>
                      </a:stretch>
                    </p:blipFill>
                    <p:spPr bwMode="auto">
                      <a:xfrm>
                        <a:off x="1780674" y="3289719"/>
                        <a:ext cx="2413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24225735"/>
              </p:ext>
            </p:extLst>
          </p:nvPr>
        </p:nvGraphicFramePr>
        <p:xfrm>
          <a:off x="7696200" y="4279075"/>
          <a:ext cx="863600" cy="330200"/>
        </p:xfrm>
        <a:graphic>
          <a:graphicData uri="http://schemas.openxmlformats.org/presentationml/2006/ole">
            <mc:AlternateContent xmlns:mc="http://schemas.openxmlformats.org/markup-compatibility/2006">
              <mc:Choice xmlns:v="urn:schemas-microsoft-com:vml" Requires="v">
                <p:oleObj name="Equation" r:id="rId10" imgW="863280" imgH="330120" progId="Equation.DSMT4">
                  <p:embed/>
                </p:oleObj>
              </mc:Choice>
              <mc:Fallback>
                <p:oleObj name="Equation" r:id="rId10" imgW="863280" imgH="330120" progId="Equation.DSMT4">
                  <p:embed/>
                  <p:pic>
                    <p:nvPicPr>
                      <p:cNvPr id="0" name=""/>
                      <p:cNvPicPr>
                        <a:picLocks noChangeAspect="1" noChangeArrowheads="1"/>
                      </p:cNvPicPr>
                      <p:nvPr/>
                    </p:nvPicPr>
                    <p:blipFill>
                      <a:blip r:embed="rId11"/>
                      <a:srcRect/>
                      <a:stretch>
                        <a:fillRect/>
                      </a:stretch>
                    </p:blipFill>
                    <p:spPr bwMode="auto">
                      <a:xfrm>
                        <a:off x="7696200" y="4279075"/>
                        <a:ext cx="863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Connector 5"/>
          <p:cNvCxnSpPr/>
          <p:nvPr/>
        </p:nvCxnSpPr>
        <p:spPr>
          <a:xfrm flipH="1">
            <a:off x="2209801" y="3886200"/>
            <a:ext cx="914399" cy="274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171373" y="3347836"/>
            <a:ext cx="914399" cy="274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96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2: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2.</a:t>
            </a:r>
            <a:r>
              <a:rPr lang="en-US" sz="2800" dirty="0"/>
              <a:t>	Subtract:  </a:t>
            </a:r>
          </a:p>
          <a:p>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057760829"/>
              </p:ext>
            </p:extLst>
          </p:nvPr>
        </p:nvGraphicFramePr>
        <p:xfrm>
          <a:off x="3048000" y="996950"/>
          <a:ext cx="2743200" cy="965200"/>
        </p:xfrm>
        <a:graphic>
          <a:graphicData uri="http://schemas.openxmlformats.org/presentationml/2006/ole">
            <mc:AlternateContent xmlns:mc="http://schemas.openxmlformats.org/markup-compatibility/2006">
              <mc:Choice xmlns:v="urn:schemas-microsoft-com:vml" Requires="v">
                <p:oleObj name="Equation" r:id="rId2" imgW="2743200" imgH="965160" progId="Equation.DSMT4">
                  <p:embed/>
                </p:oleObj>
              </mc:Choice>
              <mc:Fallback>
                <p:oleObj name="Equation" r:id="rId2" imgW="2743200" imgH="965160" progId="Equation.DSMT4">
                  <p:embed/>
                  <p:pic>
                    <p:nvPicPr>
                      <p:cNvPr id="0" name="Object 5"/>
                      <p:cNvPicPr>
                        <a:picLocks noChangeAspect="1" noChangeArrowheads="1"/>
                      </p:cNvPicPr>
                      <p:nvPr/>
                    </p:nvPicPr>
                    <p:blipFill>
                      <a:blip r:embed="rId3"/>
                      <a:srcRect/>
                      <a:stretch>
                        <a:fillRect/>
                      </a:stretch>
                    </p:blipFill>
                    <p:spPr bwMode="auto">
                      <a:xfrm>
                        <a:off x="3048000" y="996950"/>
                        <a:ext cx="2743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52019768"/>
              </p:ext>
            </p:extLst>
          </p:nvPr>
        </p:nvGraphicFramePr>
        <p:xfrm>
          <a:off x="1484313" y="1979194"/>
          <a:ext cx="5880100" cy="990600"/>
        </p:xfrm>
        <a:graphic>
          <a:graphicData uri="http://schemas.openxmlformats.org/presentationml/2006/ole">
            <mc:AlternateContent xmlns:mc="http://schemas.openxmlformats.org/markup-compatibility/2006">
              <mc:Choice xmlns:v="urn:schemas-microsoft-com:vml" Requires="v">
                <p:oleObj name="Equation" r:id="rId4" imgW="5879880" imgH="990360" progId="Equation.DSMT4">
                  <p:embed/>
                </p:oleObj>
              </mc:Choice>
              <mc:Fallback>
                <p:oleObj name="Equation" r:id="rId4" imgW="5879880" imgH="990360" progId="Equation.DSMT4">
                  <p:embed/>
                  <p:pic>
                    <p:nvPicPr>
                      <p:cNvPr id="0" name=""/>
                      <p:cNvPicPr>
                        <a:picLocks noChangeAspect="1" noChangeArrowheads="1"/>
                      </p:cNvPicPr>
                      <p:nvPr/>
                    </p:nvPicPr>
                    <p:blipFill>
                      <a:blip r:embed="rId5"/>
                      <a:srcRect/>
                      <a:stretch>
                        <a:fillRect/>
                      </a:stretch>
                    </p:blipFill>
                    <p:spPr bwMode="auto">
                      <a:xfrm>
                        <a:off x="1484313" y="1979194"/>
                        <a:ext cx="5880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560440254"/>
              </p:ext>
            </p:extLst>
          </p:nvPr>
        </p:nvGraphicFramePr>
        <p:xfrm>
          <a:off x="4276317" y="2949742"/>
          <a:ext cx="4114800" cy="3086100"/>
        </p:xfrm>
        <a:graphic>
          <a:graphicData uri="http://schemas.openxmlformats.org/presentationml/2006/ole">
            <mc:AlternateContent xmlns:mc="http://schemas.openxmlformats.org/markup-compatibility/2006">
              <mc:Choice xmlns:v="urn:schemas-microsoft-com:vml" Requires="v">
                <p:oleObj name="Equation" r:id="rId6" imgW="4114800" imgH="3085920" progId="Equation.DSMT4">
                  <p:embed/>
                </p:oleObj>
              </mc:Choice>
              <mc:Fallback>
                <p:oleObj name="Equation" r:id="rId6" imgW="4114800" imgH="3085920" progId="Equation.DSMT4">
                  <p:embed/>
                  <p:pic>
                    <p:nvPicPr>
                      <p:cNvPr id="0" name=""/>
                      <p:cNvPicPr>
                        <a:picLocks noChangeAspect="1" noChangeArrowheads="1"/>
                      </p:cNvPicPr>
                      <p:nvPr/>
                    </p:nvPicPr>
                    <p:blipFill>
                      <a:blip r:embed="rId7"/>
                      <a:srcRect/>
                      <a:stretch>
                        <a:fillRect/>
                      </a:stretch>
                    </p:blipFill>
                    <p:spPr bwMode="auto">
                      <a:xfrm>
                        <a:off x="4276317" y="2949742"/>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439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3</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Find the least common denominator.</a:t>
            </a:r>
          </a:p>
        </p:txBody>
      </p:sp>
    </p:spTree>
    <p:extLst>
      <p:ext uri="{BB962C8B-B14F-4D97-AF65-F5344CB8AC3E}">
        <p14:creationId xmlns:p14="http://schemas.microsoft.com/office/powerpoint/2010/main" val="1405412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extLst>
              <p:ext uri="{D42A27DB-BD31-4B8C-83A1-F6EECF244321}">
                <p14:modId xmlns:p14="http://schemas.microsoft.com/office/powerpoint/2010/main" val="2081892833"/>
              </p:ext>
            </p:extLst>
          </p:nvPr>
        </p:nvGraphicFramePr>
        <p:xfrm>
          <a:off x="533400" y="1143000"/>
          <a:ext cx="8243888" cy="429777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Finding the Least Common Denominator (LCD)</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r>
                        <a:rPr kumimoji="0" lang="en-US" sz="2800" b="0" i="0" u="none" strike="noStrike" cap="none" normalizeH="0" baseline="0" dirty="0">
                          <a:ln>
                            <a:noFill/>
                          </a:ln>
                          <a:solidFill>
                            <a:schemeClr val="tx1"/>
                          </a:solidFill>
                          <a:effectLst/>
                          <a:latin typeface="Arial" pitchFamily="34" charset="0"/>
                          <a:cs typeface="Arial" pitchFamily="34" charset="0"/>
                        </a:rPr>
                        <a:t>Factor each denominator completely.</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r>
                        <a:rPr kumimoji="0" lang="en-US" sz="2800" b="0" i="0" u="none" strike="noStrike" cap="none" normalizeH="0" baseline="0" dirty="0">
                          <a:ln>
                            <a:noFill/>
                          </a:ln>
                          <a:solidFill>
                            <a:schemeClr val="tx1"/>
                          </a:solidFill>
                          <a:effectLst/>
                          <a:latin typeface="Arial" pitchFamily="34" charset="0"/>
                          <a:cs typeface="Arial" pitchFamily="34" charset="0"/>
                        </a:rPr>
                        <a:t>List the factors of the first denominator.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3"/>
                        <a:tabLst/>
                      </a:pPr>
                      <a:r>
                        <a:rPr kumimoji="0" lang="en-US" sz="2800" b="0" i="0" u="none" strike="noStrike" cap="none" normalizeH="0" baseline="0" dirty="0">
                          <a:ln>
                            <a:noFill/>
                          </a:ln>
                          <a:solidFill>
                            <a:schemeClr val="tx1"/>
                          </a:solidFill>
                          <a:effectLst/>
                          <a:latin typeface="Arial" pitchFamily="34" charset="0"/>
                          <a:cs typeface="Arial" pitchFamily="34" charset="0"/>
                        </a:rPr>
                        <a:t>Add to the list in step 2 any factors of the second denominator that do not appear in </a:t>
                      </a:r>
                      <a:br>
                        <a:rPr kumimoji="0" lang="en-US" sz="2800" b="0" i="0" u="none" strike="noStrike" cap="none" normalizeH="0" baseline="0" dirty="0">
                          <a:ln>
                            <a:noFill/>
                          </a:ln>
                          <a:solidFill>
                            <a:schemeClr val="tx1"/>
                          </a:solidFill>
                          <a:effectLst/>
                          <a:latin typeface="Arial" pitchFamily="34" charset="0"/>
                          <a:cs typeface="Arial" pitchFamily="34" charset="0"/>
                        </a:rPr>
                      </a:br>
                      <a:r>
                        <a:rPr kumimoji="0" lang="en-US" sz="2800" b="0" i="0" u="none" strike="noStrike" cap="none" normalizeH="0" baseline="0" dirty="0">
                          <a:ln>
                            <a:noFill/>
                          </a:ln>
                          <a:solidFill>
                            <a:schemeClr val="tx1"/>
                          </a:solidFill>
                          <a:effectLst/>
                          <a:latin typeface="Arial" pitchFamily="34" charset="0"/>
                          <a:cs typeface="Arial" pitchFamily="34" charset="0"/>
                        </a:rPr>
                        <a:t>the list.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4"/>
                        <a:tabLst/>
                      </a:pPr>
                      <a:r>
                        <a:rPr kumimoji="0" lang="en-US" sz="2800" b="0" i="0" u="none" strike="noStrike" cap="none" normalizeH="0" baseline="0" dirty="0">
                          <a:ln>
                            <a:noFill/>
                          </a:ln>
                          <a:solidFill>
                            <a:schemeClr val="tx1"/>
                          </a:solidFill>
                          <a:effectLst/>
                          <a:latin typeface="Arial" pitchFamily="34" charset="0"/>
                          <a:cs typeface="Arial" pitchFamily="34" charset="0"/>
                        </a:rPr>
                        <a:t>Form the product of each different factor from the list in step 3.  This product is the least common denominator.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itle 4"/>
          <p:cNvSpPr>
            <a:spLocks noGrp="1"/>
          </p:cNvSpPr>
          <p:nvPr>
            <p:ph type="title" idx="4294967295"/>
          </p:nvPr>
        </p:nvSpPr>
        <p:spPr>
          <a:xfrm>
            <a:off x="4572000" y="182880"/>
            <a:ext cx="0" cy="0"/>
          </a:xfrm>
          <a:prstGeom prst="rect">
            <a:avLst/>
          </a:prstGeom>
        </p:spPr>
        <p:txBody>
          <a:bodyPr wrap="none"/>
          <a:lstStyle/>
          <a:p>
            <a:r>
              <a:rPr lang="en-US" sz="3200" dirty="0">
                <a:latin typeface="Arial" pitchFamily="34" charset="0"/>
                <a:cs typeface="Arial" pitchFamily="34" charset="0"/>
              </a:rPr>
              <a:t>Least Common Denominators</a:t>
            </a:r>
          </a:p>
        </p:txBody>
      </p:sp>
    </p:spTree>
    <p:extLst>
      <p:ext uri="{BB962C8B-B14F-4D97-AF65-F5344CB8AC3E}">
        <p14:creationId xmlns:p14="http://schemas.microsoft.com/office/powerpoint/2010/main" val="1475917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wrap="none"/>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	Find the LCD of:</a:t>
            </a:r>
          </a:p>
          <a:p>
            <a:endParaRPr lang="en-US" sz="2800" dirty="0"/>
          </a:p>
          <a:p>
            <a:endParaRPr lang="en-US" sz="2800" dirty="0"/>
          </a:p>
          <a:p>
            <a:pPr>
              <a:spcBef>
                <a:spcPts val="0"/>
              </a:spcBef>
            </a:pPr>
            <a:r>
              <a:rPr lang="en-US" sz="2800" b="1" spc="-100" dirty="0"/>
              <a:t>	</a:t>
            </a:r>
          </a:p>
          <a:p>
            <a:pPr>
              <a:spcBef>
                <a:spcPts val="0"/>
              </a:spcBef>
            </a:pPr>
            <a:r>
              <a:rPr lang="en-US" sz="2800" b="1" spc="-100" dirty="0"/>
              <a:t>	1. Factor each denominator completely.</a:t>
            </a:r>
          </a:p>
          <a:p>
            <a:endParaRPr lang="en-US" sz="2800" b="1" dirty="0"/>
          </a:p>
          <a:p>
            <a:endParaRPr lang="en-US" sz="2800" b="1" dirty="0"/>
          </a:p>
          <a:p>
            <a:pPr>
              <a:spcBef>
                <a:spcPts val="0"/>
              </a:spcBef>
            </a:pPr>
            <a:r>
              <a:rPr lang="en-US" sz="2800" b="1" spc="-100" dirty="0"/>
              <a:t>	</a:t>
            </a:r>
          </a:p>
          <a:p>
            <a:pPr>
              <a:spcBef>
                <a:spcPts val="0"/>
              </a:spcBef>
            </a:pPr>
            <a:r>
              <a:rPr lang="en-US" sz="2800" b="1" spc="-100" dirty="0"/>
              <a:t>	2. List the factors of the first denominator.</a:t>
            </a:r>
          </a:p>
          <a:p>
            <a:r>
              <a:rPr lang="en-US" sz="2800" b="1" dirty="0"/>
              <a:t>	</a:t>
            </a:r>
          </a:p>
          <a:p>
            <a:endParaRPr lang="en-US" sz="2800" b="1"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3502283564"/>
              </p:ext>
            </p:extLst>
          </p:nvPr>
        </p:nvGraphicFramePr>
        <p:xfrm>
          <a:off x="1447800" y="1524000"/>
          <a:ext cx="4902200" cy="965200"/>
        </p:xfrm>
        <a:graphic>
          <a:graphicData uri="http://schemas.openxmlformats.org/presentationml/2006/ole">
            <mc:AlternateContent xmlns:mc="http://schemas.openxmlformats.org/markup-compatibility/2006">
              <mc:Choice xmlns:v="urn:schemas-microsoft-com:vml" Requires="v">
                <p:oleObj name="Equation" r:id="rId2" imgW="4902120" imgH="965160" progId="Equation.DSMT4">
                  <p:embed/>
                </p:oleObj>
              </mc:Choice>
              <mc:Fallback>
                <p:oleObj name="Equation" r:id="rId2" imgW="4902120" imgH="965160" progId="Equation.DSMT4">
                  <p:embed/>
                  <p:pic>
                    <p:nvPicPr>
                      <p:cNvPr id="0" name="Object 9"/>
                      <p:cNvPicPr>
                        <a:picLocks noChangeAspect="1" noChangeArrowheads="1"/>
                      </p:cNvPicPr>
                      <p:nvPr/>
                    </p:nvPicPr>
                    <p:blipFill>
                      <a:blip r:embed="rId3"/>
                      <a:srcRect/>
                      <a:stretch>
                        <a:fillRect/>
                      </a:stretch>
                    </p:blipFill>
                    <p:spPr bwMode="auto">
                      <a:xfrm>
                        <a:off x="1447800" y="1524000"/>
                        <a:ext cx="4902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900322499"/>
              </p:ext>
            </p:extLst>
          </p:nvPr>
        </p:nvGraphicFramePr>
        <p:xfrm>
          <a:off x="2590800" y="3505200"/>
          <a:ext cx="4203700" cy="558800"/>
        </p:xfrm>
        <a:graphic>
          <a:graphicData uri="http://schemas.openxmlformats.org/presentationml/2006/ole">
            <mc:AlternateContent xmlns:mc="http://schemas.openxmlformats.org/markup-compatibility/2006">
              <mc:Choice xmlns:v="urn:schemas-microsoft-com:vml" Requires="v">
                <p:oleObj name="Equation" r:id="rId4" imgW="4203360" imgH="558720" progId="Equation.DSMT4">
                  <p:embed/>
                </p:oleObj>
              </mc:Choice>
              <mc:Fallback>
                <p:oleObj name="Equation" r:id="rId4" imgW="4203360" imgH="558720" progId="Equation.DSMT4">
                  <p:embed/>
                  <p:pic>
                    <p:nvPicPr>
                      <p:cNvPr id="0" name=""/>
                      <p:cNvPicPr>
                        <a:picLocks noChangeAspect="1" noChangeArrowheads="1"/>
                      </p:cNvPicPr>
                      <p:nvPr/>
                    </p:nvPicPr>
                    <p:blipFill>
                      <a:blip r:embed="rId5"/>
                      <a:srcRect/>
                      <a:stretch>
                        <a:fillRect/>
                      </a:stretch>
                    </p:blipFill>
                    <p:spPr bwMode="auto">
                      <a:xfrm>
                        <a:off x="2590800" y="3505200"/>
                        <a:ext cx="4203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340874503"/>
              </p:ext>
            </p:extLst>
          </p:nvPr>
        </p:nvGraphicFramePr>
        <p:xfrm>
          <a:off x="2438400" y="4191000"/>
          <a:ext cx="4533900" cy="558800"/>
        </p:xfrm>
        <a:graphic>
          <a:graphicData uri="http://schemas.openxmlformats.org/presentationml/2006/ole">
            <mc:AlternateContent xmlns:mc="http://schemas.openxmlformats.org/markup-compatibility/2006">
              <mc:Choice xmlns:v="urn:schemas-microsoft-com:vml" Requires="v">
                <p:oleObj name="Equation" r:id="rId6" imgW="4533840" imgH="558720" progId="Equation.DSMT4">
                  <p:embed/>
                </p:oleObj>
              </mc:Choice>
              <mc:Fallback>
                <p:oleObj name="Equation" r:id="rId6" imgW="4533840" imgH="558720" progId="Equation.DSMT4">
                  <p:embed/>
                  <p:pic>
                    <p:nvPicPr>
                      <p:cNvPr id="0" name=""/>
                      <p:cNvPicPr>
                        <a:picLocks noChangeAspect="1" noChangeArrowheads="1"/>
                      </p:cNvPicPr>
                      <p:nvPr/>
                    </p:nvPicPr>
                    <p:blipFill>
                      <a:blip r:embed="rId7"/>
                      <a:srcRect/>
                      <a:stretch>
                        <a:fillRect/>
                      </a:stretch>
                    </p:blipFill>
                    <p:spPr bwMode="auto">
                      <a:xfrm>
                        <a:off x="2438400" y="4191000"/>
                        <a:ext cx="45339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285584990"/>
              </p:ext>
            </p:extLst>
          </p:nvPr>
        </p:nvGraphicFramePr>
        <p:xfrm>
          <a:off x="3429000" y="5486400"/>
          <a:ext cx="1752600" cy="381000"/>
        </p:xfrm>
        <a:graphic>
          <a:graphicData uri="http://schemas.openxmlformats.org/presentationml/2006/ole">
            <mc:AlternateContent xmlns:mc="http://schemas.openxmlformats.org/markup-compatibility/2006">
              <mc:Choice xmlns:v="urn:schemas-microsoft-com:vml" Requires="v">
                <p:oleObj name="Equation" r:id="rId8" imgW="1752480" imgH="380880" progId="Equation.DSMT4">
                  <p:embed/>
                </p:oleObj>
              </mc:Choice>
              <mc:Fallback>
                <p:oleObj name="Equation" r:id="rId8" imgW="1752480" imgH="380880" progId="Equation.DSMT4">
                  <p:embed/>
                  <p:pic>
                    <p:nvPicPr>
                      <p:cNvPr id="0" name=""/>
                      <p:cNvPicPr>
                        <a:picLocks noChangeAspect="1" noChangeArrowheads="1"/>
                      </p:cNvPicPr>
                      <p:nvPr/>
                    </p:nvPicPr>
                    <p:blipFill>
                      <a:blip r:embed="rId9"/>
                      <a:srcRect/>
                      <a:stretch>
                        <a:fillRect/>
                      </a:stretch>
                    </p:blipFill>
                    <p:spPr bwMode="auto">
                      <a:xfrm>
                        <a:off x="3429000" y="54864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7001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r>
              <a:rPr lang="en-US" sz="2800" b="1" spc="-100" dirty="0"/>
              <a:t>3. 	Add any unlisted factors from the second 	denominator.</a:t>
            </a:r>
            <a:r>
              <a:rPr lang="en-US" sz="2800" spc="-100" dirty="0"/>
              <a:t>  The second denominator is                		                One factor of </a:t>
            </a:r>
            <a:r>
              <a:rPr lang="en-US" sz="2800" i="1" spc="-100" dirty="0"/>
              <a:t>          </a:t>
            </a:r>
            <a:r>
              <a:rPr lang="en-US" sz="2800" spc="-100" dirty="0"/>
              <a:t>is already in 	our list, but the factor            is not.  We add the 	factor            to our list.</a:t>
            </a:r>
            <a:endParaRPr lang="en-US" sz="2800" b="1" spc="-100" dirty="0"/>
          </a:p>
          <a:p>
            <a:pPr>
              <a:spcBef>
                <a:spcPts val="0"/>
              </a:spcBef>
            </a:pPr>
            <a:endParaRPr lang="en-US" sz="2800" dirty="0"/>
          </a:p>
          <a:p>
            <a:pPr>
              <a:spcBef>
                <a:spcPts val="0"/>
              </a:spcBef>
            </a:pPr>
            <a:r>
              <a:rPr lang="en-US" sz="2800" b="1" dirty="0"/>
              <a:t>4. 	The least common denominator is the 	product of all factors in the final list.</a:t>
            </a:r>
            <a:r>
              <a:rPr lang="en-US" sz="2800" dirty="0"/>
              <a:t>  	Thus,</a:t>
            </a:r>
            <a:endParaRPr lang="en-US" sz="2800" b="1" dirty="0"/>
          </a:p>
          <a:p>
            <a:pPr>
              <a:spcBef>
                <a:spcPts val="0"/>
              </a:spcBef>
            </a:pPr>
            <a:endParaRPr lang="en-US" sz="2800" b="1" dirty="0"/>
          </a:p>
          <a:p>
            <a:pPr>
              <a:spcBef>
                <a:spcPts val="0"/>
              </a:spcBef>
            </a:pPr>
            <a:r>
              <a:rPr lang="en-US" sz="2800" dirty="0">
                <a:latin typeface="Times New Roman" pitchFamily="18" charset="0"/>
              </a:rPr>
              <a:t>	</a:t>
            </a:r>
            <a:r>
              <a:rPr lang="en-US" sz="2800" dirty="0"/>
              <a:t>is the least common denominator.</a:t>
            </a:r>
          </a:p>
          <a:p>
            <a:pPr>
              <a:spcBef>
                <a:spcPts val="0"/>
              </a:spcBef>
            </a:pPr>
            <a:r>
              <a:rPr lang="en-US" sz="2800" b="1" dirty="0"/>
              <a:t>	</a:t>
            </a:r>
          </a:p>
          <a:p>
            <a:endParaRPr lang="en-US" sz="2800" b="1"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dirty="0"/>
          </a:p>
        </p:txBody>
      </p:sp>
      <p:graphicFrame>
        <p:nvGraphicFramePr>
          <p:cNvPr id="28" name="Object 27"/>
          <p:cNvGraphicFramePr>
            <a:graphicFrameLocks noChangeAspect="1"/>
          </p:cNvGraphicFramePr>
          <p:nvPr>
            <p:extLst>
              <p:ext uri="{D42A27DB-BD31-4B8C-83A1-F6EECF244321}">
                <p14:modId xmlns:p14="http://schemas.microsoft.com/office/powerpoint/2010/main" val="2197328779"/>
              </p:ext>
            </p:extLst>
          </p:nvPr>
        </p:nvGraphicFramePr>
        <p:xfrm>
          <a:off x="1436688" y="2032000"/>
          <a:ext cx="2400300" cy="457200"/>
        </p:xfrm>
        <a:graphic>
          <a:graphicData uri="http://schemas.openxmlformats.org/presentationml/2006/ole">
            <mc:AlternateContent xmlns:mc="http://schemas.openxmlformats.org/markup-compatibility/2006">
              <mc:Choice xmlns:v="urn:schemas-microsoft-com:vml" Requires="v">
                <p:oleObj name="Equation" r:id="rId2" imgW="2400120" imgH="457200" progId="Equation.DSMT4">
                  <p:embed/>
                </p:oleObj>
              </mc:Choice>
              <mc:Fallback>
                <p:oleObj name="Equation" r:id="rId2" imgW="2400120" imgH="457200" progId="Equation.DSMT4">
                  <p:embed/>
                  <p:pic>
                    <p:nvPicPr>
                      <p:cNvPr id="0" name=""/>
                      <p:cNvPicPr>
                        <a:picLocks noChangeAspect="1" noChangeArrowheads="1"/>
                      </p:cNvPicPr>
                      <p:nvPr/>
                    </p:nvPicPr>
                    <p:blipFill>
                      <a:blip r:embed="rId3"/>
                      <a:srcRect/>
                      <a:stretch>
                        <a:fillRect/>
                      </a:stretch>
                    </p:blipFill>
                    <p:spPr bwMode="auto">
                      <a:xfrm>
                        <a:off x="1436688" y="2032000"/>
                        <a:ext cx="240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875402635"/>
              </p:ext>
            </p:extLst>
          </p:nvPr>
        </p:nvGraphicFramePr>
        <p:xfrm>
          <a:off x="3200400" y="3352800"/>
          <a:ext cx="2857500" cy="393700"/>
        </p:xfrm>
        <a:graphic>
          <a:graphicData uri="http://schemas.openxmlformats.org/presentationml/2006/ole">
            <mc:AlternateContent xmlns:mc="http://schemas.openxmlformats.org/markup-compatibility/2006">
              <mc:Choice xmlns:v="urn:schemas-microsoft-com:vml" Requires="v">
                <p:oleObj name="Equation" r:id="rId4" imgW="2857320" imgH="393480" progId="Equation.DSMT4">
                  <p:embed/>
                </p:oleObj>
              </mc:Choice>
              <mc:Fallback>
                <p:oleObj name="Equation" r:id="rId4" imgW="2857320" imgH="393480" progId="Equation.DSMT4">
                  <p:embed/>
                  <p:pic>
                    <p:nvPicPr>
                      <p:cNvPr id="0" name=""/>
                      <p:cNvPicPr>
                        <a:picLocks noChangeAspect="1" noChangeArrowheads="1"/>
                      </p:cNvPicPr>
                      <p:nvPr/>
                    </p:nvPicPr>
                    <p:blipFill>
                      <a:blip r:embed="rId5"/>
                      <a:srcRect/>
                      <a:stretch>
                        <a:fillRect/>
                      </a:stretch>
                    </p:blipFill>
                    <p:spPr bwMode="auto">
                      <a:xfrm>
                        <a:off x="3200400" y="3352800"/>
                        <a:ext cx="2857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522045837"/>
              </p:ext>
            </p:extLst>
          </p:nvPr>
        </p:nvGraphicFramePr>
        <p:xfrm>
          <a:off x="2476500" y="5029200"/>
          <a:ext cx="3314700" cy="457200"/>
        </p:xfrm>
        <a:graphic>
          <a:graphicData uri="http://schemas.openxmlformats.org/presentationml/2006/ole">
            <mc:AlternateContent xmlns:mc="http://schemas.openxmlformats.org/markup-compatibility/2006">
              <mc:Choice xmlns:v="urn:schemas-microsoft-com:vml" Requires="v">
                <p:oleObj name="Equation" r:id="rId6" imgW="3314520" imgH="457200" progId="Equation.DSMT4">
                  <p:embed/>
                </p:oleObj>
              </mc:Choice>
              <mc:Fallback>
                <p:oleObj name="Equation" r:id="rId6" imgW="3314520" imgH="457200" progId="Equation.DSMT4">
                  <p:embed/>
                  <p:pic>
                    <p:nvPicPr>
                      <p:cNvPr id="0" name=""/>
                      <p:cNvPicPr>
                        <a:picLocks noChangeAspect="1" noChangeArrowheads="1"/>
                      </p:cNvPicPr>
                      <p:nvPr/>
                    </p:nvPicPr>
                    <p:blipFill>
                      <a:blip r:embed="rId7"/>
                      <a:srcRect/>
                      <a:stretch>
                        <a:fillRect/>
                      </a:stretch>
                    </p:blipFill>
                    <p:spPr bwMode="auto">
                      <a:xfrm>
                        <a:off x="2476500" y="5029200"/>
                        <a:ext cx="331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94181329"/>
              </p:ext>
            </p:extLst>
          </p:nvPr>
        </p:nvGraphicFramePr>
        <p:xfrm>
          <a:off x="5778500" y="2139950"/>
          <a:ext cx="800100" cy="381000"/>
        </p:xfrm>
        <a:graphic>
          <a:graphicData uri="http://schemas.openxmlformats.org/presentationml/2006/ole">
            <mc:AlternateContent xmlns:mc="http://schemas.openxmlformats.org/markup-compatibility/2006">
              <mc:Choice xmlns:v="urn:schemas-microsoft-com:vml" Requires="v">
                <p:oleObj name="Equation" r:id="rId8" imgW="799920" imgH="380880" progId="Equation.DSMT4">
                  <p:embed/>
                </p:oleObj>
              </mc:Choice>
              <mc:Fallback>
                <p:oleObj name="Equation" r:id="rId8" imgW="799920" imgH="380880" progId="Equation.DSMT4">
                  <p:embed/>
                  <p:pic>
                    <p:nvPicPr>
                      <p:cNvPr id="0" name=""/>
                      <p:cNvPicPr>
                        <a:picLocks noChangeAspect="1" noChangeArrowheads="1"/>
                      </p:cNvPicPr>
                      <p:nvPr/>
                    </p:nvPicPr>
                    <p:blipFill>
                      <a:blip r:embed="rId9"/>
                      <a:srcRect/>
                      <a:stretch>
                        <a:fillRect/>
                      </a:stretch>
                    </p:blipFill>
                    <p:spPr bwMode="auto">
                      <a:xfrm>
                        <a:off x="5778500" y="2139950"/>
                        <a:ext cx="800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20352326"/>
              </p:ext>
            </p:extLst>
          </p:nvPr>
        </p:nvGraphicFramePr>
        <p:xfrm>
          <a:off x="4608513" y="2514600"/>
          <a:ext cx="901700" cy="393700"/>
        </p:xfrm>
        <a:graphic>
          <a:graphicData uri="http://schemas.openxmlformats.org/presentationml/2006/ole">
            <mc:AlternateContent xmlns:mc="http://schemas.openxmlformats.org/markup-compatibility/2006">
              <mc:Choice xmlns:v="urn:schemas-microsoft-com:vml" Requires="v">
                <p:oleObj name="Equation" r:id="rId10" imgW="901440" imgH="393480" progId="Equation.DSMT4">
                  <p:embed/>
                </p:oleObj>
              </mc:Choice>
              <mc:Fallback>
                <p:oleObj name="Equation" r:id="rId10" imgW="901440" imgH="393480" progId="Equation.DSMT4">
                  <p:embed/>
                  <p:pic>
                    <p:nvPicPr>
                      <p:cNvPr id="0" name=""/>
                      <p:cNvPicPr>
                        <a:picLocks noChangeAspect="1" noChangeArrowheads="1"/>
                      </p:cNvPicPr>
                      <p:nvPr/>
                    </p:nvPicPr>
                    <p:blipFill>
                      <a:blip r:embed="rId11"/>
                      <a:srcRect/>
                      <a:stretch>
                        <a:fillRect/>
                      </a:stretch>
                    </p:blipFill>
                    <p:spPr bwMode="auto">
                      <a:xfrm>
                        <a:off x="4608513" y="2514600"/>
                        <a:ext cx="901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75583169"/>
              </p:ext>
            </p:extLst>
          </p:nvPr>
        </p:nvGraphicFramePr>
        <p:xfrm>
          <a:off x="2400300" y="2940875"/>
          <a:ext cx="901700" cy="393700"/>
        </p:xfrm>
        <a:graphic>
          <a:graphicData uri="http://schemas.openxmlformats.org/presentationml/2006/ole">
            <mc:AlternateContent xmlns:mc="http://schemas.openxmlformats.org/markup-compatibility/2006">
              <mc:Choice xmlns:v="urn:schemas-microsoft-com:vml" Requires="v">
                <p:oleObj name="Equation" r:id="rId12" imgW="901440" imgH="393480" progId="Equation.DSMT4">
                  <p:embed/>
                </p:oleObj>
              </mc:Choice>
              <mc:Fallback>
                <p:oleObj name="Equation" r:id="rId12" imgW="901440" imgH="393480" progId="Equation.DSMT4">
                  <p:embed/>
                  <p:pic>
                    <p:nvPicPr>
                      <p:cNvPr id="0" name=""/>
                      <p:cNvPicPr>
                        <a:picLocks noChangeAspect="1" noChangeArrowheads="1"/>
                      </p:cNvPicPr>
                      <p:nvPr/>
                    </p:nvPicPr>
                    <p:blipFill>
                      <a:blip r:embed="rId13"/>
                      <a:srcRect/>
                      <a:stretch>
                        <a:fillRect/>
                      </a:stretch>
                    </p:blipFill>
                    <p:spPr bwMode="auto">
                      <a:xfrm>
                        <a:off x="2400300" y="2940875"/>
                        <a:ext cx="901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51796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3: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3a.</a:t>
            </a:r>
            <a:r>
              <a:rPr lang="en-US" sz="2800" dirty="0"/>
              <a:t>	Find the LCD of</a:t>
            </a:r>
          </a:p>
          <a:p>
            <a:r>
              <a:rPr lang="en-US" sz="2800" dirty="0"/>
              <a:t>	</a:t>
            </a:r>
          </a:p>
          <a:p>
            <a:r>
              <a:rPr lang="en-US" sz="2800" dirty="0"/>
              <a:t>	Factor each denominator:</a:t>
            </a:r>
          </a:p>
          <a:p>
            <a:endParaRPr lang="en-US" sz="2800" dirty="0"/>
          </a:p>
          <a:p>
            <a:endParaRPr lang="en-US" sz="2800" dirty="0"/>
          </a:p>
          <a:p>
            <a:r>
              <a:rPr lang="en-US" sz="2800" dirty="0"/>
              <a:t>	List the factors of the first denominator:</a:t>
            </a:r>
          </a:p>
          <a:p>
            <a:endParaRPr lang="en-US" sz="2800" dirty="0"/>
          </a:p>
          <a:p>
            <a:r>
              <a:rPr lang="en-US" sz="2800" dirty="0"/>
              <a:t>	Add any unlisted factors from the second 	denominator:</a:t>
            </a:r>
            <a:br>
              <a:rPr lang="en-US" sz="2800" dirty="0"/>
            </a:br>
            <a:endParaRPr lang="en-US" sz="2800" dirty="0"/>
          </a:p>
          <a:p>
            <a:endParaRPr lang="en-US" sz="2800" dirty="0"/>
          </a:p>
          <a:p>
            <a:endParaRPr lang="en-US" sz="2800" dirty="0"/>
          </a:p>
          <a:p>
            <a:pPr>
              <a:spcBef>
                <a:spcPts val="0"/>
              </a:spcBef>
            </a:pPr>
            <a:r>
              <a:rPr lang="en-US" sz="2800" dirty="0"/>
              <a:t>	</a:t>
            </a:r>
            <a:br>
              <a:rPr lang="en-US" sz="2800" dirty="0"/>
            </a:br>
            <a:endParaRPr lang="en-US" sz="2800" dirty="0"/>
          </a:p>
          <a:p>
            <a:endParaRPr lang="en-US" sz="2800" dirty="0"/>
          </a:p>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447409213"/>
              </p:ext>
            </p:extLst>
          </p:nvPr>
        </p:nvGraphicFramePr>
        <p:xfrm>
          <a:off x="4114800" y="1048656"/>
          <a:ext cx="2108200" cy="901700"/>
        </p:xfrm>
        <a:graphic>
          <a:graphicData uri="http://schemas.openxmlformats.org/presentationml/2006/ole">
            <mc:AlternateContent xmlns:mc="http://schemas.openxmlformats.org/markup-compatibility/2006">
              <mc:Choice xmlns:v="urn:schemas-microsoft-com:vml" Requires="v">
                <p:oleObj name="Equation" r:id="rId2" imgW="2108160" imgH="901440" progId="Equation.DSMT4">
                  <p:embed/>
                </p:oleObj>
              </mc:Choice>
              <mc:Fallback>
                <p:oleObj name="Equation" r:id="rId2" imgW="2108160" imgH="901440" progId="Equation.DSMT4">
                  <p:embed/>
                  <p:pic>
                    <p:nvPicPr>
                      <p:cNvPr id="0" name=""/>
                      <p:cNvPicPr>
                        <a:picLocks noChangeAspect="1" noChangeArrowheads="1"/>
                      </p:cNvPicPr>
                      <p:nvPr/>
                    </p:nvPicPr>
                    <p:blipFill>
                      <a:blip r:embed="rId3"/>
                      <a:srcRect/>
                      <a:stretch>
                        <a:fillRect/>
                      </a:stretch>
                    </p:blipFill>
                    <p:spPr bwMode="auto">
                      <a:xfrm>
                        <a:off x="4114800" y="1048656"/>
                        <a:ext cx="2108200" cy="90170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1195517"/>
              </p:ext>
            </p:extLst>
          </p:nvPr>
        </p:nvGraphicFramePr>
        <p:xfrm>
          <a:off x="1524000" y="2590800"/>
          <a:ext cx="1968500" cy="990600"/>
        </p:xfrm>
        <a:graphic>
          <a:graphicData uri="http://schemas.openxmlformats.org/presentationml/2006/ole">
            <mc:AlternateContent xmlns:mc="http://schemas.openxmlformats.org/markup-compatibility/2006">
              <mc:Choice xmlns:v="urn:schemas-microsoft-com:vml" Requires="v">
                <p:oleObj name="Equation" r:id="rId4" imgW="1968480" imgH="990360" progId="Equation.DSMT4">
                  <p:embed/>
                </p:oleObj>
              </mc:Choice>
              <mc:Fallback>
                <p:oleObj name="Equation" r:id="rId4" imgW="1968480" imgH="990360" progId="Equation.DSMT4">
                  <p:embed/>
                  <p:pic>
                    <p:nvPicPr>
                      <p:cNvPr id="0" name=""/>
                      <p:cNvPicPr>
                        <a:picLocks noChangeAspect="1" noChangeArrowheads="1"/>
                      </p:cNvPicPr>
                      <p:nvPr/>
                    </p:nvPicPr>
                    <p:blipFill>
                      <a:blip r:embed="rId5"/>
                      <a:srcRect/>
                      <a:stretch>
                        <a:fillRect/>
                      </a:stretch>
                    </p:blipFill>
                    <p:spPr bwMode="auto">
                      <a:xfrm>
                        <a:off x="1524000" y="2590800"/>
                        <a:ext cx="1968500" cy="990600"/>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076762958"/>
              </p:ext>
            </p:extLst>
          </p:nvPr>
        </p:nvGraphicFramePr>
        <p:xfrm>
          <a:off x="1524000" y="4191000"/>
          <a:ext cx="949325" cy="474662"/>
        </p:xfrm>
        <a:graphic>
          <a:graphicData uri="http://schemas.openxmlformats.org/presentationml/2006/ole">
            <mc:AlternateContent xmlns:mc="http://schemas.openxmlformats.org/markup-compatibility/2006">
              <mc:Choice xmlns:v="urn:schemas-microsoft-com:vml" Requires="v">
                <p:oleObj name="Equation" r:id="rId6" imgW="863280" imgH="431640" progId="Equation.DSMT4">
                  <p:embed/>
                </p:oleObj>
              </mc:Choice>
              <mc:Fallback>
                <p:oleObj name="Equation" r:id="rId6" imgW="863280" imgH="431640" progId="Equation.DSMT4">
                  <p:embed/>
                  <p:pic>
                    <p:nvPicPr>
                      <p:cNvPr id="0" name=""/>
                      <p:cNvPicPr>
                        <a:picLocks noChangeAspect="1" noChangeArrowheads="1"/>
                      </p:cNvPicPr>
                      <p:nvPr/>
                    </p:nvPicPr>
                    <p:blipFill>
                      <a:blip r:embed="rId7"/>
                      <a:srcRect/>
                      <a:stretch>
                        <a:fillRect/>
                      </a:stretch>
                    </p:blipFill>
                    <p:spPr bwMode="auto">
                      <a:xfrm>
                        <a:off x="1524000" y="4191000"/>
                        <a:ext cx="949325" cy="47466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735075620"/>
              </p:ext>
            </p:extLst>
          </p:nvPr>
        </p:nvGraphicFramePr>
        <p:xfrm>
          <a:off x="1528989" y="5621338"/>
          <a:ext cx="1228725" cy="474662"/>
        </p:xfrm>
        <a:graphic>
          <a:graphicData uri="http://schemas.openxmlformats.org/presentationml/2006/ole">
            <mc:AlternateContent xmlns:mc="http://schemas.openxmlformats.org/markup-compatibility/2006">
              <mc:Choice xmlns:v="urn:schemas-microsoft-com:vml" Requires="v">
                <p:oleObj name="Equation" r:id="rId8" imgW="1117440" imgH="431640" progId="Equation.DSMT4">
                  <p:embed/>
                </p:oleObj>
              </mc:Choice>
              <mc:Fallback>
                <p:oleObj name="Equation" r:id="rId8" imgW="1117440" imgH="431640" progId="Equation.DSMT4">
                  <p:embed/>
                  <p:pic>
                    <p:nvPicPr>
                      <p:cNvPr id="0" name=""/>
                      <p:cNvPicPr>
                        <a:picLocks noChangeAspect="1" noChangeArrowheads="1"/>
                      </p:cNvPicPr>
                      <p:nvPr/>
                    </p:nvPicPr>
                    <p:blipFill>
                      <a:blip r:embed="rId9"/>
                      <a:srcRect/>
                      <a:stretch>
                        <a:fillRect/>
                      </a:stretch>
                    </p:blipFill>
                    <p:spPr bwMode="auto">
                      <a:xfrm>
                        <a:off x="1528989" y="5621338"/>
                        <a:ext cx="1228725" cy="4746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8260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3: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	The LCD is the product of all the factors in 	the final list:</a:t>
            </a:r>
          </a:p>
          <a:p>
            <a:r>
              <a:rPr lang="en-US" sz="2800" dirty="0"/>
              <a:t>	</a:t>
            </a:r>
          </a:p>
          <a:p>
            <a:r>
              <a:rPr lang="en-US" sz="2800" dirty="0"/>
              <a:t>	The LCD is </a:t>
            </a:r>
          </a:p>
          <a:p>
            <a:endParaRPr lang="en-US" sz="2800" dirty="0"/>
          </a:p>
          <a:p>
            <a:pPr>
              <a:spcBef>
                <a:spcPts val="0"/>
              </a:spcBef>
            </a:pPr>
            <a:r>
              <a:rPr lang="en-US" sz="2800" dirty="0"/>
              <a:t>	</a:t>
            </a:r>
            <a:br>
              <a:rPr lang="en-US" sz="2800" dirty="0"/>
            </a:br>
            <a:endParaRPr lang="en-US" sz="2800" dirty="0"/>
          </a:p>
          <a:p>
            <a:endParaRPr lang="en-US" sz="2800" dirty="0"/>
          </a:p>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4083288206"/>
              </p:ext>
            </p:extLst>
          </p:nvPr>
        </p:nvGraphicFramePr>
        <p:xfrm>
          <a:off x="3493325" y="1535547"/>
          <a:ext cx="2717800" cy="457200"/>
        </p:xfrm>
        <a:graphic>
          <a:graphicData uri="http://schemas.openxmlformats.org/presentationml/2006/ole">
            <mc:AlternateContent xmlns:mc="http://schemas.openxmlformats.org/markup-compatibility/2006">
              <mc:Choice xmlns:v="urn:schemas-microsoft-com:vml" Requires="v">
                <p:oleObj name="Equation" r:id="rId2" imgW="2717640" imgH="457200" progId="Equation.DSMT4">
                  <p:embed/>
                </p:oleObj>
              </mc:Choice>
              <mc:Fallback>
                <p:oleObj name="Equation" r:id="rId2" imgW="2717640" imgH="457200" progId="Equation.DSMT4">
                  <p:embed/>
                  <p:pic>
                    <p:nvPicPr>
                      <p:cNvPr id="0" name=""/>
                      <p:cNvPicPr>
                        <a:picLocks noChangeAspect="1" noChangeArrowheads="1"/>
                      </p:cNvPicPr>
                      <p:nvPr/>
                    </p:nvPicPr>
                    <p:blipFill>
                      <a:blip r:embed="rId3"/>
                      <a:srcRect/>
                      <a:stretch>
                        <a:fillRect/>
                      </a:stretch>
                    </p:blipFill>
                    <p:spPr bwMode="auto">
                      <a:xfrm>
                        <a:off x="3493325" y="1535547"/>
                        <a:ext cx="2717800" cy="45720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14117517"/>
              </p:ext>
            </p:extLst>
          </p:nvPr>
        </p:nvGraphicFramePr>
        <p:xfrm>
          <a:off x="3429000" y="2583546"/>
          <a:ext cx="876300" cy="457200"/>
        </p:xfrm>
        <a:graphic>
          <a:graphicData uri="http://schemas.openxmlformats.org/presentationml/2006/ole">
            <mc:AlternateContent xmlns:mc="http://schemas.openxmlformats.org/markup-compatibility/2006">
              <mc:Choice xmlns:v="urn:schemas-microsoft-com:vml" Requires="v">
                <p:oleObj name="Equation" r:id="rId4" imgW="876240" imgH="457200" progId="Equation.DSMT4">
                  <p:embed/>
                </p:oleObj>
              </mc:Choice>
              <mc:Fallback>
                <p:oleObj name="Equation" r:id="rId4" imgW="876240" imgH="457200" progId="Equation.DSMT4">
                  <p:embed/>
                  <p:pic>
                    <p:nvPicPr>
                      <p:cNvPr id="0" name=""/>
                      <p:cNvPicPr>
                        <a:picLocks noChangeAspect="1" noChangeArrowheads="1"/>
                      </p:cNvPicPr>
                      <p:nvPr/>
                    </p:nvPicPr>
                    <p:blipFill>
                      <a:blip r:embed="rId5"/>
                      <a:srcRect/>
                      <a:stretch>
                        <a:fillRect/>
                      </a:stretch>
                    </p:blipFill>
                    <p:spPr bwMode="auto">
                      <a:xfrm>
                        <a:off x="3429000" y="2583546"/>
                        <a:ext cx="876300" cy="457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04665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3: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3b.</a:t>
            </a:r>
            <a:r>
              <a:rPr lang="en-US" sz="2800" dirty="0"/>
              <a:t>	Find the LCD of                  and</a:t>
            </a:r>
          </a:p>
          <a:p>
            <a:endParaRPr lang="en-US" sz="2800" dirty="0"/>
          </a:p>
          <a:p>
            <a:r>
              <a:rPr lang="en-US" sz="2800" dirty="0"/>
              <a:t>	Factor each denominator:</a:t>
            </a:r>
          </a:p>
          <a:p>
            <a:endParaRPr lang="en-US" sz="2800" dirty="0"/>
          </a:p>
          <a:p>
            <a:endParaRPr lang="en-US" sz="2800" dirty="0"/>
          </a:p>
          <a:p>
            <a:r>
              <a:rPr lang="en-US" sz="2800" dirty="0"/>
              <a:t>	List the factors of the first denominator:</a:t>
            </a:r>
          </a:p>
          <a:p>
            <a:endParaRPr lang="en-US" sz="2800" dirty="0"/>
          </a:p>
          <a:p>
            <a:r>
              <a:rPr lang="en-US" sz="2800" dirty="0"/>
              <a:t>	Add any unlisted factors from the second 	denominator:</a:t>
            </a:r>
          </a:p>
          <a:p>
            <a:r>
              <a:rPr lang="en-US" sz="2800" dirty="0"/>
              <a:t>	</a:t>
            </a:r>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		</a:t>
            </a:r>
          </a:p>
          <a:p>
            <a:endParaRPr lang="en-US" sz="2800" dirty="0"/>
          </a:p>
          <a:p>
            <a:br>
              <a:rPr lang="en-US" sz="2800" dirty="0"/>
            </a:br>
            <a:endParaRPr lang="en-US" sz="2800" dirty="0"/>
          </a:p>
          <a:p>
            <a:endParaRPr lang="en-US" sz="2800"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65851621"/>
              </p:ext>
            </p:extLst>
          </p:nvPr>
        </p:nvGraphicFramePr>
        <p:xfrm>
          <a:off x="4114800" y="990600"/>
          <a:ext cx="1587500" cy="901700"/>
        </p:xfrm>
        <a:graphic>
          <a:graphicData uri="http://schemas.openxmlformats.org/presentationml/2006/ole">
            <mc:AlternateContent xmlns:mc="http://schemas.openxmlformats.org/markup-compatibility/2006">
              <mc:Choice xmlns:v="urn:schemas-microsoft-com:vml" Requires="v">
                <p:oleObj name="Equation" r:id="rId2" imgW="1587240" imgH="901440" progId="Equation.DSMT4">
                  <p:embed/>
                </p:oleObj>
              </mc:Choice>
              <mc:Fallback>
                <p:oleObj name="Equation" r:id="rId2" imgW="1587240" imgH="90144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990600"/>
                        <a:ext cx="15875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39643598"/>
              </p:ext>
            </p:extLst>
          </p:nvPr>
        </p:nvGraphicFramePr>
        <p:xfrm>
          <a:off x="6540500" y="1003300"/>
          <a:ext cx="1841500" cy="901700"/>
        </p:xfrm>
        <a:graphic>
          <a:graphicData uri="http://schemas.openxmlformats.org/presentationml/2006/ole">
            <mc:AlternateContent xmlns:mc="http://schemas.openxmlformats.org/markup-compatibility/2006">
              <mc:Choice xmlns:v="urn:schemas-microsoft-com:vml" Requires="v">
                <p:oleObj name="Equation" r:id="rId4" imgW="1841400" imgH="901440" progId="Equation.DSMT4">
                  <p:embed/>
                </p:oleObj>
              </mc:Choice>
              <mc:Fallback>
                <p:oleObj name="Equation" r:id="rId4" imgW="1841400" imgH="90144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500" y="1003300"/>
                        <a:ext cx="18415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50580748"/>
              </p:ext>
            </p:extLst>
          </p:nvPr>
        </p:nvGraphicFramePr>
        <p:xfrm>
          <a:off x="1508825" y="2543628"/>
          <a:ext cx="4165600" cy="1231900"/>
        </p:xfrm>
        <a:graphic>
          <a:graphicData uri="http://schemas.openxmlformats.org/presentationml/2006/ole">
            <mc:AlternateContent xmlns:mc="http://schemas.openxmlformats.org/markup-compatibility/2006">
              <mc:Choice xmlns:v="urn:schemas-microsoft-com:vml" Requires="v">
                <p:oleObj name="Equation" r:id="rId6" imgW="4165560" imgH="1231560" progId="Equation.DSMT4">
                  <p:embed/>
                </p:oleObj>
              </mc:Choice>
              <mc:Fallback>
                <p:oleObj name="Equation" r:id="rId6" imgW="4165560" imgH="123156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8825" y="2543628"/>
                        <a:ext cx="41656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58170210"/>
              </p:ext>
            </p:extLst>
          </p:nvPr>
        </p:nvGraphicFramePr>
        <p:xfrm>
          <a:off x="1524000" y="4191000"/>
          <a:ext cx="1830388" cy="501650"/>
        </p:xfrm>
        <a:graphic>
          <a:graphicData uri="http://schemas.openxmlformats.org/presentationml/2006/ole">
            <mc:AlternateContent xmlns:mc="http://schemas.openxmlformats.org/markup-compatibility/2006">
              <mc:Choice xmlns:v="urn:schemas-microsoft-com:vml" Requires="v">
                <p:oleObj name="Equation" r:id="rId8" imgW="1663560" imgH="457200" progId="Equation.DSMT4">
                  <p:embed/>
                </p:oleObj>
              </mc:Choice>
              <mc:Fallback>
                <p:oleObj name="Equation" r:id="rId8" imgW="1663560" imgH="45720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4191000"/>
                        <a:ext cx="18303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616478079"/>
              </p:ext>
            </p:extLst>
          </p:nvPr>
        </p:nvGraphicFramePr>
        <p:xfrm>
          <a:off x="3691250" y="5231411"/>
          <a:ext cx="2819400" cy="457200"/>
        </p:xfrm>
        <a:graphic>
          <a:graphicData uri="http://schemas.openxmlformats.org/presentationml/2006/ole">
            <mc:AlternateContent xmlns:mc="http://schemas.openxmlformats.org/markup-compatibility/2006">
              <mc:Choice xmlns:v="urn:schemas-microsoft-com:vml" Requires="v">
                <p:oleObj name="Equation" r:id="rId10" imgW="2819160" imgH="457200" progId="Equation.DSMT4">
                  <p:embed/>
                </p:oleObj>
              </mc:Choice>
              <mc:Fallback>
                <p:oleObj name="Equation" r:id="rId10" imgW="2819160" imgH="457200" progId="Equation.DSMT4">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91250" y="5231411"/>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48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3: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	The LCD is the product of all the factors in 	the final list:</a:t>
            </a:r>
          </a:p>
          <a:p>
            <a:pPr>
              <a:spcBef>
                <a:spcPts val="1200"/>
              </a:spcBef>
            </a:pPr>
            <a:r>
              <a:rPr lang="en-US" sz="2800" dirty="0"/>
              <a:t>	</a:t>
            </a:r>
          </a:p>
          <a:p>
            <a:pPr>
              <a:spcBef>
                <a:spcPts val="1200"/>
              </a:spcBef>
            </a:pPr>
            <a:endParaRPr lang="en-US" sz="2800" dirty="0"/>
          </a:p>
          <a:p>
            <a:pPr>
              <a:spcBef>
                <a:spcPts val="1200"/>
              </a:spcBef>
            </a:pPr>
            <a:r>
              <a:rPr lang="en-US" sz="2800" dirty="0"/>
              <a:t>									The LCD is                            or </a:t>
            </a:r>
          </a:p>
          <a:p>
            <a:endParaRPr lang="en-US" sz="2800" dirty="0"/>
          </a:p>
          <a:p>
            <a:br>
              <a:rPr lang="en-US" sz="2800" dirty="0"/>
            </a:br>
            <a:endParaRPr lang="en-US" sz="2800" dirty="0"/>
          </a:p>
          <a:p>
            <a:endParaRPr lang="en-US" sz="2800"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886435999"/>
              </p:ext>
            </p:extLst>
          </p:nvPr>
        </p:nvGraphicFramePr>
        <p:xfrm>
          <a:off x="1600200" y="2260600"/>
          <a:ext cx="5943600" cy="1168400"/>
        </p:xfrm>
        <a:graphic>
          <a:graphicData uri="http://schemas.openxmlformats.org/presentationml/2006/ole">
            <mc:AlternateContent xmlns:mc="http://schemas.openxmlformats.org/markup-compatibility/2006">
              <mc:Choice xmlns:v="urn:schemas-microsoft-com:vml" Requires="v">
                <p:oleObj name="Equation" r:id="rId2" imgW="5943600" imgH="1168200" progId="Equation.DSMT4">
                  <p:embed/>
                </p:oleObj>
              </mc:Choice>
              <mc:Fallback>
                <p:oleObj name="Equation" r:id="rId2" imgW="5943600" imgH="1168200" progId="Equation.DSMT4">
                  <p:embed/>
                  <p:pic>
                    <p:nvPicPr>
                      <p:cNvPr id="0" name=""/>
                      <p:cNvPicPr>
                        <a:picLocks noChangeAspect="1" noChangeArrowheads="1"/>
                      </p:cNvPicPr>
                      <p:nvPr/>
                    </p:nvPicPr>
                    <p:blipFill>
                      <a:blip r:embed="rId3"/>
                      <a:srcRect/>
                      <a:stretch>
                        <a:fillRect/>
                      </a:stretch>
                    </p:blipFill>
                    <p:spPr bwMode="auto">
                      <a:xfrm>
                        <a:off x="1600200" y="2260600"/>
                        <a:ext cx="59436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40347967"/>
              </p:ext>
            </p:extLst>
          </p:nvPr>
        </p:nvGraphicFramePr>
        <p:xfrm>
          <a:off x="3429000" y="3687010"/>
          <a:ext cx="4826000" cy="584200"/>
        </p:xfrm>
        <a:graphic>
          <a:graphicData uri="http://schemas.openxmlformats.org/presentationml/2006/ole">
            <mc:AlternateContent xmlns:mc="http://schemas.openxmlformats.org/markup-compatibility/2006">
              <mc:Choice xmlns:v="urn:schemas-microsoft-com:vml" Requires="v">
                <p:oleObj name="Equation" r:id="rId4" imgW="4825800" imgH="583920" progId="Equation.DSMT4">
                  <p:embed/>
                </p:oleObj>
              </mc:Choice>
              <mc:Fallback>
                <p:oleObj name="Equation" r:id="rId4" imgW="4825800" imgH="583920" progId="Equation.DSMT4">
                  <p:embed/>
                  <p:pic>
                    <p:nvPicPr>
                      <p:cNvPr id="0" name=""/>
                      <p:cNvPicPr>
                        <a:picLocks noChangeAspect="1" noChangeArrowheads="1"/>
                      </p:cNvPicPr>
                      <p:nvPr/>
                    </p:nvPicPr>
                    <p:blipFill>
                      <a:blip r:embed="rId5"/>
                      <a:srcRect/>
                      <a:stretch>
                        <a:fillRect/>
                      </a:stretch>
                    </p:blipFill>
                    <p:spPr bwMode="auto">
                      <a:xfrm>
                        <a:off x="3429000" y="3687010"/>
                        <a:ext cx="482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4231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1</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Add rational expressions with the same denominator.</a:t>
            </a:r>
          </a:p>
        </p:txBody>
      </p:sp>
    </p:spTree>
    <p:extLst>
      <p:ext uri="{BB962C8B-B14F-4D97-AF65-F5344CB8AC3E}">
        <p14:creationId xmlns:p14="http://schemas.microsoft.com/office/powerpoint/2010/main" val="4085431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4</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Add and subtract rational expressions with different denominators.</a:t>
            </a:r>
          </a:p>
        </p:txBody>
      </p:sp>
    </p:spTree>
    <p:extLst>
      <p:ext uri="{BB962C8B-B14F-4D97-AF65-F5344CB8AC3E}">
        <p14:creationId xmlns:p14="http://schemas.microsoft.com/office/powerpoint/2010/main" val="2734902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extLst>
              <p:ext uri="{D42A27DB-BD31-4B8C-83A1-F6EECF244321}">
                <p14:modId xmlns:p14="http://schemas.microsoft.com/office/powerpoint/2010/main" val="3373916796"/>
              </p:ext>
            </p:extLst>
          </p:nvPr>
        </p:nvGraphicFramePr>
        <p:xfrm>
          <a:off x="533400" y="1143000"/>
          <a:ext cx="8243888" cy="4114848"/>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Adding and Subtracting Rational Expressions That Have Different Denominators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r>
                        <a:rPr kumimoji="0" lang="en-US" sz="2800" b="0" i="0" u="none" strike="noStrike" cap="none" normalizeH="0" baseline="0" dirty="0">
                          <a:ln>
                            <a:noFill/>
                          </a:ln>
                          <a:solidFill>
                            <a:schemeClr val="tx1"/>
                          </a:solidFill>
                          <a:effectLst/>
                          <a:latin typeface="Arial" pitchFamily="34" charset="0"/>
                          <a:cs typeface="Arial" pitchFamily="34" charset="0"/>
                        </a:rPr>
                        <a:t>Find the LCD of the rational expressions.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r>
                        <a:rPr kumimoji="0" lang="en-US" sz="2800" b="0" i="0" u="none" strike="noStrike" cap="none" normalizeH="0" baseline="0" dirty="0">
                          <a:ln>
                            <a:noFill/>
                          </a:ln>
                          <a:solidFill>
                            <a:schemeClr val="tx1"/>
                          </a:solidFill>
                          <a:effectLst/>
                          <a:latin typeface="Arial" pitchFamily="34" charset="0"/>
                          <a:cs typeface="Arial" pitchFamily="34" charset="0"/>
                        </a:rPr>
                        <a:t>Rewrite each rational expression as an equivalent expression whose denominator is the LCD.  To do so, multiply the numerator and denominator of each rational expression by any factor(s) needed to convert the denominator into the LCD.</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idx="4294967295"/>
          </p:nvPr>
        </p:nvSpPr>
        <p:spPr>
          <a:xfrm>
            <a:off x="4572000" y="182880"/>
            <a:ext cx="0" cy="0"/>
          </a:xfrm>
          <a:prstGeom prst="rect">
            <a:avLst/>
          </a:prstGeom>
        </p:spPr>
        <p:txBody>
          <a:bodyPr wrap="none"/>
          <a:lstStyle/>
          <a:p>
            <a:r>
              <a:rPr lang="en-US" sz="3200" dirty="0">
                <a:latin typeface="Arial" pitchFamily="34" charset="0"/>
                <a:cs typeface="Arial" pitchFamily="34" charset="0"/>
              </a:rPr>
              <a:t>Add &amp; Subtract Fractions</a:t>
            </a:r>
          </a:p>
        </p:txBody>
      </p:sp>
    </p:spTree>
    <p:extLst>
      <p:ext uri="{BB962C8B-B14F-4D97-AF65-F5344CB8AC3E}">
        <p14:creationId xmlns:p14="http://schemas.microsoft.com/office/powerpoint/2010/main" val="2566360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extLst>
              <p:ext uri="{D42A27DB-BD31-4B8C-83A1-F6EECF244321}">
                <p14:modId xmlns:p14="http://schemas.microsoft.com/office/powerpoint/2010/main" val="3015131303"/>
              </p:ext>
            </p:extLst>
          </p:nvPr>
        </p:nvGraphicFramePr>
        <p:xfrm>
          <a:off x="533400" y="1143000"/>
          <a:ext cx="8243888" cy="2834688"/>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Adding and Subtracting Rational Expressions That Have Different Denominators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3"/>
                        <a:tabLst/>
                      </a:pPr>
                      <a:r>
                        <a:rPr kumimoji="0" lang="en-US" sz="2800" b="0" i="0" u="none" strike="noStrike" cap="none" normalizeH="0" baseline="0" dirty="0">
                          <a:ln>
                            <a:noFill/>
                          </a:ln>
                          <a:solidFill>
                            <a:schemeClr val="tx1"/>
                          </a:solidFill>
                          <a:effectLst/>
                          <a:latin typeface="Arial" pitchFamily="34" charset="0"/>
                          <a:cs typeface="Arial" pitchFamily="34" charset="0"/>
                        </a:rPr>
                        <a:t> Add or subtract numerators, placing the resulting expression over the LCD.</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4"/>
                        <a:tabLst/>
                      </a:pPr>
                      <a:r>
                        <a:rPr kumimoji="0" lang="en-US" sz="2800" b="0" i="0" u="none" strike="noStrike" cap="none" normalizeH="0" baseline="0" dirty="0">
                          <a:ln>
                            <a:noFill/>
                          </a:ln>
                          <a:solidFill>
                            <a:schemeClr val="tx1"/>
                          </a:solidFill>
                          <a:effectLst/>
                          <a:latin typeface="Arial" pitchFamily="34" charset="0"/>
                          <a:cs typeface="Arial" pitchFamily="34" charset="0"/>
                        </a:rPr>
                        <a:t>If possible, simplify the resulting rational expressions.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idx="4294967295"/>
          </p:nvPr>
        </p:nvSpPr>
        <p:spPr>
          <a:xfrm>
            <a:off x="4572000" y="182880"/>
            <a:ext cx="0" cy="0"/>
          </a:xfrm>
          <a:prstGeom prst="rect">
            <a:avLst/>
          </a:prstGeom>
        </p:spPr>
        <p:txBody>
          <a:bodyPr wrap="none"/>
          <a:lstStyle/>
          <a:p>
            <a:r>
              <a:rPr lang="en-US" sz="3200" dirty="0">
                <a:latin typeface="Arial" pitchFamily="34" charset="0"/>
                <a:cs typeface="Arial" pitchFamily="34" charset="0"/>
              </a:rPr>
              <a:t>Add &amp; Subtract Fractions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Tree>
    <p:extLst>
      <p:ext uri="{BB962C8B-B14F-4D97-AF65-F5344CB8AC3E}">
        <p14:creationId xmlns:p14="http://schemas.microsoft.com/office/powerpoint/2010/main" val="1321699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	Add:</a:t>
            </a:r>
          </a:p>
          <a:p>
            <a:endParaRPr lang="en-US" sz="2800" dirty="0"/>
          </a:p>
          <a:p>
            <a:r>
              <a:rPr lang="en-US" sz="2800" b="1" dirty="0"/>
              <a:t>	1.  Find the least common denominator.</a:t>
            </a:r>
            <a:r>
              <a:rPr lang="en-US" sz="2800" dirty="0"/>
              <a:t>  	Begin by factoring the denominators.</a:t>
            </a:r>
          </a:p>
          <a:p>
            <a:endParaRPr lang="en-US" sz="2800" dirty="0"/>
          </a:p>
          <a:p>
            <a:endParaRPr lang="en-US" sz="2800" dirty="0"/>
          </a:p>
          <a:p>
            <a:r>
              <a:rPr lang="en-US" sz="2800" dirty="0"/>
              <a:t>	The factors of the first denominator are   	and 	</a:t>
            </a:r>
            <a:r>
              <a:rPr lang="en-US" sz="2800" i="1" dirty="0"/>
              <a:t>       </a:t>
            </a:r>
            <a:r>
              <a:rPr lang="en-US" sz="2800" dirty="0"/>
              <a:t>The only factor from the second 	denominator that is </a:t>
            </a:r>
            <a:r>
              <a:rPr lang="en-US" sz="2800" i="1" dirty="0"/>
              <a:t>unlisted</a:t>
            </a:r>
            <a:r>
              <a:rPr lang="en-US" sz="2800" dirty="0"/>
              <a:t> is </a:t>
            </a:r>
            <a:r>
              <a:rPr lang="en-US" sz="2800" i="1" dirty="0"/>
              <a:t>        </a:t>
            </a:r>
            <a:r>
              <a:rPr lang="en-US" sz="2800" dirty="0"/>
              <a:t>Thus, 	the least common denominator is,</a:t>
            </a:r>
          </a:p>
          <a:p>
            <a:endParaRPr lang="en-US" sz="2800" dirty="0"/>
          </a:p>
          <a:p>
            <a:endParaRPr lang="en-US" sz="2800" dirty="0"/>
          </a:p>
          <a:p>
            <a:r>
              <a:rPr lang="en-US" sz="2800" dirty="0"/>
              <a:t>					</a:t>
            </a:r>
          </a:p>
          <a:p>
            <a:r>
              <a:rPr lang="en-US" sz="2800" dirty="0"/>
              <a:t>					</a:t>
            </a:r>
          </a:p>
          <a:p>
            <a:endParaRPr lang="en-US" sz="2800" dirty="0"/>
          </a:p>
          <a:p>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2178496679"/>
              </p:ext>
            </p:extLst>
          </p:nvPr>
        </p:nvGraphicFramePr>
        <p:xfrm>
          <a:off x="2438400" y="982663"/>
          <a:ext cx="3873500" cy="901700"/>
        </p:xfrm>
        <a:graphic>
          <a:graphicData uri="http://schemas.openxmlformats.org/presentationml/2006/ole">
            <mc:AlternateContent xmlns:mc="http://schemas.openxmlformats.org/markup-compatibility/2006">
              <mc:Choice xmlns:v="urn:schemas-microsoft-com:vml" Requires="v">
                <p:oleObj name="Equation" r:id="rId2" imgW="3873240" imgH="901440" progId="Equation.DSMT4">
                  <p:embed/>
                </p:oleObj>
              </mc:Choice>
              <mc:Fallback>
                <p:oleObj name="Equation" r:id="rId2" imgW="3873240" imgH="901440" progId="Equation.DSMT4">
                  <p:embed/>
                  <p:pic>
                    <p:nvPicPr>
                      <p:cNvPr id="0" name=""/>
                      <p:cNvPicPr>
                        <a:picLocks noChangeAspect="1" noChangeArrowheads="1"/>
                      </p:cNvPicPr>
                      <p:nvPr/>
                    </p:nvPicPr>
                    <p:blipFill>
                      <a:blip r:embed="rId3"/>
                      <a:srcRect/>
                      <a:stretch>
                        <a:fillRect/>
                      </a:stretch>
                    </p:blipFill>
                    <p:spPr bwMode="auto">
                      <a:xfrm>
                        <a:off x="2438400" y="982663"/>
                        <a:ext cx="38735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97376945"/>
              </p:ext>
            </p:extLst>
          </p:nvPr>
        </p:nvGraphicFramePr>
        <p:xfrm>
          <a:off x="2844800" y="3067050"/>
          <a:ext cx="4165600" cy="1117600"/>
        </p:xfrm>
        <a:graphic>
          <a:graphicData uri="http://schemas.openxmlformats.org/presentationml/2006/ole">
            <mc:AlternateContent xmlns:mc="http://schemas.openxmlformats.org/markup-compatibility/2006">
              <mc:Choice xmlns:v="urn:schemas-microsoft-com:vml" Requires="v">
                <p:oleObj name="Equation" r:id="rId4" imgW="4165560" imgH="1117440" progId="Equation.DSMT4">
                  <p:embed/>
                </p:oleObj>
              </mc:Choice>
              <mc:Fallback>
                <p:oleObj name="Equation" r:id="rId4" imgW="4165560" imgH="1117440" progId="Equation.DSMT4">
                  <p:embed/>
                  <p:pic>
                    <p:nvPicPr>
                      <p:cNvPr id="0" name=""/>
                      <p:cNvPicPr>
                        <a:picLocks noChangeAspect="1" noChangeArrowheads="1"/>
                      </p:cNvPicPr>
                      <p:nvPr/>
                    </p:nvPicPr>
                    <p:blipFill>
                      <a:blip r:embed="rId5"/>
                      <a:srcRect/>
                      <a:stretch>
                        <a:fillRect/>
                      </a:stretch>
                    </p:blipFill>
                    <p:spPr bwMode="auto">
                      <a:xfrm>
                        <a:off x="2844800" y="3067050"/>
                        <a:ext cx="4165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602970190"/>
              </p:ext>
            </p:extLst>
          </p:nvPr>
        </p:nvGraphicFramePr>
        <p:xfrm>
          <a:off x="2921000" y="5867400"/>
          <a:ext cx="3187700" cy="457200"/>
        </p:xfrm>
        <a:graphic>
          <a:graphicData uri="http://schemas.openxmlformats.org/presentationml/2006/ole">
            <mc:AlternateContent xmlns:mc="http://schemas.openxmlformats.org/markup-compatibility/2006">
              <mc:Choice xmlns:v="urn:schemas-microsoft-com:vml" Requires="v">
                <p:oleObj name="Equation" r:id="rId6" imgW="3187440" imgH="457200" progId="Equation.DSMT4">
                  <p:embed/>
                </p:oleObj>
              </mc:Choice>
              <mc:Fallback>
                <p:oleObj name="Equation" r:id="rId6" imgW="3187440" imgH="457200" progId="Equation.DSMT4">
                  <p:embed/>
                  <p:pic>
                    <p:nvPicPr>
                      <p:cNvPr id="0" name=""/>
                      <p:cNvPicPr>
                        <a:picLocks noChangeAspect="1" noChangeArrowheads="1"/>
                      </p:cNvPicPr>
                      <p:nvPr/>
                    </p:nvPicPr>
                    <p:blipFill>
                      <a:blip r:embed="rId7"/>
                      <a:srcRect/>
                      <a:stretch>
                        <a:fillRect/>
                      </a:stretch>
                    </p:blipFill>
                    <p:spPr bwMode="auto">
                      <a:xfrm>
                        <a:off x="2921000" y="5867400"/>
                        <a:ext cx="318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43078876"/>
              </p:ext>
            </p:extLst>
          </p:nvPr>
        </p:nvGraphicFramePr>
        <p:xfrm>
          <a:off x="7753350" y="4270375"/>
          <a:ext cx="787400" cy="304800"/>
        </p:xfrm>
        <a:graphic>
          <a:graphicData uri="http://schemas.openxmlformats.org/presentationml/2006/ole">
            <mc:AlternateContent xmlns:mc="http://schemas.openxmlformats.org/markup-compatibility/2006">
              <mc:Choice xmlns:v="urn:schemas-microsoft-com:vml" Requires="v">
                <p:oleObj name="Equation" r:id="rId8" imgW="787320" imgH="304560" progId="Equation.DSMT4">
                  <p:embed/>
                </p:oleObj>
              </mc:Choice>
              <mc:Fallback>
                <p:oleObj name="Equation" r:id="rId8" imgW="787320" imgH="304560" progId="Equation.DSMT4">
                  <p:embed/>
                  <p:pic>
                    <p:nvPicPr>
                      <p:cNvPr id="0" name="Object 6"/>
                      <p:cNvPicPr>
                        <a:picLocks noChangeAspect="1" noChangeArrowheads="1"/>
                      </p:cNvPicPr>
                      <p:nvPr/>
                    </p:nvPicPr>
                    <p:blipFill>
                      <a:blip r:embed="rId9"/>
                      <a:srcRect/>
                      <a:stretch>
                        <a:fillRect/>
                      </a:stretch>
                    </p:blipFill>
                    <p:spPr bwMode="auto">
                      <a:xfrm>
                        <a:off x="7753350" y="4270375"/>
                        <a:ext cx="78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56311282"/>
              </p:ext>
            </p:extLst>
          </p:nvPr>
        </p:nvGraphicFramePr>
        <p:xfrm>
          <a:off x="2251075" y="4678363"/>
          <a:ext cx="863600" cy="317500"/>
        </p:xfrm>
        <a:graphic>
          <a:graphicData uri="http://schemas.openxmlformats.org/presentationml/2006/ole">
            <mc:AlternateContent xmlns:mc="http://schemas.openxmlformats.org/markup-compatibility/2006">
              <mc:Choice xmlns:v="urn:schemas-microsoft-com:vml" Requires="v">
                <p:oleObj name="Equation" r:id="rId10" imgW="863280" imgH="317160" progId="Equation.DSMT4">
                  <p:embed/>
                </p:oleObj>
              </mc:Choice>
              <mc:Fallback>
                <p:oleObj name="Equation" r:id="rId10" imgW="863280" imgH="317160" progId="Equation.DSMT4">
                  <p:embed/>
                  <p:pic>
                    <p:nvPicPr>
                      <p:cNvPr id="0" name=""/>
                      <p:cNvPicPr>
                        <a:picLocks noChangeAspect="1" noChangeArrowheads="1"/>
                      </p:cNvPicPr>
                      <p:nvPr/>
                    </p:nvPicPr>
                    <p:blipFill>
                      <a:blip r:embed="rId11"/>
                      <a:srcRect/>
                      <a:stretch>
                        <a:fillRect/>
                      </a:stretch>
                    </p:blipFill>
                    <p:spPr bwMode="auto">
                      <a:xfrm>
                        <a:off x="2251075" y="4678363"/>
                        <a:ext cx="863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49812014"/>
              </p:ext>
            </p:extLst>
          </p:nvPr>
        </p:nvGraphicFramePr>
        <p:xfrm>
          <a:off x="6324600" y="5092700"/>
          <a:ext cx="838200" cy="317500"/>
        </p:xfrm>
        <a:graphic>
          <a:graphicData uri="http://schemas.openxmlformats.org/presentationml/2006/ole">
            <mc:AlternateContent xmlns:mc="http://schemas.openxmlformats.org/markup-compatibility/2006">
              <mc:Choice xmlns:v="urn:schemas-microsoft-com:vml" Requires="v">
                <p:oleObj name="Equation" r:id="rId12" imgW="838080" imgH="317160" progId="Equation.DSMT4">
                  <p:embed/>
                </p:oleObj>
              </mc:Choice>
              <mc:Fallback>
                <p:oleObj name="Equation" r:id="rId12" imgW="838080" imgH="317160" progId="Equation.DSMT4">
                  <p:embed/>
                  <p:pic>
                    <p:nvPicPr>
                      <p:cNvPr id="0" name=""/>
                      <p:cNvPicPr>
                        <a:picLocks noChangeAspect="1" noChangeArrowheads="1"/>
                      </p:cNvPicPr>
                      <p:nvPr/>
                    </p:nvPicPr>
                    <p:blipFill>
                      <a:blip r:embed="rId13"/>
                      <a:srcRect/>
                      <a:stretch>
                        <a:fillRect/>
                      </a:stretch>
                    </p:blipFill>
                    <p:spPr bwMode="auto">
                      <a:xfrm>
                        <a:off x="6324600" y="5092700"/>
                        <a:ext cx="838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9525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b="1" dirty="0"/>
              <a:t>2.   Write equivalent expressions with the 	             LCD as denominators.</a:t>
            </a:r>
          </a:p>
          <a:p>
            <a:pPr>
              <a:spcBef>
                <a:spcPts val="200"/>
              </a:spcBef>
            </a:pPr>
            <a:r>
              <a:rPr lang="en-US" sz="2800" b="1" dirty="0"/>
              <a:t>					  </a:t>
            </a:r>
            <a:r>
              <a:rPr lang="en-US" sz="2800" spc="-60" dirty="0"/>
              <a:t>This is the original 					  expression.</a:t>
            </a:r>
          </a:p>
          <a:p>
            <a:pPr>
              <a:spcBef>
                <a:spcPts val="1200"/>
              </a:spcBef>
            </a:pPr>
            <a:r>
              <a:rPr lang="en-US" sz="2800" spc="-60" dirty="0"/>
              <a:t>					  Factored 							  denominators.</a:t>
            </a:r>
          </a:p>
          <a:p>
            <a:pPr>
              <a:spcBef>
                <a:spcPts val="600"/>
              </a:spcBef>
            </a:pPr>
            <a:r>
              <a:rPr lang="en-US" sz="2800" spc="-60" dirty="0"/>
              <a:t>					  </a:t>
            </a:r>
            <a:r>
              <a:rPr lang="en-US" sz="2800" dirty="0"/>
              <a:t>Multiply each 						  numerator and 						  denominator by the 					  extra factor required 					  to form the LCD.</a:t>
            </a:r>
          </a:p>
          <a:p>
            <a:pPr>
              <a:spcBef>
                <a:spcPct val="50000"/>
              </a:spcBef>
            </a:pPr>
            <a:endParaRPr lang="en-US" sz="2800" dirty="0">
              <a:latin typeface="Times New Roman" pitchFamily="18" charset="0"/>
            </a:endParaRPr>
          </a:p>
          <a:p>
            <a:pPr>
              <a:spcBef>
                <a:spcPct val="50000"/>
              </a:spcBef>
            </a:pPr>
            <a:endParaRPr lang="en-US" sz="2800" dirty="0">
              <a:latin typeface="Times New Roman" pitchFamily="18" charset="0"/>
            </a:endParaRPr>
          </a:p>
          <a:p>
            <a:pPr>
              <a:spcBef>
                <a:spcPct val="50000"/>
              </a:spcBef>
            </a:pPr>
            <a:endParaRPr lang="en-US" sz="2800" dirty="0"/>
          </a:p>
          <a:p>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9" name="Object 8"/>
          <p:cNvGraphicFramePr>
            <a:graphicFrameLocks noChangeAspect="1"/>
          </p:cNvGraphicFramePr>
          <p:nvPr>
            <p:extLst>
              <p:ext uri="{D42A27DB-BD31-4B8C-83A1-F6EECF244321}">
                <p14:modId xmlns:p14="http://schemas.microsoft.com/office/powerpoint/2010/main" val="1747544433"/>
              </p:ext>
            </p:extLst>
          </p:nvPr>
        </p:nvGraphicFramePr>
        <p:xfrm>
          <a:off x="1235526" y="1964872"/>
          <a:ext cx="3771900" cy="901700"/>
        </p:xfrm>
        <a:graphic>
          <a:graphicData uri="http://schemas.openxmlformats.org/presentationml/2006/ole">
            <mc:AlternateContent xmlns:mc="http://schemas.openxmlformats.org/markup-compatibility/2006">
              <mc:Choice xmlns:v="urn:schemas-microsoft-com:vml" Requires="v">
                <p:oleObj name="Equation" r:id="rId2" imgW="3771720" imgH="901440" progId="Equation.DSMT4">
                  <p:embed/>
                </p:oleObj>
              </mc:Choice>
              <mc:Fallback>
                <p:oleObj name="Equation" r:id="rId2" imgW="3771720" imgH="901440" progId="Equation.DSMT4">
                  <p:embed/>
                  <p:pic>
                    <p:nvPicPr>
                      <p:cNvPr id="0" name=""/>
                      <p:cNvPicPr>
                        <a:picLocks noChangeAspect="1" noChangeArrowheads="1"/>
                      </p:cNvPicPr>
                      <p:nvPr/>
                    </p:nvPicPr>
                    <p:blipFill>
                      <a:blip r:embed="rId3"/>
                      <a:srcRect/>
                      <a:stretch>
                        <a:fillRect/>
                      </a:stretch>
                    </p:blipFill>
                    <p:spPr bwMode="auto">
                      <a:xfrm>
                        <a:off x="1235526" y="1964872"/>
                        <a:ext cx="37719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636738916"/>
              </p:ext>
            </p:extLst>
          </p:nvPr>
        </p:nvGraphicFramePr>
        <p:xfrm>
          <a:off x="547688" y="4073236"/>
          <a:ext cx="3683000" cy="2057400"/>
        </p:xfrm>
        <a:graphic>
          <a:graphicData uri="http://schemas.openxmlformats.org/presentationml/2006/ole">
            <mc:AlternateContent xmlns:mc="http://schemas.openxmlformats.org/markup-compatibility/2006">
              <mc:Choice xmlns:v="urn:schemas-microsoft-com:vml" Requires="v">
                <p:oleObj name="Equation" r:id="rId4" imgW="3682800" imgH="2057400" progId="Equation.DSMT4">
                  <p:embed/>
                </p:oleObj>
              </mc:Choice>
              <mc:Fallback>
                <p:oleObj name="Equation" r:id="rId4" imgW="3682800" imgH="2057400" progId="Equation.DSMT4">
                  <p:embed/>
                  <p:pic>
                    <p:nvPicPr>
                      <p:cNvPr id="0" name=""/>
                      <p:cNvPicPr>
                        <a:picLocks noChangeAspect="1" noChangeArrowheads="1"/>
                      </p:cNvPicPr>
                      <p:nvPr/>
                    </p:nvPicPr>
                    <p:blipFill>
                      <a:blip r:embed="rId5"/>
                      <a:srcRect/>
                      <a:stretch>
                        <a:fillRect/>
                      </a:stretch>
                    </p:blipFill>
                    <p:spPr bwMode="auto">
                      <a:xfrm>
                        <a:off x="547688" y="4073236"/>
                        <a:ext cx="3683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41236074"/>
              </p:ext>
            </p:extLst>
          </p:nvPr>
        </p:nvGraphicFramePr>
        <p:xfrm>
          <a:off x="561110" y="3009900"/>
          <a:ext cx="4775200" cy="952500"/>
        </p:xfrm>
        <a:graphic>
          <a:graphicData uri="http://schemas.openxmlformats.org/presentationml/2006/ole">
            <mc:AlternateContent xmlns:mc="http://schemas.openxmlformats.org/markup-compatibility/2006">
              <mc:Choice xmlns:v="urn:schemas-microsoft-com:vml" Requires="v">
                <p:oleObj name="Equation" r:id="rId6" imgW="4775040" imgH="952200" progId="Equation.DSMT4">
                  <p:embed/>
                </p:oleObj>
              </mc:Choice>
              <mc:Fallback>
                <p:oleObj name="Equation" r:id="rId6" imgW="4775040" imgH="952200" progId="Equation.DSMT4">
                  <p:embed/>
                  <p:pic>
                    <p:nvPicPr>
                      <p:cNvPr id="0" name="Object 4"/>
                      <p:cNvPicPr>
                        <a:picLocks noChangeAspect="1" noChangeArrowheads="1"/>
                      </p:cNvPicPr>
                      <p:nvPr/>
                    </p:nvPicPr>
                    <p:blipFill>
                      <a:blip r:embed="rId7"/>
                      <a:srcRect/>
                      <a:stretch>
                        <a:fillRect/>
                      </a:stretch>
                    </p:blipFill>
                    <p:spPr bwMode="auto">
                      <a:xfrm>
                        <a:off x="561110" y="3009900"/>
                        <a:ext cx="4775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0652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b="1" dirty="0"/>
              <a:t>	3. &amp; 4. Add numerators, putting this sum 	over 	the LCD.  Simplify, if possible.</a:t>
            </a:r>
            <a:endParaRPr lang="en-US" sz="2800" dirty="0"/>
          </a:p>
          <a:p>
            <a:pPr>
              <a:spcBef>
                <a:spcPct val="50000"/>
              </a:spcBef>
            </a:pPr>
            <a:r>
              <a:rPr lang="en-US" sz="2800" b="1" dirty="0"/>
              <a:t>					  </a:t>
            </a:r>
            <a:r>
              <a:rPr lang="en-US" sz="2800" dirty="0"/>
              <a:t>Add numerators.</a:t>
            </a:r>
          </a:p>
          <a:p>
            <a:pPr>
              <a:spcBef>
                <a:spcPct val="50000"/>
              </a:spcBef>
            </a:pPr>
            <a:r>
              <a:rPr lang="en-US" sz="2800" spc="-60" dirty="0"/>
              <a:t>					  </a:t>
            </a:r>
          </a:p>
          <a:p>
            <a:pPr>
              <a:spcBef>
                <a:spcPct val="50000"/>
              </a:spcBef>
            </a:pPr>
            <a:r>
              <a:rPr lang="en-US" sz="2800" spc="-60" dirty="0"/>
              <a:t>					  </a:t>
            </a:r>
            <a:r>
              <a:rPr lang="en-US" sz="2800" dirty="0"/>
              <a:t>Perform the 						  multiplications using 					  the distributive 						  property.</a:t>
            </a:r>
          </a:p>
          <a:p>
            <a:pPr>
              <a:spcBef>
                <a:spcPct val="50000"/>
              </a:spcBef>
            </a:pPr>
            <a:r>
              <a:rPr lang="en-US" sz="2800" spc="-60" dirty="0"/>
              <a:t>					  </a:t>
            </a:r>
            <a:r>
              <a:rPr lang="en-US" sz="2800" dirty="0"/>
              <a:t>Combine like terms.</a:t>
            </a:r>
          </a:p>
          <a:p>
            <a:pPr>
              <a:spcBef>
                <a:spcPct val="50000"/>
              </a:spcBef>
            </a:pPr>
            <a:endParaRPr lang="en-US" sz="2800" dirty="0">
              <a:latin typeface="Times New Roman" pitchFamily="18" charset="0"/>
            </a:endParaRPr>
          </a:p>
          <a:p>
            <a:pPr>
              <a:spcBef>
                <a:spcPct val="50000"/>
              </a:spcBef>
            </a:pPr>
            <a:endParaRPr lang="en-US" sz="2800" dirty="0">
              <a:latin typeface="Times New Roman" pitchFamily="18" charset="0"/>
            </a:endParaRPr>
          </a:p>
          <a:p>
            <a:pPr>
              <a:spcBef>
                <a:spcPct val="50000"/>
              </a:spcBef>
            </a:pPr>
            <a:endParaRPr lang="en-US" sz="2800" dirty="0"/>
          </a:p>
          <a:p>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9" name="Object 8"/>
          <p:cNvGraphicFramePr>
            <a:graphicFrameLocks noChangeAspect="1"/>
          </p:cNvGraphicFramePr>
          <p:nvPr>
            <p:extLst>
              <p:ext uri="{D42A27DB-BD31-4B8C-83A1-F6EECF244321}">
                <p14:modId xmlns:p14="http://schemas.microsoft.com/office/powerpoint/2010/main" val="1203887689"/>
              </p:ext>
            </p:extLst>
          </p:nvPr>
        </p:nvGraphicFramePr>
        <p:xfrm>
          <a:off x="1419225" y="2113642"/>
          <a:ext cx="3403600" cy="977900"/>
        </p:xfrm>
        <a:graphic>
          <a:graphicData uri="http://schemas.openxmlformats.org/presentationml/2006/ole">
            <mc:AlternateContent xmlns:mc="http://schemas.openxmlformats.org/markup-compatibility/2006">
              <mc:Choice xmlns:v="urn:schemas-microsoft-com:vml" Requires="v">
                <p:oleObj name="Equation" r:id="rId2" imgW="3403440" imgH="977760" progId="Equation.DSMT4">
                  <p:embed/>
                </p:oleObj>
              </mc:Choice>
              <mc:Fallback>
                <p:oleObj name="Equation" r:id="rId2" imgW="3403440" imgH="977760" progId="Equation.DSMT4">
                  <p:embed/>
                  <p:pic>
                    <p:nvPicPr>
                      <p:cNvPr id="0" name=""/>
                      <p:cNvPicPr>
                        <a:picLocks noChangeAspect="1" noChangeArrowheads="1"/>
                      </p:cNvPicPr>
                      <p:nvPr/>
                    </p:nvPicPr>
                    <p:blipFill>
                      <a:blip r:embed="rId3"/>
                      <a:srcRect/>
                      <a:stretch>
                        <a:fillRect/>
                      </a:stretch>
                    </p:blipFill>
                    <p:spPr bwMode="auto">
                      <a:xfrm>
                        <a:off x="1419225" y="2113642"/>
                        <a:ext cx="3403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827357766"/>
              </p:ext>
            </p:extLst>
          </p:nvPr>
        </p:nvGraphicFramePr>
        <p:xfrm>
          <a:off x="1433286" y="3320142"/>
          <a:ext cx="3403600" cy="1054100"/>
        </p:xfrm>
        <a:graphic>
          <a:graphicData uri="http://schemas.openxmlformats.org/presentationml/2006/ole">
            <mc:AlternateContent xmlns:mc="http://schemas.openxmlformats.org/markup-compatibility/2006">
              <mc:Choice xmlns:v="urn:schemas-microsoft-com:vml" Requires="v">
                <p:oleObj name="Equation" r:id="rId4" imgW="3403440" imgH="1054080" progId="Equation.DSMT4">
                  <p:embed/>
                </p:oleObj>
              </mc:Choice>
              <mc:Fallback>
                <p:oleObj name="Equation" r:id="rId4" imgW="3403440" imgH="1054080" progId="Equation.DSMT4">
                  <p:embed/>
                  <p:pic>
                    <p:nvPicPr>
                      <p:cNvPr id="0" name=""/>
                      <p:cNvPicPr>
                        <a:picLocks noChangeAspect="1" noChangeArrowheads="1"/>
                      </p:cNvPicPr>
                      <p:nvPr/>
                    </p:nvPicPr>
                    <p:blipFill>
                      <a:blip r:embed="rId5"/>
                      <a:srcRect/>
                      <a:stretch>
                        <a:fillRect/>
                      </a:stretch>
                    </p:blipFill>
                    <p:spPr bwMode="auto">
                      <a:xfrm>
                        <a:off x="1433286" y="3320142"/>
                        <a:ext cx="34036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69196296"/>
              </p:ext>
            </p:extLst>
          </p:nvPr>
        </p:nvGraphicFramePr>
        <p:xfrm>
          <a:off x="1447800" y="5147128"/>
          <a:ext cx="3403600" cy="1054100"/>
        </p:xfrm>
        <a:graphic>
          <a:graphicData uri="http://schemas.openxmlformats.org/presentationml/2006/ole">
            <mc:AlternateContent xmlns:mc="http://schemas.openxmlformats.org/markup-compatibility/2006">
              <mc:Choice xmlns:v="urn:schemas-microsoft-com:vml" Requires="v">
                <p:oleObj name="Equation" r:id="rId6" imgW="3403440" imgH="1054080" progId="Equation.DSMT4">
                  <p:embed/>
                </p:oleObj>
              </mc:Choice>
              <mc:Fallback>
                <p:oleObj name="Equation" r:id="rId6" imgW="3403440" imgH="1054080" progId="Equation.DSMT4">
                  <p:embed/>
                  <p:pic>
                    <p:nvPicPr>
                      <p:cNvPr id="0" name=""/>
                      <p:cNvPicPr>
                        <a:picLocks noChangeAspect="1" noChangeArrowheads="1"/>
                      </p:cNvPicPr>
                      <p:nvPr/>
                    </p:nvPicPr>
                    <p:blipFill>
                      <a:blip r:embed="rId7"/>
                      <a:srcRect/>
                      <a:stretch>
                        <a:fillRect/>
                      </a:stretch>
                    </p:blipFill>
                    <p:spPr bwMode="auto">
                      <a:xfrm>
                        <a:off x="1447800" y="5147128"/>
                        <a:ext cx="34036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0488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dirty="0">
                <a:latin typeface="Times New Roman" pitchFamily="18" charset="0"/>
              </a:rPr>
              <a:t>	</a:t>
            </a:r>
            <a:r>
              <a:rPr lang="en-US" sz="2800" dirty="0"/>
              <a:t>Since the numerator does not factor, there 	are clearly no common factors in the 	numerator and the denominator. Therefore, 	the final solution is,</a:t>
            </a:r>
          </a:p>
          <a:p>
            <a:pPr>
              <a:spcBef>
                <a:spcPct val="50000"/>
              </a:spcBef>
            </a:pPr>
            <a:r>
              <a:rPr lang="en-US" sz="2800" b="1" dirty="0"/>
              <a:t>					</a:t>
            </a:r>
            <a:endParaRPr lang="en-US" sz="2800" dirty="0"/>
          </a:p>
          <a:p>
            <a:pPr>
              <a:spcBef>
                <a:spcPct val="50000"/>
              </a:spcBef>
            </a:pPr>
            <a:endParaRPr lang="en-US" sz="2800" dirty="0"/>
          </a:p>
          <a:p>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9" name="Object 8"/>
          <p:cNvGraphicFramePr>
            <a:graphicFrameLocks noChangeAspect="1"/>
          </p:cNvGraphicFramePr>
          <p:nvPr>
            <p:extLst>
              <p:ext uri="{D42A27DB-BD31-4B8C-83A1-F6EECF244321}">
                <p14:modId xmlns:p14="http://schemas.microsoft.com/office/powerpoint/2010/main" val="1534732004"/>
              </p:ext>
            </p:extLst>
          </p:nvPr>
        </p:nvGraphicFramePr>
        <p:xfrm>
          <a:off x="2228850" y="3086100"/>
          <a:ext cx="3213100" cy="1054100"/>
        </p:xfrm>
        <a:graphic>
          <a:graphicData uri="http://schemas.openxmlformats.org/presentationml/2006/ole">
            <mc:AlternateContent xmlns:mc="http://schemas.openxmlformats.org/markup-compatibility/2006">
              <mc:Choice xmlns:v="urn:schemas-microsoft-com:vml" Requires="v">
                <p:oleObj name="Equation" r:id="rId2" imgW="3213000" imgH="1054080" progId="Equation.DSMT4">
                  <p:embed/>
                </p:oleObj>
              </mc:Choice>
              <mc:Fallback>
                <p:oleObj name="Equation" r:id="rId2" imgW="3213000" imgH="1054080" progId="Equation.DSMT4">
                  <p:embed/>
                  <p:pic>
                    <p:nvPicPr>
                      <p:cNvPr id="0" name=""/>
                      <p:cNvPicPr>
                        <a:picLocks noChangeAspect="1" noChangeArrowheads="1"/>
                      </p:cNvPicPr>
                      <p:nvPr/>
                    </p:nvPicPr>
                    <p:blipFill>
                      <a:blip r:embed="rId3"/>
                      <a:srcRect/>
                      <a:stretch>
                        <a:fillRect/>
                      </a:stretch>
                    </p:blipFill>
                    <p:spPr bwMode="auto">
                      <a:xfrm>
                        <a:off x="2228850" y="3086100"/>
                        <a:ext cx="321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3691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Subtract:</a:t>
            </a:r>
          </a:p>
          <a:p>
            <a:endParaRPr lang="en-US" sz="2800" dirty="0"/>
          </a:p>
          <a:p>
            <a:pPr marL="395288" indent="-395288"/>
            <a:r>
              <a:rPr lang="en-US" sz="2800" b="1" dirty="0"/>
              <a:t>1. Find the least common denominator.</a:t>
            </a:r>
            <a:r>
              <a:rPr lang="en-US" sz="2800" dirty="0"/>
              <a:t>       Begin by factoring the denominators.</a:t>
            </a:r>
          </a:p>
          <a:p>
            <a:endParaRPr lang="en-US" sz="2800" dirty="0"/>
          </a:p>
          <a:p>
            <a:endParaRPr lang="en-US" sz="2800" dirty="0"/>
          </a:p>
          <a:p>
            <a:pPr marL="395288" indent="-395288"/>
            <a:r>
              <a:rPr lang="en-US" sz="2800" dirty="0"/>
              <a:t>	The factors of the first denominator are   	  and 	</a:t>
            </a:r>
            <a:r>
              <a:rPr lang="en-US" sz="2800" i="1" dirty="0"/>
              <a:t>  </a:t>
            </a:r>
            <a:r>
              <a:rPr lang="en-US" sz="2800" dirty="0"/>
              <a:t>The only factor from the second denominator that is </a:t>
            </a:r>
            <a:r>
              <a:rPr lang="en-US" sz="2800" i="1" dirty="0"/>
              <a:t>unlisted</a:t>
            </a:r>
            <a:r>
              <a:rPr lang="en-US" sz="2800" dirty="0"/>
              <a:t> is </a:t>
            </a:r>
            <a:r>
              <a:rPr lang="en-US" sz="2800" i="1" dirty="0"/>
              <a:t>         </a:t>
            </a:r>
            <a:r>
              <a:rPr lang="en-US" sz="2800" dirty="0"/>
              <a:t>Thus, the least common denominator is,</a:t>
            </a:r>
          </a:p>
          <a:p>
            <a:endParaRPr lang="en-US" sz="2800" dirty="0"/>
          </a:p>
          <a:p>
            <a:endParaRPr lang="en-US" sz="2800" dirty="0"/>
          </a:p>
          <a:p>
            <a:r>
              <a:rPr lang="en-US" sz="2800" dirty="0"/>
              <a:t>					</a:t>
            </a:r>
          </a:p>
          <a:p>
            <a:r>
              <a:rPr lang="en-US" sz="2800" dirty="0"/>
              <a:t>					</a:t>
            </a:r>
          </a:p>
          <a:p>
            <a:endParaRPr lang="en-US" sz="2800" dirty="0"/>
          </a:p>
          <a:p>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426924272"/>
              </p:ext>
            </p:extLst>
          </p:nvPr>
        </p:nvGraphicFramePr>
        <p:xfrm>
          <a:off x="2222500" y="982663"/>
          <a:ext cx="3873500" cy="901700"/>
        </p:xfrm>
        <a:graphic>
          <a:graphicData uri="http://schemas.openxmlformats.org/presentationml/2006/ole">
            <mc:AlternateContent xmlns:mc="http://schemas.openxmlformats.org/markup-compatibility/2006">
              <mc:Choice xmlns:v="urn:schemas-microsoft-com:vml" Requires="v">
                <p:oleObj name="Equation" r:id="rId2" imgW="3873240" imgH="901440" progId="Equation.DSMT4">
                  <p:embed/>
                </p:oleObj>
              </mc:Choice>
              <mc:Fallback>
                <p:oleObj name="Equation" r:id="rId2" imgW="3873240" imgH="901440" progId="Equation.DSMT4">
                  <p:embed/>
                  <p:pic>
                    <p:nvPicPr>
                      <p:cNvPr id="0" name=""/>
                      <p:cNvPicPr>
                        <a:picLocks noChangeAspect="1" noChangeArrowheads="1"/>
                      </p:cNvPicPr>
                      <p:nvPr/>
                    </p:nvPicPr>
                    <p:blipFill>
                      <a:blip r:embed="rId3"/>
                      <a:srcRect/>
                      <a:stretch>
                        <a:fillRect/>
                      </a:stretch>
                    </p:blipFill>
                    <p:spPr bwMode="auto">
                      <a:xfrm>
                        <a:off x="2222500" y="982663"/>
                        <a:ext cx="38735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93333264"/>
              </p:ext>
            </p:extLst>
          </p:nvPr>
        </p:nvGraphicFramePr>
        <p:xfrm>
          <a:off x="2667000" y="3048000"/>
          <a:ext cx="4076700" cy="1066800"/>
        </p:xfrm>
        <a:graphic>
          <a:graphicData uri="http://schemas.openxmlformats.org/presentationml/2006/ole">
            <mc:AlternateContent xmlns:mc="http://schemas.openxmlformats.org/markup-compatibility/2006">
              <mc:Choice xmlns:v="urn:schemas-microsoft-com:vml" Requires="v">
                <p:oleObj name="Equation" r:id="rId4" imgW="4076640" imgH="1066680" progId="Equation.DSMT4">
                  <p:embed/>
                </p:oleObj>
              </mc:Choice>
              <mc:Fallback>
                <p:oleObj name="Equation" r:id="rId4" imgW="4076640" imgH="1066680" progId="Equation.DSMT4">
                  <p:embed/>
                  <p:pic>
                    <p:nvPicPr>
                      <p:cNvPr id="0" name=""/>
                      <p:cNvPicPr>
                        <a:picLocks noChangeAspect="1" noChangeArrowheads="1"/>
                      </p:cNvPicPr>
                      <p:nvPr/>
                    </p:nvPicPr>
                    <p:blipFill>
                      <a:blip r:embed="rId5"/>
                      <a:srcRect/>
                      <a:stretch>
                        <a:fillRect/>
                      </a:stretch>
                    </p:blipFill>
                    <p:spPr bwMode="auto">
                      <a:xfrm>
                        <a:off x="2667000" y="3048000"/>
                        <a:ext cx="40767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77567983"/>
              </p:ext>
            </p:extLst>
          </p:nvPr>
        </p:nvGraphicFramePr>
        <p:xfrm>
          <a:off x="5811982" y="5486400"/>
          <a:ext cx="3111500" cy="457200"/>
        </p:xfrm>
        <a:graphic>
          <a:graphicData uri="http://schemas.openxmlformats.org/presentationml/2006/ole">
            <mc:AlternateContent xmlns:mc="http://schemas.openxmlformats.org/markup-compatibility/2006">
              <mc:Choice xmlns:v="urn:schemas-microsoft-com:vml" Requires="v">
                <p:oleObj name="Equation" r:id="rId6" imgW="3111480" imgH="457200" progId="Equation.DSMT4">
                  <p:embed/>
                </p:oleObj>
              </mc:Choice>
              <mc:Fallback>
                <p:oleObj name="Equation" r:id="rId6" imgW="3111480" imgH="457200" progId="Equation.DSMT4">
                  <p:embed/>
                  <p:pic>
                    <p:nvPicPr>
                      <p:cNvPr id="0" name=""/>
                      <p:cNvPicPr>
                        <a:picLocks noChangeAspect="1" noChangeArrowheads="1"/>
                      </p:cNvPicPr>
                      <p:nvPr/>
                    </p:nvPicPr>
                    <p:blipFill>
                      <a:blip r:embed="rId7"/>
                      <a:srcRect/>
                      <a:stretch>
                        <a:fillRect/>
                      </a:stretch>
                    </p:blipFill>
                    <p:spPr bwMode="auto">
                      <a:xfrm>
                        <a:off x="5811982" y="5486400"/>
                        <a:ext cx="311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451863052"/>
              </p:ext>
            </p:extLst>
          </p:nvPr>
        </p:nvGraphicFramePr>
        <p:xfrm>
          <a:off x="7162800" y="4212936"/>
          <a:ext cx="774700" cy="330200"/>
        </p:xfrm>
        <a:graphic>
          <a:graphicData uri="http://schemas.openxmlformats.org/presentationml/2006/ole">
            <mc:AlternateContent xmlns:mc="http://schemas.openxmlformats.org/markup-compatibility/2006">
              <mc:Choice xmlns:v="urn:schemas-microsoft-com:vml" Requires="v">
                <p:oleObj name="Equation" r:id="rId8" imgW="774360" imgH="330120" progId="Equation.DSMT4">
                  <p:embed/>
                </p:oleObj>
              </mc:Choice>
              <mc:Fallback>
                <p:oleObj name="Equation" r:id="rId8" imgW="774360" imgH="330120" progId="Equation.DSMT4">
                  <p:embed/>
                  <p:pic>
                    <p:nvPicPr>
                      <p:cNvPr id="0" name="Object 3"/>
                      <p:cNvPicPr>
                        <a:picLocks noChangeAspect="1" noChangeArrowheads="1"/>
                      </p:cNvPicPr>
                      <p:nvPr/>
                    </p:nvPicPr>
                    <p:blipFill>
                      <a:blip r:embed="rId9"/>
                      <a:srcRect/>
                      <a:stretch>
                        <a:fillRect/>
                      </a:stretch>
                    </p:blipFill>
                    <p:spPr bwMode="auto">
                      <a:xfrm>
                        <a:off x="7162800" y="4212936"/>
                        <a:ext cx="774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163118"/>
              </p:ext>
            </p:extLst>
          </p:nvPr>
        </p:nvGraphicFramePr>
        <p:xfrm>
          <a:off x="1676400" y="4676775"/>
          <a:ext cx="838200" cy="317500"/>
        </p:xfrm>
        <a:graphic>
          <a:graphicData uri="http://schemas.openxmlformats.org/presentationml/2006/ole">
            <mc:AlternateContent xmlns:mc="http://schemas.openxmlformats.org/markup-compatibility/2006">
              <mc:Choice xmlns:v="urn:schemas-microsoft-com:vml" Requires="v">
                <p:oleObj name="Equation" r:id="rId10" imgW="838080" imgH="317160" progId="Equation.DSMT4">
                  <p:embed/>
                </p:oleObj>
              </mc:Choice>
              <mc:Fallback>
                <p:oleObj name="Equation" r:id="rId10" imgW="838080" imgH="317160" progId="Equation.DSMT4">
                  <p:embed/>
                  <p:pic>
                    <p:nvPicPr>
                      <p:cNvPr id="0" name=""/>
                      <p:cNvPicPr>
                        <a:picLocks noChangeAspect="1" noChangeArrowheads="1"/>
                      </p:cNvPicPr>
                      <p:nvPr/>
                    </p:nvPicPr>
                    <p:blipFill>
                      <a:blip r:embed="rId11"/>
                      <a:srcRect/>
                      <a:stretch>
                        <a:fillRect/>
                      </a:stretch>
                    </p:blipFill>
                    <p:spPr bwMode="auto">
                      <a:xfrm>
                        <a:off x="1676400" y="4676775"/>
                        <a:ext cx="838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65511857"/>
              </p:ext>
            </p:extLst>
          </p:nvPr>
        </p:nvGraphicFramePr>
        <p:xfrm>
          <a:off x="5791200" y="5043054"/>
          <a:ext cx="838200" cy="317500"/>
        </p:xfrm>
        <a:graphic>
          <a:graphicData uri="http://schemas.openxmlformats.org/presentationml/2006/ole">
            <mc:AlternateContent xmlns:mc="http://schemas.openxmlformats.org/markup-compatibility/2006">
              <mc:Choice xmlns:v="urn:schemas-microsoft-com:vml" Requires="v">
                <p:oleObj name="Equation" r:id="rId12" imgW="838080" imgH="317160" progId="Equation.DSMT4">
                  <p:embed/>
                </p:oleObj>
              </mc:Choice>
              <mc:Fallback>
                <p:oleObj name="Equation" r:id="rId12" imgW="838080" imgH="317160" progId="Equation.DSMT4">
                  <p:embed/>
                  <p:pic>
                    <p:nvPicPr>
                      <p:cNvPr id="0" name=""/>
                      <p:cNvPicPr>
                        <a:picLocks noChangeAspect="1" noChangeArrowheads="1"/>
                      </p:cNvPicPr>
                      <p:nvPr/>
                    </p:nvPicPr>
                    <p:blipFill>
                      <a:blip r:embed="rId13"/>
                      <a:srcRect/>
                      <a:stretch>
                        <a:fillRect/>
                      </a:stretch>
                    </p:blipFill>
                    <p:spPr bwMode="auto">
                      <a:xfrm>
                        <a:off x="5791200" y="5043054"/>
                        <a:ext cx="838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7647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b="1" dirty="0"/>
              <a:t>2. Write equivalent expressions with the LCD as denominators.</a:t>
            </a:r>
          </a:p>
          <a:p>
            <a:pPr>
              <a:spcBef>
                <a:spcPts val="200"/>
              </a:spcBef>
            </a:pPr>
            <a:r>
              <a:rPr lang="en-US" sz="2800" b="1" dirty="0"/>
              <a:t>					  </a:t>
            </a:r>
            <a:r>
              <a:rPr lang="en-US" sz="2800" spc="-60" dirty="0"/>
              <a:t>This is the original 					  expression.</a:t>
            </a:r>
          </a:p>
          <a:p>
            <a:pPr>
              <a:spcBef>
                <a:spcPts val="2400"/>
              </a:spcBef>
            </a:pPr>
            <a:r>
              <a:rPr lang="en-US" sz="2800" spc="-60" dirty="0"/>
              <a:t>					  Factored 							  denominators.</a:t>
            </a:r>
          </a:p>
          <a:p>
            <a:pPr>
              <a:spcBef>
                <a:spcPts val="1200"/>
              </a:spcBef>
            </a:pPr>
            <a:r>
              <a:rPr lang="en-US" sz="2800" spc="-60" dirty="0"/>
              <a:t>					  </a:t>
            </a:r>
            <a:r>
              <a:rPr lang="en-US" sz="2800" spc="-100" dirty="0"/>
              <a:t>Multiply each 						  numerator and 						  denominator by the 					  extra factor required to 					  form the LCD.</a:t>
            </a:r>
          </a:p>
          <a:p>
            <a:pPr>
              <a:spcBef>
                <a:spcPct val="50000"/>
              </a:spcBef>
            </a:pPr>
            <a:endParaRPr lang="en-US" sz="2800" dirty="0">
              <a:latin typeface="Times New Roman" pitchFamily="18" charset="0"/>
            </a:endParaRPr>
          </a:p>
          <a:p>
            <a:pPr>
              <a:spcBef>
                <a:spcPct val="50000"/>
              </a:spcBef>
            </a:pPr>
            <a:endParaRPr lang="en-US" sz="2800" dirty="0">
              <a:latin typeface="Times New Roman" pitchFamily="18" charset="0"/>
            </a:endParaRPr>
          </a:p>
          <a:p>
            <a:pPr>
              <a:spcBef>
                <a:spcPct val="50000"/>
              </a:spcBef>
            </a:pPr>
            <a:endParaRPr lang="en-US" sz="2800" dirty="0"/>
          </a:p>
          <a:p>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9" name="Object 8"/>
          <p:cNvGraphicFramePr>
            <a:graphicFrameLocks noChangeAspect="1"/>
          </p:cNvGraphicFramePr>
          <p:nvPr>
            <p:extLst>
              <p:ext uri="{D42A27DB-BD31-4B8C-83A1-F6EECF244321}">
                <p14:modId xmlns:p14="http://schemas.microsoft.com/office/powerpoint/2010/main" val="3878463131"/>
              </p:ext>
            </p:extLst>
          </p:nvPr>
        </p:nvGraphicFramePr>
        <p:xfrm>
          <a:off x="990600" y="1964872"/>
          <a:ext cx="3771900" cy="901700"/>
        </p:xfrm>
        <a:graphic>
          <a:graphicData uri="http://schemas.openxmlformats.org/presentationml/2006/ole">
            <mc:AlternateContent xmlns:mc="http://schemas.openxmlformats.org/markup-compatibility/2006">
              <mc:Choice xmlns:v="urn:schemas-microsoft-com:vml" Requires="v">
                <p:oleObj name="Equation" r:id="rId2" imgW="3771720" imgH="901440" progId="Equation.DSMT4">
                  <p:embed/>
                </p:oleObj>
              </mc:Choice>
              <mc:Fallback>
                <p:oleObj name="Equation" r:id="rId2" imgW="3771720" imgH="901440" progId="Equation.DSMT4">
                  <p:embed/>
                  <p:pic>
                    <p:nvPicPr>
                      <p:cNvPr id="0" name=""/>
                      <p:cNvPicPr>
                        <a:picLocks noChangeAspect="1" noChangeArrowheads="1"/>
                      </p:cNvPicPr>
                      <p:nvPr/>
                    </p:nvPicPr>
                    <p:blipFill>
                      <a:blip r:embed="rId3"/>
                      <a:srcRect/>
                      <a:stretch>
                        <a:fillRect/>
                      </a:stretch>
                    </p:blipFill>
                    <p:spPr bwMode="auto">
                      <a:xfrm>
                        <a:off x="990600" y="1964872"/>
                        <a:ext cx="37719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972990594"/>
              </p:ext>
            </p:extLst>
          </p:nvPr>
        </p:nvGraphicFramePr>
        <p:xfrm>
          <a:off x="533400" y="4114800"/>
          <a:ext cx="3594100" cy="2057400"/>
        </p:xfrm>
        <a:graphic>
          <a:graphicData uri="http://schemas.openxmlformats.org/presentationml/2006/ole">
            <mc:AlternateContent xmlns:mc="http://schemas.openxmlformats.org/markup-compatibility/2006">
              <mc:Choice xmlns:v="urn:schemas-microsoft-com:vml" Requires="v">
                <p:oleObj name="Equation" r:id="rId4" imgW="3593880" imgH="2057400" progId="Equation.DSMT4">
                  <p:embed/>
                </p:oleObj>
              </mc:Choice>
              <mc:Fallback>
                <p:oleObj name="Equation" r:id="rId4" imgW="3593880" imgH="2057400" progId="Equation.DSMT4">
                  <p:embed/>
                  <p:pic>
                    <p:nvPicPr>
                      <p:cNvPr id="0" name=""/>
                      <p:cNvPicPr>
                        <a:picLocks noChangeAspect="1" noChangeArrowheads="1"/>
                      </p:cNvPicPr>
                      <p:nvPr/>
                    </p:nvPicPr>
                    <p:blipFill>
                      <a:blip r:embed="rId5"/>
                      <a:srcRect/>
                      <a:stretch>
                        <a:fillRect/>
                      </a:stretch>
                    </p:blipFill>
                    <p:spPr bwMode="auto">
                      <a:xfrm>
                        <a:off x="533400" y="4114800"/>
                        <a:ext cx="3594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569483910"/>
              </p:ext>
            </p:extLst>
          </p:nvPr>
        </p:nvGraphicFramePr>
        <p:xfrm>
          <a:off x="558800" y="3009900"/>
          <a:ext cx="4699000" cy="952500"/>
        </p:xfrm>
        <a:graphic>
          <a:graphicData uri="http://schemas.openxmlformats.org/presentationml/2006/ole">
            <mc:AlternateContent xmlns:mc="http://schemas.openxmlformats.org/markup-compatibility/2006">
              <mc:Choice xmlns:v="urn:schemas-microsoft-com:vml" Requires="v">
                <p:oleObj name="Equation" r:id="rId6" imgW="4698720" imgH="952200" progId="Equation.DSMT4">
                  <p:embed/>
                </p:oleObj>
              </mc:Choice>
              <mc:Fallback>
                <p:oleObj name="Equation" r:id="rId6" imgW="4698720" imgH="952200" progId="Equation.DSMT4">
                  <p:embed/>
                  <p:pic>
                    <p:nvPicPr>
                      <p:cNvPr id="0" name=""/>
                      <p:cNvPicPr>
                        <a:picLocks noChangeAspect="1" noChangeArrowheads="1"/>
                      </p:cNvPicPr>
                      <p:nvPr/>
                    </p:nvPicPr>
                    <p:blipFill>
                      <a:blip r:embed="rId7"/>
                      <a:srcRect/>
                      <a:stretch>
                        <a:fillRect/>
                      </a:stretch>
                    </p:blipFill>
                    <p:spPr bwMode="auto">
                      <a:xfrm>
                        <a:off x="558800" y="3009900"/>
                        <a:ext cx="4699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8405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b="1" dirty="0"/>
              <a:t>3 &amp; 4. Add numerators, putting this sum 	over 	the LCD.  Simplify, if possible.</a:t>
            </a:r>
            <a:endParaRPr lang="en-US" sz="2800" dirty="0"/>
          </a:p>
          <a:p>
            <a:pPr>
              <a:spcBef>
                <a:spcPts val="1200"/>
              </a:spcBef>
            </a:pPr>
            <a:r>
              <a:rPr lang="en-US" sz="2800" b="1" dirty="0"/>
              <a:t>					        	</a:t>
            </a:r>
            <a:r>
              <a:rPr lang="en-US" sz="2800" dirty="0"/>
              <a:t>Subtract 							numerators.</a:t>
            </a:r>
          </a:p>
          <a:p>
            <a:pPr>
              <a:spcBef>
                <a:spcPct val="50000"/>
              </a:spcBef>
            </a:pPr>
            <a:r>
              <a:rPr lang="en-US" sz="2800" spc="-60" dirty="0"/>
              <a:t>					</a:t>
            </a:r>
            <a:r>
              <a:rPr lang="en-US" sz="2800" spc="-140" dirty="0"/>
              <a:t>          	</a:t>
            </a:r>
          </a:p>
          <a:p>
            <a:pPr>
              <a:spcBef>
                <a:spcPts val="0"/>
              </a:spcBef>
            </a:pPr>
            <a:r>
              <a:rPr lang="en-US" sz="2800" spc="-140" dirty="0"/>
              <a:t>						</a:t>
            </a:r>
            <a:r>
              <a:rPr lang="en-US" sz="2800" dirty="0"/>
              <a:t>Perform the 						multiplications 						using  the 							distributive 						    	property and 						FOIL.</a:t>
            </a:r>
          </a:p>
          <a:p>
            <a:pPr>
              <a:spcBef>
                <a:spcPct val="50000"/>
              </a:spcBef>
            </a:pPr>
            <a:r>
              <a:rPr lang="en-US" sz="2800" dirty="0"/>
              <a:t>					</a:t>
            </a:r>
            <a:endParaRPr lang="en-US" sz="2800" dirty="0">
              <a:latin typeface="Times New Roman" pitchFamily="18" charset="0"/>
            </a:endParaRPr>
          </a:p>
          <a:p>
            <a:pPr>
              <a:spcBef>
                <a:spcPct val="50000"/>
              </a:spcBef>
            </a:pPr>
            <a:endParaRPr lang="en-US" sz="2800" dirty="0">
              <a:latin typeface="Times New Roman" pitchFamily="18" charset="0"/>
            </a:endParaRPr>
          </a:p>
          <a:p>
            <a:pPr>
              <a:spcBef>
                <a:spcPct val="50000"/>
              </a:spcBef>
            </a:pPr>
            <a:endParaRPr lang="en-US" sz="2800" dirty="0"/>
          </a:p>
          <a:p>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9" name="Object 8"/>
          <p:cNvGraphicFramePr>
            <a:graphicFrameLocks noChangeAspect="1"/>
          </p:cNvGraphicFramePr>
          <p:nvPr>
            <p:extLst>
              <p:ext uri="{D42A27DB-BD31-4B8C-83A1-F6EECF244321}">
                <p14:modId xmlns:p14="http://schemas.microsoft.com/office/powerpoint/2010/main" val="3590849570"/>
              </p:ext>
            </p:extLst>
          </p:nvPr>
        </p:nvGraphicFramePr>
        <p:xfrm>
          <a:off x="685800" y="2133600"/>
          <a:ext cx="4800600" cy="977900"/>
        </p:xfrm>
        <a:graphic>
          <a:graphicData uri="http://schemas.openxmlformats.org/presentationml/2006/ole">
            <mc:AlternateContent xmlns:mc="http://schemas.openxmlformats.org/markup-compatibility/2006">
              <mc:Choice xmlns:v="urn:schemas-microsoft-com:vml" Requires="v">
                <p:oleObj name="Equation" r:id="rId2" imgW="4800600" imgH="977760" progId="Equation.DSMT4">
                  <p:embed/>
                </p:oleObj>
              </mc:Choice>
              <mc:Fallback>
                <p:oleObj name="Equation" r:id="rId2" imgW="4800600" imgH="977760" progId="Equation.DSMT4">
                  <p:embed/>
                  <p:pic>
                    <p:nvPicPr>
                      <p:cNvPr id="0" name=""/>
                      <p:cNvPicPr>
                        <a:picLocks noChangeAspect="1" noChangeArrowheads="1"/>
                      </p:cNvPicPr>
                      <p:nvPr/>
                    </p:nvPicPr>
                    <p:blipFill>
                      <a:blip r:embed="rId3"/>
                      <a:srcRect/>
                      <a:stretch>
                        <a:fillRect/>
                      </a:stretch>
                    </p:blipFill>
                    <p:spPr bwMode="auto">
                      <a:xfrm>
                        <a:off x="685800" y="2133600"/>
                        <a:ext cx="4800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61956917"/>
              </p:ext>
            </p:extLst>
          </p:nvPr>
        </p:nvGraphicFramePr>
        <p:xfrm>
          <a:off x="685800" y="3517900"/>
          <a:ext cx="5270500" cy="1054100"/>
        </p:xfrm>
        <a:graphic>
          <a:graphicData uri="http://schemas.openxmlformats.org/presentationml/2006/ole">
            <mc:AlternateContent xmlns:mc="http://schemas.openxmlformats.org/markup-compatibility/2006">
              <mc:Choice xmlns:v="urn:schemas-microsoft-com:vml" Requires="v">
                <p:oleObj name="Equation" r:id="rId4" imgW="5270400" imgH="1054080" progId="Equation.DSMT4">
                  <p:embed/>
                </p:oleObj>
              </mc:Choice>
              <mc:Fallback>
                <p:oleObj name="Equation" r:id="rId4" imgW="5270400" imgH="1054080" progId="Equation.DSMT4">
                  <p:embed/>
                  <p:pic>
                    <p:nvPicPr>
                      <p:cNvPr id="0" name="Object 4"/>
                      <p:cNvPicPr>
                        <a:picLocks noChangeAspect="1" noChangeArrowheads="1"/>
                      </p:cNvPicPr>
                      <p:nvPr/>
                    </p:nvPicPr>
                    <p:blipFill>
                      <a:blip r:embed="rId5"/>
                      <a:srcRect/>
                      <a:stretch>
                        <a:fillRect/>
                      </a:stretch>
                    </p:blipFill>
                    <p:spPr bwMode="auto">
                      <a:xfrm>
                        <a:off x="685800" y="3517900"/>
                        <a:ext cx="52705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5544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Placeholder 5"/>
              <p:cNvGraphicFramePr>
                <a:graphicFrameLocks noGrp="1"/>
              </p:cNvGraphicFramePr>
              <p:nvPr>
                <p:ph type="tbl" sz="quarter" idx="11"/>
                <p:extLst>
                  <p:ext uri="{D42A27DB-BD31-4B8C-83A1-F6EECF244321}">
                    <p14:modId xmlns:p14="http://schemas.microsoft.com/office/powerpoint/2010/main" val="3369286446"/>
                  </p:ext>
                </p:extLst>
              </p:nvPr>
            </p:nvGraphicFramePr>
            <p:xfrm>
              <a:off x="533400" y="1143000"/>
              <a:ext cx="8243888" cy="4658376"/>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Adding Rational Expressions With Common Denominators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If     </a:t>
                          </a:r>
                          <a14:m>
                            <m:oMath xmlns:m="http://schemas.openxmlformats.org/officeDocument/2006/math">
                              <m:r>
                                <m:rPr>
                                  <m:nor/>
                                </m:rPr>
                                <a:rPr lang="en-US" sz="2800" smtClean="0"/>
                                <m:t>and</m:t>
                              </m:r>
                            </m:oMath>
                          </a14:m>
                          <a:r>
                            <a:rPr kumimoji="0" lang="en-US" sz="2800" b="0" i="0" u="none" strike="noStrike" cap="none" normalizeH="0" baseline="0" dirty="0">
                              <a:ln>
                                <a:noFill/>
                              </a:ln>
                              <a:solidFill>
                                <a:schemeClr val="tx1"/>
                              </a:solidFill>
                              <a:effectLst/>
                              <a:latin typeface="Arial" pitchFamily="34" charset="0"/>
                              <a:cs typeface="Arial" pitchFamily="34" charset="0"/>
                            </a:rPr>
                            <a:t>      are rational expressions, then</a:t>
                          </a:r>
                        </a:p>
                        <a:p>
                          <a:pPr marL="0" marR="0" lvl="0" indent="0" algn="l" defTabSz="914400" rtl="0" eaLnBrk="1" fontAlgn="base" latinLnBrk="0" hangingPunct="1">
                            <a:lnSpc>
                              <a:spcPct val="100000"/>
                            </a:lnSpc>
                            <a:spcBef>
                              <a:spcPts val="24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ts val="24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To add rational expressions with the same denominator, add numerators and place the sum over the common denominator. If possible, factor and simplify the result.</a:t>
                          </a: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mc:Choice>
        <mc:Fallback xmlns="">
          <p:graphicFrame>
            <p:nvGraphicFramePr>
              <p:cNvPr id="6" name="Table Placeholder 5"/>
              <p:cNvGraphicFramePr>
                <a:graphicFrameLocks noGrp="1"/>
              </p:cNvGraphicFramePr>
              <p:nvPr>
                <p:ph type="tbl" sz="quarter" idx="11"/>
                <p:extLst>
                  <p:ext uri="{D42A27DB-BD31-4B8C-83A1-F6EECF244321}">
                    <p14:modId xmlns:p14="http://schemas.microsoft.com/office/powerpoint/2010/main" val="3369286446"/>
                  </p:ext>
                </p:extLst>
              </p:nvPr>
            </p:nvGraphicFramePr>
            <p:xfrm>
              <a:off x="533400" y="1143000"/>
              <a:ext cx="8243888" cy="4658376"/>
            </p:xfrm>
            <a:graphic>
              <a:graphicData uri="http://schemas.openxmlformats.org/drawingml/2006/table">
                <a:tbl>
                  <a:tblPr firstRow="1" bandRow="1">
                    <a:tableStyleId>{5C22544A-7EE6-4342-B048-85BDC9FD1C3A}</a:tableStyleId>
                  </a:tblPr>
                  <a:tblGrid>
                    <a:gridCol w="8243888"/>
                  </a:tblGrid>
                  <a:tr h="9448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A8"/>
                              </a:solidFill>
                              <a:effectLst/>
                              <a:latin typeface="Arial" pitchFamily="34" charset="0"/>
                              <a:cs typeface="Arial" pitchFamily="34" charset="0"/>
                            </a:rPr>
                            <a:t>Adding Rational Expressions With Common Denominators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3496">
                    <a:tc>
                      <a:txBody>
                        <a:bodyPr/>
                        <a:lstStyle/>
                        <a:p>
                          <a:endParaRPr lang="en-US"/>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553" t="-27094" b="-4598"/>
                          </a:stretch>
                        </a:blipFill>
                      </a:tcPr>
                    </a:tc>
                  </a:tr>
                </a:tbl>
              </a:graphicData>
            </a:graphic>
          </p:graphicFrame>
        </mc:Fallback>
      </mc:AlternateContent>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Adding Rational Expressions</a:t>
            </a:r>
          </a:p>
        </p:txBody>
      </p:sp>
      <p:graphicFrame>
        <p:nvGraphicFramePr>
          <p:cNvPr id="3" name="Object 2"/>
          <p:cNvGraphicFramePr>
            <a:graphicFrameLocks noChangeAspect="1"/>
          </p:cNvGraphicFramePr>
          <p:nvPr>
            <p:extLst>
              <p:ext uri="{D42A27DB-BD31-4B8C-83A1-F6EECF244321}">
                <p14:modId xmlns:p14="http://schemas.microsoft.com/office/powerpoint/2010/main" val="3199153655"/>
              </p:ext>
            </p:extLst>
          </p:nvPr>
        </p:nvGraphicFramePr>
        <p:xfrm>
          <a:off x="881742" y="2399168"/>
          <a:ext cx="317500" cy="876300"/>
        </p:xfrm>
        <a:graphic>
          <a:graphicData uri="http://schemas.openxmlformats.org/presentationml/2006/ole">
            <mc:AlternateContent xmlns:mc="http://schemas.openxmlformats.org/markup-compatibility/2006">
              <mc:Choice xmlns:v="urn:schemas-microsoft-com:vml" Requires="v">
                <p:oleObj name="Equation" r:id="rId4" imgW="317160" imgH="876240" progId="Equation.DSMT4">
                  <p:embed/>
                </p:oleObj>
              </mc:Choice>
              <mc:Fallback>
                <p:oleObj name="Equation" r:id="rId4" imgW="317160" imgH="876240" progId="Equation.DSMT4">
                  <p:embed/>
                  <p:pic>
                    <p:nvPicPr>
                      <p:cNvPr id="0" name=""/>
                      <p:cNvPicPr>
                        <a:picLocks noChangeAspect="1" noChangeArrowheads="1"/>
                      </p:cNvPicPr>
                      <p:nvPr/>
                    </p:nvPicPr>
                    <p:blipFill>
                      <a:blip r:embed="rId5"/>
                      <a:srcRect/>
                      <a:stretch>
                        <a:fillRect/>
                      </a:stretch>
                    </p:blipFill>
                    <p:spPr bwMode="auto">
                      <a:xfrm>
                        <a:off x="881742" y="2399168"/>
                        <a:ext cx="3175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678614573"/>
              </p:ext>
            </p:extLst>
          </p:nvPr>
        </p:nvGraphicFramePr>
        <p:xfrm>
          <a:off x="2971800" y="3200400"/>
          <a:ext cx="2413000" cy="838200"/>
        </p:xfrm>
        <a:graphic>
          <a:graphicData uri="http://schemas.openxmlformats.org/presentationml/2006/ole">
            <mc:AlternateContent xmlns:mc="http://schemas.openxmlformats.org/markup-compatibility/2006">
              <mc:Choice xmlns:v="urn:schemas-microsoft-com:vml" Requires="v">
                <p:oleObj name="Equation" r:id="rId6" imgW="2412720" imgH="838080" progId="Equation.DSMT4">
                  <p:embed/>
                </p:oleObj>
              </mc:Choice>
              <mc:Fallback>
                <p:oleObj name="Equation" r:id="rId6" imgW="2412720" imgH="838080" progId="Equation.DSMT4">
                  <p:embed/>
                  <p:pic>
                    <p:nvPicPr>
                      <p:cNvPr id="0" name=""/>
                      <p:cNvPicPr>
                        <a:picLocks noChangeAspect="1" noChangeArrowheads="1"/>
                      </p:cNvPicPr>
                      <p:nvPr/>
                    </p:nvPicPr>
                    <p:blipFill>
                      <a:blip r:embed="rId7"/>
                      <a:srcRect/>
                      <a:stretch>
                        <a:fillRect/>
                      </a:stretch>
                    </p:blipFill>
                    <p:spPr bwMode="auto">
                      <a:xfrm>
                        <a:off x="2971800" y="3200400"/>
                        <a:ext cx="241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25213964"/>
              </p:ext>
            </p:extLst>
          </p:nvPr>
        </p:nvGraphicFramePr>
        <p:xfrm>
          <a:off x="1970316" y="2391228"/>
          <a:ext cx="330200" cy="838200"/>
        </p:xfrm>
        <a:graphic>
          <a:graphicData uri="http://schemas.openxmlformats.org/presentationml/2006/ole">
            <mc:AlternateContent xmlns:mc="http://schemas.openxmlformats.org/markup-compatibility/2006">
              <mc:Choice xmlns:v="urn:schemas-microsoft-com:vml" Requires="v">
                <p:oleObj name="Equation" r:id="rId8" imgW="330120" imgH="838080" progId="Equation.DSMT4">
                  <p:embed/>
                </p:oleObj>
              </mc:Choice>
              <mc:Fallback>
                <p:oleObj name="Equation" r:id="rId8" imgW="330120" imgH="838080" progId="Equation.DSMT4">
                  <p:embed/>
                  <p:pic>
                    <p:nvPicPr>
                      <p:cNvPr id="0" name=""/>
                      <p:cNvPicPr>
                        <a:picLocks noChangeAspect="1" noChangeArrowheads="1"/>
                      </p:cNvPicPr>
                      <p:nvPr/>
                    </p:nvPicPr>
                    <p:blipFill>
                      <a:blip r:embed="rId9"/>
                      <a:srcRect/>
                      <a:stretch>
                        <a:fillRect/>
                      </a:stretch>
                    </p:blipFill>
                    <p:spPr bwMode="auto">
                      <a:xfrm>
                        <a:off x="1970316" y="2391228"/>
                        <a:ext cx="33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2586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ts val="0"/>
              </a:spcBef>
            </a:pPr>
            <a:r>
              <a:rPr lang="en-US" sz="2800" dirty="0">
                <a:latin typeface="Times New Roman" pitchFamily="18" charset="0"/>
              </a:rPr>
              <a:t>						</a:t>
            </a:r>
            <a:r>
              <a:rPr lang="en-US" sz="2800" dirty="0"/>
              <a:t>Remove 							parentheses.</a:t>
            </a:r>
          </a:p>
          <a:p>
            <a:pPr>
              <a:spcBef>
                <a:spcPts val="0"/>
              </a:spcBef>
            </a:pPr>
            <a:r>
              <a:rPr lang="en-US" sz="2800" dirty="0"/>
              <a:t>					</a:t>
            </a:r>
          </a:p>
          <a:p>
            <a:pPr>
              <a:spcBef>
                <a:spcPts val="0"/>
              </a:spcBef>
            </a:pPr>
            <a:r>
              <a:rPr lang="en-US" sz="2800" dirty="0"/>
              <a:t>						Combine like 						terms in the 						numerator</a:t>
            </a:r>
            <a:r>
              <a:rPr lang="en-US" sz="2800" dirty="0">
                <a:latin typeface="Times New Roman" pitchFamily="18" charset="0"/>
              </a:rPr>
              <a:t>.</a:t>
            </a:r>
          </a:p>
          <a:p>
            <a:pPr>
              <a:spcBef>
                <a:spcPts val="0"/>
              </a:spcBef>
            </a:pPr>
            <a:r>
              <a:rPr lang="en-US" sz="2800" dirty="0"/>
              <a:t>Since the numerator does not factor, there are clearly no common factors betwixt the numerator and the denominator. Therefore, the final </a:t>
            </a:r>
            <a:br>
              <a:rPr lang="en-US" sz="2800" dirty="0"/>
            </a:br>
            <a:r>
              <a:rPr lang="en-US" sz="2800" dirty="0"/>
              <a:t>solution is,</a:t>
            </a:r>
          </a:p>
          <a:p>
            <a:pPr>
              <a:spcBef>
                <a:spcPct val="50000"/>
              </a:spcBef>
            </a:pPr>
            <a:r>
              <a:rPr lang="en-US" sz="2800" b="1" dirty="0"/>
              <a:t>					</a:t>
            </a:r>
            <a:endParaRPr lang="en-US" sz="2800" dirty="0"/>
          </a:p>
          <a:p>
            <a:pPr>
              <a:spcBef>
                <a:spcPct val="50000"/>
              </a:spcBef>
            </a:pPr>
            <a:endParaRPr lang="en-US" sz="2800" dirty="0"/>
          </a:p>
          <a:p>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9" name="Object 8"/>
          <p:cNvGraphicFramePr>
            <a:graphicFrameLocks noChangeAspect="1"/>
          </p:cNvGraphicFramePr>
          <p:nvPr>
            <p:extLst>
              <p:ext uri="{D42A27DB-BD31-4B8C-83A1-F6EECF244321}">
                <p14:modId xmlns:p14="http://schemas.microsoft.com/office/powerpoint/2010/main" val="3365384185"/>
              </p:ext>
            </p:extLst>
          </p:nvPr>
        </p:nvGraphicFramePr>
        <p:xfrm>
          <a:off x="2552700" y="5133108"/>
          <a:ext cx="3136900" cy="1054100"/>
        </p:xfrm>
        <a:graphic>
          <a:graphicData uri="http://schemas.openxmlformats.org/presentationml/2006/ole">
            <mc:AlternateContent xmlns:mc="http://schemas.openxmlformats.org/markup-compatibility/2006">
              <mc:Choice xmlns:v="urn:schemas-microsoft-com:vml" Requires="v">
                <p:oleObj name="Equation" r:id="rId2" imgW="3136680" imgH="1054080" progId="Equation.DSMT4">
                  <p:embed/>
                </p:oleObj>
              </mc:Choice>
              <mc:Fallback>
                <p:oleObj name="Equation" r:id="rId2" imgW="3136680" imgH="1054080" progId="Equation.DSMT4">
                  <p:embed/>
                  <p:pic>
                    <p:nvPicPr>
                      <p:cNvPr id="0" name=""/>
                      <p:cNvPicPr>
                        <a:picLocks noChangeAspect="1" noChangeArrowheads="1"/>
                      </p:cNvPicPr>
                      <p:nvPr/>
                    </p:nvPicPr>
                    <p:blipFill>
                      <a:blip r:embed="rId3"/>
                      <a:srcRect/>
                      <a:stretch>
                        <a:fillRect/>
                      </a:stretch>
                    </p:blipFill>
                    <p:spPr bwMode="auto">
                      <a:xfrm>
                        <a:off x="2552700" y="5133108"/>
                        <a:ext cx="31369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1416061"/>
              </p:ext>
            </p:extLst>
          </p:nvPr>
        </p:nvGraphicFramePr>
        <p:xfrm>
          <a:off x="609600" y="1003300"/>
          <a:ext cx="5270500" cy="1054100"/>
        </p:xfrm>
        <a:graphic>
          <a:graphicData uri="http://schemas.openxmlformats.org/presentationml/2006/ole">
            <mc:AlternateContent xmlns:mc="http://schemas.openxmlformats.org/markup-compatibility/2006">
              <mc:Choice xmlns:v="urn:schemas-microsoft-com:vml" Requires="v">
                <p:oleObj name="Equation" r:id="rId4" imgW="5270400" imgH="1054080" progId="Equation.DSMT4">
                  <p:embed/>
                </p:oleObj>
              </mc:Choice>
              <mc:Fallback>
                <p:oleObj name="Equation" r:id="rId4" imgW="5270400" imgH="1054080" progId="Equation.DSMT4">
                  <p:embed/>
                  <p:pic>
                    <p:nvPicPr>
                      <p:cNvPr id="0" name="Object 4"/>
                      <p:cNvPicPr>
                        <a:picLocks noChangeAspect="1" noChangeArrowheads="1"/>
                      </p:cNvPicPr>
                      <p:nvPr/>
                    </p:nvPicPr>
                    <p:blipFill>
                      <a:blip r:embed="rId5"/>
                      <a:srcRect/>
                      <a:stretch>
                        <a:fillRect/>
                      </a:stretch>
                    </p:blipFill>
                    <p:spPr bwMode="auto">
                      <a:xfrm>
                        <a:off x="609600" y="1003300"/>
                        <a:ext cx="52705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43749348"/>
              </p:ext>
            </p:extLst>
          </p:nvPr>
        </p:nvGraphicFramePr>
        <p:xfrm>
          <a:off x="609600" y="2209800"/>
          <a:ext cx="3327400" cy="1054100"/>
        </p:xfrm>
        <a:graphic>
          <a:graphicData uri="http://schemas.openxmlformats.org/presentationml/2006/ole">
            <mc:AlternateContent xmlns:mc="http://schemas.openxmlformats.org/markup-compatibility/2006">
              <mc:Choice xmlns:v="urn:schemas-microsoft-com:vml" Requires="v">
                <p:oleObj name="Equation" r:id="rId6" imgW="3327120" imgH="1054080" progId="Equation.DSMT4">
                  <p:embed/>
                </p:oleObj>
              </mc:Choice>
              <mc:Fallback>
                <p:oleObj name="Equation" r:id="rId6" imgW="3327120" imgH="1054080" progId="Equation.DSMT4">
                  <p:embed/>
                  <p:pic>
                    <p:nvPicPr>
                      <p:cNvPr id="0" name=""/>
                      <p:cNvPicPr>
                        <a:picLocks noChangeAspect="1" noChangeArrowheads="1"/>
                      </p:cNvPicPr>
                      <p:nvPr/>
                    </p:nvPicPr>
                    <p:blipFill>
                      <a:blip r:embed="rId7"/>
                      <a:srcRect/>
                      <a:stretch>
                        <a:fillRect/>
                      </a:stretch>
                    </p:blipFill>
                    <p:spPr bwMode="auto">
                      <a:xfrm>
                        <a:off x="609600" y="2209800"/>
                        <a:ext cx="3327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668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Perform the indicated operations:</a:t>
            </a:r>
          </a:p>
          <a:p>
            <a:pPr>
              <a:spcBef>
                <a:spcPct val="50000"/>
              </a:spcBef>
            </a:pPr>
            <a:endParaRPr lang="en-US" sz="2800" dirty="0"/>
          </a:p>
          <a:p>
            <a:pPr>
              <a:spcBef>
                <a:spcPct val="50000"/>
              </a:spcBef>
            </a:pPr>
            <a:r>
              <a:rPr lang="en-US" sz="2800" dirty="0"/>
              <a:t>	</a:t>
            </a:r>
          </a:p>
          <a:p>
            <a:pPr marL="395288" indent="-395288">
              <a:spcBef>
                <a:spcPct val="50000"/>
              </a:spcBef>
            </a:pPr>
            <a:r>
              <a:rPr lang="en-US" sz="2800" b="1" dirty="0"/>
              <a:t>1. Find the least common denominator.</a:t>
            </a:r>
            <a:r>
              <a:rPr lang="en-US" sz="2800" dirty="0"/>
              <a:t>           Begin by factoring the denominators.</a:t>
            </a:r>
          </a:p>
          <a:p>
            <a:pPr>
              <a:spcBef>
                <a:spcPct val="50000"/>
              </a:spcBef>
            </a:pPr>
            <a:endParaRPr lang="en-US" sz="2800" dirty="0"/>
          </a:p>
          <a:p>
            <a:endParaRPr lang="en-US" sz="2800" dirty="0"/>
          </a:p>
          <a:p>
            <a:r>
              <a:rPr lang="en-US" sz="2800" b="1" dirty="0"/>
              <a:t>	</a:t>
            </a:r>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1996986501"/>
              </p:ext>
            </p:extLst>
          </p:nvPr>
        </p:nvGraphicFramePr>
        <p:xfrm>
          <a:off x="1524000" y="1841500"/>
          <a:ext cx="3962400" cy="901700"/>
        </p:xfrm>
        <a:graphic>
          <a:graphicData uri="http://schemas.openxmlformats.org/presentationml/2006/ole">
            <mc:AlternateContent xmlns:mc="http://schemas.openxmlformats.org/markup-compatibility/2006">
              <mc:Choice xmlns:v="urn:schemas-microsoft-com:vml" Requires="v">
                <p:oleObj name="Equation" r:id="rId2" imgW="3962160" imgH="901440" progId="Equation.DSMT4">
                  <p:embed/>
                </p:oleObj>
              </mc:Choice>
              <mc:Fallback>
                <p:oleObj name="Equation" r:id="rId2" imgW="3962160" imgH="901440" progId="Equation.DSMT4">
                  <p:embed/>
                  <p:pic>
                    <p:nvPicPr>
                      <p:cNvPr id="0" name=""/>
                      <p:cNvPicPr>
                        <a:picLocks noChangeAspect="1" noChangeArrowheads="1"/>
                      </p:cNvPicPr>
                      <p:nvPr/>
                    </p:nvPicPr>
                    <p:blipFill>
                      <a:blip r:embed="rId3"/>
                      <a:srcRect/>
                      <a:stretch>
                        <a:fillRect/>
                      </a:stretch>
                    </p:blipFill>
                    <p:spPr bwMode="auto">
                      <a:xfrm>
                        <a:off x="1524000" y="1841500"/>
                        <a:ext cx="39624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51839168"/>
              </p:ext>
            </p:extLst>
          </p:nvPr>
        </p:nvGraphicFramePr>
        <p:xfrm>
          <a:off x="1828800" y="4114800"/>
          <a:ext cx="4076700" cy="1358900"/>
        </p:xfrm>
        <a:graphic>
          <a:graphicData uri="http://schemas.openxmlformats.org/presentationml/2006/ole">
            <mc:AlternateContent xmlns:mc="http://schemas.openxmlformats.org/markup-compatibility/2006">
              <mc:Choice xmlns:v="urn:schemas-microsoft-com:vml" Requires="v">
                <p:oleObj name="Equation" r:id="rId4" imgW="4076640" imgH="1358640" progId="Equation.DSMT4">
                  <p:embed/>
                </p:oleObj>
              </mc:Choice>
              <mc:Fallback>
                <p:oleObj name="Equation" r:id="rId4" imgW="4076640" imgH="1358640" progId="Equation.DSMT4">
                  <p:embed/>
                  <p:pic>
                    <p:nvPicPr>
                      <p:cNvPr id="0" name=""/>
                      <p:cNvPicPr>
                        <a:picLocks noChangeAspect="1" noChangeArrowheads="1"/>
                      </p:cNvPicPr>
                      <p:nvPr/>
                    </p:nvPicPr>
                    <p:blipFill>
                      <a:blip r:embed="rId5"/>
                      <a:srcRect/>
                      <a:stretch>
                        <a:fillRect/>
                      </a:stretch>
                    </p:blipFill>
                    <p:spPr bwMode="auto">
                      <a:xfrm>
                        <a:off x="1828800" y="4114800"/>
                        <a:ext cx="40767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8778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dirty="0"/>
              <a:t>The factors of the first denominator are 1 and 	</a:t>
            </a:r>
            <a:r>
              <a:rPr lang="en-US" sz="2800" i="1" dirty="0"/>
              <a:t>         </a:t>
            </a:r>
            <a:r>
              <a:rPr lang="en-US" sz="2800" dirty="0"/>
              <a:t>The only factor from the second denominator that is </a:t>
            </a:r>
            <a:r>
              <a:rPr lang="en-US" sz="2800" i="1" dirty="0"/>
              <a:t>unlisted</a:t>
            </a:r>
            <a:r>
              <a:rPr lang="en-US" sz="2800" dirty="0"/>
              <a:t> is </a:t>
            </a:r>
            <a:r>
              <a:rPr lang="en-US" sz="2800" i="1" dirty="0"/>
              <a:t>         </a:t>
            </a:r>
            <a:r>
              <a:rPr lang="en-US" sz="2800" dirty="0"/>
              <a:t>We have already listed all factors from the third denominator. Thus, the least common denominator is,</a:t>
            </a:r>
          </a:p>
          <a:p>
            <a:pPr>
              <a:spcBef>
                <a:spcPct val="50000"/>
              </a:spcBef>
            </a:pPr>
            <a:r>
              <a:rPr lang="en-US" sz="2800" dirty="0"/>
              <a:t>				or </a:t>
            </a:r>
          </a:p>
          <a:p>
            <a:pPr>
              <a:spcBef>
                <a:spcPct val="50000"/>
              </a:spcBef>
            </a:pPr>
            <a:r>
              <a:rPr lang="en-US" sz="2800" b="1" dirty="0"/>
              <a:t>2.  Write equivalent expressions with the 	     LCD as denominators.</a:t>
            </a:r>
          </a:p>
          <a:p>
            <a:pPr>
              <a:spcBef>
                <a:spcPct val="50000"/>
              </a:spcBef>
            </a:pPr>
            <a:r>
              <a:rPr lang="en-US" sz="2800" dirty="0"/>
              <a:t>					</a:t>
            </a:r>
          </a:p>
          <a:p>
            <a:pPr>
              <a:spcBef>
                <a:spcPct val="50000"/>
              </a:spcBef>
            </a:pPr>
            <a:endParaRPr lang="en-US" sz="2800" spc="-60" dirty="0"/>
          </a:p>
          <a:p>
            <a:pPr>
              <a:spcBef>
                <a:spcPct val="50000"/>
              </a:spcBef>
            </a:pPr>
            <a:endParaRPr lang="en-US" sz="2800" spc="-60" dirty="0"/>
          </a:p>
          <a:p>
            <a:pPr>
              <a:spcBef>
                <a:spcPct val="50000"/>
              </a:spcBef>
            </a:pPr>
            <a:endParaRPr lang="en-US" sz="2800" spc="-60" dirty="0"/>
          </a:p>
          <a:p>
            <a:pPr>
              <a:spcBef>
                <a:spcPct val="50000"/>
              </a:spcBef>
            </a:pPr>
            <a:endParaRPr lang="en-US" sz="2800" dirty="0"/>
          </a:p>
          <a:p>
            <a:pPr>
              <a:spcBef>
                <a:spcPct val="50000"/>
              </a:spcBef>
            </a:pPr>
            <a:r>
              <a:rPr lang="en-US" sz="2800" dirty="0"/>
              <a:t>	</a:t>
            </a:r>
          </a:p>
          <a:p>
            <a:pPr>
              <a:spcBef>
                <a:spcPct val="50000"/>
              </a:spcBef>
            </a:pPr>
            <a:r>
              <a:rPr lang="en-US" sz="2800" b="1" dirty="0"/>
              <a:t>	</a:t>
            </a:r>
            <a:endParaRPr lang="en-US" sz="2800" dirty="0"/>
          </a:p>
          <a:p>
            <a:endParaRPr lang="en-US" sz="2800" dirty="0"/>
          </a:p>
          <a:p>
            <a:r>
              <a:rPr lang="en-US" sz="2800" b="1" dirty="0"/>
              <a:t>	</a:t>
            </a:r>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113369966"/>
              </p:ext>
            </p:extLst>
          </p:nvPr>
        </p:nvGraphicFramePr>
        <p:xfrm>
          <a:off x="1866900" y="3581400"/>
          <a:ext cx="5067300" cy="457200"/>
        </p:xfrm>
        <a:graphic>
          <a:graphicData uri="http://schemas.openxmlformats.org/presentationml/2006/ole">
            <mc:AlternateContent xmlns:mc="http://schemas.openxmlformats.org/markup-compatibility/2006">
              <mc:Choice xmlns:v="urn:schemas-microsoft-com:vml" Requires="v">
                <p:oleObj name="Equation" r:id="rId2" imgW="5067000" imgH="457200" progId="Equation.DSMT4">
                  <p:embed/>
                </p:oleObj>
              </mc:Choice>
              <mc:Fallback>
                <p:oleObj name="Equation" r:id="rId2" imgW="5067000" imgH="457200" progId="Equation.DSMT4">
                  <p:embed/>
                  <p:pic>
                    <p:nvPicPr>
                      <p:cNvPr id="0" name="Object 6"/>
                      <p:cNvPicPr>
                        <a:picLocks noChangeAspect="1" noChangeArrowheads="1"/>
                      </p:cNvPicPr>
                      <p:nvPr/>
                    </p:nvPicPr>
                    <p:blipFill>
                      <a:blip r:embed="rId3"/>
                      <a:srcRect/>
                      <a:stretch>
                        <a:fillRect/>
                      </a:stretch>
                    </p:blipFill>
                    <p:spPr bwMode="auto">
                      <a:xfrm>
                        <a:off x="1866900" y="3581400"/>
                        <a:ext cx="506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52664111"/>
              </p:ext>
            </p:extLst>
          </p:nvPr>
        </p:nvGraphicFramePr>
        <p:xfrm>
          <a:off x="7772400" y="1219200"/>
          <a:ext cx="850900" cy="330200"/>
        </p:xfrm>
        <a:graphic>
          <a:graphicData uri="http://schemas.openxmlformats.org/presentationml/2006/ole">
            <mc:AlternateContent xmlns:mc="http://schemas.openxmlformats.org/markup-compatibility/2006">
              <mc:Choice xmlns:v="urn:schemas-microsoft-com:vml" Requires="v">
                <p:oleObj name="Equation" r:id="rId4" imgW="850680" imgH="330120" progId="Equation.DSMT4">
                  <p:embed/>
                </p:oleObj>
              </mc:Choice>
              <mc:Fallback>
                <p:oleObj name="Equation" r:id="rId4" imgW="850680" imgH="330120" progId="Equation.DSMT4">
                  <p:embed/>
                  <p:pic>
                    <p:nvPicPr>
                      <p:cNvPr id="0" name="Object 3"/>
                      <p:cNvPicPr>
                        <a:picLocks noChangeAspect="1" noChangeArrowheads="1"/>
                      </p:cNvPicPr>
                      <p:nvPr/>
                    </p:nvPicPr>
                    <p:blipFill>
                      <a:blip r:embed="rId5"/>
                      <a:srcRect/>
                      <a:stretch>
                        <a:fillRect/>
                      </a:stretch>
                    </p:blipFill>
                    <p:spPr bwMode="auto">
                      <a:xfrm>
                        <a:off x="7772400" y="1219200"/>
                        <a:ext cx="850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97396558"/>
              </p:ext>
            </p:extLst>
          </p:nvPr>
        </p:nvGraphicFramePr>
        <p:xfrm>
          <a:off x="2667000" y="2078182"/>
          <a:ext cx="838200" cy="317500"/>
        </p:xfrm>
        <a:graphic>
          <a:graphicData uri="http://schemas.openxmlformats.org/presentationml/2006/ole">
            <mc:AlternateContent xmlns:mc="http://schemas.openxmlformats.org/markup-compatibility/2006">
              <mc:Choice xmlns:v="urn:schemas-microsoft-com:vml" Requires="v">
                <p:oleObj name="Equation" r:id="rId6" imgW="838080" imgH="317160" progId="Equation.DSMT4">
                  <p:embed/>
                </p:oleObj>
              </mc:Choice>
              <mc:Fallback>
                <p:oleObj name="Equation" r:id="rId6" imgW="838080" imgH="317160" progId="Equation.DSMT4">
                  <p:embed/>
                  <p:pic>
                    <p:nvPicPr>
                      <p:cNvPr id="0" name=""/>
                      <p:cNvPicPr>
                        <a:picLocks noChangeAspect="1" noChangeArrowheads="1"/>
                      </p:cNvPicPr>
                      <p:nvPr/>
                    </p:nvPicPr>
                    <p:blipFill>
                      <a:blip r:embed="rId7"/>
                      <a:srcRect/>
                      <a:stretch>
                        <a:fillRect/>
                      </a:stretch>
                    </p:blipFill>
                    <p:spPr bwMode="auto">
                      <a:xfrm>
                        <a:off x="2667000" y="2078182"/>
                        <a:ext cx="838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1325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b="1" dirty="0"/>
              <a:t>					 </a:t>
            </a:r>
            <a:r>
              <a:rPr lang="en-US" sz="2800" spc="-60" dirty="0"/>
              <a:t>This is the original 					  expression.</a:t>
            </a:r>
          </a:p>
          <a:p>
            <a:pPr>
              <a:spcBef>
                <a:spcPct val="50000"/>
              </a:spcBef>
            </a:pPr>
            <a:r>
              <a:rPr lang="en-US" sz="2800" b="1" dirty="0"/>
              <a:t>	   </a:t>
            </a:r>
          </a:p>
          <a:p>
            <a:pPr>
              <a:spcBef>
                <a:spcPts val="0"/>
              </a:spcBef>
            </a:pPr>
            <a:r>
              <a:rPr lang="en-US" sz="2800" b="1" spc="-60" dirty="0"/>
              <a:t>					  </a:t>
            </a:r>
            <a:r>
              <a:rPr lang="en-US" sz="2800" spc="-60" dirty="0"/>
              <a:t>Factor the second 					  denominators.</a:t>
            </a:r>
          </a:p>
          <a:p>
            <a:pPr>
              <a:spcBef>
                <a:spcPts val="1200"/>
              </a:spcBef>
            </a:pPr>
            <a:r>
              <a:rPr lang="en-US" sz="2800" spc="-60" dirty="0"/>
              <a:t>					  </a:t>
            </a:r>
          </a:p>
          <a:p>
            <a:pPr>
              <a:spcBef>
                <a:spcPts val="0"/>
              </a:spcBef>
            </a:pPr>
            <a:r>
              <a:rPr lang="en-US" sz="2800" spc="-60" dirty="0"/>
              <a:t>					  </a:t>
            </a:r>
            <a:r>
              <a:rPr lang="en-US" sz="2800" dirty="0"/>
              <a:t>Multiply each 						  numerator and 						  denominator by the 					  extra factor required 					 to form the LCD.</a:t>
            </a:r>
          </a:p>
          <a:p>
            <a:pPr>
              <a:spcBef>
                <a:spcPct val="50000"/>
              </a:spcBef>
            </a:pPr>
            <a:endParaRPr lang="en-US" sz="2800" dirty="0">
              <a:latin typeface="Times New Roman" pitchFamily="18" charset="0"/>
            </a:endParaRPr>
          </a:p>
          <a:p>
            <a:pPr>
              <a:spcBef>
                <a:spcPct val="50000"/>
              </a:spcBef>
            </a:pPr>
            <a:endParaRPr lang="en-US" sz="2800" dirty="0">
              <a:latin typeface="Times New Roman" pitchFamily="18" charset="0"/>
            </a:endParaRPr>
          </a:p>
          <a:p>
            <a:pPr>
              <a:spcBef>
                <a:spcPct val="50000"/>
              </a:spcBef>
            </a:pPr>
            <a:endParaRPr lang="en-US" sz="2800" dirty="0"/>
          </a:p>
          <a:p>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9" name="Object 8"/>
          <p:cNvGraphicFramePr>
            <a:graphicFrameLocks noChangeAspect="1"/>
          </p:cNvGraphicFramePr>
          <p:nvPr>
            <p:extLst>
              <p:ext uri="{D42A27DB-BD31-4B8C-83A1-F6EECF244321}">
                <p14:modId xmlns:p14="http://schemas.microsoft.com/office/powerpoint/2010/main" val="3584966388"/>
              </p:ext>
            </p:extLst>
          </p:nvPr>
        </p:nvGraphicFramePr>
        <p:xfrm>
          <a:off x="609600" y="2588982"/>
          <a:ext cx="4470400" cy="952500"/>
        </p:xfrm>
        <a:graphic>
          <a:graphicData uri="http://schemas.openxmlformats.org/presentationml/2006/ole">
            <mc:AlternateContent xmlns:mc="http://schemas.openxmlformats.org/markup-compatibility/2006">
              <mc:Choice xmlns:v="urn:schemas-microsoft-com:vml" Requires="v">
                <p:oleObj name="Equation" r:id="rId2" imgW="4470120" imgH="952200" progId="Equation.DSMT4">
                  <p:embed/>
                </p:oleObj>
              </mc:Choice>
              <mc:Fallback>
                <p:oleObj name="Equation" r:id="rId2" imgW="4470120" imgH="952200" progId="Equation.DSMT4">
                  <p:embed/>
                  <p:pic>
                    <p:nvPicPr>
                      <p:cNvPr id="0" name=""/>
                      <p:cNvPicPr>
                        <a:picLocks noChangeAspect="1" noChangeArrowheads="1"/>
                      </p:cNvPicPr>
                      <p:nvPr/>
                    </p:nvPicPr>
                    <p:blipFill>
                      <a:blip r:embed="rId3"/>
                      <a:srcRect/>
                      <a:stretch>
                        <a:fillRect/>
                      </a:stretch>
                    </p:blipFill>
                    <p:spPr bwMode="auto">
                      <a:xfrm>
                        <a:off x="609600" y="2588982"/>
                        <a:ext cx="4470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073376575"/>
              </p:ext>
            </p:extLst>
          </p:nvPr>
        </p:nvGraphicFramePr>
        <p:xfrm>
          <a:off x="533400" y="3962400"/>
          <a:ext cx="4699000" cy="2057400"/>
        </p:xfrm>
        <a:graphic>
          <a:graphicData uri="http://schemas.openxmlformats.org/presentationml/2006/ole">
            <mc:AlternateContent xmlns:mc="http://schemas.openxmlformats.org/markup-compatibility/2006">
              <mc:Choice xmlns:v="urn:schemas-microsoft-com:vml" Requires="v">
                <p:oleObj name="Equation" r:id="rId4" imgW="4698720" imgH="2057400" progId="Equation.DSMT4">
                  <p:embed/>
                </p:oleObj>
              </mc:Choice>
              <mc:Fallback>
                <p:oleObj name="Equation" r:id="rId4" imgW="4698720" imgH="2057400" progId="Equation.DSMT4">
                  <p:embed/>
                  <p:pic>
                    <p:nvPicPr>
                      <p:cNvPr id="0" name=""/>
                      <p:cNvPicPr>
                        <a:picLocks noChangeAspect="1" noChangeArrowheads="1"/>
                      </p:cNvPicPr>
                      <p:nvPr/>
                    </p:nvPicPr>
                    <p:blipFill>
                      <a:blip r:embed="rId5"/>
                      <a:srcRect/>
                      <a:stretch>
                        <a:fillRect/>
                      </a:stretch>
                    </p:blipFill>
                    <p:spPr bwMode="auto">
                      <a:xfrm>
                        <a:off x="533400" y="3962400"/>
                        <a:ext cx="469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89218671"/>
              </p:ext>
            </p:extLst>
          </p:nvPr>
        </p:nvGraphicFramePr>
        <p:xfrm>
          <a:off x="914400" y="1066800"/>
          <a:ext cx="3860800" cy="901700"/>
        </p:xfrm>
        <a:graphic>
          <a:graphicData uri="http://schemas.openxmlformats.org/presentationml/2006/ole">
            <mc:AlternateContent xmlns:mc="http://schemas.openxmlformats.org/markup-compatibility/2006">
              <mc:Choice xmlns:v="urn:schemas-microsoft-com:vml" Requires="v">
                <p:oleObj name="Equation" r:id="rId6" imgW="3860640" imgH="901440" progId="Equation.DSMT4">
                  <p:embed/>
                </p:oleObj>
              </mc:Choice>
              <mc:Fallback>
                <p:oleObj name="Equation" r:id="rId6" imgW="3860640" imgH="90144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066800"/>
                        <a:ext cx="3860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2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b="1" dirty="0"/>
              <a:t>3 &amp; 4. Add numerators, putting this sum over the LCD. Simplify, if possible.</a:t>
            </a:r>
            <a:endParaRPr lang="en-US" sz="2800" dirty="0"/>
          </a:p>
          <a:p>
            <a:pPr>
              <a:spcBef>
                <a:spcPct val="50000"/>
              </a:spcBef>
            </a:pPr>
            <a:r>
              <a:rPr lang="en-US" sz="2800" b="1" dirty="0"/>
              <a:t>					  </a:t>
            </a:r>
            <a:r>
              <a:rPr lang="en-US" sz="2800" dirty="0"/>
              <a:t>Add and subtract 					  numerators.</a:t>
            </a:r>
          </a:p>
          <a:p>
            <a:pPr>
              <a:spcBef>
                <a:spcPct val="50000"/>
              </a:spcBef>
            </a:pPr>
            <a:r>
              <a:rPr lang="en-US" sz="2800" spc="-60" dirty="0"/>
              <a:t>					  </a:t>
            </a:r>
            <a:r>
              <a:rPr lang="en-US" sz="2800" dirty="0"/>
              <a:t>Perform the 						  multiplications using 					  the distributive 						  property.</a:t>
            </a:r>
          </a:p>
          <a:p>
            <a:pPr>
              <a:spcBef>
                <a:spcPct val="50000"/>
              </a:spcBef>
            </a:pPr>
            <a:r>
              <a:rPr lang="en-US" sz="2800" spc="-60" dirty="0"/>
              <a:t>					  </a:t>
            </a:r>
            <a:r>
              <a:rPr lang="en-US" sz="2800" dirty="0"/>
              <a:t>Combine like terms 					  in the numerator.</a:t>
            </a:r>
          </a:p>
          <a:p>
            <a:pPr>
              <a:spcBef>
                <a:spcPct val="50000"/>
              </a:spcBef>
            </a:pPr>
            <a:endParaRPr lang="en-US" sz="2800" dirty="0">
              <a:latin typeface="Times New Roman" pitchFamily="18" charset="0"/>
            </a:endParaRPr>
          </a:p>
          <a:p>
            <a:pPr>
              <a:spcBef>
                <a:spcPct val="50000"/>
              </a:spcBef>
            </a:pPr>
            <a:endParaRPr lang="en-US" sz="2800" dirty="0">
              <a:latin typeface="Times New Roman" pitchFamily="18" charset="0"/>
            </a:endParaRPr>
          </a:p>
          <a:p>
            <a:pPr>
              <a:spcBef>
                <a:spcPct val="50000"/>
              </a:spcBef>
            </a:pPr>
            <a:endParaRPr lang="en-US" sz="2800" dirty="0"/>
          </a:p>
          <a:p>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9" name="Object 8"/>
          <p:cNvGraphicFramePr>
            <a:graphicFrameLocks noChangeAspect="1"/>
          </p:cNvGraphicFramePr>
          <p:nvPr>
            <p:extLst>
              <p:ext uri="{D42A27DB-BD31-4B8C-83A1-F6EECF244321}">
                <p14:modId xmlns:p14="http://schemas.microsoft.com/office/powerpoint/2010/main" val="1254850966"/>
              </p:ext>
            </p:extLst>
          </p:nvPr>
        </p:nvGraphicFramePr>
        <p:xfrm>
          <a:off x="998311" y="2146300"/>
          <a:ext cx="4216400" cy="977900"/>
        </p:xfrm>
        <a:graphic>
          <a:graphicData uri="http://schemas.openxmlformats.org/presentationml/2006/ole">
            <mc:AlternateContent xmlns:mc="http://schemas.openxmlformats.org/markup-compatibility/2006">
              <mc:Choice xmlns:v="urn:schemas-microsoft-com:vml" Requires="v">
                <p:oleObj name="Equation" r:id="rId2" imgW="4216320" imgH="977760" progId="Equation.DSMT4">
                  <p:embed/>
                </p:oleObj>
              </mc:Choice>
              <mc:Fallback>
                <p:oleObj name="Equation" r:id="rId2" imgW="4216320" imgH="977760" progId="Equation.DSMT4">
                  <p:embed/>
                  <p:pic>
                    <p:nvPicPr>
                      <p:cNvPr id="0" name=""/>
                      <p:cNvPicPr>
                        <a:picLocks noChangeAspect="1" noChangeArrowheads="1"/>
                      </p:cNvPicPr>
                      <p:nvPr/>
                    </p:nvPicPr>
                    <p:blipFill>
                      <a:blip r:embed="rId3"/>
                      <a:srcRect/>
                      <a:stretch>
                        <a:fillRect/>
                      </a:stretch>
                    </p:blipFill>
                    <p:spPr bwMode="auto">
                      <a:xfrm>
                        <a:off x="998311" y="2146300"/>
                        <a:ext cx="4216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17440886"/>
              </p:ext>
            </p:extLst>
          </p:nvPr>
        </p:nvGraphicFramePr>
        <p:xfrm>
          <a:off x="1005120" y="3289300"/>
          <a:ext cx="3848100" cy="1054100"/>
        </p:xfrm>
        <a:graphic>
          <a:graphicData uri="http://schemas.openxmlformats.org/presentationml/2006/ole">
            <mc:AlternateContent xmlns:mc="http://schemas.openxmlformats.org/markup-compatibility/2006">
              <mc:Choice xmlns:v="urn:schemas-microsoft-com:vml" Requires="v">
                <p:oleObj name="Equation" r:id="rId4" imgW="3848040" imgH="1054080" progId="Equation.DSMT4">
                  <p:embed/>
                </p:oleObj>
              </mc:Choice>
              <mc:Fallback>
                <p:oleObj name="Equation" r:id="rId4" imgW="3848040" imgH="1054080" progId="Equation.DSMT4">
                  <p:embed/>
                  <p:pic>
                    <p:nvPicPr>
                      <p:cNvPr id="0" name=""/>
                      <p:cNvPicPr>
                        <a:picLocks noChangeAspect="1" noChangeArrowheads="1"/>
                      </p:cNvPicPr>
                      <p:nvPr/>
                    </p:nvPicPr>
                    <p:blipFill>
                      <a:blip r:embed="rId5"/>
                      <a:srcRect/>
                      <a:stretch>
                        <a:fillRect/>
                      </a:stretch>
                    </p:blipFill>
                    <p:spPr bwMode="auto">
                      <a:xfrm>
                        <a:off x="1005120" y="3289300"/>
                        <a:ext cx="3848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46591239"/>
              </p:ext>
            </p:extLst>
          </p:nvPr>
        </p:nvGraphicFramePr>
        <p:xfrm>
          <a:off x="990600" y="4876800"/>
          <a:ext cx="2336800" cy="1054100"/>
        </p:xfrm>
        <a:graphic>
          <a:graphicData uri="http://schemas.openxmlformats.org/presentationml/2006/ole">
            <mc:AlternateContent xmlns:mc="http://schemas.openxmlformats.org/markup-compatibility/2006">
              <mc:Choice xmlns:v="urn:schemas-microsoft-com:vml" Requires="v">
                <p:oleObj name="Equation" r:id="rId6" imgW="2336760" imgH="1054080" progId="Equation.DSMT4">
                  <p:embed/>
                </p:oleObj>
              </mc:Choice>
              <mc:Fallback>
                <p:oleObj name="Equation" r:id="rId6" imgW="2336760" imgH="1054080" progId="Equation.DSMT4">
                  <p:embed/>
                  <p:pic>
                    <p:nvPicPr>
                      <p:cNvPr id="0" name=""/>
                      <p:cNvPicPr>
                        <a:picLocks noChangeAspect="1" noChangeArrowheads="1"/>
                      </p:cNvPicPr>
                      <p:nvPr/>
                    </p:nvPicPr>
                    <p:blipFill>
                      <a:blip r:embed="rId7"/>
                      <a:srcRect/>
                      <a:stretch>
                        <a:fillRect/>
                      </a:stretch>
                    </p:blipFill>
                    <p:spPr bwMode="auto">
                      <a:xfrm>
                        <a:off x="990600" y="4876800"/>
                        <a:ext cx="2336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009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dirty="0"/>
              <a:t>Since the numerator does not factor, there are clearly no common factors in the numerator and the denominator. Therefore, the final solution is,</a:t>
            </a:r>
          </a:p>
          <a:p>
            <a:pPr>
              <a:spcBef>
                <a:spcPct val="50000"/>
              </a:spcBef>
            </a:pPr>
            <a:r>
              <a:rPr lang="en-US" sz="2800" b="1" dirty="0"/>
              <a:t>					</a:t>
            </a:r>
            <a:endParaRPr lang="en-US" sz="2800" dirty="0"/>
          </a:p>
          <a:p>
            <a:pPr>
              <a:spcBef>
                <a:spcPct val="50000"/>
              </a:spcBef>
            </a:pPr>
            <a:endParaRPr lang="en-US" sz="2800" dirty="0"/>
          </a:p>
          <a:p>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9" name="Object 8"/>
          <p:cNvGraphicFramePr>
            <a:graphicFrameLocks noChangeAspect="1"/>
          </p:cNvGraphicFramePr>
          <p:nvPr>
            <p:extLst>
              <p:ext uri="{D42A27DB-BD31-4B8C-83A1-F6EECF244321}">
                <p14:modId xmlns:p14="http://schemas.microsoft.com/office/powerpoint/2010/main" val="549679659"/>
              </p:ext>
            </p:extLst>
          </p:nvPr>
        </p:nvGraphicFramePr>
        <p:xfrm>
          <a:off x="2667000" y="2743200"/>
          <a:ext cx="2146300" cy="1054100"/>
        </p:xfrm>
        <a:graphic>
          <a:graphicData uri="http://schemas.openxmlformats.org/presentationml/2006/ole">
            <mc:AlternateContent xmlns:mc="http://schemas.openxmlformats.org/markup-compatibility/2006">
              <mc:Choice xmlns:v="urn:schemas-microsoft-com:vml" Requires="v">
                <p:oleObj name="Equation" r:id="rId2" imgW="2145960" imgH="1054080" progId="Equation.DSMT4">
                  <p:embed/>
                </p:oleObj>
              </mc:Choice>
              <mc:Fallback>
                <p:oleObj name="Equation" r:id="rId2" imgW="2145960" imgH="1054080" progId="Equation.DSMT4">
                  <p:embed/>
                  <p:pic>
                    <p:nvPicPr>
                      <p:cNvPr id="0" name=""/>
                      <p:cNvPicPr>
                        <a:picLocks noChangeAspect="1" noChangeArrowheads="1"/>
                      </p:cNvPicPr>
                      <p:nvPr/>
                    </p:nvPicPr>
                    <p:blipFill>
                      <a:blip r:embed="rId3"/>
                      <a:srcRect/>
                      <a:stretch>
                        <a:fillRect/>
                      </a:stretch>
                    </p:blipFill>
                    <p:spPr bwMode="auto">
                      <a:xfrm>
                        <a:off x="2667000" y="2743200"/>
                        <a:ext cx="21463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4961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4: Example</a:t>
            </a:r>
            <a:endParaRPr lang="en-US" sz="3200" i="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4a.</a:t>
            </a:r>
            <a:r>
              <a:rPr lang="en-US" sz="2800" dirty="0"/>
              <a:t>	Add:  </a:t>
            </a:r>
          </a:p>
          <a:p>
            <a:endParaRPr lang="en-US" sz="2800" dirty="0"/>
          </a:p>
          <a:p>
            <a:r>
              <a:rPr lang="en-US" sz="2800" dirty="0"/>
              <a:t>	The LCD is  </a:t>
            </a:r>
          </a:p>
          <a:p>
            <a:r>
              <a:rPr lang="en-US" sz="2800" dirty="0"/>
              <a:t>	Rewrite each rational expression with the 	LCD as the denominator.</a:t>
            </a:r>
          </a:p>
          <a:p>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158054775"/>
              </p:ext>
            </p:extLst>
          </p:nvPr>
        </p:nvGraphicFramePr>
        <p:xfrm>
          <a:off x="2286000" y="990600"/>
          <a:ext cx="1435100" cy="901700"/>
        </p:xfrm>
        <a:graphic>
          <a:graphicData uri="http://schemas.openxmlformats.org/presentationml/2006/ole">
            <mc:AlternateContent xmlns:mc="http://schemas.openxmlformats.org/markup-compatibility/2006">
              <mc:Choice xmlns:v="urn:schemas-microsoft-com:vml" Requires="v">
                <p:oleObj name="Equation" r:id="rId2" imgW="1434960" imgH="901440" progId="Equation.DSMT4">
                  <p:embed/>
                </p:oleObj>
              </mc:Choice>
              <mc:Fallback>
                <p:oleObj name="Equation" r:id="rId2" imgW="1434960" imgH="901440" progId="Equation.DSMT4">
                  <p:embed/>
                  <p:pic>
                    <p:nvPicPr>
                      <p:cNvPr id="0" name="Object 8"/>
                      <p:cNvPicPr>
                        <a:picLocks noChangeAspect="1" noChangeArrowheads="1"/>
                      </p:cNvPicPr>
                      <p:nvPr/>
                    </p:nvPicPr>
                    <p:blipFill>
                      <a:blip r:embed="rId3"/>
                      <a:srcRect/>
                      <a:stretch>
                        <a:fillRect/>
                      </a:stretch>
                    </p:blipFill>
                    <p:spPr bwMode="auto">
                      <a:xfrm>
                        <a:off x="2286000" y="990600"/>
                        <a:ext cx="14351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8891057"/>
              </p:ext>
            </p:extLst>
          </p:nvPr>
        </p:nvGraphicFramePr>
        <p:xfrm>
          <a:off x="3336925" y="2151063"/>
          <a:ext cx="876300" cy="457200"/>
        </p:xfrm>
        <a:graphic>
          <a:graphicData uri="http://schemas.openxmlformats.org/presentationml/2006/ole">
            <mc:AlternateContent xmlns:mc="http://schemas.openxmlformats.org/markup-compatibility/2006">
              <mc:Choice xmlns:v="urn:schemas-microsoft-com:vml" Requires="v">
                <p:oleObj name="Equation" r:id="rId4" imgW="876240" imgH="457200" progId="Equation.DSMT4">
                  <p:embed/>
                </p:oleObj>
              </mc:Choice>
              <mc:Fallback>
                <p:oleObj name="Equation" r:id="rId4" imgW="876240" imgH="457200" progId="Equation.DSMT4">
                  <p:embed/>
                  <p:pic>
                    <p:nvPicPr>
                      <p:cNvPr id="0" name=""/>
                      <p:cNvPicPr>
                        <a:picLocks noChangeAspect="1" noChangeArrowheads="1"/>
                      </p:cNvPicPr>
                      <p:nvPr/>
                    </p:nvPicPr>
                    <p:blipFill>
                      <a:blip r:embed="rId5"/>
                      <a:srcRect/>
                      <a:stretch>
                        <a:fillRect/>
                      </a:stretch>
                    </p:blipFill>
                    <p:spPr bwMode="auto">
                      <a:xfrm>
                        <a:off x="3336925" y="2151063"/>
                        <a:ext cx="87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16646440"/>
              </p:ext>
            </p:extLst>
          </p:nvPr>
        </p:nvGraphicFramePr>
        <p:xfrm>
          <a:off x="1676400" y="3581400"/>
          <a:ext cx="4254500" cy="2730500"/>
        </p:xfrm>
        <a:graphic>
          <a:graphicData uri="http://schemas.openxmlformats.org/presentationml/2006/ole">
            <mc:AlternateContent xmlns:mc="http://schemas.openxmlformats.org/markup-compatibility/2006">
              <mc:Choice xmlns:v="urn:schemas-microsoft-com:vml" Requires="v">
                <p:oleObj name="Equation" r:id="rId6" imgW="4254480" imgH="2730240" progId="Equation.DSMT4">
                  <p:embed/>
                </p:oleObj>
              </mc:Choice>
              <mc:Fallback>
                <p:oleObj name="Equation" r:id="rId6" imgW="4254480" imgH="2730240" progId="Equation.DSMT4">
                  <p:embed/>
                  <p:pic>
                    <p:nvPicPr>
                      <p:cNvPr id="0" name=""/>
                      <p:cNvPicPr>
                        <a:picLocks noChangeAspect="1" noChangeArrowheads="1"/>
                      </p:cNvPicPr>
                      <p:nvPr/>
                    </p:nvPicPr>
                    <p:blipFill>
                      <a:blip r:embed="rId7"/>
                      <a:srcRect/>
                      <a:stretch>
                        <a:fillRect/>
                      </a:stretch>
                    </p:blipFill>
                    <p:spPr bwMode="auto">
                      <a:xfrm>
                        <a:off x="1676400" y="3581400"/>
                        <a:ext cx="42545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68420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4: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4b.</a:t>
            </a:r>
            <a:r>
              <a:rPr lang="en-US" sz="2800" dirty="0"/>
              <a:t>	Add:  </a:t>
            </a:r>
          </a:p>
          <a:p>
            <a:endParaRPr lang="en-US" sz="2800" dirty="0"/>
          </a:p>
          <a:p>
            <a:pPr>
              <a:spcBef>
                <a:spcPts val="0"/>
              </a:spcBef>
            </a:pPr>
            <a:r>
              <a:rPr lang="en-US" sz="2800" dirty="0"/>
              <a:t>	The LCD is  </a:t>
            </a:r>
          </a:p>
          <a:p>
            <a:pPr>
              <a:spcBef>
                <a:spcPts val="200"/>
              </a:spcBef>
            </a:pPr>
            <a:r>
              <a:rPr lang="en-US" sz="2800" dirty="0"/>
              <a:t>	Rewrite each rational expression with the 	LCD as the denominator.</a:t>
            </a:r>
          </a:p>
          <a:p>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2509275999"/>
              </p:ext>
            </p:extLst>
          </p:nvPr>
        </p:nvGraphicFramePr>
        <p:xfrm>
          <a:off x="2336800" y="1001568"/>
          <a:ext cx="1930400" cy="838200"/>
        </p:xfrm>
        <a:graphic>
          <a:graphicData uri="http://schemas.openxmlformats.org/presentationml/2006/ole">
            <mc:AlternateContent xmlns:mc="http://schemas.openxmlformats.org/markup-compatibility/2006">
              <mc:Choice xmlns:v="urn:schemas-microsoft-com:vml" Requires="v">
                <p:oleObj name="Equation" r:id="rId2" imgW="1930320" imgH="838080" progId="Equation.DSMT4">
                  <p:embed/>
                </p:oleObj>
              </mc:Choice>
              <mc:Fallback>
                <p:oleObj name="Equation" r:id="rId2" imgW="1930320" imgH="838080" progId="Equation.DSMT4">
                  <p:embed/>
                  <p:pic>
                    <p:nvPicPr>
                      <p:cNvPr id="0" name=""/>
                      <p:cNvPicPr>
                        <a:picLocks noChangeAspect="1" noChangeArrowheads="1"/>
                      </p:cNvPicPr>
                      <p:nvPr/>
                    </p:nvPicPr>
                    <p:blipFill>
                      <a:blip r:embed="rId3"/>
                      <a:srcRect/>
                      <a:stretch>
                        <a:fillRect/>
                      </a:stretch>
                    </p:blipFill>
                    <p:spPr bwMode="auto">
                      <a:xfrm>
                        <a:off x="2336800" y="1001568"/>
                        <a:ext cx="1930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46763000"/>
              </p:ext>
            </p:extLst>
          </p:nvPr>
        </p:nvGraphicFramePr>
        <p:xfrm>
          <a:off x="3416300" y="2144713"/>
          <a:ext cx="2222500" cy="457200"/>
        </p:xfrm>
        <a:graphic>
          <a:graphicData uri="http://schemas.openxmlformats.org/presentationml/2006/ole">
            <mc:AlternateContent xmlns:mc="http://schemas.openxmlformats.org/markup-compatibility/2006">
              <mc:Choice xmlns:v="urn:schemas-microsoft-com:vml" Requires="v">
                <p:oleObj name="Equation" r:id="rId4" imgW="2222280" imgH="457200" progId="Equation.DSMT4">
                  <p:embed/>
                </p:oleObj>
              </mc:Choice>
              <mc:Fallback>
                <p:oleObj name="Equation" r:id="rId4" imgW="2222280" imgH="457200" progId="Equation.DSMT4">
                  <p:embed/>
                  <p:pic>
                    <p:nvPicPr>
                      <p:cNvPr id="0" name=""/>
                      <p:cNvPicPr>
                        <a:picLocks noChangeAspect="1" noChangeArrowheads="1"/>
                      </p:cNvPicPr>
                      <p:nvPr/>
                    </p:nvPicPr>
                    <p:blipFill>
                      <a:blip r:embed="rId5"/>
                      <a:srcRect/>
                      <a:stretch>
                        <a:fillRect/>
                      </a:stretch>
                    </p:blipFill>
                    <p:spPr bwMode="auto">
                      <a:xfrm>
                        <a:off x="3416300" y="2144713"/>
                        <a:ext cx="222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39510306"/>
              </p:ext>
            </p:extLst>
          </p:nvPr>
        </p:nvGraphicFramePr>
        <p:xfrm>
          <a:off x="1666009" y="3470853"/>
          <a:ext cx="6269182" cy="2805545"/>
        </p:xfrm>
        <a:graphic>
          <a:graphicData uri="http://schemas.openxmlformats.org/presentationml/2006/ole">
            <mc:AlternateContent xmlns:mc="http://schemas.openxmlformats.org/markup-compatibility/2006">
              <mc:Choice xmlns:v="urn:schemas-microsoft-com:vml" Requires="v">
                <p:oleObj name="Equation" r:id="rId6" imgW="6895800" imgH="3085920" progId="Equation.DSMT4">
                  <p:embed/>
                </p:oleObj>
              </mc:Choice>
              <mc:Fallback>
                <p:oleObj name="Equation" r:id="rId6" imgW="6895800" imgH="3085920" progId="Equation.DSMT4">
                  <p:embed/>
                  <p:pic>
                    <p:nvPicPr>
                      <p:cNvPr id="0" name=""/>
                      <p:cNvPicPr>
                        <a:picLocks noChangeAspect="1" noChangeArrowheads="1"/>
                      </p:cNvPicPr>
                      <p:nvPr/>
                    </p:nvPicPr>
                    <p:blipFill>
                      <a:blip r:embed="rId7"/>
                      <a:srcRect/>
                      <a:stretch>
                        <a:fillRect/>
                      </a:stretch>
                    </p:blipFill>
                    <p:spPr bwMode="auto">
                      <a:xfrm>
                        <a:off x="1666009" y="3470853"/>
                        <a:ext cx="6269182" cy="280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95614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4: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4c.</a:t>
            </a:r>
            <a:r>
              <a:rPr lang="en-US" sz="2800" dirty="0"/>
              <a:t>	Subtract:  </a:t>
            </a:r>
          </a:p>
          <a:p>
            <a:endParaRPr lang="en-US" sz="2800" dirty="0"/>
          </a:p>
          <a:p>
            <a:pPr>
              <a:spcBef>
                <a:spcPts val="0"/>
              </a:spcBef>
            </a:pPr>
            <a:r>
              <a:rPr lang="en-US" sz="2800" dirty="0"/>
              <a:t>	The LCD is  </a:t>
            </a:r>
          </a:p>
          <a:p>
            <a:r>
              <a:rPr lang="en-US" sz="2800" dirty="0"/>
              <a:t>	Rewrite each rational expression with the 	LCD as the denominator.</a:t>
            </a:r>
          </a:p>
          <a:p>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2241847801"/>
              </p:ext>
            </p:extLst>
          </p:nvPr>
        </p:nvGraphicFramePr>
        <p:xfrm>
          <a:off x="3009900" y="1007092"/>
          <a:ext cx="3771900" cy="901700"/>
        </p:xfrm>
        <a:graphic>
          <a:graphicData uri="http://schemas.openxmlformats.org/presentationml/2006/ole">
            <mc:AlternateContent xmlns:mc="http://schemas.openxmlformats.org/markup-compatibility/2006">
              <mc:Choice xmlns:v="urn:schemas-microsoft-com:vml" Requires="v">
                <p:oleObj name="Equation" r:id="rId2" imgW="3771720" imgH="901440" progId="Equation.DSMT4">
                  <p:embed/>
                </p:oleObj>
              </mc:Choice>
              <mc:Fallback>
                <p:oleObj name="Equation" r:id="rId2" imgW="3771720" imgH="901440" progId="Equation.DSMT4">
                  <p:embed/>
                  <p:pic>
                    <p:nvPicPr>
                      <p:cNvPr id="0" name=""/>
                      <p:cNvPicPr>
                        <a:picLocks noChangeAspect="1" noChangeArrowheads="1"/>
                      </p:cNvPicPr>
                      <p:nvPr/>
                    </p:nvPicPr>
                    <p:blipFill>
                      <a:blip r:embed="rId3"/>
                      <a:srcRect/>
                      <a:stretch>
                        <a:fillRect/>
                      </a:stretch>
                    </p:blipFill>
                    <p:spPr bwMode="auto">
                      <a:xfrm>
                        <a:off x="3009900" y="1007092"/>
                        <a:ext cx="37719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70861978"/>
              </p:ext>
            </p:extLst>
          </p:nvPr>
        </p:nvGraphicFramePr>
        <p:xfrm>
          <a:off x="3333069" y="2144713"/>
          <a:ext cx="3175000" cy="457200"/>
        </p:xfrm>
        <a:graphic>
          <a:graphicData uri="http://schemas.openxmlformats.org/presentationml/2006/ole">
            <mc:AlternateContent xmlns:mc="http://schemas.openxmlformats.org/markup-compatibility/2006">
              <mc:Choice xmlns:v="urn:schemas-microsoft-com:vml" Requires="v">
                <p:oleObj name="Equation" r:id="rId4" imgW="3174840" imgH="457200" progId="Equation.DSMT4">
                  <p:embed/>
                </p:oleObj>
              </mc:Choice>
              <mc:Fallback>
                <p:oleObj name="Equation" r:id="rId4" imgW="3174840" imgH="457200" progId="Equation.DSMT4">
                  <p:embed/>
                  <p:pic>
                    <p:nvPicPr>
                      <p:cNvPr id="0" name=""/>
                      <p:cNvPicPr>
                        <a:picLocks noChangeAspect="1" noChangeArrowheads="1"/>
                      </p:cNvPicPr>
                      <p:nvPr/>
                    </p:nvPicPr>
                    <p:blipFill>
                      <a:blip r:embed="rId5"/>
                      <a:srcRect/>
                      <a:stretch>
                        <a:fillRect/>
                      </a:stretch>
                    </p:blipFill>
                    <p:spPr bwMode="auto">
                      <a:xfrm>
                        <a:off x="3333069" y="2144713"/>
                        <a:ext cx="317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53835301"/>
              </p:ext>
            </p:extLst>
          </p:nvPr>
        </p:nvGraphicFramePr>
        <p:xfrm>
          <a:off x="1282700" y="3429000"/>
          <a:ext cx="6794500" cy="2832100"/>
        </p:xfrm>
        <a:graphic>
          <a:graphicData uri="http://schemas.openxmlformats.org/presentationml/2006/ole">
            <mc:AlternateContent xmlns:mc="http://schemas.openxmlformats.org/markup-compatibility/2006">
              <mc:Choice xmlns:v="urn:schemas-microsoft-com:vml" Requires="v">
                <p:oleObj name="Equation" r:id="rId6" imgW="6794280" imgH="2831760" progId="Equation.DSMT4">
                  <p:embed/>
                </p:oleObj>
              </mc:Choice>
              <mc:Fallback>
                <p:oleObj name="Equation" r:id="rId6" imgW="6794280" imgH="2831760" progId="Equation.DSMT4">
                  <p:embed/>
                  <p:pic>
                    <p:nvPicPr>
                      <p:cNvPr id="0" name=""/>
                      <p:cNvPicPr>
                        <a:picLocks noChangeAspect="1" noChangeArrowheads="1"/>
                      </p:cNvPicPr>
                      <p:nvPr/>
                    </p:nvPicPr>
                    <p:blipFill>
                      <a:blip r:embed="rId7"/>
                      <a:srcRect/>
                      <a:stretch>
                        <a:fillRect/>
                      </a:stretch>
                    </p:blipFill>
                    <p:spPr bwMode="auto">
                      <a:xfrm>
                        <a:off x="1282700" y="3429000"/>
                        <a:ext cx="67945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8363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4: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517044832"/>
              </p:ext>
            </p:extLst>
          </p:nvPr>
        </p:nvGraphicFramePr>
        <p:xfrm>
          <a:off x="1470025" y="1162050"/>
          <a:ext cx="7467600" cy="3517900"/>
        </p:xfrm>
        <a:graphic>
          <a:graphicData uri="http://schemas.openxmlformats.org/presentationml/2006/ole">
            <mc:AlternateContent xmlns:mc="http://schemas.openxmlformats.org/markup-compatibility/2006">
              <mc:Choice xmlns:v="urn:schemas-microsoft-com:vml" Requires="v">
                <p:oleObj name="Equation" r:id="rId2" imgW="7467480" imgH="3517560" progId="Equation.DSMT4">
                  <p:embed/>
                </p:oleObj>
              </mc:Choice>
              <mc:Fallback>
                <p:oleObj name="Equation" r:id="rId2" imgW="7467480" imgH="3517560" progId="Equation.DSMT4">
                  <p:embed/>
                  <p:pic>
                    <p:nvPicPr>
                      <p:cNvPr id="0" name=""/>
                      <p:cNvPicPr>
                        <a:picLocks noChangeAspect="1" noChangeArrowheads="1"/>
                      </p:cNvPicPr>
                      <p:nvPr/>
                    </p:nvPicPr>
                    <p:blipFill>
                      <a:blip r:embed="rId3"/>
                      <a:srcRect/>
                      <a:stretch>
                        <a:fillRect/>
                      </a:stretch>
                    </p:blipFill>
                    <p:spPr bwMode="auto">
                      <a:xfrm>
                        <a:off x="1470025" y="1162050"/>
                        <a:ext cx="74676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4956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Add:</a:t>
            </a:r>
          </a:p>
          <a:p>
            <a:endParaRPr lang="en-US" sz="2800" dirty="0"/>
          </a:p>
          <a:p>
            <a:endParaRPr lang="en-US" sz="2800" dirty="0"/>
          </a:p>
          <a:p>
            <a:pPr>
              <a:spcBef>
                <a:spcPts val="0"/>
              </a:spcBef>
            </a:pPr>
            <a:r>
              <a:rPr lang="en-US" sz="2800" dirty="0"/>
              <a:t>					This is the original 					expression.</a:t>
            </a:r>
          </a:p>
          <a:p>
            <a:r>
              <a:rPr lang="en-US" sz="2800" dirty="0"/>
              <a:t>					Add numerators.  					Place this sum over 					the common 						denominator.</a:t>
            </a:r>
          </a:p>
          <a:p>
            <a:pPr>
              <a:spcBef>
                <a:spcPts val="1800"/>
              </a:spcBef>
            </a:pPr>
            <a:r>
              <a:rPr lang="en-US" sz="2800" dirty="0"/>
              <a:t>					Combine like terms.</a:t>
            </a:r>
          </a:p>
          <a:p>
            <a:endParaRPr lang="en-US" sz="2800" dirty="0"/>
          </a:p>
          <a:p>
            <a:endParaRPr lang="en-US" sz="2800" dirty="0"/>
          </a:p>
          <a:p>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1165302196"/>
              </p:ext>
            </p:extLst>
          </p:nvPr>
        </p:nvGraphicFramePr>
        <p:xfrm>
          <a:off x="1587500" y="899886"/>
          <a:ext cx="2832100" cy="1003300"/>
        </p:xfrm>
        <a:graphic>
          <a:graphicData uri="http://schemas.openxmlformats.org/presentationml/2006/ole">
            <mc:AlternateContent xmlns:mc="http://schemas.openxmlformats.org/markup-compatibility/2006">
              <mc:Choice xmlns:v="urn:schemas-microsoft-com:vml" Requires="v">
                <p:oleObj name="Equation" r:id="rId2" imgW="2831760" imgH="1002960" progId="Equation.DSMT4">
                  <p:embed/>
                </p:oleObj>
              </mc:Choice>
              <mc:Fallback>
                <p:oleObj name="Equation" r:id="rId2" imgW="2831760" imgH="1002960" progId="Equation.DSMT4">
                  <p:embed/>
                  <p:pic>
                    <p:nvPicPr>
                      <p:cNvPr id="0" name=""/>
                      <p:cNvPicPr>
                        <a:picLocks noChangeAspect="1" noChangeArrowheads="1"/>
                      </p:cNvPicPr>
                      <p:nvPr/>
                    </p:nvPicPr>
                    <p:blipFill>
                      <a:blip r:embed="rId3"/>
                      <a:srcRect/>
                      <a:stretch>
                        <a:fillRect/>
                      </a:stretch>
                    </p:blipFill>
                    <p:spPr bwMode="auto">
                      <a:xfrm>
                        <a:off x="1587500" y="899886"/>
                        <a:ext cx="28321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09063830"/>
              </p:ext>
            </p:extLst>
          </p:nvPr>
        </p:nvGraphicFramePr>
        <p:xfrm>
          <a:off x="1562100" y="2438400"/>
          <a:ext cx="2730500" cy="1003300"/>
        </p:xfrm>
        <a:graphic>
          <a:graphicData uri="http://schemas.openxmlformats.org/presentationml/2006/ole">
            <mc:AlternateContent xmlns:mc="http://schemas.openxmlformats.org/markup-compatibility/2006">
              <mc:Choice xmlns:v="urn:schemas-microsoft-com:vml" Requires="v">
                <p:oleObj name="Equation" r:id="rId4" imgW="2730240" imgH="1002960" progId="Equation.DSMT4">
                  <p:embed/>
                </p:oleObj>
              </mc:Choice>
              <mc:Fallback>
                <p:oleObj name="Equation" r:id="rId4" imgW="2730240" imgH="1002960" progId="Equation.DSMT4">
                  <p:embed/>
                  <p:pic>
                    <p:nvPicPr>
                      <p:cNvPr id="0" name=""/>
                      <p:cNvPicPr>
                        <a:picLocks noChangeAspect="1" noChangeArrowheads="1"/>
                      </p:cNvPicPr>
                      <p:nvPr/>
                    </p:nvPicPr>
                    <p:blipFill>
                      <a:blip r:embed="rId5"/>
                      <a:srcRect/>
                      <a:stretch>
                        <a:fillRect/>
                      </a:stretch>
                    </p:blipFill>
                    <p:spPr bwMode="auto">
                      <a:xfrm>
                        <a:off x="1562100" y="2438400"/>
                        <a:ext cx="27305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57734354"/>
              </p:ext>
            </p:extLst>
          </p:nvPr>
        </p:nvGraphicFramePr>
        <p:xfrm>
          <a:off x="1447800" y="3476172"/>
          <a:ext cx="2794000" cy="1003300"/>
        </p:xfrm>
        <a:graphic>
          <a:graphicData uri="http://schemas.openxmlformats.org/presentationml/2006/ole">
            <mc:AlternateContent xmlns:mc="http://schemas.openxmlformats.org/markup-compatibility/2006">
              <mc:Choice xmlns:v="urn:schemas-microsoft-com:vml" Requires="v">
                <p:oleObj name="Equation" r:id="rId6" imgW="2793960" imgH="1002960" progId="Equation.DSMT4">
                  <p:embed/>
                </p:oleObj>
              </mc:Choice>
              <mc:Fallback>
                <p:oleObj name="Equation" r:id="rId6" imgW="2793960" imgH="1002960" progId="Equation.DSMT4">
                  <p:embed/>
                  <p:pic>
                    <p:nvPicPr>
                      <p:cNvPr id="0" name=""/>
                      <p:cNvPicPr>
                        <a:picLocks noChangeAspect="1" noChangeArrowheads="1"/>
                      </p:cNvPicPr>
                      <p:nvPr/>
                    </p:nvPicPr>
                    <p:blipFill>
                      <a:blip r:embed="rId7"/>
                      <a:srcRect/>
                      <a:stretch>
                        <a:fillRect/>
                      </a:stretch>
                    </p:blipFill>
                    <p:spPr bwMode="auto">
                      <a:xfrm>
                        <a:off x="1447800" y="3476172"/>
                        <a:ext cx="279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31744762"/>
              </p:ext>
            </p:extLst>
          </p:nvPr>
        </p:nvGraphicFramePr>
        <p:xfrm>
          <a:off x="1447800" y="5225142"/>
          <a:ext cx="1498600" cy="1003300"/>
        </p:xfrm>
        <a:graphic>
          <a:graphicData uri="http://schemas.openxmlformats.org/presentationml/2006/ole">
            <mc:AlternateContent xmlns:mc="http://schemas.openxmlformats.org/markup-compatibility/2006">
              <mc:Choice xmlns:v="urn:schemas-microsoft-com:vml" Requires="v">
                <p:oleObj name="Equation" r:id="rId8" imgW="1498320" imgH="1002960" progId="Equation.DSMT4">
                  <p:embed/>
                </p:oleObj>
              </mc:Choice>
              <mc:Fallback>
                <p:oleObj name="Equation" r:id="rId8" imgW="1498320" imgH="1002960" progId="Equation.DSMT4">
                  <p:embed/>
                  <p:pic>
                    <p:nvPicPr>
                      <p:cNvPr id="0" name=""/>
                      <p:cNvPicPr>
                        <a:picLocks noChangeAspect="1" noChangeArrowheads="1"/>
                      </p:cNvPicPr>
                      <p:nvPr/>
                    </p:nvPicPr>
                    <p:blipFill>
                      <a:blip r:embed="rId9"/>
                      <a:srcRect/>
                      <a:stretch>
                        <a:fillRect/>
                      </a:stretch>
                    </p:blipFill>
                    <p:spPr bwMode="auto">
                      <a:xfrm>
                        <a:off x="1447800" y="5225142"/>
                        <a:ext cx="14986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3426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4: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4d.</a:t>
            </a:r>
            <a:r>
              <a:rPr lang="en-US" sz="2800" dirty="0"/>
              <a:t>	Perform the indicated operations:  </a:t>
            </a:r>
            <a:br>
              <a:rPr lang="en-US" sz="2800" dirty="0"/>
            </a:br>
            <a:endParaRPr lang="en-US" sz="2800" dirty="0"/>
          </a:p>
          <a:p>
            <a:endParaRPr lang="en-US" sz="2800" dirty="0"/>
          </a:p>
          <a:p>
            <a:pPr>
              <a:spcAft>
                <a:spcPts val="600"/>
              </a:spcAft>
            </a:pPr>
            <a:r>
              <a:rPr lang="en-US" sz="2800" dirty="0"/>
              <a:t>	The LCD is</a:t>
            </a:r>
          </a:p>
          <a:p>
            <a:pPr>
              <a:spcBef>
                <a:spcPts val="0"/>
              </a:spcBef>
            </a:pPr>
            <a:r>
              <a:rPr lang="en-US" sz="2800" dirty="0"/>
              <a:t>	Rewrite each rational expression with the 	LCD as the denominator.</a:t>
            </a:r>
          </a:p>
          <a:p>
            <a:r>
              <a:rPr lang="en-US" sz="2800" dirty="0"/>
              <a:t>  </a:t>
            </a:r>
          </a:p>
        </p:txBody>
      </p:sp>
      <p:graphicFrame>
        <p:nvGraphicFramePr>
          <p:cNvPr id="7" name="Object 6"/>
          <p:cNvGraphicFramePr>
            <a:graphicFrameLocks noChangeAspect="1"/>
          </p:cNvGraphicFramePr>
          <p:nvPr>
            <p:extLst>
              <p:ext uri="{D42A27DB-BD31-4B8C-83A1-F6EECF244321}">
                <p14:modId xmlns:p14="http://schemas.microsoft.com/office/powerpoint/2010/main" val="3205158018"/>
              </p:ext>
            </p:extLst>
          </p:nvPr>
        </p:nvGraphicFramePr>
        <p:xfrm>
          <a:off x="1752600" y="5295900"/>
          <a:ext cx="4660900" cy="952500"/>
        </p:xfrm>
        <a:graphic>
          <a:graphicData uri="http://schemas.openxmlformats.org/presentationml/2006/ole">
            <mc:AlternateContent xmlns:mc="http://schemas.openxmlformats.org/markup-compatibility/2006">
              <mc:Choice xmlns:v="urn:schemas-microsoft-com:vml" Requires="v">
                <p:oleObj name="Equation" r:id="rId2" imgW="4660560" imgH="952200" progId="Equation.DSMT4">
                  <p:embed/>
                </p:oleObj>
              </mc:Choice>
              <mc:Fallback>
                <p:oleObj name="Equation" r:id="rId2" imgW="4660560" imgH="952200" progId="Equation.DSMT4">
                  <p:embed/>
                  <p:pic>
                    <p:nvPicPr>
                      <p:cNvPr id="0" name=""/>
                      <p:cNvPicPr>
                        <a:picLocks noChangeAspect="1" noChangeArrowheads="1"/>
                      </p:cNvPicPr>
                      <p:nvPr/>
                    </p:nvPicPr>
                    <p:blipFill>
                      <a:blip r:embed="rId3"/>
                      <a:srcRect/>
                      <a:stretch>
                        <a:fillRect/>
                      </a:stretch>
                    </p:blipFill>
                    <p:spPr bwMode="auto">
                      <a:xfrm>
                        <a:off x="1752600" y="5295900"/>
                        <a:ext cx="46609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10380622"/>
              </p:ext>
            </p:extLst>
          </p:nvPr>
        </p:nvGraphicFramePr>
        <p:xfrm>
          <a:off x="3429000" y="2667000"/>
          <a:ext cx="2222500" cy="457200"/>
        </p:xfrm>
        <a:graphic>
          <a:graphicData uri="http://schemas.openxmlformats.org/presentationml/2006/ole">
            <mc:AlternateContent xmlns:mc="http://schemas.openxmlformats.org/markup-compatibility/2006">
              <mc:Choice xmlns:v="urn:schemas-microsoft-com:vml" Requires="v">
                <p:oleObj name="Equation" r:id="rId4" imgW="2222280" imgH="457200" progId="Equation.DSMT4">
                  <p:embed/>
                </p:oleObj>
              </mc:Choice>
              <mc:Fallback>
                <p:oleObj name="Equation" r:id="rId4" imgW="2222280" imgH="457200" progId="Equation.DSMT4">
                  <p:embed/>
                  <p:pic>
                    <p:nvPicPr>
                      <p:cNvPr id="0" name="Object 6"/>
                      <p:cNvPicPr>
                        <a:picLocks noChangeAspect="1" noChangeArrowheads="1"/>
                      </p:cNvPicPr>
                      <p:nvPr/>
                    </p:nvPicPr>
                    <p:blipFill>
                      <a:blip r:embed="rId5"/>
                      <a:srcRect/>
                      <a:stretch>
                        <a:fillRect/>
                      </a:stretch>
                    </p:blipFill>
                    <p:spPr bwMode="auto">
                      <a:xfrm>
                        <a:off x="3429000" y="2667000"/>
                        <a:ext cx="222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110899729"/>
              </p:ext>
            </p:extLst>
          </p:nvPr>
        </p:nvGraphicFramePr>
        <p:xfrm>
          <a:off x="1447800" y="1600200"/>
          <a:ext cx="3238500" cy="965200"/>
        </p:xfrm>
        <a:graphic>
          <a:graphicData uri="http://schemas.openxmlformats.org/presentationml/2006/ole">
            <mc:AlternateContent xmlns:mc="http://schemas.openxmlformats.org/markup-compatibility/2006">
              <mc:Choice xmlns:v="urn:schemas-microsoft-com:vml" Requires="v">
                <p:oleObj name="Equation" r:id="rId6" imgW="3238200" imgH="965160" progId="Equation.DSMT4">
                  <p:embed/>
                </p:oleObj>
              </mc:Choice>
              <mc:Fallback>
                <p:oleObj name="Equation" r:id="rId6" imgW="3238200" imgH="96516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1600200"/>
                        <a:ext cx="3238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78447512"/>
              </p:ext>
            </p:extLst>
          </p:nvPr>
        </p:nvGraphicFramePr>
        <p:xfrm>
          <a:off x="2019300" y="4140200"/>
          <a:ext cx="3238500" cy="965200"/>
        </p:xfrm>
        <a:graphic>
          <a:graphicData uri="http://schemas.openxmlformats.org/presentationml/2006/ole">
            <mc:AlternateContent xmlns:mc="http://schemas.openxmlformats.org/markup-compatibility/2006">
              <mc:Choice xmlns:v="urn:schemas-microsoft-com:vml" Requires="v">
                <p:oleObj name="Equation" r:id="rId8" imgW="3238200" imgH="965160" progId="Equation.DSMT4">
                  <p:embed/>
                </p:oleObj>
              </mc:Choice>
              <mc:Fallback>
                <p:oleObj name="Equation" r:id="rId8" imgW="3238200" imgH="9651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9300" y="4140200"/>
                        <a:ext cx="3238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5492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4: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	</a:t>
            </a:r>
          </a:p>
        </p:txBody>
      </p:sp>
      <p:graphicFrame>
        <p:nvGraphicFramePr>
          <p:cNvPr id="7" name="Object 6"/>
          <p:cNvGraphicFramePr>
            <a:graphicFrameLocks noChangeAspect="1"/>
          </p:cNvGraphicFramePr>
          <p:nvPr>
            <p:extLst>
              <p:ext uri="{D42A27DB-BD31-4B8C-83A1-F6EECF244321}">
                <p14:modId xmlns:p14="http://schemas.microsoft.com/office/powerpoint/2010/main" val="356945118"/>
              </p:ext>
            </p:extLst>
          </p:nvPr>
        </p:nvGraphicFramePr>
        <p:xfrm>
          <a:off x="1092200" y="3200400"/>
          <a:ext cx="6070600" cy="3073400"/>
        </p:xfrm>
        <a:graphic>
          <a:graphicData uri="http://schemas.openxmlformats.org/presentationml/2006/ole">
            <mc:AlternateContent xmlns:mc="http://schemas.openxmlformats.org/markup-compatibility/2006">
              <mc:Choice xmlns:v="urn:schemas-microsoft-com:vml" Requires="v">
                <p:oleObj name="Equation" r:id="rId2" imgW="6070320" imgH="3073320" progId="Equation.DSMT4">
                  <p:embed/>
                </p:oleObj>
              </mc:Choice>
              <mc:Fallback>
                <p:oleObj name="Equation" r:id="rId2" imgW="6070320" imgH="3073320" progId="Equation.DSMT4">
                  <p:embed/>
                  <p:pic>
                    <p:nvPicPr>
                      <p:cNvPr id="0" name=""/>
                      <p:cNvPicPr>
                        <a:picLocks noChangeAspect="1" noChangeArrowheads="1"/>
                      </p:cNvPicPr>
                      <p:nvPr/>
                    </p:nvPicPr>
                    <p:blipFill>
                      <a:blip r:embed="rId3"/>
                      <a:srcRect/>
                      <a:stretch>
                        <a:fillRect/>
                      </a:stretch>
                    </p:blipFill>
                    <p:spPr bwMode="auto">
                      <a:xfrm>
                        <a:off x="1092200" y="3200400"/>
                        <a:ext cx="60706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67539290"/>
              </p:ext>
            </p:extLst>
          </p:nvPr>
        </p:nvGraphicFramePr>
        <p:xfrm>
          <a:off x="1143000" y="1143000"/>
          <a:ext cx="7340600" cy="1955800"/>
        </p:xfrm>
        <a:graphic>
          <a:graphicData uri="http://schemas.openxmlformats.org/presentationml/2006/ole">
            <mc:AlternateContent xmlns:mc="http://schemas.openxmlformats.org/markup-compatibility/2006">
              <mc:Choice xmlns:v="urn:schemas-microsoft-com:vml" Requires="v">
                <p:oleObj name="Equation" r:id="rId4" imgW="7340400" imgH="1955520" progId="Equation.DSMT4">
                  <p:embed/>
                </p:oleObj>
              </mc:Choice>
              <mc:Fallback>
                <p:oleObj name="Equation" r:id="rId4" imgW="7340400" imgH="1955520" progId="Equation.DSMT4">
                  <p:embed/>
                  <p:pic>
                    <p:nvPicPr>
                      <p:cNvPr id="0" name="Object 5"/>
                      <p:cNvPicPr>
                        <a:picLocks noChangeAspect="1" noChangeArrowheads="1"/>
                      </p:cNvPicPr>
                      <p:nvPr/>
                    </p:nvPicPr>
                    <p:blipFill>
                      <a:blip r:embed="rId5"/>
                      <a:srcRect/>
                      <a:stretch>
                        <a:fillRect/>
                      </a:stretch>
                    </p:blipFill>
                    <p:spPr bwMode="auto">
                      <a:xfrm>
                        <a:off x="1143000" y="1143000"/>
                        <a:ext cx="73406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655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5</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Add and subtract rational expressions with opposite denominators.</a:t>
            </a:r>
          </a:p>
        </p:txBody>
      </p:sp>
    </p:spTree>
    <p:extLst>
      <p:ext uri="{BB962C8B-B14F-4D97-AF65-F5344CB8AC3E}">
        <p14:creationId xmlns:p14="http://schemas.microsoft.com/office/powerpoint/2010/main" val="1723168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p>
        </p:txBody>
      </p:sp>
      <p:sp>
        <p:nvSpPr>
          <p:cNvPr id="3" name="Text Placeholder 2"/>
          <p:cNvSpPr>
            <a:spLocks noGrp="1"/>
          </p:cNvSpPr>
          <p:nvPr>
            <p:ph type="body" sz="quarter" idx="10"/>
          </p:nvPr>
        </p:nvSpPr>
        <p:spPr/>
        <p:txBody>
          <a:bodyPr>
            <a:noAutofit/>
          </a:bodyPr>
          <a:lstStyle/>
          <a:p>
            <a:r>
              <a:rPr lang="en-US" sz="2800" dirty="0"/>
              <a:t>Add:</a:t>
            </a:r>
          </a:p>
          <a:p>
            <a:pPr>
              <a:spcBef>
                <a:spcPts val="2400"/>
              </a:spcBef>
            </a:pPr>
            <a:r>
              <a:rPr lang="en-US" dirty="0"/>
              <a:t>					</a:t>
            </a:r>
            <a:r>
              <a:rPr lang="en-US" sz="2800" dirty="0"/>
              <a:t>This is the original 					expression.</a:t>
            </a:r>
          </a:p>
          <a:p>
            <a:pPr>
              <a:spcBef>
                <a:spcPts val="1200"/>
              </a:spcBef>
            </a:pPr>
            <a:r>
              <a:rPr lang="en-US" sz="2800" dirty="0"/>
              <a:t>					Factor the first 						denominator.</a:t>
            </a:r>
          </a:p>
          <a:p>
            <a:pPr>
              <a:spcBef>
                <a:spcPts val="1200"/>
              </a:spcBef>
            </a:pPr>
            <a:r>
              <a:rPr lang="en-US" sz="2800" dirty="0"/>
              <a:t>					Multiply the 						numerator and the 					denominator of the 					second rational 						expression by</a:t>
            </a:r>
          </a:p>
          <a:p>
            <a:endParaRPr lang="en-US" sz="2800" dirty="0"/>
          </a:p>
          <a:p>
            <a:endParaRPr lang="en-US" sz="2800" dirty="0"/>
          </a:p>
          <a:p>
            <a:endParaRPr lang="en-US" sz="2800" dirty="0"/>
          </a:p>
        </p:txBody>
      </p:sp>
      <p:graphicFrame>
        <p:nvGraphicFramePr>
          <p:cNvPr id="2" name="Object 1"/>
          <p:cNvGraphicFramePr>
            <a:graphicFrameLocks noChangeAspect="1"/>
          </p:cNvGraphicFramePr>
          <p:nvPr>
            <p:extLst>
              <p:ext uri="{D42A27DB-BD31-4B8C-83A1-F6EECF244321}">
                <p14:modId xmlns:p14="http://schemas.microsoft.com/office/powerpoint/2010/main" val="1117369678"/>
              </p:ext>
            </p:extLst>
          </p:nvPr>
        </p:nvGraphicFramePr>
        <p:xfrm>
          <a:off x="1447800" y="1016000"/>
          <a:ext cx="2438400" cy="965200"/>
        </p:xfrm>
        <a:graphic>
          <a:graphicData uri="http://schemas.openxmlformats.org/presentationml/2006/ole">
            <mc:AlternateContent xmlns:mc="http://schemas.openxmlformats.org/markup-compatibility/2006">
              <mc:Choice xmlns:v="urn:schemas-microsoft-com:vml" Requires="v">
                <p:oleObj name="Equation" r:id="rId2" imgW="2438280" imgH="965160" progId="Equation.DSMT4">
                  <p:embed/>
                </p:oleObj>
              </mc:Choice>
              <mc:Fallback>
                <p:oleObj name="Equation" r:id="rId2" imgW="2438280" imgH="965160" progId="Equation.DSMT4">
                  <p:embed/>
                  <p:pic>
                    <p:nvPicPr>
                      <p:cNvPr id="0" name="Object 6"/>
                      <p:cNvPicPr>
                        <a:picLocks noChangeAspect="1" noChangeArrowheads="1"/>
                      </p:cNvPicPr>
                      <p:nvPr/>
                    </p:nvPicPr>
                    <p:blipFill>
                      <a:blip r:embed="rId3"/>
                      <a:srcRect/>
                      <a:stretch>
                        <a:fillRect/>
                      </a:stretch>
                    </p:blipFill>
                    <p:spPr bwMode="auto">
                      <a:xfrm>
                        <a:off x="1447800" y="1016000"/>
                        <a:ext cx="24384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76886046"/>
              </p:ext>
            </p:extLst>
          </p:nvPr>
        </p:nvGraphicFramePr>
        <p:xfrm>
          <a:off x="1244600" y="1981200"/>
          <a:ext cx="2336800" cy="965200"/>
        </p:xfrm>
        <a:graphic>
          <a:graphicData uri="http://schemas.openxmlformats.org/presentationml/2006/ole">
            <mc:AlternateContent xmlns:mc="http://schemas.openxmlformats.org/markup-compatibility/2006">
              <mc:Choice xmlns:v="urn:schemas-microsoft-com:vml" Requires="v">
                <p:oleObj name="Equation" r:id="rId4" imgW="2336760" imgH="965160" progId="Equation.DSMT4">
                  <p:embed/>
                </p:oleObj>
              </mc:Choice>
              <mc:Fallback>
                <p:oleObj name="Equation" r:id="rId4" imgW="2336760" imgH="965160" progId="Equation.DSMT4">
                  <p:embed/>
                  <p:pic>
                    <p:nvPicPr>
                      <p:cNvPr id="0" name=""/>
                      <p:cNvPicPr>
                        <a:picLocks noChangeAspect="1" noChangeArrowheads="1"/>
                      </p:cNvPicPr>
                      <p:nvPr/>
                    </p:nvPicPr>
                    <p:blipFill>
                      <a:blip r:embed="rId5"/>
                      <a:srcRect/>
                      <a:stretch>
                        <a:fillRect/>
                      </a:stretch>
                    </p:blipFill>
                    <p:spPr bwMode="auto">
                      <a:xfrm>
                        <a:off x="1244600" y="1981200"/>
                        <a:ext cx="2336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85819903"/>
              </p:ext>
            </p:extLst>
          </p:nvPr>
        </p:nvGraphicFramePr>
        <p:xfrm>
          <a:off x="838204" y="2975264"/>
          <a:ext cx="3606800" cy="952500"/>
        </p:xfrm>
        <a:graphic>
          <a:graphicData uri="http://schemas.openxmlformats.org/presentationml/2006/ole">
            <mc:AlternateContent xmlns:mc="http://schemas.openxmlformats.org/markup-compatibility/2006">
              <mc:Choice xmlns:v="urn:schemas-microsoft-com:vml" Requires="v">
                <p:oleObj name="Equation" r:id="rId6" imgW="3606480" imgH="952200" progId="Equation.DSMT4">
                  <p:embed/>
                </p:oleObj>
              </mc:Choice>
              <mc:Fallback>
                <p:oleObj name="Equation" r:id="rId6" imgW="3606480" imgH="952200" progId="Equation.DSMT4">
                  <p:embed/>
                  <p:pic>
                    <p:nvPicPr>
                      <p:cNvPr id="0" name=""/>
                      <p:cNvPicPr>
                        <a:picLocks noChangeAspect="1" noChangeArrowheads="1"/>
                      </p:cNvPicPr>
                      <p:nvPr/>
                    </p:nvPicPr>
                    <p:blipFill>
                      <a:blip r:embed="rId7"/>
                      <a:srcRect/>
                      <a:stretch>
                        <a:fillRect/>
                      </a:stretch>
                    </p:blipFill>
                    <p:spPr bwMode="auto">
                      <a:xfrm>
                        <a:off x="838204" y="2975264"/>
                        <a:ext cx="3606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93549735"/>
              </p:ext>
            </p:extLst>
          </p:nvPr>
        </p:nvGraphicFramePr>
        <p:xfrm>
          <a:off x="831850" y="4100946"/>
          <a:ext cx="4178300" cy="952500"/>
        </p:xfrm>
        <a:graphic>
          <a:graphicData uri="http://schemas.openxmlformats.org/presentationml/2006/ole">
            <mc:AlternateContent xmlns:mc="http://schemas.openxmlformats.org/markup-compatibility/2006">
              <mc:Choice xmlns:v="urn:schemas-microsoft-com:vml" Requires="v">
                <p:oleObj name="Equation" r:id="rId8" imgW="4178160" imgH="952200" progId="Equation.DSMT4">
                  <p:embed/>
                </p:oleObj>
              </mc:Choice>
              <mc:Fallback>
                <p:oleObj name="Equation" r:id="rId8" imgW="4178160" imgH="952200" progId="Equation.DSMT4">
                  <p:embed/>
                  <p:pic>
                    <p:nvPicPr>
                      <p:cNvPr id="0" name=""/>
                      <p:cNvPicPr>
                        <a:picLocks noChangeAspect="1" noChangeArrowheads="1"/>
                      </p:cNvPicPr>
                      <p:nvPr/>
                    </p:nvPicPr>
                    <p:blipFill>
                      <a:blip r:embed="rId9"/>
                      <a:srcRect/>
                      <a:stretch>
                        <a:fillRect/>
                      </a:stretch>
                    </p:blipFill>
                    <p:spPr bwMode="auto">
                      <a:xfrm>
                        <a:off x="831850" y="4100946"/>
                        <a:ext cx="4178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34239978"/>
              </p:ext>
            </p:extLst>
          </p:nvPr>
        </p:nvGraphicFramePr>
        <p:xfrm>
          <a:off x="7455064" y="5735782"/>
          <a:ext cx="508000" cy="317500"/>
        </p:xfrm>
        <a:graphic>
          <a:graphicData uri="http://schemas.openxmlformats.org/presentationml/2006/ole">
            <mc:AlternateContent xmlns:mc="http://schemas.openxmlformats.org/markup-compatibility/2006">
              <mc:Choice xmlns:v="urn:schemas-microsoft-com:vml" Requires="v">
                <p:oleObj name="Equation" r:id="rId10" imgW="507960" imgH="317160" progId="Equation.DSMT4">
                  <p:embed/>
                </p:oleObj>
              </mc:Choice>
              <mc:Fallback>
                <p:oleObj name="Equation" r:id="rId10" imgW="507960" imgH="317160" progId="Equation.DSMT4">
                  <p:embed/>
                  <p:pic>
                    <p:nvPicPr>
                      <p:cNvPr id="0" name="Object 4"/>
                      <p:cNvPicPr>
                        <a:picLocks noChangeAspect="1" noChangeArrowheads="1"/>
                      </p:cNvPicPr>
                      <p:nvPr/>
                    </p:nvPicPr>
                    <p:blipFill>
                      <a:blip r:embed="rId11"/>
                      <a:srcRect/>
                      <a:stretch>
                        <a:fillRect/>
                      </a:stretch>
                    </p:blipFill>
                    <p:spPr bwMode="auto">
                      <a:xfrm>
                        <a:off x="7455064" y="5735782"/>
                        <a:ext cx="50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2681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a:noFill/>
        </p:spPr>
        <p:txBody>
          <a:bodyPr>
            <a:noAutofit/>
          </a:bodyPr>
          <a:lstStyle/>
          <a:p>
            <a:pPr>
              <a:spcBef>
                <a:spcPts val="0"/>
              </a:spcBef>
            </a:pPr>
            <a:r>
              <a:rPr lang="en-US" dirty="0"/>
              <a:t>				 	</a:t>
            </a:r>
            <a:r>
              <a:rPr lang="en-US" sz="2800" dirty="0"/>
              <a:t>Multiply by </a:t>
            </a:r>
          </a:p>
          <a:p>
            <a:pPr>
              <a:spcBef>
                <a:spcPct val="50000"/>
              </a:spcBef>
            </a:pPr>
            <a:endParaRPr lang="en-US" sz="2800" dirty="0"/>
          </a:p>
          <a:p>
            <a:pPr>
              <a:spcBef>
                <a:spcPts val="0"/>
              </a:spcBef>
            </a:pPr>
            <a:r>
              <a:rPr lang="en-US" sz="2800" dirty="0"/>
              <a:t>				 	Rewrite            as</a:t>
            </a:r>
          </a:p>
          <a:p>
            <a:pPr>
              <a:spcBef>
                <a:spcPts val="0"/>
              </a:spcBef>
            </a:pPr>
            <a:endParaRPr lang="en-US" sz="2800" dirty="0"/>
          </a:p>
          <a:p>
            <a:pPr>
              <a:spcBef>
                <a:spcPts val="0"/>
              </a:spcBef>
            </a:pPr>
            <a:r>
              <a:rPr lang="en-US" sz="2800" dirty="0"/>
              <a:t>	Notice the LCD is </a:t>
            </a:r>
          </a:p>
          <a:p>
            <a:pPr>
              <a:spcBef>
                <a:spcPts val="0"/>
              </a:spcBef>
            </a:pPr>
            <a:r>
              <a:rPr lang="en-US" sz="2800" dirty="0"/>
              <a:t>		</a:t>
            </a:r>
            <a:r>
              <a:rPr lang="en-US" sz="2800" spc="-120" dirty="0"/>
              <a:t>				</a:t>
            </a:r>
          </a:p>
          <a:p>
            <a:pPr>
              <a:spcBef>
                <a:spcPts val="0"/>
              </a:spcBef>
            </a:pPr>
            <a:endParaRPr lang="en-US" sz="2800" spc="-120" dirty="0"/>
          </a:p>
          <a:p>
            <a:pPr>
              <a:spcBef>
                <a:spcPts val="600"/>
              </a:spcBef>
            </a:pPr>
            <a:r>
              <a:rPr lang="en-US" sz="2800" spc="-100" dirty="0"/>
              <a:t>				 Multiply the second  					 numerator and  denominator  				 by the  extra factor required 				 to form the LCD.</a:t>
            </a:r>
          </a:p>
          <a:p>
            <a:endParaRPr lang="en-US" sz="2800" dirty="0"/>
          </a:p>
          <a:p>
            <a:endParaRPr lang="en-US" sz="2800" dirty="0"/>
          </a:p>
        </p:txBody>
      </p:sp>
      <p:graphicFrame>
        <p:nvGraphicFramePr>
          <p:cNvPr id="2" name="Object 1"/>
          <p:cNvGraphicFramePr>
            <a:graphicFrameLocks noChangeAspect="1"/>
          </p:cNvGraphicFramePr>
          <p:nvPr>
            <p:extLst>
              <p:ext uri="{D42A27DB-BD31-4B8C-83A1-F6EECF244321}">
                <p14:modId xmlns:p14="http://schemas.microsoft.com/office/powerpoint/2010/main" val="2110284744"/>
              </p:ext>
            </p:extLst>
          </p:nvPr>
        </p:nvGraphicFramePr>
        <p:xfrm>
          <a:off x="749300" y="1028700"/>
          <a:ext cx="3822700" cy="952500"/>
        </p:xfrm>
        <a:graphic>
          <a:graphicData uri="http://schemas.openxmlformats.org/presentationml/2006/ole">
            <mc:AlternateContent xmlns:mc="http://schemas.openxmlformats.org/markup-compatibility/2006">
              <mc:Choice xmlns:v="urn:schemas-microsoft-com:vml" Requires="v">
                <p:oleObj name="Equation" r:id="rId2" imgW="3822480" imgH="952200" progId="Equation.DSMT4">
                  <p:embed/>
                </p:oleObj>
              </mc:Choice>
              <mc:Fallback>
                <p:oleObj name="Equation" r:id="rId2" imgW="3822480" imgH="952200" progId="Equation.DSMT4">
                  <p:embed/>
                  <p:pic>
                    <p:nvPicPr>
                      <p:cNvPr id="0" name=""/>
                      <p:cNvPicPr>
                        <a:picLocks noChangeAspect="1" noChangeArrowheads="1"/>
                      </p:cNvPicPr>
                      <p:nvPr/>
                    </p:nvPicPr>
                    <p:blipFill>
                      <a:blip r:embed="rId3"/>
                      <a:srcRect/>
                      <a:stretch>
                        <a:fillRect/>
                      </a:stretch>
                    </p:blipFill>
                    <p:spPr bwMode="auto">
                      <a:xfrm>
                        <a:off x="749300" y="1028700"/>
                        <a:ext cx="3822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24521460"/>
              </p:ext>
            </p:extLst>
          </p:nvPr>
        </p:nvGraphicFramePr>
        <p:xfrm>
          <a:off x="685800" y="2084616"/>
          <a:ext cx="3606800" cy="952500"/>
        </p:xfrm>
        <a:graphic>
          <a:graphicData uri="http://schemas.openxmlformats.org/presentationml/2006/ole">
            <mc:AlternateContent xmlns:mc="http://schemas.openxmlformats.org/markup-compatibility/2006">
              <mc:Choice xmlns:v="urn:schemas-microsoft-com:vml" Requires="v">
                <p:oleObj name="Equation" r:id="rId4" imgW="3606480" imgH="952200" progId="Equation.DSMT4">
                  <p:embed/>
                </p:oleObj>
              </mc:Choice>
              <mc:Fallback>
                <p:oleObj name="Equation" r:id="rId4" imgW="3606480" imgH="952200" progId="Equation.DSMT4">
                  <p:embed/>
                  <p:pic>
                    <p:nvPicPr>
                      <p:cNvPr id="0" name=""/>
                      <p:cNvPicPr>
                        <a:picLocks noChangeAspect="1" noChangeArrowheads="1"/>
                      </p:cNvPicPr>
                      <p:nvPr/>
                    </p:nvPicPr>
                    <p:blipFill>
                      <a:blip r:embed="rId5"/>
                      <a:srcRect/>
                      <a:stretch>
                        <a:fillRect/>
                      </a:stretch>
                    </p:blipFill>
                    <p:spPr bwMode="auto">
                      <a:xfrm>
                        <a:off x="685800" y="2084616"/>
                        <a:ext cx="3606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39292382"/>
              </p:ext>
            </p:extLst>
          </p:nvPr>
        </p:nvGraphicFramePr>
        <p:xfrm>
          <a:off x="652318" y="3608614"/>
          <a:ext cx="4965700" cy="977900"/>
        </p:xfrm>
        <a:graphic>
          <a:graphicData uri="http://schemas.openxmlformats.org/presentationml/2006/ole">
            <mc:AlternateContent xmlns:mc="http://schemas.openxmlformats.org/markup-compatibility/2006">
              <mc:Choice xmlns:v="urn:schemas-microsoft-com:vml" Requires="v">
                <p:oleObj name="Equation" r:id="rId6" imgW="4965480" imgH="977760" progId="Equation.DSMT4">
                  <p:embed/>
                </p:oleObj>
              </mc:Choice>
              <mc:Fallback>
                <p:oleObj name="Equation" r:id="rId6" imgW="4965480" imgH="977760" progId="Equation.DSMT4">
                  <p:embed/>
                  <p:pic>
                    <p:nvPicPr>
                      <p:cNvPr id="0" name=""/>
                      <p:cNvPicPr>
                        <a:picLocks noChangeAspect="1" noChangeArrowheads="1"/>
                      </p:cNvPicPr>
                      <p:nvPr/>
                    </p:nvPicPr>
                    <p:blipFill>
                      <a:blip r:embed="rId7"/>
                      <a:srcRect/>
                      <a:stretch>
                        <a:fillRect/>
                      </a:stretch>
                    </p:blipFill>
                    <p:spPr bwMode="auto">
                      <a:xfrm>
                        <a:off x="652318" y="3608614"/>
                        <a:ext cx="49657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08603608"/>
              </p:ext>
            </p:extLst>
          </p:nvPr>
        </p:nvGraphicFramePr>
        <p:xfrm>
          <a:off x="6509658" y="2463798"/>
          <a:ext cx="1016000" cy="317500"/>
        </p:xfrm>
        <a:graphic>
          <a:graphicData uri="http://schemas.openxmlformats.org/presentationml/2006/ole">
            <mc:AlternateContent xmlns:mc="http://schemas.openxmlformats.org/markup-compatibility/2006">
              <mc:Choice xmlns:v="urn:schemas-microsoft-com:vml" Requires="v">
                <p:oleObj name="Equation" r:id="rId8" imgW="1015920" imgH="317160" progId="Equation.DSMT4">
                  <p:embed/>
                </p:oleObj>
              </mc:Choice>
              <mc:Fallback>
                <p:oleObj name="Equation" r:id="rId8" imgW="1015920" imgH="317160" progId="Equation.DSMT4">
                  <p:embed/>
                  <p:pic>
                    <p:nvPicPr>
                      <p:cNvPr id="0" name=""/>
                      <p:cNvPicPr>
                        <a:picLocks noChangeAspect="1" noChangeArrowheads="1"/>
                      </p:cNvPicPr>
                      <p:nvPr/>
                    </p:nvPicPr>
                    <p:blipFill>
                      <a:blip r:embed="rId9"/>
                      <a:srcRect/>
                      <a:stretch>
                        <a:fillRect/>
                      </a:stretch>
                    </p:blipFill>
                    <p:spPr bwMode="auto">
                      <a:xfrm>
                        <a:off x="6509658" y="2463798"/>
                        <a:ext cx="1016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78477250"/>
              </p:ext>
            </p:extLst>
          </p:nvPr>
        </p:nvGraphicFramePr>
        <p:xfrm>
          <a:off x="5181600" y="2743200"/>
          <a:ext cx="863600" cy="317500"/>
        </p:xfrm>
        <a:graphic>
          <a:graphicData uri="http://schemas.openxmlformats.org/presentationml/2006/ole">
            <mc:AlternateContent xmlns:mc="http://schemas.openxmlformats.org/markup-compatibility/2006">
              <mc:Choice xmlns:v="urn:schemas-microsoft-com:vml" Requires="v">
                <p:oleObj name="Equation" r:id="rId10" imgW="863280" imgH="317160" progId="Equation.DSMT4">
                  <p:embed/>
                </p:oleObj>
              </mc:Choice>
              <mc:Fallback>
                <p:oleObj name="Equation" r:id="rId10" imgW="863280" imgH="317160" progId="Equation.DSMT4">
                  <p:embed/>
                  <p:pic>
                    <p:nvPicPr>
                      <p:cNvPr id="0" name=""/>
                      <p:cNvPicPr>
                        <a:picLocks noChangeAspect="1" noChangeArrowheads="1"/>
                      </p:cNvPicPr>
                      <p:nvPr/>
                    </p:nvPicPr>
                    <p:blipFill>
                      <a:blip r:embed="rId11"/>
                      <a:srcRect/>
                      <a:stretch>
                        <a:fillRect/>
                      </a:stretch>
                    </p:blipFill>
                    <p:spPr bwMode="auto">
                      <a:xfrm>
                        <a:off x="5181600" y="2743200"/>
                        <a:ext cx="863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563407450"/>
              </p:ext>
            </p:extLst>
          </p:nvPr>
        </p:nvGraphicFramePr>
        <p:xfrm>
          <a:off x="4368800" y="3168650"/>
          <a:ext cx="2260600" cy="457200"/>
        </p:xfrm>
        <a:graphic>
          <a:graphicData uri="http://schemas.openxmlformats.org/presentationml/2006/ole">
            <mc:AlternateContent xmlns:mc="http://schemas.openxmlformats.org/markup-compatibility/2006">
              <mc:Choice xmlns:v="urn:schemas-microsoft-com:vml" Requires="v">
                <p:oleObj name="Equation" r:id="rId12" imgW="2260440" imgH="457200" progId="Equation.DSMT4">
                  <p:embed/>
                </p:oleObj>
              </mc:Choice>
              <mc:Fallback>
                <p:oleObj name="Equation" r:id="rId12" imgW="2260440" imgH="457200" progId="Equation.DSMT4">
                  <p:embed/>
                  <p:pic>
                    <p:nvPicPr>
                      <p:cNvPr id="0" name=""/>
                      <p:cNvPicPr>
                        <a:picLocks noChangeAspect="1" noChangeArrowheads="1"/>
                      </p:cNvPicPr>
                      <p:nvPr/>
                    </p:nvPicPr>
                    <p:blipFill>
                      <a:blip r:embed="rId13"/>
                      <a:srcRect/>
                      <a:stretch>
                        <a:fillRect/>
                      </a:stretch>
                    </p:blipFill>
                    <p:spPr bwMode="auto">
                      <a:xfrm>
                        <a:off x="4368800" y="3168650"/>
                        <a:ext cx="226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96837074"/>
              </p:ext>
            </p:extLst>
          </p:nvPr>
        </p:nvGraphicFramePr>
        <p:xfrm>
          <a:off x="6930570" y="1309914"/>
          <a:ext cx="508000" cy="317500"/>
        </p:xfrm>
        <a:graphic>
          <a:graphicData uri="http://schemas.openxmlformats.org/presentationml/2006/ole">
            <mc:AlternateContent xmlns:mc="http://schemas.openxmlformats.org/markup-compatibility/2006">
              <mc:Choice xmlns:v="urn:schemas-microsoft-com:vml" Requires="v">
                <p:oleObj name="Equation" r:id="rId14" imgW="507960" imgH="317160" progId="Equation.DSMT4">
                  <p:embed/>
                </p:oleObj>
              </mc:Choice>
              <mc:Fallback>
                <p:oleObj name="Equation" r:id="rId14" imgW="507960" imgH="317160"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0570" y="1309914"/>
                        <a:ext cx="50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34575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ts val="2400"/>
              </a:spcBef>
            </a:pPr>
            <a:r>
              <a:rPr lang="en-US" dirty="0"/>
              <a:t>					     </a:t>
            </a:r>
            <a:r>
              <a:rPr lang="en-US" sz="2800" dirty="0"/>
              <a:t>Perform the 						      multiplications    					      using the 						      distributive 						      property.</a:t>
            </a:r>
          </a:p>
          <a:p>
            <a:pPr>
              <a:spcBef>
                <a:spcPts val="1200"/>
              </a:spcBef>
            </a:pPr>
            <a:r>
              <a:rPr lang="en-US" sz="2800" dirty="0"/>
              <a:t>					      Add and subtract 					      numerators.</a:t>
            </a:r>
          </a:p>
          <a:p>
            <a:pPr>
              <a:spcBef>
                <a:spcPct val="50000"/>
              </a:spcBef>
            </a:pPr>
            <a:r>
              <a:rPr lang="en-US" sz="2800" dirty="0"/>
              <a:t>					      Remove 						      parentheses and 				               distribute.</a:t>
            </a:r>
          </a:p>
          <a:p>
            <a:pPr>
              <a:spcBef>
                <a:spcPct val="50000"/>
              </a:spcBef>
            </a:pPr>
            <a:r>
              <a:rPr lang="en-US" sz="2800"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2747244021"/>
              </p:ext>
            </p:extLst>
          </p:nvPr>
        </p:nvGraphicFramePr>
        <p:xfrm>
          <a:off x="526470" y="1132610"/>
          <a:ext cx="4965700" cy="952500"/>
        </p:xfrm>
        <a:graphic>
          <a:graphicData uri="http://schemas.openxmlformats.org/presentationml/2006/ole">
            <mc:AlternateContent xmlns:mc="http://schemas.openxmlformats.org/markup-compatibility/2006">
              <mc:Choice xmlns:v="urn:schemas-microsoft-com:vml" Requires="v">
                <p:oleObj name="Equation" r:id="rId2" imgW="4965480" imgH="952200" progId="Equation.DSMT4">
                  <p:embed/>
                </p:oleObj>
              </mc:Choice>
              <mc:Fallback>
                <p:oleObj name="Equation" r:id="rId2" imgW="4965480" imgH="952200" progId="Equation.DSMT4">
                  <p:embed/>
                  <p:pic>
                    <p:nvPicPr>
                      <p:cNvPr id="0" name=""/>
                      <p:cNvPicPr>
                        <a:picLocks noChangeAspect="1" noChangeArrowheads="1"/>
                      </p:cNvPicPr>
                      <p:nvPr/>
                    </p:nvPicPr>
                    <p:blipFill>
                      <a:blip r:embed="rId3"/>
                      <a:srcRect/>
                      <a:stretch>
                        <a:fillRect/>
                      </a:stretch>
                    </p:blipFill>
                    <p:spPr bwMode="auto">
                      <a:xfrm>
                        <a:off x="526470" y="1132610"/>
                        <a:ext cx="4965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336295985"/>
              </p:ext>
            </p:extLst>
          </p:nvPr>
        </p:nvGraphicFramePr>
        <p:xfrm>
          <a:off x="523832" y="3401288"/>
          <a:ext cx="3098800" cy="977900"/>
        </p:xfrm>
        <a:graphic>
          <a:graphicData uri="http://schemas.openxmlformats.org/presentationml/2006/ole">
            <mc:AlternateContent xmlns:mc="http://schemas.openxmlformats.org/markup-compatibility/2006">
              <mc:Choice xmlns:v="urn:schemas-microsoft-com:vml" Requires="v">
                <p:oleObj name="Equation" r:id="rId4" imgW="3098520" imgH="977760" progId="Equation.DSMT4">
                  <p:embed/>
                </p:oleObj>
              </mc:Choice>
              <mc:Fallback>
                <p:oleObj name="Equation" r:id="rId4" imgW="3098520" imgH="977760" progId="Equation.DSMT4">
                  <p:embed/>
                  <p:pic>
                    <p:nvPicPr>
                      <p:cNvPr id="0" name=""/>
                      <p:cNvPicPr>
                        <a:picLocks noChangeAspect="1" noChangeArrowheads="1"/>
                      </p:cNvPicPr>
                      <p:nvPr/>
                    </p:nvPicPr>
                    <p:blipFill>
                      <a:blip r:embed="rId5"/>
                      <a:srcRect/>
                      <a:stretch>
                        <a:fillRect/>
                      </a:stretch>
                    </p:blipFill>
                    <p:spPr bwMode="auto">
                      <a:xfrm>
                        <a:off x="523832" y="3401288"/>
                        <a:ext cx="3098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118038664"/>
              </p:ext>
            </p:extLst>
          </p:nvPr>
        </p:nvGraphicFramePr>
        <p:xfrm>
          <a:off x="518550" y="4515424"/>
          <a:ext cx="2616200" cy="952500"/>
        </p:xfrm>
        <a:graphic>
          <a:graphicData uri="http://schemas.openxmlformats.org/presentationml/2006/ole">
            <mc:AlternateContent xmlns:mc="http://schemas.openxmlformats.org/markup-compatibility/2006">
              <mc:Choice xmlns:v="urn:schemas-microsoft-com:vml" Requires="v">
                <p:oleObj name="Equation" r:id="rId6" imgW="2616120" imgH="952200" progId="Equation.DSMT4">
                  <p:embed/>
                </p:oleObj>
              </mc:Choice>
              <mc:Fallback>
                <p:oleObj name="Equation" r:id="rId6" imgW="2616120" imgH="952200" progId="Equation.DSMT4">
                  <p:embed/>
                  <p:pic>
                    <p:nvPicPr>
                      <p:cNvPr id="0" name=""/>
                      <p:cNvPicPr>
                        <a:picLocks noChangeAspect="1" noChangeArrowheads="1"/>
                      </p:cNvPicPr>
                      <p:nvPr/>
                    </p:nvPicPr>
                    <p:blipFill>
                      <a:blip r:embed="rId7"/>
                      <a:srcRect/>
                      <a:stretch>
                        <a:fillRect/>
                      </a:stretch>
                    </p:blipFill>
                    <p:spPr bwMode="auto">
                      <a:xfrm>
                        <a:off x="518550" y="4515424"/>
                        <a:ext cx="261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74967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ts val="2400"/>
              </a:spcBef>
            </a:pPr>
            <a:r>
              <a:rPr lang="en-US" dirty="0"/>
              <a:t>				</a:t>
            </a:r>
            <a:r>
              <a:rPr lang="en-US" sz="2800" dirty="0"/>
              <a:t>Combine like terms in 					the numerator.</a:t>
            </a:r>
          </a:p>
          <a:p>
            <a:pPr>
              <a:spcBef>
                <a:spcPct val="50000"/>
              </a:spcBef>
            </a:pPr>
            <a:r>
              <a:rPr lang="en-US" sz="2800" dirty="0"/>
              <a:t>							        Since the numerator does not factor, there are clearly no common factors betwixt the numerator and the denominator. Therefore, the final solution is,</a:t>
            </a:r>
          </a:p>
          <a:p>
            <a:pPr>
              <a:spcBef>
                <a:spcPct val="50000"/>
              </a:spcBef>
            </a:pPr>
            <a:r>
              <a:rPr lang="en-US" sz="2800"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319193803"/>
              </p:ext>
            </p:extLst>
          </p:nvPr>
        </p:nvGraphicFramePr>
        <p:xfrm>
          <a:off x="685800" y="1219200"/>
          <a:ext cx="2476500" cy="952500"/>
        </p:xfrm>
        <a:graphic>
          <a:graphicData uri="http://schemas.openxmlformats.org/presentationml/2006/ole">
            <mc:AlternateContent xmlns:mc="http://schemas.openxmlformats.org/markup-compatibility/2006">
              <mc:Choice xmlns:v="urn:schemas-microsoft-com:vml" Requires="v">
                <p:oleObj name="Equation" r:id="rId2" imgW="2476440" imgH="952200" progId="Equation.DSMT4">
                  <p:embed/>
                </p:oleObj>
              </mc:Choice>
              <mc:Fallback>
                <p:oleObj name="Equation" r:id="rId2" imgW="2476440" imgH="952200" progId="Equation.DSMT4">
                  <p:embed/>
                  <p:pic>
                    <p:nvPicPr>
                      <p:cNvPr id="0" name=""/>
                      <p:cNvPicPr>
                        <a:picLocks noChangeAspect="1" noChangeArrowheads="1"/>
                      </p:cNvPicPr>
                      <p:nvPr/>
                    </p:nvPicPr>
                    <p:blipFill>
                      <a:blip r:embed="rId3"/>
                      <a:srcRect/>
                      <a:stretch>
                        <a:fillRect/>
                      </a:stretch>
                    </p:blipFill>
                    <p:spPr bwMode="auto">
                      <a:xfrm>
                        <a:off x="685800" y="1219200"/>
                        <a:ext cx="2476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96383321"/>
              </p:ext>
            </p:extLst>
          </p:nvPr>
        </p:nvGraphicFramePr>
        <p:xfrm>
          <a:off x="3124200" y="4724400"/>
          <a:ext cx="2286000" cy="952500"/>
        </p:xfrm>
        <a:graphic>
          <a:graphicData uri="http://schemas.openxmlformats.org/presentationml/2006/ole">
            <mc:AlternateContent xmlns:mc="http://schemas.openxmlformats.org/markup-compatibility/2006">
              <mc:Choice xmlns:v="urn:schemas-microsoft-com:vml" Requires="v">
                <p:oleObj name="Equation" r:id="rId4" imgW="2286000" imgH="952200" progId="Equation.DSMT4">
                  <p:embed/>
                </p:oleObj>
              </mc:Choice>
              <mc:Fallback>
                <p:oleObj name="Equation" r:id="rId4" imgW="2286000" imgH="952200" progId="Equation.DSMT4">
                  <p:embed/>
                  <p:pic>
                    <p:nvPicPr>
                      <p:cNvPr id="0" name=""/>
                      <p:cNvPicPr>
                        <a:picLocks noChangeAspect="1" noChangeArrowheads="1"/>
                      </p:cNvPicPr>
                      <p:nvPr/>
                    </p:nvPicPr>
                    <p:blipFill>
                      <a:blip r:embed="rId5"/>
                      <a:srcRect/>
                      <a:stretch>
                        <a:fillRect/>
                      </a:stretch>
                    </p:blipFill>
                    <p:spPr bwMode="auto">
                      <a:xfrm>
                        <a:off x="3124200" y="4724400"/>
                        <a:ext cx="2286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05063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5: Example</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ts val="2400"/>
              </a:spcBef>
            </a:pPr>
            <a:r>
              <a:rPr lang="en-US" sz="2800" b="1" dirty="0"/>
              <a:t>5.</a:t>
            </a:r>
            <a:r>
              <a:rPr lang="en-US" sz="2800" dirty="0"/>
              <a:t> 	Add:</a:t>
            </a:r>
          </a:p>
          <a:p>
            <a:pPr>
              <a:spcBef>
                <a:spcPts val="2400"/>
              </a:spcBef>
            </a:pPr>
            <a:r>
              <a:rPr lang="en-US" sz="2800" dirty="0"/>
              <a:t>	Since the denominators are opposites, 	multiply the numerator and denominator of 	the second rational expression by </a:t>
            </a:r>
          </a:p>
          <a:p>
            <a:pPr>
              <a:spcBef>
                <a:spcPts val="2400"/>
              </a:spcBef>
            </a:pPr>
            <a:endParaRPr lang="en-US" dirty="0"/>
          </a:p>
          <a:p>
            <a:pPr>
              <a:spcBef>
                <a:spcPts val="2400"/>
              </a:spcBef>
            </a:pPr>
            <a:r>
              <a:rPr lang="en-US" dirty="0"/>
              <a:t>  </a:t>
            </a:r>
          </a:p>
          <a:p>
            <a:pPr>
              <a:spcBef>
                <a:spcPts val="2400"/>
              </a:spcBef>
            </a:pPr>
            <a:r>
              <a:rPr lang="en-US" dirty="0"/>
              <a:t>					</a:t>
            </a:r>
            <a:r>
              <a:rPr lang="en-US" sz="2800"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4269385823"/>
              </p:ext>
            </p:extLst>
          </p:nvPr>
        </p:nvGraphicFramePr>
        <p:xfrm>
          <a:off x="2311400" y="990600"/>
          <a:ext cx="2565400" cy="914400"/>
        </p:xfrm>
        <a:graphic>
          <a:graphicData uri="http://schemas.openxmlformats.org/presentationml/2006/ole">
            <mc:AlternateContent xmlns:mc="http://schemas.openxmlformats.org/markup-compatibility/2006">
              <mc:Choice xmlns:v="urn:schemas-microsoft-com:vml" Requires="v">
                <p:oleObj name="Equation" r:id="rId2" imgW="2565360" imgH="914400" progId="Equation.DSMT4">
                  <p:embed/>
                </p:oleObj>
              </mc:Choice>
              <mc:Fallback>
                <p:oleObj name="Equation" r:id="rId2" imgW="2565360" imgH="914400" progId="Equation.DSMT4">
                  <p:embed/>
                  <p:pic>
                    <p:nvPicPr>
                      <p:cNvPr id="0" name=""/>
                      <p:cNvPicPr>
                        <a:picLocks noChangeAspect="1" noChangeArrowheads="1"/>
                      </p:cNvPicPr>
                      <p:nvPr/>
                    </p:nvPicPr>
                    <p:blipFill>
                      <a:blip r:embed="rId3"/>
                      <a:srcRect/>
                      <a:stretch>
                        <a:fillRect/>
                      </a:stretch>
                    </p:blipFill>
                    <p:spPr bwMode="auto">
                      <a:xfrm>
                        <a:off x="2311400" y="990600"/>
                        <a:ext cx="256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72711440"/>
              </p:ext>
            </p:extLst>
          </p:nvPr>
        </p:nvGraphicFramePr>
        <p:xfrm>
          <a:off x="1460500" y="3441700"/>
          <a:ext cx="6997700" cy="2730500"/>
        </p:xfrm>
        <a:graphic>
          <a:graphicData uri="http://schemas.openxmlformats.org/presentationml/2006/ole">
            <mc:AlternateContent xmlns:mc="http://schemas.openxmlformats.org/markup-compatibility/2006">
              <mc:Choice xmlns:v="urn:schemas-microsoft-com:vml" Requires="v">
                <p:oleObj name="Equation" r:id="rId4" imgW="6997680" imgH="2730240" progId="Equation.DSMT4">
                  <p:embed/>
                </p:oleObj>
              </mc:Choice>
              <mc:Fallback>
                <p:oleObj name="Equation" r:id="rId4" imgW="6997680" imgH="2730240" progId="Equation.DSMT4">
                  <p:embed/>
                  <p:pic>
                    <p:nvPicPr>
                      <p:cNvPr id="0" name=""/>
                      <p:cNvPicPr>
                        <a:picLocks noChangeAspect="1" noChangeArrowheads="1"/>
                      </p:cNvPicPr>
                      <p:nvPr/>
                    </p:nvPicPr>
                    <p:blipFill>
                      <a:blip r:embed="rId5"/>
                      <a:srcRect/>
                      <a:stretch>
                        <a:fillRect/>
                      </a:stretch>
                    </p:blipFill>
                    <p:spPr bwMode="auto">
                      <a:xfrm>
                        <a:off x="1460500" y="3441700"/>
                        <a:ext cx="69977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48811951"/>
              </p:ext>
            </p:extLst>
          </p:nvPr>
        </p:nvGraphicFramePr>
        <p:xfrm>
          <a:off x="6934200" y="2819400"/>
          <a:ext cx="508000" cy="317500"/>
        </p:xfrm>
        <a:graphic>
          <a:graphicData uri="http://schemas.openxmlformats.org/presentationml/2006/ole">
            <mc:AlternateContent xmlns:mc="http://schemas.openxmlformats.org/markup-compatibility/2006">
              <mc:Choice xmlns:v="urn:schemas-microsoft-com:vml" Requires="v">
                <p:oleObj name="Equation" r:id="rId6" imgW="507780" imgH="317362" progId="Equation.DSMT4">
                  <p:embed/>
                </p:oleObj>
              </mc:Choice>
              <mc:Fallback>
                <p:oleObj name="Equation" r:id="rId6" imgW="507780" imgH="317362"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2819400"/>
                        <a:ext cx="50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8071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33400" y="1219200"/>
            <a:ext cx="3352800" cy="1600200"/>
          </a:xfrm>
        </p:spPr>
        <p:txBody>
          <a:bodyPr/>
          <a:lstStyle/>
          <a:p>
            <a:pPr lvl="0" eaLnBrk="0" hangingPunct="0">
              <a:spcBef>
                <a:spcPts val="0"/>
              </a:spcBef>
            </a:pPr>
            <a:r>
              <a:rPr lang="en-US" sz="4400" dirty="0">
                <a:solidFill>
                  <a:srgbClr val="FFFFFF"/>
                </a:solidFill>
              </a:rPr>
              <a:t>Section 6.6</a:t>
            </a:r>
          </a:p>
          <a:p>
            <a:endParaRPr lang="en-US" dirty="0"/>
          </a:p>
        </p:txBody>
      </p:sp>
      <p:sp>
        <p:nvSpPr>
          <p:cNvPr id="6" name="Content Placeholder 5"/>
          <p:cNvSpPr>
            <a:spLocks noGrp="1"/>
          </p:cNvSpPr>
          <p:nvPr>
            <p:ph sz="quarter" idx="11"/>
          </p:nvPr>
        </p:nvSpPr>
        <p:spPr>
          <a:xfrm>
            <a:off x="533400" y="2514600"/>
            <a:ext cx="3276600" cy="2743200"/>
          </a:xfrm>
        </p:spPr>
        <p:txBody>
          <a:bodyPr>
            <a:noAutofit/>
          </a:bodyPr>
          <a:lstStyle/>
          <a:p>
            <a:pPr marL="342900" indent="-342900" algn="ctr"/>
            <a:r>
              <a:rPr lang="en-US" dirty="0"/>
              <a:t>Rational</a:t>
            </a:r>
          </a:p>
          <a:p>
            <a:pPr marL="342900" indent="-342900" algn="ctr"/>
            <a:r>
              <a:rPr lang="en-US" dirty="0"/>
              <a:t>Equations</a:t>
            </a:r>
          </a:p>
        </p:txBody>
      </p:sp>
    </p:spTree>
    <p:extLst>
      <p:ext uri="{BB962C8B-B14F-4D97-AF65-F5344CB8AC3E}">
        <p14:creationId xmlns:p14="http://schemas.microsoft.com/office/powerpoint/2010/main" val="27648342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vert="horz" wrap="none" tIns="457200" bIns="457200" spcCol="0">
            <a:noAutofit/>
          </a:bodyPr>
          <a:lstStyle/>
          <a:p>
            <a:r>
              <a:rPr lang="en-US" sz="3200" dirty="0">
                <a:latin typeface="Arial" pitchFamily="34" charset="0"/>
                <a:cs typeface="Arial" pitchFamily="34" charset="0"/>
              </a:rPr>
              <a:t>Solving a Rational Equation</a:t>
            </a:r>
          </a:p>
        </p:txBody>
      </p:sp>
      <p:sp>
        <p:nvSpPr>
          <p:cNvPr id="3" name="Text Placeholder 2"/>
          <p:cNvSpPr>
            <a:spLocks noGrp="1"/>
          </p:cNvSpPr>
          <p:nvPr>
            <p:ph type="body" sz="quarter" idx="10"/>
          </p:nvPr>
        </p:nvSpPr>
        <p:spPr/>
        <p:txBody>
          <a:bodyPr>
            <a:noAutofit/>
          </a:bodyPr>
          <a:lstStyle/>
          <a:p>
            <a:r>
              <a:rPr lang="en-US" sz="2800" dirty="0"/>
              <a:t>A rational equation, also called a fractional equation, is an equation containing one or more rational expressions. The following is an example of a rational equation:</a:t>
            </a:r>
          </a:p>
          <a:p>
            <a:endParaRPr lang="en-US" sz="2800" i="1" dirty="0"/>
          </a:p>
          <a:p>
            <a:endParaRPr lang="en-US" sz="2800" dirty="0"/>
          </a:p>
          <a:p>
            <a:endParaRPr lang="en-US" sz="2800" dirty="0"/>
          </a:p>
          <a:p>
            <a:r>
              <a:rPr lang="en-US" sz="2800" dirty="0"/>
              <a:t>Do you see that there is a variable in the denominator? This is a characteristic of many rational equations.</a:t>
            </a:r>
            <a:endParaRPr lang="en-US" sz="2800" i="1" dirty="0"/>
          </a:p>
        </p:txBody>
      </p:sp>
      <p:graphicFrame>
        <p:nvGraphicFramePr>
          <p:cNvPr id="2" name="Object 1"/>
          <p:cNvGraphicFramePr>
            <a:graphicFrameLocks noChangeAspect="1"/>
          </p:cNvGraphicFramePr>
          <p:nvPr/>
        </p:nvGraphicFramePr>
        <p:xfrm>
          <a:off x="2997200" y="3276600"/>
          <a:ext cx="2260600" cy="838200"/>
        </p:xfrm>
        <a:graphic>
          <a:graphicData uri="http://schemas.openxmlformats.org/presentationml/2006/ole">
            <mc:AlternateContent xmlns:mc="http://schemas.openxmlformats.org/markup-compatibility/2006">
              <mc:Choice xmlns:v="urn:schemas-microsoft-com:vml" Requires="v">
                <p:oleObj name="Equation" r:id="rId2" imgW="2260440" imgH="838080" progId="Equation.DSMT4">
                  <p:embed/>
                </p:oleObj>
              </mc:Choice>
              <mc:Fallback>
                <p:oleObj name="Equation" r:id="rId2" imgW="2260440" imgH="838080" progId="Equation.DSMT4">
                  <p:embed/>
                  <p:pic>
                    <p:nvPicPr>
                      <p:cNvPr id="2" name="Object 1"/>
                      <p:cNvPicPr>
                        <a:picLocks noChangeAspect="1" noChangeArrowheads="1"/>
                      </p:cNvPicPr>
                      <p:nvPr/>
                    </p:nvPicPr>
                    <p:blipFill>
                      <a:blip r:embed="rId3"/>
                      <a:srcRect/>
                      <a:stretch>
                        <a:fillRect/>
                      </a:stretch>
                    </p:blipFill>
                    <p:spPr bwMode="auto">
                      <a:xfrm>
                        <a:off x="2997200" y="3276600"/>
                        <a:ext cx="226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7433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dirty="0"/>
              <a:t>					Factor.</a:t>
            </a:r>
          </a:p>
          <a:p>
            <a:endParaRPr lang="en-US" sz="2800" dirty="0"/>
          </a:p>
          <a:p>
            <a:pPr>
              <a:spcBef>
                <a:spcPct val="50000"/>
              </a:spcBef>
            </a:pPr>
            <a:r>
              <a:rPr lang="en-US" sz="2800" dirty="0"/>
              <a:t>					Factor and simplify by 					dividing out the 						common factor, </a:t>
            </a:r>
            <a:r>
              <a:rPr lang="en-US" sz="2800" i="1" dirty="0"/>
              <a:t>x</a:t>
            </a:r>
            <a:r>
              <a:rPr lang="en-US" sz="2800" dirty="0"/>
              <a:t>.</a:t>
            </a:r>
          </a:p>
          <a:p>
            <a:r>
              <a:rPr lang="en-US" sz="2800" dirty="0"/>
              <a:t>					</a:t>
            </a:r>
          </a:p>
          <a:p>
            <a:r>
              <a:rPr lang="en-US" sz="2800" dirty="0"/>
              <a:t>					Simplify.</a:t>
            </a:r>
          </a:p>
          <a:p>
            <a:endParaRPr lang="en-US" sz="2800" dirty="0"/>
          </a:p>
          <a:p>
            <a:endParaRPr lang="en-US" sz="2800" dirty="0"/>
          </a:p>
          <a:p>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3576829893"/>
              </p:ext>
            </p:extLst>
          </p:nvPr>
        </p:nvGraphicFramePr>
        <p:xfrm>
          <a:off x="2081894" y="1043439"/>
          <a:ext cx="1727200" cy="977900"/>
        </p:xfrm>
        <a:graphic>
          <a:graphicData uri="http://schemas.openxmlformats.org/presentationml/2006/ole">
            <mc:AlternateContent xmlns:mc="http://schemas.openxmlformats.org/markup-compatibility/2006">
              <mc:Choice xmlns:v="urn:schemas-microsoft-com:vml" Requires="v">
                <p:oleObj name="Equation" r:id="rId2" imgW="1726920" imgH="977760" progId="Equation.DSMT4">
                  <p:embed/>
                </p:oleObj>
              </mc:Choice>
              <mc:Fallback>
                <p:oleObj name="Equation" r:id="rId2" imgW="1726920" imgH="977760" progId="Equation.DSMT4">
                  <p:embed/>
                  <p:pic>
                    <p:nvPicPr>
                      <p:cNvPr id="0" name=""/>
                      <p:cNvPicPr>
                        <a:picLocks noChangeAspect="1" noChangeArrowheads="1"/>
                      </p:cNvPicPr>
                      <p:nvPr/>
                    </p:nvPicPr>
                    <p:blipFill>
                      <a:blip r:embed="rId3"/>
                      <a:srcRect/>
                      <a:stretch>
                        <a:fillRect/>
                      </a:stretch>
                    </p:blipFill>
                    <p:spPr bwMode="auto">
                      <a:xfrm>
                        <a:off x="2081894" y="1043439"/>
                        <a:ext cx="1727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1455559"/>
              </p:ext>
            </p:extLst>
          </p:nvPr>
        </p:nvGraphicFramePr>
        <p:xfrm>
          <a:off x="2201863" y="2243138"/>
          <a:ext cx="1727200" cy="977900"/>
        </p:xfrm>
        <a:graphic>
          <a:graphicData uri="http://schemas.openxmlformats.org/presentationml/2006/ole">
            <mc:AlternateContent xmlns:mc="http://schemas.openxmlformats.org/markup-compatibility/2006">
              <mc:Choice xmlns:v="urn:schemas-microsoft-com:vml" Requires="v">
                <p:oleObj name="Equation" r:id="rId4" imgW="1726920" imgH="977760" progId="Equation.DSMT4">
                  <p:embed/>
                </p:oleObj>
              </mc:Choice>
              <mc:Fallback>
                <p:oleObj name="Equation" r:id="rId4" imgW="1726920" imgH="977760" progId="Equation.DSMT4">
                  <p:embed/>
                  <p:pic>
                    <p:nvPicPr>
                      <p:cNvPr id="0" name=""/>
                      <p:cNvPicPr>
                        <a:picLocks noChangeAspect="1" noChangeArrowheads="1"/>
                      </p:cNvPicPr>
                      <p:nvPr/>
                    </p:nvPicPr>
                    <p:blipFill>
                      <a:blip r:embed="rId5"/>
                      <a:srcRect/>
                      <a:stretch>
                        <a:fillRect/>
                      </a:stretch>
                    </p:blipFill>
                    <p:spPr bwMode="auto">
                      <a:xfrm>
                        <a:off x="2201863" y="2243138"/>
                        <a:ext cx="1727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60694729"/>
              </p:ext>
            </p:extLst>
          </p:nvPr>
        </p:nvGraphicFramePr>
        <p:xfrm>
          <a:off x="2200732" y="4024074"/>
          <a:ext cx="1206500" cy="838200"/>
        </p:xfrm>
        <a:graphic>
          <a:graphicData uri="http://schemas.openxmlformats.org/presentationml/2006/ole">
            <mc:AlternateContent xmlns:mc="http://schemas.openxmlformats.org/markup-compatibility/2006">
              <mc:Choice xmlns:v="urn:schemas-microsoft-com:vml" Requires="v">
                <p:oleObj name="Equation" r:id="rId6" imgW="1206360" imgH="838080" progId="Equation.DSMT4">
                  <p:embed/>
                </p:oleObj>
              </mc:Choice>
              <mc:Fallback>
                <p:oleObj name="Equation" r:id="rId6" imgW="1206360" imgH="838080" progId="Equation.DSMT4">
                  <p:embed/>
                  <p:pic>
                    <p:nvPicPr>
                      <p:cNvPr id="0" name=""/>
                      <p:cNvPicPr>
                        <a:picLocks noChangeAspect="1" noChangeArrowheads="1"/>
                      </p:cNvPicPr>
                      <p:nvPr/>
                    </p:nvPicPr>
                    <p:blipFill>
                      <a:blip r:embed="rId7"/>
                      <a:srcRect/>
                      <a:stretch>
                        <a:fillRect/>
                      </a:stretch>
                    </p:blipFill>
                    <p:spPr bwMode="auto">
                      <a:xfrm>
                        <a:off x="2200732" y="4024074"/>
                        <a:ext cx="1206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Line 20"/>
          <p:cNvSpPr>
            <a:spLocks noChangeShapeType="1"/>
          </p:cNvSpPr>
          <p:nvPr/>
        </p:nvSpPr>
        <p:spPr bwMode="auto">
          <a:xfrm>
            <a:off x="2471058" y="2304144"/>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2" name="Line 20"/>
          <p:cNvSpPr>
            <a:spLocks noChangeShapeType="1"/>
          </p:cNvSpPr>
          <p:nvPr/>
        </p:nvSpPr>
        <p:spPr bwMode="auto">
          <a:xfrm>
            <a:off x="2514600" y="28194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extLst>
      <p:ext uri="{BB962C8B-B14F-4D97-AF65-F5344CB8AC3E}">
        <p14:creationId xmlns:p14="http://schemas.microsoft.com/office/powerpoint/2010/main" val="419595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1</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Solve rational equations.</a:t>
            </a:r>
          </a:p>
        </p:txBody>
      </p:sp>
    </p:spTree>
    <p:extLst>
      <p:ext uri="{BB962C8B-B14F-4D97-AF65-F5344CB8AC3E}">
        <p14:creationId xmlns:p14="http://schemas.microsoft.com/office/powerpoint/2010/main" val="3628175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Solving a Rational Equation</a:t>
            </a:r>
          </a:p>
        </p:txBody>
      </p:sp>
      <p:sp>
        <p:nvSpPr>
          <p:cNvPr id="3" name="Text Placeholder 2"/>
          <p:cNvSpPr>
            <a:spLocks noGrp="1"/>
          </p:cNvSpPr>
          <p:nvPr>
            <p:ph type="body" sz="quarter" idx="10"/>
          </p:nvPr>
        </p:nvSpPr>
        <p:spPr/>
        <p:txBody>
          <a:bodyPr>
            <a:noAutofit/>
          </a:bodyPr>
          <a:lstStyle/>
          <a:p>
            <a:r>
              <a:rPr lang="en-US" dirty="0"/>
              <a:t>When adding or subtracting rational expressions, we find the LCD and convert fractions to equivalent fractions that have the common denominator.</a:t>
            </a:r>
          </a:p>
          <a:p>
            <a:endParaRPr lang="en-US" dirty="0"/>
          </a:p>
          <a:p>
            <a:r>
              <a:rPr lang="en-US" dirty="0"/>
              <a:t>By contrast, when we solve rational equations, the LCD is used as a </a:t>
            </a:r>
            <a:r>
              <a:rPr lang="en-US" b="1" i="1" dirty="0"/>
              <a:t>multiplier</a:t>
            </a:r>
            <a:r>
              <a:rPr lang="en-US" dirty="0"/>
              <a:t> that </a:t>
            </a:r>
            <a:r>
              <a:rPr lang="en-US" b="1" i="1" dirty="0"/>
              <a:t>clears</a:t>
            </a:r>
            <a:r>
              <a:rPr lang="en-US" dirty="0"/>
              <a:t> an equation of fractions.</a:t>
            </a:r>
          </a:p>
        </p:txBody>
      </p:sp>
    </p:spTree>
    <p:extLst>
      <p:ext uri="{BB962C8B-B14F-4D97-AF65-F5344CB8AC3E}">
        <p14:creationId xmlns:p14="http://schemas.microsoft.com/office/powerpoint/2010/main" val="182710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b="1" dirty="0"/>
          </a:p>
        </p:txBody>
      </p:sp>
      <p:sp>
        <p:nvSpPr>
          <p:cNvPr id="3" name="Text Placeholder 2"/>
          <p:cNvSpPr>
            <a:spLocks noGrp="1"/>
          </p:cNvSpPr>
          <p:nvPr>
            <p:ph type="body" sz="quarter" idx="10"/>
          </p:nvPr>
        </p:nvSpPr>
        <p:spPr/>
        <p:txBody>
          <a:bodyPr>
            <a:noAutofit/>
          </a:bodyPr>
          <a:lstStyle/>
          <a:p>
            <a:pPr>
              <a:spcBef>
                <a:spcPct val="50000"/>
              </a:spcBef>
            </a:pPr>
            <a:r>
              <a:rPr lang="en-US" sz="2800" dirty="0"/>
              <a:t>Solve:</a:t>
            </a:r>
          </a:p>
          <a:p>
            <a:pPr>
              <a:spcBef>
                <a:spcPct val="50000"/>
              </a:spcBef>
            </a:pPr>
            <a:endParaRPr lang="en-US" sz="2800" dirty="0"/>
          </a:p>
          <a:p>
            <a:pPr>
              <a:spcBef>
                <a:spcPts val="0"/>
              </a:spcBef>
            </a:pPr>
            <a:r>
              <a:rPr lang="en-US" sz="2800" dirty="0"/>
              <a:t>Notice that the variable </a:t>
            </a:r>
            <a:r>
              <a:rPr lang="en-US" sz="2800" i="1" dirty="0"/>
              <a:t>x</a:t>
            </a:r>
            <a:r>
              <a:rPr lang="en-US" sz="2800" dirty="0"/>
              <a:t> appears in two of the denominators.  We must avoid any values of the variable that make a denominator zero.</a:t>
            </a: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r>
              <a:rPr lang="en-US" sz="2800" dirty="0"/>
              <a:t>Therefore, we see that </a:t>
            </a:r>
            <a:r>
              <a:rPr lang="en-US" sz="2800" i="1" dirty="0"/>
              <a:t>x</a:t>
            </a:r>
            <a:r>
              <a:rPr lang="en-US" sz="2800" dirty="0"/>
              <a:t> cannot equal zero.</a:t>
            </a:r>
          </a:p>
        </p:txBody>
      </p:sp>
      <p:graphicFrame>
        <p:nvGraphicFramePr>
          <p:cNvPr id="4" name="Object 3"/>
          <p:cNvGraphicFramePr>
            <a:graphicFrameLocks noChangeAspect="1"/>
          </p:cNvGraphicFramePr>
          <p:nvPr/>
        </p:nvGraphicFramePr>
        <p:xfrm>
          <a:off x="1676400" y="1102425"/>
          <a:ext cx="2260600" cy="838200"/>
        </p:xfrm>
        <a:graphic>
          <a:graphicData uri="http://schemas.openxmlformats.org/presentationml/2006/ole">
            <mc:AlternateContent xmlns:mc="http://schemas.openxmlformats.org/markup-compatibility/2006">
              <mc:Choice xmlns:v="urn:schemas-microsoft-com:vml" Requires="v">
                <p:oleObj name="Equation" r:id="rId2" imgW="2260440" imgH="838080" progId="Equation.DSMT4">
                  <p:embed/>
                </p:oleObj>
              </mc:Choice>
              <mc:Fallback>
                <p:oleObj name="Equation" r:id="rId2" imgW="2260440" imgH="83808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02425"/>
                        <a:ext cx="226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3048000" y="3581400"/>
          <a:ext cx="2159000" cy="838200"/>
        </p:xfrm>
        <a:graphic>
          <a:graphicData uri="http://schemas.openxmlformats.org/presentationml/2006/ole">
            <mc:AlternateContent xmlns:mc="http://schemas.openxmlformats.org/markup-compatibility/2006">
              <mc:Choice xmlns:v="urn:schemas-microsoft-com:vml" Requires="v">
                <p:oleObj name="Equation" r:id="rId4" imgW="2158920" imgH="838080" progId="Equation.DSMT4">
                  <p:embed/>
                </p:oleObj>
              </mc:Choice>
              <mc:Fallback>
                <p:oleObj name="Equation" r:id="rId4" imgW="2158920" imgH="838080" progId="Equation.DSMT4">
                  <p:embed/>
                  <p:pic>
                    <p:nvPicPr>
                      <p:cNvPr id="5" name="Object 4"/>
                      <p:cNvPicPr>
                        <a:picLocks noChangeAspect="1" noChangeArrowheads="1"/>
                      </p:cNvPicPr>
                      <p:nvPr/>
                    </p:nvPicPr>
                    <p:blipFill>
                      <a:blip r:embed="rId5"/>
                      <a:srcRect/>
                      <a:stretch>
                        <a:fillRect/>
                      </a:stretch>
                    </p:blipFill>
                    <p:spPr bwMode="auto">
                      <a:xfrm>
                        <a:off x="3048000" y="3581400"/>
                        <a:ext cx="2159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AutoShape 23"/>
          <p:cNvSpPr>
            <a:spLocks noChangeArrowheads="1"/>
          </p:cNvSpPr>
          <p:nvPr/>
        </p:nvSpPr>
        <p:spPr bwMode="auto">
          <a:xfrm>
            <a:off x="533400" y="4572000"/>
            <a:ext cx="4114800" cy="1066800"/>
          </a:xfrm>
          <a:prstGeom prst="wedgeRoundRectCallout">
            <a:avLst>
              <a:gd name="adj1" fmla="val 25196"/>
              <a:gd name="adj2" fmla="val -65231"/>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This denominator would equal zero if </a:t>
            </a:r>
          </a:p>
        </p:txBody>
      </p:sp>
      <p:sp>
        <p:nvSpPr>
          <p:cNvPr id="7" name="AutoShape 27"/>
          <p:cNvSpPr>
            <a:spLocks noChangeArrowheads="1"/>
          </p:cNvSpPr>
          <p:nvPr/>
        </p:nvSpPr>
        <p:spPr bwMode="auto">
          <a:xfrm>
            <a:off x="4724400" y="4572000"/>
            <a:ext cx="4114800" cy="1066800"/>
          </a:xfrm>
          <a:prstGeom prst="wedgeRoundRectCallout">
            <a:avLst>
              <a:gd name="adj1" fmla="val -38960"/>
              <a:gd name="adj2" fmla="val -79130"/>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This denominator would equal zero if </a:t>
            </a:r>
          </a:p>
        </p:txBody>
      </p:sp>
      <p:graphicFrame>
        <p:nvGraphicFramePr>
          <p:cNvPr id="8" name="Object 7"/>
          <p:cNvGraphicFramePr>
            <a:graphicFrameLocks noChangeAspect="1"/>
          </p:cNvGraphicFramePr>
          <p:nvPr/>
        </p:nvGraphicFramePr>
        <p:xfrm>
          <a:off x="2696028" y="5159828"/>
          <a:ext cx="889000" cy="330200"/>
        </p:xfrm>
        <a:graphic>
          <a:graphicData uri="http://schemas.openxmlformats.org/presentationml/2006/ole">
            <mc:AlternateContent xmlns:mc="http://schemas.openxmlformats.org/markup-compatibility/2006">
              <mc:Choice xmlns:v="urn:schemas-microsoft-com:vml" Requires="v">
                <p:oleObj name="Equation" r:id="rId6" imgW="888840" imgH="330120" progId="Equation.DSMT4">
                  <p:embed/>
                </p:oleObj>
              </mc:Choice>
              <mc:Fallback>
                <p:oleObj name="Equation" r:id="rId6" imgW="888840" imgH="330120" progId="Equation.DSMT4">
                  <p:embed/>
                  <p:pic>
                    <p:nvPicPr>
                      <p:cNvPr id="8" name="Object 7"/>
                      <p:cNvPicPr>
                        <a:picLocks noChangeAspect="1" noChangeArrowheads="1"/>
                      </p:cNvPicPr>
                      <p:nvPr/>
                    </p:nvPicPr>
                    <p:blipFill>
                      <a:blip r:embed="rId7"/>
                      <a:srcRect/>
                      <a:stretch>
                        <a:fillRect/>
                      </a:stretch>
                    </p:blipFill>
                    <p:spPr bwMode="auto">
                      <a:xfrm>
                        <a:off x="2696028" y="5159828"/>
                        <a:ext cx="889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6897912" y="5151581"/>
          <a:ext cx="889000" cy="330200"/>
        </p:xfrm>
        <a:graphic>
          <a:graphicData uri="http://schemas.openxmlformats.org/presentationml/2006/ole">
            <mc:AlternateContent xmlns:mc="http://schemas.openxmlformats.org/markup-compatibility/2006">
              <mc:Choice xmlns:v="urn:schemas-microsoft-com:vml" Requires="v">
                <p:oleObj name="Equation" r:id="rId8" imgW="888840" imgH="330120" progId="Equation.DSMT4">
                  <p:embed/>
                </p:oleObj>
              </mc:Choice>
              <mc:Fallback>
                <p:oleObj name="Equation" r:id="rId8" imgW="888840" imgH="330120" progId="Equation.DSMT4">
                  <p:embed/>
                  <p:pic>
                    <p:nvPicPr>
                      <p:cNvPr id="9"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7912" y="5151581"/>
                        <a:ext cx="889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939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dirty="0"/>
          </a:p>
        </p:txBody>
      </p:sp>
      <p:sp>
        <p:nvSpPr>
          <p:cNvPr id="4" name="Text Placeholder 3"/>
          <p:cNvSpPr>
            <a:spLocks noGrp="1"/>
          </p:cNvSpPr>
          <p:nvPr>
            <p:ph type="body" sz="quarter" idx="10"/>
          </p:nvPr>
        </p:nvSpPr>
        <p:spPr/>
        <p:txBody>
          <a:bodyPr>
            <a:noAutofit/>
          </a:bodyPr>
          <a:lstStyle/>
          <a:p>
            <a:pPr>
              <a:spcBef>
                <a:spcPct val="50000"/>
              </a:spcBef>
            </a:pPr>
            <a:r>
              <a:rPr lang="en-US" sz="2800" dirty="0"/>
              <a:t>The denominators are 5</a:t>
            </a:r>
            <a:r>
              <a:rPr lang="en-US" sz="2800" i="1" dirty="0"/>
              <a:t>x</a:t>
            </a:r>
            <a:r>
              <a:rPr lang="en-US" sz="2800" dirty="0"/>
              <a:t>, 5, and </a:t>
            </a:r>
            <a:r>
              <a:rPr lang="en-US" sz="2800" i="1" dirty="0"/>
              <a:t>x</a:t>
            </a:r>
            <a:r>
              <a:rPr lang="en-US" sz="2800" dirty="0"/>
              <a:t>.  The least common denominator is 5</a:t>
            </a:r>
            <a:r>
              <a:rPr lang="en-US" sz="2800" i="1" dirty="0"/>
              <a:t>x</a:t>
            </a:r>
            <a:r>
              <a:rPr lang="en-US" sz="2800" dirty="0"/>
              <a:t>.  We begin by multiplying both sides of the equation by 5</a:t>
            </a:r>
            <a:r>
              <a:rPr lang="en-US" sz="2800" i="1" dirty="0"/>
              <a:t>x</a:t>
            </a:r>
            <a:r>
              <a:rPr lang="en-US" sz="2800" dirty="0"/>
              <a:t>.  We will also write the restriction that </a:t>
            </a:r>
            <a:r>
              <a:rPr lang="en-US" sz="2800" i="1" dirty="0"/>
              <a:t>x</a:t>
            </a:r>
            <a:r>
              <a:rPr lang="en-US" sz="2800" dirty="0"/>
              <a:t> cannot equal zero to the right of the equation.</a:t>
            </a:r>
          </a:p>
          <a:p>
            <a:pPr marL="4227513">
              <a:spcBef>
                <a:spcPct val="50000"/>
              </a:spcBef>
            </a:pPr>
            <a:r>
              <a:rPr lang="en-US" sz="2800" dirty="0"/>
              <a:t>This is the given equation.</a:t>
            </a:r>
          </a:p>
          <a:p>
            <a:endParaRPr lang="en-US" sz="2800" dirty="0"/>
          </a:p>
          <a:p>
            <a:pPr marL="4227513"/>
            <a:r>
              <a:rPr lang="en-US" sz="2800" dirty="0"/>
              <a:t>Multiply both sides by 5</a:t>
            </a:r>
            <a:r>
              <a:rPr lang="en-US" sz="2800" i="1" dirty="0"/>
              <a:t>x</a:t>
            </a:r>
            <a:r>
              <a:rPr lang="en-US" sz="2800" dirty="0"/>
              <a:t>, the LCD.</a:t>
            </a:r>
          </a:p>
        </p:txBody>
      </p:sp>
      <p:graphicFrame>
        <p:nvGraphicFramePr>
          <p:cNvPr id="6" name="Object 5"/>
          <p:cNvGraphicFramePr>
            <a:graphicFrameLocks noChangeAspect="1"/>
          </p:cNvGraphicFramePr>
          <p:nvPr/>
        </p:nvGraphicFramePr>
        <p:xfrm>
          <a:off x="609600" y="3357750"/>
          <a:ext cx="3238500" cy="838200"/>
        </p:xfrm>
        <a:graphic>
          <a:graphicData uri="http://schemas.openxmlformats.org/presentationml/2006/ole">
            <mc:AlternateContent xmlns:mc="http://schemas.openxmlformats.org/markup-compatibility/2006">
              <mc:Choice xmlns:v="urn:schemas-microsoft-com:vml" Requires="v">
                <p:oleObj name="Equation" r:id="rId2" imgW="3238200" imgH="838080" progId="Equation.DSMT4">
                  <p:embed/>
                </p:oleObj>
              </mc:Choice>
              <mc:Fallback>
                <p:oleObj name="Equation" r:id="rId2" imgW="3238200" imgH="838080" progId="Equation.DSMT4">
                  <p:embed/>
                  <p:pic>
                    <p:nvPicPr>
                      <p:cNvPr id="6" name="Object 5"/>
                      <p:cNvPicPr>
                        <a:picLocks noChangeAspect="1" noChangeArrowheads="1"/>
                      </p:cNvPicPr>
                      <p:nvPr/>
                    </p:nvPicPr>
                    <p:blipFill>
                      <a:blip r:embed="rId3"/>
                      <a:srcRect/>
                      <a:stretch>
                        <a:fillRect/>
                      </a:stretch>
                    </p:blipFill>
                    <p:spPr bwMode="auto">
                      <a:xfrm>
                        <a:off x="609600" y="3357750"/>
                        <a:ext cx="3238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546100" y="4795650"/>
          <a:ext cx="3568700" cy="914400"/>
        </p:xfrm>
        <a:graphic>
          <a:graphicData uri="http://schemas.openxmlformats.org/presentationml/2006/ole">
            <mc:AlternateContent xmlns:mc="http://schemas.openxmlformats.org/markup-compatibility/2006">
              <mc:Choice xmlns:v="urn:schemas-microsoft-com:vml" Requires="v">
                <p:oleObj name="Equation" r:id="rId4" imgW="3568680" imgH="914400" progId="Equation.DSMT4">
                  <p:embed/>
                </p:oleObj>
              </mc:Choice>
              <mc:Fallback>
                <p:oleObj name="Equation" r:id="rId4" imgW="3568680" imgH="914400" progId="Equation.DSMT4">
                  <p:embed/>
                  <p:pic>
                    <p:nvPicPr>
                      <p:cNvPr id="2" name="Object 1"/>
                      <p:cNvPicPr>
                        <a:picLocks noChangeAspect="1" noChangeArrowheads="1"/>
                      </p:cNvPicPr>
                      <p:nvPr/>
                    </p:nvPicPr>
                    <p:blipFill>
                      <a:blip r:embed="rId5"/>
                      <a:srcRect/>
                      <a:stretch>
                        <a:fillRect/>
                      </a:stretch>
                    </p:blipFill>
                    <p:spPr bwMode="auto">
                      <a:xfrm>
                        <a:off x="546100" y="4795650"/>
                        <a:ext cx="3568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12597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dirty="0"/>
          </a:p>
        </p:txBody>
      </p:sp>
      <p:sp>
        <p:nvSpPr>
          <p:cNvPr id="4" name="Text Placeholder 3"/>
          <p:cNvSpPr>
            <a:spLocks noGrp="1"/>
          </p:cNvSpPr>
          <p:nvPr>
            <p:ph type="body" sz="quarter" idx="10"/>
          </p:nvPr>
        </p:nvSpPr>
        <p:spPr/>
        <p:txBody>
          <a:bodyPr>
            <a:noAutofit/>
          </a:bodyPr>
          <a:lstStyle/>
          <a:p>
            <a:pPr marL="4227513">
              <a:spcBef>
                <a:spcPct val="50000"/>
              </a:spcBef>
              <a:spcAft>
                <a:spcPts val="1000"/>
              </a:spcAft>
            </a:pPr>
            <a:r>
              <a:rPr lang="en-US" sz="2800" dirty="0"/>
              <a:t>Use the distributive property.</a:t>
            </a:r>
          </a:p>
          <a:p>
            <a:pPr marL="4227513">
              <a:spcAft>
                <a:spcPts val="1000"/>
              </a:spcAft>
            </a:pPr>
            <a:r>
              <a:rPr lang="en-US" sz="2800" dirty="0"/>
              <a:t>Divide out common factors in the multiplications.</a:t>
            </a:r>
          </a:p>
          <a:p>
            <a:pPr marL="4227513">
              <a:spcAft>
                <a:spcPts val="1000"/>
              </a:spcAft>
            </a:pPr>
            <a:r>
              <a:rPr lang="en-US" sz="2800" dirty="0"/>
              <a:t>Multiply.</a:t>
            </a:r>
          </a:p>
          <a:p>
            <a:pPr marL="4227513">
              <a:spcAft>
                <a:spcPts val="1000"/>
              </a:spcAft>
            </a:pPr>
            <a:r>
              <a:rPr lang="en-US" sz="2800" dirty="0"/>
              <a:t>Subtract.</a:t>
            </a:r>
          </a:p>
          <a:p>
            <a:pPr marL="4227513">
              <a:spcAft>
                <a:spcPts val="1000"/>
              </a:spcAft>
            </a:pPr>
            <a:r>
              <a:rPr lang="en-US" sz="2800" dirty="0"/>
              <a:t>Add.</a:t>
            </a:r>
          </a:p>
          <a:p>
            <a:pPr marL="4227513"/>
            <a:r>
              <a:rPr lang="en-US" sz="2800" dirty="0"/>
              <a:t>Divide.</a:t>
            </a:r>
          </a:p>
          <a:p>
            <a:pPr marL="4227513"/>
            <a:endParaRPr lang="en-US" sz="2800" dirty="0"/>
          </a:p>
        </p:txBody>
      </p:sp>
      <p:graphicFrame>
        <p:nvGraphicFramePr>
          <p:cNvPr id="6" name="Object 5"/>
          <p:cNvGraphicFramePr>
            <a:graphicFrameLocks noChangeAspect="1"/>
          </p:cNvGraphicFramePr>
          <p:nvPr/>
        </p:nvGraphicFramePr>
        <p:xfrm>
          <a:off x="596900" y="1219200"/>
          <a:ext cx="4051300" cy="838200"/>
        </p:xfrm>
        <a:graphic>
          <a:graphicData uri="http://schemas.openxmlformats.org/presentationml/2006/ole">
            <mc:AlternateContent xmlns:mc="http://schemas.openxmlformats.org/markup-compatibility/2006">
              <mc:Choice xmlns:v="urn:schemas-microsoft-com:vml" Requires="v">
                <p:oleObj name="Equation" r:id="rId2" imgW="4051080" imgH="838080" progId="Equation.DSMT4">
                  <p:embed/>
                </p:oleObj>
              </mc:Choice>
              <mc:Fallback>
                <p:oleObj name="Equation" r:id="rId2" imgW="4051080" imgH="838080" progId="Equation.DSMT4">
                  <p:embed/>
                  <p:pic>
                    <p:nvPicPr>
                      <p:cNvPr id="6" name="Object 5"/>
                      <p:cNvPicPr>
                        <a:picLocks noChangeAspect="1" noChangeArrowheads="1"/>
                      </p:cNvPicPr>
                      <p:nvPr/>
                    </p:nvPicPr>
                    <p:blipFill>
                      <a:blip r:embed="rId3"/>
                      <a:srcRect/>
                      <a:stretch>
                        <a:fillRect/>
                      </a:stretch>
                    </p:blipFill>
                    <p:spPr bwMode="auto">
                      <a:xfrm>
                        <a:off x="596900" y="1219200"/>
                        <a:ext cx="4051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1219200" y="2321625"/>
          <a:ext cx="2679700" cy="330200"/>
        </p:xfrm>
        <a:graphic>
          <a:graphicData uri="http://schemas.openxmlformats.org/presentationml/2006/ole">
            <mc:AlternateContent xmlns:mc="http://schemas.openxmlformats.org/markup-compatibility/2006">
              <mc:Choice xmlns:v="urn:schemas-microsoft-com:vml" Requires="v">
                <p:oleObj name="Equation" r:id="rId4" imgW="2679480" imgH="330120" progId="Equation.DSMT4">
                  <p:embed/>
                </p:oleObj>
              </mc:Choice>
              <mc:Fallback>
                <p:oleObj name="Equation" r:id="rId4" imgW="2679480" imgH="330120" progId="Equation.DSMT4">
                  <p:embed/>
                  <p:pic>
                    <p:nvPicPr>
                      <p:cNvPr id="2" name="Object 1"/>
                      <p:cNvPicPr>
                        <a:picLocks noChangeAspect="1" noChangeArrowheads="1"/>
                      </p:cNvPicPr>
                      <p:nvPr/>
                    </p:nvPicPr>
                    <p:blipFill>
                      <a:blip r:embed="rId5"/>
                      <a:srcRect/>
                      <a:stretch>
                        <a:fillRect/>
                      </a:stretch>
                    </p:blipFill>
                    <p:spPr bwMode="auto">
                      <a:xfrm>
                        <a:off x="1219200" y="2321625"/>
                        <a:ext cx="2679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1219200" y="3810000"/>
          <a:ext cx="2489200" cy="330200"/>
        </p:xfrm>
        <a:graphic>
          <a:graphicData uri="http://schemas.openxmlformats.org/presentationml/2006/ole">
            <mc:AlternateContent xmlns:mc="http://schemas.openxmlformats.org/markup-compatibility/2006">
              <mc:Choice xmlns:v="urn:schemas-microsoft-com:vml" Requires="v">
                <p:oleObj name="Equation" r:id="rId6" imgW="2489040" imgH="330120" progId="Equation.DSMT4">
                  <p:embed/>
                </p:oleObj>
              </mc:Choice>
              <mc:Fallback>
                <p:oleObj name="Equation" r:id="rId6" imgW="2489040" imgH="330120" progId="Equation.DSMT4">
                  <p:embed/>
                  <p:pic>
                    <p:nvPicPr>
                      <p:cNvPr id="3" name="Object 2"/>
                      <p:cNvPicPr>
                        <a:picLocks noChangeAspect="1" noChangeArrowheads="1"/>
                      </p:cNvPicPr>
                      <p:nvPr/>
                    </p:nvPicPr>
                    <p:blipFill>
                      <a:blip r:embed="rId7"/>
                      <a:srcRect/>
                      <a:stretch>
                        <a:fillRect/>
                      </a:stretch>
                    </p:blipFill>
                    <p:spPr bwMode="auto">
                      <a:xfrm>
                        <a:off x="1219200" y="3810000"/>
                        <a:ext cx="2489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752600" y="4419600"/>
          <a:ext cx="1943100" cy="330200"/>
        </p:xfrm>
        <a:graphic>
          <a:graphicData uri="http://schemas.openxmlformats.org/presentationml/2006/ole">
            <mc:AlternateContent xmlns:mc="http://schemas.openxmlformats.org/markup-compatibility/2006">
              <mc:Choice xmlns:v="urn:schemas-microsoft-com:vml" Requires="v">
                <p:oleObj name="Equation" r:id="rId8" imgW="1942920" imgH="330120" progId="Equation.DSMT4">
                  <p:embed/>
                </p:oleObj>
              </mc:Choice>
              <mc:Fallback>
                <p:oleObj name="Equation" r:id="rId8" imgW="1942920" imgH="330120" progId="Equation.DSMT4">
                  <p:embed/>
                  <p:pic>
                    <p:nvPicPr>
                      <p:cNvPr id="7" name="Object 6"/>
                      <p:cNvPicPr>
                        <a:picLocks noChangeAspect="1" noChangeArrowheads="1"/>
                      </p:cNvPicPr>
                      <p:nvPr/>
                    </p:nvPicPr>
                    <p:blipFill>
                      <a:blip r:embed="rId9"/>
                      <a:srcRect/>
                      <a:stretch>
                        <a:fillRect/>
                      </a:stretch>
                    </p:blipFill>
                    <p:spPr bwMode="auto">
                      <a:xfrm>
                        <a:off x="1752600" y="4419600"/>
                        <a:ext cx="1943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1764475" y="5088575"/>
          <a:ext cx="1181100" cy="330200"/>
        </p:xfrm>
        <a:graphic>
          <a:graphicData uri="http://schemas.openxmlformats.org/presentationml/2006/ole">
            <mc:AlternateContent xmlns:mc="http://schemas.openxmlformats.org/markup-compatibility/2006">
              <mc:Choice xmlns:v="urn:schemas-microsoft-com:vml" Requires="v">
                <p:oleObj name="Equation" r:id="rId10" imgW="1180800" imgH="330120" progId="Equation.DSMT4">
                  <p:embed/>
                </p:oleObj>
              </mc:Choice>
              <mc:Fallback>
                <p:oleObj name="Equation" r:id="rId10" imgW="1180800" imgH="330120" progId="Equation.DSMT4">
                  <p:embed/>
                  <p:pic>
                    <p:nvPicPr>
                      <p:cNvPr id="8" name="Object 7"/>
                      <p:cNvPicPr>
                        <a:picLocks noChangeAspect="1" noChangeArrowheads="1"/>
                      </p:cNvPicPr>
                      <p:nvPr/>
                    </p:nvPicPr>
                    <p:blipFill>
                      <a:blip r:embed="rId11"/>
                      <a:srcRect/>
                      <a:stretch>
                        <a:fillRect/>
                      </a:stretch>
                    </p:blipFill>
                    <p:spPr bwMode="auto">
                      <a:xfrm>
                        <a:off x="1764475" y="5088575"/>
                        <a:ext cx="1181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1930400" y="5725225"/>
          <a:ext cx="812800" cy="330200"/>
        </p:xfrm>
        <a:graphic>
          <a:graphicData uri="http://schemas.openxmlformats.org/presentationml/2006/ole">
            <mc:AlternateContent xmlns:mc="http://schemas.openxmlformats.org/markup-compatibility/2006">
              <mc:Choice xmlns:v="urn:schemas-microsoft-com:vml" Requires="v">
                <p:oleObj name="Equation" r:id="rId12" imgW="812520" imgH="330120" progId="Equation.DSMT4">
                  <p:embed/>
                </p:oleObj>
              </mc:Choice>
              <mc:Fallback>
                <p:oleObj name="Equation" r:id="rId12" imgW="812520" imgH="330120" progId="Equation.DSMT4">
                  <p:embed/>
                  <p:pic>
                    <p:nvPicPr>
                      <p:cNvPr id="9" name="Object 8"/>
                      <p:cNvPicPr>
                        <a:picLocks noChangeAspect="1" noChangeArrowheads="1"/>
                      </p:cNvPicPr>
                      <p:nvPr/>
                    </p:nvPicPr>
                    <p:blipFill>
                      <a:blip r:embed="rId13"/>
                      <a:srcRect/>
                      <a:stretch>
                        <a:fillRect/>
                      </a:stretch>
                    </p:blipFill>
                    <p:spPr bwMode="auto">
                      <a:xfrm>
                        <a:off x="1930400" y="5725225"/>
                        <a:ext cx="812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02701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The proposed solution, 8, is not part of the restriction          It should check in the original equation.</a:t>
            </a:r>
          </a:p>
          <a:p>
            <a:pPr>
              <a:spcBef>
                <a:spcPts val="500"/>
              </a:spcBef>
            </a:pPr>
            <a:r>
              <a:rPr lang="en-US" sz="2800" b="1" dirty="0"/>
              <a:t>Check 8:</a:t>
            </a:r>
          </a:p>
        </p:txBody>
      </p:sp>
      <p:graphicFrame>
        <p:nvGraphicFramePr>
          <p:cNvPr id="4" name="Object 3"/>
          <p:cNvGraphicFramePr>
            <a:graphicFrameLocks noChangeAspect="1"/>
          </p:cNvGraphicFramePr>
          <p:nvPr/>
        </p:nvGraphicFramePr>
        <p:xfrm>
          <a:off x="2209800" y="1674750"/>
          <a:ext cx="901700" cy="330200"/>
        </p:xfrm>
        <a:graphic>
          <a:graphicData uri="http://schemas.openxmlformats.org/presentationml/2006/ole">
            <mc:AlternateContent xmlns:mc="http://schemas.openxmlformats.org/markup-compatibility/2006">
              <mc:Choice xmlns:v="urn:schemas-microsoft-com:vml" Requires="v">
                <p:oleObj name="Equation" r:id="rId2" imgW="901440" imgH="330120" progId="Equation.DSMT4">
                  <p:embed/>
                </p:oleObj>
              </mc:Choice>
              <mc:Fallback>
                <p:oleObj name="Equation" r:id="rId2" imgW="901440" imgH="330120" progId="Equation.DSMT4">
                  <p:embed/>
                  <p:pic>
                    <p:nvPicPr>
                      <p:cNvPr id="4" name="Object 3"/>
                      <p:cNvPicPr>
                        <a:picLocks noChangeAspect="1" noChangeArrowheads="1"/>
                      </p:cNvPicPr>
                      <p:nvPr/>
                    </p:nvPicPr>
                    <p:blipFill>
                      <a:blip r:embed="rId3"/>
                      <a:srcRect/>
                      <a:stretch>
                        <a:fillRect/>
                      </a:stretch>
                    </p:blipFill>
                    <p:spPr bwMode="auto">
                      <a:xfrm>
                        <a:off x="2209800" y="1674750"/>
                        <a:ext cx="901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685800" y="3124200"/>
          <a:ext cx="2159000" cy="838200"/>
        </p:xfrm>
        <a:graphic>
          <a:graphicData uri="http://schemas.openxmlformats.org/presentationml/2006/ole">
            <mc:AlternateContent xmlns:mc="http://schemas.openxmlformats.org/markup-compatibility/2006">
              <mc:Choice xmlns:v="urn:schemas-microsoft-com:vml" Requires="v">
                <p:oleObj name="Equation" r:id="rId4" imgW="2158920" imgH="838080" progId="Equation.DSMT4">
                  <p:embed/>
                </p:oleObj>
              </mc:Choice>
              <mc:Fallback>
                <p:oleObj name="Equation" r:id="rId4" imgW="2158920" imgH="838080" progId="Equation.DSMT4">
                  <p:embed/>
                  <p:pic>
                    <p:nvPicPr>
                      <p:cNvPr id="5" name="Object 4"/>
                      <p:cNvPicPr>
                        <a:picLocks noChangeAspect="1" noChangeArrowheads="1"/>
                      </p:cNvPicPr>
                      <p:nvPr/>
                    </p:nvPicPr>
                    <p:blipFill>
                      <a:blip r:embed="rId5"/>
                      <a:srcRect/>
                      <a:stretch>
                        <a:fillRect/>
                      </a:stretch>
                    </p:blipFill>
                    <p:spPr bwMode="auto">
                      <a:xfrm>
                        <a:off x="685800" y="3124200"/>
                        <a:ext cx="2159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533400" y="4083050"/>
          <a:ext cx="2235200" cy="901700"/>
        </p:xfrm>
        <a:graphic>
          <a:graphicData uri="http://schemas.openxmlformats.org/presentationml/2006/ole">
            <mc:AlternateContent xmlns:mc="http://schemas.openxmlformats.org/markup-compatibility/2006">
              <mc:Choice xmlns:v="urn:schemas-microsoft-com:vml" Requires="v">
                <p:oleObj name="Equation" r:id="rId6" imgW="2234880" imgH="901440" progId="Equation.DSMT4">
                  <p:embed/>
                </p:oleObj>
              </mc:Choice>
              <mc:Fallback>
                <p:oleObj name="Equation" r:id="rId6" imgW="2234880" imgH="901440" progId="Equation.DSMT4">
                  <p:embed/>
                  <p:pic>
                    <p:nvPicPr>
                      <p:cNvPr id="6" name="Object 5"/>
                      <p:cNvPicPr>
                        <a:picLocks noChangeAspect="1" noChangeArrowheads="1"/>
                      </p:cNvPicPr>
                      <p:nvPr/>
                    </p:nvPicPr>
                    <p:blipFill>
                      <a:blip r:embed="rId7"/>
                      <a:srcRect/>
                      <a:stretch>
                        <a:fillRect/>
                      </a:stretch>
                    </p:blipFill>
                    <p:spPr bwMode="auto">
                      <a:xfrm>
                        <a:off x="533400" y="4083050"/>
                        <a:ext cx="2235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685800" y="5041900"/>
          <a:ext cx="2044700" cy="901700"/>
        </p:xfrm>
        <a:graphic>
          <a:graphicData uri="http://schemas.openxmlformats.org/presentationml/2006/ole">
            <mc:AlternateContent xmlns:mc="http://schemas.openxmlformats.org/markup-compatibility/2006">
              <mc:Choice xmlns:v="urn:schemas-microsoft-com:vml" Requires="v">
                <p:oleObj name="Equation" r:id="rId8" imgW="2044440" imgH="901440" progId="Equation.DSMT4">
                  <p:embed/>
                </p:oleObj>
              </mc:Choice>
              <mc:Fallback>
                <p:oleObj name="Equation" r:id="rId8" imgW="2044440" imgH="901440" progId="Equation.DSMT4">
                  <p:embed/>
                  <p:pic>
                    <p:nvPicPr>
                      <p:cNvPr id="7" name="Object 6"/>
                      <p:cNvPicPr>
                        <a:picLocks noChangeAspect="1" noChangeArrowheads="1"/>
                      </p:cNvPicPr>
                      <p:nvPr/>
                    </p:nvPicPr>
                    <p:blipFill>
                      <a:blip r:embed="rId9"/>
                      <a:srcRect/>
                      <a:stretch>
                        <a:fillRect/>
                      </a:stretch>
                    </p:blipFill>
                    <p:spPr bwMode="auto">
                      <a:xfrm>
                        <a:off x="685800" y="5041900"/>
                        <a:ext cx="2044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4997450" y="2984500"/>
          <a:ext cx="1524000" cy="901700"/>
        </p:xfrm>
        <a:graphic>
          <a:graphicData uri="http://schemas.openxmlformats.org/presentationml/2006/ole">
            <mc:AlternateContent xmlns:mc="http://schemas.openxmlformats.org/markup-compatibility/2006">
              <mc:Choice xmlns:v="urn:schemas-microsoft-com:vml" Requires="v">
                <p:oleObj name="Equation" r:id="rId10" imgW="1523880" imgH="901440" progId="Equation.DSMT4">
                  <p:embed/>
                </p:oleObj>
              </mc:Choice>
              <mc:Fallback>
                <p:oleObj name="Equation" r:id="rId10" imgW="1523880" imgH="901440" progId="Equation.DSMT4">
                  <p:embed/>
                  <p:pic>
                    <p:nvPicPr>
                      <p:cNvPr id="8" name="Object 7"/>
                      <p:cNvPicPr>
                        <a:picLocks noChangeAspect="1" noChangeArrowheads="1"/>
                      </p:cNvPicPr>
                      <p:nvPr/>
                    </p:nvPicPr>
                    <p:blipFill>
                      <a:blip r:embed="rId11"/>
                      <a:srcRect/>
                      <a:stretch>
                        <a:fillRect/>
                      </a:stretch>
                    </p:blipFill>
                    <p:spPr bwMode="auto">
                      <a:xfrm>
                        <a:off x="4997450" y="2984500"/>
                        <a:ext cx="1524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4394200" y="3930650"/>
          <a:ext cx="3073400" cy="965200"/>
        </p:xfrm>
        <a:graphic>
          <a:graphicData uri="http://schemas.openxmlformats.org/presentationml/2006/ole">
            <mc:AlternateContent xmlns:mc="http://schemas.openxmlformats.org/markup-compatibility/2006">
              <mc:Choice xmlns:v="urn:schemas-microsoft-com:vml" Requires="v">
                <p:oleObj name="Equation" r:id="rId12" imgW="3073320" imgH="965160" progId="Equation.DSMT4">
                  <p:embed/>
                </p:oleObj>
              </mc:Choice>
              <mc:Fallback>
                <p:oleObj name="Equation" r:id="rId12" imgW="3073320" imgH="965160" progId="Equation.DSMT4">
                  <p:embed/>
                  <p:pic>
                    <p:nvPicPr>
                      <p:cNvPr id="9" name="Object 8"/>
                      <p:cNvPicPr>
                        <a:picLocks noChangeAspect="1" noChangeArrowheads="1"/>
                      </p:cNvPicPr>
                      <p:nvPr/>
                    </p:nvPicPr>
                    <p:blipFill>
                      <a:blip r:embed="rId13"/>
                      <a:srcRect/>
                      <a:stretch>
                        <a:fillRect/>
                      </a:stretch>
                    </p:blipFill>
                    <p:spPr bwMode="auto">
                      <a:xfrm>
                        <a:off x="4394200" y="3930650"/>
                        <a:ext cx="30734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5016500" y="5010150"/>
          <a:ext cx="2679700" cy="901700"/>
        </p:xfrm>
        <a:graphic>
          <a:graphicData uri="http://schemas.openxmlformats.org/presentationml/2006/ole">
            <mc:AlternateContent xmlns:mc="http://schemas.openxmlformats.org/markup-compatibility/2006">
              <mc:Choice xmlns:v="urn:schemas-microsoft-com:vml" Requires="v">
                <p:oleObj name="Equation" r:id="rId14" imgW="2679480" imgH="901440" progId="Equation.DSMT4">
                  <p:embed/>
                </p:oleObj>
              </mc:Choice>
              <mc:Fallback>
                <p:oleObj name="Equation" r:id="rId14" imgW="2679480" imgH="901440" progId="Equation.DSMT4">
                  <p:embed/>
                  <p:pic>
                    <p:nvPicPr>
                      <p:cNvPr id="10" name="Object 9"/>
                      <p:cNvPicPr>
                        <a:picLocks noChangeAspect="1" noChangeArrowheads="1"/>
                      </p:cNvPicPr>
                      <p:nvPr/>
                    </p:nvPicPr>
                    <p:blipFill>
                      <a:blip r:embed="rId15"/>
                      <a:srcRect/>
                      <a:stretch>
                        <a:fillRect/>
                      </a:stretch>
                    </p:blipFill>
                    <p:spPr bwMode="auto">
                      <a:xfrm>
                        <a:off x="5016500" y="5010150"/>
                        <a:ext cx="2679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93211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endParaRPr lang="en-US" dirty="0"/>
          </a:p>
          <a:p>
            <a:endParaRPr lang="en-US" dirty="0"/>
          </a:p>
          <a:p>
            <a:endParaRPr lang="en-US" dirty="0"/>
          </a:p>
          <a:p>
            <a:pPr>
              <a:spcBef>
                <a:spcPts val="300"/>
              </a:spcBef>
            </a:pPr>
            <a:r>
              <a:rPr lang="en-US" sz="2800" dirty="0"/>
              <a:t>			true</a:t>
            </a:r>
          </a:p>
          <a:p>
            <a:r>
              <a:rPr lang="en-US" sz="2800" dirty="0"/>
              <a:t>This true statement verifies that the solution is 8 and the solution set is </a:t>
            </a:r>
          </a:p>
        </p:txBody>
      </p:sp>
      <p:graphicFrame>
        <p:nvGraphicFramePr>
          <p:cNvPr id="4" name="Object 3"/>
          <p:cNvGraphicFramePr>
            <a:graphicFrameLocks noChangeAspect="1"/>
          </p:cNvGraphicFramePr>
          <p:nvPr/>
        </p:nvGraphicFramePr>
        <p:xfrm>
          <a:off x="1943100" y="1066800"/>
          <a:ext cx="2209800" cy="635000"/>
        </p:xfrm>
        <a:graphic>
          <a:graphicData uri="http://schemas.openxmlformats.org/presentationml/2006/ole">
            <mc:AlternateContent xmlns:mc="http://schemas.openxmlformats.org/markup-compatibility/2006">
              <mc:Choice xmlns:v="urn:schemas-microsoft-com:vml" Requires="v">
                <p:oleObj name="Equation" r:id="rId2" imgW="2209680" imgH="634680" progId="Equation.DSMT4">
                  <p:embed/>
                </p:oleObj>
              </mc:Choice>
              <mc:Fallback>
                <p:oleObj name="Equation" r:id="rId2" imgW="2209680" imgH="634680" progId="Equation.DSMT4">
                  <p:embed/>
                  <p:pic>
                    <p:nvPicPr>
                      <p:cNvPr id="4" name="Object 3"/>
                      <p:cNvPicPr>
                        <a:picLocks noChangeAspect="1" noChangeArrowheads="1"/>
                      </p:cNvPicPr>
                      <p:nvPr/>
                    </p:nvPicPr>
                    <p:blipFill>
                      <a:blip r:embed="rId3"/>
                      <a:srcRect/>
                      <a:stretch>
                        <a:fillRect/>
                      </a:stretch>
                    </p:blipFill>
                    <p:spPr bwMode="auto">
                      <a:xfrm>
                        <a:off x="1943100" y="1066800"/>
                        <a:ext cx="2209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1981200" y="1905000"/>
          <a:ext cx="1816100" cy="635000"/>
        </p:xfrm>
        <a:graphic>
          <a:graphicData uri="http://schemas.openxmlformats.org/presentationml/2006/ole">
            <mc:AlternateContent xmlns:mc="http://schemas.openxmlformats.org/markup-compatibility/2006">
              <mc:Choice xmlns:v="urn:schemas-microsoft-com:vml" Requires="v">
                <p:oleObj name="Equation" r:id="rId4" imgW="1815840" imgH="634680" progId="Equation.DSMT4">
                  <p:embed/>
                </p:oleObj>
              </mc:Choice>
              <mc:Fallback>
                <p:oleObj name="Equation" r:id="rId4" imgW="1815840" imgH="634680" progId="Equation.DSMT4">
                  <p:embed/>
                  <p:pic>
                    <p:nvPicPr>
                      <p:cNvPr id="5" name="Object 4"/>
                      <p:cNvPicPr>
                        <a:picLocks noChangeAspect="1" noChangeArrowheads="1"/>
                      </p:cNvPicPr>
                      <p:nvPr/>
                    </p:nvPicPr>
                    <p:blipFill>
                      <a:blip r:embed="rId5"/>
                      <a:srcRect/>
                      <a:stretch>
                        <a:fillRect/>
                      </a:stretch>
                    </p:blipFill>
                    <p:spPr bwMode="auto">
                      <a:xfrm>
                        <a:off x="1981200" y="1905000"/>
                        <a:ext cx="1816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1923144" y="2953656"/>
          <a:ext cx="1181100" cy="330200"/>
        </p:xfrm>
        <a:graphic>
          <a:graphicData uri="http://schemas.openxmlformats.org/presentationml/2006/ole">
            <mc:AlternateContent xmlns:mc="http://schemas.openxmlformats.org/markup-compatibility/2006">
              <mc:Choice xmlns:v="urn:schemas-microsoft-com:vml" Requires="v">
                <p:oleObj name="Equation" r:id="rId6" imgW="1180800" imgH="330120" progId="Equation.DSMT4">
                  <p:embed/>
                </p:oleObj>
              </mc:Choice>
              <mc:Fallback>
                <p:oleObj name="Equation" r:id="rId6" imgW="1180800" imgH="330120" progId="Equation.DSMT4">
                  <p:embed/>
                  <p:pic>
                    <p:nvPicPr>
                      <p:cNvPr id="6" name="Object 5"/>
                      <p:cNvPicPr>
                        <a:picLocks noChangeAspect="1" noChangeArrowheads="1"/>
                      </p:cNvPicPr>
                      <p:nvPr/>
                    </p:nvPicPr>
                    <p:blipFill>
                      <a:blip r:embed="rId7"/>
                      <a:srcRect/>
                      <a:stretch>
                        <a:fillRect/>
                      </a:stretch>
                    </p:blipFill>
                    <p:spPr bwMode="auto">
                      <a:xfrm>
                        <a:off x="1923144" y="2953656"/>
                        <a:ext cx="1181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4172856" y="3824514"/>
          <a:ext cx="609600" cy="457200"/>
        </p:xfrm>
        <a:graphic>
          <a:graphicData uri="http://schemas.openxmlformats.org/presentationml/2006/ole">
            <mc:AlternateContent xmlns:mc="http://schemas.openxmlformats.org/markup-compatibility/2006">
              <mc:Choice xmlns:v="urn:schemas-microsoft-com:vml" Requires="v">
                <p:oleObj name="Equation" r:id="rId8" imgW="609480" imgH="457200" progId="Equation.DSMT4">
                  <p:embed/>
                </p:oleObj>
              </mc:Choice>
              <mc:Fallback>
                <p:oleObj name="Equation" r:id="rId8" imgW="609480" imgH="457200" progId="Equation.DSMT4">
                  <p:embed/>
                  <p:pic>
                    <p:nvPicPr>
                      <p:cNvPr id="7" name="Object 6"/>
                      <p:cNvPicPr>
                        <a:picLocks noChangeAspect="1" noChangeArrowheads="1"/>
                      </p:cNvPicPr>
                      <p:nvPr/>
                    </p:nvPicPr>
                    <p:blipFill>
                      <a:blip r:embed="rId9"/>
                      <a:srcRect/>
                      <a:stretch>
                        <a:fillRect/>
                      </a:stretch>
                    </p:blipFill>
                    <p:spPr bwMode="auto">
                      <a:xfrm>
                        <a:off x="4172856" y="3824514"/>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49263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nvPr>
        </p:nvGraphicFramePr>
        <p:xfrm>
          <a:off x="533400" y="1066800"/>
          <a:ext cx="8243888" cy="4910667"/>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5757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spc="-150" normalizeH="0" baseline="0" dirty="0">
                          <a:ln>
                            <a:noFill/>
                          </a:ln>
                          <a:solidFill>
                            <a:srgbClr val="0000A8"/>
                          </a:solidFill>
                          <a:effectLst/>
                          <a:latin typeface="Arial" pitchFamily="34" charset="0"/>
                          <a:cs typeface="Arial" pitchFamily="34" charset="0"/>
                        </a:rPr>
                        <a:t>Solving Rational Equations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24467">
                <a:tc>
                  <a:txBody>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cap="none" spc="-40" normalizeH="0" baseline="0" dirty="0">
                          <a:ln>
                            <a:noFill/>
                          </a:ln>
                          <a:solidFill>
                            <a:schemeClr val="tx1"/>
                          </a:solidFill>
                          <a:effectLst/>
                          <a:latin typeface="Arial" pitchFamily="34" charset="0"/>
                          <a:cs typeface="Arial" pitchFamily="34" charset="0"/>
                        </a:rPr>
                        <a:t>List restrictions on the variable.  </a:t>
                      </a:r>
                      <a:r>
                        <a:rPr kumimoji="0" lang="en-US" sz="2800" b="0" i="1" u="none" strike="noStrike" cap="none" spc="-40" normalizeH="0" baseline="0" dirty="0">
                          <a:ln>
                            <a:noFill/>
                          </a:ln>
                          <a:solidFill>
                            <a:schemeClr val="tx1"/>
                          </a:solidFill>
                          <a:effectLst/>
                          <a:latin typeface="Arial" pitchFamily="34" charset="0"/>
                          <a:cs typeface="Arial" pitchFamily="34" charset="0"/>
                        </a:rPr>
                        <a:t>Avoid any values of the variable that make a denominator zero.</a:t>
                      </a:r>
                      <a:endParaRPr kumimoji="0" lang="en-US" sz="2800" b="0" i="0" u="none" strike="noStrike" cap="none" spc="-40"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5130">
                <a:tc>
                  <a:txBody>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2800" b="0" i="0" u="none" strike="noStrike" cap="none" spc="0" normalizeH="0" baseline="0" dirty="0">
                          <a:ln>
                            <a:noFill/>
                          </a:ln>
                          <a:solidFill>
                            <a:schemeClr val="tx1"/>
                          </a:solidFill>
                          <a:effectLst/>
                          <a:latin typeface="Arial" pitchFamily="34" charset="0"/>
                          <a:cs typeface="Arial" pitchFamily="34" charset="0"/>
                        </a:rPr>
                        <a:t>Clear the equation of fractions by multiplying both sides by the LCD of all rational expressions in the equation.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67267">
                <a:tc>
                  <a:txBody>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2800" b="0" i="0" u="none" strike="noStrike" cap="none" spc="0" normalizeH="0" baseline="0" dirty="0">
                          <a:ln>
                            <a:noFill/>
                          </a:ln>
                          <a:solidFill>
                            <a:schemeClr val="tx1"/>
                          </a:solidFill>
                          <a:effectLst/>
                          <a:latin typeface="Arial" pitchFamily="34" charset="0"/>
                          <a:cs typeface="Arial" pitchFamily="34" charset="0"/>
                        </a:rPr>
                        <a:t>Solve the resulting equation.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39354">
                <a:tc>
                  <a:txBody>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sz="2800" b="0" i="0" u="none" strike="noStrike" cap="none" spc="0" normalizeH="0" baseline="0" dirty="0">
                          <a:ln>
                            <a:noFill/>
                          </a:ln>
                          <a:solidFill>
                            <a:schemeClr val="tx1"/>
                          </a:solidFill>
                          <a:effectLst/>
                          <a:latin typeface="Arial" pitchFamily="34" charset="0"/>
                          <a:cs typeface="Arial" pitchFamily="34" charset="0"/>
                        </a:rPr>
                        <a:t>Reject any proposed solution that is in the list of restrictions on the variable. Check other proposed solutions in the original equation.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Solving a Rational Equation</a:t>
            </a:r>
          </a:p>
        </p:txBody>
      </p:sp>
    </p:spTree>
    <p:extLst>
      <p:ext uri="{BB962C8B-B14F-4D97-AF65-F5344CB8AC3E}">
        <p14:creationId xmlns:p14="http://schemas.microsoft.com/office/powerpoint/2010/main" val="20704139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p>
        </p:txBody>
      </p:sp>
      <p:sp>
        <p:nvSpPr>
          <p:cNvPr id="4" name="Text Placeholder 3"/>
          <p:cNvSpPr>
            <a:spLocks noGrp="1"/>
          </p:cNvSpPr>
          <p:nvPr>
            <p:ph type="body" sz="quarter" idx="10"/>
          </p:nvPr>
        </p:nvSpPr>
        <p:spPr/>
        <p:txBody>
          <a:bodyPr>
            <a:noAutofit/>
          </a:bodyPr>
          <a:lstStyle/>
          <a:p>
            <a:pPr>
              <a:spcBef>
                <a:spcPct val="50000"/>
              </a:spcBef>
            </a:pPr>
            <a:r>
              <a:rPr lang="en-US" sz="2800" dirty="0"/>
              <a:t>Solve:</a:t>
            </a:r>
          </a:p>
          <a:p>
            <a:pPr>
              <a:spcBef>
                <a:spcPct val="50000"/>
              </a:spcBef>
            </a:pPr>
            <a:endParaRPr lang="en-US" sz="2800" dirty="0"/>
          </a:p>
          <a:p>
            <a:pPr marL="514350" indent="-514350">
              <a:spcBef>
                <a:spcPct val="50000"/>
              </a:spcBef>
              <a:buFont typeface="+mj-lt"/>
              <a:buAutoNum type="arabicPeriod"/>
            </a:pPr>
            <a:r>
              <a:rPr lang="en-US" sz="2800" b="1" dirty="0"/>
              <a:t>List restrictions on the variable.</a:t>
            </a: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r>
              <a:rPr lang="en-US" sz="2800" dirty="0"/>
              <a:t>The restrictions are          and</a:t>
            </a:r>
          </a:p>
          <a:p>
            <a:endParaRPr lang="en-US" dirty="0"/>
          </a:p>
          <a:p>
            <a:pPr>
              <a:spcAft>
                <a:spcPts val="1200"/>
              </a:spcAft>
            </a:pPr>
            <a:r>
              <a:rPr lang="en-US" dirty="0"/>
              <a:t>			</a:t>
            </a:r>
          </a:p>
        </p:txBody>
      </p:sp>
      <p:graphicFrame>
        <p:nvGraphicFramePr>
          <p:cNvPr id="3" name="Object 2"/>
          <p:cNvGraphicFramePr>
            <a:graphicFrameLocks noChangeAspect="1"/>
          </p:cNvGraphicFramePr>
          <p:nvPr/>
        </p:nvGraphicFramePr>
        <p:xfrm>
          <a:off x="1752600" y="1066800"/>
          <a:ext cx="2362200" cy="838200"/>
        </p:xfrm>
        <a:graphic>
          <a:graphicData uri="http://schemas.openxmlformats.org/presentationml/2006/ole">
            <mc:AlternateContent xmlns:mc="http://schemas.openxmlformats.org/markup-compatibility/2006">
              <mc:Choice xmlns:v="urn:schemas-microsoft-com:vml" Requires="v">
                <p:oleObj name="Equation" r:id="rId2" imgW="2361960" imgH="838080" progId="Equation.DSMT4">
                  <p:embed/>
                </p:oleObj>
              </mc:Choice>
              <mc:Fallback>
                <p:oleObj name="Equation" r:id="rId2" imgW="2361960" imgH="838080" progId="Equation.DSMT4">
                  <p:embed/>
                  <p:pic>
                    <p:nvPicPr>
                      <p:cNvPr id="3" name="Object 2"/>
                      <p:cNvPicPr>
                        <a:picLocks noChangeAspect="1" noChangeArrowheads="1"/>
                      </p:cNvPicPr>
                      <p:nvPr/>
                    </p:nvPicPr>
                    <p:blipFill>
                      <a:blip r:embed="rId3"/>
                      <a:srcRect/>
                      <a:stretch>
                        <a:fillRect/>
                      </a:stretch>
                    </p:blipFill>
                    <p:spPr bwMode="auto">
                      <a:xfrm>
                        <a:off x="1752600" y="1066800"/>
                        <a:ext cx="2362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3733800" y="5742214"/>
          <a:ext cx="825500" cy="304800"/>
        </p:xfrm>
        <a:graphic>
          <a:graphicData uri="http://schemas.openxmlformats.org/presentationml/2006/ole">
            <mc:AlternateContent xmlns:mc="http://schemas.openxmlformats.org/markup-compatibility/2006">
              <mc:Choice xmlns:v="urn:schemas-microsoft-com:vml" Requires="v">
                <p:oleObj name="Equation" r:id="rId4" imgW="825480" imgH="304560" progId="Equation.DSMT4">
                  <p:embed/>
                </p:oleObj>
              </mc:Choice>
              <mc:Fallback>
                <p:oleObj name="Equation" r:id="rId4" imgW="825480" imgH="304560" progId="Equation.DSMT4">
                  <p:embed/>
                  <p:pic>
                    <p:nvPicPr>
                      <p:cNvPr id="8" name="Object 7"/>
                      <p:cNvPicPr>
                        <a:picLocks noChangeAspect="1" noChangeArrowheads="1"/>
                      </p:cNvPicPr>
                      <p:nvPr/>
                    </p:nvPicPr>
                    <p:blipFill>
                      <a:blip r:embed="rId5"/>
                      <a:srcRect/>
                      <a:stretch>
                        <a:fillRect/>
                      </a:stretch>
                    </p:blipFill>
                    <p:spPr bwMode="auto">
                      <a:xfrm>
                        <a:off x="3733800" y="5742214"/>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2482850" y="3124200"/>
          <a:ext cx="2273300" cy="838200"/>
        </p:xfrm>
        <a:graphic>
          <a:graphicData uri="http://schemas.openxmlformats.org/presentationml/2006/ole">
            <mc:AlternateContent xmlns:mc="http://schemas.openxmlformats.org/markup-compatibility/2006">
              <mc:Choice xmlns:v="urn:schemas-microsoft-com:vml" Requires="v">
                <p:oleObj name="Equation" r:id="rId6" imgW="2273040" imgH="838080" progId="Equation.DSMT4">
                  <p:embed/>
                </p:oleObj>
              </mc:Choice>
              <mc:Fallback>
                <p:oleObj name="Equation" r:id="rId6" imgW="2273040" imgH="838080" progId="Equation.DSMT4">
                  <p:embed/>
                  <p:pic>
                    <p:nvPicPr>
                      <p:cNvPr id="10" name="Object 9"/>
                      <p:cNvPicPr>
                        <a:picLocks noChangeAspect="1" noChangeArrowheads="1"/>
                      </p:cNvPicPr>
                      <p:nvPr/>
                    </p:nvPicPr>
                    <p:blipFill>
                      <a:blip r:embed="rId7"/>
                      <a:srcRect/>
                      <a:stretch>
                        <a:fillRect/>
                      </a:stretch>
                    </p:blipFill>
                    <p:spPr bwMode="auto">
                      <a:xfrm>
                        <a:off x="2482850" y="3124200"/>
                        <a:ext cx="2273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AutoShape 11"/>
          <p:cNvSpPr>
            <a:spLocks noChangeArrowheads="1"/>
          </p:cNvSpPr>
          <p:nvPr/>
        </p:nvSpPr>
        <p:spPr bwMode="auto">
          <a:xfrm>
            <a:off x="533400" y="4495800"/>
            <a:ext cx="4114800" cy="1066800"/>
          </a:xfrm>
          <a:prstGeom prst="wedgeRoundRectCallout">
            <a:avLst>
              <a:gd name="adj1" fmla="val 5468"/>
              <a:gd name="adj2" fmla="val -96747"/>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This denominator would equal zero if </a:t>
            </a:r>
          </a:p>
        </p:txBody>
      </p:sp>
      <p:sp>
        <p:nvSpPr>
          <p:cNvPr id="24" name="AutoShape 13"/>
          <p:cNvSpPr>
            <a:spLocks noChangeArrowheads="1"/>
          </p:cNvSpPr>
          <p:nvPr/>
        </p:nvSpPr>
        <p:spPr bwMode="auto">
          <a:xfrm>
            <a:off x="4648200" y="4495800"/>
            <a:ext cx="4114800" cy="1066800"/>
          </a:xfrm>
          <a:prstGeom prst="wedgeRoundRectCallout">
            <a:avLst>
              <a:gd name="adj1" fmla="val -54316"/>
              <a:gd name="adj2" fmla="val -93770"/>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This denominator would equal zero if </a:t>
            </a:r>
          </a:p>
        </p:txBody>
      </p:sp>
      <p:graphicFrame>
        <p:nvGraphicFramePr>
          <p:cNvPr id="2" name="Object 1"/>
          <p:cNvGraphicFramePr>
            <a:graphicFrameLocks noChangeAspect="1"/>
          </p:cNvGraphicFramePr>
          <p:nvPr/>
        </p:nvGraphicFramePr>
        <p:xfrm>
          <a:off x="2684153" y="5093525"/>
          <a:ext cx="901700" cy="304800"/>
        </p:xfrm>
        <a:graphic>
          <a:graphicData uri="http://schemas.openxmlformats.org/presentationml/2006/ole">
            <mc:AlternateContent xmlns:mc="http://schemas.openxmlformats.org/markup-compatibility/2006">
              <mc:Choice xmlns:v="urn:schemas-microsoft-com:vml" Requires="v">
                <p:oleObj name="Equation" r:id="rId8" imgW="901440" imgH="304560" progId="Equation.DSMT4">
                  <p:embed/>
                </p:oleObj>
              </mc:Choice>
              <mc:Fallback>
                <p:oleObj name="Equation" r:id="rId8" imgW="901440" imgH="304560" progId="Equation.DSMT4">
                  <p:embed/>
                  <p:pic>
                    <p:nvPicPr>
                      <p:cNvPr id="2" name="Object 1"/>
                      <p:cNvPicPr>
                        <a:picLocks noChangeAspect="1" noChangeArrowheads="1"/>
                      </p:cNvPicPr>
                      <p:nvPr/>
                    </p:nvPicPr>
                    <p:blipFill>
                      <a:blip r:embed="rId9"/>
                      <a:srcRect/>
                      <a:stretch>
                        <a:fillRect/>
                      </a:stretch>
                    </p:blipFill>
                    <p:spPr bwMode="auto">
                      <a:xfrm>
                        <a:off x="2684153" y="5093525"/>
                        <a:ext cx="901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6813467" y="5079834"/>
          <a:ext cx="1193800" cy="330200"/>
        </p:xfrm>
        <a:graphic>
          <a:graphicData uri="http://schemas.openxmlformats.org/presentationml/2006/ole">
            <mc:AlternateContent xmlns:mc="http://schemas.openxmlformats.org/markup-compatibility/2006">
              <mc:Choice xmlns:v="urn:schemas-microsoft-com:vml" Requires="v">
                <p:oleObj name="Equation" r:id="rId10" imgW="1193760" imgH="330120" progId="Equation.DSMT4">
                  <p:embed/>
                </p:oleObj>
              </mc:Choice>
              <mc:Fallback>
                <p:oleObj name="Equation" r:id="rId10" imgW="1193760" imgH="330120" progId="Equation.DSMT4">
                  <p:embed/>
                  <p:pic>
                    <p:nvPicPr>
                      <p:cNvPr id="6" name="Object 5"/>
                      <p:cNvPicPr>
                        <a:picLocks noChangeAspect="1" noChangeArrowheads="1"/>
                      </p:cNvPicPr>
                      <p:nvPr/>
                    </p:nvPicPr>
                    <p:blipFill>
                      <a:blip r:embed="rId11"/>
                      <a:srcRect/>
                      <a:stretch>
                        <a:fillRect/>
                      </a:stretch>
                    </p:blipFill>
                    <p:spPr bwMode="auto">
                      <a:xfrm>
                        <a:off x="6813467" y="5079834"/>
                        <a:ext cx="1193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5359400" y="5726875"/>
          <a:ext cx="1193800" cy="330200"/>
        </p:xfrm>
        <a:graphic>
          <a:graphicData uri="http://schemas.openxmlformats.org/presentationml/2006/ole">
            <mc:AlternateContent xmlns:mc="http://schemas.openxmlformats.org/markup-compatibility/2006">
              <mc:Choice xmlns:v="urn:schemas-microsoft-com:vml" Requires="v">
                <p:oleObj name="Equation" r:id="rId12" imgW="1193760" imgH="330120" progId="Equation.DSMT4">
                  <p:embed/>
                </p:oleObj>
              </mc:Choice>
              <mc:Fallback>
                <p:oleObj name="Equation" r:id="rId12" imgW="1193760" imgH="330120" progId="Equation.DSMT4">
                  <p:embed/>
                  <p:pic>
                    <p:nvPicPr>
                      <p:cNvPr id="7" name="Object 6"/>
                      <p:cNvPicPr>
                        <a:picLocks noChangeAspect="1" noChangeArrowheads="1"/>
                      </p:cNvPicPr>
                      <p:nvPr/>
                    </p:nvPicPr>
                    <p:blipFill>
                      <a:blip r:embed="rId13"/>
                      <a:srcRect/>
                      <a:stretch>
                        <a:fillRect/>
                      </a:stretch>
                    </p:blipFill>
                    <p:spPr bwMode="auto">
                      <a:xfrm>
                        <a:off x="5359400" y="5726875"/>
                        <a:ext cx="1193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166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marL="514350" indent="-514350">
              <a:spcBef>
                <a:spcPct val="50000"/>
              </a:spcBef>
              <a:buFont typeface="+mj-lt"/>
              <a:buAutoNum type="arabicPeriod" startAt="2"/>
            </a:pPr>
            <a:r>
              <a:rPr lang="en-US" sz="2800" b="1" dirty="0"/>
              <a:t>Multiply both sides by the LCD.</a:t>
            </a:r>
            <a:r>
              <a:rPr lang="en-US" sz="2800" dirty="0"/>
              <a:t>  The denominators are          and            Thus, the LCD is </a:t>
            </a:r>
          </a:p>
          <a:p>
            <a:pPr>
              <a:spcBef>
                <a:spcPts val="1200"/>
              </a:spcBef>
              <a:spcAft>
                <a:spcPts val="2400"/>
              </a:spcAft>
            </a:pPr>
            <a:r>
              <a:rPr lang="en-US" sz="2800" dirty="0"/>
              <a:t>						This is the given 						equation.</a:t>
            </a:r>
          </a:p>
          <a:p>
            <a:pPr>
              <a:spcBef>
                <a:spcPts val="0"/>
              </a:spcBef>
              <a:spcAft>
                <a:spcPts val="4800"/>
              </a:spcAft>
            </a:pPr>
            <a:r>
              <a:rPr lang="en-US" sz="2800" dirty="0"/>
              <a:t>						Multiply both 						sides by the 						LCD.</a:t>
            </a:r>
          </a:p>
          <a:p>
            <a:pPr>
              <a:spcBef>
                <a:spcPts val="0"/>
              </a:spcBef>
              <a:spcAft>
                <a:spcPts val="2400"/>
              </a:spcAft>
            </a:pPr>
            <a:r>
              <a:rPr lang="en-US" sz="2800" dirty="0"/>
              <a:t>						Simplify.</a:t>
            </a:r>
          </a:p>
          <a:p>
            <a:pPr marL="5770563">
              <a:spcBef>
                <a:spcPts val="2500"/>
              </a:spcBef>
            </a:pPr>
            <a:endParaRPr lang="en-US" sz="2800" dirty="0"/>
          </a:p>
        </p:txBody>
      </p:sp>
      <p:graphicFrame>
        <p:nvGraphicFramePr>
          <p:cNvPr id="5" name="Object 4"/>
          <p:cNvGraphicFramePr>
            <a:graphicFrameLocks noChangeAspect="1"/>
          </p:cNvGraphicFramePr>
          <p:nvPr/>
        </p:nvGraphicFramePr>
        <p:xfrm>
          <a:off x="1069925" y="2462150"/>
          <a:ext cx="4775200" cy="838200"/>
        </p:xfrm>
        <a:graphic>
          <a:graphicData uri="http://schemas.openxmlformats.org/presentationml/2006/ole">
            <mc:AlternateContent xmlns:mc="http://schemas.openxmlformats.org/markup-compatibility/2006">
              <mc:Choice xmlns:v="urn:schemas-microsoft-com:vml" Requires="v">
                <p:oleObj name="Equation" r:id="rId2" imgW="4775040" imgH="838080" progId="Equation.DSMT4">
                  <p:embed/>
                </p:oleObj>
              </mc:Choice>
              <mc:Fallback>
                <p:oleObj name="Equation" r:id="rId2" imgW="4775040" imgH="838080" progId="Equation.DSMT4">
                  <p:embed/>
                  <p:pic>
                    <p:nvPicPr>
                      <p:cNvPr id="5" name="Object 4"/>
                      <p:cNvPicPr>
                        <a:picLocks noChangeAspect="1" noChangeArrowheads="1"/>
                      </p:cNvPicPr>
                      <p:nvPr/>
                    </p:nvPicPr>
                    <p:blipFill>
                      <a:blip r:embed="rId3"/>
                      <a:srcRect/>
                      <a:stretch>
                        <a:fillRect/>
                      </a:stretch>
                    </p:blipFill>
                    <p:spPr bwMode="auto">
                      <a:xfrm>
                        <a:off x="1069925" y="2462150"/>
                        <a:ext cx="477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1257300" y="3576450"/>
          <a:ext cx="4254500" cy="1930400"/>
        </p:xfrm>
        <a:graphic>
          <a:graphicData uri="http://schemas.openxmlformats.org/presentationml/2006/ole">
            <mc:AlternateContent xmlns:mc="http://schemas.openxmlformats.org/markup-compatibility/2006">
              <mc:Choice xmlns:v="urn:schemas-microsoft-com:vml" Requires="v">
                <p:oleObj name="Equation" r:id="rId4" imgW="4254480" imgH="1930320" progId="Equation.DSMT4">
                  <p:embed/>
                </p:oleObj>
              </mc:Choice>
              <mc:Fallback>
                <p:oleObj name="Equation" r:id="rId4" imgW="4254480" imgH="1930320" progId="Equation.DSMT4">
                  <p:embed/>
                  <p:pic>
                    <p:nvPicPr>
                      <p:cNvPr id="6" name="Object 5"/>
                      <p:cNvPicPr>
                        <a:picLocks noChangeAspect="1" noChangeArrowheads="1"/>
                      </p:cNvPicPr>
                      <p:nvPr/>
                    </p:nvPicPr>
                    <p:blipFill>
                      <a:blip r:embed="rId5"/>
                      <a:srcRect/>
                      <a:stretch>
                        <a:fillRect/>
                      </a:stretch>
                    </p:blipFill>
                    <p:spPr bwMode="auto">
                      <a:xfrm>
                        <a:off x="1257300" y="3576450"/>
                        <a:ext cx="42545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800100" y="5710050"/>
          <a:ext cx="5067300" cy="457200"/>
        </p:xfrm>
        <a:graphic>
          <a:graphicData uri="http://schemas.openxmlformats.org/presentationml/2006/ole">
            <mc:AlternateContent xmlns:mc="http://schemas.openxmlformats.org/markup-compatibility/2006">
              <mc:Choice xmlns:v="urn:schemas-microsoft-com:vml" Requires="v">
                <p:oleObj name="Equation" r:id="rId6" imgW="5067000" imgH="457200" progId="Equation.DSMT4">
                  <p:embed/>
                </p:oleObj>
              </mc:Choice>
              <mc:Fallback>
                <p:oleObj name="Equation" r:id="rId6" imgW="5067000" imgH="457200" progId="Equation.DSMT4">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 y="5710050"/>
                        <a:ext cx="506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3969575" y="1688275"/>
          <a:ext cx="787400" cy="304800"/>
        </p:xfrm>
        <a:graphic>
          <a:graphicData uri="http://schemas.openxmlformats.org/presentationml/2006/ole">
            <mc:AlternateContent xmlns:mc="http://schemas.openxmlformats.org/markup-compatibility/2006">
              <mc:Choice xmlns:v="urn:schemas-microsoft-com:vml" Requires="v">
                <p:oleObj name="Equation" r:id="rId8" imgW="787320" imgH="304560" progId="Equation.DSMT4">
                  <p:embed/>
                </p:oleObj>
              </mc:Choice>
              <mc:Fallback>
                <p:oleObj name="Equation" r:id="rId8" imgW="787320" imgH="304560" progId="Equation.DSMT4">
                  <p:embed/>
                  <p:pic>
                    <p:nvPicPr>
                      <p:cNvPr id="4" name="Object 3"/>
                      <p:cNvPicPr>
                        <a:picLocks noChangeAspect="1" noChangeArrowheads="1"/>
                      </p:cNvPicPr>
                      <p:nvPr/>
                    </p:nvPicPr>
                    <p:blipFill>
                      <a:blip r:embed="rId9"/>
                      <a:srcRect/>
                      <a:stretch>
                        <a:fillRect/>
                      </a:stretch>
                    </p:blipFill>
                    <p:spPr bwMode="auto">
                      <a:xfrm>
                        <a:off x="3969575" y="1688275"/>
                        <a:ext cx="78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5563753" y="1681925"/>
          <a:ext cx="1054100" cy="317500"/>
        </p:xfrm>
        <a:graphic>
          <a:graphicData uri="http://schemas.openxmlformats.org/presentationml/2006/ole">
            <mc:AlternateContent xmlns:mc="http://schemas.openxmlformats.org/markup-compatibility/2006">
              <mc:Choice xmlns:v="urn:schemas-microsoft-com:vml" Requires="v">
                <p:oleObj name="Equation" r:id="rId10" imgW="1054080" imgH="317160" progId="Equation.DSMT4">
                  <p:embed/>
                </p:oleObj>
              </mc:Choice>
              <mc:Fallback>
                <p:oleObj name="Equation" r:id="rId10" imgW="1054080" imgH="317160" progId="Equation.DSMT4">
                  <p:embed/>
                  <p:pic>
                    <p:nvPicPr>
                      <p:cNvPr id="9" name="Object 8"/>
                      <p:cNvPicPr>
                        <a:picLocks noChangeAspect="1" noChangeArrowheads="1"/>
                      </p:cNvPicPr>
                      <p:nvPr/>
                    </p:nvPicPr>
                    <p:blipFill>
                      <a:blip r:embed="rId11"/>
                      <a:srcRect/>
                      <a:stretch>
                        <a:fillRect/>
                      </a:stretch>
                    </p:blipFill>
                    <p:spPr bwMode="auto">
                      <a:xfrm>
                        <a:off x="5563753" y="1681925"/>
                        <a:ext cx="1054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2286000" y="2057400"/>
          <a:ext cx="2400300" cy="457200"/>
        </p:xfrm>
        <a:graphic>
          <a:graphicData uri="http://schemas.openxmlformats.org/presentationml/2006/ole">
            <mc:AlternateContent xmlns:mc="http://schemas.openxmlformats.org/markup-compatibility/2006">
              <mc:Choice xmlns:v="urn:schemas-microsoft-com:vml" Requires="v">
                <p:oleObj name="Equation" r:id="rId12" imgW="2400120" imgH="457200" progId="Equation.DSMT4">
                  <p:embed/>
                </p:oleObj>
              </mc:Choice>
              <mc:Fallback>
                <p:oleObj name="Equation" r:id="rId12" imgW="2400120" imgH="457200" progId="Equation.DSMT4">
                  <p:embed/>
                  <p:pic>
                    <p:nvPicPr>
                      <p:cNvPr id="10" name="Object 9"/>
                      <p:cNvPicPr>
                        <a:picLocks noChangeAspect="1" noChangeArrowheads="1"/>
                      </p:cNvPicPr>
                      <p:nvPr/>
                    </p:nvPicPr>
                    <p:blipFill>
                      <a:blip r:embed="rId13"/>
                      <a:srcRect/>
                      <a:stretch>
                        <a:fillRect/>
                      </a:stretch>
                    </p:blipFill>
                    <p:spPr bwMode="auto">
                      <a:xfrm>
                        <a:off x="2286000" y="2057400"/>
                        <a:ext cx="240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3968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1.</a:t>
            </a:r>
            <a:r>
              <a:rPr lang="en-US" sz="2800" dirty="0"/>
              <a:t>	Add: </a:t>
            </a:r>
          </a:p>
        </p:txBody>
      </p:sp>
      <p:graphicFrame>
        <p:nvGraphicFramePr>
          <p:cNvPr id="5" name="Object 4"/>
          <p:cNvGraphicFramePr>
            <a:graphicFrameLocks noChangeAspect="1"/>
          </p:cNvGraphicFramePr>
          <p:nvPr>
            <p:extLst>
              <p:ext uri="{D42A27DB-BD31-4B8C-83A1-F6EECF244321}">
                <p14:modId xmlns:p14="http://schemas.microsoft.com/office/powerpoint/2010/main" val="2543872150"/>
              </p:ext>
            </p:extLst>
          </p:nvPr>
        </p:nvGraphicFramePr>
        <p:xfrm>
          <a:off x="2362200" y="914400"/>
          <a:ext cx="3962400" cy="1003300"/>
        </p:xfrm>
        <a:graphic>
          <a:graphicData uri="http://schemas.openxmlformats.org/presentationml/2006/ole">
            <mc:AlternateContent xmlns:mc="http://schemas.openxmlformats.org/markup-compatibility/2006">
              <mc:Choice xmlns:v="urn:schemas-microsoft-com:vml" Requires="v">
                <p:oleObj name="Equation" r:id="rId2" imgW="3962160" imgH="1002960" progId="Equation.DSMT4">
                  <p:embed/>
                </p:oleObj>
              </mc:Choice>
              <mc:Fallback>
                <p:oleObj name="Equation" r:id="rId2" imgW="3962160" imgH="1002960" progId="Equation.DSMT4">
                  <p:embed/>
                  <p:pic>
                    <p:nvPicPr>
                      <p:cNvPr id="0" name="Object 6"/>
                      <p:cNvPicPr>
                        <a:picLocks noChangeAspect="1" noChangeArrowheads="1"/>
                      </p:cNvPicPr>
                      <p:nvPr/>
                    </p:nvPicPr>
                    <p:blipFill>
                      <a:blip r:embed="rId3"/>
                      <a:srcRect/>
                      <a:stretch>
                        <a:fillRect/>
                      </a:stretch>
                    </p:blipFill>
                    <p:spPr bwMode="auto">
                      <a:xfrm>
                        <a:off x="2362200" y="914400"/>
                        <a:ext cx="3962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773627277"/>
              </p:ext>
            </p:extLst>
          </p:nvPr>
        </p:nvGraphicFramePr>
        <p:xfrm>
          <a:off x="1317625" y="2057400"/>
          <a:ext cx="7493000" cy="4152900"/>
        </p:xfrm>
        <a:graphic>
          <a:graphicData uri="http://schemas.openxmlformats.org/presentationml/2006/ole">
            <mc:AlternateContent xmlns:mc="http://schemas.openxmlformats.org/markup-compatibility/2006">
              <mc:Choice xmlns:v="urn:schemas-microsoft-com:vml" Requires="v">
                <p:oleObj name="Equation" r:id="rId4" imgW="7492680" imgH="4152600" progId="Equation.DSMT4">
                  <p:embed/>
                </p:oleObj>
              </mc:Choice>
              <mc:Fallback>
                <p:oleObj name="Equation" r:id="rId4" imgW="7492680" imgH="4152600" progId="Equation.DSMT4">
                  <p:embed/>
                  <p:pic>
                    <p:nvPicPr>
                      <p:cNvPr id="0" name=""/>
                      <p:cNvPicPr>
                        <a:picLocks noChangeAspect="1" noChangeArrowheads="1"/>
                      </p:cNvPicPr>
                      <p:nvPr/>
                    </p:nvPicPr>
                    <p:blipFill>
                      <a:blip r:embed="rId5"/>
                      <a:srcRect/>
                      <a:stretch>
                        <a:fillRect/>
                      </a:stretch>
                    </p:blipFill>
                    <p:spPr bwMode="auto">
                      <a:xfrm>
                        <a:off x="1317625" y="2057400"/>
                        <a:ext cx="7493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6298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marL="514350" indent="-514350">
              <a:buFont typeface="+mj-lt"/>
              <a:buAutoNum type="arabicPeriod" startAt="3"/>
            </a:pPr>
            <a:r>
              <a:rPr lang="en-US" sz="2800" b="1" dirty="0"/>
              <a:t>Solve the resulting equation.</a:t>
            </a:r>
          </a:p>
          <a:p>
            <a:pPr marL="5140325"/>
            <a:r>
              <a:rPr lang="en-US" sz="2800" dirty="0"/>
              <a:t>This is the equation cleared of fractions.</a:t>
            </a:r>
            <a:endParaRPr lang="en-US" sz="2800" b="1" dirty="0"/>
          </a:p>
          <a:p>
            <a:pPr marL="5140325"/>
            <a:r>
              <a:rPr lang="en-US" sz="2800" dirty="0"/>
              <a:t>Use FOIL on each side.</a:t>
            </a:r>
          </a:p>
          <a:p>
            <a:pPr marL="5140325"/>
            <a:r>
              <a:rPr lang="en-US" sz="2800" dirty="0"/>
              <a:t>Subtract         from both sides.</a:t>
            </a:r>
          </a:p>
          <a:p>
            <a:pPr marL="5140325"/>
            <a:r>
              <a:rPr lang="en-US" sz="2800" dirty="0"/>
              <a:t>Subtract 19</a:t>
            </a:r>
            <a:r>
              <a:rPr lang="en-US" sz="2800" i="1" dirty="0"/>
              <a:t>x</a:t>
            </a:r>
            <a:r>
              <a:rPr lang="en-US" sz="2800" dirty="0"/>
              <a:t> from both sides.</a:t>
            </a:r>
          </a:p>
        </p:txBody>
      </p:sp>
      <p:graphicFrame>
        <p:nvGraphicFramePr>
          <p:cNvPr id="4" name="Object 3"/>
          <p:cNvGraphicFramePr>
            <a:graphicFrameLocks noChangeAspect="1"/>
          </p:cNvGraphicFramePr>
          <p:nvPr/>
        </p:nvGraphicFramePr>
        <p:xfrm>
          <a:off x="850900" y="3200400"/>
          <a:ext cx="4711700" cy="457200"/>
        </p:xfrm>
        <a:graphic>
          <a:graphicData uri="http://schemas.openxmlformats.org/presentationml/2006/ole">
            <mc:AlternateContent xmlns:mc="http://schemas.openxmlformats.org/markup-compatibility/2006">
              <mc:Choice xmlns:v="urn:schemas-microsoft-com:vml" Requires="v">
                <p:oleObj name="Equation" r:id="rId2" imgW="4711680" imgH="457200" progId="Equation.DSMT4">
                  <p:embed/>
                </p:oleObj>
              </mc:Choice>
              <mc:Fallback>
                <p:oleObj name="Equation" r:id="rId2" imgW="4711680" imgH="457200" progId="Equation.DSMT4">
                  <p:embed/>
                  <p:pic>
                    <p:nvPicPr>
                      <p:cNvPr id="4" name="Object 3"/>
                      <p:cNvPicPr>
                        <a:picLocks noChangeAspect="1" noChangeArrowheads="1"/>
                      </p:cNvPicPr>
                      <p:nvPr/>
                    </p:nvPicPr>
                    <p:blipFill>
                      <a:blip r:embed="rId3"/>
                      <a:srcRect/>
                      <a:stretch>
                        <a:fillRect/>
                      </a:stretch>
                    </p:blipFill>
                    <p:spPr bwMode="auto">
                      <a:xfrm>
                        <a:off x="850900" y="3200400"/>
                        <a:ext cx="4711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571500" y="2133600"/>
          <a:ext cx="5067300" cy="457200"/>
        </p:xfrm>
        <a:graphic>
          <a:graphicData uri="http://schemas.openxmlformats.org/presentationml/2006/ole">
            <mc:AlternateContent xmlns:mc="http://schemas.openxmlformats.org/markup-compatibility/2006">
              <mc:Choice xmlns:v="urn:schemas-microsoft-com:vml" Requires="v">
                <p:oleObj name="Equation" r:id="rId4" imgW="5067000" imgH="457200" progId="Equation.DSMT4">
                  <p:embed/>
                </p:oleObj>
              </mc:Choice>
              <mc:Fallback>
                <p:oleObj name="Equation" r:id="rId4" imgW="5067000" imgH="457200" progId="Equation.DSMT4">
                  <p:embed/>
                  <p:pic>
                    <p:nvPicPr>
                      <p:cNvPr id="5" name="Object 4"/>
                      <p:cNvPicPr>
                        <a:picLocks noChangeAspect="1" noChangeArrowheads="1"/>
                      </p:cNvPicPr>
                      <p:nvPr/>
                    </p:nvPicPr>
                    <p:blipFill>
                      <a:blip r:embed="rId5"/>
                      <a:srcRect/>
                      <a:stretch>
                        <a:fillRect/>
                      </a:stretch>
                    </p:blipFill>
                    <p:spPr bwMode="auto">
                      <a:xfrm>
                        <a:off x="571500" y="2133600"/>
                        <a:ext cx="506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1565275" y="4241800"/>
          <a:ext cx="3289300" cy="330200"/>
        </p:xfrm>
        <a:graphic>
          <a:graphicData uri="http://schemas.openxmlformats.org/presentationml/2006/ole">
            <mc:AlternateContent xmlns:mc="http://schemas.openxmlformats.org/markup-compatibility/2006">
              <mc:Choice xmlns:v="urn:schemas-microsoft-com:vml" Requires="v">
                <p:oleObj name="Equation" r:id="rId6" imgW="3288960" imgH="330120" progId="Equation.DSMT4">
                  <p:embed/>
                </p:oleObj>
              </mc:Choice>
              <mc:Fallback>
                <p:oleObj name="Equation" r:id="rId6" imgW="3288960" imgH="330120" progId="Equation.DSMT4">
                  <p:embed/>
                  <p:pic>
                    <p:nvPicPr>
                      <p:cNvPr id="6" name="Object 5"/>
                      <p:cNvPicPr>
                        <a:picLocks noChangeAspect="1" noChangeArrowheads="1"/>
                      </p:cNvPicPr>
                      <p:nvPr/>
                    </p:nvPicPr>
                    <p:blipFill>
                      <a:blip r:embed="rId7"/>
                      <a:srcRect/>
                      <a:stretch>
                        <a:fillRect/>
                      </a:stretch>
                    </p:blipFill>
                    <p:spPr bwMode="auto">
                      <a:xfrm>
                        <a:off x="1565275" y="4241800"/>
                        <a:ext cx="3289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2489200" y="5257800"/>
          <a:ext cx="1397000" cy="330200"/>
        </p:xfrm>
        <a:graphic>
          <a:graphicData uri="http://schemas.openxmlformats.org/presentationml/2006/ole">
            <mc:AlternateContent xmlns:mc="http://schemas.openxmlformats.org/markup-compatibility/2006">
              <mc:Choice xmlns:v="urn:schemas-microsoft-com:vml" Requires="v">
                <p:oleObj name="Equation" r:id="rId8" imgW="1396800" imgH="330120" progId="Equation.DSMT4">
                  <p:embed/>
                </p:oleObj>
              </mc:Choice>
              <mc:Fallback>
                <p:oleObj name="Equation" r:id="rId8" imgW="1396800" imgH="330120" progId="Equation.DSMT4">
                  <p:embed/>
                  <p:pic>
                    <p:nvPicPr>
                      <p:cNvPr id="7" name="Object 6"/>
                      <p:cNvPicPr>
                        <a:picLocks noChangeAspect="1" noChangeArrowheads="1"/>
                      </p:cNvPicPr>
                      <p:nvPr/>
                    </p:nvPicPr>
                    <p:blipFill>
                      <a:blip r:embed="rId9"/>
                      <a:srcRect/>
                      <a:stretch>
                        <a:fillRect/>
                      </a:stretch>
                    </p:blipFill>
                    <p:spPr bwMode="auto">
                      <a:xfrm>
                        <a:off x="2489200" y="5257800"/>
                        <a:ext cx="1397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7239000" y="3930868"/>
          <a:ext cx="609600" cy="457200"/>
        </p:xfrm>
        <a:graphic>
          <a:graphicData uri="http://schemas.openxmlformats.org/presentationml/2006/ole">
            <mc:AlternateContent xmlns:mc="http://schemas.openxmlformats.org/markup-compatibility/2006">
              <mc:Choice xmlns:v="urn:schemas-microsoft-com:vml" Requires="v">
                <p:oleObj name="Equation" r:id="rId10" imgW="609480" imgH="457200" progId="Equation.DSMT4">
                  <p:embed/>
                </p:oleObj>
              </mc:Choice>
              <mc:Fallback>
                <p:oleObj name="Equation" r:id="rId10" imgW="609480" imgH="457200" progId="Equation.DSMT4">
                  <p:embed/>
                  <p:pic>
                    <p:nvPicPr>
                      <p:cNvPr id="8" name="Object 7"/>
                      <p:cNvPicPr>
                        <a:picLocks noChangeAspect="1" noChangeArrowheads="1"/>
                      </p:cNvPicPr>
                      <p:nvPr/>
                    </p:nvPicPr>
                    <p:blipFill>
                      <a:blip r:embed="rId11"/>
                      <a:srcRect/>
                      <a:stretch>
                        <a:fillRect/>
                      </a:stretch>
                    </p:blipFill>
                    <p:spPr bwMode="auto">
                      <a:xfrm>
                        <a:off x="7239000" y="393086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632524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marL="514350" indent="-514350">
              <a:buFont typeface="+mj-lt"/>
              <a:buAutoNum type="arabicPeriod" startAt="4"/>
            </a:pPr>
            <a:r>
              <a:rPr lang="en-US" sz="2800" b="1" dirty="0"/>
              <a:t>Check the proposed solution in the original equation. </a:t>
            </a:r>
          </a:p>
          <a:p>
            <a:pPr marL="520700"/>
            <a:r>
              <a:rPr lang="en-US" sz="2800" dirty="0"/>
              <a:t>Notice, there is no proposed solution.  And of course,                is not a true statement.  Therefore, there is no solution to the original rational equation.  We say the solution set is          	, the empty set.</a:t>
            </a:r>
          </a:p>
        </p:txBody>
      </p:sp>
      <p:graphicFrame>
        <p:nvGraphicFramePr>
          <p:cNvPr id="2" name="Object 1"/>
          <p:cNvGraphicFramePr>
            <a:graphicFrameLocks noChangeAspect="1"/>
          </p:cNvGraphicFramePr>
          <p:nvPr/>
        </p:nvGraphicFramePr>
        <p:xfrm>
          <a:off x="1219200" y="3949700"/>
          <a:ext cx="317500" cy="317500"/>
        </p:xfrm>
        <a:graphic>
          <a:graphicData uri="http://schemas.openxmlformats.org/presentationml/2006/ole">
            <mc:AlternateContent xmlns:mc="http://schemas.openxmlformats.org/markup-compatibility/2006">
              <mc:Choice xmlns:v="urn:schemas-microsoft-com:vml" Requires="v">
                <p:oleObj name="Equation" r:id="rId2" imgW="317160" imgH="317160" progId="Equation.DSMT4">
                  <p:embed/>
                </p:oleObj>
              </mc:Choice>
              <mc:Fallback>
                <p:oleObj name="Equation" r:id="rId2" imgW="317160" imgH="317160" progId="Equation.DSMT4">
                  <p:embed/>
                  <p:pic>
                    <p:nvPicPr>
                      <p:cNvPr id="2" name="Object 1"/>
                      <p:cNvPicPr>
                        <a:picLocks noChangeAspect="1" noChangeArrowheads="1"/>
                      </p:cNvPicPr>
                      <p:nvPr/>
                    </p:nvPicPr>
                    <p:blipFill>
                      <a:blip r:embed="rId3"/>
                      <a:srcRect/>
                      <a:stretch>
                        <a:fillRect/>
                      </a:stretch>
                    </p:blipFill>
                    <p:spPr bwMode="auto">
                      <a:xfrm>
                        <a:off x="1219200" y="39497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2427510" y="2612572"/>
          <a:ext cx="1397000" cy="330200"/>
        </p:xfrm>
        <a:graphic>
          <a:graphicData uri="http://schemas.openxmlformats.org/presentationml/2006/ole">
            <mc:AlternateContent xmlns:mc="http://schemas.openxmlformats.org/markup-compatibility/2006">
              <mc:Choice xmlns:v="urn:schemas-microsoft-com:vml" Requires="v">
                <p:oleObj name="Equation" r:id="rId4" imgW="1396800" imgH="330120" progId="Equation.DSMT4">
                  <p:embed/>
                </p:oleObj>
              </mc:Choice>
              <mc:Fallback>
                <p:oleObj name="Equation" r:id="rId4" imgW="1396800" imgH="330120" progId="Equation.DSMT4">
                  <p:embed/>
                  <p:pic>
                    <p:nvPicPr>
                      <p:cNvPr id="5" name="Object 4"/>
                      <p:cNvPicPr>
                        <a:picLocks noChangeAspect="1" noChangeArrowheads="1"/>
                      </p:cNvPicPr>
                      <p:nvPr/>
                    </p:nvPicPr>
                    <p:blipFill>
                      <a:blip r:embed="rId5"/>
                      <a:srcRect/>
                      <a:stretch>
                        <a:fillRect/>
                      </a:stretch>
                    </p:blipFill>
                    <p:spPr bwMode="auto">
                      <a:xfrm>
                        <a:off x="2427510" y="2612572"/>
                        <a:ext cx="1397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517971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p>
        </p:txBody>
      </p:sp>
      <p:sp>
        <p:nvSpPr>
          <p:cNvPr id="3" name="Text Placeholder 2"/>
          <p:cNvSpPr>
            <a:spLocks noGrp="1"/>
          </p:cNvSpPr>
          <p:nvPr>
            <p:ph type="body" sz="quarter" idx="10"/>
          </p:nvPr>
        </p:nvSpPr>
        <p:spPr/>
        <p:txBody>
          <a:bodyPr>
            <a:noAutofit/>
          </a:bodyPr>
          <a:lstStyle/>
          <a:p>
            <a:pPr>
              <a:spcAft>
                <a:spcPts val="1800"/>
              </a:spcAft>
            </a:pPr>
            <a:r>
              <a:rPr lang="en-US" sz="2800" dirty="0"/>
              <a:t>Solve:</a:t>
            </a:r>
          </a:p>
          <a:p>
            <a:pPr marL="514350" indent="-514350">
              <a:buFont typeface="+mj-lt"/>
              <a:buAutoNum type="arabicPeriod"/>
            </a:pPr>
            <a:r>
              <a:rPr lang="en-US" sz="2800" b="1" dirty="0"/>
              <a:t>List restrictions on the variable.</a:t>
            </a:r>
            <a:r>
              <a:rPr lang="en-US" sz="2800" dirty="0"/>
              <a:t>  By factoring denominators, it makes it easier to see values that make the denominators zero.</a:t>
            </a:r>
          </a:p>
          <a:p>
            <a:endParaRPr lang="en-US" sz="2800" dirty="0"/>
          </a:p>
        </p:txBody>
      </p:sp>
      <p:graphicFrame>
        <p:nvGraphicFramePr>
          <p:cNvPr id="4" name="Object 3"/>
          <p:cNvGraphicFramePr>
            <a:graphicFrameLocks noChangeAspect="1"/>
          </p:cNvGraphicFramePr>
          <p:nvPr/>
        </p:nvGraphicFramePr>
        <p:xfrm>
          <a:off x="1739900" y="977900"/>
          <a:ext cx="4051300" cy="838200"/>
        </p:xfrm>
        <a:graphic>
          <a:graphicData uri="http://schemas.openxmlformats.org/presentationml/2006/ole">
            <mc:AlternateContent xmlns:mc="http://schemas.openxmlformats.org/markup-compatibility/2006">
              <mc:Choice xmlns:v="urn:schemas-microsoft-com:vml" Requires="v">
                <p:oleObj name="Equation" r:id="rId2" imgW="4051080" imgH="838080" progId="Equation.DSMT4">
                  <p:embed/>
                </p:oleObj>
              </mc:Choice>
              <mc:Fallback>
                <p:oleObj name="Equation" r:id="rId2" imgW="4051080" imgH="838080" progId="Equation.DSMT4">
                  <p:embed/>
                  <p:pic>
                    <p:nvPicPr>
                      <p:cNvPr id="4" name="Object 3"/>
                      <p:cNvPicPr>
                        <a:picLocks noChangeAspect="1" noChangeArrowheads="1"/>
                      </p:cNvPicPr>
                      <p:nvPr/>
                    </p:nvPicPr>
                    <p:blipFill>
                      <a:blip r:embed="rId3"/>
                      <a:srcRect/>
                      <a:stretch>
                        <a:fillRect/>
                      </a:stretch>
                    </p:blipFill>
                    <p:spPr bwMode="auto">
                      <a:xfrm>
                        <a:off x="1739900" y="977900"/>
                        <a:ext cx="4051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2057400" y="3333750"/>
          <a:ext cx="4394200" cy="952500"/>
        </p:xfrm>
        <a:graphic>
          <a:graphicData uri="http://schemas.openxmlformats.org/presentationml/2006/ole">
            <mc:AlternateContent xmlns:mc="http://schemas.openxmlformats.org/markup-compatibility/2006">
              <mc:Choice xmlns:v="urn:schemas-microsoft-com:vml" Requires="v">
                <p:oleObj name="Equation" r:id="rId4" imgW="4394160" imgH="952200" progId="Equation.DSMT4">
                  <p:embed/>
                </p:oleObj>
              </mc:Choice>
              <mc:Fallback>
                <p:oleObj name="Equation" r:id="rId4" imgW="4394160" imgH="952200" progId="Equation.DSMT4">
                  <p:embed/>
                  <p:pic>
                    <p:nvPicPr>
                      <p:cNvPr id="6" name="Object 5"/>
                      <p:cNvPicPr>
                        <a:picLocks noChangeAspect="1" noChangeArrowheads="1"/>
                      </p:cNvPicPr>
                      <p:nvPr/>
                    </p:nvPicPr>
                    <p:blipFill>
                      <a:blip r:embed="rId5"/>
                      <a:srcRect/>
                      <a:stretch>
                        <a:fillRect/>
                      </a:stretch>
                    </p:blipFill>
                    <p:spPr bwMode="auto">
                      <a:xfrm>
                        <a:off x="2057400" y="3333750"/>
                        <a:ext cx="4394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AutoShape 11"/>
          <p:cNvSpPr>
            <a:spLocks noChangeArrowheads="1"/>
          </p:cNvSpPr>
          <p:nvPr/>
        </p:nvSpPr>
        <p:spPr bwMode="auto">
          <a:xfrm>
            <a:off x="609600" y="5089634"/>
            <a:ext cx="2286000" cy="990600"/>
          </a:xfrm>
          <a:prstGeom prst="wedgeRoundRectCallout">
            <a:avLst>
              <a:gd name="adj1" fmla="val 50439"/>
              <a:gd name="adj2" fmla="val -128507"/>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This denominator is zero if            or </a:t>
            </a:r>
          </a:p>
        </p:txBody>
      </p:sp>
      <p:sp>
        <p:nvSpPr>
          <p:cNvPr id="8" name="AutoShape 12"/>
          <p:cNvSpPr>
            <a:spLocks noChangeArrowheads="1"/>
          </p:cNvSpPr>
          <p:nvPr/>
        </p:nvSpPr>
        <p:spPr bwMode="auto">
          <a:xfrm>
            <a:off x="3200400" y="5089634"/>
            <a:ext cx="2362200" cy="990600"/>
          </a:xfrm>
          <a:prstGeom prst="wedgeRoundRectCallout">
            <a:avLst>
              <a:gd name="adj1" fmla="val 20481"/>
              <a:gd name="adj2" fmla="val -138563"/>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This denominator would equal zero if </a:t>
            </a:r>
          </a:p>
        </p:txBody>
      </p:sp>
      <p:sp>
        <p:nvSpPr>
          <p:cNvPr id="9" name="AutoShape 17"/>
          <p:cNvSpPr>
            <a:spLocks noChangeArrowheads="1"/>
          </p:cNvSpPr>
          <p:nvPr/>
        </p:nvSpPr>
        <p:spPr bwMode="auto">
          <a:xfrm>
            <a:off x="5791200" y="5089634"/>
            <a:ext cx="2514600" cy="990600"/>
          </a:xfrm>
          <a:prstGeom prst="wedgeRoundRectCallout">
            <a:avLst>
              <a:gd name="adj1" fmla="val -46688"/>
              <a:gd name="adj2" fmla="val -140657"/>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This denominator would equal zero if </a:t>
            </a:r>
          </a:p>
        </p:txBody>
      </p:sp>
      <p:graphicFrame>
        <p:nvGraphicFramePr>
          <p:cNvPr id="5" name="Object 4"/>
          <p:cNvGraphicFramePr>
            <a:graphicFrameLocks noChangeAspect="1"/>
          </p:cNvGraphicFramePr>
          <p:nvPr/>
        </p:nvGraphicFramePr>
        <p:xfrm>
          <a:off x="1734456" y="5520872"/>
          <a:ext cx="749300" cy="241300"/>
        </p:xfrm>
        <a:graphic>
          <a:graphicData uri="http://schemas.openxmlformats.org/presentationml/2006/ole">
            <mc:AlternateContent xmlns:mc="http://schemas.openxmlformats.org/markup-compatibility/2006">
              <mc:Choice xmlns:v="urn:schemas-microsoft-com:vml" Requires="v">
                <p:oleObj name="Equation" r:id="rId6" imgW="749160" imgH="241200" progId="Equation.DSMT4">
                  <p:embed/>
                </p:oleObj>
              </mc:Choice>
              <mc:Fallback>
                <p:oleObj name="Equation" r:id="rId6" imgW="749160" imgH="241200" progId="Equation.DSMT4">
                  <p:embed/>
                  <p:pic>
                    <p:nvPicPr>
                      <p:cNvPr id="5" name="Object 4"/>
                      <p:cNvPicPr>
                        <a:picLocks noChangeAspect="1" noChangeArrowheads="1"/>
                      </p:cNvPicPr>
                      <p:nvPr/>
                    </p:nvPicPr>
                    <p:blipFill>
                      <a:blip r:embed="rId7"/>
                      <a:srcRect/>
                      <a:stretch>
                        <a:fillRect/>
                      </a:stretch>
                    </p:blipFill>
                    <p:spPr bwMode="auto">
                      <a:xfrm>
                        <a:off x="1734456" y="5520872"/>
                        <a:ext cx="749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020310" y="5819775"/>
          <a:ext cx="660400" cy="241300"/>
        </p:xfrm>
        <a:graphic>
          <a:graphicData uri="http://schemas.openxmlformats.org/presentationml/2006/ole">
            <mc:AlternateContent xmlns:mc="http://schemas.openxmlformats.org/markup-compatibility/2006">
              <mc:Choice xmlns:v="urn:schemas-microsoft-com:vml" Requires="v">
                <p:oleObj name="Equation" r:id="rId8" imgW="660240" imgH="241200" progId="Equation.DSMT4">
                  <p:embed/>
                </p:oleObj>
              </mc:Choice>
              <mc:Fallback>
                <p:oleObj name="Equation" r:id="rId8" imgW="660240" imgH="241200" progId="Equation.DSMT4">
                  <p:embed/>
                  <p:pic>
                    <p:nvPicPr>
                      <p:cNvPr id="10" name="Object 9"/>
                      <p:cNvPicPr>
                        <a:picLocks noChangeAspect="1" noChangeArrowheads="1"/>
                      </p:cNvPicPr>
                      <p:nvPr/>
                    </p:nvPicPr>
                    <p:blipFill>
                      <a:blip r:embed="rId9"/>
                      <a:srcRect/>
                      <a:stretch>
                        <a:fillRect/>
                      </a:stretch>
                    </p:blipFill>
                    <p:spPr bwMode="auto">
                      <a:xfrm>
                        <a:off x="1020310" y="5819775"/>
                        <a:ext cx="660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3505200" y="5820228"/>
          <a:ext cx="800100" cy="241300"/>
        </p:xfrm>
        <a:graphic>
          <a:graphicData uri="http://schemas.openxmlformats.org/presentationml/2006/ole">
            <mc:AlternateContent xmlns:mc="http://schemas.openxmlformats.org/markup-compatibility/2006">
              <mc:Choice xmlns:v="urn:schemas-microsoft-com:vml" Requires="v">
                <p:oleObj name="Equation" r:id="rId10" imgW="799920" imgH="241200" progId="Equation.DSMT4">
                  <p:embed/>
                </p:oleObj>
              </mc:Choice>
              <mc:Fallback>
                <p:oleObj name="Equation" r:id="rId10" imgW="799920" imgH="241200" progId="Equation.DSMT4">
                  <p:embed/>
                  <p:pic>
                    <p:nvPicPr>
                      <p:cNvPr id="11" name="Object 10"/>
                      <p:cNvPicPr>
                        <a:picLocks noChangeAspect="1" noChangeArrowheads="1"/>
                      </p:cNvPicPr>
                      <p:nvPr/>
                    </p:nvPicPr>
                    <p:blipFill>
                      <a:blip r:embed="rId11"/>
                      <a:srcRect/>
                      <a:stretch>
                        <a:fillRect/>
                      </a:stretch>
                    </p:blipFill>
                    <p:spPr bwMode="auto">
                      <a:xfrm>
                        <a:off x="3505200" y="5820228"/>
                        <a:ext cx="8001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5892800" y="5825672"/>
          <a:ext cx="660400" cy="241300"/>
        </p:xfrm>
        <a:graphic>
          <a:graphicData uri="http://schemas.openxmlformats.org/presentationml/2006/ole">
            <mc:AlternateContent xmlns:mc="http://schemas.openxmlformats.org/markup-compatibility/2006">
              <mc:Choice xmlns:v="urn:schemas-microsoft-com:vml" Requires="v">
                <p:oleObj name="Equation" r:id="rId12" imgW="660240" imgH="241200" progId="Equation.DSMT4">
                  <p:embed/>
                </p:oleObj>
              </mc:Choice>
              <mc:Fallback>
                <p:oleObj name="Equation" r:id="rId12" imgW="660240" imgH="241200" progId="Equation.DSMT4">
                  <p:embed/>
                  <p:pic>
                    <p:nvPicPr>
                      <p:cNvPr id="12"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92800" y="5825672"/>
                        <a:ext cx="660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9864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sz="3200" dirty="0"/>
          </a:p>
        </p:txBody>
      </p:sp>
      <p:sp>
        <p:nvSpPr>
          <p:cNvPr id="3" name="Text Placeholder 2"/>
          <p:cNvSpPr>
            <a:spLocks noGrp="1"/>
          </p:cNvSpPr>
          <p:nvPr>
            <p:ph type="body" sz="quarter" idx="10"/>
          </p:nvPr>
        </p:nvSpPr>
        <p:spPr/>
        <p:txBody>
          <a:bodyPr>
            <a:noAutofit/>
          </a:bodyPr>
          <a:lstStyle/>
          <a:p>
            <a:pPr>
              <a:spcBef>
                <a:spcPct val="50000"/>
              </a:spcBef>
            </a:pPr>
            <a:r>
              <a:rPr lang="en-US" sz="2800" dirty="0"/>
              <a:t>The restrictions are            and</a:t>
            </a:r>
          </a:p>
          <a:p>
            <a:pPr marL="514350" indent="-514350">
              <a:spcBef>
                <a:spcPct val="50000"/>
              </a:spcBef>
              <a:buFont typeface="+mj-lt"/>
              <a:buAutoNum type="arabicPeriod" startAt="2"/>
            </a:pPr>
            <a:r>
              <a:rPr lang="en-US" sz="2800" b="1" dirty="0"/>
              <a:t>Multiply both sides by the LCD.</a:t>
            </a:r>
            <a:r>
              <a:rPr lang="en-US" sz="2800" dirty="0"/>
              <a:t>  The factors of the LCD are          and          Thus, the LCD is </a:t>
            </a:r>
          </a:p>
          <a:p>
            <a:pPr>
              <a:spcBef>
                <a:spcPct val="50000"/>
              </a:spcBef>
            </a:pPr>
            <a:endParaRPr lang="en-US" sz="2800" dirty="0"/>
          </a:p>
          <a:p>
            <a:pPr marL="4572000">
              <a:spcBef>
                <a:spcPts val="0"/>
              </a:spcBef>
            </a:pPr>
            <a:r>
              <a:rPr lang="en-US" sz="2800" dirty="0"/>
              <a:t>	This is the given 	equation.</a:t>
            </a:r>
          </a:p>
          <a:p>
            <a:pPr marL="4572000">
              <a:spcBef>
                <a:spcPct val="50000"/>
              </a:spcBef>
            </a:pPr>
            <a:endParaRPr lang="en-US" sz="2800" dirty="0"/>
          </a:p>
          <a:p>
            <a:pPr>
              <a:spcBef>
                <a:spcPts val="0"/>
              </a:spcBef>
            </a:pPr>
            <a:r>
              <a:rPr lang="en-US" sz="2800" dirty="0"/>
              <a:t>						Multiply both 						sides by the 						LCD.</a:t>
            </a:r>
          </a:p>
        </p:txBody>
      </p:sp>
      <p:graphicFrame>
        <p:nvGraphicFramePr>
          <p:cNvPr id="4" name="Object 3"/>
          <p:cNvGraphicFramePr>
            <a:graphicFrameLocks noChangeAspect="1"/>
          </p:cNvGraphicFramePr>
          <p:nvPr/>
        </p:nvGraphicFramePr>
        <p:xfrm>
          <a:off x="3733800" y="1251403"/>
          <a:ext cx="1016000" cy="304800"/>
        </p:xfrm>
        <a:graphic>
          <a:graphicData uri="http://schemas.openxmlformats.org/presentationml/2006/ole">
            <mc:AlternateContent xmlns:mc="http://schemas.openxmlformats.org/markup-compatibility/2006">
              <mc:Choice xmlns:v="urn:schemas-microsoft-com:vml" Requires="v">
                <p:oleObj name="Equation" r:id="rId2" imgW="1015920" imgH="304560" progId="Equation.DSMT4">
                  <p:embed/>
                </p:oleObj>
              </mc:Choice>
              <mc:Fallback>
                <p:oleObj name="Equation" r:id="rId2" imgW="1015920" imgH="304560" progId="Equation.DSMT4">
                  <p:embed/>
                  <p:pic>
                    <p:nvPicPr>
                      <p:cNvPr id="4" name="Object 3"/>
                      <p:cNvPicPr>
                        <a:picLocks noChangeAspect="1" noChangeArrowheads="1"/>
                      </p:cNvPicPr>
                      <p:nvPr/>
                    </p:nvPicPr>
                    <p:blipFill>
                      <a:blip r:embed="rId3"/>
                      <a:srcRect/>
                      <a:stretch>
                        <a:fillRect/>
                      </a:stretch>
                    </p:blipFill>
                    <p:spPr bwMode="auto">
                      <a:xfrm>
                        <a:off x="3733800" y="1251403"/>
                        <a:ext cx="101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990600" y="3212275"/>
          <a:ext cx="3797300" cy="1778000"/>
        </p:xfrm>
        <a:graphic>
          <a:graphicData uri="http://schemas.openxmlformats.org/presentationml/2006/ole">
            <mc:AlternateContent xmlns:mc="http://schemas.openxmlformats.org/markup-compatibility/2006">
              <mc:Choice xmlns:v="urn:schemas-microsoft-com:vml" Requires="v">
                <p:oleObj name="Equation" r:id="rId4" imgW="3797280" imgH="1777680" progId="Equation.DSMT4">
                  <p:embed/>
                </p:oleObj>
              </mc:Choice>
              <mc:Fallback>
                <p:oleObj name="Equation" r:id="rId4" imgW="3797280" imgH="1777680" progId="Equation.DSMT4">
                  <p:embed/>
                  <p:pic>
                    <p:nvPicPr>
                      <p:cNvPr id="7" name="Object 6"/>
                      <p:cNvPicPr>
                        <a:picLocks noChangeAspect="1" noChangeArrowheads="1"/>
                      </p:cNvPicPr>
                      <p:nvPr/>
                    </p:nvPicPr>
                    <p:blipFill>
                      <a:blip r:embed="rId5"/>
                      <a:srcRect/>
                      <a:stretch>
                        <a:fillRect/>
                      </a:stretch>
                    </p:blipFill>
                    <p:spPr bwMode="auto">
                      <a:xfrm>
                        <a:off x="990600" y="3212275"/>
                        <a:ext cx="37973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368299" y="4981700"/>
          <a:ext cx="5727701" cy="1041400"/>
        </p:xfrm>
        <a:graphic>
          <a:graphicData uri="http://schemas.openxmlformats.org/presentationml/2006/ole">
            <mc:AlternateContent xmlns:mc="http://schemas.openxmlformats.org/markup-compatibility/2006">
              <mc:Choice xmlns:v="urn:schemas-microsoft-com:vml" Requires="v">
                <p:oleObj name="Equation" r:id="rId6" imgW="5727600" imgH="1041120" progId="Equation.DSMT4">
                  <p:embed/>
                </p:oleObj>
              </mc:Choice>
              <mc:Fallback>
                <p:oleObj name="Equation" r:id="rId6" imgW="5727600" imgH="1041120" progId="Equation.DSMT4">
                  <p:embed/>
                  <p:pic>
                    <p:nvPicPr>
                      <p:cNvPr id="8" name="Object 7"/>
                      <p:cNvPicPr>
                        <a:picLocks noChangeAspect="1" noChangeArrowheads="1"/>
                      </p:cNvPicPr>
                      <p:nvPr/>
                    </p:nvPicPr>
                    <p:blipFill>
                      <a:blip r:embed="rId7"/>
                      <a:srcRect/>
                      <a:stretch>
                        <a:fillRect/>
                      </a:stretch>
                    </p:blipFill>
                    <p:spPr bwMode="auto">
                      <a:xfrm>
                        <a:off x="368299" y="4981700"/>
                        <a:ext cx="5727701" cy="104140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nvGraphicFramePr>
        <p:xfrm>
          <a:off x="5531758" y="1225550"/>
          <a:ext cx="901700" cy="317500"/>
        </p:xfrm>
        <a:graphic>
          <a:graphicData uri="http://schemas.openxmlformats.org/presentationml/2006/ole">
            <mc:AlternateContent xmlns:mc="http://schemas.openxmlformats.org/markup-compatibility/2006">
              <mc:Choice xmlns:v="urn:schemas-microsoft-com:vml" Requires="v">
                <p:oleObj name="Equation" r:id="rId8" imgW="901440" imgH="317160" progId="Equation.DSMT4">
                  <p:embed/>
                </p:oleObj>
              </mc:Choice>
              <mc:Fallback>
                <p:oleObj name="Equation" r:id="rId8" imgW="901440" imgH="317160" progId="Equation.DSMT4">
                  <p:embed/>
                  <p:pic>
                    <p:nvPicPr>
                      <p:cNvPr id="5" name="Object 4"/>
                      <p:cNvPicPr>
                        <a:picLocks noChangeAspect="1" noChangeArrowheads="1"/>
                      </p:cNvPicPr>
                      <p:nvPr/>
                    </p:nvPicPr>
                    <p:blipFill>
                      <a:blip r:embed="rId9"/>
                      <a:srcRect/>
                      <a:stretch>
                        <a:fillRect/>
                      </a:stretch>
                    </p:blipFill>
                    <p:spPr bwMode="auto">
                      <a:xfrm>
                        <a:off x="5531758" y="1225550"/>
                        <a:ext cx="901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3546930" y="2318658"/>
          <a:ext cx="787400" cy="304800"/>
        </p:xfrm>
        <a:graphic>
          <a:graphicData uri="http://schemas.openxmlformats.org/presentationml/2006/ole">
            <mc:AlternateContent xmlns:mc="http://schemas.openxmlformats.org/markup-compatibility/2006">
              <mc:Choice xmlns:v="urn:schemas-microsoft-com:vml" Requires="v">
                <p:oleObj name="Equation" r:id="rId10" imgW="787320" imgH="304560" progId="Equation.DSMT4">
                  <p:embed/>
                </p:oleObj>
              </mc:Choice>
              <mc:Fallback>
                <p:oleObj name="Equation" r:id="rId10" imgW="787320" imgH="304560" progId="Equation.DSMT4">
                  <p:embed/>
                  <p:pic>
                    <p:nvPicPr>
                      <p:cNvPr id="6" name="Object 5"/>
                      <p:cNvPicPr>
                        <a:picLocks noChangeAspect="1" noChangeArrowheads="1"/>
                      </p:cNvPicPr>
                      <p:nvPr/>
                    </p:nvPicPr>
                    <p:blipFill>
                      <a:blip r:embed="rId11"/>
                      <a:srcRect/>
                      <a:stretch>
                        <a:fillRect/>
                      </a:stretch>
                    </p:blipFill>
                    <p:spPr bwMode="auto">
                      <a:xfrm>
                        <a:off x="3546930" y="2318658"/>
                        <a:ext cx="78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5096328" y="2323192"/>
          <a:ext cx="863600" cy="317500"/>
        </p:xfrm>
        <a:graphic>
          <a:graphicData uri="http://schemas.openxmlformats.org/presentationml/2006/ole">
            <mc:AlternateContent xmlns:mc="http://schemas.openxmlformats.org/markup-compatibility/2006">
              <mc:Choice xmlns:v="urn:schemas-microsoft-com:vml" Requires="v">
                <p:oleObj name="Equation" r:id="rId12" imgW="863280" imgH="317160" progId="Equation.DSMT4">
                  <p:embed/>
                </p:oleObj>
              </mc:Choice>
              <mc:Fallback>
                <p:oleObj name="Equation" r:id="rId12" imgW="863280" imgH="317160" progId="Equation.DSMT4">
                  <p:embed/>
                  <p:pic>
                    <p:nvPicPr>
                      <p:cNvPr id="9" name="Object 8"/>
                      <p:cNvPicPr>
                        <a:picLocks noChangeAspect="1" noChangeArrowheads="1"/>
                      </p:cNvPicPr>
                      <p:nvPr/>
                    </p:nvPicPr>
                    <p:blipFill>
                      <a:blip r:embed="rId13"/>
                      <a:srcRect/>
                      <a:stretch>
                        <a:fillRect/>
                      </a:stretch>
                    </p:blipFill>
                    <p:spPr bwMode="auto">
                      <a:xfrm>
                        <a:off x="5096328" y="2323192"/>
                        <a:ext cx="863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128486" y="2710542"/>
          <a:ext cx="2209800" cy="457200"/>
        </p:xfrm>
        <a:graphic>
          <a:graphicData uri="http://schemas.openxmlformats.org/presentationml/2006/ole">
            <mc:AlternateContent xmlns:mc="http://schemas.openxmlformats.org/markup-compatibility/2006">
              <mc:Choice xmlns:v="urn:schemas-microsoft-com:vml" Requires="v">
                <p:oleObj name="Equation" r:id="rId14" imgW="2209680" imgH="457200" progId="Equation.DSMT4">
                  <p:embed/>
                </p:oleObj>
              </mc:Choice>
              <mc:Fallback>
                <p:oleObj name="Equation" r:id="rId14" imgW="2209680" imgH="457200" progId="Equation.DSMT4">
                  <p:embed/>
                  <p:pic>
                    <p:nvPicPr>
                      <p:cNvPr id="10" name="Object 9"/>
                      <p:cNvPicPr>
                        <a:picLocks noChangeAspect="1" noChangeArrowheads="1"/>
                      </p:cNvPicPr>
                      <p:nvPr/>
                    </p:nvPicPr>
                    <p:blipFill>
                      <a:blip r:embed="rId15"/>
                      <a:srcRect/>
                      <a:stretch>
                        <a:fillRect/>
                      </a:stretch>
                    </p:blipFill>
                    <p:spPr bwMode="auto">
                      <a:xfrm>
                        <a:off x="1128486" y="2710542"/>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79616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Aft>
                <a:spcPts val="600"/>
              </a:spcAft>
              <a:buClr>
                <a:srgbClr val="000000"/>
              </a:buClr>
            </a:pPr>
            <a:endParaRPr lang="en-US" sz="2800" dirty="0"/>
          </a:p>
          <a:p>
            <a:pPr>
              <a:spcAft>
                <a:spcPts val="600"/>
              </a:spcAft>
              <a:buClr>
                <a:srgbClr val="000000"/>
              </a:buClr>
            </a:pPr>
            <a:endParaRPr lang="en-US" sz="2800" dirty="0"/>
          </a:p>
          <a:p>
            <a:pPr>
              <a:spcAft>
                <a:spcPts val="600"/>
              </a:spcAft>
              <a:buClr>
                <a:srgbClr val="000000"/>
              </a:buClr>
            </a:pPr>
            <a:endParaRPr lang="en-US" sz="2800" dirty="0"/>
          </a:p>
          <a:p>
            <a:pPr marL="5597525">
              <a:spcAft>
                <a:spcPts val="600"/>
              </a:spcAft>
              <a:buClr>
                <a:srgbClr val="000000"/>
              </a:buClr>
            </a:pPr>
            <a:endParaRPr lang="en-US" sz="2800" dirty="0"/>
          </a:p>
          <a:p>
            <a:pPr marL="4508500">
              <a:spcAft>
                <a:spcPts val="600"/>
              </a:spcAft>
              <a:buClr>
                <a:srgbClr val="000000"/>
              </a:buClr>
              <a:tabLst>
                <a:tab pos="4460875" algn="l"/>
              </a:tabLst>
            </a:pPr>
            <a:r>
              <a:rPr lang="en-US" sz="2800" dirty="0"/>
              <a:t>Use the distributive property.</a:t>
            </a:r>
          </a:p>
          <a:p>
            <a:pPr marL="4508500">
              <a:spcAft>
                <a:spcPts val="600"/>
              </a:spcAft>
              <a:buClr>
                <a:srgbClr val="000000"/>
              </a:buClr>
              <a:tabLst>
                <a:tab pos="4460875" algn="l"/>
              </a:tabLst>
            </a:pPr>
            <a:endParaRPr lang="en-US" sz="2800" dirty="0"/>
          </a:p>
          <a:p>
            <a:pPr marL="4508500">
              <a:spcAft>
                <a:spcPts val="600"/>
              </a:spcAft>
              <a:buClr>
                <a:srgbClr val="000000"/>
              </a:buClr>
              <a:tabLst>
                <a:tab pos="4460875" algn="l"/>
              </a:tabLst>
            </a:pPr>
            <a:r>
              <a:rPr lang="en-US" sz="2800" dirty="0"/>
              <a:t>Simplify.</a:t>
            </a:r>
          </a:p>
        </p:txBody>
      </p:sp>
      <p:graphicFrame>
        <p:nvGraphicFramePr>
          <p:cNvPr id="5" name="Object 4"/>
          <p:cNvGraphicFramePr>
            <a:graphicFrameLocks noChangeAspect="1"/>
          </p:cNvGraphicFramePr>
          <p:nvPr/>
        </p:nvGraphicFramePr>
        <p:xfrm>
          <a:off x="736600" y="2387600"/>
          <a:ext cx="7797800" cy="1955800"/>
        </p:xfrm>
        <a:graphic>
          <a:graphicData uri="http://schemas.openxmlformats.org/presentationml/2006/ole">
            <mc:AlternateContent xmlns:mc="http://schemas.openxmlformats.org/markup-compatibility/2006">
              <mc:Choice xmlns:v="urn:schemas-microsoft-com:vml" Requires="v">
                <p:oleObj name="Equation" r:id="rId2" imgW="7797600" imgH="1955520" progId="Equation.DSMT4">
                  <p:embed/>
                </p:oleObj>
              </mc:Choice>
              <mc:Fallback>
                <p:oleObj name="Equation" r:id="rId2" imgW="7797600" imgH="1955520" progId="Equation.DSMT4">
                  <p:embed/>
                  <p:pic>
                    <p:nvPicPr>
                      <p:cNvPr id="5" name="Object 4"/>
                      <p:cNvPicPr>
                        <a:picLocks noChangeAspect="1" noChangeArrowheads="1"/>
                      </p:cNvPicPr>
                      <p:nvPr/>
                    </p:nvPicPr>
                    <p:blipFill>
                      <a:blip r:embed="rId3"/>
                      <a:srcRect/>
                      <a:stretch>
                        <a:fillRect/>
                      </a:stretch>
                    </p:blipFill>
                    <p:spPr bwMode="auto">
                      <a:xfrm>
                        <a:off x="736600" y="2387600"/>
                        <a:ext cx="77978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1016000" y="1371600"/>
          <a:ext cx="3556000" cy="914400"/>
        </p:xfrm>
        <a:graphic>
          <a:graphicData uri="http://schemas.openxmlformats.org/presentationml/2006/ole">
            <mc:AlternateContent xmlns:mc="http://schemas.openxmlformats.org/markup-compatibility/2006">
              <mc:Choice xmlns:v="urn:schemas-microsoft-com:vml" Requires="v">
                <p:oleObj name="Equation" r:id="rId4" imgW="3555720" imgH="914400" progId="Equation.DSMT4">
                  <p:embed/>
                </p:oleObj>
              </mc:Choice>
              <mc:Fallback>
                <p:oleObj name="Equation" r:id="rId4" imgW="3555720" imgH="914400" progId="Equation.DSMT4">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0" y="1371600"/>
                        <a:ext cx="3556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838200" y="5181600"/>
          <a:ext cx="3606800" cy="457200"/>
        </p:xfrm>
        <a:graphic>
          <a:graphicData uri="http://schemas.openxmlformats.org/presentationml/2006/ole">
            <mc:AlternateContent xmlns:mc="http://schemas.openxmlformats.org/markup-compatibility/2006">
              <mc:Choice xmlns:v="urn:schemas-microsoft-com:vml" Requires="v">
                <p:oleObj name="Equation" r:id="rId6" imgW="3606480" imgH="457200" progId="Equation.DSMT4">
                  <p:embed/>
                </p:oleObj>
              </mc:Choice>
              <mc:Fallback>
                <p:oleObj name="Equation" r:id="rId6" imgW="3606480" imgH="457200" progId="Equation.DSMT4">
                  <p:embed/>
                  <p:pic>
                    <p:nvPicPr>
                      <p:cNvPr id="6" name="Object 5"/>
                      <p:cNvPicPr>
                        <a:picLocks noChangeAspect="1" noChangeArrowheads="1"/>
                      </p:cNvPicPr>
                      <p:nvPr/>
                    </p:nvPicPr>
                    <p:blipFill>
                      <a:blip r:embed="rId7"/>
                      <a:srcRect/>
                      <a:stretch>
                        <a:fillRect/>
                      </a:stretch>
                    </p:blipFill>
                    <p:spPr bwMode="auto">
                      <a:xfrm>
                        <a:off x="838200" y="5181600"/>
                        <a:ext cx="360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2174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marL="514350" indent="-514350">
              <a:buFont typeface="+mj-lt"/>
              <a:buAutoNum type="arabicPeriod" startAt="3"/>
            </a:pPr>
            <a:r>
              <a:rPr lang="en-US" sz="2800" b="1" dirty="0"/>
              <a:t>Solve the resulting equation.</a:t>
            </a:r>
          </a:p>
          <a:p>
            <a:pPr marL="4460875">
              <a:tabLst>
                <a:tab pos="4460875" algn="l"/>
              </a:tabLst>
            </a:pPr>
            <a:r>
              <a:rPr lang="en-US" sz="2800" dirty="0"/>
              <a:t>This is the equation with cleared fractions.</a:t>
            </a:r>
            <a:endParaRPr lang="en-US" sz="2800" b="1" dirty="0"/>
          </a:p>
          <a:p>
            <a:pPr marL="4460875"/>
            <a:r>
              <a:rPr lang="en-US" sz="2800" dirty="0"/>
              <a:t>Use the distributive property.</a:t>
            </a:r>
          </a:p>
          <a:p>
            <a:pPr marL="4460875"/>
            <a:r>
              <a:rPr lang="en-US" sz="2800" dirty="0"/>
              <a:t>Combine like terms.</a:t>
            </a:r>
          </a:p>
          <a:p>
            <a:pPr marL="4460875"/>
            <a:r>
              <a:rPr lang="en-US" sz="2800" dirty="0"/>
              <a:t>Subtract </a:t>
            </a:r>
            <a:r>
              <a:rPr lang="en-US" sz="2800" i="1" dirty="0"/>
              <a:t>x</a:t>
            </a:r>
            <a:r>
              <a:rPr lang="en-US" sz="2800" dirty="0"/>
              <a:t> from both sides.</a:t>
            </a:r>
          </a:p>
          <a:p>
            <a:pPr marL="4460875"/>
            <a:r>
              <a:rPr lang="en-US" sz="2800" dirty="0"/>
              <a:t>Add 5 to both sides.</a:t>
            </a:r>
          </a:p>
          <a:p>
            <a:pPr marL="4460875"/>
            <a:r>
              <a:rPr lang="en-US" sz="2800" dirty="0"/>
              <a:t>Divide both sides by 3.</a:t>
            </a:r>
          </a:p>
        </p:txBody>
      </p:sp>
      <p:graphicFrame>
        <p:nvGraphicFramePr>
          <p:cNvPr id="2" name="Object 1"/>
          <p:cNvGraphicFramePr>
            <a:graphicFrameLocks noChangeAspect="1"/>
          </p:cNvGraphicFramePr>
          <p:nvPr/>
        </p:nvGraphicFramePr>
        <p:xfrm>
          <a:off x="1143000" y="1828800"/>
          <a:ext cx="3606800" cy="457200"/>
        </p:xfrm>
        <a:graphic>
          <a:graphicData uri="http://schemas.openxmlformats.org/presentationml/2006/ole">
            <mc:AlternateContent xmlns:mc="http://schemas.openxmlformats.org/markup-compatibility/2006">
              <mc:Choice xmlns:v="urn:schemas-microsoft-com:vml" Requires="v">
                <p:oleObj name="Equation" r:id="rId2" imgW="3606480" imgH="457200" progId="Equation.DSMT4">
                  <p:embed/>
                </p:oleObj>
              </mc:Choice>
              <mc:Fallback>
                <p:oleObj name="Equation" r:id="rId2" imgW="3606480" imgH="457200" progId="Equation.DSMT4">
                  <p:embed/>
                  <p:pic>
                    <p:nvPicPr>
                      <p:cNvPr id="2" name="Object 1"/>
                      <p:cNvPicPr>
                        <a:picLocks noChangeAspect="1" noChangeArrowheads="1"/>
                      </p:cNvPicPr>
                      <p:nvPr/>
                    </p:nvPicPr>
                    <p:blipFill>
                      <a:blip r:embed="rId3"/>
                      <a:srcRect/>
                      <a:stretch>
                        <a:fillRect/>
                      </a:stretch>
                    </p:blipFill>
                    <p:spPr bwMode="auto">
                      <a:xfrm>
                        <a:off x="1143000" y="1828800"/>
                        <a:ext cx="360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1447800" y="2819400"/>
          <a:ext cx="3302000" cy="317500"/>
        </p:xfrm>
        <a:graphic>
          <a:graphicData uri="http://schemas.openxmlformats.org/presentationml/2006/ole">
            <mc:AlternateContent xmlns:mc="http://schemas.openxmlformats.org/markup-compatibility/2006">
              <mc:Choice xmlns:v="urn:schemas-microsoft-com:vml" Requires="v">
                <p:oleObj name="Equation" r:id="rId4" imgW="3301920" imgH="317160" progId="Equation.DSMT4">
                  <p:embed/>
                </p:oleObj>
              </mc:Choice>
              <mc:Fallback>
                <p:oleObj name="Equation" r:id="rId4" imgW="3301920" imgH="317160" progId="Equation.DSMT4">
                  <p:embed/>
                  <p:pic>
                    <p:nvPicPr>
                      <p:cNvPr id="5" name="Object 4"/>
                      <p:cNvPicPr>
                        <a:picLocks noChangeAspect="1" noChangeArrowheads="1"/>
                      </p:cNvPicPr>
                      <p:nvPr/>
                    </p:nvPicPr>
                    <p:blipFill>
                      <a:blip r:embed="rId5"/>
                      <a:srcRect/>
                      <a:stretch>
                        <a:fillRect/>
                      </a:stretch>
                    </p:blipFill>
                    <p:spPr bwMode="auto">
                      <a:xfrm>
                        <a:off x="1447800" y="2819400"/>
                        <a:ext cx="3302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2616200" y="3644900"/>
          <a:ext cx="2108200" cy="317500"/>
        </p:xfrm>
        <a:graphic>
          <a:graphicData uri="http://schemas.openxmlformats.org/presentationml/2006/ole">
            <mc:AlternateContent xmlns:mc="http://schemas.openxmlformats.org/markup-compatibility/2006">
              <mc:Choice xmlns:v="urn:schemas-microsoft-com:vml" Requires="v">
                <p:oleObj name="Equation" r:id="rId6" imgW="2108160" imgH="317160" progId="Equation.DSMT4">
                  <p:embed/>
                </p:oleObj>
              </mc:Choice>
              <mc:Fallback>
                <p:oleObj name="Equation" r:id="rId6" imgW="2108160" imgH="317160" progId="Equation.DSMT4">
                  <p:embed/>
                  <p:pic>
                    <p:nvPicPr>
                      <p:cNvPr id="6" name="Object 5"/>
                      <p:cNvPicPr>
                        <a:picLocks noChangeAspect="1" noChangeArrowheads="1"/>
                      </p:cNvPicPr>
                      <p:nvPr/>
                    </p:nvPicPr>
                    <p:blipFill>
                      <a:blip r:embed="rId7"/>
                      <a:srcRect/>
                      <a:stretch>
                        <a:fillRect/>
                      </a:stretch>
                    </p:blipFill>
                    <p:spPr bwMode="auto">
                      <a:xfrm>
                        <a:off x="2616200" y="3644900"/>
                        <a:ext cx="2108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2622768" y="4343400"/>
          <a:ext cx="1536700" cy="330200"/>
        </p:xfrm>
        <a:graphic>
          <a:graphicData uri="http://schemas.openxmlformats.org/presentationml/2006/ole">
            <mc:AlternateContent xmlns:mc="http://schemas.openxmlformats.org/markup-compatibility/2006">
              <mc:Choice xmlns:v="urn:schemas-microsoft-com:vml" Requires="v">
                <p:oleObj name="Equation" r:id="rId8" imgW="1536480" imgH="330120" progId="Equation.DSMT4">
                  <p:embed/>
                </p:oleObj>
              </mc:Choice>
              <mc:Fallback>
                <p:oleObj name="Equation" r:id="rId8" imgW="1536480" imgH="330120" progId="Equation.DSMT4">
                  <p:embed/>
                  <p:pic>
                    <p:nvPicPr>
                      <p:cNvPr id="7" name="Object 6"/>
                      <p:cNvPicPr>
                        <a:picLocks noChangeAspect="1" noChangeArrowheads="1"/>
                      </p:cNvPicPr>
                      <p:nvPr/>
                    </p:nvPicPr>
                    <p:blipFill>
                      <a:blip r:embed="rId9"/>
                      <a:srcRect/>
                      <a:stretch>
                        <a:fillRect/>
                      </a:stretch>
                    </p:blipFill>
                    <p:spPr bwMode="auto">
                      <a:xfrm>
                        <a:off x="2622768" y="4343400"/>
                        <a:ext cx="1536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3124636" y="5080000"/>
          <a:ext cx="1003300" cy="330200"/>
        </p:xfrm>
        <a:graphic>
          <a:graphicData uri="http://schemas.openxmlformats.org/presentationml/2006/ole">
            <mc:AlternateContent xmlns:mc="http://schemas.openxmlformats.org/markup-compatibility/2006">
              <mc:Choice xmlns:v="urn:schemas-microsoft-com:vml" Requires="v">
                <p:oleObj name="Equation" r:id="rId10" imgW="1002960" imgH="330120" progId="Equation.DSMT4">
                  <p:embed/>
                </p:oleObj>
              </mc:Choice>
              <mc:Fallback>
                <p:oleObj name="Equation" r:id="rId10" imgW="1002960" imgH="330120" progId="Equation.DSMT4">
                  <p:embed/>
                  <p:pic>
                    <p:nvPicPr>
                      <p:cNvPr id="8" name="Object 7"/>
                      <p:cNvPicPr>
                        <a:picLocks noChangeAspect="1" noChangeArrowheads="1"/>
                      </p:cNvPicPr>
                      <p:nvPr/>
                    </p:nvPicPr>
                    <p:blipFill>
                      <a:blip r:embed="rId11"/>
                      <a:srcRect/>
                      <a:stretch>
                        <a:fillRect/>
                      </a:stretch>
                    </p:blipFill>
                    <p:spPr bwMode="auto">
                      <a:xfrm>
                        <a:off x="3124636" y="5080000"/>
                        <a:ext cx="1003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3349298" y="5568732"/>
          <a:ext cx="812800" cy="330200"/>
        </p:xfrm>
        <a:graphic>
          <a:graphicData uri="http://schemas.openxmlformats.org/presentationml/2006/ole">
            <mc:AlternateContent xmlns:mc="http://schemas.openxmlformats.org/markup-compatibility/2006">
              <mc:Choice xmlns:v="urn:schemas-microsoft-com:vml" Requires="v">
                <p:oleObj name="Equation" r:id="rId12" imgW="812520" imgH="330120" progId="Equation.DSMT4">
                  <p:embed/>
                </p:oleObj>
              </mc:Choice>
              <mc:Fallback>
                <p:oleObj name="Equation" r:id="rId12" imgW="812520" imgH="330120" progId="Equation.DSMT4">
                  <p:embed/>
                  <p:pic>
                    <p:nvPicPr>
                      <p:cNvPr id="9" name="Object 8"/>
                      <p:cNvPicPr>
                        <a:picLocks noChangeAspect="1" noChangeArrowheads="1"/>
                      </p:cNvPicPr>
                      <p:nvPr/>
                    </p:nvPicPr>
                    <p:blipFill>
                      <a:blip r:embed="rId13"/>
                      <a:srcRect/>
                      <a:stretch>
                        <a:fillRect/>
                      </a:stretch>
                    </p:blipFill>
                    <p:spPr bwMode="auto">
                      <a:xfrm>
                        <a:off x="3349298" y="5568732"/>
                        <a:ext cx="812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039262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r>
              <a:rPr lang="en-US" sz="3200" dirty="0">
                <a:latin typeface="Arial" pitchFamily="34" charset="0"/>
                <a:cs typeface="Arial" pitchFamily="34" charset="0"/>
              </a:rPr>
              <a:t>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marL="514350" indent="-514350">
              <a:spcBef>
                <a:spcPct val="50000"/>
              </a:spcBef>
              <a:buFont typeface="+mj-lt"/>
              <a:buAutoNum type="arabicPeriod" startAt="4"/>
            </a:pPr>
            <a:r>
              <a:rPr lang="en-US" sz="2800" b="1" dirty="0"/>
              <a:t>Check the proposed solutions in the original equation.</a:t>
            </a:r>
            <a:r>
              <a:rPr lang="en-US" sz="2800" dirty="0"/>
              <a:t>  The proposed solution, 3, is not part of the restriction that            and                            Substitute 3 for </a:t>
            </a:r>
            <a:r>
              <a:rPr lang="en-US" sz="2800" i="1" dirty="0"/>
              <a:t>x</a:t>
            </a:r>
            <a:r>
              <a:rPr lang="en-US" sz="2800" dirty="0"/>
              <a:t>, in the given (original) equation.  The resulting true statement verifies that 3 is a solution and that       is the solution set.</a:t>
            </a:r>
            <a:endParaRPr lang="en-US" sz="2800" b="1" dirty="0"/>
          </a:p>
        </p:txBody>
      </p:sp>
      <p:graphicFrame>
        <p:nvGraphicFramePr>
          <p:cNvPr id="4" name="Object 3"/>
          <p:cNvGraphicFramePr>
            <a:graphicFrameLocks noChangeAspect="1"/>
          </p:cNvGraphicFramePr>
          <p:nvPr/>
        </p:nvGraphicFramePr>
        <p:xfrm>
          <a:off x="4450939" y="2120900"/>
          <a:ext cx="1016000" cy="304800"/>
        </p:xfrm>
        <a:graphic>
          <a:graphicData uri="http://schemas.openxmlformats.org/presentationml/2006/ole">
            <mc:AlternateContent xmlns:mc="http://schemas.openxmlformats.org/markup-compatibility/2006">
              <mc:Choice xmlns:v="urn:schemas-microsoft-com:vml" Requires="v">
                <p:oleObj name="Equation" r:id="rId2" imgW="1015920" imgH="304560" progId="Equation.DSMT4">
                  <p:embed/>
                </p:oleObj>
              </mc:Choice>
              <mc:Fallback>
                <p:oleObj name="Equation" r:id="rId2" imgW="1015920" imgH="304560" progId="Equation.DSMT4">
                  <p:embed/>
                  <p:pic>
                    <p:nvPicPr>
                      <p:cNvPr id="4" name="Object 3"/>
                      <p:cNvPicPr>
                        <a:picLocks noChangeAspect="1" noChangeArrowheads="1"/>
                      </p:cNvPicPr>
                      <p:nvPr/>
                    </p:nvPicPr>
                    <p:blipFill>
                      <a:blip r:embed="rId3"/>
                      <a:srcRect/>
                      <a:stretch>
                        <a:fillRect/>
                      </a:stretch>
                    </p:blipFill>
                    <p:spPr bwMode="auto">
                      <a:xfrm>
                        <a:off x="4450939" y="2120900"/>
                        <a:ext cx="101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6230425" y="2109025"/>
          <a:ext cx="901700" cy="317500"/>
        </p:xfrm>
        <a:graphic>
          <a:graphicData uri="http://schemas.openxmlformats.org/presentationml/2006/ole">
            <mc:AlternateContent xmlns:mc="http://schemas.openxmlformats.org/markup-compatibility/2006">
              <mc:Choice xmlns:v="urn:schemas-microsoft-com:vml" Requires="v">
                <p:oleObj name="Equation" r:id="rId4" imgW="901440" imgH="317160" progId="Equation.DSMT4">
                  <p:embed/>
                </p:oleObj>
              </mc:Choice>
              <mc:Fallback>
                <p:oleObj name="Equation" r:id="rId4" imgW="901440" imgH="317160" progId="Equation.DSMT4">
                  <p:embed/>
                  <p:pic>
                    <p:nvPicPr>
                      <p:cNvPr id="5" name="Object 4"/>
                      <p:cNvPicPr>
                        <a:picLocks noChangeAspect="1" noChangeArrowheads="1"/>
                      </p:cNvPicPr>
                      <p:nvPr/>
                    </p:nvPicPr>
                    <p:blipFill>
                      <a:blip r:embed="rId5"/>
                      <a:srcRect/>
                      <a:stretch>
                        <a:fillRect/>
                      </a:stretch>
                    </p:blipFill>
                    <p:spPr bwMode="auto">
                      <a:xfrm>
                        <a:off x="6230425" y="2109025"/>
                        <a:ext cx="901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5482770" y="3362036"/>
          <a:ext cx="508000" cy="457200"/>
        </p:xfrm>
        <a:graphic>
          <a:graphicData uri="http://schemas.openxmlformats.org/presentationml/2006/ole">
            <mc:AlternateContent xmlns:mc="http://schemas.openxmlformats.org/markup-compatibility/2006">
              <mc:Choice xmlns:v="urn:schemas-microsoft-com:vml" Requires="v">
                <p:oleObj name="Equation" r:id="rId6" imgW="507960" imgH="457200" progId="Equation.DSMT4">
                  <p:embed/>
                </p:oleObj>
              </mc:Choice>
              <mc:Fallback>
                <p:oleObj name="Equation" r:id="rId6" imgW="507960" imgH="457200" progId="Equation.DSMT4">
                  <p:embed/>
                  <p:pic>
                    <p:nvPicPr>
                      <p:cNvPr id="6" name="Object 5"/>
                      <p:cNvPicPr>
                        <a:picLocks noChangeAspect="1" noChangeArrowheads="1"/>
                      </p:cNvPicPr>
                      <p:nvPr/>
                    </p:nvPicPr>
                    <p:blipFill>
                      <a:blip r:embed="rId7"/>
                      <a:srcRect/>
                      <a:stretch>
                        <a:fillRect/>
                      </a:stretch>
                    </p:blipFill>
                    <p:spPr bwMode="auto">
                      <a:xfrm>
                        <a:off x="5482770" y="3362036"/>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547506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1a.</a:t>
            </a:r>
            <a:r>
              <a:rPr lang="en-US" sz="2800" dirty="0"/>
              <a:t>	Solve:</a:t>
            </a:r>
          </a:p>
          <a:p>
            <a:endParaRPr lang="en-US" sz="2800" dirty="0"/>
          </a:p>
          <a:p>
            <a:r>
              <a:rPr lang="en-US" sz="2800" dirty="0"/>
              <a:t>	The restriction is </a:t>
            </a:r>
          </a:p>
        </p:txBody>
      </p:sp>
      <p:graphicFrame>
        <p:nvGraphicFramePr>
          <p:cNvPr id="5" name="Object 4"/>
          <p:cNvGraphicFramePr>
            <a:graphicFrameLocks noChangeAspect="1"/>
          </p:cNvGraphicFramePr>
          <p:nvPr/>
        </p:nvGraphicFramePr>
        <p:xfrm>
          <a:off x="685800" y="2743200"/>
          <a:ext cx="5118100" cy="3340100"/>
        </p:xfrm>
        <a:graphic>
          <a:graphicData uri="http://schemas.openxmlformats.org/presentationml/2006/ole">
            <mc:AlternateContent xmlns:mc="http://schemas.openxmlformats.org/markup-compatibility/2006">
              <mc:Choice xmlns:v="urn:schemas-microsoft-com:vml" Requires="v">
                <p:oleObj name="Equation" r:id="rId2" imgW="5117760" imgH="3340080" progId="Equation.DSMT4">
                  <p:embed/>
                </p:oleObj>
              </mc:Choice>
              <mc:Fallback>
                <p:oleObj name="Equation" r:id="rId2" imgW="5117760" imgH="3340080" progId="Equation.DSMT4">
                  <p:embed/>
                  <p:pic>
                    <p:nvPicPr>
                      <p:cNvPr id="5" name="Object 4"/>
                      <p:cNvPicPr>
                        <a:picLocks noChangeAspect="1" noChangeArrowheads="1"/>
                      </p:cNvPicPr>
                      <p:nvPr/>
                    </p:nvPicPr>
                    <p:blipFill>
                      <a:blip r:embed="rId3"/>
                      <a:srcRect/>
                      <a:stretch>
                        <a:fillRect/>
                      </a:stretch>
                    </p:blipFill>
                    <p:spPr bwMode="auto">
                      <a:xfrm>
                        <a:off x="685800" y="2743200"/>
                        <a:ext cx="51181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2641600" y="1022350"/>
          <a:ext cx="2692400" cy="838200"/>
        </p:xfrm>
        <a:graphic>
          <a:graphicData uri="http://schemas.openxmlformats.org/presentationml/2006/ole">
            <mc:AlternateContent xmlns:mc="http://schemas.openxmlformats.org/markup-compatibility/2006">
              <mc:Choice xmlns:v="urn:schemas-microsoft-com:vml" Requires="v">
                <p:oleObj name="Equation" r:id="rId4" imgW="2692080" imgH="838080" progId="Equation.DSMT4">
                  <p:embed/>
                </p:oleObj>
              </mc:Choice>
              <mc:Fallback>
                <p:oleObj name="Equation" r:id="rId4" imgW="2692080" imgH="838080" progId="Equation.DSMT4">
                  <p:embed/>
                  <p:pic>
                    <p:nvPicPr>
                      <p:cNvPr id="4" name="Object 3"/>
                      <p:cNvPicPr>
                        <a:picLocks noChangeAspect="1" noChangeArrowheads="1"/>
                      </p:cNvPicPr>
                      <p:nvPr/>
                    </p:nvPicPr>
                    <p:blipFill>
                      <a:blip r:embed="rId5"/>
                      <a:srcRect/>
                      <a:stretch>
                        <a:fillRect/>
                      </a:stretch>
                    </p:blipFill>
                    <p:spPr bwMode="auto">
                      <a:xfrm>
                        <a:off x="2641600" y="1022350"/>
                        <a:ext cx="269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4238997" y="2252436"/>
          <a:ext cx="901700" cy="330200"/>
        </p:xfrm>
        <a:graphic>
          <a:graphicData uri="http://schemas.openxmlformats.org/presentationml/2006/ole">
            <mc:AlternateContent xmlns:mc="http://schemas.openxmlformats.org/markup-compatibility/2006">
              <mc:Choice xmlns:v="urn:schemas-microsoft-com:vml" Requires="v">
                <p:oleObj name="Equation" r:id="rId6" imgW="901440" imgH="330120" progId="Equation.DSMT4">
                  <p:embed/>
                </p:oleObj>
              </mc:Choice>
              <mc:Fallback>
                <p:oleObj name="Equation" r:id="rId6" imgW="901440" imgH="330120" progId="Equation.DSMT4">
                  <p:embed/>
                  <p:pic>
                    <p:nvPicPr>
                      <p:cNvPr id="6" name="Object 5"/>
                      <p:cNvPicPr>
                        <a:picLocks noChangeAspect="1" noChangeArrowheads="1"/>
                      </p:cNvPicPr>
                      <p:nvPr/>
                    </p:nvPicPr>
                    <p:blipFill>
                      <a:blip r:embed="rId7"/>
                      <a:srcRect/>
                      <a:stretch>
                        <a:fillRect/>
                      </a:stretch>
                    </p:blipFill>
                    <p:spPr bwMode="auto">
                      <a:xfrm>
                        <a:off x="4238997" y="2252436"/>
                        <a:ext cx="901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149076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1: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endParaRPr lang="en-US" sz="2800" dirty="0"/>
          </a:p>
          <a:p>
            <a:endParaRPr lang="en-US" sz="2800" dirty="0"/>
          </a:p>
          <a:p>
            <a:endParaRPr lang="en-US" sz="2800" dirty="0"/>
          </a:p>
          <a:p>
            <a:endParaRPr lang="en-US" sz="2800" dirty="0"/>
          </a:p>
          <a:p>
            <a:endParaRPr lang="en-US" sz="2800" dirty="0"/>
          </a:p>
          <a:p>
            <a:r>
              <a:rPr lang="en-US" sz="2800" dirty="0"/>
              <a:t>	The proposed result makes the original 	equation true.</a:t>
            </a:r>
          </a:p>
          <a:p>
            <a:r>
              <a:rPr lang="en-US" sz="2800" dirty="0"/>
              <a:t>	The solution set is </a:t>
            </a:r>
          </a:p>
        </p:txBody>
      </p:sp>
      <p:graphicFrame>
        <p:nvGraphicFramePr>
          <p:cNvPr id="2" name="Object 1"/>
          <p:cNvGraphicFramePr>
            <a:graphicFrameLocks noChangeAspect="1"/>
          </p:cNvGraphicFramePr>
          <p:nvPr/>
        </p:nvGraphicFramePr>
        <p:xfrm>
          <a:off x="1612900" y="1422400"/>
          <a:ext cx="3644900" cy="1930400"/>
        </p:xfrm>
        <a:graphic>
          <a:graphicData uri="http://schemas.openxmlformats.org/presentationml/2006/ole">
            <mc:AlternateContent xmlns:mc="http://schemas.openxmlformats.org/markup-compatibility/2006">
              <mc:Choice xmlns:v="urn:schemas-microsoft-com:vml" Requires="v">
                <p:oleObj name="Equation" r:id="rId2" imgW="3644640" imgH="1930320" progId="Equation.DSMT4">
                  <p:embed/>
                </p:oleObj>
              </mc:Choice>
              <mc:Fallback>
                <p:oleObj name="Equation" r:id="rId2" imgW="3644640" imgH="1930320" progId="Equation.DSMT4">
                  <p:embed/>
                  <p:pic>
                    <p:nvPicPr>
                      <p:cNvPr id="2" name="Object 1"/>
                      <p:cNvPicPr>
                        <a:picLocks noChangeAspect="1" noChangeArrowheads="1"/>
                      </p:cNvPicPr>
                      <p:nvPr/>
                    </p:nvPicPr>
                    <p:blipFill>
                      <a:blip r:embed="rId3"/>
                      <a:srcRect/>
                      <a:stretch>
                        <a:fillRect/>
                      </a:stretch>
                    </p:blipFill>
                    <p:spPr bwMode="auto">
                      <a:xfrm>
                        <a:off x="1612900" y="1422400"/>
                        <a:ext cx="36449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4499430" y="4706256"/>
          <a:ext cx="609600" cy="457200"/>
        </p:xfrm>
        <a:graphic>
          <a:graphicData uri="http://schemas.openxmlformats.org/presentationml/2006/ole">
            <mc:AlternateContent xmlns:mc="http://schemas.openxmlformats.org/markup-compatibility/2006">
              <mc:Choice xmlns:v="urn:schemas-microsoft-com:vml" Requires="v">
                <p:oleObj name="Equation" r:id="rId4" imgW="609480" imgH="457200" progId="Equation.DSMT4">
                  <p:embed/>
                </p:oleObj>
              </mc:Choice>
              <mc:Fallback>
                <p:oleObj name="Equation" r:id="rId4" imgW="609480" imgH="457200" progId="Equation.DSMT4">
                  <p:embed/>
                  <p:pic>
                    <p:nvPicPr>
                      <p:cNvPr id="5" name="Object 4"/>
                      <p:cNvPicPr>
                        <a:picLocks noChangeAspect="1" noChangeArrowheads="1"/>
                      </p:cNvPicPr>
                      <p:nvPr/>
                    </p:nvPicPr>
                    <p:blipFill>
                      <a:blip r:embed="rId5"/>
                      <a:srcRect/>
                      <a:stretch>
                        <a:fillRect/>
                      </a:stretch>
                    </p:blipFill>
                    <p:spPr bwMode="auto">
                      <a:xfrm>
                        <a:off x="4499430" y="4706256"/>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450370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1b.</a:t>
            </a:r>
            <a:r>
              <a:rPr lang="en-US" sz="2800" dirty="0"/>
              <a:t>	Solve:</a:t>
            </a:r>
          </a:p>
          <a:p>
            <a:endParaRPr lang="en-US" sz="2800" dirty="0"/>
          </a:p>
          <a:p>
            <a:r>
              <a:rPr lang="en-US" sz="2800" dirty="0"/>
              <a:t>	The restriction is            and  </a:t>
            </a:r>
          </a:p>
        </p:txBody>
      </p:sp>
      <p:graphicFrame>
        <p:nvGraphicFramePr>
          <p:cNvPr id="4" name="Object 3"/>
          <p:cNvGraphicFramePr>
            <a:graphicFrameLocks noChangeAspect="1"/>
          </p:cNvGraphicFramePr>
          <p:nvPr/>
        </p:nvGraphicFramePr>
        <p:xfrm>
          <a:off x="2628900" y="1022350"/>
          <a:ext cx="1943100" cy="838200"/>
        </p:xfrm>
        <a:graphic>
          <a:graphicData uri="http://schemas.openxmlformats.org/presentationml/2006/ole">
            <mc:AlternateContent xmlns:mc="http://schemas.openxmlformats.org/markup-compatibility/2006">
              <mc:Choice xmlns:v="urn:schemas-microsoft-com:vml" Requires="v">
                <p:oleObj name="Equation" r:id="rId2" imgW="1942920" imgH="838080" progId="Equation.DSMT4">
                  <p:embed/>
                </p:oleObj>
              </mc:Choice>
              <mc:Fallback>
                <p:oleObj name="Equation" r:id="rId2" imgW="1942920" imgH="838080" progId="Equation.DSMT4">
                  <p:embed/>
                  <p:pic>
                    <p:nvPicPr>
                      <p:cNvPr id="4" name="Object 3"/>
                      <p:cNvPicPr>
                        <a:picLocks noChangeAspect="1" noChangeArrowheads="1"/>
                      </p:cNvPicPr>
                      <p:nvPr/>
                    </p:nvPicPr>
                    <p:blipFill>
                      <a:blip r:embed="rId3"/>
                      <a:srcRect/>
                      <a:stretch>
                        <a:fillRect/>
                      </a:stretch>
                    </p:blipFill>
                    <p:spPr bwMode="auto">
                      <a:xfrm>
                        <a:off x="2628900" y="1022350"/>
                        <a:ext cx="1943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4263572" y="2259013"/>
          <a:ext cx="965200" cy="317500"/>
        </p:xfrm>
        <a:graphic>
          <a:graphicData uri="http://schemas.openxmlformats.org/presentationml/2006/ole">
            <mc:AlternateContent xmlns:mc="http://schemas.openxmlformats.org/markup-compatibility/2006">
              <mc:Choice xmlns:v="urn:schemas-microsoft-com:vml" Requires="v">
                <p:oleObj name="Equation" r:id="rId4" imgW="965160" imgH="317160" progId="Equation.DSMT4">
                  <p:embed/>
                </p:oleObj>
              </mc:Choice>
              <mc:Fallback>
                <p:oleObj name="Equation" r:id="rId4" imgW="965160" imgH="317160" progId="Equation.DSMT4">
                  <p:embed/>
                  <p:pic>
                    <p:nvPicPr>
                      <p:cNvPr id="6" name="Object 5"/>
                      <p:cNvPicPr>
                        <a:picLocks noChangeAspect="1" noChangeArrowheads="1"/>
                      </p:cNvPicPr>
                      <p:nvPr/>
                    </p:nvPicPr>
                    <p:blipFill>
                      <a:blip r:embed="rId5"/>
                      <a:srcRect/>
                      <a:stretch>
                        <a:fillRect/>
                      </a:stretch>
                    </p:blipFill>
                    <p:spPr bwMode="auto">
                      <a:xfrm>
                        <a:off x="4263572" y="2259013"/>
                        <a:ext cx="965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527050" y="2794000"/>
          <a:ext cx="6731000" cy="3009900"/>
        </p:xfrm>
        <a:graphic>
          <a:graphicData uri="http://schemas.openxmlformats.org/presentationml/2006/ole">
            <mc:AlternateContent xmlns:mc="http://schemas.openxmlformats.org/markup-compatibility/2006">
              <mc:Choice xmlns:v="urn:schemas-microsoft-com:vml" Requires="v">
                <p:oleObj name="Equation" r:id="rId6" imgW="6730920" imgH="3009600" progId="Equation.DSMT4">
                  <p:embed/>
                </p:oleObj>
              </mc:Choice>
              <mc:Fallback>
                <p:oleObj name="Equation" r:id="rId6" imgW="6730920" imgH="3009600" progId="Equation.DSMT4">
                  <p:embed/>
                  <p:pic>
                    <p:nvPicPr>
                      <p:cNvPr id="7" name="Object 6"/>
                      <p:cNvPicPr>
                        <a:picLocks noChangeAspect="1" noChangeArrowheads="1"/>
                      </p:cNvPicPr>
                      <p:nvPr/>
                    </p:nvPicPr>
                    <p:blipFill>
                      <a:blip r:embed="rId7"/>
                      <a:srcRect/>
                      <a:stretch>
                        <a:fillRect/>
                      </a:stretch>
                    </p:blipFill>
                    <p:spPr bwMode="auto">
                      <a:xfrm>
                        <a:off x="527050" y="2794000"/>
                        <a:ext cx="67310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6019800" y="2260600"/>
          <a:ext cx="1104900" cy="330200"/>
        </p:xfrm>
        <a:graphic>
          <a:graphicData uri="http://schemas.openxmlformats.org/presentationml/2006/ole">
            <mc:AlternateContent xmlns:mc="http://schemas.openxmlformats.org/markup-compatibility/2006">
              <mc:Choice xmlns:v="urn:schemas-microsoft-com:vml" Requires="v">
                <p:oleObj name="Equation" r:id="rId8" imgW="1104840" imgH="330120" progId="Equation.DSMT4">
                  <p:embed/>
                </p:oleObj>
              </mc:Choice>
              <mc:Fallback>
                <p:oleObj name="Equation" r:id="rId8" imgW="1104840" imgH="330120" progId="Equation.DSMT4">
                  <p:embed/>
                  <p:pic>
                    <p:nvPicPr>
                      <p:cNvPr id="5" name="Object 4"/>
                      <p:cNvPicPr>
                        <a:picLocks noChangeAspect="1" noChangeArrowheads="1"/>
                      </p:cNvPicPr>
                      <p:nvPr/>
                    </p:nvPicPr>
                    <p:blipFill>
                      <a:blip r:embed="rId9"/>
                      <a:srcRect/>
                      <a:stretch>
                        <a:fillRect/>
                      </a:stretch>
                    </p:blipFill>
                    <p:spPr bwMode="auto">
                      <a:xfrm>
                        <a:off x="6019800" y="2260600"/>
                        <a:ext cx="1104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0253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2</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Subtract rational expressions with the same denominator.</a:t>
            </a:r>
          </a:p>
        </p:txBody>
      </p:sp>
    </p:spTree>
    <p:extLst>
      <p:ext uri="{BB962C8B-B14F-4D97-AF65-F5344CB8AC3E}">
        <p14:creationId xmlns:p14="http://schemas.microsoft.com/office/powerpoint/2010/main" val="9235410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1: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endParaRPr lang="en-US" sz="2800" dirty="0"/>
          </a:p>
          <a:p>
            <a:endParaRPr lang="en-US" sz="2800" dirty="0"/>
          </a:p>
          <a:p>
            <a:endParaRPr lang="en-US" sz="2800" dirty="0"/>
          </a:p>
          <a:p>
            <a:endParaRPr lang="en-US" sz="2800" dirty="0"/>
          </a:p>
          <a:p>
            <a:r>
              <a:rPr lang="en-US" sz="2800" dirty="0"/>
              <a:t>	The proposed result makes the original 	equation true.</a:t>
            </a:r>
          </a:p>
          <a:p>
            <a:r>
              <a:rPr lang="en-US" sz="2800" dirty="0"/>
              <a:t>	The solution set is </a:t>
            </a:r>
          </a:p>
        </p:txBody>
      </p:sp>
      <p:graphicFrame>
        <p:nvGraphicFramePr>
          <p:cNvPr id="2" name="Object 1"/>
          <p:cNvGraphicFramePr>
            <a:graphicFrameLocks noChangeAspect="1"/>
          </p:cNvGraphicFramePr>
          <p:nvPr/>
        </p:nvGraphicFramePr>
        <p:xfrm>
          <a:off x="2838450" y="1752600"/>
          <a:ext cx="1193800" cy="850900"/>
        </p:xfrm>
        <a:graphic>
          <a:graphicData uri="http://schemas.openxmlformats.org/presentationml/2006/ole">
            <mc:AlternateContent xmlns:mc="http://schemas.openxmlformats.org/markup-compatibility/2006">
              <mc:Choice xmlns:v="urn:schemas-microsoft-com:vml" Requires="v">
                <p:oleObj name="Equation" r:id="rId2" imgW="1193760" imgH="850680" progId="Equation.DSMT4">
                  <p:embed/>
                </p:oleObj>
              </mc:Choice>
              <mc:Fallback>
                <p:oleObj name="Equation" r:id="rId2" imgW="1193760" imgH="850680" progId="Equation.DSMT4">
                  <p:embed/>
                  <p:pic>
                    <p:nvPicPr>
                      <p:cNvPr id="2" name="Object 1"/>
                      <p:cNvPicPr>
                        <a:picLocks noChangeAspect="1" noChangeArrowheads="1"/>
                      </p:cNvPicPr>
                      <p:nvPr/>
                    </p:nvPicPr>
                    <p:blipFill>
                      <a:blip r:embed="rId3"/>
                      <a:srcRect/>
                      <a:stretch>
                        <a:fillRect/>
                      </a:stretch>
                    </p:blipFill>
                    <p:spPr bwMode="auto">
                      <a:xfrm>
                        <a:off x="2838450" y="1752600"/>
                        <a:ext cx="1193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4512128" y="4197350"/>
          <a:ext cx="622300" cy="457200"/>
        </p:xfrm>
        <a:graphic>
          <a:graphicData uri="http://schemas.openxmlformats.org/presentationml/2006/ole">
            <mc:AlternateContent xmlns:mc="http://schemas.openxmlformats.org/markup-compatibility/2006">
              <mc:Choice xmlns:v="urn:schemas-microsoft-com:vml" Requires="v">
                <p:oleObj name="Equation" r:id="rId4" imgW="622080" imgH="457200" progId="Equation.DSMT4">
                  <p:embed/>
                </p:oleObj>
              </mc:Choice>
              <mc:Fallback>
                <p:oleObj name="Equation" r:id="rId4" imgW="622080" imgH="457200" progId="Equation.DSMT4">
                  <p:embed/>
                  <p:pic>
                    <p:nvPicPr>
                      <p:cNvPr id="5" name="Object 4"/>
                      <p:cNvPicPr>
                        <a:picLocks noChangeAspect="1" noChangeArrowheads="1"/>
                      </p:cNvPicPr>
                      <p:nvPr/>
                    </p:nvPicPr>
                    <p:blipFill>
                      <a:blip r:embed="rId5"/>
                      <a:srcRect/>
                      <a:stretch>
                        <a:fillRect/>
                      </a:stretch>
                    </p:blipFill>
                    <p:spPr bwMode="auto">
                      <a:xfrm>
                        <a:off x="4512128" y="4197350"/>
                        <a:ext cx="622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543144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1c.</a:t>
            </a:r>
            <a:r>
              <a:rPr lang="en-US" sz="2800" dirty="0"/>
              <a:t>	Solve:</a:t>
            </a:r>
          </a:p>
          <a:p>
            <a:endParaRPr lang="en-US" sz="2800" dirty="0"/>
          </a:p>
          <a:p>
            <a:r>
              <a:rPr lang="en-US" sz="2800" dirty="0"/>
              <a:t>	The restriction is </a:t>
            </a:r>
          </a:p>
        </p:txBody>
      </p:sp>
      <p:graphicFrame>
        <p:nvGraphicFramePr>
          <p:cNvPr id="6" name="Object 5"/>
          <p:cNvGraphicFramePr>
            <a:graphicFrameLocks noChangeAspect="1"/>
          </p:cNvGraphicFramePr>
          <p:nvPr/>
        </p:nvGraphicFramePr>
        <p:xfrm>
          <a:off x="4267200" y="2259013"/>
          <a:ext cx="1104900" cy="317500"/>
        </p:xfrm>
        <a:graphic>
          <a:graphicData uri="http://schemas.openxmlformats.org/presentationml/2006/ole">
            <mc:AlternateContent xmlns:mc="http://schemas.openxmlformats.org/markup-compatibility/2006">
              <mc:Choice xmlns:v="urn:schemas-microsoft-com:vml" Requires="v">
                <p:oleObj name="Equation" r:id="rId2" imgW="1104840" imgH="317160" progId="Equation.DSMT4">
                  <p:embed/>
                </p:oleObj>
              </mc:Choice>
              <mc:Fallback>
                <p:oleObj name="Equation" r:id="rId2" imgW="1104840" imgH="317160" progId="Equation.DSMT4">
                  <p:embed/>
                  <p:pic>
                    <p:nvPicPr>
                      <p:cNvPr id="6" name="Object 5"/>
                      <p:cNvPicPr>
                        <a:picLocks noChangeAspect="1" noChangeArrowheads="1"/>
                      </p:cNvPicPr>
                      <p:nvPr/>
                    </p:nvPicPr>
                    <p:blipFill>
                      <a:blip r:embed="rId3"/>
                      <a:srcRect/>
                      <a:stretch>
                        <a:fillRect/>
                      </a:stretch>
                    </p:blipFill>
                    <p:spPr bwMode="auto">
                      <a:xfrm>
                        <a:off x="4267200" y="2259013"/>
                        <a:ext cx="1104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1663700" y="2819400"/>
          <a:ext cx="4660900" cy="2895600"/>
        </p:xfrm>
        <a:graphic>
          <a:graphicData uri="http://schemas.openxmlformats.org/presentationml/2006/ole">
            <mc:AlternateContent xmlns:mc="http://schemas.openxmlformats.org/markup-compatibility/2006">
              <mc:Choice xmlns:v="urn:schemas-microsoft-com:vml" Requires="v">
                <p:oleObj name="Equation" r:id="rId4" imgW="4660560" imgH="2895480" progId="Equation.DSMT4">
                  <p:embed/>
                </p:oleObj>
              </mc:Choice>
              <mc:Fallback>
                <p:oleObj name="Equation" r:id="rId4" imgW="4660560" imgH="2895480" progId="Equation.DSMT4">
                  <p:embed/>
                  <p:pic>
                    <p:nvPicPr>
                      <p:cNvPr id="9" name="Object 8"/>
                      <p:cNvPicPr>
                        <a:picLocks noChangeAspect="1" noChangeArrowheads="1"/>
                      </p:cNvPicPr>
                      <p:nvPr/>
                    </p:nvPicPr>
                    <p:blipFill>
                      <a:blip r:embed="rId5"/>
                      <a:srcRect/>
                      <a:stretch>
                        <a:fillRect/>
                      </a:stretch>
                    </p:blipFill>
                    <p:spPr bwMode="auto">
                      <a:xfrm>
                        <a:off x="1663700" y="2819400"/>
                        <a:ext cx="46609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2666238" y="1014350"/>
          <a:ext cx="2336800" cy="838200"/>
        </p:xfrm>
        <a:graphic>
          <a:graphicData uri="http://schemas.openxmlformats.org/presentationml/2006/ole">
            <mc:AlternateContent xmlns:mc="http://schemas.openxmlformats.org/markup-compatibility/2006">
              <mc:Choice xmlns:v="urn:schemas-microsoft-com:vml" Requires="v">
                <p:oleObj name="Equation" r:id="rId6" imgW="2336760" imgH="838080" progId="Equation.DSMT4">
                  <p:embed/>
                </p:oleObj>
              </mc:Choice>
              <mc:Fallback>
                <p:oleObj name="Equation" r:id="rId6" imgW="2336760" imgH="838080" progId="Equation.DSMT4">
                  <p:embed/>
                  <p:pic>
                    <p:nvPicPr>
                      <p:cNvPr id="1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6238" y="1014350"/>
                        <a:ext cx="233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87754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1: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endParaRPr lang="en-US" sz="2800" dirty="0"/>
          </a:p>
          <a:p>
            <a:endParaRPr lang="en-US" sz="2800" dirty="0"/>
          </a:p>
          <a:p>
            <a:endParaRPr lang="en-US" sz="2800" dirty="0"/>
          </a:p>
          <a:p>
            <a:endParaRPr lang="en-US" sz="2800" dirty="0"/>
          </a:p>
          <a:p>
            <a:r>
              <a:rPr lang="en-US" sz="2800" dirty="0"/>
              <a:t>	The proposed result is restricted because</a:t>
            </a:r>
          </a:p>
          <a:p>
            <a:endParaRPr lang="en-US" sz="2800" dirty="0"/>
          </a:p>
          <a:p>
            <a:r>
              <a:rPr lang="en-US" sz="2800" dirty="0"/>
              <a:t>	The solution set is</a:t>
            </a:r>
          </a:p>
        </p:txBody>
      </p:sp>
      <p:graphicFrame>
        <p:nvGraphicFramePr>
          <p:cNvPr id="5" name="Object 4"/>
          <p:cNvGraphicFramePr>
            <a:graphicFrameLocks noChangeAspect="1"/>
          </p:cNvGraphicFramePr>
          <p:nvPr/>
        </p:nvGraphicFramePr>
        <p:xfrm>
          <a:off x="2362200" y="1383119"/>
          <a:ext cx="1893214" cy="1741081"/>
        </p:xfrm>
        <a:graphic>
          <a:graphicData uri="http://schemas.openxmlformats.org/presentationml/2006/ole">
            <mc:AlternateContent xmlns:mc="http://schemas.openxmlformats.org/markup-compatibility/2006">
              <mc:Choice xmlns:v="urn:schemas-microsoft-com:vml" Requires="v">
                <p:oleObj name="Equation" r:id="rId2" imgW="1422360" imgH="1307880" progId="Equation.DSMT4">
                  <p:embed/>
                </p:oleObj>
              </mc:Choice>
              <mc:Fallback>
                <p:oleObj name="Equation" r:id="rId2" imgW="1422360" imgH="1307880" progId="Equation.DSMT4">
                  <p:embed/>
                  <p:pic>
                    <p:nvPicPr>
                      <p:cNvPr id="5" name="Object 4"/>
                      <p:cNvPicPr>
                        <a:picLocks noChangeAspect="1" noChangeArrowheads="1"/>
                      </p:cNvPicPr>
                      <p:nvPr/>
                    </p:nvPicPr>
                    <p:blipFill>
                      <a:blip r:embed="rId3"/>
                      <a:srcRect/>
                      <a:stretch>
                        <a:fillRect/>
                      </a:stretch>
                    </p:blipFill>
                    <p:spPr bwMode="auto">
                      <a:xfrm>
                        <a:off x="2362200" y="1383119"/>
                        <a:ext cx="1893214" cy="174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1555003" y="3703207"/>
          <a:ext cx="1264397" cy="353287"/>
        </p:xfrm>
        <a:graphic>
          <a:graphicData uri="http://schemas.openxmlformats.org/presentationml/2006/ole">
            <mc:AlternateContent xmlns:mc="http://schemas.openxmlformats.org/markup-compatibility/2006">
              <mc:Choice xmlns:v="urn:schemas-microsoft-com:vml" Requires="v">
                <p:oleObj name="Equation" r:id="rId4" imgW="863280" imgH="241200" progId="Equation.DSMT4">
                  <p:embed/>
                </p:oleObj>
              </mc:Choice>
              <mc:Fallback>
                <p:oleObj name="Equation" r:id="rId4" imgW="863280" imgH="241200" progId="Equation.DSMT4">
                  <p:embed/>
                  <p:pic>
                    <p:nvPicPr>
                      <p:cNvPr id="6" name="Object 5"/>
                      <p:cNvPicPr>
                        <a:picLocks noChangeAspect="1" noChangeArrowheads="1"/>
                      </p:cNvPicPr>
                      <p:nvPr/>
                    </p:nvPicPr>
                    <p:blipFill>
                      <a:blip r:embed="rId5"/>
                      <a:srcRect/>
                      <a:stretch>
                        <a:fillRect/>
                      </a:stretch>
                    </p:blipFill>
                    <p:spPr bwMode="auto">
                      <a:xfrm>
                        <a:off x="1555003" y="3703207"/>
                        <a:ext cx="1264397" cy="35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4495800" y="4310289"/>
          <a:ext cx="446087" cy="352425"/>
        </p:xfrm>
        <a:graphic>
          <a:graphicData uri="http://schemas.openxmlformats.org/presentationml/2006/ole">
            <mc:AlternateContent xmlns:mc="http://schemas.openxmlformats.org/markup-compatibility/2006">
              <mc:Choice xmlns:v="urn:schemas-microsoft-com:vml" Requires="v">
                <p:oleObj name="Equation" r:id="rId6" imgW="304560" imgH="241200" progId="Equation.DSMT4">
                  <p:embed/>
                </p:oleObj>
              </mc:Choice>
              <mc:Fallback>
                <p:oleObj name="Equation" r:id="rId6" imgW="304560" imgH="241200" progId="Equation.DSMT4">
                  <p:embed/>
                  <p:pic>
                    <p:nvPicPr>
                      <p:cNvPr id="7" name="Object 6"/>
                      <p:cNvPicPr>
                        <a:picLocks noChangeAspect="1" noChangeArrowheads="1"/>
                      </p:cNvPicPr>
                      <p:nvPr/>
                    </p:nvPicPr>
                    <p:blipFill>
                      <a:blip r:embed="rId7"/>
                      <a:srcRect/>
                      <a:stretch>
                        <a:fillRect/>
                      </a:stretch>
                    </p:blipFill>
                    <p:spPr bwMode="auto">
                      <a:xfrm>
                        <a:off x="4495800" y="4310289"/>
                        <a:ext cx="44608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211296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1d.</a:t>
            </a:r>
            <a:r>
              <a:rPr lang="en-US" sz="2800" dirty="0"/>
              <a:t>	Solve:</a:t>
            </a:r>
          </a:p>
          <a:p>
            <a:endParaRPr lang="en-US" sz="2800" dirty="0"/>
          </a:p>
          <a:p>
            <a:pPr>
              <a:spcBef>
                <a:spcPts val="0"/>
              </a:spcBef>
            </a:pPr>
            <a:r>
              <a:rPr lang="en-US" sz="2800" dirty="0"/>
              <a:t>	The restriction is </a:t>
            </a:r>
          </a:p>
        </p:txBody>
      </p:sp>
      <p:graphicFrame>
        <p:nvGraphicFramePr>
          <p:cNvPr id="4" name="Object 3"/>
          <p:cNvGraphicFramePr>
            <a:graphicFrameLocks noChangeAspect="1"/>
          </p:cNvGraphicFramePr>
          <p:nvPr/>
        </p:nvGraphicFramePr>
        <p:xfrm>
          <a:off x="2667000" y="990600"/>
          <a:ext cx="1562100" cy="838200"/>
        </p:xfrm>
        <a:graphic>
          <a:graphicData uri="http://schemas.openxmlformats.org/presentationml/2006/ole">
            <mc:AlternateContent xmlns:mc="http://schemas.openxmlformats.org/markup-compatibility/2006">
              <mc:Choice xmlns:v="urn:schemas-microsoft-com:vml" Requires="v">
                <p:oleObj name="Equation" r:id="rId2" imgW="1562040" imgH="838080" progId="Equation.DSMT4">
                  <p:embed/>
                </p:oleObj>
              </mc:Choice>
              <mc:Fallback>
                <p:oleObj name="Equation" r:id="rId2" imgW="1562040" imgH="838080" progId="Equation.DSMT4">
                  <p:embed/>
                  <p:pic>
                    <p:nvPicPr>
                      <p:cNvPr id="4" name="Object 3"/>
                      <p:cNvPicPr>
                        <a:picLocks noChangeAspect="1" noChangeArrowheads="1"/>
                      </p:cNvPicPr>
                      <p:nvPr/>
                    </p:nvPicPr>
                    <p:blipFill>
                      <a:blip r:embed="rId3"/>
                      <a:srcRect/>
                      <a:stretch>
                        <a:fillRect/>
                      </a:stretch>
                    </p:blipFill>
                    <p:spPr bwMode="auto">
                      <a:xfrm>
                        <a:off x="2667000" y="990600"/>
                        <a:ext cx="1562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4279900" y="2184400"/>
          <a:ext cx="901700" cy="330200"/>
        </p:xfrm>
        <a:graphic>
          <a:graphicData uri="http://schemas.openxmlformats.org/presentationml/2006/ole">
            <mc:AlternateContent xmlns:mc="http://schemas.openxmlformats.org/markup-compatibility/2006">
              <mc:Choice xmlns:v="urn:schemas-microsoft-com:vml" Requires="v">
                <p:oleObj name="Equation" r:id="rId4" imgW="901440" imgH="330120" progId="Equation.DSMT4">
                  <p:embed/>
                </p:oleObj>
              </mc:Choice>
              <mc:Fallback>
                <p:oleObj name="Equation" r:id="rId4" imgW="901440" imgH="330120" progId="Equation.DSMT4">
                  <p:embed/>
                  <p:pic>
                    <p:nvPicPr>
                      <p:cNvPr id="6" name="Object 5"/>
                      <p:cNvPicPr>
                        <a:picLocks noChangeAspect="1" noChangeArrowheads="1"/>
                      </p:cNvPicPr>
                      <p:nvPr/>
                    </p:nvPicPr>
                    <p:blipFill>
                      <a:blip r:embed="rId5"/>
                      <a:srcRect/>
                      <a:stretch>
                        <a:fillRect/>
                      </a:stretch>
                    </p:blipFill>
                    <p:spPr bwMode="auto">
                      <a:xfrm>
                        <a:off x="4279900" y="2184400"/>
                        <a:ext cx="901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2190750" y="2514600"/>
          <a:ext cx="3263900" cy="3657600"/>
        </p:xfrm>
        <a:graphic>
          <a:graphicData uri="http://schemas.openxmlformats.org/presentationml/2006/ole">
            <mc:AlternateContent xmlns:mc="http://schemas.openxmlformats.org/markup-compatibility/2006">
              <mc:Choice xmlns:v="urn:schemas-microsoft-com:vml" Requires="v">
                <p:oleObj name="Equation" r:id="rId6" imgW="3263760" imgH="3657600" progId="Equation.DSMT4">
                  <p:embed/>
                </p:oleObj>
              </mc:Choice>
              <mc:Fallback>
                <p:oleObj name="Equation" r:id="rId6" imgW="3263760" imgH="3657600" progId="Equation.DSMT4">
                  <p:embed/>
                  <p:pic>
                    <p:nvPicPr>
                      <p:cNvPr id="7" name="Object 6"/>
                      <p:cNvPicPr>
                        <a:picLocks noChangeAspect="1" noChangeArrowheads="1"/>
                      </p:cNvPicPr>
                      <p:nvPr/>
                    </p:nvPicPr>
                    <p:blipFill>
                      <a:blip r:embed="rId7"/>
                      <a:srcRect/>
                      <a:stretch>
                        <a:fillRect/>
                      </a:stretch>
                    </p:blipFill>
                    <p:spPr bwMode="auto">
                      <a:xfrm>
                        <a:off x="2190750" y="2514600"/>
                        <a:ext cx="32639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347143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1: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endParaRPr lang="en-US" sz="2800" dirty="0"/>
          </a:p>
          <a:p>
            <a:endParaRPr lang="en-US" sz="2800" dirty="0"/>
          </a:p>
          <a:p>
            <a:endParaRPr lang="en-US" sz="2800" dirty="0"/>
          </a:p>
          <a:p>
            <a:endParaRPr lang="en-US" sz="2800" dirty="0"/>
          </a:p>
          <a:p>
            <a:r>
              <a:rPr lang="en-US" sz="2800" dirty="0"/>
              <a:t>	The solution set is </a:t>
            </a:r>
          </a:p>
        </p:txBody>
      </p:sp>
      <p:graphicFrame>
        <p:nvGraphicFramePr>
          <p:cNvPr id="2" name="Object 1"/>
          <p:cNvGraphicFramePr>
            <a:graphicFrameLocks noChangeAspect="1"/>
          </p:cNvGraphicFramePr>
          <p:nvPr/>
        </p:nvGraphicFramePr>
        <p:xfrm>
          <a:off x="1606550" y="1701800"/>
          <a:ext cx="3657600" cy="952500"/>
        </p:xfrm>
        <a:graphic>
          <a:graphicData uri="http://schemas.openxmlformats.org/presentationml/2006/ole">
            <mc:AlternateContent xmlns:mc="http://schemas.openxmlformats.org/markup-compatibility/2006">
              <mc:Choice xmlns:v="urn:schemas-microsoft-com:vml" Requires="v">
                <p:oleObj name="Equation" r:id="rId2" imgW="3657600" imgH="952200" progId="Equation.DSMT4">
                  <p:embed/>
                </p:oleObj>
              </mc:Choice>
              <mc:Fallback>
                <p:oleObj name="Equation" r:id="rId2" imgW="3657600" imgH="952200" progId="Equation.DSMT4">
                  <p:embed/>
                  <p:pic>
                    <p:nvPicPr>
                      <p:cNvPr id="2" name="Object 1"/>
                      <p:cNvPicPr>
                        <a:picLocks noChangeAspect="1" noChangeArrowheads="1"/>
                      </p:cNvPicPr>
                      <p:nvPr/>
                    </p:nvPicPr>
                    <p:blipFill>
                      <a:blip r:embed="rId3"/>
                      <a:srcRect/>
                      <a:stretch>
                        <a:fillRect/>
                      </a:stretch>
                    </p:blipFill>
                    <p:spPr bwMode="auto">
                      <a:xfrm>
                        <a:off x="1606550" y="1701800"/>
                        <a:ext cx="3657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4495800" y="3262086"/>
          <a:ext cx="914400" cy="457200"/>
        </p:xfrm>
        <a:graphic>
          <a:graphicData uri="http://schemas.openxmlformats.org/presentationml/2006/ole">
            <mc:AlternateContent xmlns:mc="http://schemas.openxmlformats.org/markup-compatibility/2006">
              <mc:Choice xmlns:v="urn:schemas-microsoft-com:vml" Requires="v">
                <p:oleObj name="Equation" r:id="rId4" imgW="914400" imgH="457200" progId="Equation.DSMT4">
                  <p:embed/>
                </p:oleObj>
              </mc:Choice>
              <mc:Fallback>
                <p:oleObj name="Equation" r:id="rId4" imgW="914400" imgH="457200" progId="Equation.DSMT4">
                  <p:embed/>
                  <p:pic>
                    <p:nvPicPr>
                      <p:cNvPr id="5" name="Object 4"/>
                      <p:cNvPicPr>
                        <a:picLocks noChangeAspect="1" noChangeArrowheads="1"/>
                      </p:cNvPicPr>
                      <p:nvPr/>
                    </p:nvPicPr>
                    <p:blipFill>
                      <a:blip r:embed="rId5"/>
                      <a:srcRect/>
                      <a:stretch>
                        <a:fillRect/>
                      </a:stretch>
                    </p:blipFill>
                    <p:spPr bwMode="auto">
                      <a:xfrm>
                        <a:off x="4495800" y="3262086"/>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301470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1e.</a:t>
            </a:r>
            <a:r>
              <a:rPr lang="en-US" sz="2800" dirty="0"/>
              <a:t>	Solve:</a:t>
            </a:r>
          </a:p>
          <a:p>
            <a:endParaRPr lang="en-US" sz="2800" dirty="0"/>
          </a:p>
          <a:p>
            <a:pPr>
              <a:spcBef>
                <a:spcPts val="0"/>
              </a:spcBef>
            </a:pPr>
            <a:r>
              <a:rPr lang="en-US" sz="2800" dirty="0"/>
              <a:t>	The restriction is          and </a:t>
            </a:r>
          </a:p>
        </p:txBody>
      </p:sp>
      <p:graphicFrame>
        <p:nvGraphicFramePr>
          <p:cNvPr id="6" name="Object 5"/>
          <p:cNvGraphicFramePr>
            <a:graphicFrameLocks noChangeAspect="1"/>
          </p:cNvGraphicFramePr>
          <p:nvPr/>
        </p:nvGraphicFramePr>
        <p:xfrm>
          <a:off x="4267200" y="2184400"/>
          <a:ext cx="812800" cy="330200"/>
        </p:xfrm>
        <a:graphic>
          <a:graphicData uri="http://schemas.openxmlformats.org/presentationml/2006/ole">
            <mc:AlternateContent xmlns:mc="http://schemas.openxmlformats.org/markup-compatibility/2006">
              <mc:Choice xmlns:v="urn:schemas-microsoft-com:vml" Requires="v">
                <p:oleObj name="Equation" r:id="rId2" imgW="812520" imgH="330120" progId="Equation.DSMT4">
                  <p:embed/>
                </p:oleObj>
              </mc:Choice>
              <mc:Fallback>
                <p:oleObj name="Equation" r:id="rId2" imgW="812520" imgH="330120" progId="Equation.DSMT4">
                  <p:embed/>
                  <p:pic>
                    <p:nvPicPr>
                      <p:cNvPr id="6" name="Object 5"/>
                      <p:cNvPicPr>
                        <a:picLocks noChangeAspect="1" noChangeArrowheads="1"/>
                      </p:cNvPicPr>
                      <p:nvPr/>
                    </p:nvPicPr>
                    <p:blipFill>
                      <a:blip r:embed="rId3"/>
                      <a:srcRect/>
                      <a:stretch>
                        <a:fillRect/>
                      </a:stretch>
                    </p:blipFill>
                    <p:spPr bwMode="auto">
                      <a:xfrm>
                        <a:off x="4267200" y="2184400"/>
                        <a:ext cx="812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5834742" y="2189163"/>
          <a:ext cx="914400" cy="304800"/>
        </p:xfrm>
        <a:graphic>
          <a:graphicData uri="http://schemas.openxmlformats.org/presentationml/2006/ole">
            <mc:AlternateContent xmlns:mc="http://schemas.openxmlformats.org/markup-compatibility/2006">
              <mc:Choice xmlns:v="urn:schemas-microsoft-com:vml" Requires="v">
                <p:oleObj name="Equation" r:id="rId4" imgW="914400" imgH="304560" progId="Equation.DSMT4">
                  <p:embed/>
                </p:oleObj>
              </mc:Choice>
              <mc:Fallback>
                <p:oleObj name="Equation" r:id="rId4" imgW="914400" imgH="304560" progId="Equation.DSMT4">
                  <p:embed/>
                  <p:pic>
                    <p:nvPicPr>
                      <p:cNvPr id="5" name="Object 4"/>
                      <p:cNvPicPr>
                        <a:picLocks noChangeAspect="1" noChangeArrowheads="1"/>
                      </p:cNvPicPr>
                      <p:nvPr/>
                    </p:nvPicPr>
                    <p:blipFill>
                      <a:blip r:embed="rId5"/>
                      <a:srcRect/>
                      <a:stretch>
                        <a:fillRect/>
                      </a:stretch>
                    </p:blipFill>
                    <p:spPr bwMode="auto">
                      <a:xfrm>
                        <a:off x="5834742" y="2189163"/>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2619188" y="920750"/>
          <a:ext cx="4152900" cy="990600"/>
        </p:xfrm>
        <a:graphic>
          <a:graphicData uri="http://schemas.openxmlformats.org/presentationml/2006/ole">
            <mc:AlternateContent xmlns:mc="http://schemas.openxmlformats.org/markup-compatibility/2006">
              <mc:Choice xmlns:v="urn:schemas-microsoft-com:vml" Requires="v">
                <p:oleObj name="Equation" r:id="rId6" imgW="4152600" imgH="990360" progId="Equation.DSMT4">
                  <p:embed/>
                </p:oleObj>
              </mc:Choice>
              <mc:Fallback>
                <p:oleObj name="Equation" r:id="rId6" imgW="4152600" imgH="990360" progId="Equation.DSMT4">
                  <p:embed/>
                  <p:pic>
                    <p:nvPicPr>
                      <p:cNvPr id="1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9188" y="920750"/>
                        <a:ext cx="4152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342900" y="2743200"/>
          <a:ext cx="8572500" cy="3238500"/>
        </p:xfrm>
        <a:graphic>
          <a:graphicData uri="http://schemas.openxmlformats.org/presentationml/2006/ole">
            <mc:AlternateContent xmlns:mc="http://schemas.openxmlformats.org/markup-compatibility/2006">
              <mc:Choice xmlns:v="urn:schemas-microsoft-com:vml" Requires="v">
                <p:oleObj name="Equation" r:id="rId8" imgW="8572320" imgH="3238200" progId="Equation.DSMT4">
                  <p:embed/>
                </p:oleObj>
              </mc:Choice>
              <mc:Fallback>
                <p:oleObj name="Equation" r:id="rId8" imgW="8572320" imgH="3238200" progId="Equation.DSMT4">
                  <p:embed/>
                  <p:pic>
                    <p:nvPicPr>
                      <p:cNvPr id="11" name="Object 10"/>
                      <p:cNvPicPr/>
                      <p:nvPr/>
                    </p:nvPicPr>
                    <p:blipFill>
                      <a:blip r:embed="rId9"/>
                      <a:stretch>
                        <a:fillRect/>
                      </a:stretch>
                    </p:blipFill>
                    <p:spPr>
                      <a:xfrm>
                        <a:off x="342900" y="2743200"/>
                        <a:ext cx="8572500" cy="3238500"/>
                      </a:xfrm>
                      <a:prstGeom prst="rect">
                        <a:avLst/>
                      </a:prstGeom>
                    </p:spPr>
                  </p:pic>
                </p:oleObj>
              </mc:Fallback>
            </mc:AlternateContent>
          </a:graphicData>
        </a:graphic>
      </p:graphicFrame>
    </p:spTree>
    <p:extLst>
      <p:ext uri="{BB962C8B-B14F-4D97-AF65-F5344CB8AC3E}">
        <p14:creationId xmlns:p14="http://schemas.microsoft.com/office/powerpoint/2010/main" val="40124739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1: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endParaRPr lang="en-US" sz="2800" dirty="0"/>
          </a:p>
          <a:p>
            <a:endParaRPr lang="en-US" sz="2800" dirty="0"/>
          </a:p>
          <a:p>
            <a:endParaRPr lang="en-US" sz="2800" dirty="0"/>
          </a:p>
          <a:p>
            <a:endParaRPr lang="en-US" sz="2800" dirty="0"/>
          </a:p>
          <a:p>
            <a:r>
              <a:rPr lang="en-US" sz="2800" dirty="0"/>
              <a:t>	</a:t>
            </a:r>
          </a:p>
          <a:p>
            <a:endParaRPr lang="en-US" sz="2800" dirty="0"/>
          </a:p>
          <a:p>
            <a:endParaRPr lang="en-US" sz="2800" dirty="0"/>
          </a:p>
          <a:p>
            <a:r>
              <a:rPr lang="en-US" sz="2800" dirty="0"/>
              <a:t>	</a:t>
            </a:r>
          </a:p>
          <a:p>
            <a:endParaRPr lang="en-US" sz="2800" dirty="0"/>
          </a:p>
          <a:p>
            <a:pPr>
              <a:spcBef>
                <a:spcPts val="0"/>
              </a:spcBef>
            </a:pPr>
            <a:r>
              <a:rPr lang="en-US" sz="2800" dirty="0"/>
              <a:t>The solution set is </a:t>
            </a:r>
          </a:p>
        </p:txBody>
      </p:sp>
      <p:graphicFrame>
        <p:nvGraphicFramePr>
          <p:cNvPr id="2" name="Object 1"/>
          <p:cNvGraphicFramePr>
            <a:graphicFrameLocks noChangeAspect="1"/>
          </p:cNvGraphicFramePr>
          <p:nvPr/>
        </p:nvGraphicFramePr>
        <p:xfrm>
          <a:off x="939800" y="1143000"/>
          <a:ext cx="4991100" cy="2971800"/>
        </p:xfrm>
        <a:graphic>
          <a:graphicData uri="http://schemas.openxmlformats.org/presentationml/2006/ole">
            <mc:AlternateContent xmlns:mc="http://schemas.openxmlformats.org/markup-compatibility/2006">
              <mc:Choice xmlns:v="urn:schemas-microsoft-com:vml" Requires="v">
                <p:oleObj name="Equation" r:id="rId2" imgW="4991040" imgH="2971800" progId="Equation.DSMT4">
                  <p:embed/>
                </p:oleObj>
              </mc:Choice>
              <mc:Fallback>
                <p:oleObj name="Equation" r:id="rId2" imgW="4991040" imgH="2971800" progId="Equation.DSMT4">
                  <p:embed/>
                  <p:pic>
                    <p:nvPicPr>
                      <p:cNvPr id="2" name="Object 1"/>
                      <p:cNvPicPr>
                        <a:picLocks noChangeAspect="1" noChangeArrowheads="1"/>
                      </p:cNvPicPr>
                      <p:nvPr/>
                    </p:nvPicPr>
                    <p:blipFill>
                      <a:blip r:embed="rId3"/>
                      <a:srcRect/>
                      <a:stretch>
                        <a:fillRect/>
                      </a:stretch>
                    </p:blipFill>
                    <p:spPr bwMode="auto">
                      <a:xfrm>
                        <a:off x="939800" y="1143000"/>
                        <a:ext cx="49911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2082800" y="4457700"/>
          <a:ext cx="3556000" cy="952500"/>
        </p:xfrm>
        <a:graphic>
          <a:graphicData uri="http://schemas.openxmlformats.org/presentationml/2006/ole">
            <mc:AlternateContent xmlns:mc="http://schemas.openxmlformats.org/markup-compatibility/2006">
              <mc:Choice xmlns:v="urn:schemas-microsoft-com:vml" Requires="v">
                <p:oleObj name="Equation" r:id="rId4" imgW="3555720" imgH="952200" progId="Equation.DSMT4">
                  <p:embed/>
                </p:oleObj>
              </mc:Choice>
              <mc:Fallback>
                <p:oleObj name="Equation" r:id="rId4" imgW="3555720" imgH="952200" progId="Equation.DSMT4">
                  <p:embed/>
                  <p:pic>
                    <p:nvPicPr>
                      <p:cNvPr id="5" name="Object 4"/>
                      <p:cNvPicPr>
                        <a:picLocks noChangeAspect="1" noChangeArrowheads="1"/>
                      </p:cNvPicPr>
                      <p:nvPr/>
                    </p:nvPicPr>
                    <p:blipFill>
                      <a:blip r:embed="rId5"/>
                      <a:srcRect/>
                      <a:stretch>
                        <a:fillRect/>
                      </a:stretch>
                    </p:blipFill>
                    <p:spPr bwMode="auto">
                      <a:xfrm>
                        <a:off x="2082800" y="4457700"/>
                        <a:ext cx="3556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3595914" y="5715906"/>
          <a:ext cx="825500" cy="457200"/>
        </p:xfrm>
        <a:graphic>
          <a:graphicData uri="http://schemas.openxmlformats.org/presentationml/2006/ole">
            <mc:AlternateContent xmlns:mc="http://schemas.openxmlformats.org/markup-compatibility/2006">
              <mc:Choice xmlns:v="urn:schemas-microsoft-com:vml" Requires="v">
                <p:oleObj name="Equation" r:id="rId6" imgW="825480" imgH="457200" progId="Equation.DSMT4">
                  <p:embed/>
                </p:oleObj>
              </mc:Choice>
              <mc:Fallback>
                <p:oleObj name="Equation" r:id="rId6" imgW="825480" imgH="457200" progId="Equation.DSMT4">
                  <p:embed/>
                  <p:pic>
                    <p:nvPicPr>
                      <p:cNvPr id="6" name="Object 5"/>
                      <p:cNvPicPr>
                        <a:picLocks noChangeAspect="1" noChangeArrowheads="1"/>
                      </p:cNvPicPr>
                      <p:nvPr/>
                    </p:nvPicPr>
                    <p:blipFill>
                      <a:blip r:embed="rId7"/>
                      <a:srcRect/>
                      <a:stretch>
                        <a:fillRect/>
                      </a:stretch>
                    </p:blipFill>
                    <p:spPr bwMode="auto">
                      <a:xfrm>
                        <a:off x="3595914" y="5715906"/>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797203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2</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Solve problems involving rational functions that model applied situations.</a:t>
            </a:r>
          </a:p>
        </p:txBody>
      </p:sp>
    </p:spTree>
    <p:extLst>
      <p:ext uri="{BB962C8B-B14F-4D97-AF65-F5344CB8AC3E}">
        <p14:creationId xmlns:p14="http://schemas.microsoft.com/office/powerpoint/2010/main" val="11413398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p>
        </p:txBody>
      </p:sp>
      <p:sp>
        <p:nvSpPr>
          <p:cNvPr id="4" name="Text Placeholder 3"/>
          <p:cNvSpPr>
            <a:spLocks noGrp="1"/>
          </p:cNvSpPr>
          <p:nvPr>
            <p:ph type="body" sz="quarter" idx="10"/>
          </p:nvPr>
        </p:nvSpPr>
        <p:spPr/>
        <p:txBody>
          <a:bodyPr>
            <a:noAutofit/>
          </a:bodyPr>
          <a:lstStyle/>
          <a:p>
            <a:pPr>
              <a:spcBef>
                <a:spcPct val="50000"/>
              </a:spcBef>
            </a:pPr>
            <a:r>
              <a:rPr lang="en-US" sz="2800" dirty="0"/>
              <a:t>Rational functions can be used to model learning.  Many of these functions model the proportion of correct responses as a function of the number of trials of a particular task. One such model, called a learning curve, is</a:t>
            </a:r>
          </a:p>
          <a:p>
            <a:pPr>
              <a:spcBef>
                <a:spcPts val="4500"/>
              </a:spcBef>
            </a:pPr>
            <a:r>
              <a:rPr lang="en-US" sz="2800" spc="-100" dirty="0"/>
              <a:t>where           is the proportion of correct responses after </a:t>
            </a:r>
            <a:r>
              <a:rPr lang="en-US" sz="2800" i="1" spc="-100" dirty="0"/>
              <a:t>x</a:t>
            </a:r>
            <a:r>
              <a:rPr lang="en-US" sz="2800" spc="-100" dirty="0"/>
              <a:t> trials.  If                , there are no correct responses. If               	   , all responses are correct.  The graph of the rational function is shown on the next slide.  Use the function to solve the following problem.</a:t>
            </a:r>
          </a:p>
        </p:txBody>
      </p:sp>
      <p:graphicFrame>
        <p:nvGraphicFramePr>
          <p:cNvPr id="2" name="Object 1"/>
          <p:cNvGraphicFramePr>
            <a:graphicFrameLocks noChangeAspect="1"/>
          </p:cNvGraphicFramePr>
          <p:nvPr/>
        </p:nvGraphicFramePr>
        <p:xfrm>
          <a:off x="3454400" y="2989944"/>
          <a:ext cx="2641600" cy="838200"/>
        </p:xfrm>
        <a:graphic>
          <a:graphicData uri="http://schemas.openxmlformats.org/presentationml/2006/ole">
            <mc:AlternateContent xmlns:mc="http://schemas.openxmlformats.org/markup-compatibility/2006">
              <mc:Choice xmlns:v="urn:schemas-microsoft-com:vml" Requires="v">
                <p:oleObj name="Equation" r:id="rId2" imgW="2641320" imgH="838080" progId="Equation.DSMT4">
                  <p:embed/>
                </p:oleObj>
              </mc:Choice>
              <mc:Fallback>
                <p:oleObj name="Equation" r:id="rId2" imgW="2641320" imgH="838080" progId="Equation.DSMT4">
                  <p:embed/>
                  <p:pic>
                    <p:nvPicPr>
                      <p:cNvPr id="2" name="Object 1"/>
                      <p:cNvPicPr>
                        <a:picLocks noChangeAspect="1" noChangeArrowheads="1"/>
                      </p:cNvPicPr>
                      <p:nvPr/>
                    </p:nvPicPr>
                    <p:blipFill>
                      <a:blip r:embed="rId3"/>
                      <a:srcRect/>
                      <a:stretch>
                        <a:fillRect/>
                      </a:stretch>
                    </p:blipFill>
                    <p:spPr bwMode="auto">
                      <a:xfrm>
                        <a:off x="3454400" y="2989944"/>
                        <a:ext cx="2641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1600200" y="3910239"/>
          <a:ext cx="711200" cy="457200"/>
        </p:xfrm>
        <a:graphic>
          <a:graphicData uri="http://schemas.openxmlformats.org/presentationml/2006/ole">
            <mc:AlternateContent xmlns:mc="http://schemas.openxmlformats.org/markup-compatibility/2006">
              <mc:Choice xmlns:v="urn:schemas-microsoft-com:vml" Requires="v">
                <p:oleObj name="Equation" r:id="rId4" imgW="711000" imgH="457200" progId="Equation.DSMT4">
                  <p:embed/>
                </p:oleObj>
              </mc:Choice>
              <mc:Fallback>
                <p:oleObj name="Equation" r:id="rId4" imgW="711000" imgH="457200" progId="Equation.DSMT4">
                  <p:embed/>
                  <p:pic>
                    <p:nvPicPr>
                      <p:cNvPr id="3" name="Object 2"/>
                      <p:cNvPicPr>
                        <a:picLocks noChangeAspect="1" noChangeArrowheads="1"/>
                      </p:cNvPicPr>
                      <p:nvPr/>
                    </p:nvPicPr>
                    <p:blipFill>
                      <a:blip r:embed="rId5"/>
                      <a:srcRect/>
                      <a:stretch>
                        <a:fillRect/>
                      </a:stretch>
                    </p:blipFill>
                    <p:spPr bwMode="auto">
                      <a:xfrm>
                        <a:off x="1600200" y="3910239"/>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2054100" y="4357914"/>
          <a:ext cx="1270000" cy="457200"/>
        </p:xfrm>
        <a:graphic>
          <a:graphicData uri="http://schemas.openxmlformats.org/presentationml/2006/ole">
            <mc:AlternateContent xmlns:mc="http://schemas.openxmlformats.org/markup-compatibility/2006">
              <mc:Choice xmlns:v="urn:schemas-microsoft-com:vml" Requires="v">
                <p:oleObj name="Equation" r:id="rId6" imgW="1269720" imgH="457200" progId="Equation.DSMT4">
                  <p:embed/>
                </p:oleObj>
              </mc:Choice>
              <mc:Fallback>
                <p:oleObj name="Equation" r:id="rId6" imgW="1269720" imgH="457200" progId="Equation.DSMT4">
                  <p:embed/>
                  <p:pic>
                    <p:nvPicPr>
                      <p:cNvPr id="6" name="Object 5"/>
                      <p:cNvPicPr>
                        <a:picLocks noChangeAspect="1" noChangeArrowheads="1"/>
                      </p:cNvPicPr>
                      <p:nvPr/>
                    </p:nvPicPr>
                    <p:blipFill>
                      <a:blip r:embed="rId7"/>
                      <a:srcRect/>
                      <a:stretch>
                        <a:fillRect/>
                      </a:stretch>
                    </p:blipFill>
                    <p:spPr bwMode="auto">
                      <a:xfrm>
                        <a:off x="2054100" y="4357914"/>
                        <a:ext cx="127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609600" y="4782456"/>
          <a:ext cx="1206500" cy="457200"/>
        </p:xfrm>
        <a:graphic>
          <a:graphicData uri="http://schemas.openxmlformats.org/presentationml/2006/ole">
            <mc:AlternateContent xmlns:mc="http://schemas.openxmlformats.org/markup-compatibility/2006">
              <mc:Choice xmlns:v="urn:schemas-microsoft-com:vml" Requires="v">
                <p:oleObj name="Equation" r:id="rId8" imgW="1206360" imgH="457200" progId="Equation.DSMT4">
                  <p:embed/>
                </p:oleObj>
              </mc:Choice>
              <mc:Fallback>
                <p:oleObj name="Equation" r:id="rId8" imgW="1206360" imgH="457200" progId="Equation.DSMT4">
                  <p:embed/>
                  <p:pic>
                    <p:nvPicPr>
                      <p:cNvPr id="7" name="Object 6"/>
                      <p:cNvPicPr>
                        <a:picLocks noChangeAspect="1" noChangeArrowheads="1"/>
                      </p:cNvPicPr>
                      <p:nvPr/>
                    </p:nvPicPr>
                    <p:blipFill>
                      <a:blip r:embed="rId9"/>
                      <a:srcRect/>
                      <a:stretch>
                        <a:fillRect/>
                      </a:stretch>
                    </p:blipFill>
                    <p:spPr bwMode="auto">
                      <a:xfrm>
                        <a:off x="609600" y="4782456"/>
                        <a:ext cx="120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405585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graphicFrame>
        <p:nvGraphicFramePr>
          <p:cNvPr id="9" name="Object 2"/>
          <p:cNvGraphicFramePr>
            <a:graphicFrameLocks noChangeAspect="1"/>
          </p:cNvGraphicFramePr>
          <p:nvPr/>
        </p:nvGraphicFramePr>
        <p:xfrm>
          <a:off x="1371600" y="1371600"/>
          <a:ext cx="6400800" cy="4513263"/>
        </p:xfrm>
        <a:graphic>
          <a:graphicData uri="http://schemas.openxmlformats.org/presentationml/2006/ole">
            <mc:AlternateContent xmlns:mc="http://schemas.openxmlformats.org/markup-compatibility/2006">
              <mc:Choice xmlns:v="urn:schemas-microsoft-com:vml" Requires="v">
                <p:oleObj name="Worksheet" r:id="rId2" imgW="5200698" imgH="3667166" progId="Excel.Sheet.8">
                  <p:embed/>
                </p:oleObj>
              </mc:Choice>
              <mc:Fallback>
                <p:oleObj name="Worksheet" r:id="rId2" imgW="5200698" imgH="3667166" progId="Excel.Sheet.8">
                  <p:embed/>
                  <p:pic>
                    <p:nvPicPr>
                      <p:cNvPr id="9" name="Object 2"/>
                      <p:cNvPicPr>
                        <a:picLocks noChangeAspect="1" noChangeArrowheads="1"/>
                      </p:cNvPicPr>
                      <p:nvPr/>
                    </p:nvPicPr>
                    <p:blipFill>
                      <a:blip r:embed="rId3"/>
                      <a:srcRect/>
                      <a:stretch>
                        <a:fillRect/>
                      </a:stretch>
                    </p:blipFill>
                    <p:spPr bwMode="auto">
                      <a:xfrm>
                        <a:off x="1371600" y="1371600"/>
                        <a:ext cx="6400800" cy="451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21"/>
          <p:cNvSpPr>
            <a:spLocks noChangeArrowheads="1"/>
          </p:cNvSpPr>
          <p:nvPr/>
        </p:nvSpPr>
        <p:spPr bwMode="auto">
          <a:xfrm>
            <a:off x="4191000" y="3505200"/>
            <a:ext cx="3048000" cy="990600"/>
          </a:xfrm>
          <a:prstGeom prst="wedgeRoundRectCallout">
            <a:avLst>
              <a:gd name="adj1" fmla="val -5919"/>
              <a:gd name="adj2" fmla="val -110398"/>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1" name="Line 22"/>
          <p:cNvSpPr>
            <a:spLocks noChangeShapeType="1"/>
          </p:cNvSpPr>
          <p:nvPr/>
        </p:nvSpPr>
        <p:spPr bwMode="auto">
          <a:xfrm>
            <a:off x="2590800" y="2743200"/>
            <a:ext cx="4876800" cy="0"/>
          </a:xfrm>
          <a:prstGeom prst="line">
            <a:avLst/>
          </a:prstGeom>
          <a:noFill/>
          <a:ln w="34925">
            <a:solidFill>
              <a:srgbClr val="0000FF"/>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3" name="Object 12"/>
          <p:cNvGraphicFramePr>
            <a:graphicFrameLocks noChangeAspect="1"/>
          </p:cNvGraphicFramePr>
          <p:nvPr/>
        </p:nvGraphicFramePr>
        <p:xfrm>
          <a:off x="4445000" y="3635829"/>
          <a:ext cx="2641600" cy="838200"/>
        </p:xfrm>
        <a:graphic>
          <a:graphicData uri="http://schemas.openxmlformats.org/presentationml/2006/ole">
            <mc:AlternateContent xmlns:mc="http://schemas.openxmlformats.org/markup-compatibility/2006">
              <mc:Choice xmlns:v="urn:schemas-microsoft-com:vml" Requires="v">
                <p:oleObj name="Equation" r:id="rId4" imgW="2641320" imgH="838080" progId="Equation.DSMT4">
                  <p:embed/>
                </p:oleObj>
              </mc:Choice>
              <mc:Fallback>
                <p:oleObj name="Equation" r:id="rId4" imgW="2641320" imgH="838080" progId="Equation.DSMT4">
                  <p:embed/>
                  <p:pic>
                    <p:nvPicPr>
                      <p:cNvPr id="13" name="Object 12"/>
                      <p:cNvPicPr>
                        <a:picLocks noChangeAspect="1" noChangeArrowheads="1"/>
                      </p:cNvPicPr>
                      <p:nvPr/>
                    </p:nvPicPr>
                    <p:blipFill>
                      <a:blip r:embed="rId5"/>
                      <a:srcRect/>
                      <a:stretch>
                        <a:fillRect/>
                      </a:stretch>
                    </p:blipFill>
                    <p:spPr bwMode="auto">
                      <a:xfrm>
                        <a:off x="4445000" y="3635829"/>
                        <a:ext cx="2641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4216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extLst>
              <p:ext uri="{D42A27DB-BD31-4B8C-83A1-F6EECF244321}">
                <p14:modId xmlns:p14="http://schemas.microsoft.com/office/powerpoint/2010/main" val="1867264108"/>
              </p:ext>
            </p:extLst>
          </p:nvPr>
        </p:nvGraphicFramePr>
        <p:xfrm>
          <a:off x="533400" y="1143000"/>
          <a:ext cx="8243888" cy="4658376"/>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Subtracting Rational Expressions With Common Denominators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If      and     are rational expressions, then</a:t>
                      </a:r>
                    </a:p>
                    <a:p>
                      <a:pPr marL="0" marR="0" lvl="0" indent="0" algn="l" defTabSz="914400" rtl="0" eaLnBrk="1" fontAlgn="base" latinLnBrk="0" hangingPunct="1">
                        <a:lnSpc>
                          <a:spcPct val="100000"/>
                        </a:lnSpc>
                        <a:spcBef>
                          <a:spcPts val="24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ts val="24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To subtract rational expressions with the same denominator, subtract numerators and place the difference over the common denominator. If possible, factor and simplify the result.</a:t>
                      </a: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Subtracting Rational Expressions</a:t>
            </a:r>
          </a:p>
        </p:txBody>
      </p:sp>
      <p:graphicFrame>
        <p:nvGraphicFramePr>
          <p:cNvPr id="4" name="Object 3"/>
          <p:cNvGraphicFramePr>
            <a:graphicFrameLocks noChangeAspect="1"/>
          </p:cNvGraphicFramePr>
          <p:nvPr>
            <p:extLst>
              <p:ext uri="{D42A27DB-BD31-4B8C-83A1-F6EECF244321}">
                <p14:modId xmlns:p14="http://schemas.microsoft.com/office/powerpoint/2010/main" val="3459986683"/>
              </p:ext>
            </p:extLst>
          </p:nvPr>
        </p:nvGraphicFramePr>
        <p:xfrm>
          <a:off x="2978150" y="3200400"/>
          <a:ext cx="2400300" cy="838200"/>
        </p:xfrm>
        <a:graphic>
          <a:graphicData uri="http://schemas.openxmlformats.org/presentationml/2006/ole">
            <mc:AlternateContent xmlns:mc="http://schemas.openxmlformats.org/markup-compatibility/2006">
              <mc:Choice xmlns:v="urn:schemas-microsoft-com:vml" Requires="v">
                <p:oleObj name="Equation" r:id="rId2" imgW="2400120" imgH="838080" progId="Equation.DSMT4">
                  <p:embed/>
                </p:oleObj>
              </mc:Choice>
              <mc:Fallback>
                <p:oleObj name="Equation" r:id="rId2" imgW="2400120" imgH="838080" progId="Equation.DSMT4">
                  <p:embed/>
                  <p:pic>
                    <p:nvPicPr>
                      <p:cNvPr id="0" name=""/>
                      <p:cNvPicPr>
                        <a:picLocks noChangeAspect="1" noChangeArrowheads="1"/>
                      </p:cNvPicPr>
                      <p:nvPr/>
                    </p:nvPicPr>
                    <p:blipFill>
                      <a:blip r:embed="rId3"/>
                      <a:srcRect/>
                      <a:stretch>
                        <a:fillRect/>
                      </a:stretch>
                    </p:blipFill>
                    <p:spPr bwMode="auto">
                      <a:xfrm>
                        <a:off x="2978150" y="3200400"/>
                        <a:ext cx="2400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507681747"/>
              </p:ext>
            </p:extLst>
          </p:nvPr>
        </p:nvGraphicFramePr>
        <p:xfrm>
          <a:off x="924605" y="2384199"/>
          <a:ext cx="317500" cy="876300"/>
        </p:xfrm>
        <a:graphic>
          <a:graphicData uri="http://schemas.openxmlformats.org/presentationml/2006/ole">
            <mc:AlternateContent xmlns:mc="http://schemas.openxmlformats.org/markup-compatibility/2006">
              <mc:Choice xmlns:v="urn:schemas-microsoft-com:vml" Requires="v">
                <p:oleObj name="Equation" r:id="rId4" imgW="317160" imgH="876240" progId="Equation.DSMT4">
                  <p:embed/>
                </p:oleObj>
              </mc:Choice>
              <mc:Fallback>
                <p:oleObj name="Equation" r:id="rId4" imgW="317160" imgH="8762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605" y="2384199"/>
                        <a:ext cx="3175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79535115"/>
              </p:ext>
            </p:extLst>
          </p:nvPr>
        </p:nvGraphicFramePr>
        <p:xfrm>
          <a:off x="2100714" y="2390775"/>
          <a:ext cx="330200" cy="838200"/>
        </p:xfrm>
        <a:graphic>
          <a:graphicData uri="http://schemas.openxmlformats.org/presentationml/2006/ole">
            <mc:AlternateContent xmlns:mc="http://schemas.openxmlformats.org/markup-compatibility/2006">
              <mc:Choice xmlns:v="urn:schemas-microsoft-com:vml" Requires="v">
                <p:oleObj name="Equation" r:id="rId6" imgW="330120" imgH="838080" progId="Equation.DSMT4">
                  <p:embed/>
                </p:oleObj>
              </mc:Choice>
              <mc:Fallback>
                <p:oleObj name="Equation" r:id="rId6" imgW="330120" imgH="83808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0714" y="2390775"/>
                        <a:ext cx="33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824480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nvGraphicFramePr>
        <p:xfrm>
          <a:off x="647700" y="4631375"/>
          <a:ext cx="3543300" cy="1422400"/>
        </p:xfrm>
        <a:graphic>
          <a:graphicData uri="http://schemas.openxmlformats.org/presentationml/2006/ole">
            <mc:AlternateContent xmlns:mc="http://schemas.openxmlformats.org/markup-compatibility/2006">
              <mc:Choice xmlns:v="urn:schemas-microsoft-com:vml" Requires="v">
                <p:oleObj name="Equation" r:id="rId2" imgW="3543120" imgH="1422360" progId="Equation.DSMT4">
                  <p:embed/>
                </p:oleObj>
              </mc:Choice>
              <mc:Fallback>
                <p:oleObj name="Equation" r:id="rId2" imgW="3543120" imgH="1422360" progId="Equation.DSMT4">
                  <p:embed/>
                  <p:pic>
                    <p:nvPicPr>
                      <p:cNvPr id="12"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4631375"/>
                        <a:ext cx="35433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idx="4294967295"/>
          </p:nvPr>
        </p:nvSpPr>
        <p:spPr>
          <a:xfrm>
            <a:off x="4572000" y="182880"/>
            <a:ext cx="0" cy="0"/>
          </a:xfrm>
          <a:prstGeom prst="rect">
            <a:avLst/>
          </a:prstGeom>
        </p:spPr>
        <p:txBody>
          <a:bodyPr wrap="none"/>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Aft>
                <a:spcPts val="600"/>
              </a:spcAft>
            </a:pPr>
            <a:r>
              <a:rPr lang="en-US" sz="2800" dirty="0"/>
              <a:t>How many learning trials are necessary for 0.5 of the responses to be correct?  Identify your solution as a point on the graph.</a:t>
            </a:r>
          </a:p>
          <a:p>
            <a:pPr marL="798513" indent="-798513">
              <a:spcBef>
                <a:spcPts val="0"/>
              </a:spcBef>
              <a:spcAft>
                <a:spcPts val="1200"/>
              </a:spcAft>
            </a:pPr>
            <a:r>
              <a:rPr lang="en-US" sz="2800" spc="-100" dirty="0"/>
              <a:t>Substitute 0.5, the proportion of correct responses, for  and solve the resulting rational equation for </a:t>
            </a:r>
            <a:r>
              <a:rPr lang="en-US" sz="2800" i="1" spc="-100" dirty="0"/>
              <a:t>x</a:t>
            </a:r>
            <a:r>
              <a:rPr lang="en-US" sz="2800" spc="-100" dirty="0"/>
              <a:t>.</a:t>
            </a:r>
          </a:p>
          <a:p>
            <a:pPr marL="4340225">
              <a:spcBef>
                <a:spcPts val="0"/>
              </a:spcBef>
              <a:spcAft>
                <a:spcPts val="4800"/>
              </a:spcAft>
            </a:pPr>
            <a:r>
              <a:rPr lang="en-US" sz="2800" dirty="0"/>
              <a:t>The LCD is </a:t>
            </a:r>
            <a:endParaRPr lang="en-US" sz="2800" spc="-150" dirty="0"/>
          </a:p>
          <a:p>
            <a:pPr marL="4340225">
              <a:spcBef>
                <a:spcPts val="0"/>
              </a:spcBef>
              <a:spcAft>
                <a:spcPts val="3600"/>
              </a:spcAft>
            </a:pPr>
            <a:r>
              <a:rPr lang="en-US" sz="2800" dirty="0"/>
              <a:t>Multiply both sides by the LCD.</a:t>
            </a:r>
          </a:p>
        </p:txBody>
      </p:sp>
      <p:sp>
        <p:nvSpPr>
          <p:cNvPr id="8" name="Line 17"/>
          <p:cNvSpPr>
            <a:spLocks noChangeShapeType="1"/>
          </p:cNvSpPr>
          <p:nvPr/>
        </p:nvSpPr>
        <p:spPr bwMode="auto">
          <a:xfrm flipV="1">
            <a:off x="914400" y="5545775"/>
            <a:ext cx="1371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Line 18"/>
          <p:cNvSpPr>
            <a:spLocks noChangeShapeType="1"/>
          </p:cNvSpPr>
          <p:nvPr/>
        </p:nvSpPr>
        <p:spPr bwMode="auto">
          <a:xfrm flipV="1">
            <a:off x="2771900" y="5798125"/>
            <a:ext cx="1371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5" name="Object 4"/>
          <p:cNvGraphicFramePr>
            <a:graphicFrameLocks noChangeAspect="1"/>
          </p:cNvGraphicFramePr>
          <p:nvPr/>
        </p:nvGraphicFramePr>
        <p:xfrm>
          <a:off x="645225" y="3007425"/>
          <a:ext cx="711200" cy="457200"/>
        </p:xfrm>
        <a:graphic>
          <a:graphicData uri="http://schemas.openxmlformats.org/presentationml/2006/ole">
            <mc:AlternateContent xmlns:mc="http://schemas.openxmlformats.org/markup-compatibility/2006">
              <mc:Choice xmlns:v="urn:schemas-microsoft-com:vml" Requires="v">
                <p:oleObj name="Equation" r:id="rId4" imgW="711000" imgH="457200" progId="Equation.DSMT4">
                  <p:embed/>
                </p:oleObj>
              </mc:Choice>
              <mc:Fallback>
                <p:oleObj name="Equation" r:id="rId4" imgW="711000" imgH="45720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225" y="3007425"/>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6829300" y="3617025"/>
          <a:ext cx="1651000" cy="330200"/>
        </p:xfrm>
        <a:graphic>
          <a:graphicData uri="http://schemas.openxmlformats.org/presentationml/2006/ole">
            <mc:AlternateContent xmlns:mc="http://schemas.openxmlformats.org/markup-compatibility/2006">
              <mc:Choice xmlns:v="urn:schemas-microsoft-com:vml" Requires="v">
                <p:oleObj name="Equation" r:id="rId6" imgW="1650960" imgH="330120" progId="Equation.DSMT4">
                  <p:embed/>
                </p:oleObj>
              </mc:Choice>
              <mc:Fallback>
                <p:oleObj name="Equation" r:id="rId6" imgW="1650960" imgH="330120" progId="Equation.DSMT4">
                  <p:embed/>
                  <p:pic>
                    <p:nvPicPr>
                      <p:cNvPr id="6" name="Object 5"/>
                      <p:cNvPicPr>
                        <a:picLocks noChangeAspect="1" noChangeArrowheads="1"/>
                      </p:cNvPicPr>
                      <p:nvPr/>
                    </p:nvPicPr>
                    <p:blipFill>
                      <a:blip r:embed="rId7"/>
                      <a:srcRect/>
                      <a:stretch>
                        <a:fillRect/>
                      </a:stretch>
                    </p:blipFill>
                    <p:spPr bwMode="auto">
                      <a:xfrm>
                        <a:off x="6829300" y="3617025"/>
                        <a:ext cx="1651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647205" y="3388425"/>
          <a:ext cx="2451100" cy="838200"/>
        </p:xfrm>
        <a:graphic>
          <a:graphicData uri="http://schemas.openxmlformats.org/presentationml/2006/ole">
            <mc:AlternateContent xmlns:mc="http://schemas.openxmlformats.org/markup-compatibility/2006">
              <mc:Choice xmlns:v="urn:schemas-microsoft-com:vml" Requires="v">
                <p:oleObj name="Equation" r:id="rId8" imgW="2450880" imgH="838080" progId="Equation.DSMT4">
                  <p:embed/>
                </p:oleObj>
              </mc:Choice>
              <mc:Fallback>
                <p:oleObj name="Equation" r:id="rId8" imgW="2450880" imgH="838080" progId="Equation.DSMT4">
                  <p:embed/>
                  <p:pic>
                    <p:nvPicPr>
                      <p:cNvPr id="13" name="Object 12"/>
                      <p:cNvPicPr>
                        <a:picLocks noChangeAspect="1" noChangeArrowheads="1"/>
                      </p:cNvPicPr>
                      <p:nvPr/>
                    </p:nvPicPr>
                    <p:blipFill>
                      <a:blip r:embed="rId9"/>
                      <a:srcRect/>
                      <a:stretch>
                        <a:fillRect/>
                      </a:stretch>
                    </p:blipFill>
                    <p:spPr bwMode="auto">
                      <a:xfrm>
                        <a:off x="647205" y="3388425"/>
                        <a:ext cx="2451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6055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wrap="none"/>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marL="4224338"/>
            <a:r>
              <a:rPr lang="en-US" sz="2800" dirty="0"/>
              <a:t>Simplify.</a:t>
            </a:r>
          </a:p>
          <a:p>
            <a:pPr marL="4224338"/>
            <a:r>
              <a:rPr lang="en-US" sz="2800" dirty="0"/>
              <a:t>Use the distributive property on the left side.</a:t>
            </a:r>
          </a:p>
          <a:p>
            <a:pPr marL="4224338"/>
            <a:r>
              <a:rPr lang="en-US" sz="2800" dirty="0"/>
              <a:t>Subtract 0.9</a:t>
            </a:r>
            <a:r>
              <a:rPr lang="en-US" sz="2800" i="1" dirty="0"/>
              <a:t>x</a:t>
            </a:r>
            <a:r>
              <a:rPr lang="en-US" sz="2800" dirty="0"/>
              <a:t> from both sides.</a:t>
            </a:r>
          </a:p>
          <a:p>
            <a:pPr marL="4224338"/>
            <a:r>
              <a:rPr lang="en-US" sz="2800" dirty="0"/>
              <a:t>Subtract 0.05 from both sides.</a:t>
            </a:r>
          </a:p>
          <a:p>
            <a:pPr marL="4224338"/>
            <a:r>
              <a:rPr lang="en-US" sz="2800" dirty="0"/>
              <a:t>Divide both sides by</a:t>
            </a:r>
          </a:p>
        </p:txBody>
      </p:sp>
      <p:graphicFrame>
        <p:nvGraphicFramePr>
          <p:cNvPr id="2" name="Object 1"/>
          <p:cNvGraphicFramePr>
            <a:graphicFrameLocks noChangeAspect="1"/>
          </p:cNvGraphicFramePr>
          <p:nvPr/>
        </p:nvGraphicFramePr>
        <p:xfrm>
          <a:off x="458628" y="1227803"/>
          <a:ext cx="4229419" cy="457518"/>
        </p:xfrm>
        <a:graphic>
          <a:graphicData uri="http://schemas.openxmlformats.org/presentationml/2006/ole">
            <mc:AlternateContent xmlns:mc="http://schemas.openxmlformats.org/markup-compatibility/2006">
              <mc:Choice xmlns:v="urn:schemas-microsoft-com:vml" Requires="v">
                <p:oleObj name="Equation" r:id="rId2" imgW="4228920" imgH="457200" progId="Equation.DSMT4">
                  <p:embed/>
                </p:oleObj>
              </mc:Choice>
              <mc:Fallback>
                <p:oleObj name="Equation" r:id="rId2" imgW="4228920" imgH="457200" progId="Equation.DSMT4">
                  <p:embed/>
                  <p:pic>
                    <p:nvPicPr>
                      <p:cNvPr id="2" name="Object 1"/>
                      <p:cNvPicPr>
                        <a:picLocks noChangeAspect="1" noChangeArrowheads="1"/>
                      </p:cNvPicPr>
                      <p:nvPr/>
                    </p:nvPicPr>
                    <p:blipFill>
                      <a:blip r:embed="rId3"/>
                      <a:srcRect/>
                      <a:stretch>
                        <a:fillRect/>
                      </a:stretch>
                    </p:blipFill>
                    <p:spPr bwMode="auto">
                      <a:xfrm>
                        <a:off x="458628" y="1227803"/>
                        <a:ext cx="4229419" cy="45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800032" y="1764323"/>
          <a:ext cx="3873183" cy="330042"/>
        </p:xfrm>
        <a:graphic>
          <a:graphicData uri="http://schemas.openxmlformats.org/presentationml/2006/ole">
            <mc:AlternateContent xmlns:mc="http://schemas.openxmlformats.org/markup-compatibility/2006">
              <mc:Choice xmlns:v="urn:schemas-microsoft-com:vml" Requires="v">
                <p:oleObj name="Equation" r:id="rId4" imgW="3873240" imgH="330120" progId="Equation.DSMT4">
                  <p:embed/>
                </p:oleObj>
              </mc:Choice>
              <mc:Fallback>
                <p:oleObj name="Equation" r:id="rId4" imgW="3873240" imgH="330120" progId="Equation.DSMT4">
                  <p:embed/>
                  <p:pic>
                    <p:nvPicPr>
                      <p:cNvPr id="5" name="Object 4"/>
                      <p:cNvPicPr>
                        <a:picLocks noChangeAspect="1" noChangeArrowheads="1"/>
                      </p:cNvPicPr>
                      <p:nvPr/>
                    </p:nvPicPr>
                    <p:blipFill>
                      <a:blip r:embed="rId5"/>
                      <a:srcRect/>
                      <a:stretch>
                        <a:fillRect/>
                      </a:stretch>
                    </p:blipFill>
                    <p:spPr bwMode="auto">
                      <a:xfrm>
                        <a:off x="800032" y="1764323"/>
                        <a:ext cx="3873183" cy="33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614203" y="2697336"/>
          <a:ext cx="3251518" cy="330041"/>
        </p:xfrm>
        <a:graphic>
          <a:graphicData uri="http://schemas.openxmlformats.org/presentationml/2006/ole">
            <mc:AlternateContent xmlns:mc="http://schemas.openxmlformats.org/markup-compatibility/2006">
              <mc:Choice xmlns:v="urn:schemas-microsoft-com:vml" Requires="v">
                <p:oleObj name="Equation" r:id="rId6" imgW="3251160" imgH="330120" progId="Equation.DSMT4">
                  <p:embed/>
                </p:oleObj>
              </mc:Choice>
              <mc:Fallback>
                <p:oleObj name="Equation" r:id="rId6" imgW="3251160" imgH="330120" progId="Equation.DSMT4">
                  <p:embed/>
                  <p:pic>
                    <p:nvPicPr>
                      <p:cNvPr id="6" name="Object 5"/>
                      <p:cNvPicPr>
                        <a:picLocks noChangeAspect="1" noChangeArrowheads="1"/>
                      </p:cNvPicPr>
                      <p:nvPr/>
                    </p:nvPicPr>
                    <p:blipFill>
                      <a:blip r:embed="rId7"/>
                      <a:srcRect/>
                      <a:stretch>
                        <a:fillRect/>
                      </a:stretch>
                    </p:blipFill>
                    <p:spPr bwMode="auto">
                      <a:xfrm>
                        <a:off x="614203" y="2697336"/>
                        <a:ext cx="3251518" cy="33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566703" y="3628560"/>
          <a:ext cx="2413318" cy="330042"/>
        </p:xfrm>
        <a:graphic>
          <a:graphicData uri="http://schemas.openxmlformats.org/presentationml/2006/ole">
            <mc:AlternateContent xmlns:mc="http://schemas.openxmlformats.org/markup-compatibility/2006">
              <mc:Choice xmlns:v="urn:schemas-microsoft-com:vml" Requires="v">
                <p:oleObj name="Equation" r:id="rId8" imgW="2412720" imgH="330120" progId="Equation.DSMT4">
                  <p:embed/>
                </p:oleObj>
              </mc:Choice>
              <mc:Fallback>
                <p:oleObj name="Equation" r:id="rId8" imgW="2412720" imgH="330120" progId="Equation.DSMT4">
                  <p:embed/>
                  <p:pic>
                    <p:nvPicPr>
                      <p:cNvPr id="7" name="Object 6"/>
                      <p:cNvPicPr>
                        <a:picLocks noChangeAspect="1" noChangeArrowheads="1"/>
                      </p:cNvPicPr>
                      <p:nvPr/>
                    </p:nvPicPr>
                    <p:blipFill>
                      <a:blip r:embed="rId9"/>
                      <a:srcRect/>
                      <a:stretch>
                        <a:fillRect/>
                      </a:stretch>
                    </p:blipFill>
                    <p:spPr bwMode="auto">
                      <a:xfrm>
                        <a:off x="1566703" y="3628560"/>
                        <a:ext cx="2413318" cy="33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2420778" y="4576950"/>
          <a:ext cx="736918" cy="316071"/>
        </p:xfrm>
        <a:graphic>
          <a:graphicData uri="http://schemas.openxmlformats.org/presentationml/2006/ole">
            <mc:AlternateContent xmlns:mc="http://schemas.openxmlformats.org/markup-compatibility/2006">
              <mc:Choice xmlns:v="urn:schemas-microsoft-com:vml" Requires="v">
                <p:oleObj name="Equation" r:id="rId10" imgW="736560" imgH="317160" progId="Equation.DSMT4">
                  <p:embed/>
                </p:oleObj>
              </mc:Choice>
              <mc:Fallback>
                <p:oleObj name="Equation" r:id="rId10" imgW="736560" imgH="317160" progId="Equation.DSMT4">
                  <p:embed/>
                  <p:pic>
                    <p:nvPicPr>
                      <p:cNvPr id="8" name="Object 7"/>
                      <p:cNvPicPr>
                        <a:picLocks noChangeAspect="1" noChangeArrowheads="1"/>
                      </p:cNvPicPr>
                      <p:nvPr/>
                    </p:nvPicPr>
                    <p:blipFill>
                      <a:blip r:embed="rId11"/>
                      <a:srcRect/>
                      <a:stretch>
                        <a:fillRect/>
                      </a:stretch>
                    </p:blipFill>
                    <p:spPr bwMode="auto">
                      <a:xfrm>
                        <a:off x="2420778" y="4576950"/>
                        <a:ext cx="736918" cy="31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4836886" y="5007430"/>
          <a:ext cx="1016000" cy="330200"/>
        </p:xfrm>
        <a:graphic>
          <a:graphicData uri="http://schemas.openxmlformats.org/presentationml/2006/ole">
            <mc:AlternateContent xmlns:mc="http://schemas.openxmlformats.org/markup-compatibility/2006">
              <mc:Choice xmlns:v="urn:schemas-microsoft-com:vml" Requires="v">
                <p:oleObj name="Equation" r:id="rId12" imgW="1015920" imgH="330120" progId="Equation.DSMT4">
                  <p:embed/>
                </p:oleObj>
              </mc:Choice>
              <mc:Fallback>
                <p:oleObj name="Equation" r:id="rId12" imgW="1015920" imgH="330120" progId="Equation.DSMT4">
                  <p:embed/>
                  <p:pic>
                    <p:nvPicPr>
                      <p:cNvPr id="9" name="Object 8"/>
                      <p:cNvPicPr>
                        <a:picLocks noChangeAspect="1" noChangeArrowheads="1"/>
                      </p:cNvPicPr>
                      <p:nvPr/>
                    </p:nvPicPr>
                    <p:blipFill>
                      <a:blip r:embed="rId13"/>
                      <a:srcRect/>
                      <a:stretch>
                        <a:fillRect/>
                      </a:stretch>
                    </p:blipFill>
                    <p:spPr bwMode="auto">
                      <a:xfrm>
                        <a:off x="4836886" y="5007430"/>
                        <a:ext cx="1016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180308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The number of learning trials necessary for 0.5 of the responses to be correct is 1.</a:t>
            </a:r>
          </a:p>
          <a:p>
            <a:pPr>
              <a:spcBef>
                <a:spcPct val="50000"/>
              </a:spcBef>
            </a:pPr>
            <a:r>
              <a:rPr lang="en-US" sz="2800" dirty="0"/>
              <a:t>The solution is identified as a point on the graph at the beginning of the problem.</a:t>
            </a:r>
          </a:p>
        </p:txBody>
      </p:sp>
    </p:spTree>
    <p:extLst>
      <p:ext uri="{BB962C8B-B14F-4D97-AF65-F5344CB8AC3E}">
        <p14:creationId xmlns:p14="http://schemas.microsoft.com/office/powerpoint/2010/main" val="6964531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2: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marL="914400" indent="-914400">
              <a:lnSpc>
                <a:spcPct val="150000"/>
              </a:lnSpc>
            </a:pPr>
            <a:r>
              <a:rPr lang="en-US" sz="2800" b="1" dirty="0"/>
              <a:t>2.	</a:t>
            </a:r>
            <a:r>
              <a:rPr lang="en-US" sz="2800" dirty="0"/>
              <a:t>The function </a:t>
            </a:r>
            <a:r>
              <a:rPr lang="en-US" sz="2800" b="1" dirty="0"/>
              <a:t>                       </a:t>
            </a:r>
            <a:r>
              <a:rPr lang="en-US" sz="2800" dirty="0"/>
              <a:t>models the cost,  	in thousands of dollars, to remove </a:t>
            </a:r>
            <a:r>
              <a:rPr lang="en-US" sz="2800" i="1" dirty="0"/>
              <a:t>x</a:t>
            </a:r>
            <a:r>
              <a:rPr lang="en-US" sz="2800" dirty="0"/>
              <a:t>% of a lake’s pollutants. If voters in the city commit $120 thousand for the project, what percentage of the lake’s pollutants can be removed?</a:t>
            </a:r>
          </a:p>
        </p:txBody>
      </p:sp>
      <p:graphicFrame>
        <p:nvGraphicFramePr>
          <p:cNvPr id="4" name="Object 3"/>
          <p:cNvGraphicFramePr>
            <a:graphicFrameLocks noChangeAspect="1"/>
          </p:cNvGraphicFramePr>
          <p:nvPr/>
        </p:nvGraphicFramePr>
        <p:xfrm>
          <a:off x="3559843" y="1129383"/>
          <a:ext cx="2147888" cy="834708"/>
        </p:xfrm>
        <a:graphic>
          <a:graphicData uri="http://schemas.openxmlformats.org/presentationml/2006/ole">
            <mc:AlternateContent xmlns:mc="http://schemas.openxmlformats.org/markup-compatibility/2006">
              <mc:Choice xmlns:v="urn:schemas-microsoft-com:vml" Requires="v">
                <p:oleObj name="Equation" r:id="rId2" imgW="2145960" imgH="838080" progId="Equation.DSMT4">
                  <p:embed/>
                </p:oleObj>
              </mc:Choice>
              <mc:Fallback>
                <p:oleObj name="Equation" r:id="rId2" imgW="2145960" imgH="838080" progId="Equation.DSMT4">
                  <p:embed/>
                  <p:pic>
                    <p:nvPicPr>
                      <p:cNvPr id="4" name="Object 3"/>
                      <p:cNvPicPr>
                        <a:picLocks noChangeAspect="1" noChangeArrowheads="1"/>
                      </p:cNvPicPr>
                      <p:nvPr/>
                    </p:nvPicPr>
                    <p:blipFill>
                      <a:blip r:embed="rId3"/>
                      <a:srcRect/>
                      <a:stretch>
                        <a:fillRect/>
                      </a:stretch>
                    </p:blipFill>
                    <p:spPr bwMode="auto">
                      <a:xfrm>
                        <a:off x="3559843" y="1129383"/>
                        <a:ext cx="2147888" cy="83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1629873" y="1982915"/>
          <a:ext cx="724693" cy="391160"/>
        </p:xfrm>
        <a:graphic>
          <a:graphicData uri="http://schemas.openxmlformats.org/presentationml/2006/ole">
            <mc:AlternateContent xmlns:mc="http://schemas.openxmlformats.org/markup-compatibility/2006">
              <mc:Choice xmlns:v="urn:schemas-microsoft-com:vml" Requires="v">
                <p:oleObj name="Equation" r:id="rId4" imgW="723600" imgH="393480" progId="Equation.DSMT4">
                  <p:embed/>
                </p:oleObj>
              </mc:Choice>
              <mc:Fallback>
                <p:oleObj name="Equation" r:id="rId4" imgW="723600" imgH="393480" progId="Equation.DSMT4">
                  <p:embed/>
                  <p:pic>
                    <p:nvPicPr>
                      <p:cNvPr id="6" name="Object 5"/>
                      <p:cNvPicPr>
                        <a:picLocks noChangeAspect="1" noChangeArrowheads="1"/>
                      </p:cNvPicPr>
                      <p:nvPr/>
                    </p:nvPicPr>
                    <p:blipFill>
                      <a:blip r:embed="rId5"/>
                      <a:srcRect/>
                      <a:stretch>
                        <a:fillRect/>
                      </a:stretch>
                    </p:blipFill>
                    <p:spPr bwMode="auto">
                      <a:xfrm>
                        <a:off x="1629873" y="1982915"/>
                        <a:ext cx="724693" cy="3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4726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2: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sz="2800" dirty="0"/>
              <a:t>If voters commit $120 thousand, 50% of the lake’s pollutants can be removed.</a:t>
            </a:r>
          </a:p>
        </p:txBody>
      </p:sp>
      <p:graphicFrame>
        <p:nvGraphicFramePr>
          <p:cNvPr id="2" name="Object 1"/>
          <p:cNvGraphicFramePr>
            <a:graphicFrameLocks noChangeAspect="1"/>
          </p:cNvGraphicFramePr>
          <p:nvPr/>
        </p:nvGraphicFramePr>
        <p:xfrm>
          <a:off x="1978025" y="1009650"/>
          <a:ext cx="5160963" cy="4248150"/>
        </p:xfrm>
        <a:graphic>
          <a:graphicData uri="http://schemas.openxmlformats.org/presentationml/2006/ole">
            <mc:AlternateContent xmlns:mc="http://schemas.openxmlformats.org/markup-compatibility/2006">
              <mc:Choice xmlns:v="urn:schemas-microsoft-com:vml" Requires="v">
                <p:oleObj name="Equation" r:id="rId2" imgW="5155920" imgH="4267080" progId="Equation.DSMT4">
                  <p:embed/>
                </p:oleObj>
              </mc:Choice>
              <mc:Fallback>
                <p:oleObj name="Equation" r:id="rId2" imgW="5155920" imgH="4267080" progId="Equation.DSMT4">
                  <p:embed/>
                  <p:pic>
                    <p:nvPicPr>
                      <p:cNvPr id="2" name="Object 1"/>
                      <p:cNvPicPr>
                        <a:picLocks noChangeAspect="1" noChangeArrowheads="1"/>
                      </p:cNvPicPr>
                      <p:nvPr/>
                    </p:nvPicPr>
                    <p:blipFill>
                      <a:blip r:embed="rId3"/>
                      <a:srcRect/>
                      <a:stretch>
                        <a:fillRect/>
                      </a:stretch>
                    </p:blipFill>
                    <p:spPr bwMode="auto">
                      <a:xfrm>
                        <a:off x="1978025" y="1009650"/>
                        <a:ext cx="516096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77469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Subtract:</a:t>
            </a:r>
          </a:p>
          <a:p>
            <a:r>
              <a:rPr lang="en-US" sz="2800" dirty="0"/>
              <a:t>					</a:t>
            </a:r>
          </a:p>
          <a:p>
            <a:r>
              <a:rPr lang="en-US" sz="2800" dirty="0"/>
              <a:t>					This is the original 					expression.</a:t>
            </a:r>
          </a:p>
          <a:p>
            <a:r>
              <a:rPr lang="en-US" sz="2800" dirty="0"/>
              <a:t>					Subtract numerators.  					Place this difference 					over the common 					denominator.</a:t>
            </a:r>
          </a:p>
          <a:p>
            <a:pPr>
              <a:spcBef>
                <a:spcPct val="50000"/>
              </a:spcBef>
            </a:pPr>
            <a:r>
              <a:rPr lang="en-US" sz="2800" dirty="0"/>
              <a:t>					Remove the 						parentheses and 					distribute.</a:t>
            </a:r>
          </a:p>
          <a:p>
            <a:endParaRPr lang="en-US" sz="2800" dirty="0"/>
          </a:p>
          <a:p>
            <a:endParaRPr lang="en-US" sz="2800" dirty="0"/>
          </a:p>
          <a:p>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2146300128"/>
              </p:ext>
            </p:extLst>
          </p:nvPr>
        </p:nvGraphicFramePr>
        <p:xfrm>
          <a:off x="2162628" y="932544"/>
          <a:ext cx="3695700" cy="1003300"/>
        </p:xfrm>
        <a:graphic>
          <a:graphicData uri="http://schemas.openxmlformats.org/presentationml/2006/ole">
            <mc:AlternateContent xmlns:mc="http://schemas.openxmlformats.org/markup-compatibility/2006">
              <mc:Choice xmlns:v="urn:schemas-microsoft-com:vml" Requires="v">
                <p:oleObj name="Equation" r:id="rId2" imgW="3695400" imgH="1002960" progId="Equation.DSMT4">
                  <p:embed/>
                </p:oleObj>
              </mc:Choice>
              <mc:Fallback>
                <p:oleObj name="Equation" r:id="rId2" imgW="3695400" imgH="1002960" progId="Equation.DSMT4">
                  <p:embed/>
                  <p:pic>
                    <p:nvPicPr>
                      <p:cNvPr id="0" name=""/>
                      <p:cNvPicPr>
                        <a:picLocks noChangeAspect="1" noChangeArrowheads="1"/>
                      </p:cNvPicPr>
                      <p:nvPr/>
                    </p:nvPicPr>
                    <p:blipFill>
                      <a:blip r:embed="rId3"/>
                      <a:srcRect/>
                      <a:stretch>
                        <a:fillRect/>
                      </a:stretch>
                    </p:blipFill>
                    <p:spPr bwMode="auto">
                      <a:xfrm>
                        <a:off x="2162628" y="932544"/>
                        <a:ext cx="36957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28376917"/>
              </p:ext>
            </p:extLst>
          </p:nvPr>
        </p:nvGraphicFramePr>
        <p:xfrm>
          <a:off x="1371600" y="3036888"/>
          <a:ext cx="3505200" cy="1016000"/>
        </p:xfrm>
        <a:graphic>
          <a:graphicData uri="http://schemas.openxmlformats.org/presentationml/2006/ole">
            <mc:AlternateContent xmlns:mc="http://schemas.openxmlformats.org/markup-compatibility/2006">
              <mc:Choice xmlns:v="urn:schemas-microsoft-com:vml" Requires="v">
                <p:oleObj name="Equation" r:id="rId4" imgW="3504960" imgH="1015920" progId="Equation.DSMT4">
                  <p:embed/>
                </p:oleObj>
              </mc:Choice>
              <mc:Fallback>
                <p:oleObj name="Equation" r:id="rId4" imgW="3504960" imgH="1015920" progId="Equation.DSMT4">
                  <p:embed/>
                  <p:pic>
                    <p:nvPicPr>
                      <p:cNvPr id="0" name=""/>
                      <p:cNvPicPr>
                        <a:picLocks noChangeAspect="1" noChangeArrowheads="1"/>
                      </p:cNvPicPr>
                      <p:nvPr/>
                    </p:nvPicPr>
                    <p:blipFill>
                      <a:blip r:embed="rId5"/>
                      <a:srcRect/>
                      <a:stretch>
                        <a:fillRect/>
                      </a:stretch>
                    </p:blipFill>
                    <p:spPr bwMode="auto">
                      <a:xfrm>
                        <a:off x="1371600" y="3036888"/>
                        <a:ext cx="350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34143075"/>
              </p:ext>
            </p:extLst>
          </p:nvPr>
        </p:nvGraphicFramePr>
        <p:xfrm>
          <a:off x="1395186" y="4992912"/>
          <a:ext cx="3238500" cy="1003300"/>
        </p:xfrm>
        <a:graphic>
          <a:graphicData uri="http://schemas.openxmlformats.org/presentationml/2006/ole">
            <mc:AlternateContent xmlns:mc="http://schemas.openxmlformats.org/markup-compatibility/2006">
              <mc:Choice xmlns:v="urn:schemas-microsoft-com:vml" Requires="v">
                <p:oleObj name="Equation" r:id="rId6" imgW="3238200" imgH="1002960" progId="Equation.DSMT4">
                  <p:embed/>
                </p:oleObj>
              </mc:Choice>
              <mc:Fallback>
                <p:oleObj name="Equation" r:id="rId6" imgW="3238200" imgH="1002960" progId="Equation.DSMT4">
                  <p:embed/>
                  <p:pic>
                    <p:nvPicPr>
                      <p:cNvPr id="0" name=""/>
                      <p:cNvPicPr>
                        <a:picLocks noChangeAspect="1" noChangeArrowheads="1"/>
                      </p:cNvPicPr>
                      <p:nvPr/>
                    </p:nvPicPr>
                    <p:blipFill>
                      <a:blip r:embed="rId7"/>
                      <a:srcRect/>
                      <a:stretch>
                        <a:fillRect/>
                      </a:stretch>
                    </p:blipFill>
                    <p:spPr bwMode="auto">
                      <a:xfrm>
                        <a:off x="1395186" y="4992912"/>
                        <a:ext cx="32385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419797"/>
              </p:ext>
            </p:extLst>
          </p:nvPr>
        </p:nvGraphicFramePr>
        <p:xfrm>
          <a:off x="1371600" y="2120900"/>
          <a:ext cx="3594100" cy="1003300"/>
        </p:xfrm>
        <a:graphic>
          <a:graphicData uri="http://schemas.openxmlformats.org/presentationml/2006/ole">
            <mc:AlternateContent xmlns:mc="http://schemas.openxmlformats.org/markup-compatibility/2006">
              <mc:Choice xmlns:v="urn:schemas-microsoft-com:vml" Requires="v">
                <p:oleObj name="Equation" r:id="rId8" imgW="3593880" imgH="1002960" progId="Equation.DSMT4">
                  <p:embed/>
                </p:oleObj>
              </mc:Choice>
              <mc:Fallback>
                <p:oleObj name="Equation" r:id="rId8" imgW="3593880" imgH="1002960" progId="Equation.DSMT4">
                  <p:embed/>
                  <p:pic>
                    <p:nvPicPr>
                      <p:cNvPr id="0" name=""/>
                      <p:cNvPicPr>
                        <a:picLocks noChangeAspect="1" noChangeArrowheads="1"/>
                      </p:cNvPicPr>
                      <p:nvPr/>
                    </p:nvPicPr>
                    <p:blipFill>
                      <a:blip r:embed="rId9"/>
                      <a:srcRect/>
                      <a:stretch>
                        <a:fillRect/>
                      </a:stretch>
                    </p:blipFill>
                    <p:spPr bwMode="auto">
                      <a:xfrm>
                        <a:off x="1371600" y="2120900"/>
                        <a:ext cx="35941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4217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op With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2450</TotalTime>
  <Words>3617</Words>
  <Application>Microsoft Office PowerPoint</Application>
  <PresentationFormat>On-screen Show (4:3)</PresentationFormat>
  <Paragraphs>575</Paragraphs>
  <Slides>84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84</vt:i4>
      </vt:variant>
    </vt:vector>
  </HeadingPairs>
  <TitlesOfParts>
    <vt:vector size="90" baseType="lpstr">
      <vt:lpstr>Arial</vt:lpstr>
      <vt:lpstr>Calibri</vt:lpstr>
      <vt:lpstr>Times New Roman</vt:lpstr>
      <vt:lpstr>Top With Footer</vt:lpstr>
      <vt:lpstr>Equation</vt:lpstr>
      <vt:lpstr>Worksheet</vt:lpstr>
      <vt:lpstr>PowerPoint Presentation</vt:lpstr>
      <vt:lpstr>Objective 1</vt:lpstr>
      <vt:lpstr>Adding Rational Expressions</vt:lpstr>
      <vt:lpstr>Example</vt:lpstr>
      <vt:lpstr>Example (cont)</vt:lpstr>
      <vt:lpstr> Objective 1: Example</vt:lpstr>
      <vt:lpstr>Objective 2</vt:lpstr>
      <vt:lpstr>Subtracting Rational Expressions</vt:lpstr>
      <vt:lpstr>Example</vt:lpstr>
      <vt:lpstr>Example (cont)</vt:lpstr>
      <vt:lpstr> Objective 2: Example</vt:lpstr>
      <vt:lpstr>Objective 3</vt:lpstr>
      <vt:lpstr>Least Common Denominators</vt:lpstr>
      <vt:lpstr>Example</vt:lpstr>
      <vt:lpstr>Example (cont)</vt:lpstr>
      <vt:lpstr> Objective 3: Example</vt:lpstr>
      <vt:lpstr> Objective 3: Example (cont)</vt:lpstr>
      <vt:lpstr> Objective 3: Example</vt:lpstr>
      <vt:lpstr> Objective 3: Example (cont)</vt:lpstr>
      <vt:lpstr>Objective 4</vt:lpstr>
      <vt:lpstr>Add &amp; Subtract Fractions</vt:lpstr>
      <vt:lpstr>Add &amp; Subtract Fractions (cont)</vt:lpstr>
      <vt:lpstr>Example</vt:lpstr>
      <vt:lpstr>Example (cont)</vt:lpstr>
      <vt:lpstr>Example (cont)</vt:lpstr>
      <vt:lpstr>Example (cont)</vt:lpstr>
      <vt:lpstr>Example</vt:lpstr>
      <vt:lpstr>Example (cont)</vt:lpstr>
      <vt:lpstr>Example (cont)</vt:lpstr>
      <vt:lpstr>Example (cont)</vt:lpstr>
      <vt:lpstr>Example</vt:lpstr>
      <vt:lpstr>Example (cont)</vt:lpstr>
      <vt:lpstr>Example (cont)</vt:lpstr>
      <vt:lpstr>Example (cont)</vt:lpstr>
      <vt:lpstr>Example (cont)</vt:lpstr>
      <vt:lpstr>Objective 4: Example</vt:lpstr>
      <vt:lpstr>Objective 4: Example</vt:lpstr>
      <vt:lpstr>Objective 4: Example</vt:lpstr>
      <vt:lpstr>Objective 4: Example (cont)</vt:lpstr>
      <vt:lpstr>Objective 4: Example</vt:lpstr>
      <vt:lpstr>Objective 4: Example (cont)</vt:lpstr>
      <vt:lpstr>Objective 5</vt:lpstr>
      <vt:lpstr>Example</vt:lpstr>
      <vt:lpstr>Example (cont)</vt:lpstr>
      <vt:lpstr>Example (cont)</vt:lpstr>
      <vt:lpstr>Example (cont)</vt:lpstr>
      <vt:lpstr> Objective 5: Example</vt:lpstr>
      <vt:lpstr>PowerPoint Presentation</vt:lpstr>
      <vt:lpstr>Solving a Rational Equation</vt:lpstr>
      <vt:lpstr>Objective 1</vt:lpstr>
      <vt:lpstr>Solving a Rational Equation</vt:lpstr>
      <vt:lpstr>Example</vt:lpstr>
      <vt:lpstr>Example (cont)</vt:lpstr>
      <vt:lpstr>Example (cont)</vt:lpstr>
      <vt:lpstr>Example (cont)</vt:lpstr>
      <vt:lpstr>Example (cont)</vt:lpstr>
      <vt:lpstr>Solving a Rational Equation</vt:lpstr>
      <vt:lpstr>Example</vt:lpstr>
      <vt:lpstr>Example (cont)</vt:lpstr>
      <vt:lpstr>Example (cont)</vt:lpstr>
      <vt:lpstr>Example (cont)</vt:lpstr>
      <vt:lpstr>Example</vt:lpstr>
      <vt:lpstr>Example (cont)</vt:lpstr>
      <vt:lpstr>Example (cont)</vt:lpstr>
      <vt:lpstr>Example (cont)</vt:lpstr>
      <vt:lpstr>Example (cont)</vt:lpstr>
      <vt:lpstr>Objective 1: Example</vt:lpstr>
      <vt:lpstr>Objective 1: Example (cont)</vt:lpstr>
      <vt:lpstr>Objective 1: Example</vt:lpstr>
      <vt:lpstr>Objective 1: Example (cont)</vt:lpstr>
      <vt:lpstr>Objective 1: Example</vt:lpstr>
      <vt:lpstr>Objective 1: Example (cont)</vt:lpstr>
      <vt:lpstr>Objective 1: Example</vt:lpstr>
      <vt:lpstr>Objective 1: Example (cont)</vt:lpstr>
      <vt:lpstr>Objective 1: Example</vt:lpstr>
      <vt:lpstr>Objective 1: Example (cont)</vt:lpstr>
      <vt:lpstr>Objective 2</vt:lpstr>
      <vt:lpstr>Example</vt:lpstr>
      <vt:lpstr>Example (cont)</vt:lpstr>
      <vt:lpstr>Example (cont)</vt:lpstr>
      <vt:lpstr>Example (cont)</vt:lpstr>
      <vt:lpstr>Example (cont)</vt:lpstr>
      <vt:lpstr>Objective 2: Example</vt:lpstr>
      <vt:lpstr>Objective 2: Example (cont)</vt:lpstr>
    </vt:vector>
  </TitlesOfParts>
  <Company>Pearson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FTPUSER;Bob Blitzer</dc:creator>
  <cp:lastModifiedBy>Calise, Anthony J.</cp:lastModifiedBy>
  <cp:revision>1910</cp:revision>
  <dcterms:created xsi:type="dcterms:W3CDTF">2015-11-17T05:26:05Z</dcterms:created>
  <dcterms:modified xsi:type="dcterms:W3CDTF">2022-07-25T22:53:14Z</dcterms:modified>
</cp:coreProperties>
</file>