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0" r:id="rId5"/>
    <p:sldId id="261" r:id="rId6"/>
    <p:sldId id="262" r:id="rId7"/>
    <p:sldId id="257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ACCB1-7293-4C5E-8913-4D43C69A0A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5E1927-403E-4415-BFAE-61CC8FA3D7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2D080-2ABE-4607-9815-CDF2CE36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BC9D-F8D2-4BD6-B7E2-9E01273089A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CE96E-3C2E-4C9D-8288-E1B8755D7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0DA1F-1B35-4257-BC1E-1E6DBD12D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5A60-95F3-43FE-BCFB-96473B84E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0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9C194-EB9D-4CED-A0B5-649368528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BAB211-D7A2-45D2-913F-7554E0D37E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BDAF0-07E4-4A07-9EB7-E2BF6686F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BC9D-F8D2-4BD6-B7E2-9E01273089A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D30DF-920D-40E4-9B1E-57DA7186D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5BA06-0D55-4FB0-8DAC-0C75D30D6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5A60-95F3-43FE-BCFB-96473B84E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0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C0AE11-1070-4533-888F-5FA349C1DF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BD0BDE-DA05-49F0-BE47-DAED81345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7A4BD-178C-4670-93AA-0086F1B8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BC9D-F8D2-4BD6-B7E2-9E01273089A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89C9A-5F91-4BE5-96A1-131094FAA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CBA17-0047-4DDD-A098-5F15AD062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5A60-95F3-43FE-BCFB-96473B84E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05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05C43-89B3-4150-B816-CD80FEF73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0765F-B020-470D-92EA-11EF2A6C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C66A5-F98A-4911-8573-E4E0A5E66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BC9D-F8D2-4BD6-B7E2-9E01273089A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40C85-EF35-4DCD-A3BD-C78B92396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2EDCE-D49D-4FB4-87B5-6D529C266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5A60-95F3-43FE-BCFB-96473B84E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7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1B946-B23B-48B3-8FA9-4964A1264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55819B-706A-49E2-A7CD-A6CFB52E3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B6701-957B-4B60-9B86-65AC9299E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BC9D-F8D2-4BD6-B7E2-9E01273089A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9105F-A32C-4F10-AD01-37EE9106E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37E55-607E-47B2-89DD-853E71187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5A60-95F3-43FE-BCFB-96473B84E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0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A9C72-C99C-47D7-9B0B-E0D5F0BF7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9BE5C-877F-46A2-BE30-01E982C555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55E876-EBAC-4110-B5D5-0792CF46E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AB2239-C7B4-45F2-AA55-6385D3AE5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BC9D-F8D2-4BD6-B7E2-9E01273089A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FB2B59-7BD0-4EC4-9F94-34B4EB8EE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9DEA1-DF28-416D-B9DC-3E8E0B8EC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5A60-95F3-43FE-BCFB-96473B84E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6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E7EB7-DB95-4F88-8DAE-5942F4E07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42F84-8FEA-4158-91A1-6962A930A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6FEC9D-F345-42A3-9C56-0AC9ADF01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B77C92-217A-4944-B779-47CEC79CF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B22A75-83B9-4208-912D-12CDDF757A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E7C6BD-3DE3-4480-9301-1002C7C15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BC9D-F8D2-4BD6-B7E2-9E01273089A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E956F6-517A-4A69-8D47-F5DACC141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97A4F5-B72C-48F5-AEE2-7D043FC6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5A60-95F3-43FE-BCFB-96473B84E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28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31351-283C-46D0-B120-F7E16E4BA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8F4F3C-9400-427D-B184-B69809487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BC9D-F8D2-4BD6-B7E2-9E01273089A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489218-029C-4978-96DE-A9A8F73F4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FFD88-A525-4A6D-83A1-63BAE2B2E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5A60-95F3-43FE-BCFB-96473B84E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45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8585E7-05B7-44C7-A2D8-7CD5970BA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BC9D-F8D2-4BD6-B7E2-9E01273089A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0F6C8F-7D13-4B34-8CA6-970BF50ED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0C1E32-6BB4-4CF7-A9A8-612E8ED9D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5A60-95F3-43FE-BCFB-96473B84E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4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B9888-DD97-4307-A955-5E9D977FB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B7919-84D9-421D-92E6-05E0436F5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EC24E6-6DC2-4D1C-98BC-6C315A879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FE259-1EC4-4D90-99AF-787B366EF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BC9D-F8D2-4BD6-B7E2-9E01273089A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7BB586-0D69-4349-BC49-C3E18DE87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BECD4E-4FED-4133-A284-BA31D4EE8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5A60-95F3-43FE-BCFB-96473B84E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6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280FA-A874-47A8-8028-BBAAD13F5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79A854-1104-4272-82FE-8F3AED15B4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042C25-B715-44C9-BA0E-DE90A1C17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364E2A-A0ED-43BC-AE1D-33875C968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BC9D-F8D2-4BD6-B7E2-9E01273089A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8EF51-89CA-4671-9C29-717F571FC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0183E6-C56C-42D2-BA25-6A023F131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5A60-95F3-43FE-BCFB-96473B84E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78262F-719A-4C51-9B19-05E9232BD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FB63FE-D8AB-47C4-A7FE-7387ABF6E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C6D57-0239-4DEC-B649-68331132DE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7BC9D-F8D2-4BD6-B7E2-9E01273089A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3B455-FF22-41AD-8E63-180510AEB5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4A707-4617-40D3-BE82-BE75D89B49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65A60-95F3-43FE-BCFB-96473B84E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3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C33C1-CB4C-46FE-A0A7-21A21EAA2A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Algebra II</a:t>
            </a:r>
            <a:br>
              <a:rPr lang="en-US" dirty="0"/>
            </a:br>
            <a:r>
              <a:rPr lang="en-US" dirty="0"/>
              <a:t>Transforming Quadratics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547F4D-71EA-4187-8DB7-C6B381EF23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21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982DDB4-E6F6-4D9B-89DD-21CF23F5A8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6298" y="325120"/>
            <a:ext cx="10789302" cy="585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197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B7864-D873-4D60-BCA5-017F643BE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 out this slide as we move the sliders on Desmos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866A1-BFB0-497C-BF30-D5AA3CF5D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happens when you move h?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happens when you move k?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happens when you move a?</a:t>
            </a:r>
          </a:p>
        </p:txBody>
      </p:sp>
    </p:spTree>
    <p:extLst>
      <p:ext uri="{BB962C8B-B14F-4D97-AF65-F5344CB8AC3E}">
        <p14:creationId xmlns:p14="http://schemas.microsoft.com/office/powerpoint/2010/main" val="856568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6363B-B07F-4592-8B33-D577C3D43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Transforming Functions – the h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95AD2-9CAE-4FC2-83D4-CD37EFD05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h is a positive number the function moves 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h is a negative number the function moves ____________</a:t>
            </a:r>
          </a:p>
        </p:txBody>
      </p:sp>
    </p:spTree>
    <p:extLst>
      <p:ext uri="{BB962C8B-B14F-4D97-AF65-F5344CB8AC3E}">
        <p14:creationId xmlns:p14="http://schemas.microsoft.com/office/powerpoint/2010/main" val="524100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70A6F-C543-4297-9B78-FD1793515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Transforming functions – the k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B6BF1-2F18-44F7-9322-B5387F09A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k is a positive number, the function moves 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k is a negative number, the function moves 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127277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7B760-3F7F-4198-A071-6800D093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Transforming functions – the a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949C5-12B0-4F2F-AE10-43B8ED2C5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a is a number between 0 and 1, the function moves 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a is a number greater then 1, the function moves 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a is a negative number, the function 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193337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649696A-3730-4836-962E-3CB5A5BBC6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120" y="329949"/>
            <a:ext cx="11493995" cy="617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053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DF2501-3370-4CC3-B083-242BA5864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467457"/>
            <a:ext cx="10658475" cy="587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611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134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Algebra II Transforming Quadratics</vt:lpstr>
      <vt:lpstr>PowerPoint Presentation</vt:lpstr>
      <vt:lpstr>Fill out this slide as we move the sliders on Desmos</vt:lpstr>
      <vt:lpstr>Transforming Functions – the h value</vt:lpstr>
      <vt:lpstr>Transforming functions – the k value</vt:lpstr>
      <vt:lpstr>Transforming functions – the a value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II Transforming Quadratics</dc:title>
  <dc:creator>Novack, Angela M</dc:creator>
  <cp:lastModifiedBy>Anthony Calise</cp:lastModifiedBy>
  <cp:revision>2</cp:revision>
  <dcterms:created xsi:type="dcterms:W3CDTF">2020-09-25T00:36:28Z</dcterms:created>
  <dcterms:modified xsi:type="dcterms:W3CDTF">2020-09-25T11:10:43Z</dcterms:modified>
</cp:coreProperties>
</file>