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5" r:id="rId4"/>
    <p:sldId id="257" r:id="rId5"/>
    <p:sldId id="259" r:id="rId6"/>
    <p:sldId id="256" r:id="rId7"/>
    <p:sldId id="266" r:id="rId8"/>
    <p:sldId id="258" r:id="rId9"/>
    <p:sldId id="267" r:id="rId10"/>
    <p:sldId id="273" r:id="rId11"/>
    <p:sldId id="260" r:id="rId12"/>
    <p:sldId id="261" r:id="rId13"/>
    <p:sldId id="262" r:id="rId14"/>
    <p:sldId id="272" r:id="rId15"/>
    <p:sldId id="263" r:id="rId16"/>
    <p:sldId id="264" r:id="rId17"/>
    <p:sldId id="274" r:id="rId18"/>
    <p:sldId id="275" r:id="rId19"/>
    <p:sldId id="276" r:id="rId20"/>
    <p:sldId id="269" r:id="rId21"/>
    <p:sldId id="270" r:id="rId22"/>
    <p:sldId id="271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55A5-CA6D-44D5-B1DD-D98495F7AB4C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A0EA-EC88-49CA-BC7E-9B8EF338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0609-5EB0-4653-A901-060A64A602D0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86A4-5CCD-4391-8DFD-BABCCB75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59F7-7523-4F9B-A4CB-26BF9C0817C5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933-2621-4E46-B362-C485F93EF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6897-87E0-40F8-B55A-EDCC7A541E30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ECF5-7911-49A4-A71C-AFF115C9E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D5E2-7964-4C17-B809-FB3C349EFFEC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7F96-AA59-4A3D-9419-9AD0FB27E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C4EA-535A-45F1-8144-7FAFBEE37195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CE84-3263-4C15-85E2-9FEB4B88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5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1F24-3896-4669-8C1D-FD396F4F9FC7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E627-2BF7-4ECD-80B8-6842CBB30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D769-1934-4362-AABC-4473E49F0E38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F02F-5040-47F9-85BC-E144D143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5A12-0864-4250-80B5-EA24EEDB8DDC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2598-F57E-4873-A603-25D4B24B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1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6339-1BDB-43DC-8AD1-8865C753E5A7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EB43-DCD2-4A0C-9D50-9731D7BC4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5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7BC8-0501-4BD6-957A-9E02B2D1B339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724E-C260-463D-8C7B-A80881813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5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2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2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8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9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0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2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2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FA24-0BB4-49FB-9557-53708EF927A1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F6F4-DA70-4D63-8BDC-CFE7630FC9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E36A43-115E-453F-9E3D-F56DC4FF65FC}" type="datetimeFigureOut">
              <a:rPr lang="en-US"/>
              <a:pPr>
                <a:defRPr/>
              </a:pPr>
              <a:t>8/30/2021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F71FFA-5448-499D-AA00-47331CCF1F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6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B2C2-570E-4E23-9C10-526988C321CB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BF40-85A9-44E2-BF0A-773750A7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s://vintagearcade.net/shop/arcade-games/golden-tee-complete-arcade-game/" TargetMode="External"/><Relationship Id="rId18" Type="http://schemas.openxmlformats.org/officeDocument/2006/relationships/hyperlink" Target="https://en.wikipedia.org/wiki/St._John%27s_Red_Storm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image" Target="../media/image10.jp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hyperlink" Target="https://en.wikipedia.org/wiki/Towson_Tigers" TargetMode="Externa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hyperlink" Target="http://striking-notes.blogspot.com/2011_03_01_archive.html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19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hyperlink" Target="http://yourcollege.studentdiscountprogram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imageslive.co.uk/free_stock_image/mathjpg%26quot;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pngall.com/jobs-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rcalise.com/algebra-ii-virtu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491412" cy="147730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Calise</a:t>
            </a:r>
          </a:p>
          <a:p>
            <a:pPr algn="l" eaLnBrk="1" hangingPunct="1">
              <a:defRPr/>
            </a:pP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317" y="1459025"/>
            <a:ext cx="5285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charset="0"/>
                <a:ea typeface="+mn-ea"/>
                <a:cs typeface="+mn-cs"/>
              </a:rPr>
              <a:t>Welcome 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cap="all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Hope you had a good 1</a:t>
            </a:r>
            <a:r>
              <a:rPr lang="en-US" sz="3600" b="1" cap="all" baseline="3000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st</a:t>
            </a:r>
            <a:r>
              <a:rPr lang="en-US" sz="3600" b="1" cap="all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 semester</a:t>
            </a:r>
            <a:endParaRPr kumimoji="0" lang="en-US" sz="3600" b="1" i="0" u="none" strike="noStrike" kern="1200" cap="all" spc="0" normalizeH="0" baseline="0" noProof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16" y="-14197"/>
            <a:ext cx="1417322" cy="1417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48" y="10012"/>
            <a:ext cx="1417275" cy="1216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44" y="0"/>
            <a:ext cx="1417276" cy="1216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05" y="32913"/>
            <a:ext cx="1569246" cy="1262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82" y="1551281"/>
            <a:ext cx="2331305" cy="1117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77" y="4382065"/>
            <a:ext cx="1361015" cy="956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74" y="4370595"/>
            <a:ext cx="1270534" cy="958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0" y="1783975"/>
            <a:ext cx="1569246" cy="119300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E70C469-7665-4AD3-BDFF-2AED000D63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6198" y="2579753"/>
            <a:ext cx="1536063" cy="11520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12D2D3-6E14-47C1-AB9E-E1EAD6544ECA}"/>
              </a:ext>
            </a:extLst>
          </p:cNvPr>
          <p:cNvSpPr txBox="1"/>
          <p:nvPr/>
        </p:nvSpPr>
        <p:spPr>
          <a:xfrm>
            <a:off x="1" y="540369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have been teaching High School for 20 years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love ALL TYPES of SPORTS and ALL TYPES of MUSIC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also teach Math and Statistics at Johns Hopkins University and CCBC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 have two children ages 9 and 13.</a:t>
            </a:r>
          </a:p>
        </p:txBody>
      </p:sp>
      <p:pic>
        <p:nvPicPr>
          <p:cNvPr id="19" name="Picture 18" descr="A picture containing indoor, small, sitting, standing&#10;&#10;Description automatically generated">
            <a:extLst>
              <a:ext uri="{FF2B5EF4-FFF2-40B4-BE49-F238E27FC236}">
                <a16:creationId xmlns:a16="http://schemas.microsoft.com/office/drawing/2014/main" id="{C920FBC0-B936-4EBF-A6CD-0E33F610F6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547944" y="2913836"/>
            <a:ext cx="1536063" cy="2618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3594806"/>
            <a:ext cx="3514165" cy="722051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8BFC541-04AC-4173-A39E-E88109E34C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60503" y="710000"/>
            <a:ext cx="1596056" cy="1098619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4C17D796-125B-43C4-9EF0-9DF5EA66E7F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176250" y="32913"/>
            <a:ext cx="950250" cy="1325599"/>
          </a:xfrm>
          <a:prstGeom prst="rect">
            <a:avLst/>
          </a:prstGeom>
        </p:spPr>
      </p:pic>
      <p:pic>
        <p:nvPicPr>
          <p:cNvPr id="20" name="Picture 2" descr="http://p3cdn4static.sharpschool.com/UserFiles/Servers/Server_3907686/Image/eagle_motto__01_1by1x200trans.png">
            <a:extLst>
              <a:ext uri="{FF2B5EF4-FFF2-40B4-BE49-F238E27FC236}">
                <a16:creationId xmlns:a16="http://schemas.microsoft.com/office/drawing/2014/main" id="{BA1229DA-1382-4BC7-895F-9A089224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5664" y="4316857"/>
            <a:ext cx="1183392" cy="1183392"/>
          </a:xfrm>
          <a:prstGeom prst="rect">
            <a:avLst/>
          </a:prstGeom>
          <a:noFill/>
        </p:spPr>
      </p:pic>
      <p:pic>
        <p:nvPicPr>
          <p:cNvPr id="25" name="Picture 6" descr="https://s-media-cache-ak0.pinimg.com/736x/cf/a9/9d/cfa99d6b6e8b64b57ccbf0ac715903eb.jpg">
            <a:extLst>
              <a:ext uri="{FF2B5EF4-FFF2-40B4-BE49-F238E27FC236}">
                <a16:creationId xmlns:a16="http://schemas.microsoft.com/office/drawing/2014/main" id="{285DBC25-DE0E-446C-A51F-EC822AC1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83104" y="3416509"/>
            <a:ext cx="1837233" cy="2006175"/>
          </a:xfrm>
          <a:prstGeom prst="rect">
            <a:avLst/>
          </a:prstGeom>
          <a:noFill/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2206A-EF28-4B18-9056-534104FEE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5746233" y="3579031"/>
            <a:ext cx="1741717" cy="17417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789" y="1620324"/>
            <a:ext cx="5473236" cy="34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8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50" y="1485096"/>
            <a:ext cx="4230096" cy="3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47800"/>
            <a:ext cx="4963995" cy="40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100" y="1571165"/>
            <a:ext cx="4417605" cy="35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829" y="2122600"/>
            <a:ext cx="6122144" cy="24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040" y="1629984"/>
            <a:ext cx="5746826" cy="34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150244" y="2077373"/>
          <a:ext cx="7002083" cy="191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28600" progId="Equation.3">
                  <p:embed/>
                </p:oleObj>
              </mc:Choice>
              <mc:Fallback>
                <p:oleObj name="Equation" r:id="rId2" imgW="838080" imgH="2286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0244" y="2077373"/>
                        <a:ext cx="7002083" cy="191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8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150144" y="2339578"/>
          <a:ext cx="7002066" cy="1384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28600" progId="Equation.3">
                  <p:embed/>
                </p:oleObj>
              </mc:Choice>
              <mc:Fallback>
                <p:oleObj name="Equation" r:id="rId2" imgW="1155600" imgH="2286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0144" y="2339578"/>
                        <a:ext cx="7002066" cy="1384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44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113342" y="2136737"/>
          <a:ext cx="4838167" cy="189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393480" progId="Equation.3">
                  <p:embed/>
                </p:oleObj>
              </mc:Choice>
              <mc:Fallback>
                <p:oleObj name="Equation" r:id="rId2" imgW="1002960" imgH="39348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13342" y="2136737"/>
                        <a:ext cx="4838167" cy="1898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32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82672" y="2170477"/>
          <a:ext cx="6717251" cy="205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82400" progId="Equation.3">
                  <p:embed/>
                </p:oleObj>
              </mc:Choice>
              <mc:Fallback>
                <p:oleObj name="Equation" r:id="rId2" imgW="1574640" imgH="4824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2672" y="2170477"/>
                        <a:ext cx="6717251" cy="2057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12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42" y="4261756"/>
            <a:ext cx="2865119" cy="2315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/>
              <a:t>  	Write down a few times you may have used math or can think of why someone might use math in the real world.  What jobs do you think require a lot of math?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98FC543E-9A3E-4646-9F34-30ECC6B9E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9431" y="4048113"/>
            <a:ext cx="2388198" cy="2743200"/>
          </a:xfrm>
          <a:prstGeom prst="rect">
            <a:avLst/>
          </a:prstGeo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5CBF98-D612-42E4-BB0E-CE00B2455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43018" y="2819400"/>
            <a:ext cx="2865119" cy="20465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311282" y="2352508"/>
          <a:ext cx="6717506" cy="132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03040" progId="Equation.3">
                  <p:embed/>
                </p:oleObj>
              </mc:Choice>
              <mc:Fallback>
                <p:oleObj name="Equation" r:id="rId2" imgW="1028520" imgH="20304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1282" y="2352508"/>
                        <a:ext cx="6717506" cy="1326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98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759023" y="2269986"/>
          <a:ext cx="524589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53800" progId="Equation.3">
                  <p:embed/>
                </p:oleObj>
              </mc:Choice>
              <mc:Fallback>
                <p:oleObj name="Equation" r:id="rId2" imgW="1028520" imgH="2538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9023" y="2269986"/>
                        <a:ext cx="5245894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62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Syllabus and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www.mrcalise.com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2276741" cy="30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Function Is That?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2, Unit 1A</a:t>
            </a:r>
          </a:p>
        </p:txBody>
      </p:sp>
    </p:spTree>
    <p:extLst>
      <p:ext uri="{BB962C8B-B14F-4D97-AF65-F5344CB8AC3E}">
        <p14:creationId xmlns:p14="http://schemas.microsoft.com/office/powerpoint/2010/main" val="188589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29366"/>
            <a:ext cx="4455959" cy="43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49" y="1354457"/>
            <a:ext cx="5743374" cy="38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954" y="1371949"/>
            <a:ext cx="4601230" cy="39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201" y="1697596"/>
            <a:ext cx="5226564" cy="31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03" y="2248168"/>
            <a:ext cx="6722919" cy="17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110</Words>
  <Application>Microsoft Office PowerPoint</Application>
  <PresentationFormat>On-screen Show (4:3)</PresentationFormat>
  <Paragraphs>14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Wingdings 2</vt:lpstr>
      <vt:lpstr>Office Theme</vt:lpstr>
      <vt:lpstr>Technic</vt:lpstr>
      <vt:lpstr>1_Office Theme</vt:lpstr>
      <vt:lpstr>Equation</vt:lpstr>
      <vt:lpstr>PowerPoint Presentation</vt:lpstr>
      <vt:lpstr>Opening Question</vt:lpstr>
      <vt:lpstr>Syllabus and Textbook</vt:lpstr>
      <vt:lpstr>What Function Is That?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 2015-2016 Algebra 2</dc:title>
  <dc:creator>acalise2</dc:creator>
  <cp:lastModifiedBy>Calise, Anthony J.</cp:lastModifiedBy>
  <cp:revision>14</cp:revision>
  <dcterms:created xsi:type="dcterms:W3CDTF">2015-08-24T11:42:17Z</dcterms:created>
  <dcterms:modified xsi:type="dcterms:W3CDTF">2021-08-30T11:00:09Z</dcterms:modified>
</cp:coreProperties>
</file>