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4" r:id="rId1"/>
    <p:sldMasterId id="2147483755" r:id="rId2"/>
  </p:sldMasterIdLst>
  <p:notesMasterIdLst>
    <p:notesMasterId r:id="rId32"/>
  </p:notesMasterIdLst>
  <p:sldIdLst>
    <p:sldId id="284"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6858000" type="screen4x3"/>
  <p:notesSz cx="6858000" cy="9144000"/>
  <p:embeddedFontLst>
    <p:embeddedFont>
      <p:font typeface="Franklin Gothic Book" panose="020B0503020102020204" pitchFamily="34" charset="0"/>
      <p:regular r:id="rId33"/>
      <p:italic r:id="rId34"/>
    </p:embeddedFont>
    <p:embeddedFont>
      <p:font typeface="Montserrat" panose="00000500000000000000" pitchFamily="2"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
      <p:font typeface="Poppins" panose="00000500000000000000" pitchFamily="2" charset="0"/>
      <p:regular r:id="rId43"/>
      <p:bold r:id="rId44"/>
      <p:italic r:id="rId45"/>
      <p:boldItalic r:id="rId46"/>
    </p:embeddedFont>
    <p:embeddedFont>
      <p:font typeface="Wingdings 2" panose="05020102010507070707" pitchFamily="18" charset="2"/>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356E11-FCC6-46D7-BB78-A271BF65BDD8}" v="1" dt="2022-08-24T17:43:53.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forms/d/e/1FAIpQLSf9bd3yIQ0Jgk64zZAgAyQh1oRURPq2iI_RQCb0kunfxURjUw/viewfor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google.com/forms/d/e/1FAIpQLSf9bd3yIQ0Jgk64zZAgAyQh1oRURPq2iI_RQCb0kunfxURjUw/viewfor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8899e2ec23_2_247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8899e2ec23_2_2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For quick access to the presentation from your own drive, go to File &gt; Add shortcut to Drive.</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To customize for your students, go to File &gt; Make a copy to make a copy of the slide deck in your Google Drive that you can edit.</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1000"/>
              </a:spcAft>
              <a:buClr>
                <a:schemeClr val="dk1"/>
              </a:buClr>
              <a:buSzPts val="1100"/>
              <a:buFont typeface="Open Sans"/>
              <a:buChar char="●"/>
            </a:pPr>
            <a:r>
              <a:rPr lang="en"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Report a Typo</a:t>
            </a:r>
            <a:endParaRPr>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g889b7a27b3_0_130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7" name="Google Shape;1307;g889b7a27b3_0_1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88945f9e18_0_121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88945f9e18_0_1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g88945f9e18_0_246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0" name="Google Shape;1320;g88945f9e18_0_2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88945f9e18_0_247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8" name="Google Shape;1328;g88945f9e18_0_2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889b7a27b3_0_125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889b7a27b3_0_1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g8904c5848f_0_123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4" name="Google Shape;1344;g8904c5848f_0_1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8899e2ec23_2_247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8899e2ec23_2_2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For quick access to the presentation from your own drive, go to File &gt; Add shortcut to Drive.</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To customize for your students, go to File &gt; Make a copy to make a copy of the slide deck in your Google Drive that you can edit.</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1000"/>
              </a:spcAft>
              <a:buClr>
                <a:schemeClr val="dk1"/>
              </a:buClr>
              <a:buSzPts val="1100"/>
              <a:buFont typeface="Open Sans"/>
              <a:buChar char="●"/>
            </a:pPr>
            <a:r>
              <a:rPr lang="en"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Report a Typo</a:t>
            </a:r>
            <a:endParaRPr>
              <a:solidFill>
                <a:schemeClr val="dk1"/>
              </a:solidFill>
              <a:latin typeface="Open Sans"/>
              <a:ea typeface="Open Sans"/>
              <a:cs typeface="Open Sans"/>
              <a:sym typeface="Open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88945f9e18_0_121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88945f9e18_0_1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88945f9e18_0_25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88945f9e18_0_2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g89444aa4ba_0_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2" name="Google Shape;1262;g89444aa4b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88945f9e18_0_121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88945f9e18_0_1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89d1cf43f5_0_2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89d1cf43f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88945f9e18_0_123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0" name="Google Shape;1280;g88945f9e18_0_1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88945f9e18_0_246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88945f9e18_0_2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g89d1cf43f5_0_3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5" name="Google Shape;1295;g89d1cf43f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g88945f9e18_0_247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3" name="Google Shape;1303;g88945f9e18_0_2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889b7a27b3_0_125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889b7a27b3_0_1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89d1cf43f5_0_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89d1cf43f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g88945f9e18_0_121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7" name="Google Shape;1327;g88945f9e18_0_1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89028847df_0_123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89028847df_0_1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88945f9e18_0_25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88945f9e18_0_2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88945f9e18_0_247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88945f9e18_0_2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88945f9e18_0_122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9" name="Google Shape;1269;g88945f9e18_0_1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889b7a27b3_0_127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889b7a27b3_0_1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g889b7a27b3_0_127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4" name="Google Shape;1284;g889b7a27b3_0_1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889b7a27b3_0_129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3" name="Google Shape;1293;g889b7a27b3_0_1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g88945f9e18_0_123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0" name="Google Shape;1300;g88945f9e18_0_1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1 4">
  <p:cSld name="CUSTOM_6">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t="49839"/>
          <a:stretch/>
        </p:blipFill>
        <p:spPr>
          <a:xfrm>
            <a:off x="0" y="0"/>
            <a:ext cx="9143998" cy="3657600"/>
          </a:xfrm>
          <a:prstGeom prst="rect">
            <a:avLst/>
          </a:prstGeom>
          <a:noFill/>
          <a:ln>
            <a:noFill/>
          </a:ln>
        </p:spPr>
      </p:pic>
      <p:sp>
        <p:nvSpPr>
          <p:cNvPr id="8" name="Google Shape;8;p2"/>
          <p:cNvSpPr txBox="1"/>
          <p:nvPr/>
        </p:nvSpPr>
        <p:spPr>
          <a:xfrm>
            <a:off x="457200" y="2436908"/>
            <a:ext cx="8520600" cy="763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sz="3000" b="1">
              <a:solidFill>
                <a:srgbClr val="FFFFFF"/>
              </a:solidFill>
              <a:latin typeface="Open Sans"/>
              <a:ea typeface="Open Sans"/>
              <a:cs typeface="Open Sans"/>
              <a:sym typeface="Open Sans"/>
            </a:endParaRPr>
          </a:p>
        </p:txBody>
      </p:sp>
      <p:sp>
        <p:nvSpPr>
          <p:cNvPr id="9" name="Google Shape;9;p2"/>
          <p:cNvSpPr txBox="1">
            <a:spLocks noGrp="1"/>
          </p:cNvSpPr>
          <p:nvPr>
            <p:ph type="title"/>
          </p:nvPr>
        </p:nvSpPr>
        <p:spPr>
          <a:xfrm>
            <a:off x="458250" y="4140375"/>
            <a:ext cx="8227500" cy="182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b="1">
                <a:solidFill>
                  <a:srgbClr val="FFFFFF"/>
                </a:solidFill>
                <a:latin typeface="Open Sans"/>
                <a:ea typeface="Open Sans"/>
                <a:cs typeface="Open Sans"/>
                <a:sym typeface="Open Sans"/>
              </a:defRPr>
            </a:lvl1pPr>
            <a:lvl2pPr lvl="1" rtl="0">
              <a:spcBef>
                <a:spcPts val="0"/>
              </a:spcBef>
              <a:spcAft>
                <a:spcPts val="0"/>
              </a:spcAft>
              <a:buNone/>
              <a:defRPr sz="1800" b="1">
                <a:solidFill>
                  <a:srgbClr val="FFFFFF"/>
                </a:solidFill>
                <a:latin typeface="Open Sans"/>
                <a:ea typeface="Open Sans"/>
                <a:cs typeface="Open Sans"/>
                <a:sym typeface="Open Sans"/>
              </a:defRPr>
            </a:lvl2pPr>
            <a:lvl3pPr lvl="2" rtl="0">
              <a:spcBef>
                <a:spcPts val="0"/>
              </a:spcBef>
              <a:spcAft>
                <a:spcPts val="0"/>
              </a:spcAft>
              <a:buNone/>
              <a:defRPr sz="1800" b="1">
                <a:solidFill>
                  <a:srgbClr val="FFFFFF"/>
                </a:solidFill>
                <a:latin typeface="Open Sans"/>
                <a:ea typeface="Open Sans"/>
                <a:cs typeface="Open Sans"/>
                <a:sym typeface="Open Sans"/>
              </a:defRPr>
            </a:lvl3pPr>
            <a:lvl4pPr lvl="3" rtl="0">
              <a:spcBef>
                <a:spcPts val="0"/>
              </a:spcBef>
              <a:spcAft>
                <a:spcPts val="0"/>
              </a:spcAft>
              <a:buNone/>
              <a:defRPr sz="1800" b="1">
                <a:solidFill>
                  <a:srgbClr val="FFFFFF"/>
                </a:solidFill>
                <a:latin typeface="Open Sans"/>
                <a:ea typeface="Open Sans"/>
                <a:cs typeface="Open Sans"/>
                <a:sym typeface="Open Sans"/>
              </a:defRPr>
            </a:lvl4pPr>
            <a:lvl5pPr lvl="4" rtl="0">
              <a:spcBef>
                <a:spcPts val="0"/>
              </a:spcBef>
              <a:spcAft>
                <a:spcPts val="0"/>
              </a:spcAft>
              <a:buNone/>
              <a:defRPr sz="1800" b="1">
                <a:solidFill>
                  <a:srgbClr val="FFFFFF"/>
                </a:solidFill>
                <a:latin typeface="Open Sans"/>
                <a:ea typeface="Open Sans"/>
                <a:cs typeface="Open Sans"/>
                <a:sym typeface="Open Sans"/>
              </a:defRPr>
            </a:lvl5pPr>
            <a:lvl6pPr lvl="5" rtl="0">
              <a:spcBef>
                <a:spcPts val="0"/>
              </a:spcBef>
              <a:spcAft>
                <a:spcPts val="0"/>
              </a:spcAft>
              <a:buNone/>
              <a:defRPr sz="1800" b="1">
                <a:solidFill>
                  <a:srgbClr val="FFFFFF"/>
                </a:solidFill>
                <a:latin typeface="Open Sans"/>
                <a:ea typeface="Open Sans"/>
                <a:cs typeface="Open Sans"/>
                <a:sym typeface="Open Sans"/>
              </a:defRPr>
            </a:lvl6pPr>
            <a:lvl7pPr lvl="6" rtl="0">
              <a:spcBef>
                <a:spcPts val="0"/>
              </a:spcBef>
              <a:spcAft>
                <a:spcPts val="0"/>
              </a:spcAft>
              <a:buNone/>
              <a:defRPr sz="1800" b="1">
                <a:solidFill>
                  <a:srgbClr val="FFFFFF"/>
                </a:solidFill>
                <a:latin typeface="Open Sans"/>
                <a:ea typeface="Open Sans"/>
                <a:cs typeface="Open Sans"/>
                <a:sym typeface="Open Sans"/>
              </a:defRPr>
            </a:lvl7pPr>
            <a:lvl8pPr lvl="7" rtl="0">
              <a:spcBef>
                <a:spcPts val="0"/>
              </a:spcBef>
              <a:spcAft>
                <a:spcPts val="0"/>
              </a:spcAft>
              <a:buNone/>
              <a:defRPr sz="1800" b="1">
                <a:solidFill>
                  <a:srgbClr val="FFFFFF"/>
                </a:solidFill>
                <a:latin typeface="Open Sans"/>
                <a:ea typeface="Open Sans"/>
                <a:cs typeface="Open Sans"/>
                <a:sym typeface="Open Sans"/>
              </a:defRPr>
            </a:lvl8pPr>
            <a:lvl9pPr lvl="8" rtl="0">
              <a:spcBef>
                <a:spcPts val="0"/>
              </a:spcBef>
              <a:spcAft>
                <a:spcPts val="0"/>
              </a:spcAft>
              <a:buNone/>
              <a:defRPr sz="1800" b="1">
                <a:solidFill>
                  <a:srgbClr val="FFFFFF"/>
                </a:solidFill>
                <a:latin typeface="Open Sans"/>
                <a:ea typeface="Open Sans"/>
                <a:cs typeface="Open Sans"/>
                <a:sym typeface="Open Sans"/>
              </a:defRPr>
            </a:lvl9pPr>
          </a:lstStyle>
          <a:p>
            <a:endParaRPr/>
          </a:p>
        </p:txBody>
      </p:sp>
      <p:pic>
        <p:nvPicPr>
          <p:cNvPr id="10" name="Google Shape;10;p2" descr="IM Logo White.png"/>
          <p:cNvPicPr preferRelativeResize="0"/>
          <p:nvPr/>
        </p:nvPicPr>
        <p:blipFill rotWithShape="1">
          <a:blip r:embed="rId3">
            <a:alphaModFix/>
          </a:blip>
          <a:srcRect/>
          <a:stretch/>
        </p:blipFill>
        <p:spPr>
          <a:xfrm>
            <a:off x="3204599" y="2514895"/>
            <a:ext cx="2734800" cy="685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rade 6">
  <p:cSld name="CUSTOM_11_2">
    <p:spTree>
      <p:nvGrpSpPr>
        <p:cNvPr id="1" name="Shape 82"/>
        <p:cNvGrpSpPr/>
        <p:nvPr/>
      </p:nvGrpSpPr>
      <p:grpSpPr>
        <a:xfrm>
          <a:off x="0" y="0"/>
          <a:ext cx="0" cy="0"/>
          <a:chOff x="0" y="0"/>
          <a:chExt cx="0" cy="0"/>
        </a:xfrm>
      </p:grpSpPr>
      <p:sp>
        <p:nvSpPr>
          <p:cNvPr id="83" name="Google Shape;83;p11"/>
          <p:cNvSpPr txBox="1">
            <a:spLocks noGrp="1"/>
          </p:cNvSpPr>
          <p:nvPr>
            <p:ph type="body" idx="1"/>
          </p:nvPr>
        </p:nvSpPr>
        <p:spPr>
          <a:xfrm>
            <a:off x="461100" y="914400"/>
            <a:ext cx="8221800" cy="5237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84" name="Google Shape;84;p1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5" name="Google Shape;85;p1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6" name="Google Shape;86;p11"/>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1"/>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88" name="Google Shape;88;p11"/>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89" name="Google Shape;89;p11"/>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1"/>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1" name="Google Shape;91;p1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2" name="Google Shape;92;p1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Alg2 - Digital applet">
  <p:cSld name="CUSTOM_46_1_1_1_1_1">
    <p:spTree>
      <p:nvGrpSpPr>
        <p:cNvPr id="1" name="Shape 1158"/>
        <p:cNvGrpSpPr/>
        <p:nvPr/>
      </p:nvGrpSpPr>
      <p:grpSpPr>
        <a:xfrm>
          <a:off x="0" y="0"/>
          <a:ext cx="0" cy="0"/>
          <a:chOff x="0" y="0"/>
          <a:chExt cx="0" cy="0"/>
        </a:xfrm>
      </p:grpSpPr>
      <p:sp>
        <p:nvSpPr>
          <p:cNvPr id="1159" name="Google Shape;1159;p101"/>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0" name="Google Shape;1160;p10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61" name="Google Shape;1161;p10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62" name="Google Shape;1162;p10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63" name="Google Shape;1163;p101"/>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64" name="Google Shape;1164;p101"/>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65" name="Google Shape;1165;p101"/>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66" name="Google Shape;1166;p101"/>
          <p:cNvSpPr/>
          <p:nvPr/>
        </p:nvSpPr>
        <p:spPr>
          <a:xfrm>
            <a:off x="352853" y="2249439"/>
            <a:ext cx="2475900" cy="23592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7" name="Google Shape;1167;p101"/>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1168" name="Google Shape;1168;p101"/>
          <p:cNvPicPr preferRelativeResize="0"/>
          <p:nvPr/>
        </p:nvPicPr>
        <p:blipFill>
          <a:blip r:embed="rId4">
            <a:alphaModFix/>
          </a:blip>
          <a:stretch>
            <a:fillRect/>
          </a:stretch>
        </p:blipFill>
        <p:spPr>
          <a:xfrm>
            <a:off x="843500" y="2919099"/>
            <a:ext cx="1050000" cy="738500"/>
          </a:xfrm>
          <a:prstGeom prst="rect">
            <a:avLst/>
          </a:prstGeom>
          <a:noFill/>
          <a:ln>
            <a:noFill/>
          </a:ln>
        </p:spPr>
      </p:pic>
      <p:grpSp>
        <p:nvGrpSpPr>
          <p:cNvPr id="1169" name="Google Shape;1169;p101"/>
          <p:cNvGrpSpPr/>
          <p:nvPr/>
        </p:nvGrpSpPr>
        <p:grpSpPr>
          <a:xfrm>
            <a:off x="1611587" y="3368339"/>
            <a:ext cx="961144" cy="648708"/>
            <a:chOff x="4376850" y="2698575"/>
            <a:chExt cx="1746900" cy="1223746"/>
          </a:xfrm>
        </p:grpSpPr>
        <p:sp>
          <p:nvSpPr>
            <p:cNvPr id="1170" name="Google Shape;1170;p101"/>
            <p:cNvSpPr/>
            <p:nvPr/>
          </p:nvSpPr>
          <p:spPr>
            <a:xfrm>
              <a:off x="4376850" y="2698575"/>
              <a:ext cx="1746900" cy="1180200"/>
            </a:xfrm>
            <a:prstGeom prst="roundRect">
              <a:avLst>
                <a:gd name="adj" fmla="val 16667"/>
              </a:avLst>
            </a:prstGeom>
            <a:solidFill>
              <a:srgbClr val="86008B"/>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101"/>
            <p:cNvGrpSpPr/>
            <p:nvPr/>
          </p:nvGrpSpPr>
          <p:grpSpPr>
            <a:xfrm>
              <a:off x="5097702" y="3836344"/>
              <a:ext cx="305178" cy="85977"/>
              <a:chOff x="2704175" y="4079500"/>
              <a:chExt cx="992450" cy="279600"/>
            </a:xfrm>
          </p:grpSpPr>
          <p:sp>
            <p:nvSpPr>
              <p:cNvPr id="1172" name="Google Shape;1172;p101"/>
              <p:cNvSpPr/>
              <p:nvPr/>
            </p:nvSpPr>
            <p:spPr>
              <a:xfrm>
                <a:off x="2704175" y="4079500"/>
                <a:ext cx="279600" cy="2796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01"/>
              <p:cNvSpPr/>
              <p:nvPr/>
            </p:nvSpPr>
            <p:spPr>
              <a:xfrm>
                <a:off x="3060600" y="4079500"/>
                <a:ext cx="279600" cy="2796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01"/>
              <p:cNvSpPr/>
              <p:nvPr/>
            </p:nvSpPr>
            <p:spPr>
              <a:xfrm>
                <a:off x="3417025" y="4079500"/>
                <a:ext cx="279600" cy="2796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175" name="Google Shape;1175;p101"/>
          <p:cNvPicPr preferRelativeResize="0"/>
          <p:nvPr/>
        </p:nvPicPr>
        <p:blipFill>
          <a:blip r:embed="rId4">
            <a:alphaModFix/>
          </a:blip>
          <a:stretch>
            <a:fillRect/>
          </a:stretch>
        </p:blipFill>
        <p:spPr>
          <a:xfrm>
            <a:off x="1698015" y="3415501"/>
            <a:ext cx="788258" cy="554400"/>
          </a:xfrm>
          <a:prstGeom prst="rect">
            <a:avLst/>
          </a:prstGeom>
          <a:noFill/>
          <a:ln>
            <a:noFill/>
          </a:ln>
        </p:spPr>
      </p:pic>
      <p:sp>
        <p:nvSpPr>
          <p:cNvPr id="1176" name="Google Shape;1176;p101"/>
          <p:cNvSpPr txBox="1">
            <a:spLocks noGrp="1"/>
          </p:cNvSpPr>
          <p:nvPr>
            <p:ph type="body" idx="2"/>
          </p:nvPr>
        </p:nvSpPr>
        <p:spPr>
          <a:xfrm>
            <a:off x="3336050" y="11625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Alg2 - Learning Targets">
  <p:cSld name="CUSTOM_47">
    <p:spTree>
      <p:nvGrpSpPr>
        <p:cNvPr id="1" name="Shape 1177"/>
        <p:cNvGrpSpPr/>
        <p:nvPr/>
      </p:nvGrpSpPr>
      <p:grpSpPr>
        <a:xfrm>
          <a:off x="0" y="0"/>
          <a:ext cx="0" cy="0"/>
          <a:chOff x="0" y="0"/>
          <a:chExt cx="0" cy="0"/>
        </a:xfrm>
      </p:grpSpPr>
      <p:sp>
        <p:nvSpPr>
          <p:cNvPr id="1178" name="Google Shape;1178;p102"/>
          <p:cNvSpPr/>
          <p:nvPr/>
        </p:nvSpPr>
        <p:spPr>
          <a:xfrm>
            <a:off x="6096000" y="0"/>
            <a:ext cx="3048000" cy="63972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02"/>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1180" name="Google Shape;1180;p10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81" name="Google Shape;1181;p10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82" name="Google Shape;1182;p102"/>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86008B"/>
                </a:solidFill>
                <a:latin typeface="Montserrat"/>
                <a:ea typeface="Montserrat"/>
                <a:cs typeface="Montserrat"/>
                <a:sym typeface="Montserrat"/>
              </a:defRPr>
            </a:lvl1pPr>
            <a:lvl2pPr lvl="1" rtl="0">
              <a:spcBef>
                <a:spcPts val="0"/>
              </a:spcBef>
              <a:spcAft>
                <a:spcPts val="0"/>
              </a:spcAft>
              <a:buNone/>
              <a:defRPr>
                <a:solidFill>
                  <a:srgbClr val="86008B"/>
                </a:solidFill>
              </a:defRPr>
            </a:lvl2pPr>
            <a:lvl3pPr lvl="2" rtl="0">
              <a:spcBef>
                <a:spcPts val="0"/>
              </a:spcBef>
              <a:spcAft>
                <a:spcPts val="0"/>
              </a:spcAft>
              <a:buNone/>
              <a:defRPr>
                <a:solidFill>
                  <a:srgbClr val="86008B"/>
                </a:solidFill>
              </a:defRPr>
            </a:lvl3pPr>
            <a:lvl4pPr lvl="3" rtl="0">
              <a:spcBef>
                <a:spcPts val="0"/>
              </a:spcBef>
              <a:spcAft>
                <a:spcPts val="0"/>
              </a:spcAft>
              <a:buNone/>
              <a:defRPr>
                <a:solidFill>
                  <a:srgbClr val="86008B"/>
                </a:solidFill>
              </a:defRPr>
            </a:lvl4pPr>
            <a:lvl5pPr lvl="4" rtl="0">
              <a:spcBef>
                <a:spcPts val="0"/>
              </a:spcBef>
              <a:spcAft>
                <a:spcPts val="0"/>
              </a:spcAft>
              <a:buNone/>
              <a:defRPr>
                <a:solidFill>
                  <a:srgbClr val="86008B"/>
                </a:solidFill>
              </a:defRPr>
            </a:lvl5pPr>
            <a:lvl6pPr lvl="5" rtl="0">
              <a:spcBef>
                <a:spcPts val="0"/>
              </a:spcBef>
              <a:spcAft>
                <a:spcPts val="0"/>
              </a:spcAft>
              <a:buNone/>
              <a:defRPr>
                <a:solidFill>
                  <a:srgbClr val="86008B"/>
                </a:solidFill>
              </a:defRPr>
            </a:lvl6pPr>
            <a:lvl7pPr lvl="6" rtl="0">
              <a:spcBef>
                <a:spcPts val="0"/>
              </a:spcBef>
              <a:spcAft>
                <a:spcPts val="0"/>
              </a:spcAft>
              <a:buNone/>
              <a:defRPr>
                <a:solidFill>
                  <a:srgbClr val="86008B"/>
                </a:solidFill>
              </a:defRPr>
            </a:lvl7pPr>
            <a:lvl8pPr lvl="7" rtl="0">
              <a:spcBef>
                <a:spcPts val="0"/>
              </a:spcBef>
              <a:spcAft>
                <a:spcPts val="0"/>
              </a:spcAft>
              <a:buNone/>
              <a:defRPr>
                <a:solidFill>
                  <a:srgbClr val="86008B"/>
                </a:solidFill>
              </a:defRPr>
            </a:lvl8pPr>
            <a:lvl9pPr lvl="8" rtl="0">
              <a:spcBef>
                <a:spcPts val="0"/>
              </a:spcBef>
              <a:spcAft>
                <a:spcPts val="0"/>
              </a:spcAft>
              <a:buNone/>
              <a:defRPr>
                <a:solidFill>
                  <a:srgbClr val="86008B"/>
                </a:solidFill>
              </a:defRPr>
            </a:lvl9pPr>
          </a:lstStyle>
          <a:p>
            <a:endParaRPr/>
          </a:p>
        </p:txBody>
      </p:sp>
      <p:pic>
        <p:nvPicPr>
          <p:cNvPr id="1183" name="Google Shape;1183;p102"/>
          <p:cNvPicPr preferRelativeResize="0"/>
          <p:nvPr/>
        </p:nvPicPr>
        <p:blipFill>
          <a:blip r:embed="rId4">
            <a:alphaModFix/>
          </a:blip>
          <a:stretch>
            <a:fillRect/>
          </a:stretch>
        </p:blipFill>
        <p:spPr>
          <a:xfrm>
            <a:off x="6352575" y="4575125"/>
            <a:ext cx="2590650" cy="1822075"/>
          </a:xfrm>
          <a:prstGeom prst="rect">
            <a:avLst/>
          </a:prstGeom>
          <a:noFill/>
          <a:ln>
            <a:noFill/>
          </a:ln>
        </p:spPr>
      </p:pic>
      <p:sp>
        <p:nvSpPr>
          <p:cNvPr id="1184" name="Google Shape;1184;p102"/>
          <p:cNvSpPr txBox="1"/>
          <p:nvPr/>
        </p:nvSpPr>
        <p:spPr>
          <a:xfrm>
            <a:off x="6123900" y="4068375"/>
            <a:ext cx="2992200" cy="1098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2</a:t>
            </a:r>
            <a:endParaRPr sz="4800">
              <a:solidFill>
                <a:srgbClr val="FFFFFF"/>
              </a:solidFill>
              <a:latin typeface="Poppins"/>
              <a:ea typeface="Poppins"/>
              <a:cs typeface="Poppins"/>
              <a:sym typeface="Poppins"/>
            </a:endParaRPr>
          </a:p>
        </p:txBody>
      </p:sp>
      <p:sp>
        <p:nvSpPr>
          <p:cNvPr id="1185" name="Google Shape;1185;p102"/>
          <p:cNvSpPr txBox="1">
            <a:spLocks noGrp="1"/>
          </p:cNvSpPr>
          <p:nvPr>
            <p:ph type="body" idx="2"/>
          </p:nvPr>
        </p:nvSpPr>
        <p:spPr>
          <a:xfrm>
            <a:off x="362425" y="1374250"/>
            <a:ext cx="5399400" cy="31977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86008B"/>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86008B"/>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Alg2 - Lesson Synthesis">
  <p:cSld name="CUSTOM_46_1_1_1_1_1_1">
    <p:spTree>
      <p:nvGrpSpPr>
        <p:cNvPr id="1" name="Shape 1186"/>
        <p:cNvGrpSpPr/>
        <p:nvPr/>
      </p:nvGrpSpPr>
      <p:grpSpPr>
        <a:xfrm>
          <a:off x="0" y="0"/>
          <a:ext cx="0" cy="0"/>
          <a:chOff x="0" y="0"/>
          <a:chExt cx="0" cy="0"/>
        </a:xfrm>
      </p:grpSpPr>
      <p:sp>
        <p:nvSpPr>
          <p:cNvPr id="1187" name="Google Shape;1187;p103"/>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8" name="Google Shape;1188;p10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89" name="Google Shape;1189;p10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90" name="Google Shape;1190;p10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91" name="Google Shape;1191;p103"/>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92" name="Google Shape;1192;p10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93" name="Google Shape;1193;p103"/>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94" name="Google Shape;1194;p103"/>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03"/>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196" name="Google Shape;1196;p103"/>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Alg2 - Cool-down">
  <p:cSld name="CUSTOM_46_1_1_1_1_1_1_1">
    <p:spTree>
      <p:nvGrpSpPr>
        <p:cNvPr id="1" name="Shape 1197"/>
        <p:cNvGrpSpPr/>
        <p:nvPr/>
      </p:nvGrpSpPr>
      <p:grpSpPr>
        <a:xfrm>
          <a:off x="0" y="0"/>
          <a:ext cx="0" cy="0"/>
          <a:chOff x="0" y="0"/>
          <a:chExt cx="0" cy="0"/>
        </a:xfrm>
      </p:grpSpPr>
      <p:sp>
        <p:nvSpPr>
          <p:cNvPr id="1198" name="Google Shape;1198;p104"/>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0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pic>
        <p:nvPicPr>
          <p:cNvPr id="1200" name="Google Shape;1200;p10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201" name="Google Shape;1201;p10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202" name="Google Shape;1202;p10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203" name="Google Shape;1203;p10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04" name="Google Shape;1204;p10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205" name="Google Shape;1205;p104"/>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206" name="Google Shape;1206;p104"/>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207" name="Google Shape;1207;p104"/>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04"/>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Alg2 - Glossary">
  <p:cSld name="CUSTOM_46_1_1_1_1_1_1_1_1">
    <p:spTree>
      <p:nvGrpSpPr>
        <p:cNvPr id="1" name="Shape 1209"/>
        <p:cNvGrpSpPr/>
        <p:nvPr/>
      </p:nvGrpSpPr>
      <p:grpSpPr>
        <a:xfrm>
          <a:off x="0" y="0"/>
          <a:ext cx="0" cy="0"/>
          <a:chOff x="0" y="0"/>
          <a:chExt cx="0" cy="0"/>
        </a:xfrm>
      </p:grpSpPr>
      <p:sp>
        <p:nvSpPr>
          <p:cNvPr id="1210" name="Google Shape;1210;p105"/>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1" name="Google Shape;1211;p10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212" name="Google Shape;1212;p10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213" name="Google Shape;1213;p105"/>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14" name="Google Shape;1214;p10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215" name="Google Shape;1215;p105"/>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216" name="Google Shape;1216;p105"/>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17" name="Google Shape;1217;p105"/>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
        <p:nvSpPr>
          <p:cNvPr id="1218" name="Google Shape;1218;p105"/>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Custom Layout 9 1 1">
  <p:cSld name="CUSTOM_12_1_1">
    <p:spTree>
      <p:nvGrpSpPr>
        <p:cNvPr id="1" name="Shape 1219"/>
        <p:cNvGrpSpPr/>
        <p:nvPr/>
      </p:nvGrpSpPr>
      <p:grpSpPr>
        <a:xfrm>
          <a:off x="0" y="0"/>
          <a:ext cx="0" cy="0"/>
          <a:chOff x="0" y="0"/>
          <a:chExt cx="0" cy="0"/>
        </a:xfrm>
      </p:grpSpPr>
      <p:pic>
        <p:nvPicPr>
          <p:cNvPr id="1220" name="Google Shape;1220;p106"/>
          <p:cNvPicPr preferRelativeResize="0"/>
          <p:nvPr/>
        </p:nvPicPr>
        <p:blipFill rotWithShape="1">
          <a:blip r:embed="rId2">
            <a:alphaModFix/>
          </a:blip>
          <a:srcRect l="1039" t="49836" b="526"/>
          <a:stretch/>
        </p:blipFill>
        <p:spPr>
          <a:xfrm>
            <a:off x="0" y="0"/>
            <a:ext cx="9143998" cy="6857999"/>
          </a:xfrm>
          <a:prstGeom prst="rect">
            <a:avLst/>
          </a:prstGeom>
          <a:noFill/>
          <a:ln>
            <a:noFill/>
          </a:ln>
        </p:spPr>
      </p:pic>
      <p:pic>
        <p:nvPicPr>
          <p:cNvPr id="1221" name="Google Shape;1221;p106"/>
          <p:cNvPicPr preferRelativeResize="0"/>
          <p:nvPr/>
        </p:nvPicPr>
        <p:blipFill>
          <a:blip r:embed="rId3">
            <a:alphaModFix/>
          </a:blip>
          <a:stretch>
            <a:fillRect/>
          </a:stretch>
        </p:blipFill>
        <p:spPr>
          <a:xfrm>
            <a:off x="48059" y="5813951"/>
            <a:ext cx="3591025" cy="948575"/>
          </a:xfrm>
          <a:prstGeom prst="rect">
            <a:avLst/>
          </a:prstGeom>
          <a:noFill/>
          <a:ln>
            <a:noFill/>
          </a:ln>
        </p:spPr>
      </p:pic>
      <p:grpSp>
        <p:nvGrpSpPr>
          <p:cNvPr id="1222" name="Google Shape;1222;p106"/>
          <p:cNvGrpSpPr/>
          <p:nvPr/>
        </p:nvGrpSpPr>
        <p:grpSpPr>
          <a:xfrm>
            <a:off x="7122657" y="5390233"/>
            <a:ext cx="1961294" cy="1372284"/>
            <a:chOff x="6995306" y="5385213"/>
            <a:chExt cx="1823950" cy="1276187"/>
          </a:xfrm>
        </p:grpSpPr>
        <p:pic>
          <p:nvPicPr>
            <p:cNvPr id="1223" name="Google Shape;1223;p106"/>
            <p:cNvPicPr preferRelativeResize="0"/>
            <p:nvPr/>
          </p:nvPicPr>
          <p:blipFill rotWithShape="1">
            <a:blip r:embed="rId4">
              <a:alphaModFix/>
            </a:blip>
            <a:srcRect t="15403" b="17097"/>
            <a:stretch/>
          </p:blipFill>
          <p:spPr>
            <a:xfrm>
              <a:off x="6995306" y="5385213"/>
              <a:ext cx="1823950" cy="1276187"/>
            </a:xfrm>
            <a:prstGeom prst="rect">
              <a:avLst/>
            </a:prstGeom>
            <a:noFill/>
            <a:ln>
              <a:noFill/>
            </a:ln>
          </p:spPr>
        </p:pic>
        <p:pic>
          <p:nvPicPr>
            <p:cNvPr id="1224" name="Google Shape;1224;p106"/>
            <p:cNvPicPr preferRelativeResize="0"/>
            <p:nvPr/>
          </p:nvPicPr>
          <p:blipFill rotWithShape="1">
            <a:blip r:embed="rId5">
              <a:alphaModFix/>
            </a:blip>
            <a:srcRect l="46589" t="27554" r="8659" b="35138"/>
            <a:stretch/>
          </p:blipFill>
          <p:spPr>
            <a:xfrm>
              <a:off x="7902000" y="5685000"/>
              <a:ext cx="535264" cy="542501"/>
            </a:xfrm>
            <a:prstGeom prst="rect">
              <a:avLst/>
            </a:prstGeom>
            <a:noFill/>
            <a:ln>
              <a:noFill/>
            </a:ln>
          </p:spPr>
        </p:pic>
        <p:pic>
          <p:nvPicPr>
            <p:cNvPr id="1225" name="Google Shape;1225;p106"/>
            <p:cNvPicPr preferRelativeResize="0"/>
            <p:nvPr/>
          </p:nvPicPr>
          <p:blipFill rotWithShape="1">
            <a:blip r:embed="rId6">
              <a:alphaModFix/>
            </a:blip>
            <a:srcRect r="69361"/>
            <a:stretch/>
          </p:blipFill>
          <p:spPr>
            <a:xfrm>
              <a:off x="7377291" y="5747836"/>
              <a:ext cx="487905" cy="416828"/>
            </a:xfrm>
            <a:prstGeom prst="rect">
              <a:avLst/>
            </a:prstGeom>
            <a:noFill/>
            <a:ln>
              <a:noFill/>
            </a:ln>
          </p:spPr>
        </p:pic>
      </p:gr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Custom Layout 1 1 1 1 1">
  <p:cSld name="CUSTOM_3_1_1_1">
    <p:spTree>
      <p:nvGrpSpPr>
        <p:cNvPr id="1" name="Shape 1226"/>
        <p:cNvGrpSpPr/>
        <p:nvPr/>
      </p:nvGrpSpPr>
      <p:grpSpPr>
        <a:xfrm>
          <a:off x="0" y="0"/>
          <a:ext cx="0" cy="0"/>
          <a:chOff x="0" y="0"/>
          <a:chExt cx="0" cy="0"/>
        </a:xfrm>
      </p:grpSpPr>
      <p:pic>
        <p:nvPicPr>
          <p:cNvPr id="1227" name="Google Shape;1227;p107"/>
          <p:cNvPicPr preferRelativeResize="0"/>
          <p:nvPr/>
        </p:nvPicPr>
        <p:blipFill rotWithShape="1">
          <a:blip r:embed="rId2">
            <a:alphaModFix/>
          </a:blip>
          <a:srcRect t="49839"/>
          <a:stretch/>
        </p:blipFill>
        <p:spPr>
          <a:xfrm>
            <a:off x="0" y="0"/>
            <a:ext cx="9143998" cy="3657600"/>
          </a:xfrm>
          <a:prstGeom prst="rect">
            <a:avLst/>
          </a:prstGeom>
          <a:noFill/>
          <a:ln>
            <a:noFill/>
          </a:ln>
        </p:spPr>
      </p:pic>
      <p:pic>
        <p:nvPicPr>
          <p:cNvPr id="1228" name="Google Shape;1228;p107" descr="IM Logo White.png"/>
          <p:cNvPicPr preferRelativeResize="0"/>
          <p:nvPr/>
        </p:nvPicPr>
        <p:blipFill rotWithShape="1">
          <a:blip r:embed="rId3">
            <a:alphaModFix/>
          </a:blip>
          <a:srcRect/>
          <a:stretch/>
        </p:blipFill>
        <p:spPr>
          <a:xfrm>
            <a:off x="457189" y="1828807"/>
            <a:ext cx="5910000" cy="1481400"/>
          </a:xfrm>
          <a:prstGeom prst="rect">
            <a:avLst/>
          </a:prstGeom>
          <a:noFill/>
          <a:ln>
            <a:noFill/>
          </a:ln>
        </p:spPr>
      </p:pic>
      <p:sp>
        <p:nvSpPr>
          <p:cNvPr id="1229" name="Google Shape;1229;p107">
            <a:hlinkClick r:id="" action="ppaction://hlinkshowjump?jump=firstslide"/>
          </p:cNvPr>
          <p:cNvSpPr txBox="1"/>
          <p:nvPr/>
        </p:nvSpPr>
        <p:spPr>
          <a:xfrm>
            <a:off x="7277125" y="6421800"/>
            <a:ext cx="1537500" cy="38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1600" i="1">
                <a:solidFill>
                  <a:srgbClr val="666666"/>
                </a:solidFill>
                <a:latin typeface="Open Sans"/>
                <a:ea typeface="Open Sans"/>
                <a:cs typeface="Open Sans"/>
                <a:sym typeface="Open Sans"/>
              </a:rPr>
              <a:t>#LearnWithIM</a:t>
            </a:r>
            <a:endParaRPr sz="1600"/>
          </a:p>
        </p:txBody>
      </p:sp>
      <p:sp>
        <p:nvSpPr>
          <p:cNvPr id="1230" name="Google Shape;1230;p107"/>
          <p:cNvSpPr txBox="1"/>
          <p:nvPr/>
        </p:nvSpPr>
        <p:spPr>
          <a:xfrm>
            <a:off x="762000" y="6421800"/>
            <a:ext cx="2087100" cy="386400"/>
          </a:xfrm>
          <a:prstGeom prst="rect">
            <a:avLst/>
          </a:prstGeom>
          <a:noFill/>
          <a:ln>
            <a:noFill/>
          </a:ln>
        </p:spPr>
        <p:txBody>
          <a:bodyPr spcFirstLastPara="1" wrap="square" lIns="91425" tIns="91425" rIns="91425" bIns="91425" anchor="ctr" anchorCtr="0">
            <a:noAutofit/>
          </a:bodyPr>
          <a:lstStyle/>
          <a:p>
            <a:pPr marL="0" lvl="0" indent="0" algn="l" rtl="0">
              <a:spcBef>
                <a:spcPts val="600"/>
              </a:spcBef>
              <a:spcAft>
                <a:spcPts val="0"/>
              </a:spcAft>
              <a:buNone/>
            </a:pPr>
            <a:r>
              <a:rPr lang="en" sz="1600">
                <a:solidFill>
                  <a:srgbClr val="2B2B2B"/>
                </a:solidFill>
                <a:latin typeface="Open Sans"/>
                <a:ea typeface="Open Sans"/>
                <a:cs typeface="Open Sans"/>
                <a:sym typeface="Open Sans"/>
              </a:rPr>
              <a:t>@IllustrateMath</a:t>
            </a:r>
            <a:endParaRPr sz="1600"/>
          </a:p>
        </p:txBody>
      </p:sp>
      <p:pic>
        <p:nvPicPr>
          <p:cNvPr id="1231" name="Google Shape;1231;p107"/>
          <p:cNvPicPr preferRelativeResize="0"/>
          <p:nvPr/>
        </p:nvPicPr>
        <p:blipFill>
          <a:blip r:embed="rId4">
            <a:alphaModFix/>
          </a:blip>
          <a:stretch>
            <a:fillRect/>
          </a:stretch>
        </p:blipFill>
        <p:spPr>
          <a:xfrm>
            <a:off x="304788" y="6295788"/>
            <a:ext cx="638400" cy="638400"/>
          </a:xfrm>
          <a:prstGeom prst="rect">
            <a:avLst/>
          </a:prstGeom>
          <a:noFill/>
          <a:ln>
            <a:noFill/>
          </a:ln>
        </p:spPr>
      </p:pic>
      <p:sp>
        <p:nvSpPr>
          <p:cNvPr id="1232" name="Google Shape;1232;p107"/>
          <p:cNvSpPr txBox="1"/>
          <p:nvPr/>
        </p:nvSpPr>
        <p:spPr>
          <a:xfrm>
            <a:off x="4020150" y="6421800"/>
            <a:ext cx="2534700" cy="386400"/>
          </a:xfrm>
          <a:prstGeom prst="rect">
            <a:avLst/>
          </a:prstGeom>
          <a:noFill/>
          <a:ln>
            <a:noFill/>
          </a:ln>
        </p:spPr>
        <p:txBody>
          <a:bodyPr spcFirstLastPara="1" wrap="square" lIns="91425" tIns="91425" rIns="91425" bIns="91425" anchor="ctr" anchorCtr="0">
            <a:noAutofit/>
          </a:bodyPr>
          <a:lstStyle/>
          <a:p>
            <a:pPr marL="0" lvl="0" indent="0" algn="l" rtl="0">
              <a:spcBef>
                <a:spcPts val="600"/>
              </a:spcBef>
              <a:spcAft>
                <a:spcPts val="0"/>
              </a:spcAft>
              <a:buNone/>
            </a:pPr>
            <a:r>
              <a:rPr lang="en" sz="1600">
                <a:solidFill>
                  <a:srgbClr val="2B2B2B"/>
                </a:solidFill>
                <a:latin typeface="Open Sans"/>
                <a:ea typeface="Open Sans"/>
                <a:cs typeface="Open Sans"/>
                <a:sym typeface="Open Sans"/>
              </a:rPr>
              <a:t>Illustrative Mathematics</a:t>
            </a:r>
            <a:endParaRPr sz="1600"/>
          </a:p>
        </p:txBody>
      </p:sp>
      <p:pic>
        <p:nvPicPr>
          <p:cNvPr id="1233" name="Google Shape;1233;p107"/>
          <p:cNvPicPr preferRelativeResize="0"/>
          <p:nvPr/>
        </p:nvPicPr>
        <p:blipFill>
          <a:blip r:embed="rId5">
            <a:alphaModFix/>
          </a:blip>
          <a:stretch>
            <a:fillRect/>
          </a:stretch>
        </p:blipFill>
        <p:spPr>
          <a:xfrm>
            <a:off x="3490262" y="6421798"/>
            <a:ext cx="529891" cy="386400"/>
          </a:xfrm>
          <a:prstGeom prst="rect">
            <a:avLst/>
          </a:prstGeom>
          <a:noFill/>
          <a:ln>
            <a:noFill/>
          </a:ln>
        </p:spPr>
      </p:pic>
      <p:pic>
        <p:nvPicPr>
          <p:cNvPr id="1234" name="Google Shape;1234;p107"/>
          <p:cNvPicPr preferRelativeResize="0"/>
          <p:nvPr/>
        </p:nvPicPr>
        <p:blipFill>
          <a:blip r:embed="rId6">
            <a:alphaModFix/>
          </a:blip>
          <a:stretch>
            <a:fillRect/>
          </a:stretch>
        </p:blipFill>
        <p:spPr>
          <a:xfrm>
            <a:off x="7363338" y="4844800"/>
            <a:ext cx="1365076" cy="1283175"/>
          </a:xfrm>
          <a:prstGeom prst="rect">
            <a:avLst/>
          </a:prstGeom>
          <a:noFill/>
          <a:ln>
            <a:noFill/>
          </a:ln>
        </p:spPr>
      </p:pic>
      <p:sp>
        <p:nvSpPr>
          <p:cNvPr id="1235" name="Google Shape;1235;p107"/>
          <p:cNvSpPr txBox="1">
            <a:spLocks noGrp="1"/>
          </p:cNvSpPr>
          <p:nvPr>
            <p:ph type="title"/>
          </p:nvPr>
        </p:nvSpPr>
        <p:spPr>
          <a:xfrm>
            <a:off x="458250" y="3757500"/>
            <a:ext cx="6399600" cy="182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b="1">
                <a:solidFill>
                  <a:srgbClr val="666666"/>
                </a:solidFill>
                <a:latin typeface="Open Sans"/>
                <a:ea typeface="Open Sans"/>
                <a:cs typeface="Open Sans"/>
                <a:sym typeface="Open Sans"/>
              </a:defRPr>
            </a:lvl1pPr>
            <a:lvl2pPr lvl="1" rtl="0">
              <a:spcBef>
                <a:spcPts val="0"/>
              </a:spcBef>
              <a:spcAft>
                <a:spcPts val="0"/>
              </a:spcAft>
              <a:buNone/>
              <a:defRPr sz="3000" b="1">
                <a:solidFill>
                  <a:srgbClr val="666666"/>
                </a:solidFill>
                <a:latin typeface="Open Sans"/>
                <a:ea typeface="Open Sans"/>
                <a:cs typeface="Open Sans"/>
                <a:sym typeface="Open Sans"/>
              </a:defRPr>
            </a:lvl2pPr>
            <a:lvl3pPr lvl="2" rtl="0">
              <a:spcBef>
                <a:spcPts val="0"/>
              </a:spcBef>
              <a:spcAft>
                <a:spcPts val="0"/>
              </a:spcAft>
              <a:buNone/>
              <a:defRPr sz="3000" b="1">
                <a:solidFill>
                  <a:srgbClr val="666666"/>
                </a:solidFill>
                <a:latin typeface="Open Sans"/>
                <a:ea typeface="Open Sans"/>
                <a:cs typeface="Open Sans"/>
                <a:sym typeface="Open Sans"/>
              </a:defRPr>
            </a:lvl3pPr>
            <a:lvl4pPr lvl="3" rtl="0">
              <a:spcBef>
                <a:spcPts val="0"/>
              </a:spcBef>
              <a:spcAft>
                <a:spcPts val="0"/>
              </a:spcAft>
              <a:buNone/>
              <a:defRPr sz="3000" b="1">
                <a:solidFill>
                  <a:srgbClr val="666666"/>
                </a:solidFill>
                <a:latin typeface="Open Sans"/>
                <a:ea typeface="Open Sans"/>
                <a:cs typeface="Open Sans"/>
                <a:sym typeface="Open Sans"/>
              </a:defRPr>
            </a:lvl4pPr>
            <a:lvl5pPr lvl="4" rtl="0">
              <a:spcBef>
                <a:spcPts val="0"/>
              </a:spcBef>
              <a:spcAft>
                <a:spcPts val="0"/>
              </a:spcAft>
              <a:buNone/>
              <a:defRPr sz="3000" b="1">
                <a:solidFill>
                  <a:srgbClr val="666666"/>
                </a:solidFill>
                <a:latin typeface="Open Sans"/>
                <a:ea typeface="Open Sans"/>
                <a:cs typeface="Open Sans"/>
                <a:sym typeface="Open Sans"/>
              </a:defRPr>
            </a:lvl5pPr>
            <a:lvl6pPr lvl="5" rtl="0">
              <a:spcBef>
                <a:spcPts val="0"/>
              </a:spcBef>
              <a:spcAft>
                <a:spcPts val="0"/>
              </a:spcAft>
              <a:buNone/>
              <a:defRPr sz="3000" b="1">
                <a:solidFill>
                  <a:srgbClr val="666666"/>
                </a:solidFill>
                <a:latin typeface="Open Sans"/>
                <a:ea typeface="Open Sans"/>
                <a:cs typeface="Open Sans"/>
                <a:sym typeface="Open Sans"/>
              </a:defRPr>
            </a:lvl6pPr>
            <a:lvl7pPr lvl="6" rtl="0">
              <a:spcBef>
                <a:spcPts val="0"/>
              </a:spcBef>
              <a:spcAft>
                <a:spcPts val="0"/>
              </a:spcAft>
              <a:buNone/>
              <a:defRPr sz="3000" b="1">
                <a:solidFill>
                  <a:srgbClr val="666666"/>
                </a:solidFill>
                <a:latin typeface="Open Sans"/>
                <a:ea typeface="Open Sans"/>
                <a:cs typeface="Open Sans"/>
                <a:sym typeface="Open Sans"/>
              </a:defRPr>
            </a:lvl7pPr>
            <a:lvl8pPr lvl="7" rtl="0">
              <a:spcBef>
                <a:spcPts val="0"/>
              </a:spcBef>
              <a:spcAft>
                <a:spcPts val="0"/>
              </a:spcAft>
              <a:buNone/>
              <a:defRPr sz="3000" b="1">
                <a:solidFill>
                  <a:srgbClr val="666666"/>
                </a:solidFill>
                <a:latin typeface="Open Sans"/>
                <a:ea typeface="Open Sans"/>
                <a:cs typeface="Open Sans"/>
                <a:sym typeface="Open Sans"/>
              </a:defRPr>
            </a:lvl8pPr>
            <a:lvl9pPr lvl="8" rtl="0">
              <a:spcBef>
                <a:spcPts val="0"/>
              </a:spcBef>
              <a:spcAft>
                <a:spcPts val="0"/>
              </a:spcAft>
              <a:buNone/>
              <a:defRPr sz="3000" b="1">
                <a:solidFill>
                  <a:srgbClr val="666666"/>
                </a:solidFill>
                <a:latin typeface="Open Sans"/>
                <a:ea typeface="Open Sans"/>
                <a:cs typeface="Open Sans"/>
                <a:sym typeface="Open Sans"/>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fld id="{349855A5-CA6D-44D5-B1DD-D98495F7AB4C}" type="datetimeFigureOut">
              <a:rPr lang="en-US"/>
              <a:pPr>
                <a:defRPr/>
              </a:pPr>
              <a:t>8/29/2022</a:t>
            </a:fld>
            <a:endParaRPr lang="en-US"/>
          </a:p>
        </p:txBody>
      </p:sp>
      <p:sp>
        <p:nvSpPr>
          <p:cNvPr id="7" name="Footer Placeholder 18"/>
          <p:cNvSpPr>
            <a:spLocks noGrp="1"/>
          </p:cNvSpPr>
          <p:nvPr>
            <p:ph type="ftr" sz="quarter" idx="11"/>
          </p:nvPr>
        </p:nvSpPr>
        <p:spPr/>
        <p:txBody>
          <a:bodyPr/>
          <a:lstStyle>
            <a:lvl1pPr>
              <a:defRPr>
                <a:solidFill>
                  <a:schemeClr val="tx2">
                    <a:shade val="50000"/>
                  </a:schemeClr>
                </a:solidFill>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E23FA0EA-EC88-49CA-BC7E-9B8EF338CEFF}" type="slidenum">
              <a:rPr lang="en-US"/>
              <a:pPr>
                <a:defRPr/>
              </a:pPr>
              <a:t>‹#›</a:t>
            </a:fld>
            <a:endParaRPr lang="en-US"/>
          </a:p>
        </p:txBody>
      </p:sp>
    </p:spTree>
    <p:extLst>
      <p:ext uri="{BB962C8B-B14F-4D97-AF65-F5344CB8AC3E}">
        <p14:creationId xmlns:p14="http://schemas.microsoft.com/office/powerpoint/2010/main" val="898214488"/>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B40609-5EB0-4653-A901-060A64A602D0}" type="datetimeFigureOut">
              <a:rPr lang="en-US"/>
              <a:pPr>
                <a:defRPr/>
              </a:pPr>
              <a:t>8/29/2022</a:t>
            </a:fld>
            <a:endParaRPr lang="en-US"/>
          </a:p>
        </p:txBody>
      </p:sp>
      <p:sp>
        <p:nvSpPr>
          <p:cNvPr id="5" name="Footer Placeholder 4"/>
          <p:cNvSpPr>
            <a:spLocks noGrp="1"/>
          </p:cNvSpPr>
          <p:nvPr>
            <p:ph type="ftr" sz="quarter" idx="11"/>
          </p:nvPr>
        </p:nvSpPr>
        <p:spPr/>
        <p:txBody>
          <a:bodyPr/>
          <a:lstStyle>
            <a:lvl1pPr>
              <a:defRPr>
                <a:solidFill>
                  <a:schemeClr val="tx2">
                    <a:shade val="5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7F86A4-5CCD-4391-8DFD-BABCCB75569C}" type="slidenum">
              <a:rPr lang="en-US"/>
              <a:pPr>
                <a:defRPr/>
              </a:pPr>
              <a:t>‹#›</a:t>
            </a:fld>
            <a:endParaRPr lang="en-US"/>
          </a:p>
        </p:txBody>
      </p:sp>
    </p:spTree>
    <p:extLst>
      <p:ext uri="{BB962C8B-B14F-4D97-AF65-F5344CB8AC3E}">
        <p14:creationId xmlns:p14="http://schemas.microsoft.com/office/powerpoint/2010/main" val="14878993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EBD959F7-7523-4F9B-A4CB-26BF9C0817C5}" type="datetimeFigureOut">
              <a:rPr lang="en-US"/>
              <a:pPr>
                <a:defRPr/>
              </a:pPr>
              <a:t>8/29/2022</a:t>
            </a:fld>
            <a:endParaRPr lang="en-US"/>
          </a:p>
        </p:txBody>
      </p:sp>
      <p:sp>
        <p:nvSpPr>
          <p:cNvPr id="7" name="Footer Placeholder 4"/>
          <p:cNvSpPr>
            <a:spLocks noGrp="1"/>
          </p:cNvSpPr>
          <p:nvPr>
            <p:ph type="ftr" sz="quarter" idx="11"/>
          </p:nvPr>
        </p:nvSpPr>
        <p:spPr/>
        <p:txBody>
          <a:bodyPr/>
          <a:lstStyle>
            <a:lvl1pPr>
              <a:defRPr>
                <a:solidFill>
                  <a:schemeClr val="tx2">
                    <a:shade val="50000"/>
                  </a:schemeClr>
                </a:solidFill>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6762933-2621-4E46-B362-C485F93EF68E}" type="slidenum">
              <a:rPr lang="en-US"/>
              <a:pPr>
                <a:defRPr/>
              </a:pPr>
              <a:t>‹#›</a:t>
            </a:fld>
            <a:endParaRPr lang="en-US"/>
          </a:p>
        </p:txBody>
      </p:sp>
    </p:spTree>
    <p:extLst>
      <p:ext uri="{BB962C8B-B14F-4D97-AF65-F5344CB8AC3E}">
        <p14:creationId xmlns:p14="http://schemas.microsoft.com/office/powerpoint/2010/main" val="189992747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 - Warm-up">
  <p:cSld name="CUSTOM_19">
    <p:spTree>
      <p:nvGrpSpPr>
        <p:cNvPr id="1" name="Shape 93"/>
        <p:cNvGrpSpPr/>
        <p:nvPr/>
      </p:nvGrpSpPr>
      <p:grpSpPr>
        <a:xfrm>
          <a:off x="0" y="0"/>
          <a:ext cx="0" cy="0"/>
          <a:chOff x="0" y="0"/>
          <a:chExt cx="0" cy="0"/>
        </a:xfrm>
      </p:grpSpPr>
      <p:sp>
        <p:nvSpPr>
          <p:cNvPr id="94" name="Google Shape;94;p12"/>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2"/>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96" name="Google Shape;96;p1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7" name="Google Shape;97;p1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8" name="Google Shape;98;p12"/>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9" name="Google Shape;99;p12"/>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00" name="Google Shape;100;p12"/>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01" name="Google Shape;101;p12"/>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2"/>
          <p:cNvSpPr/>
          <p:nvPr/>
        </p:nvSpPr>
        <p:spPr>
          <a:xfrm>
            <a:off x="-12300" y="547050"/>
            <a:ext cx="26235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03" name="Google Shape;103;p12"/>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104" name="Google Shape;104;p1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5" name="Google Shape;105;p1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13146897-87E0-40F8-B55A-EDCC7A541E30}" type="datetimeFigureOut">
              <a:rPr lang="en-US"/>
              <a:pPr>
                <a:defRPr/>
              </a:pPr>
              <a:t>8/29/2022</a:t>
            </a:fld>
            <a:endParaRPr lang="en-US"/>
          </a:p>
        </p:txBody>
      </p:sp>
      <p:sp>
        <p:nvSpPr>
          <p:cNvPr id="6" name="Footer Placeholder 5"/>
          <p:cNvSpPr>
            <a:spLocks noGrp="1"/>
          </p:cNvSpPr>
          <p:nvPr>
            <p:ph type="ftr" sz="quarter" idx="11"/>
          </p:nvPr>
        </p:nvSpPr>
        <p:spPr/>
        <p:txBody>
          <a:bodyPr/>
          <a:lstStyle>
            <a:lvl1pPr>
              <a:defRPr>
                <a:solidFill>
                  <a:schemeClr val="tx2">
                    <a:shade val="50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9CBECF5-7911-49A4-A71C-AFF115C9EF24}" type="slidenum">
              <a:rPr lang="en-US"/>
              <a:pPr>
                <a:defRPr/>
              </a:pPr>
              <a:t>‹#›</a:t>
            </a:fld>
            <a:endParaRPr lang="en-US"/>
          </a:p>
        </p:txBody>
      </p:sp>
    </p:spTree>
    <p:extLst>
      <p:ext uri="{BB962C8B-B14F-4D97-AF65-F5344CB8AC3E}">
        <p14:creationId xmlns:p14="http://schemas.microsoft.com/office/powerpoint/2010/main" val="12078481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84EFD5E2-7964-4C17-B809-FB3C349EFFEC}" type="datetimeFigureOut">
              <a:rPr lang="en-US"/>
              <a:pPr>
                <a:defRPr/>
              </a:pPr>
              <a:t>8/29/2022</a:t>
            </a:fld>
            <a:endParaRPr lang="en-US"/>
          </a:p>
        </p:txBody>
      </p:sp>
      <p:sp>
        <p:nvSpPr>
          <p:cNvPr id="8" name="Footer Placeholder 7"/>
          <p:cNvSpPr>
            <a:spLocks noGrp="1"/>
          </p:cNvSpPr>
          <p:nvPr>
            <p:ph type="ftr" sz="quarter" idx="11"/>
          </p:nvPr>
        </p:nvSpPr>
        <p:spPr/>
        <p:txBody>
          <a:bodyPr/>
          <a:lstStyle>
            <a:lvl1pPr>
              <a:defRPr>
                <a:solidFill>
                  <a:schemeClr val="tx2">
                    <a:shade val="50000"/>
                  </a:schemeClr>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3EB7F96-AA59-4A3D-9419-9AD0FB27E1E2}" type="slidenum">
              <a:rPr lang="en-US"/>
              <a:pPr>
                <a:defRPr/>
              </a:pPr>
              <a:t>‹#›</a:t>
            </a:fld>
            <a:endParaRPr lang="en-US"/>
          </a:p>
        </p:txBody>
      </p:sp>
    </p:spTree>
    <p:extLst>
      <p:ext uri="{BB962C8B-B14F-4D97-AF65-F5344CB8AC3E}">
        <p14:creationId xmlns:p14="http://schemas.microsoft.com/office/powerpoint/2010/main" val="9286710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6"/>
          <p:cNvSpPr>
            <a:spLocks noGrp="1"/>
          </p:cNvSpPr>
          <p:nvPr>
            <p:ph type="dt" sz="half" idx="10"/>
          </p:nvPr>
        </p:nvSpPr>
        <p:spPr/>
        <p:txBody>
          <a:bodyPr/>
          <a:lstStyle>
            <a:lvl1pPr>
              <a:defRPr/>
            </a:lvl1pPr>
          </a:lstStyle>
          <a:p>
            <a:pPr>
              <a:defRPr/>
            </a:pPr>
            <a:fld id="{F4C0C4EA-535A-45F1-8144-7FAFBEE37195}" type="datetimeFigureOut">
              <a:rPr lang="en-US"/>
              <a:pPr>
                <a:defRPr/>
              </a:pPr>
              <a:t>8/29/2022</a:t>
            </a:fld>
            <a:endParaRPr lang="en-US"/>
          </a:p>
        </p:txBody>
      </p:sp>
      <p:sp>
        <p:nvSpPr>
          <p:cNvPr id="4" name="Slide Number Placeholder 7"/>
          <p:cNvSpPr>
            <a:spLocks noGrp="1"/>
          </p:cNvSpPr>
          <p:nvPr>
            <p:ph type="sldNum" sz="quarter" idx="11"/>
          </p:nvPr>
        </p:nvSpPr>
        <p:spPr/>
        <p:txBody>
          <a:bodyPr/>
          <a:lstStyle>
            <a:lvl1pPr>
              <a:defRPr/>
            </a:lvl1pPr>
          </a:lstStyle>
          <a:p>
            <a:pPr>
              <a:defRPr/>
            </a:pPr>
            <a:fld id="{E0D2CE84-3263-4C15-85E2-9FEB4B88F51B}" type="slidenum">
              <a:rPr lang="en-US"/>
              <a:pPr>
                <a:defRPr/>
              </a:pPr>
              <a:t>‹#›</a:t>
            </a:fld>
            <a:endParaRPr lang="en-US"/>
          </a:p>
        </p:txBody>
      </p:sp>
      <p:sp>
        <p:nvSpPr>
          <p:cNvPr id="5" name="Footer Placeholder 8"/>
          <p:cNvSpPr>
            <a:spLocks noGrp="1"/>
          </p:cNvSpPr>
          <p:nvPr>
            <p:ph type="ftr" sz="quarter" idx="12"/>
          </p:nvPr>
        </p:nvSpPr>
        <p:spPr/>
        <p:txBody>
          <a:bodyPr/>
          <a:lstStyle>
            <a:lvl1pPr>
              <a:defRPr>
                <a:solidFill>
                  <a:schemeClr val="tx2">
                    <a:shade val="50000"/>
                  </a:schemeClr>
                </a:solidFill>
              </a:defRPr>
            </a:lvl1pPr>
          </a:lstStyle>
          <a:p>
            <a:pPr>
              <a:defRPr/>
            </a:pPr>
            <a:endParaRPr lang="en-US"/>
          </a:p>
        </p:txBody>
      </p:sp>
    </p:spTree>
    <p:extLst>
      <p:ext uri="{BB962C8B-B14F-4D97-AF65-F5344CB8AC3E}">
        <p14:creationId xmlns:p14="http://schemas.microsoft.com/office/powerpoint/2010/main" val="31846354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89C1F24-3896-4669-8C1D-FD396F4F9FC7}" type="datetimeFigureOut">
              <a:rPr lang="en-US"/>
              <a:pPr>
                <a:defRPr/>
              </a:pPr>
              <a:t>8/29/2022</a:t>
            </a:fld>
            <a:endParaRPr lang="en-US"/>
          </a:p>
        </p:txBody>
      </p:sp>
      <p:sp>
        <p:nvSpPr>
          <p:cNvPr id="3" name="Footer Placeholder 2"/>
          <p:cNvSpPr>
            <a:spLocks noGrp="1"/>
          </p:cNvSpPr>
          <p:nvPr>
            <p:ph type="ftr" sz="quarter" idx="11"/>
          </p:nvPr>
        </p:nvSpPr>
        <p:spPr/>
        <p:txBody>
          <a:bodyPr/>
          <a:lstStyle>
            <a:lvl1pPr>
              <a:defRPr>
                <a:solidFill>
                  <a:schemeClr val="tx2">
                    <a:shade val="50000"/>
                  </a:schemeClr>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E4AE627-2BF7-4ECD-80B8-6842CBB30AEB}" type="slidenum">
              <a:rPr lang="en-US"/>
              <a:pPr>
                <a:defRPr/>
              </a:pPr>
              <a:t>‹#›</a:t>
            </a:fld>
            <a:endParaRPr lang="en-US"/>
          </a:p>
        </p:txBody>
      </p:sp>
    </p:spTree>
    <p:extLst>
      <p:ext uri="{BB962C8B-B14F-4D97-AF65-F5344CB8AC3E}">
        <p14:creationId xmlns:p14="http://schemas.microsoft.com/office/powerpoint/2010/main" val="30331445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4D33D769-1934-4362-AABC-4473E49F0E38}" type="datetimeFigureOut">
              <a:rPr lang="en-US"/>
              <a:pPr>
                <a:defRPr/>
              </a:pPr>
              <a:t>8/29/2022</a:t>
            </a:fld>
            <a:endParaRPr lang="en-US"/>
          </a:p>
        </p:txBody>
      </p:sp>
      <p:sp>
        <p:nvSpPr>
          <p:cNvPr id="6" name="Footer Placeholder 5"/>
          <p:cNvSpPr>
            <a:spLocks noGrp="1"/>
          </p:cNvSpPr>
          <p:nvPr>
            <p:ph type="ftr" sz="quarter" idx="11"/>
          </p:nvPr>
        </p:nvSpPr>
        <p:spPr/>
        <p:txBody>
          <a:bodyPr/>
          <a:lstStyle>
            <a:lvl1pPr>
              <a:defRPr>
                <a:solidFill>
                  <a:schemeClr val="tx2">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3669F02F-5040-47F9-85BC-E144D143D91A}" type="slidenum">
              <a:rPr lang="en-US"/>
              <a:pPr>
                <a:defRPr/>
              </a:pPr>
              <a:t>‹#›</a:t>
            </a:fld>
            <a:endParaRPr lang="en-US"/>
          </a:p>
        </p:txBody>
      </p:sp>
    </p:spTree>
    <p:extLst>
      <p:ext uri="{BB962C8B-B14F-4D97-AF65-F5344CB8AC3E}">
        <p14:creationId xmlns:p14="http://schemas.microsoft.com/office/powerpoint/2010/main" val="20855211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20435A12-0864-4250-80B5-EA24EEDB8DDC}" type="datetimeFigureOut">
              <a:rPr lang="en-US"/>
              <a:pPr>
                <a:defRPr/>
              </a:pPr>
              <a:t>8/29/2022</a:t>
            </a:fld>
            <a:endParaRPr lang="en-US"/>
          </a:p>
        </p:txBody>
      </p:sp>
      <p:sp>
        <p:nvSpPr>
          <p:cNvPr id="6" name="Footer Placeholder 5"/>
          <p:cNvSpPr>
            <a:spLocks noGrp="1"/>
          </p:cNvSpPr>
          <p:nvPr>
            <p:ph type="ftr" sz="quarter" idx="11"/>
          </p:nvPr>
        </p:nvSpPr>
        <p:spPr/>
        <p:txBody>
          <a:bodyPr/>
          <a:lstStyle>
            <a:lvl1pPr>
              <a:defRPr>
                <a:solidFill>
                  <a:schemeClr val="tx2">
                    <a:shade val="50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9552598-F57E-4873-A603-25D4B24B6430}" type="slidenum">
              <a:rPr lang="en-US"/>
              <a:pPr>
                <a:defRPr/>
              </a:pPr>
              <a:t>‹#›</a:t>
            </a:fld>
            <a:endParaRPr lang="en-US"/>
          </a:p>
        </p:txBody>
      </p:sp>
    </p:spTree>
    <p:extLst>
      <p:ext uri="{BB962C8B-B14F-4D97-AF65-F5344CB8AC3E}">
        <p14:creationId xmlns:p14="http://schemas.microsoft.com/office/powerpoint/2010/main" val="7430559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0B6339-1BDB-43DC-8AD1-8865C753E5A7}" type="datetimeFigureOut">
              <a:rPr lang="en-US"/>
              <a:pPr>
                <a:defRPr/>
              </a:pPr>
              <a:t>8/29/2022</a:t>
            </a:fld>
            <a:endParaRPr lang="en-US"/>
          </a:p>
        </p:txBody>
      </p:sp>
      <p:sp>
        <p:nvSpPr>
          <p:cNvPr id="5" name="Footer Placeholder 4"/>
          <p:cNvSpPr>
            <a:spLocks noGrp="1"/>
          </p:cNvSpPr>
          <p:nvPr>
            <p:ph type="ftr" sz="quarter" idx="11"/>
          </p:nvPr>
        </p:nvSpPr>
        <p:spPr/>
        <p:txBody>
          <a:bodyPr/>
          <a:lstStyle>
            <a:lvl1pPr>
              <a:defRPr>
                <a:solidFill>
                  <a:schemeClr val="tx2">
                    <a:shade val="5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82EB43-DCD2-4A0C-9D50-9731D7BC417E}" type="slidenum">
              <a:rPr lang="en-US"/>
              <a:pPr>
                <a:defRPr/>
              </a:pPr>
              <a:t>‹#›</a:t>
            </a:fld>
            <a:endParaRPr lang="en-US"/>
          </a:p>
        </p:txBody>
      </p:sp>
    </p:spTree>
    <p:extLst>
      <p:ext uri="{BB962C8B-B14F-4D97-AF65-F5344CB8AC3E}">
        <p14:creationId xmlns:p14="http://schemas.microsoft.com/office/powerpoint/2010/main" val="9979150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32E7BC8-0501-4BD6-957A-9E02B2D1B339}" type="datetimeFigureOut">
              <a:rPr lang="en-US"/>
              <a:pPr>
                <a:defRPr/>
              </a:pPr>
              <a:t>8/29/2022</a:t>
            </a:fld>
            <a:endParaRPr lang="en-US"/>
          </a:p>
        </p:txBody>
      </p:sp>
      <p:sp>
        <p:nvSpPr>
          <p:cNvPr id="5" name="Footer Placeholder 4"/>
          <p:cNvSpPr>
            <a:spLocks noGrp="1"/>
          </p:cNvSpPr>
          <p:nvPr>
            <p:ph type="ftr" sz="quarter" idx="11"/>
          </p:nvPr>
        </p:nvSpPr>
        <p:spPr/>
        <p:txBody>
          <a:bodyPr/>
          <a:lstStyle>
            <a:lvl1pPr>
              <a:defRPr>
                <a:solidFill>
                  <a:schemeClr val="tx2">
                    <a:shade val="5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C3724E-C260-463D-8C7B-A8088181369B}" type="slidenum">
              <a:rPr lang="en-US"/>
              <a:pPr>
                <a:defRPr/>
              </a:pPr>
              <a:t>‹#›</a:t>
            </a:fld>
            <a:endParaRPr lang="en-US"/>
          </a:p>
        </p:txBody>
      </p:sp>
    </p:spTree>
    <p:extLst>
      <p:ext uri="{BB962C8B-B14F-4D97-AF65-F5344CB8AC3E}">
        <p14:creationId xmlns:p14="http://schemas.microsoft.com/office/powerpoint/2010/main" val="4213284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 - WODB">
  <p:cSld name="CUSTOM_11_2_2_1_1">
    <p:spTree>
      <p:nvGrpSpPr>
        <p:cNvPr id="1" name="Shape 106"/>
        <p:cNvGrpSpPr/>
        <p:nvPr/>
      </p:nvGrpSpPr>
      <p:grpSpPr>
        <a:xfrm>
          <a:off x="0" y="0"/>
          <a:ext cx="0" cy="0"/>
          <a:chOff x="0" y="0"/>
          <a:chExt cx="0" cy="0"/>
        </a:xfrm>
      </p:grpSpPr>
      <p:sp>
        <p:nvSpPr>
          <p:cNvPr id="107" name="Google Shape;107;p13"/>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09" name="Google Shape;109;p13"/>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0" name="Google Shape;110;p13"/>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11" name="Google Shape;111;p1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2" name="Google Shape;112;p1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3" name="Google Shape;113;p13"/>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4" name="Google Shape;114;p13"/>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115" name="Google Shape;115;p13"/>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16" name="Google Shape;116;p13"/>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17" name="Google Shape;117;p13"/>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9" name="Google Shape;119;p13"/>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 - Number Talk">
  <p:cSld name="CUSTOM_11_2_2_1_1_1">
    <p:spTree>
      <p:nvGrpSpPr>
        <p:cNvPr id="1" name="Shape 120"/>
        <p:cNvGrpSpPr/>
        <p:nvPr/>
      </p:nvGrpSpPr>
      <p:grpSpPr>
        <a:xfrm>
          <a:off x="0" y="0"/>
          <a:ext cx="0" cy="0"/>
          <a:chOff x="0" y="0"/>
          <a:chExt cx="0" cy="0"/>
        </a:xfrm>
      </p:grpSpPr>
      <p:sp>
        <p:nvSpPr>
          <p:cNvPr id="121" name="Google Shape;121;p14"/>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23" name="Google Shape;123;p14"/>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24" name="Google Shape;124;p14"/>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25" name="Google Shape;125;p1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26" name="Google Shape;126;p1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27" name="Google Shape;127;p14"/>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28" name="Google Shape;128;p14"/>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29" name="Google Shape;129;p14"/>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31" name="Google Shape;131;p14"/>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Number Talk</a:t>
            </a:r>
            <a:endParaRPr/>
          </a:p>
        </p:txBody>
      </p:sp>
      <p:sp>
        <p:nvSpPr>
          <p:cNvPr id="132" name="Google Shape;132;p1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3" name="Google Shape;133;p14"/>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 - Algebra Talk">
  <p:cSld name="CUSTOM_11_2_2_1_1_1_1">
    <p:spTree>
      <p:nvGrpSpPr>
        <p:cNvPr id="1" name="Shape 134"/>
        <p:cNvGrpSpPr/>
        <p:nvPr/>
      </p:nvGrpSpPr>
      <p:grpSpPr>
        <a:xfrm>
          <a:off x="0" y="0"/>
          <a:ext cx="0" cy="0"/>
          <a:chOff x="0" y="0"/>
          <a:chExt cx="0" cy="0"/>
        </a:xfrm>
      </p:grpSpPr>
      <p:sp>
        <p:nvSpPr>
          <p:cNvPr id="135" name="Google Shape;135;p15"/>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37" name="Google Shape;137;p15"/>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38" name="Google Shape;138;p15"/>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39" name="Google Shape;139;p1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40" name="Google Shape;140;p1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41" name="Google Shape;141;p15"/>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42" name="Google Shape;142;p15"/>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43" name="Google Shape;143;p15"/>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45" name="Google Shape;145;p15"/>
          <p:cNvSpPr txBox="1"/>
          <p:nvPr/>
        </p:nvSpPr>
        <p:spPr>
          <a:xfrm>
            <a:off x="139178" y="547050"/>
            <a:ext cx="2235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Algebra Talk</a:t>
            </a:r>
            <a:endParaRPr/>
          </a:p>
        </p:txBody>
      </p:sp>
      <p:sp>
        <p:nvSpPr>
          <p:cNvPr id="146" name="Google Shape;146;p1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7" name="Google Shape;147;p1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 - Notice and Wonder">
  <p:cSld name="CUSTOM_11_2_2_1_1_1_1_1">
    <p:spTree>
      <p:nvGrpSpPr>
        <p:cNvPr id="1" name="Shape 148"/>
        <p:cNvGrpSpPr/>
        <p:nvPr/>
      </p:nvGrpSpPr>
      <p:grpSpPr>
        <a:xfrm>
          <a:off x="0" y="0"/>
          <a:ext cx="0" cy="0"/>
          <a:chOff x="0" y="0"/>
          <a:chExt cx="0" cy="0"/>
        </a:xfrm>
      </p:grpSpPr>
      <p:sp>
        <p:nvSpPr>
          <p:cNvPr id="149" name="Google Shape;149;p16"/>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51" name="Google Shape;151;p16"/>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52" name="Google Shape;152;p16"/>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53" name="Google Shape;153;p1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54" name="Google Shape;154;p1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55" name="Google Shape;155;p16"/>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56" name="Google Shape;156;p16"/>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57" name="Google Shape;157;p16"/>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59" name="Google Shape;159;p16"/>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160" name="Google Shape;160;p1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61" name="Google Shape;161;p1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 - NW (not warm-up)">
  <p:cSld name="CUSTOM_11_2_2_1_1_1_1_1_1">
    <p:spTree>
      <p:nvGrpSpPr>
        <p:cNvPr id="1" name="Shape 162"/>
        <p:cNvGrpSpPr/>
        <p:nvPr/>
      </p:nvGrpSpPr>
      <p:grpSpPr>
        <a:xfrm>
          <a:off x="0" y="0"/>
          <a:ext cx="0" cy="0"/>
          <a:chOff x="0" y="0"/>
          <a:chExt cx="0" cy="0"/>
        </a:xfrm>
      </p:grpSpPr>
      <p:sp>
        <p:nvSpPr>
          <p:cNvPr id="163" name="Google Shape;163;p17"/>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65" name="Google Shape;165;p17"/>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66" name="Google Shape;166;p17"/>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67" name="Google Shape;167;p1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68" name="Google Shape;168;p1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69" name="Google Shape;169;p17"/>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70" name="Google Shape;170;p17"/>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71" name="Google Shape;171;p17"/>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73" name="Google Shape;173;p17"/>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174" name="Google Shape;174;p1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5" name="Google Shape;175;p17"/>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 - Digital applet">
  <p:cSld name="CUSTOM_20">
    <p:spTree>
      <p:nvGrpSpPr>
        <p:cNvPr id="1" name="Shape 176"/>
        <p:cNvGrpSpPr/>
        <p:nvPr/>
      </p:nvGrpSpPr>
      <p:grpSpPr>
        <a:xfrm>
          <a:off x="0" y="0"/>
          <a:ext cx="0" cy="0"/>
          <a:chOff x="0" y="0"/>
          <a:chExt cx="0" cy="0"/>
        </a:xfrm>
      </p:grpSpPr>
      <p:sp>
        <p:nvSpPr>
          <p:cNvPr id="177" name="Google Shape;177;p18"/>
          <p:cNvSpPr txBox="1">
            <a:spLocks noGrp="1"/>
          </p:cNvSpPr>
          <p:nvPr>
            <p:ph type="body" idx="1"/>
          </p:nvPr>
        </p:nvSpPr>
        <p:spPr>
          <a:xfrm>
            <a:off x="3336075" y="1152300"/>
            <a:ext cx="53469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178" name="Google Shape;178;p1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79" name="Google Shape;179;p1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80" name="Google Shape;180;p18"/>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82" name="Google Shape;182;p18"/>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83" name="Google Shape;183;p18"/>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grpSp>
        <p:nvGrpSpPr>
          <p:cNvPr id="185" name="Google Shape;185;p18"/>
          <p:cNvGrpSpPr/>
          <p:nvPr/>
        </p:nvGrpSpPr>
        <p:grpSpPr>
          <a:xfrm>
            <a:off x="352853" y="2249439"/>
            <a:ext cx="2475856" cy="2359132"/>
            <a:chOff x="2133325" y="845625"/>
            <a:chExt cx="4339800" cy="4135200"/>
          </a:xfrm>
        </p:grpSpPr>
        <p:sp>
          <p:nvSpPr>
            <p:cNvPr id="186" name="Google Shape;186;p18"/>
            <p:cNvSpPr/>
            <p:nvPr/>
          </p:nvSpPr>
          <p:spPr>
            <a:xfrm>
              <a:off x="2133325" y="845625"/>
              <a:ext cx="4339800" cy="41352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187;p18"/>
            <p:cNvPicPr preferRelativeResize="0"/>
            <p:nvPr/>
          </p:nvPicPr>
          <p:blipFill rotWithShape="1">
            <a:blip r:embed="rId5">
              <a:alphaModFix/>
            </a:blip>
            <a:srcRect t="15403" b="17097"/>
            <a:stretch/>
          </p:blipFill>
          <p:spPr>
            <a:xfrm>
              <a:off x="2356913" y="1591399"/>
              <a:ext cx="3269146" cy="2287365"/>
            </a:xfrm>
            <a:prstGeom prst="rect">
              <a:avLst/>
            </a:prstGeom>
            <a:noFill/>
            <a:ln>
              <a:noFill/>
            </a:ln>
          </p:spPr>
        </p:pic>
        <p:pic>
          <p:nvPicPr>
            <p:cNvPr id="188" name="Google Shape;188;p18"/>
            <p:cNvPicPr preferRelativeResize="0"/>
            <p:nvPr/>
          </p:nvPicPr>
          <p:blipFill>
            <a:blip r:embed="rId4">
              <a:alphaModFix/>
            </a:blip>
            <a:stretch>
              <a:fillRect/>
            </a:stretch>
          </p:blipFill>
          <p:spPr>
            <a:xfrm>
              <a:off x="3265025" y="1933067"/>
              <a:ext cx="1452925" cy="1356057"/>
            </a:xfrm>
            <a:prstGeom prst="rect">
              <a:avLst/>
            </a:prstGeom>
            <a:noFill/>
            <a:ln>
              <a:noFill/>
            </a:ln>
          </p:spPr>
        </p:pic>
        <p:grpSp>
          <p:nvGrpSpPr>
            <p:cNvPr id="189" name="Google Shape;189;p18"/>
            <p:cNvGrpSpPr/>
            <p:nvPr/>
          </p:nvGrpSpPr>
          <p:grpSpPr>
            <a:xfrm>
              <a:off x="4339620" y="2806928"/>
              <a:ext cx="1684710" cy="1137105"/>
              <a:chOff x="4376850" y="2698575"/>
              <a:chExt cx="1746900" cy="1223746"/>
            </a:xfrm>
          </p:grpSpPr>
          <p:sp>
            <p:nvSpPr>
              <p:cNvPr id="190" name="Google Shape;190;p18"/>
              <p:cNvSpPr/>
              <p:nvPr/>
            </p:nvSpPr>
            <p:spPr>
              <a:xfrm>
                <a:off x="4376850" y="2698575"/>
                <a:ext cx="1746900" cy="1180200"/>
              </a:xfrm>
              <a:prstGeom prst="roundRect">
                <a:avLst>
                  <a:gd name="adj" fmla="val 16667"/>
                </a:avLst>
              </a:prstGeom>
              <a:solidFill>
                <a:srgbClr val="4D2E98"/>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18"/>
              <p:cNvGrpSpPr/>
              <p:nvPr/>
            </p:nvGrpSpPr>
            <p:grpSpPr>
              <a:xfrm>
                <a:off x="5097702" y="3836344"/>
                <a:ext cx="305178" cy="85977"/>
                <a:chOff x="2704175" y="4079500"/>
                <a:chExt cx="992450" cy="279600"/>
              </a:xfrm>
            </p:grpSpPr>
            <p:sp>
              <p:nvSpPr>
                <p:cNvPr id="192" name="Google Shape;192;p18"/>
                <p:cNvSpPr/>
                <p:nvPr/>
              </p:nvSpPr>
              <p:spPr>
                <a:xfrm>
                  <a:off x="2704175" y="4079500"/>
                  <a:ext cx="279600" cy="2796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3060600" y="4079500"/>
                  <a:ext cx="279600" cy="2796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3417025" y="4079500"/>
                  <a:ext cx="279600" cy="2796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5" name="Google Shape;195;p18"/>
              <p:cNvPicPr preferRelativeResize="0"/>
              <p:nvPr/>
            </p:nvPicPr>
            <p:blipFill>
              <a:blip r:embed="rId4">
                <a:alphaModFix/>
              </a:blip>
              <a:stretch>
                <a:fillRect/>
              </a:stretch>
            </p:blipFill>
            <p:spPr>
              <a:xfrm>
                <a:off x="4825608" y="2892310"/>
                <a:ext cx="849389" cy="792729"/>
              </a:xfrm>
              <a:prstGeom prst="rect">
                <a:avLst/>
              </a:prstGeom>
              <a:noFill/>
              <a:ln>
                <a:noFill/>
              </a:ln>
            </p:spPr>
          </p:pic>
        </p:grpSp>
      </p:grpSp>
      <p:sp>
        <p:nvSpPr>
          <p:cNvPr id="196" name="Google Shape;196;p1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7" name="Google Shape;197;p18"/>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 - Learning Targets">
  <p:cSld name="CUSTOM_18">
    <p:spTree>
      <p:nvGrpSpPr>
        <p:cNvPr id="1" name="Shape 198"/>
        <p:cNvGrpSpPr/>
        <p:nvPr/>
      </p:nvGrpSpPr>
      <p:grpSpPr>
        <a:xfrm>
          <a:off x="0" y="0"/>
          <a:ext cx="0" cy="0"/>
          <a:chOff x="0" y="0"/>
          <a:chExt cx="0" cy="0"/>
        </a:xfrm>
      </p:grpSpPr>
      <p:pic>
        <p:nvPicPr>
          <p:cNvPr id="199" name="Google Shape;199;p19"/>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00" name="Google Shape;200;p19"/>
          <p:cNvSpPr/>
          <p:nvPr/>
        </p:nvSpPr>
        <p:spPr>
          <a:xfrm>
            <a:off x="6096000" y="0"/>
            <a:ext cx="3048000" cy="64152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9"/>
          <p:cNvSpPr txBox="1"/>
          <p:nvPr/>
        </p:nvSpPr>
        <p:spPr>
          <a:xfrm>
            <a:off x="6095988" y="1382775"/>
            <a:ext cx="3048000" cy="68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Targets</a:t>
            </a:r>
            <a:endParaRPr sz="3200" b="1">
              <a:solidFill>
                <a:srgbClr val="FFFFFF"/>
              </a:solidFill>
              <a:latin typeface="Open Sans"/>
              <a:ea typeface="Open Sans"/>
              <a:cs typeface="Open Sans"/>
              <a:sym typeface="Open Sans"/>
            </a:endParaRPr>
          </a:p>
        </p:txBody>
      </p:sp>
      <p:sp>
        <p:nvSpPr>
          <p:cNvPr id="202" name="Google Shape;202;p19"/>
          <p:cNvSpPr txBox="1"/>
          <p:nvPr/>
        </p:nvSpPr>
        <p:spPr>
          <a:xfrm>
            <a:off x="6096051" y="3448450"/>
            <a:ext cx="3048000" cy="14646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400" b="1">
                <a:solidFill>
                  <a:srgbClr val="F3F3F3"/>
                </a:solidFill>
                <a:latin typeface="Open Sans"/>
                <a:ea typeface="Open Sans"/>
                <a:cs typeface="Open Sans"/>
                <a:sym typeface="Open Sans"/>
              </a:rPr>
              <a:t>6</a:t>
            </a:r>
            <a:endParaRPr sz="10400">
              <a:solidFill>
                <a:srgbClr val="F3F3F3"/>
              </a:solidFill>
            </a:endParaRPr>
          </a:p>
        </p:txBody>
      </p:sp>
      <p:pic>
        <p:nvPicPr>
          <p:cNvPr id="203" name="Google Shape;203;p19"/>
          <p:cNvPicPr preferRelativeResize="0"/>
          <p:nvPr/>
        </p:nvPicPr>
        <p:blipFill rotWithShape="1">
          <a:blip r:embed="rId3">
            <a:alphaModFix/>
          </a:blip>
          <a:srcRect r="36159" b="41880"/>
          <a:stretch/>
        </p:blipFill>
        <p:spPr>
          <a:xfrm rot="-353395">
            <a:off x="6766484" y="4325589"/>
            <a:ext cx="2463327" cy="2104803"/>
          </a:xfrm>
          <a:prstGeom prst="rect">
            <a:avLst/>
          </a:prstGeom>
          <a:noFill/>
          <a:ln>
            <a:noFill/>
          </a:ln>
        </p:spPr>
      </p:pic>
      <p:sp>
        <p:nvSpPr>
          <p:cNvPr id="204" name="Google Shape;204;p19"/>
          <p:cNvSpPr/>
          <p:nvPr/>
        </p:nvSpPr>
        <p:spPr>
          <a:xfrm>
            <a:off x="6096050" y="6415104"/>
            <a:ext cx="3048000" cy="95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19"/>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206" name="Google Shape;206;p19"/>
          <p:cNvSpPr txBox="1">
            <a:spLocks noGrp="1"/>
          </p:cNvSpPr>
          <p:nvPr>
            <p:ph type="subTitle" idx="1"/>
          </p:nvPr>
        </p:nvSpPr>
        <p:spPr>
          <a:xfrm>
            <a:off x="92925" y="65050"/>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603198"/>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07" name="Google Shape;207;p19"/>
          <p:cNvSpPr txBox="1">
            <a:spLocks noGrp="1"/>
          </p:cNvSpPr>
          <p:nvPr>
            <p:ph type="body" idx="2"/>
          </p:nvPr>
        </p:nvSpPr>
        <p:spPr>
          <a:xfrm>
            <a:off x="365760" y="1435608"/>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4D2E98"/>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4D2E98"/>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 - Lesson Synthesis">
  <p:cSld name="CUSTOM_21">
    <p:spTree>
      <p:nvGrpSpPr>
        <p:cNvPr id="1" name="Shape 208"/>
        <p:cNvGrpSpPr/>
        <p:nvPr/>
      </p:nvGrpSpPr>
      <p:grpSpPr>
        <a:xfrm>
          <a:off x="0" y="0"/>
          <a:ext cx="0" cy="0"/>
          <a:chOff x="0" y="0"/>
          <a:chExt cx="0" cy="0"/>
        </a:xfrm>
      </p:grpSpPr>
      <p:sp>
        <p:nvSpPr>
          <p:cNvPr id="209" name="Google Shape;209;p20"/>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0"/>
          <p:cNvSpPr txBox="1">
            <a:spLocks noGrp="1"/>
          </p:cNvSpPr>
          <p:nvPr>
            <p:ph type="body" idx="1"/>
          </p:nvPr>
        </p:nvSpPr>
        <p:spPr>
          <a:xfrm>
            <a:off x="461100" y="1068650"/>
            <a:ext cx="8221800" cy="508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211" name="Google Shape;211;p2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212" name="Google Shape;212;p2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13" name="Google Shape;213;p20"/>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Google Shape;214;p20"/>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215" name="Google Shape;215;p20"/>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sp>
        <p:nvSpPr>
          <p:cNvPr id="216" name="Google Shape;216;p20"/>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17" name="Google Shape;217;p20"/>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0"/>
          <p:cNvSpPr txBox="1"/>
          <p:nvPr/>
        </p:nvSpPr>
        <p:spPr>
          <a:xfrm>
            <a:off x="7127500" y="553075"/>
            <a:ext cx="19197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219" name="Google Shape;219;p2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20" name="Google Shape;220;p2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8250" y="61050"/>
            <a:ext cx="8227500" cy="792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000" b="1">
                <a:solidFill>
                  <a:srgbClr val="8F34CF"/>
                </a:solidFill>
                <a:latin typeface="Open Sans"/>
                <a:ea typeface="Open Sans"/>
                <a:cs typeface="Open Sans"/>
                <a:sym typeface="Open Sans"/>
              </a:defRPr>
            </a:lvl1pPr>
            <a:lvl2pPr lvl="1" rtl="0">
              <a:spcBef>
                <a:spcPts val="0"/>
              </a:spcBef>
              <a:spcAft>
                <a:spcPts val="0"/>
              </a:spcAft>
              <a:buNone/>
              <a:defRPr sz="3000" b="1">
                <a:solidFill>
                  <a:srgbClr val="8F34CF"/>
                </a:solidFill>
                <a:latin typeface="Open Sans"/>
                <a:ea typeface="Open Sans"/>
                <a:cs typeface="Open Sans"/>
                <a:sym typeface="Open Sans"/>
              </a:defRPr>
            </a:lvl2pPr>
            <a:lvl3pPr lvl="2" rtl="0">
              <a:spcBef>
                <a:spcPts val="0"/>
              </a:spcBef>
              <a:spcAft>
                <a:spcPts val="0"/>
              </a:spcAft>
              <a:buNone/>
              <a:defRPr sz="3000" b="1">
                <a:solidFill>
                  <a:srgbClr val="8F34CF"/>
                </a:solidFill>
                <a:latin typeface="Open Sans"/>
                <a:ea typeface="Open Sans"/>
                <a:cs typeface="Open Sans"/>
                <a:sym typeface="Open Sans"/>
              </a:defRPr>
            </a:lvl3pPr>
            <a:lvl4pPr lvl="3" rtl="0">
              <a:spcBef>
                <a:spcPts val="0"/>
              </a:spcBef>
              <a:spcAft>
                <a:spcPts val="0"/>
              </a:spcAft>
              <a:buNone/>
              <a:defRPr sz="3000" b="1">
                <a:solidFill>
                  <a:srgbClr val="8F34CF"/>
                </a:solidFill>
                <a:latin typeface="Open Sans"/>
                <a:ea typeface="Open Sans"/>
                <a:cs typeface="Open Sans"/>
                <a:sym typeface="Open Sans"/>
              </a:defRPr>
            </a:lvl4pPr>
            <a:lvl5pPr lvl="4" rtl="0">
              <a:spcBef>
                <a:spcPts val="0"/>
              </a:spcBef>
              <a:spcAft>
                <a:spcPts val="0"/>
              </a:spcAft>
              <a:buNone/>
              <a:defRPr sz="3000" b="1">
                <a:solidFill>
                  <a:srgbClr val="8F34CF"/>
                </a:solidFill>
                <a:latin typeface="Open Sans"/>
                <a:ea typeface="Open Sans"/>
                <a:cs typeface="Open Sans"/>
                <a:sym typeface="Open Sans"/>
              </a:defRPr>
            </a:lvl5pPr>
            <a:lvl6pPr lvl="5" rtl="0">
              <a:spcBef>
                <a:spcPts val="0"/>
              </a:spcBef>
              <a:spcAft>
                <a:spcPts val="0"/>
              </a:spcAft>
              <a:buNone/>
              <a:defRPr sz="3000" b="1">
                <a:solidFill>
                  <a:srgbClr val="8F34CF"/>
                </a:solidFill>
                <a:latin typeface="Open Sans"/>
                <a:ea typeface="Open Sans"/>
                <a:cs typeface="Open Sans"/>
                <a:sym typeface="Open Sans"/>
              </a:defRPr>
            </a:lvl6pPr>
            <a:lvl7pPr lvl="6" rtl="0">
              <a:spcBef>
                <a:spcPts val="0"/>
              </a:spcBef>
              <a:spcAft>
                <a:spcPts val="0"/>
              </a:spcAft>
              <a:buNone/>
              <a:defRPr sz="3000" b="1">
                <a:solidFill>
                  <a:srgbClr val="8F34CF"/>
                </a:solidFill>
                <a:latin typeface="Open Sans"/>
                <a:ea typeface="Open Sans"/>
                <a:cs typeface="Open Sans"/>
                <a:sym typeface="Open Sans"/>
              </a:defRPr>
            </a:lvl7pPr>
            <a:lvl8pPr lvl="7" rtl="0">
              <a:spcBef>
                <a:spcPts val="0"/>
              </a:spcBef>
              <a:spcAft>
                <a:spcPts val="0"/>
              </a:spcAft>
              <a:buNone/>
              <a:defRPr sz="3000" b="1">
                <a:solidFill>
                  <a:srgbClr val="8F34CF"/>
                </a:solidFill>
                <a:latin typeface="Open Sans"/>
                <a:ea typeface="Open Sans"/>
                <a:cs typeface="Open Sans"/>
                <a:sym typeface="Open Sans"/>
              </a:defRPr>
            </a:lvl8pPr>
            <a:lvl9pPr lvl="8" rtl="0">
              <a:spcBef>
                <a:spcPts val="0"/>
              </a:spcBef>
              <a:spcAft>
                <a:spcPts val="0"/>
              </a:spcAft>
              <a:buNone/>
              <a:defRPr sz="3000" b="1">
                <a:solidFill>
                  <a:srgbClr val="8F34CF"/>
                </a:solidFill>
                <a:latin typeface="Open Sans"/>
                <a:ea typeface="Open Sans"/>
                <a:cs typeface="Open Sans"/>
                <a:sym typeface="Open Sans"/>
              </a:defRPr>
            </a:lvl9pPr>
          </a:lstStyle>
          <a:p>
            <a:endParaRPr/>
          </a:p>
        </p:txBody>
      </p:sp>
      <p:sp>
        <p:nvSpPr>
          <p:cNvPr id="13" name="Google Shape;13;p3"/>
          <p:cNvSpPr txBox="1">
            <a:spLocks noGrp="1"/>
          </p:cNvSpPr>
          <p:nvPr>
            <p:ph type="body" idx="1"/>
          </p:nvPr>
        </p:nvSpPr>
        <p:spPr>
          <a:xfrm>
            <a:off x="461100" y="1393500"/>
            <a:ext cx="8221800" cy="49854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
        <p:nvSpPr>
          <p:cNvPr id="14" name="Google Shape;14;p3"/>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15" name="Google Shape;15;p3"/>
          <p:cNvPicPr preferRelativeResize="0"/>
          <p:nvPr/>
        </p:nvPicPr>
        <p:blipFill>
          <a:blip r:embed="rId2">
            <a:alphaModFix/>
          </a:blip>
          <a:stretch>
            <a:fillRect/>
          </a:stretch>
        </p:blipFill>
        <p:spPr>
          <a:xfrm>
            <a:off x="42675" y="6454312"/>
            <a:ext cx="1553025" cy="36731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 - Cool-down">
  <p:cSld name="CUSTOM_21_1">
    <p:spTree>
      <p:nvGrpSpPr>
        <p:cNvPr id="1" name="Shape 221"/>
        <p:cNvGrpSpPr/>
        <p:nvPr/>
      </p:nvGrpSpPr>
      <p:grpSpPr>
        <a:xfrm>
          <a:off x="0" y="0"/>
          <a:ext cx="0" cy="0"/>
          <a:chOff x="0" y="0"/>
          <a:chExt cx="0" cy="0"/>
        </a:xfrm>
      </p:grpSpPr>
      <p:sp>
        <p:nvSpPr>
          <p:cNvPr id="222" name="Google Shape;222;p21"/>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1"/>
          <p:cNvSpPr txBox="1">
            <a:spLocks noGrp="1"/>
          </p:cNvSpPr>
          <p:nvPr>
            <p:ph type="body" idx="1"/>
          </p:nvPr>
        </p:nvSpPr>
        <p:spPr>
          <a:xfrm>
            <a:off x="461100" y="1068650"/>
            <a:ext cx="8221800" cy="508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224" name="Google Shape;224;p2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225" name="Google Shape;225;p2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26" name="Google Shape;226;p21"/>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21"/>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228" name="Google Shape;228;p21"/>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sp>
        <p:nvSpPr>
          <p:cNvPr id="229" name="Google Shape;229;p21"/>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30" name="Google Shape;230;p21"/>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1"/>
          <p:cNvSpPr txBox="1"/>
          <p:nvPr/>
        </p:nvSpPr>
        <p:spPr>
          <a:xfrm>
            <a:off x="7127500" y="553075"/>
            <a:ext cx="19197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232" name="Google Shape;232;p2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3" name="Google Shape;233;p2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 - Glossary">
  <p:cSld name="CUSTOM_17">
    <p:spTree>
      <p:nvGrpSpPr>
        <p:cNvPr id="1" name="Shape 234"/>
        <p:cNvGrpSpPr/>
        <p:nvPr/>
      </p:nvGrpSpPr>
      <p:grpSpPr>
        <a:xfrm>
          <a:off x="0" y="0"/>
          <a:ext cx="0" cy="0"/>
          <a:chOff x="0" y="0"/>
          <a:chExt cx="0" cy="0"/>
        </a:xfrm>
      </p:grpSpPr>
      <p:sp>
        <p:nvSpPr>
          <p:cNvPr id="235" name="Google Shape;235;p22"/>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2"/>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237" name="Google Shape;237;p22"/>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
        <p:nvSpPr>
          <p:cNvPr id="238" name="Google Shape;238;p22"/>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239" name="Google Shape;239;p22"/>
          <p:cNvPicPr preferRelativeResize="0"/>
          <p:nvPr/>
        </p:nvPicPr>
        <p:blipFill rotWithShape="1">
          <a:blip r:embed="rId2">
            <a:alphaModFix/>
          </a:blip>
          <a:srcRect r="37343" b="41880"/>
          <a:stretch/>
        </p:blipFill>
        <p:spPr>
          <a:xfrm rot="-351430">
            <a:off x="8717789" y="169518"/>
            <a:ext cx="448447" cy="388264"/>
          </a:xfrm>
          <a:prstGeom prst="rect">
            <a:avLst/>
          </a:prstGeom>
          <a:noFill/>
          <a:ln>
            <a:noFill/>
          </a:ln>
        </p:spPr>
      </p:pic>
      <p:sp>
        <p:nvSpPr>
          <p:cNvPr id="240" name="Google Shape;240;p22"/>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2"/>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42" name="Google Shape;242;p22"/>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243" name="Google Shape;243;p22"/>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244" name="Google Shape;244;p22"/>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5" name="Google Shape;245;p22"/>
          <p:cNvSpPr txBox="1">
            <a:spLocks noGrp="1"/>
          </p:cNvSpPr>
          <p:nvPr>
            <p:ph type="body" idx="2"/>
          </p:nvPr>
        </p:nvSpPr>
        <p:spPr>
          <a:xfrm>
            <a:off x="461100" y="1828800"/>
            <a:ext cx="8221800" cy="4323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sp>
        <p:nvSpPr>
          <p:cNvPr id="246" name="Google Shape;246;p2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7 - Title page">
  <p:cSld name="CUSTOM_22">
    <p:spTree>
      <p:nvGrpSpPr>
        <p:cNvPr id="1" name="Shape 247"/>
        <p:cNvGrpSpPr/>
        <p:nvPr/>
      </p:nvGrpSpPr>
      <p:grpSpPr>
        <a:xfrm>
          <a:off x="0" y="0"/>
          <a:ext cx="0" cy="0"/>
          <a:chOff x="0" y="0"/>
          <a:chExt cx="0" cy="0"/>
        </a:xfrm>
      </p:grpSpPr>
      <p:pic>
        <p:nvPicPr>
          <p:cNvPr id="248" name="Google Shape;248;p23"/>
          <p:cNvPicPr preferRelativeResize="0"/>
          <p:nvPr/>
        </p:nvPicPr>
        <p:blipFill>
          <a:blip r:embed="rId2">
            <a:alphaModFix/>
          </a:blip>
          <a:stretch>
            <a:fillRect/>
          </a:stretch>
        </p:blipFill>
        <p:spPr>
          <a:xfrm>
            <a:off x="2536420" y="232050"/>
            <a:ext cx="3988680" cy="2017600"/>
          </a:xfrm>
          <a:prstGeom prst="rect">
            <a:avLst/>
          </a:prstGeom>
          <a:noFill/>
          <a:ln>
            <a:noFill/>
          </a:ln>
        </p:spPr>
      </p:pic>
      <p:sp>
        <p:nvSpPr>
          <p:cNvPr id="249" name="Google Shape;249;p23"/>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250" name="Google Shape;250;p2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0" y="2458075"/>
            <a:ext cx="9144000" cy="1118100"/>
          </a:xfrm>
          <a:prstGeom prst="rect">
            <a:avLst/>
          </a:prstGeom>
          <a:solidFill>
            <a:srgbClr val="3F7628"/>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23"/>
          <p:cNvSpPr txBox="1"/>
          <p:nvPr/>
        </p:nvSpPr>
        <p:spPr>
          <a:xfrm>
            <a:off x="8125525" y="2349675"/>
            <a:ext cx="503100" cy="905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4700" b="1">
                <a:solidFill>
                  <a:srgbClr val="F3F3F3"/>
                </a:solidFill>
                <a:latin typeface="Montserrat"/>
                <a:ea typeface="Montserrat"/>
                <a:cs typeface="Montserrat"/>
                <a:sym typeface="Montserrat"/>
              </a:rPr>
              <a:t>7</a:t>
            </a:r>
            <a:endParaRPr sz="4700">
              <a:solidFill>
                <a:srgbClr val="F3F3F3"/>
              </a:solidFill>
              <a:latin typeface="Montserrat"/>
              <a:ea typeface="Montserrat"/>
              <a:cs typeface="Montserrat"/>
              <a:sym typeface="Montserrat"/>
            </a:endParaRPr>
          </a:p>
        </p:txBody>
      </p:sp>
      <p:sp>
        <p:nvSpPr>
          <p:cNvPr id="253" name="Google Shape;253;p2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23"/>
          <p:cNvPicPr preferRelativeResize="0"/>
          <p:nvPr/>
        </p:nvPicPr>
        <p:blipFill>
          <a:blip r:embed="rId3">
            <a:alphaModFix/>
          </a:blip>
          <a:stretch>
            <a:fillRect/>
          </a:stretch>
        </p:blipFill>
        <p:spPr>
          <a:xfrm>
            <a:off x="68075" y="6364875"/>
            <a:ext cx="1870925" cy="442500"/>
          </a:xfrm>
          <a:prstGeom prst="rect">
            <a:avLst/>
          </a:prstGeom>
          <a:noFill/>
          <a:ln>
            <a:noFill/>
          </a:ln>
        </p:spPr>
      </p:pic>
      <p:pic>
        <p:nvPicPr>
          <p:cNvPr id="255" name="Google Shape;255;p23"/>
          <p:cNvPicPr preferRelativeResize="0"/>
          <p:nvPr/>
        </p:nvPicPr>
        <p:blipFill rotWithShape="1">
          <a:blip r:embed="rId4">
            <a:alphaModFix/>
          </a:blip>
          <a:srcRect l="10213" t="36663" r="8465" b="34224"/>
          <a:stretch/>
        </p:blipFill>
        <p:spPr>
          <a:xfrm>
            <a:off x="7150679" y="6422476"/>
            <a:ext cx="1911396" cy="384900"/>
          </a:xfrm>
          <a:prstGeom prst="rect">
            <a:avLst/>
          </a:prstGeom>
          <a:noFill/>
          <a:ln>
            <a:noFill/>
          </a:ln>
        </p:spPr>
      </p:pic>
      <p:sp>
        <p:nvSpPr>
          <p:cNvPr id="256" name="Google Shape;256;p23"/>
          <p:cNvSpPr txBox="1">
            <a:spLocks noGrp="1"/>
          </p:cNvSpPr>
          <p:nvPr>
            <p:ph type="title"/>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7" name="Google Shape;257;p23"/>
          <p:cNvSpPr txBox="1">
            <a:spLocks noGrp="1"/>
          </p:cNvSpPr>
          <p:nvPr>
            <p:ph type="subTitle" idx="1"/>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8" name="Google Shape;258;p23"/>
          <p:cNvSpPr txBox="1">
            <a:spLocks noGrp="1"/>
          </p:cNvSpPr>
          <p:nvPr>
            <p:ph type="subTitle" idx="2"/>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259" name="Google Shape;259;p23"/>
          <p:cNvSpPr txBox="1">
            <a:spLocks noGrp="1"/>
          </p:cNvSpPr>
          <p:nvPr>
            <p:ph type="title" idx="3"/>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60" name="Google Shape;260;p23"/>
          <p:cNvPicPr preferRelativeResize="0"/>
          <p:nvPr/>
        </p:nvPicPr>
        <p:blipFill rotWithShape="1">
          <a:blip r:embed="rId5">
            <a:alphaModFix/>
          </a:blip>
          <a:srcRect r="12311"/>
          <a:stretch/>
        </p:blipFill>
        <p:spPr>
          <a:xfrm>
            <a:off x="8239736" y="2687450"/>
            <a:ext cx="782625" cy="8329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7 - Learning Goal">
  <p:cSld name="CUSTOM_23">
    <p:spTree>
      <p:nvGrpSpPr>
        <p:cNvPr id="1" name="Shape 261"/>
        <p:cNvGrpSpPr/>
        <p:nvPr/>
      </p:nvGrpSpPr>
      <p:grpSpPr>
        <a:xfrm>
          <a:off x="0" y="0"/>
          <a:ext cx="0" cy="0"/>
          <a:chOff x="0" y="0"/>
          <a:chExt cx="0" cy="0"/>
        </a:xfrm>
      </p:grpSpPr>
      <p:sp>
        <p:nvSpPr>
          <p:cNvPr id="262" name="Google Shape;262;p24"/>
          <p:cNvSpPr/>
          <p:nvPr/>
        </p:nvSpPr>
        <p:spPr>
          <a:xfrm>
            <a:off x="0" y="-125"/>
            <a:ext cx="3048000" cy="63972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264" name="Google Shape;264;p2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265" name="Google Shape;265;p2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66" name="Google Shape;266;p24"/>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67" name="Google Shape;267;p24"/>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3F7628"/>
                </a:solidFill>
                <a:latin typeface="Montserrat"/>
                <a:ea typeface="Montserrat"/>
                <a:cs typeface="Montserrat"/>
                <a:sym typeface="Montserrat"/>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268" name="Google Shape;268;p24"/>
          <p:cNvSpPr txBox="1"/>
          <p:nvPr/>
        </p:nvSpPr>
        <p:spPr>
          <a:xfrm>
            <a:off x="0" y="3592575"/>
            <a:ext cx="3048000" cy="14562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3F3F3"/>
                </a:solidFill>
                <a:latin typeface="Montserrat"/>
                <a:ea typeface="Montserrat"/>
                <a:cs typeface="Montserrat"/>
                <a:sym typeface="Montserrat"/>
              </a:rPr>
              <a:t>7</a:t>
            </a:r>
            <a:endParaRPr sz="10600">
              <a:solidFill>
                <a:srgbClr val="F3F3F3"/>
              </a:solidFill>
              <a:latin typeface="Montserrat"/>
              <a:ea typeface="Montserrat"/>
              <a:cs typeface="Montserrat"/>
              <a:sym typeface="Montserrat"/>
            </a:endParaRPr>
          </a:p>
        </p:txBody>
      </p:sp>
      <p:pic>
        <p:nvPicPr>
          <p:cNvPr id="269" name="Google Shape;269;p24"/>
          <p:cNvPicPr preferRelativeResize="0"/>
          <p:nvPr/>
        </p:nvPicPr>
        <p:blipFill rotWithShape="1">
          <a:blip r:embed="rId4">
            <a:alphaModFix/>
          </a:blip>
          <a:srcRect r="12311"/>
          <a:stretch/>
        </p:blipFill>
        <p:spPr>
          <a:xfrm>
            <a:off x="1061775" y="4274650"/>
            <a:ext cx="1906375" cy="20290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Grade  7">
  <p:cSld name="CUSTOM_11_2_1">
    <p:spTree>
      <p:nvGrpSpPr>
        <p:cNvPr id="1" name="Shape 270"/>
        <p:cNvGrpSpPr/>
        <p:nvPr/>
      </p:nvGrpSpPr>
      <p:grpSpPr>
        <a:xfrm>
          <a:off x="0" y="0"/>
          <a:ext cx="0" cy="0"/>
          <a:chOff x="0" y="0"/>
          <a:chExt cx="0" cy="0"/>
        </a:xfrm>
      </p:grpSpPr>
      <p:sp>
        <p:nvSpPr>
          <p:cNvPr id="271" name="Google Shape;271;p25"/>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2" name="Google Shape;272;p25"/>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73" name="Google Shape;273;p2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274" name="Google Shape;274;p2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75" name="Google Shape;275;p25"/>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76" name="Google Shape;276;p25"/>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277" name="Google Shape;277;p25"/>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278" name="Google Shape;278;p2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79" name="Google Shape;279;p2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7 - Warm-up">
  <p:cSld name="CUSTOM_11_2_1_2">
    <p:spTree>
      <p:nvGrpSpPr>
        <p:cNvPr id="1" name="Shape 280"/>
        <p:cNvGrpSpPr/>
        <p:nvPr/>
      </p:nvGrpSpPr>
      <p:grpSpPr>
        <a:xfrm>
          <a:off x="0" y="0"/>
          <a:ext cx="0" cy="0"/>
          <a:chOff x="0" y="0"/>
          <a:chExt cx="0" cy="0"/>
        </a:xfrm>
      </p:grpSpPr>
      <p:sp>
        <p:nvSpPr>
          <p:cNvPr id="281" name="Google Shape;281;p26"/>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2" name="Google Shape;282;p26"/>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83" name="Google Shape;283;p26"/>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284" name="Google Shape;284;p2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85" name="Google Shape;285;p26"/>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86" name="Google Shape;286;p26"/>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287" name="Google Shape;287;p26"/>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288" name="Google Shape;288;p26"/>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pic>
        <p:nvPicPr>
          <p:cNvPr id="289" name="Google Shape;289;p26"/>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290" name="Google Shape;290;p2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1" name="Google Shape;291;p2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7 - WODB">
  <p:cSld name="CUSTOM_11_2_1_2_1">
    <p:spTree>
      <p:nvGrpSpPr>
        <p:cNvPr id="1" name="Shape 292"/>
        <p:cNvGrpSpPr/>
        <p:nvPr/>
      </p:nvGrpSpPr>
      <p:grpSpPr>
        <a:xfrm>
          <a:off x="0" y="0"/>
          <a:ext cx="0" cy="0"/>
          <a:chOff x="0" y="0"/>
          <a:chExt cx="0" cy="0"/>
        </a:xfrm>
      </p:grpSpPr>
      <p:sp>
        <p:nvSpPr>
          <p:cNvPr id="293" name="Google Shape;293;p27"/>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4" name="Google Shape;294;p27"/>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95" name="Google Shape;295;p2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296" name="Google Shape;296;p2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97" name="Google Shape;297;p27"/>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98" name="Google Shape;298;p27"/>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299" name="Google Shape;299;p27"/>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00" name="Google Shape;300;p27"/>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pic>
        <p:nvPicPr>
          <p:cNvPr id="301" name="Google Shape;301;p27"/>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02" name="Google Shape;302;p2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03" name="Google Shape;303;p27"/>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7 - Number Talk">
  <p:cSld name="CUSTOM_11_2_1_2_1_1">
    <p:spTree>
      <p:nvGrpSpPr>
        <p:cNvPr id="1" name="Shape 304"/>
        <p:cNvGrpSpPr/>
        <p:nvPr/>
      </p:nvGrpSpPr>
      <p:grpSpPr>
        <a:xfrm>
          <a:off x="0" y="0"/>
          <a:ext cx="0" cy="0"/>
          <a:chOff x="0" y="0"/>
          <a:chExt cx="0" cy="0"/>
        </a:xfrm>
      </p:grpSpPr>
      <p:sp>
        <p:nvSpPr>
          <p:cNvPr id="305" name="Google Shape;305;p28"/>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 name="Google Shape;306;p28"/>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07" name="Google Shape;307;p2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08" name="Google Shape;308;p2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09" name="Google Shape;309;p28"/>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10" name="Google Shape;310;p28"/>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311" name="Google Shape;311;p28"/>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12" name="Google Shape;312;p28"/>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Number Talk</a:t>
            </a:r>
            <a:endParaRPr/>
          </a:p>
        </p:txBody>
      </p:sp>
      <p:pic>
        <p:nvPicPr>
          <p:cNvPr id="313" name="Google Shape;313;p28"/>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14" name="Google Shape;314;p2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5" name="Google Shape;315;p28"/>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7 - Algebra Talk">
  <p:cSld name="CUSTOM_11_2_1_2_1_1_1">
    <p:spTree>
      <p:nvGrpSpPr>
        <p:cNvPr id="1" name="Shape 316"/>
        <p:cNvGrpSpPr/>
        <p:nvPr/>
      </p:nvGrpSpPr>
      <p:grpSpPr>
        <a:xfrm>
          <a:off x="0" y="0"/>
          <a:ext cx="0" cy="0"/>
          <a:chOff x="0" y="0"/>
          <a:chExt cx="0" cy="0"/>
        </a:xfrm>
      </p:grpSpPr>
      <p:sp>
        <p:nvSpPr>
          <p:cNvPr id="317" name="Google Shape;317;p29"/>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8" name="Google Shape;318;p29"/>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19" name="Google Shape;319;p2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20" name="Google Shape;320;p2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21" name="Google Shape;321;p29"/>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22" name="Google Shape;322;p29"/>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323" name="Google Shape;323;p29"/>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24" name="Google Shape;324;p29"/>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Algebra Talk</a:t>
            </a:r>
            <a:endParaRPr/>
          </a:p>
        </p:txBody>
      </p:sp>
      <p:pic>
        <p:nvPicPr>
          <p:cNvPr id="325" name="Google Shape;325;p29"/>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26" name="Google Shape;326;p2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27" name="Google Shape;327;p29"/>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7 - Notice and Wonder">
  <p:cSld name="CUSTOM_11_2_1_2_1_1_1_1">
    <p:spTree>
      <p:nvGrpSpPr>
        <p:cNvPr id="1" name="Shape 328"/>
        <p:cNvGrpSpPr/>
        <p:nvPr/>
      </p:nvGrpSpPr>
      <p:grpSpPr>
        <a:xfrm>
          <a:off x="0" y="0"/>
          <a:ext cx="0" cy="0"/>
          <a:chOff x="0" y="0"/>
          <a:chExt cx="0" cy="0"/>
        </a:xfrm>
      </p:grpSpPr>
      <p:sp>
        <p:nvSpPr>
          <p:cNvPr id="329" name="Google Shape;329;p30"/>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0" name="Google Shape;330;p30"/>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31" name="Google Shape;331;p30"/>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32" name="Google Shape;332;p3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33" name="Google Shape;333;p30"/>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34" name="Google Shape;334;p30"/>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335" name="Google Shape;335;p30"/>
          <p:cNvSpPr txBox="1">
            <a:spLocks noGrp="1"/>
          </p:cNvSpPr>
          <p:nvPr>
            <p:ph type="subTitle" idx="2"/>
          </p:nvPr>
        </p:nvSpPr>
        <p:spPr>
          <a:xfrm>
            <a:off x="2374800" y="6508550"/>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336" name="Google Shape;336;p30"/>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37" name="Google Shape;337;p30"/>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38" name="Google Shape;338;p30"/>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339" name="Google Shape;339;p3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 6-12 Presentation Slides Theme">
  <p:cSld name="CUSTOM_2">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8250" y="61050"/>
            <a:ext cx="8227500" cy="792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000" b="1">
                <a:solidFill>
                  <a:srgbClr val="8F34CF"/>
                </a:solidFill>
                <a:latin typeface="Open Sans"/>
                <a:ea typeface="Open Sans"/>
                <a:cs typeface="Open Sans"/>
                <a:sym typeface="Open Sans"/>
              </a:defRPr>
            </a:lvl1pPr>
            <a:lvl2pPr lvl="1" rtl="0">
              <a:spcBef>
                <a:spcPts val="0"/>
              </a:spcBef>
              <a:spcAft>
                <a:spcPts val="0"/>
              </a:spcAft>
              <a:buNone/>
              <a:defRPr sz="3000" b="1">
                <a:solidFill>
                  <a:srgbClr val="8F34CF"/>
                </a:solidFill>
                <a:latin typeface="Open Sans"/>
                <a:ea typeface="Open Sans"/>
                <a:cs typeface="Open Sans"/>
                <a:sym typeface="Open Sans"/>
              </a:defRPr>
            </a:lvl2pPr>
            <a:lvl3pPr lvl="2" rtl="0">
              <a:spcBef>
                <a:spcPts val="0"/>
              </a:spcBef>
              <a:spcAft>
                <a:spcPts val="0"/>
              </a:spcAft>
              <a:buNone/>
              <a:defRPr sz="3000" b="1">
                <a:solidFill>
                  <a:srgbClr val="8F34CF"/>
                </a:solidFill>
                <a:latin typeface="Open Sans"/>
                <a:ea typeface="Open Sans"/>
                <a:cs typeface="Open Sans"/>
                <a:sym typeface="Open Sans"/>
              </a:defRPr>
            </a:lvl3pPr>
            <a:lvl4pPr lvl="3" rtl="0">
              <a:spcBef>
                <a:spcPts val="0"/>
              </a:spcBef>
              <a:spcAft>
                <a:spcPts val="0"/>
              </a:spcAft>
              <a:buNone/>
              <a:defRPr sz="3000" b="1">
                <a:solidFill>
                  <a:srgbClr val="8F34CF"/>
                </a:solidFill>
                <a:latin typeface="Open Sans"/>
                <a:ea typeface="Open Sans"/>
                <a:cs typeface="Open Sans"/>
                <a:sym typeface="Open Sans"/>
              </a:defRPr>
            </a:lvl4pPr>
            <a:lvl5pPr lvl="4" rtl="0">
              <a:spcBef>
                <a:spcPts val="0"/>
              </a:spcBef>
              <a:spcAft>
                <a:spcPts val="0"/>
              </a:spcAft>
              <a:buNone/>
              <a:defRPr sz="3000" b="1">
                <a:solidFill>
                  <a:srgbClr val="8F34CF"/>
                </a:solidFill>
                <a:latin typeface="Open Sans"/>
                <a:ea typeface="Open Sans"/>
                <a:cs typeface="Open Sans"/>
                <a:sym typeface="Open Sans"/>
              </a:defRPr>
            </a:lvl5pPr>
            <a:lvl6pPr lvl="5" rtl="0">
              <a:spcBef>
                <a:spcPts val="0"/>
              </a:spcBef>
              <a:spcAft>
                <a:spcPts val="0"/>
              </a:spcAft>
              <a:buNone/>
              <a:defRPr sz="3000" b="1">
                <a:solidFill>
                  <a:srgbClr val="8F34CF"/>
                </a:solidFill>
                <a:latin typeface="Open Sans"/>
                <a:ea typeface="Open Sans"/>
                <a:cs typeface="Open Sans"/>
                <a:sym typeface="Open Sans"/>
              </a:defRPr>
            </a:lvl6pPr>
            <a:lvl7pPr lvl="6" rtl="0">
              <a:spcBef>
                <a:spcPts val="0"/>
              </a:spcBef>
              <a:spcAft>
                <a:spcPts val="0"/>
              </a:spcAft>
              <a:buNone/>
              <a:defRPr sz="3000" b="1">
                <a:solidFill>
                  <a:srgbClr val="8F34CF"/>
                </a:solidFill>
                <a:latin typeface="Open Sans"/>
                <a:ea typeface="Open Sans"/>
                <a:cs typeface="Open Sans"/>
                <a:sym typeface="Open Sans"/>
              </a:defRPr>
            </a:lvl7pPr>
            <a:lvl8pPr lvl="7" rtl="0">
              <a:spcBef>
                <a:spcPts val="0"/>
              </a:spcBef>
              <a:spcAft>
                <a:spcPts val="0"/>
              </a:spcAft>
              <a:buNone/>
              <a:defRPr sz="3000" b="1">
                <a:solidFill>
                  <a:srgbClr val="8F34CF"/>
                </a:solidFill>
                <a:latin typeface="Open Sans"/>
                <a:ea typeface="Open Sans"/>
                <a:cs typeface="Open Sans"/>
                <a:sym typeface="Open Sans"/>
              </a:defRPr>
            </a:lvl8pPr>
            <a:lvl9pPr lvl="8" rtl="0">
              <a:spcBef>
                <a:spcPts val="0"/>
              </a:spcBef>
              <a:spcAft>
                <a:spcPts val="0"/>
              </a:spcAft>
              <a:buNone/>
              <a:defRPr sz="3000" b="1">
                <a:solidFill>
                  <a:srgbClr val="8F34CF"/>
                </a:solidFill>
                <a:latin typeface="Open Sans"/>
                <a:ea typeface="Open Sans"/>
                <a:cs typeface="Open Sans"/>
                <a:sym typeface="Open Sans"/>
              </a:defRPr>
            </a:lvl9pPr>
          </a:lstStyle>
          <a:p>
            <a:endParaRPr/>
          </a:p>
        </p:txBody>
      </p:sp>
      <p:sp>
        <p:nvSpPr>
          <p:cNvPr id="18" name="Google Shape;18;p4"/>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19" name="Google Shape;19;p4"/>
          <p:cNvPicPr preferRelativeResize="0"/>
          <p:nvPr/>
        </p:nvPicPr>
        <p:blipFill>
          <a:blip r:embed="rId2">
            <a:alphaModFix/>
          </a:blip>
          <a:stretch>
            <a:fillRect/>
          </a:stretch>
        </p:blipFill>
        <p:spPr>
          <a:xfrm>
            <a:off x="42675" y="6454312"/>
            <a:ext cx="1553025" cy="36731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7 - NW (not warm-up)">
  <p:cSld name="CUSTOM_11_2_1_2_1_1_1_1_1">
    <p:spTree>
      <p:nvGrpSpPr>
        <p:cNvPr id="1" name="Shape 340"/>
        <p:cNvGrpSpPr/>
        <p:nvPr/>
      </p:nvGrpSpPr>
      <p:grpSpPr>
        <a:xfrm>
          <a:off x="0" y="0"/>
          <a:ext cx="0" cy="0"/>
          <a:chOff x="0" y="0"/>
          <a:chExt cx="0" cy="0"/>
        </a:xfrm>
      </p:grpSpPr>
      <p:sp>
        <p:nvSpPr>
          <p:cNvPr id="341" name="Google Shape;341;p31"/>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2" name="Google Shape;342;p31"/>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43" name="Google Shape;343;p31"/>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44" name="Google Shape;344;p3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45" name="Google Shape;345;p31"/>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46" name="Google Shape;346;p31"/>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347" name="Google Shape;347;p31"/>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48" name="Google Shape;348;p31"/>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49" name="Google Shape;349;p31"/>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350" name="Google Shape;350;p3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51" name="Google Shape;351;p3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7 - Digital applet">
  <p:cSld name="CUSTOM_11_2_1_2_1_1_1_1_1_1">
    <p:spTree>
      <p:nvGrpSpPr>
        <p:cNvPr id="1" name="Shape 352"/>
        <p:cNvGrpSpPr/>
        <p:nvPr/>
      </p:nvGrpSpPr>
      <p:grpSpPr>
        <a:xfrm>
          <a:off x="0" y="0"/>
          <a:ext cx="0" cy="0"/>
          <a:chOff x="0" y="0"/>
          <a:chExt cx="0" cy="0"/>
        </a:xfrm>
      </p:grpSpPr>
      <p:sp>
        <p:nvSpPr>
          <p:cNvPr id="353" name="Google Shape;353;p32"/>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32"/>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55" name="Google Shape;355;p32"/>
          <p:cNvSpPr txBox="1">
            <a:spLocks noGrp="1"/>
          </p:cNvSpPr>
          <p:nvPr>
            <p:ph type="body" idx="1"/>
          </p:nvPr>
        </p:nvSpPr>
        <p:spPr>
          <a:xfrm>
            <a:off x="3336000" y="11523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56" name="Google Shape;356;p3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57" name="Google Shape;357;p32"/>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58" name="Google Shape;358;p32"/>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359" name="Google Shape;359;p32"/>
          <p:cNvPicPr preferRelativeResize="0"/>
          <p:nvPr/>
        </p:nvPicPr>
        <p:blipFill rotWithShape="1">
          <a:blip r:embed="rId4">
            <a:alphaModFix/>
          </a:blip>
          <a:srcRect r="12311"/>
          <a:stretch/>
        </p:blipFill>
        <p:spPr>
          <a:xfrm>
            <a:off x="8707048" y="85475"/>
            <a:ext cx="406752" cy="432900"/>
          </a:xfrm>
          <a:prstGeom prst="rect">
            <a:avLst/>
          </a:prstGeom>
          <a:noFill/>
          <a:ln>
            <a:noFill/>
          </a:ln>
        </p:spPr>
      </p:pic>
      <p:grpSp>
        <p:nvGrpSpPr>
          <p:cNvPr id="360" name="Google Shape;360;p32"/>
          <p:cNvGrpSpPr/>
          <p:nvPr/>
        </p:nvGrpSpPr>
        <p:grpSpPr>
          <a:xfrm>
            <a:off x="352853" y="2249439"/>
            <a:ext cx="2475900" cy="2359200"/>
            <a:chOff x="352853" y="2249439"/>
            <a:chExt cx="2475900" cy="2359200"/>
          </a:xfrm>
        </p:grpSpPr>
        <p:sp>
          <p:nvSpPr>
            <p:cNvPr id="361" name="Google Shape;361;p32"/>
            <p:cNvSpPr/>
            <p:nvPr/>
          </p:nvSpPr>
          <p:spPr>
            <a:xfrm>
              <a:off x="352853" y="2249439"/>
              <a:ext cx="2475900" cy="23592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2" name="Google Shape;362;p32"/>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363" name="Google Shape;363;p32"/>
            <p:cNvPicPr preferRelativeResize="0"/>
            <p:nvPr/>
          </p:nvPicPr>
          <p:blipFill rotWithShape="1">
            <a:blip r:embed="rId4">
              <a:alphaModFix/>
            </a:blip>
            <a:srcRect l="13564" r="12311"/>
            <a:stretch/>
          </p:blipFill>
          <p:spPr>
            <a:xfrm>
              <a:off x="1125477" y="2933762"/>
              <a:ext cx="574898" cy="723825"/>
            </a:xfrm>
            <a:prstGeom prst="rect">
              <a:avLst/>
            </a:prstGeom>
            <a:noFill/>
            <a:ln>
              <a:noFill/>
            </a:ln>
          </p:spPr>
        </p:pic>
        <p:grpSp>
          <p:nvGrpSpPr>
            <p:cNvPr id="364" name="Google Shape;364;p32"/>
            <p:cNvGrpSpPr/>
            <p:nvPr/>
          </p:nvGrpSpPr>
          <p:grpSpPr>
            <a:xfrm>
              <a:off x="1611587" y="3368339"/>
              <a:ext cx="961144" cy="648708"/>
              <a:chOff x="4376850" y="2698575"/>
              <a:chExt cx="1746900" cy="1223746"/>
            </a:xfrm>
          </p:grpSpPr>
          <p:sp>
            <p:nvSpPr>
              <p:cNvPr id="365" name="Google Shape;365;p32"/>
              <p:cNvSpPr/>
              <p:nvPr/>
            </p:nvSpPr>
            <p:spPr>
              <a:xfrm>
                <a:off x="4376850" y="2698575"/>
                <a:ext cx="1746900" cy="1180200"/>
              </a:xfrm>
              <a:prstGeom prst="roundRect">
                <a:avLst>
                  <a:gd name="adj" fmla="val 16667"/>
                </a:avLst>
              </a:prstGeom>
              <a:solidFill>
                <a:srgbClr val="3F7628"/>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32"/>
              <p:cNvGrpSpPr/>
              <p:nvPr/>
            </p:nvGrpSpPr>
            <p:grpSpPr>
              <a:xfrm>
                <a:off x="5097702" y="3836344"/>
                <a:ext cx="305178" cy="85977"/>
                <a:chOff x="2704175" y="4079500"/>
                <a:chExt cx="992450" cy="279600"/>
              </a:xfrm>
            </p:grpSpPr>
            <p:sp>
              <p:nvSpPr>
                <p:cNvPr id="367" name="Google Shape;367;p32"/>
                <p:cNvSpPr/>
                <p:nvPr/>
              </p:nvSpPr>
              <p:spPr>
                <a:xfrm>
                  <a:off x="2704175" y="4079500"/>
                  <a:ext cx="279600" cy="2796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3060600" y="4079500"/>
                  <a:ext cx="279600" cy="2796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3417025" y="4079500"/>
                  <a:ext cx="279600" cy="2796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70" name="Google Shape;370;p32"/>
            <p:cNvPicPr preferRelativeResize="0"/>
            <p:nvPr/>
          </p:nvPicPr>
          <p:blipFill rotWithShape="1">
            <a:blip r:embed="rId4">
              <a:alphaModFix/>
            </a:blip>
            <a:srcRect l="13564" r="12311"/>
            <a:stretch/>
          </p:blipFill>
          <p:spPr>
            <a:xfrm>
              <a:off x="1923575" y="3478325"/>
              <a:ext cx="343825" cy="432900"/>
            </a:xfrm>
            <a:prstGeom prst="rect">
              <a:avLst/>
            </a:prstGeom>
            <a:noFill/>
            <a:ln>
              <a:noFill/>
            </a:ln>
          </p:spPr>
        </p:pic>
      </p:grpSp>
      <p:sp>
        <p:nvSpPr>
          <p:cNvPr id="371" name="Google Shape;371;p3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72" name="Google Shape;372;p3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7 - Learning Targets">
  <p:cSld name="CUSTOM_26">
    <p:spTree>
      <p:nvGrpSpPr>
        <p:cNvPr id="1" name="Shape 373"/>
        <p:cNvGrpSpPr/>
        <p:nvPr/>
      </p:nvGrpSpPr>
      <p:grpSpPr>
        <a:xfrm>
          <a:off x="0" y="0"/>
          <a:ext cx="0" cy="0"/>
          <a:chOff x="0" y="0"/>
          <a:chExt cx="0" cy="0"/>
        </a:xfrm>
      </p:grpSpPr>
      <p:sp>
        <p:nvSpPr>
          <p:cNvPr id="374" name="Google Shape;374;p33"/>
          <p:cNvSpPr/>
          <p:nvPr/>
        </p:nvSpPr>
        <p:spPr>
          <a:xfrm>
            <a:off x="6096000" y="0"/>
            <a:ext cx="3048000" cy="64152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sp>
        <p:nvSpPr>
          <p:cNvPr id="376" name="Google Shape;376;p33"/>
          <p:cNvSpPr txBox="1"/>
          <p:nvPr/>
        </p:nvSpPr>
        <p:spPr>
          <a:xfrm>
            <a:off x="6096000" y="3601975"/>
            <a:ext cx="3048000" cy="14562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3F3F3"/>
                </a:solidFill>
                <a:latin typeface="Montserrat"/>
                <a:ea typeface="Montserrat"/>
                <a:cs typeface="Montserrat"/>
                <a:sym typeface="Montserrat"/>
              </a:rPr>
              <a:t>7</a:t>
            </a:r>
            <a:endParaRPr sz="10600">
              <a:solidFill>
                <a:srgbClr val="F3F3F3"/>
              </a:solidFill>
              <a:latin typeface="Montserrat"/>
              <a:ea typeface="Montserrat"/>
              <a:cs typeface="Montserrat"/>
              <a:sym typeface="Montserrat"/>
            </a:endParaRPr>
          </a:p>
        </p:txBody>
      </p:sp>
      <p:pic>
        <p:nvPicPr>
          <p:cNvPr id="377" name="Google Shape;377;p33"/>
          <p:cNvPicPr preferRelativeResize="0"/>
          <p:nvPr/>
        </p:nvPicPr>
        <p:blipFill rotWithShape="1">
          <a:blip r:embed="rId2">
            <a:alphaModFix/>
          </a:blip>
          <a:srcRect r="12311"/>
          <a:stretch/>
        </p:blipFill>
        <p:spPr>
          <a:xfrm>
            <a:off x="7157775" y="4284050"/>
            <a:ext cx="1906375" cy="2029050"/>
          </a:xfrm>
          <a:prstGeom prst="rect">
            <a:avLst/>
          </a:prstGeom>
          <a:noFill/>
          <a:ln>
            <a:noFill/>
          </a:ln>
        </p:spPr>
      </p:pic>
      <p:pic>
        <p:nvPicPr>
          <p:cNvPr id="378" name="Google Shape;378;p33"/>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379" name="Google Shape;379;p33"/>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380" name="Google Shape;380;p33"/>
          <p:cNvSpPr txBox="1">
            <a:spLocks noGrp="1"/>
          </p:cNvSpPr>
          <p:nvPr>
            <p:ph type="subTitle" idx="1"/>
          </p:nvPr>
        </p:nvSpPr>
        <p:spPr>
          <a:xfrm>
            <a:off x="83600" y="65050"/>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3F7628"/>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81" name="Google Shape;381;p33"/>
          <p:cNvSpPr txBox="1">
            <a:spLocks noGrp="1"/>
          </p:cNvSpPr>
          <p:nvPr>
            <p:ph type="body" idx="2"/>
          </p:nvPr>
        </p:nvSpPr>
        <p:spPr>
          <a:xfrm>
            <a:off x="365760" y="1435608"/>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3F7628"/>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3F7628"/>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7 - Lesson Synthesis">
  <p:cSld name="CUSTOM_25">
    <p:spTree>
      <p:nvGrpSpPr>
        <p:cNvPr id="1" name="Shape 382"/>
        <p:cNvGrpSpPr/>
        <p:nvPr/>
      </p:nvGrpSpPr>
      <p:grpSpPr>
        <a:xfrm>
          <a:off x="0" y="0"/>
          <a:ext cx="0" cy="0"/>
          <a:chOff x="0" y="0"/>
          <a:chExt cx="0" cy="0"/>
        </a:xfrm>
      </p:grpSpPr>
      <p:sp>
        <p:nvSpPr>
          <p:cNvPr id="383" name="Google Shape;383;p34"/>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4" name="Google Shape;384;p34"/>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85" name="Google Shape;385;p3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86" name="Google Shape;386;p3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87" name="Google Shape;387;p34"/>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88" name="Google Shape;388;p34"/>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389" name="Google Shape;389;p34"/>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90" name="Google Shape;390;p34"/>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392" name="Google Shape;392;p3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3" name="Google Shape;393;p34"/>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7 - Cool-down">
  <p:cSld name="CUSTOM_25_1">
    <p:spTree>
      <p:nvGrpSpPr>
        <p:cNvPr id="1" name="Shape 394"/>
        <p:cNvGrpSpPr/>
        <p:nvPr/>
      </p:nvGrpSpPr>
      <p:grpSpPr>
        <a:xfrm>
          <a:off x="0" y="0"/>
          <a:ext cx="0" cy="0"/>
          <a:chOff x="0" y="0"/>
          <a:chExt cx="0" cy="0"/>
        </a:xfrm>
      </p:grpSpPr>
      <p:sp>
        <p:nvSpPr>
          <p:cNvPr id="395" name="Google Shape;395;p35"/>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6" name="Google Shape;396;p35"/>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97" name="Google Shape;397;p3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98" name="Google Shape;398;p3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99" name="Google Shape;399;p35"/>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00" name="Google Shape;400;p35"/>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401" name="Google Shape;401;p35"/>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402" name="Google Shape;402;p35"/>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5"/>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404" name="Google Shape;404;p3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5" name="Google Shape;405;p3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7 - Glossary">
  <p:cSld name="CUSTOM_25_1_1">
    <p:spTree>
      <p:nvGrpSpPr>
        <p:cNvPr id="1" name="Shape 406"/>
        <p:cNvGrpSpPr/>
        <p:nvPr/>
      </p:nvGrpSpPr>
      <p:grpSpPr>
        <a:xfrm>
          <a:off x="0" y="0"/>
          <a:ext cx="0" cy="0"/>
          <a:chOff x="0" y="0"/>
          <a:chExt cx="0" cy="0"/>
        </a:xfrm>
      </p:grpSpPr>
      <p:sp>
        <p:nvSpPr>
          <p:cNvPr id="407" name="Google Shape;407;p36"/>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8" name="Google Shape;408;p3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09" name="Google Shape;409;p3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10" name="Google Shape;410;p36"/>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411" name="Google Shape;411;p36"/>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412" name="Google Shape;412;p36"/>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
        <p:nvSpPr>
          <p:cNvPr id="413" name="Google Shape;413;p36"/>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14" name="Google Shape;414;p36"/>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15" name="Google Shape;415;p36"/>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sp>
        <p:nvSpPr>
          <p:cNvPr id="416" name="Google Shape;416;p3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8 - Title page">
  <p:cSld name="CUSTOM_24">
    <p:spTree>
      <p:nvGrpSpPr>
        <p:cNvPr id="1" name="Shape 417"/>
        <p:cNvGrpSpPr/>
        <p:nvPr/>
      </p:nvGrpSpPr>
      <p:grpSpPr>
        <a:xfrm>
          <a:off x="0" y="0"/>
          <a:ext cx="0" cy="0"/>
          <a:chOff x="0" y="0"/>
          <a:chExt cx="0" cy="0"/>
        </a:xfrm>
      </p:grpSpPr>
      <p:pic>
        <p:nvPicPr>
          <p:cNvPr id="418" name="Google Shape;418;p37"/>
          <p:cNvPicPr preferRelativeResize="0"/>
          <p:nvPr/>
        </p:nvPicPr>
        <p:blipFill>
          <a:blip r:embed="rId2">
            <a:alphaModFix/>
          </a:blip>
          <a:stretch>
            <a:fillRect/>
          </a:stretch>
        </p:blipFill>
        <p:spPr>
          <a:xfrm>
            <a:off x="2536420" y="232050"/>
            <a:ext cx="3988680" cy="2017600"/>
          </a:xfrm>
          <a:prstGeom prst="rect">
            <a:avLst/>
          </a:prstGeom>
          <a:noFill/>
          <a:ln>
            <a:noFill/>
          </a:ln>
        </p:spPr>
      </p:pic>
      <p:sp>
        <p:nvSpPr>
          <p:cNvPr id="419" name="Google Shape;419;p37"/>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420" name="Google Shape;420;p37"/>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7"/>
          <p:cNvSpPr/>
          <p:nvPr/>
        </p:nvSpPr>
        <p:spPr>
          <a:xfrm>
            <a:off x="0" y="2458075"/>
            <a:ext cx="9144000" cy="1118100"/>
          </a:xfrm>
          <a:prstGeom prst="rect">
            <a:avLst/>
          </a:prstGeom>
          <a:solidFill>
            <a:srgbClr val="047D88"/>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37"/>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3" name="Google Shape;423;p37"/>
          <p:cNvPicPr preferRelativeResize="0"/>
          <p:nvPr/>
        </p:nvPicPr>
        <p:blipFill>
          <a:blip r:embed="rId3">
            <a:alphaModFix/>
          </a:blip>
          <a:stretch>
            <a:fillRect/>
          </a:stretch>
        </p:blipFill>
        <p:spPr>
          <a:xfrm>
            <a:off x="68075" y="6364875"/>
            <a:ext cx="1870925" cy="442500"/>
          </a:xfrm>
          <a:prstGeom prst="rect">
            <a:avLst/>
          </a:prstGeom>
          <a:noFill/>
          <a:ln>
            <a:noFill/>
          </a:ln>
        </p:spPr>
      </p:pic>
      <p:pic>
        <p:nvPicPr>
          <p:cNvPr id="424" name="Google Shape;424;p37"/>
          <p:cNvPicPr preferRelativeResize="0"/>
          <p:nvPr/>
        </p:nvPicPr>
        <p:blipFill rotWithShape="1">
          <a:blip r:embed="rId4">
            <a:alphaModFix/>
          </a:blip>
          <a:srcRect l="10213" t="36663" r="8465" b="34224"/>
          <a:stretch/>
        </p:blipFill>
        <p:spPr>
          <a:xfrm>
            <a:off x="7150679" y="6422476"/>
            <a:ext cx="1911396" cy="384900"/>
          </a:xfrm>
          <a:prstGeom prst="rect">
            <a:avLst/>
          </a:prstGeom>
          <a:noFill/>
          <a:ln>
            <a:noFill/>
          </a:ln>
        </p:spPr>
      </p:pic>
      <p:sp>
        <p:nvSpPr>
          <p:cNvPr id="425" name="Google Shape;425;p37"/>
          <p:cNvSpPr txBox="1">
            <a:spLocks noGrp="1"/>
          </p:cNvSpPr>
          <p:nvPr>
            <p:ph type="title"/>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6" name="Google Shape;426;p37"/>
          <p:cNvSpPr txBox="1">
            <a:spLocks noGrp="1"/>
          </p:cNvSpPr>
          <p:nvPr>
            <p:ph type="subTitle" idx="1"/>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7" name="Google Shape;427;p37"/>
          <p:cNvSpPr txBox="1">
            <a:spLocks noGrp="1"/>
          </p:cNvSpPr>
          <p:nvPr>
            <p:ph type="subTitle" idx="2"/>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428" name="Google Shape;428;p37"/>
          <p:cNvSpPr txBox="1">
            <a:spLocks noGrp="1"/>
          </p:cNvSpPr>
          <p:nvPr>
            <p:ph type="title" idx="3"/>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9" name="Google Shape;429;p37"/>
          <p:cNvSpPr txBox="1"/>
          <p:nvPr/>
        </p:nvSpPr>
        <p:spPr>
          <a:xfrm>
            <a:off x="8170000" y="2421625"/>
            <a:ext cx="521400" cy="9057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4500" b="1">
                <a:solidFill>
                  <a:srgbClr val="FFFFFF"/>
                </a:solidFill>
                <a:latin typeface="Poppins"/>
                <a:ea typeface="Poppins"/>
                <a:cs typeface="Poppins"/>
                <a:sym typeface="Poppins"/>
              </a:rPr>
              <a:t>8</a:t>
            </a:r>
            <a:endParaRPr sz="4500">
              <a:solidFill>
                <a:srgbClr val="FFFFFF"/>
              </a:solidFill>
              <a:latin typeface="Poppins"/>
              <a:ea typeface="Poppins"/>
              <a:cs typeface="Poppins"/>
              <a:sym typeface="Poppins"/>
            </a:endParaRPr>
          </a:p>
        </p:txBody>
      </p:sp>
      <p:pic>
        <p:nvPicPr>
          <p:cNvPr id="430" name="Google Shape;430;p37"/>
          <p:cNvPicPr preferRelativeResize="0"/>
          <p:nvPr/>
        </p:nvPicPr>
        <p:blipFill rotWithShape="1">
          <a:blip r:embed="rId5">
            <a:alphaModFix/>
          </a:blip>
          <a:srcRect r="2647" b="2028"/>
          <a:stretch/>
        </p:blipFill>
        <p:spPr>
          <a:xfrm>
            <a:off x="8170000" y="2688850"/>
            <a:ext cx="944650" cy="8873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8 - Learning Goal">
  <p:cSld name="CUSTOM_27">
    <p:spTree>
      <p:nvGrpSpPr>
        <p:cNvPr id="1" name="Shape 431"/>
        <p:cNvGrpSpPr/>
        <p:nvPr/>
      </p:nvGrpSpPr>
      <p:grpSpPr>
        <a:xfrm>
          <a:off x="0" y="0"/>
          <a:ext cx="0" cy="0"/>
          <a:chOff x="0" y="0"/>
          <a:chExt cx="0" cy="0"/>
        </a:xfrm>
      </p:grpSpPr>
      <p:sp>
        <p:nvSpPr>
          <p:cNvPr id="432" name="Google Shape;432;p38"/>
          <p:cNvSpPr/>
          <p:nvPr/>
        </p:nvSpPr>
        <p:spPr>
          <a:xfrm>
            <a:off x="0" y="-125"/>
            <a:ext cx="3048000" cy="63972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434" name="Google Shape;434;p3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35" name="Google Shape;435;p3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36" name="Google Shape;436;p38"/>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37" name="Google Shape;437;p38"/>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047D88"/>
                </a:solidFill>
                <a:latin typeface="Montserrat"/>
                <a:ea typeface="Montserrat"/>
                <a:cs typeface="Montserrat"/>
                <a:sym typeface="Montserrat"/>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438" name="Google Shape;438;p38"/>
          <p:cNvSpPr txBox="1"/>
          <p:nvPr/>
        </p:nvSpPr>
        <p:spPr>
          <a:xfrm>
            <a:off x="0" y="3772825"/>
            <a:ext cx="2992200" cy="13053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FFFFF"/>
                </a:solidFill>
                <a:latin typeface="Poppins"/>
                <a:ea typeface="Poppins"/>
                <a:cs typeface="Poppins"/>
                <a:sym typeface="Poppins"/>
              </a:rPr>
              <a:t>8</a:t>
            </a:r>
            <a:endParaRPr sz="10600">
              <a:solidFill>
                <a:srgbClr val="FFFFFF"/>
              </a:solidFill>
              <a:latin typeface="Poppins"/>
              <a:ea typeface="Poppins"/>
              <a:cs typeface="Poppins"/>
              <a:sym typeface="Poppins"/>
            </a:endParaRPr>
          </a:p>
        </p:txBody>
      </p:sp>
      <p:pic>
        <p:nvPicPr>
          <p:cNvPr id="439" name="Google Shape;439;p38"/>
          <p:cNvPicPr preferRelativeResize="0"/>
          <p:nvPr/>
        </p:nvPicPr>
        <p:blipFill rotWithShape="1">
          <a:blip r:embed="rId4">
            <a:alphaModFix/>
          </a:blip>
          <a:srcRect r="2647" b="2028"/>
          <a:stretch/>
        </p:blipFill>
        <p:spPr>
          <a:xfrm>
            <a:off x="788925" y="4191000"/>
            <a:ext cx="2259075" cy="212197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Grade 8 ">
  <p:cSld name="CUSTOM_11_2_1_1_1">
    <p:spTree>
      <p:nvGrpSpPr>
        <p:cNvPr id="1" name="Shape 440"/>
        <p:cNvGrpSpPr/>
        <p:nvPr/>
      </p:nvGrpSpPr>
      <p:grpSpPr>
        <a:xfrm>
          <a:off x="0" y="0"/>
          <a:ext cx="0" cy="0"/>
          <a:chOff x="0" y="0"/>
          <a:chExt cx="0" cy="0"/>
        </a:xfrm>
      </p:grpSpPr>
      <p:sp>
        <p:nvSpPr>
          <p:cNvPr id="441" name="Google Shape;441;p39"/>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43" name="Google Shape;443;p3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44" name="Google Shape;444;p3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45" name="Google Shape;445;p39"/>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46" name="Google Shape;446;p39"/>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47" name="Google Shape;447;p3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48" name="Google Shape;448;p3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9" name="Google Shape;449;p39"/>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8 - Warm-up">
  <p:cSld name="CUSTOM_11_2_1_1_1_2">
    <p:spTree>
      <p:nvGrpSpPr>
        <p:cNvPr id="1" name="Shape 450"/>
        <p:cNvGrpSpPr/>
        <p:nvPr/>
      </p:nvGrpSpPr>
      <p:grpSpPr>
        <a:xfrm>
          <a:off x="0" y="0"/>
          <a:ext cx="0" cy="0"/>
          <a:chOff x="0" y="0"/>
          <a:chExt cx="0" cy="0"/>
        </a:xfrm>
      </p:grpSpPr>
      <p:sp>
        <p:nvSpPr>
          <p:cNvPr id="451" name="Google Shape;451;p40"/>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0"/>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53" name="Google Shape;453;p4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54" name="Google Shape;454;p4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55" name="Google Shape;455;p40"/>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56" name="Google Shape;456;p40"/>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57" name="Google Shape;457;p4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58" name="Google Shape;458;p40"/>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59" name="Google Shape;459;p40"/>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460" name="Google Shape;460;p4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61" name="Google Shape;461;p4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4 2 1 2">
  <p:cSld name="CUSTOM_7_2_1_2">
    <p:spTree>
      <p:nvGrpSpPr>
        <p:cNvPr id="1" name="Shape 20"/>
        <p:cNvGrpSpPr/>
        <p:nvPr/>
      </p:nvGrpSpPr>
      <p:grpSpPr>
        <a:xfrm>
          <a:off x="0" y="0"/>
          <a:ext cx="0" cy="0"/>
          <a:chOff x="0" y="0"/>
          <a:chExt cx="0" cy="0"/>
        </a:xfrm>
      </p:grpSpPr>
      <p:sp>
        <p:nvSpPr>
          <p:cNvPr id="21" name="Google Shape;21;p5"/>
          <p:cNvSpPr/>
          <p:nvPr/>
        </p:nvSpPr>
        <p:spPr>
          <a:xfrm>
            <a:off x="0" y="0"/>
            <a:ext cx="9144000" cy="6375300"/>
          </a:xfrm>
          <a:prstGeom prst="rect">
            <a:avLst/>
          </a:prstGeom>
          <a:solidFill>
            <a:srgbClr val="5A84B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22;p5"/>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23" name="Google Shape;23;p5"/>
          <p:cNvSpPr txBox="1"/>
          <p:nvPr/>
        </p:nvSpPr>
        <p:spPr>
          <a:xfrm>
            <a:off x="3376600" y="271800"/>
            <a:ext cx="5606700" cy="642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600" b="1">
                <a:solidFill>
                  <a:srgbClr val="FFFFFF"/>
                </a:solidFill>
                <a:latin typeface="Montserrat"/>
                <a:ea typeface="Montserrat"/>
                <a:cs typeface="Montserrat"/>
                <a:sym typeface="Montserrat"/>
              </a:rPr>
              <a:t>Reflect and Discuss</a:t>
            </a:r>
            <a:endParaRPr sz="3600" b="1">
              <a:solidFill>
                <a:srgbClr val="FFFFFF"/>
              </a:solidFill>
              <a:latin typeface="Montserrat"/>
              <a:ea typeface="Montserrat"/>
              <a:cs typeface="Montserrat"/>
              <a:sym typeface="Montserrat"/>
            </a:endParaRPr>
          </a:p>
        </p:txBody>
      </p:sp>
      <p:sp>
        <p:nvSpPr>
          <p:cNvPr id="24" name="Google Shape;24;p5"/>
          <p:cNvSpPr/>
          <p:nvPr/>
        </p:nvSpPr>
        <p:spPr>
          <a:xfrm>
            <a:off x="472650" y="1885650"/>
            <a:ext cx="8198700" cy="4041900"/>
          </a:xfrm>
          <a:prstGeom prst="rect">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oogle Shape;25;p5"/>
          <p:cNvPicPr preferRelativeResize="0"/>
          <p:nvPr/>
        </p:nvPicPr>
        <p:blipFill>
          <a:blip r:embed="rId3">
            <a:alphaModFix/>
          </a:blip>
          <a:stretch>
            <a:fillRect/>
          </a:stretch>
        </p:blipFill>
        <p:spPr>
          <a:xfrm>
            <a:off x="171200" y="148325"/>
            <a:ext cx="2412957" cy="1680475"/>
          </a:xfrm>
          <a:prstGeom prst="rect">
            <a:avLst/>
          </a:prstGeom>
          <a:noFill/>
          <a:ln>
            <a:noFill/>
          </a:ln>
        </p:spPr>
      </p:pic>
      <p:sp>
        <p:nvSpPr>
          <p:cNvPr id="26" name="Google Shape;26;p5"/>
          <p:cNvSpPr txBox="1">
            <a:spLocks noGrp="1"/>
          </p:cNvSpPr>
          <p:nvPr>
            <p:ph type="body" idx="1"/>
          </p:nvPr>
        </p:nvSpPr>
        <p:spPr>
          <a:xfrm>
            <a:off x="799525" y="2139600"/>
            <a:ext cx="7533600" cy="34335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8 - WOBD">
  <p:cSld name="CUSTOM_11_2_1_1_1_2_1">
    <p:spTree>
      <p:nvGrpSpPr>
        <p:cNvPr id="1" name="Shape 462"/>
        <p:cNvGrpSpPr/>
        <p:nvPr/>
      </p:nvGrpSpPr>
      <p:grpSpPr>
        <a:xfrm>
          <a:off x="0" y="0"/>
          <a:ext cx="0" cy="0"/>
          <a:chOff x="0" y="0"/>
          <a:chExt cx="0" cy="0"/>
        </a:xfrm>
      </p:grpSpPr>
      <p:sp>
        <p:nvSpPr>
          <p:cNvPr id="463" name="Google Shape;463;p41"/>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1"/>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65" name="Google Shape;465;p4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66" name="Google Shape;466;p4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67" name="Google Shape;467;p41"/>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68" name="Google Shape;468;p41"/>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69" name="Google Shape;469;p4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70" name="Google Shape;470;p41"/>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71" name="Google Shape;471;p41"/>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472" name="Google Shape;472;p4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73" name="Google Shape;473;p4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8 - Number Talk">
  <p:cSld name="CUSTOM_11_2_1_1_1_2_1_1">
    <p:spTree>
      <p:nvGrpSpPr>
        <p:cNvPr id="1" name="Shape 474"/>
        <p:cNvGrpSpPr/>
        <p:nvPr/>
      </p:nvGrpSpPr>
      <p:grpSpPr>
        <a:xfrm>
          <a:off x="0" y="0"/>
          <a:ext cx="0" cy="0"/>
          <a:chOff x="0" y="0"/>
          <a:chExt cx="0" cy="0"/>
        </a:xfrm>
      </p:grpSpPr>
      <p:sp>
        <p:nvSpPr>
          <p:cNvPr id="475" name="Google Shape;475;p42"/>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77" name="Google Shape;477;p4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78" name="Google Shape;478;p4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79" name="Google Shape;479;p42"/>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80" name="Google Shape;480;p42"/>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81" name="Google Shape;481;p4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82" name="Google Shape;482;p42"/>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83" name="Google Shape;483;p42"/>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Number Talk</a:t>
            </a:r>
            <a:endParaRPr/>
          </a:p>
        </p:txBody>
      </p:sp>
      <p:sp>
        <p:nvSpPr>
          <p:cNvPr id="484" name="Google Shape;484;p4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85" name="Google Shape;485;p4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8 - Algebra Talk">
  <p:cSld name="CUSTOM_11_2_1_1_1_2_1_1_1">
    <p:spTree>
      <p:nvGrpSpPr>
        <p:cNvPr id="1" name="Shape 486"/>
        <p:cNvGrpSpPr/>
        <p:nvPr/>
      </p:nvGrpSpPr>
      <p:grpSpPr>
        <a:xfrm>
          <a:off x="0" y="0"/>
          <a:ext cx="0" cy="0"/>
          <a:chOff x="0" y="0"/>
          <a:chExt cx="0" cy="0"/>
        </a:xfrm>
      </p:grpSpPr>
      <p:sp>
        <p:nvSpPr>
          <p:cNvPr id="487" name="Google Shape;487;p43"/>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3"/>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89" name="Google Shape;489;p4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90" name="Google Shape;490;p4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91" name="Google Shape;491;p43"/>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92" name="Google Shape;492;p43"/>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93" name="Google Shape;493;p4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94" name="Google Shape;494;p43"/>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95" name="Google Shape;495;p43"/>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Algebra Talk</a:t>
            </a:r>
            <a:endParaRPr/>
          </a:p>
        </p:txBody>
      </p:sp>
      <p:sp>
        <p:nvSpPr>
          <p:cNvPr id="496" name="Google Shape;496;p4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97" name="Google Shape;497;p43"/>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8 - Notice and Wonder (warm-up)">
  <p:cSld name="CUSTOM_11_2_1_1_1_2_1_1_1_1">
    <p:spTree>
      <p:nvGrpSpPr>
        <p:cNvPr id="1" name="Shape 498"/>
        <p:cNvGrpSpPr/>
        <p:nvPr/>
      </p:nvGrpSpPr>
      <p:grpSpPr>
        <a:xfrm>
          <a:off x="0" y="0"/>
          <a:ext cx="0" cy="0"/>
          <a:chOff x="0" y="0"/>
          <a:chExt cx="0" cy="0"/>
        </a:xfrm>
      </p:grpSpPr>
      <p:sp>
        <p:nvSpPr>
          <p:cNvPr id="499" name="Google Shape;499;p44"/>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01" name="Google Shape;501;p4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02" name="Google Shape;502;p4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03" name="Google Shape;503;p44"/>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04" name="Google Shape;504;p44"/>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05" name="Google Shape;505;p4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06" name="Google Shape;506;p44"/>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507" name="Google Shape;507;p44"/>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508" name="Google Shape;508;p4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09" name="Google Shape;509;p44"/>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8 - NW (not warm-up)">
  <p:cSld name="CUSTOM_11_2_1_1_1_2_1_1_1_1_1">
    <p:spTree>
      <p:nvGrpSpPr>
        <p:cNvPr id="1" name="Shape 510"/>
        <p:cNvGrpSpPr/>
        <p:nvPr/>
      </p:nvGrpSpPr>
      <p:grpSpPr>
        <a:xfrm>
          <a:off x="0" y="0"/>
          <a:ext cx="0" cy="0"/>
          <a:chOff x="0" y="0"/>
          <a:chExt cx="0" cy="0"/>
        </a:xfrm>
      </p:grpSpPr>
      <p:sp>
        <p:nvSpPr>
          <p:cNvPr id="511" name="Google Shape;511;p45"/>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13" name="Google Shape;513;p4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14" name="Google Shape;514;p4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15" name="Google Shape;515;p45"/>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16" name="Google Shape;516;p45"/>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17" name="Google Shape;517;p4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18" name="Google Shape;518;p45"/>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519" name="Google Shape;519;p45"/>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520" name="Google Shape;520;p4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21" name="Google Shape;521;p4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8 - Digital applet">
  <p:cSld name="CUSTOM_11_2_1_1_1_1">
    <p:spTree>
      <p:nvGrpSpPr>
        <p:cNvPr id="1" name="Shape 522"/>
        <p:cNvGrpSpPr/>
        <p:nvPr/>
      </p:nvGrpSpPr>
      <p:grpSpPr>
        <a:xfrm>
          <a:off x="0" y="0"/>
          <a:ext cx="0" cy="0"/>
          <a:chOff x="0" y="0"/>
          <a:chExt cx="0" cy="0"/>
        </a:xfrm>
      </p:grpSpPr>
      <p:sp>
        <p:nvSpPr>
          <p:cNvPr id="523" name="Google Shape;523;p46"/>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4" name="Google Shape;524;p4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25" name="Google Shape;525;p4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26" name="Google Shape;526;p46"/>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27" name="Google Shape;527;p46"/>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28" name="Google Shape;528;p4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29" name="Google Shape;529;p46"/>
          <p:cNvSpPr txBox="1">
            <a:spLocks noGrp="1"/>
          </p:cNvSpPr>
          <p:nvPr>
            <p:ph type="body" idx="1"/>
          </p:nvPr>
        </p:nvSpPr>
        <p:spPr>
          <a:xfrm>
            <a:off x="3336000" y="11523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sp>
        <p:nvSpPr>
          <p:cNvPr id="530" name="Google Shape;530;p46"/>
          <p:cNvSpPr/>
          <p:nvPr/>
        </p:nvSpPr>
        <p:spPr>
          <a:xfrm>
            <a:off x="352853" y="2249439"/>
            <a:ext cx="2475900" cy="23592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1" name="Google Shape;531;p46"/>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532" name="Google Shape;532;p46"/>
          <p:cNvPicPr preferRelativeResize="0"/>
          <p:nvPr/>
        </p:nvPicPr>
        <p:blipFill rotWithShape="1">
          <a:blip r:embed="rId4">
            <a:alphaModFix/>
          </a:blip>
          <a:srcRect l="8824" r="5250" b="3213"/>
          <a:stretch/>
        </p:blipFill>
        <p:spPr>
          <a:xfrm>
            <a:off x="1048187" y="2862975"/>
            <a:ext cx="729475" cy="766850"/>
          </a:xfrm>
          <a:prstGeom prst="rect">
            <a:avLst/>
          </a:prstGeom>
          <a:noFill/>
          <a:ln>
            <a:noFill/>
          </a:ln>
        </p:spPr>
      </p:pic>
      <p:grpSp>
        <p:nvGrpSpPr>
          <p:cNvPr id="533" name="Google Shape;533;p46"/>
          <p:cNvGrpSpPr/>
          <p:nvPr/>
        </p:nvGrpSpPr>
        <p:grpSpPr>
          <a:xfrm>
            <a:off x="1611587" y="3368339"/>
            <a:ext cx="961144" cy="648708"/>
            <a:chOff x="4376850" y="2698575"/>
            <a:chExt cx="1746900" cy="1223746"/>
          </a:xfrm>
        </p:grpSpPr>
        <p:sp>
          <p:nvSpPr>
            <p:cNvPr id="534" name="Google Shape;534;p46"/>
            <p:cNvSpPr/>
            <p:nvPr/>
          </p:nvSpPr>
          <p:spPr>
            <a:xfrm>
              <a:off x="4376850" y="2698575"/>
              <a:ext cx="1746900" cy="1180200"/>
            </a:xfrm>
            <a:prstGeom prst="roundRect">
              <a:avLst>
                <a:gd name="adj" fmla="val 16667"/>
              </a:avLst>
            </a:prstGeom>
            <a:solidFill>
              <a:srgbClr val="047D88"/>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46"/>
            <p:cNvGrpSpPr/>
            <p:nvPr/>
          </p:nvGrpSpPr>
          <p:grpSpPr>
            <a:xfrm>
              <a:off x="5097702" y="3836344"/>
              <a:ext cx="305178" cy="85977"/>
              <a:chOff x="2704175" y="4079500"/>
              <a:chExt cx="992450" cy="279600"/>
            </a:xfrm>
          </p:grpSpPr>
          <p:sp>
            <p:nvSpPr>
              <p:cNvPr id="536" name="Google Shape;536;p46"/>
              <p:cNvSpPr/>
              <p:nvPr/>
            </p:nvSpPr>
            <p:spPr>
              <a:xfrm>
                <a:off x="2704175" y="4079500"/>
                <a:ext cx="279600" cy="2796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6"/>
              <p:cNvSpPr/>
              <p:nvPr/>
            </p:nvSpPr>
            <p:spPr>
              <a:xfrm>
                <a:off x="3060600" y="4079500"/>
                <a:ext cx="279600" cy="2796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6"/>
              <p:cNvSpPr/>
              <p:nvPr/>
            </p:nvSpPr>
            <p:spPr>
              <a:xfrm>
                <a:off x="3417025" y="4079500"/>
                <a:ext cx="279600" cy="2796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39" name="Google Shape;539;p46"/>
          <p:cNvPicPr preferRelativeResize="0"/>
          <p:nvPr/>
        </p:nvPicPr>
        <p:blipFill rotWithShape="1">
          <a:blip r:embed="rId4">
            <a:alphaModFix/>
          </a:blip>
          <a:srcRect l="8824" r="5250" b="3213"/>
          <a:stretch/>
        </p:blipFill>
        <p:spPr>
          <a:xfrm>
            <a:off x="1879450" y="3458900"/>
            <a:ext cx="426625" cy="448475"/>
          </a:xfrm>
          <a:prstGeom prst="rect">
            <a:avLst/>
          </a:prstGeom>
          <a:noFill/>
          <a:ln>
            <a:noFill/>
          </a:ln>
        </p:spPr>
      </p:pic>
      <p:sp>
        <p:nvSpPr>
          <p:cNvPr id="540" name="Google Shape;540;p4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41" name="Google Shape;541;p4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8 - Learning targets">
  <p:cSld name="CUSTOM_28">
    <p:spTree>
      <p:nvGrpSpPr>
        <p:cNvPr id="1" name="Shape 542"/>
        <p:cNvGrpSpPr/>
        <p:nvPr/>
      </p:nvGrpSpPr>
      <p:grpSpPr>
        <a:xfrm>
          <a:off x="0" y="0"/>
          <a:ext cx="0" cy="0"/>
          <a:chOff x="0" y="0"/>
          <a:chExt cx="0" cy="0"/>
        </a:xfrm>
      </p:grpSpPr>
      <p:sp>
        <p:nvSpPr>
          <p:cNvPr id="543" name="Google Shape;543;p47"/>
          <p:cNvSpPr/>
          <p:nvPr/>
        </p:nvSpPr>
        <p:spPr>
          <a:xfrm>
            <a:off x="6096000" y="0"/>
            <a:ext cx="3048000" cy="63972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7"/>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sp>
        <p:nvSpPr>
          <p:cNvPr id="545" name="Google Shape;545;p47"/>
          <p:cNvSpPr txBox="1"/>
          <p:nvPr/>
        </p:nvSpPr>
        <p:spPr>
          <a:xfrm>
            <a:off x="6096000" y="3772950"/>
            <a:ext cx="2992200" cy="13053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FFFFF"/>
                </a:solidFill>
                <a:latin typeface="Poppins"/>
                <a:ea typeface="Poppins"/>
                <a:cs typeface="Poppins"/>
                <a:sym typeface="Poppins"/>
              </a:rPr>
              <a:t>8</a:t>
            </a:r>
            <a:endParaRPr sz="10600">
              <a:solidFill>
                <a:srgbClr val="FFFFFF"/>
              </a:solidFill>
              <a:latin typeface="Poppins"/>
              <a:ea typeface="Poppins"/>
              <a:cs typeface="Poppins"/>
              <a:sym typeface="Poppins"/>
            </a:endParaRPr>
          </a:p>
        </p:txBody>
      </p:sp>
      <p:pic>
        <p:nvPicPr>
          <p:cNvPr id="546" name="Google Shape;546;p47"/>
          <p:cNvPicPr preferRelativeResize="0"/>
          <p:nvPr/>
        </p:nvPicPr>
        <p:blipFill rotWithShape="1">
          <a:blip r:embed="rId2">
            <a:alphaModFix/>
          </a:blip>
          <a:srcRect r="2647" b="2028"/>
          <a:stretch/>
        </p:blipFill>
        <p:spPr>
          <a:xfrm>
            <a:off x="6884925" y="4191125"/>
            <a:ext cx="2259075" cy="2121975"/>
          </a:xfrm>
          <a:prstGeom prst="rect">
            <a:avLst/>
          </a:prstGeom>
          <a:noFill/>
          <a:ln>
            <a:noFill/>
          </a:ln>
        </p:spPr>
      </p:pic>
      <p:pic>
        <p:nvPicPr>
          <p:cNvPr id="547" name="Google Shape;547;p47"/>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548" name="Google Shape;548;p47"/>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549" name="Google Shape;549;p47"/>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047D88"/>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50" name="Google Shape;550;p47"/>
          <p:cNvSpPr txBox="1">
            <a:spLocks noGrp="1"/>
          </p:cNvSpPr>
          <p:nvPr>
            <p:ph type="body" idx="2"/>
          </p:nvPr>
        </p:nvSpPr>
        <p:spPr>
          <a:xfrm>
            <a:off x="365760" y="1435608"/>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047D88"/>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047D88"/>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8 - Lesson Synthesis">
  <p:cSld name="CUSTOM_30">
    <p:spTree>
      <p:nvGrpSpPr>
        <p:cNvPr id="1" name="Shape 551"/>
        <p:cNvGrpSpPr/>
        <p:nvPr/>
      </p:nvGrpSpPr>
      <p:grpSpPr>
        <a:xfrm>
          <a:off x="0" y="0"/>
          <a:ext cx="0" cy="0"/>
          <a:chOff x="0" y="0"/>
          <a:chExt cx="0" cy="0"/>
        </a:xfrm>
      </p:grpSpPr>
      <p:sp>
        <p:nvSpPr>
          <p:cNvPr id="552" name="Google Shape;552;p48"/>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54" name="Google Shape;554;p4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55" name="Google Shape;555;p4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56" name="Google Shape;556;p48"/>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57" name="Google Shape;557;p48"/>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58" name="Google Shape;558;p4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59" name="Google Shape;559;p48"/>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8"/>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561" name="Google Shape;561;p4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62" name="Google Shape;562;p48"/>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8 - Cool-down">
  <p:cSld name="CUSTOM_30_1">
    <p:spTree>
      <p:nvGrpSpPr>
        <p:cNvPr id="1" name="Shape 563"/>
        <p:cNvGrpSpPr/>
        <p:nvPr/>
      </p:nvGrpSpPr>
      <p:grpSpPr>
        <a:xfrm>
          <a:off x="0" y="0"/>
          <a:ext cx="0" cy="0"/>
          <a:chOff x="0" y="0"/>
          <a:chExt cx="0" cy="0"/>
        </a:xfrm>
      </p:grpSpPr>
      <p:sp>
        <p:nvSpPr>
          <p:cNvPr id="564" name="Google Shape;564;p49"/>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66" name="Google Shape;566;p4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67" name="Google Shape;567;p4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68" name="Google Shape;568;p49"/>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69" name="Google Shape;569;p49"/>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70" name="Google Shape;570;p4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71" name="Google Shape;571;p49"/>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9"/>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573" name="Google Shape;573;p4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74" name="Google Shape;574;p49"/>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8 - Glossary">
  <p:cSld name="CUSTOM_29">
    <p:spTree>
      <p:nvGrpSpPr>
        <p:cNvPr id="1" name="Shape 575"/>
        <p:cNvGrpSpPr/>
        <p:nvPr/>
      </p:nvGrpSpPr>
      <p:grpSpPr>
        <a:xfrm>
          <a:off x="0" y="0"/>
          <a:ext cx="0" cy="0"/>
          <a:chOff x="0" y="0"/>
          <a:chExt cx="0" cy="0"/>
        </a:xfrm>
      </p:grpSpPr>
      <p:sp>
        <p:nvSpPr>
          <p:cNvPr id="576" name="Google Shape;576;p50"/>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0"/>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78" name="Google Shape;578;p50"/>
          <p:cNvPicPr preferRelativeResize="0"/>
          <p:nvPr/>
        </p:nvPicPr>
        <p:blipFill rotWithShape="1">
          <a:blip r:embed="rId2">
            <a:alphaModFix/>
          </a:blip>
          <a:srcRect r="5249" b="3213"/>
          <a:stretch/>
        </p:blipFill>
        <p:spPr>
          <a:xfrm>
            <a:off x="8659725" y="91249"/>
            <a:ext cx="470425" cy="448475"/>
          </a:xfrm>
          <a:prstGeom prst="rect">
            <a:avLst/>
          </a:prstGeom>
          <a:noFill/>
          <a:ln>
            <a:noFill/>
          </a:ln>
        </p:spPr>
      </p:pic>
      <p:pic>
        <p:nvPicPr>
          <p:cNvPr id="579" name="Google Shape;579;p50"/>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580" name="Google Shape;580;p50"/>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581" name="Google Shape;581;p50"/>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
        <p:nvSpPr>
          <p:cNvPr id="582" name="Google Shape;582;p50"/>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83" name="Google Shape;583;p50"/>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84" name="Google Shape;584;p50"/>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sp>
        <p:nvSpPr>
          <p:cNvPr id="585" name="Google Shape;585;p5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4 2 1 1 1 2">
  <p:cSld name="CUSTOM_7_2_1_1_1_2">
    <p:spTree>
      <p:nvGrpSpPr>
        <p:cNvPr id="1" name="Shape 27"/>
        <p:cNvGrpSpPr/>
        <p:nvPr/>
      </p:nvGrpSpPr>
      <p:grpSpPr>
        <a:xfrm>
          <a:off x="0" y="0"/>
          <a:ext cx="0" cy="0"/>
          <a:chOff x="0" y="0"/>
          <a:chExt cx="0" cy="0"/>
        </a:xfrm>
      </p:grpSpPr>
      <p:sp>
        <p:nvSpPr>
          <p:cNvPr id="28" name="Google Shape;28;p6"/>
          <p:cNvSpPr/>
          <p:nvPr/>
        </p:nvSpPr>
        <p:spPr>
          <a:xfrm>
            <a:off x="0" y="0"/>
            <a:ext cx="9144000" cy="6375300"/>
          </a:xfrm>
          <a:prstGeom prst="rect">
            <a:avLst/>
          </a:prstGeom>
          <a:solidFill>
            <a:srgbClr val="1F5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p:nvPr/>
        </p:nvSpPr>
        <p:spPr>
          <a:xfrm>
            <a:off x="346000" y="271800"/>
            <a:ext cx="1434900" cy="951600"/>
          </a:xfrm>
          <a:prstGeom prst="wedgeRoundRectCallout">
            <a:avLst>
              <a:gd name="adj1" fmla="val -29461"/>
              <a:gd name="adj2" fmla="val 74546"/>
              <a:gd name="adj3" fmla="val 0"/>
            </a:avLst>
          </a:prstGeom>
          <a:no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p:nvPr/>
        </p:nvSpPr>
        <p:spPr>
          <a:xfrm>
            <a:off x="3376600" y="271800"/>
            <a:ext cx="5606700" cy="6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Montserrat"/>
                <a:ea typeface="Montserrat"/>
                <a:cs typeface="Montserrat"/>
                <a:sym typeface="Montserrat"/>
              </a:rPr>
              <a:t>THINK ● PAIR ● SHARE</a:t>
            </a:r>
            <a:endParaRPr sz="3600" b="1">
              <a:solidFill>
                <a:srgbClr val="FFFFFF"/>
              </a:solidFill>
              <a:latin typeface="Montserrat"/>
              <a:ea typeface="Montserrat"/>
              <a:cs typeface="Montserrat"/>
              <a:sym typeface="Montserrat"/>
            </a:endParaRPr>
          </a:p>
        </p:txBody>
      </p:sp>
      <p:sp>
        <p:nvSpPr>
          <p:cNvPr id="31" name="Google Shape;31;p6"/>
          <p:cNvSpPr/>
          <p:nvPr/>
        </p:nvSpPr>
        <p:spPr>
          <a:xfrm flipH="1">
            <a:off x="1128075" y="648675"/>
            <a:ext cx="1368000" cy="799500"/>
          </a:xfrm>
          <a:prstGeom prst="wedgeRoundRectCallout">
            <a:avLst>
              <a:gd name="adj1" fmla="val -32001"/>
              <a:gd name="adj2" fmla="val 67927"/>
              <a:gd name="adj3" fmla="val 0"/>
            </a:avLst>
          </a:prstGeom>
          <a:no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p:nvPr/>
        </p:nvSpPr>
        <p:spPr>
          <a:xfrm>
            <a:off x="3891150" y="1762825"/>
            <a:ext cx="4863900" cy="4253400"/>
          </a:xfrm>
          <a:prstGeom prst="rect">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p6"/>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34" name="Google Shape;34;p6"/>
          <p:cNvSpPr txBox="1">
            <a:spLocks noGrp="1"/>
          </p:cNvSpPr>
          <p:nvPr>
            <p:ph type="body" idx="1"/>
          </p:nvPr>
        </p:nvSpPr>
        <p:spPr>
          <a:xfrm>
            <a:off x="4085063" y="1927435"/>
            <a:ext cx="4469100" cy="37644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 Layout 24 1">
  <p:cSld name="CUSTOM_52_1">
    <p:spTree>
      <p:nvGrpSpPr>
        <p:cNvPr id="1" name="Shape 586"/>
        <p:cNvGrpSpPr/>
        <p:nvPr/>
      </p:nvGrpSpPr>
      <p:grpSpPr>
        <a:xfrm>
          <a:off x="0" y="0"/>
          <a:ext cx="0" cy="0"/>
          <a:chOff x="0" y="0"/>
          <a:chExt cx="0" cy="0"/>
        </a:xfrm>
      </p:grpSpPr>
      <p:sp>
        <p:nvSpPr>
          <p:cNvPr id="587" name="Google Shape;587;p51"/>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1"/>
          <p:cNvSpPr/>
          <p:nvPr/>
        </p:nvSpPr>
        <p:spPr>
          <a:xfrm>
            <a:off x="0" y="287125"/>
            <a:ext cx="9144000" cy="1118100"/>
          </a:xfrm>
          <a:prstGeom prst="rect">
            <a:avLst/>
          </a:prstGeom>
          <a:solidFill>
            <a:srgbClr val="3C509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9" name="Google Shape;589;p51"/>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0" name="Google Shape;590;p51"/>
          <p:cNvPicPr preferRelativeResize="0"/>
          <p:nvPr/>
        </p:nvPicPr>
        <p:blipFill rotWithShape="1">
          <a:blip r:embed="rId2">
            <a:alphaModFix/>
          </a:blip>
          <a:srcRect l="3191" t="7026" r="8415" b="2769"/>
          <a:stretch/>
        </p:blipFill>
        <p:spPr>
          <a:xfrm>
            <a:off x="7952826" y="376285"/>
            <a:ext cx="1069725" cy="940013"/>
          </a:xfrm>
          <a:prstGeom prst="rect">
            <a:avLst/>
          </a:prstGeom>
          <a:noFill/>
          <a:ln>
            <a:noFill/>
          </a:ln>
        </p:spPr>
      </p:pic>
      <p:sp>
        <p:nvSpPr>
          <p:cNvPr id="591" name="Google Shape;591;p51"/>
          <p:cNvSpPr txBox="1"/>
          <p:nvPr/>
        </p:nvSpPr>
        <p:spPr>
          <a:xfrm>
            <a:off x="184350" y="419850"/>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2" name="Google Shape;592;p51"/>
          <p:cNvSpPr/>
          <p:nvPr/>
        </p:nvSpPr>
        <p:spPr>
          <a:xfrm>
            <a:off x="0" y="1828800"/>
            <a:ext cx="9144000" cy="1118100"/>
          </a:xfrm>
          <a:prstGeom prst="rect">
            <a:avLst/>
          </a:prstGeom>
          <a:solidFill>
            <a:srgbClr val="27615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3" name="Google Shape;593;p51"/>
          <p:cNvSpPr txBox="1"/>
          <p:nvPr/>
        </p:nvSpPr>
        <p:spPr>
          <a:xfrm>
            <a:off x="184350" y="19615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4" name="Google Shape;594;p51"/>
          <p:cNvSpPr/>
          <p:nvPr/>
        </p:nvSpPr>
        <p:spPr>
          <a:xfrm>
            <a:off x="0" y="3326963"/>
            <a:ext cx="9144000" cy="1118100"/>
          </a:xfrm>
          <a:prstGeom prst="rect">
            <a:avLst/>
          </a:prstGeom>
          <a:solidFill>
            <a:srgbClr val="73199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5" name="Google Shape;595;p51"/>
          <p:cNvSpPr txBox="1"/>
          <p:nvPr/>
        </p:nvSpPr>
        <p:spPr>
          <a:xfrm>
            <a:off x="184350" y="3459688"/>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6" name="Google Shape;596;p51"/>
          <p:cNvSpPr/>
          <p:nvPr/>
        </p:nvSpPr>
        <p:spPr>
          <a:xfrm>
            <a:off x="0" y="4846875"/>
            <a:ext cx="9144000" cy="1118100"/>
          </a:xfrm>
          <a:prstGeom prst="rect">
            <a:avLst/>
          </a:prstGeom>
          <a:solidFill>
            <a:srgbClr val="86008B"/>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p51"/>
          <p:cNvSpPr txBox="1"/>
          <p:nvPr/>
        </p:nvSpPr>
        <p:spPr>
          <a:xfrm>
            <a:off x="184350" y="4979600"/>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8" name="Google Shape;598;p51"/>
          <p:cNvSpPr txBox="1"/>
          <p:nvPr/>
        </p:nvSpPr>
        <p:spPr>
          <a:xfrm>
            <a:off x="184350" y="96467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One-variable Statistics</a:t>
            </a:r>
            <a:endParaRPr sz="1500" b="1">
              <a:solidFill>
                <a:srgbClr val="FFFFFF"/>
              </a:solidFill>
              <a:latin typeface="Open Sans"/>
              <a:ea typeface="Open Sans"/>
              <a:cs typeface="Open Sans"/>
              <a:sym typeface="Open Sans"/>
            </a:endParaRPr>
          </a:p>
        </p:txBody>
      </p:sp>
      <p:sp>
        <p:nvSpPr>
          <p:cNvPr id="599" name="Google Shape;599;p51"/>
          <p:cNvSpPr txBox="1"/>
          <p:nvPr/>
        </p:nvSpPr>
        <p:spPr>
          <a:xfrm>
            <a:off x="184350" y="25063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One-variable Statistics</a:t>
            </a:r>
            <a:endParaRPr sz="1500" b="1">
              <a:solidFill>
                <a:srgbClr val="FFFFFF"/>
              </a:solidFill>
              <a:latin typeface="Open Sans"/>
              <a:ea typeface="Open Sans"/>
              <a:cs typeface="Open Sans"/>
              <a:sym typeface="Open Sans"/>
            </a:endParaRPr>
          </a:p>
        </p:txBody>
      </p:sp>
      <p:sp>
        <p:nvSpPr>
          <p:cNvPr id="600" name="Google Shape;600;p51"/>
          <p:cNvSpPr txBox="1"/>
          <p:nvPr/>
        </p:nvSpPr>
        <p:spPr>
          <a:xfrm>
            <a:off x="184350" y="39923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Constructions and Rigid Transformations</a:t>
            </a:r>
            <a:endParaRPr sz="1500" b="1">
              <a:solidFill>
                <a:srgbClr val="FFFFFF"/>
              </a:solidFill>
              <a:latin typeface="Open Sans"/>
              <a:ea typeface="Open Sans"/>
              <a:cs typeface="Open Sans"/>
              <a:sym typeface="Open Sans"/>
            </a:endParaRPr>
          </a:p>
        </p:txBody>
      </p:sp>
      <p:sp>
        <p:nvSpPr>
          <p:cNvPr id="601" name="Google Shape;601;p51"/>
          <p:cNvSpPr txBox="1"/>
          <p:nvPr/>
        </p:nvSpPr>
        <p:spPr>
          <a:xfrm>
            <a:off x="184350" y="54783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Sequences and Functions</a:t>
            </a:r>
            <a:endParaRPr sz="1500" b="1">
              <a:solidFill>
                <a:srgbClr val="FFFFFF"/>
              </a:solidFill>
              <a:latin typeface="Open Sans"/>
              <a:ea typeface="Open Sans"/>
              <a:cs typeface="Open Sans"/>
              <a:sym typeface="Open Sans"/>
            </a:endParaRPr>
          </a:p>
        </p:txBody>
      </p:sp>
      <p:pic>
        <p:nvPicPr>
          <p:cNvPr id="602" name="Google Shape;602;p51"/>
          <p:cNvPicPr preferRelativeResize="0"/>
          <p:nvPr/>
        </p:nvPicPr>
        <p:blipFill rotWithShape="1">
          <a:blip r:embed="rId3">
            <a:alphaModFix/>
          </a:blip>
          <a:srcRect l="4163" r="4118" b="5150"/>
          <a:stretch/>
        </p:blipFill>
        <p:spPr>
          <a:xfrm>
            <a:off x="7959923" y="1896092"/>
            <a:ext cx="1055527" cy="940025"/>
          </a:xfrm>
          <a:prstGeom prst="rect">
            <a:avLst/>
          </a:prstGeom>
          <a:noFill/>
          <a:ln>
            <a:noFill/>
          </a:ln>
        </p:spPr>
      </p:pic>
      <p:pic>
        <p:nvPicPr>
          <p:cNvPr id="603" name="Google Shape;603;p51"/>
          <p:cNvPicPr preferRelativeResize="0"/>
          <p:nvPr/>
        </p:nvPicPr>
        <p:blipFill>
          <a:blip r:embed="rId4">
            <a:alphaModFix/>
          </a:blip>
          <a:stretch>
            <a:fillRect/>
          </a:stretch>
        </p:blipFill>
        <p:spPr>
          <a:xfrm>
            <a:off x="7898424" y="3415915"/>
            <a:ext cx="1117025" cy="961935"/>
          </a:xfrm>
          <a:prstGeom prst="rect">
            <a:avLst/>
          </a:prstGeom>
          <a:noFill/>
          <a:ln>
            <a:noFill/>
          </a:ln>
        </p:spPr>
      </p:pic>
      <p:pic>
        <p:nvPicPr>
          <p:cNvPr id="604" name="Google Shape;604;p51"/>
          <p:cNvPicPr preferRelativeResize="0"/>
          <p:nvPr/>
        </p:nvPicPr>
        <p:blipFill>
          <a:blip r:embed="rId5">
            <a:alphaModFix/>
          </a:blip>
          <a:stretch>
            <a:fillRect/>
          </a:stretch>
        </p:blipFill>
        <p:spPr>
          <a:xfrm>
            <a:off x="7781951" y="4995750"/>
            <a:ext cx="1349974" cy="876050"/>
          </a:xfrm>
          <a:prstGeom prst="rect">
            <a:avLst/>
          </a:prstGeom>
          <a:noFill/>
          <a:ln>
            <a:noFill/>
          </a:ln>
        </p:spPr>
      </p:pic>
      <p:sp>
        <p:nvSpPr>
          <p:cNvPr id="605" name="Google Shape;605;p51"/>
          <p:cNvSpPr txBox="1"/>
          <p:nvPr/>
        </p:nvSpPr>
        <p:spPr>
          <a:xfrm>
            <a:off x="6742800" y="653725"/>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Open Sans"/>
                <a:ea typeface="Open Sans"/>
                <a:cs typeface="Open Sans"/>
                <a:sym typeface="Open Sans"/>
              </a:rPr>
              <a:t>ALGEBRA 1</a:t>
            </a:r>
            <a:endParaRPr sz="1700">
              <a:solidFill>
                <a:srgbClr val="FFFFFF"/>
              </a:solidFill>
              <a:latin typeface="Open Sans"/>
              <a:ea typeface="Open Sans"/>
              <a:cs typeface="Open Sans"/>
              <a:sym typeface="Open Sans"/>
            </a:endParaRPr>
          </a:p>
        </p:txBody>
      </p:sp>
      <p:sp>
        <p:nvSpPr>
          <p:cNvPr id="606" name="Google Shape;606;p51"/>
          <p:cNvSpPr txBox="1"/>
          <p:nvPr/>
        </p:nvSpPr>
        <p:spPr>
          <a:xfrm>
            <a:off x="6660875" y="2104425"/>
            <a:ext cx="2401200" cy="6123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n" sz="1700" b="1">
                <a:solidFill>
                  <a:srgbClr val="FFFFFF"/>
                </a:solidFill>
                <a:latin typeface="Open Sans"/>
                <a:ea typeface="Open Sans"/>
                <a:cs typeface="Open Sans"/>
                <a:sym typeface="Open Sans"/>
              </a:rPr>
              <a:t>ALGEBRA 1</a:t>
            </a:r>
            <a:br>
              <a:rPr lang="en" sz="1700" b="1">
                <a:solidFill>
                  <a:srgbClr val="FFFFFF"/>
                </a:solidFill>
                <a:latin typeface="Open Sans"/>
                <a:ea typeface="Open Sans"/>
                <a:cs typeface="Open Sans"/>
                <a:sym typeface="Open Sans"/>
              </a:rPr>
            </a:br>
            <a:r>
              <a:rPr lang="en" sz="1700" b="1">
                <a:solidFill>
                  <a:srgbClr val="FFFFFF"/>
                </a:solidFill>
                <a:latin typeface="Open Sans"/>
                <a:ea typeface="Open Sans"/>
                <a:cs typeface="Open Sans"/>
                <a:sym typeface="Open Sans"/>
              </a:rPr>
              <a:t>Supports</a:t>
            </a:r>
            <a:endParaRPr sz="1700">
              <a:solidFill>
                <a:srgbClr val="FFFFFF"/>
              </a:solidFill>
              <a:latin typeface="Open Sans"/>
              <a:ea typeface="Open Sans"/>
              <a:cs typeface="Open Sans"/>
              <a:sym typeface="Open Sans"/>
            </a:endParaRPr>
          </a:p>
        </p:txBody>
      </p:sp>
      <p:sp>
        <p:nvSpPr>
          <p:cNvPr id="607" name="Google Shape;607;p51"/>
          <p:cNvSpPr txBox="1"/>
          <p:nvPr/>
        </p:nvSpPr>
        <p:spPr>
          <a:xfrm>
            <a:off x="6660875" y="3676600"/>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Open Sans"/>
                <a:ea typeface="Open Sans"/>
                <a:cs typeface="Open Sans"/>
                <a:sym typeface="Open Sans"/>
              </a:rPr>
              <a:t>GEOMETRY</a:t>
            </a:r>
            <a:endParaRPr sz="1700">
              <a:solidFill>
                <a:srgbClr val="FFFFFF"/>
              </a:solidFill>
              <a:latin typeface="Open Sans"/>
              <a:ea typeface="Open Sans"/>
              <a:cs typeface="Open Sans"/>
              <a:sym typeface="Open Sans"/>
            </a:endParaRPr>
          </a:p>
        </p:txBody>
      </p:sp>
      <p:sp>
        <p:nvSpPr>
          <p:cNvPr id="608" name="Google Shape;608;p51"/>
          <p:cNvSpPr txBox="1"/>
          <p:nvPr/>
        </p:nvSpPr>
        <p:spPr>
          <a:xfrm>
            <a:off x="6742800" y="5207400"/>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Open Sans"/>
                <a:ea typeface="Open Sans"/>
                <a:cs typeface="Open Sans"/>
                <a:sym typeface="Open Sans"/>
              </a:rPr>
              <a:t>ALGEBRA 2</a:t>
            </a:r>
            <a:endParaRPr sz="1700">
              <a:solidFill>
                <a:srgbClr val="FFFFFF"/>
              </a:solidFill>
              <a:latin typeface="Open Sans"/>
              <a:ea typeface="Open Sans"/>
              <a:cs typeface="Open Sans"/>
              <a:sym typeface="Open San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Alg1 - Title page">
  <p:cSld name="CUSTOM_31">
    <p:spTree>
      <p:nvGrpSpPr>
        <p:cNvPr id="1" name="Shape 609"/>
        <p:cNvGrpSpPr/>
        <p:nvPr/>
      </p:nvGrpSpPr>
      <p:grpSpPr>
        <a:xfrm>
          <a:off x="0" y="0"/>
          <a:ext cx="0" cy="0"/>
          <a:chOff x="0" y="0"/>
          <a:chExt cx="0" cy="0"/>
        </a:xfrm>
      </p:grpSpPr>
      <p:sp>
        <p:nvSpPr>
          <p:cNvPr id="610" name="Google Shape;610;p52"/>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2"/>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2" name="Google Shape;612;p52"/>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613" name="Google Shape;613;p52"/>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614" name="Google Shape;614;p52"/>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615" name="Google Shape;615;p52"/>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616" name="Google Shape;616;p52"/>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617" name="Google Shape;617;p52"/>
          <p:cNvSpPr/>
          <p:nvPr/>
        </p:nvSpPr>
        <p:spPr>
          <a:xfrm>
            <a:off x="0" y="2539500"/>
            <a:ext cx="9144000" cy="1118100"/>
          </a:xfrm>
          <a:prstGeom prst="rect">
            <a:avLst/>
          </a:prstGeom>
          <a:solidFill>
            <a:srgbClr val="3C509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18" name="Google Shape;618;p52"/>
          <p:cNvPicPr preferRelativeResize="0"/>
          <p:nvPr/>
        </p:nvPicPr>
        <p:blipFill rotWithShape="1">
          <a:blip r:embed="rId5">
            <a:alphaModFix/>
          </a:blip>
          <a:srcRect l="3191" t="7026" r="8415" b="2769"/>
          <a:stretch/>
        </p:blipFill>
        <p:spPr>
          <a:xfrm>
            <a:off x="7914959" y="2628649"/>
            <a:ext cx="1107591" cy="973300"/>
          </a:xfrm>
          <a:prstGeom prst="rect">
            <a:avLst/>
          </a:prstGeom>
          <a:noFill/>
          <a:ln>
            <a:noFill/>
          </a:ln>
        </p:spPr>
      </p:pic>
      <p:sp>
        <p:nvSpPr>
          <p:cNvPr id="619" name="Google Shape;619;p52"/>
          <p:cNvSpPr txBox="1"/>
          <p:nvPr/>
        </p:nvSpPr>
        <p:spPr>
          <a:xfrm>
            <a:off x="184350" y="26722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620" name="Google Shape;620;p52"/>
          <p:cNvSpPr txBox="1"/>
          <p:nvPr/>
        </p:nvSpPr>
        <p:spPr>
          <a:xfrm>
            <a:off x="184350" y="3217050"/>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sp>
        <p:nvSpPr>
          <p:cNvPr id="621" name="Google Shape;621;p52"/>
          <p:cNvSpPr txBox="1"/>
          <p:nvPr/>
        </p:nvSpPr>
        <p:spPr>
          <a:xfrm>
            <a:off x="7597200" y="2906100"/>
            <a:ext cx="15468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800" b="1">
                <a:solidFill>
                  <a:srgbClr val="FFFFFF"/>
                </a:solidFill>
                <a:latin typeface="Montserrat"/>
                <a:ea typeface="Montserrat"/>
                <a:cs typeface="Montserrat"/>
                <a:sym typeface="Montserrat"/>
              </a:rPr>
              <a:t>ALGEBRA 1</a:t>
            </a:r>
            <a:endParaRPr sz="1800">
              <a:solidFill>
                <a:srgbClr val="FFFFFF"/>
              </a:solidFill>
              <a:latin typeface="Montserrat"/>
              <a:ea typeface="Montserrat"/>
              <a:cs typeface="Montserrat"/>
              <a:sym typeface="Montserrat"/>
            </a:endParaRPr>
          </a:p>
        </p:txBody>
      </p:sp>
      <p:sp>
        <p:nvSpPr>
          <p:cNvPr id="622" name="Google Shape;622;p52"/>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23" name="Google Shape;623;p52"/>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Alg1 - Learning Goal">
  <p:cSld name="CUSTOM_32">
    <p:spTree>
      <p:nvGrpSpPr>
        <p:cNvPr id="1" name="Shape 624"/>
        <p:cNvGrpSpPr/>
        <p:nvPr/>
      </p:nvGrpSpPr>
      <p:grpSpPr>
        <a:xfrm>
          <a:off x="0" y="0"/>
          <a:ext cx="0" cy="0"/>
          <a:chOff x="0" y="0"/>
          <a:chExt cx="0" cy="0"/>
        </a:xfrm>
      </p:grpSpPr>
      <p:sp>
        <p:nvSpPr>
          <p:cNvPr id="625" name="Google Shape;625;p53"/>
          <p:cNvSpPr/>
          <p:nvPr/>
        </p:nvSpPr>
        <p:spPr>
          <a:xfrm>
            <a:off x="0" y="-125"/>
            <a:ext cx="3048000" cy="63972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3"/>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627" name="Google Shape;627;p5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28" name="Google Shape;628;p5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29" name="Google Shape;629;p53"/>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30" name="Google Shape;630;p53"/>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3C509F"/>
                </a:solidFill>
                <a:latin typeface="Montserrat"/>
                <a:ea typeface="Montserrat"/>
                <a:cs typeface="Montserrat"/>
                <a:sym typeface="Montserrat"/>
              </a:defRPr>
            </a:lvl1pPr>
            <a:lvl2pPr lvl="1" algn="r" rtl="0">
              <a:spcBef>
                <a:spcPts val="0"/>
              </a:spcBef>
              <a:spcAft>
                <a:spcPts val="0"/>
              </a:spcAft>
              <a:buNone/>
              <a:defRPr>
                <a:solidFill>
                  <a:srgbClr val="3C509F"/>
                </a:solidFill>
              </a:defRPr>
            </a:lvl2pPr>
            <a:lvl3pPr lvl="2" algn="r" rtl="0">
              <a:spcBef>
                <a:spcPts val="0"/>
              </a:spcBef>
              <a:spcAft>
                <a:spcPts val="0"/>
              </a:spcAft>
              <a:buNone/>
              <a:defRPr>
                <a:solidFill>
                  <a:srgbClr val="3C509F"/>
                </a:solidFill>
              </a:defRPr>
            </a:lvl3pPr>
            <a:lvl4pPr lvl="3" algn="r" rtl="0">
              <a:spcBef>
                <a:spcPts val="0"/>
              </a:spcBef>
              <a:spcAft>
                <a:spcPts val="0"/>
              </a:spcAft>
              <a:buNone/>
              <a:defRPr>
                <a:solidFill>
                  <a:srgbClr val="3C509F"/>
                </a:solidFill>
              </a:defRPr>
            </a:lvl4pPr>
            <a:lvl5pPr lvl="4" algn="r" rtl="0">
              <a:spcBef>
                <a:spcPts val="0"/>
              </a:spcBef>
              <a:spcAft>
                <a:spcPts val="0"/>
              </a:spcAft>
              <a:buNone/>
              <a:defRPr>
                <a:solidFill>
                  <a:srgbClr val="3C509F"/>
                </a:solidFill>
              </a:defRPr>
            </a:lvl5pPr>
            <a:lvl6pPr lvl="5" algn="r" rtl="0">
              <a:spcBef>
                <a:spcPts val="0"/>
              </a:spcBef>
              <a:spcAft>
                <a:spcPts val="0"/>
              </a:spcAft>
              <a:buNone/>
              <a:defRPr>
                <a:solidFill>
                  <a:srgbClr val="3C509F"/>
                </a:solidFill>
              </a:defRPr>
            </a:lvl6pPr>
            <a:lvl7pPr lvl="6" algn="r" rtl="0">
              <a:spcBef>
                <a:spcPts val="0"/>
              </a:spcBef>
              <a:spcAft>
                <a:spcPts val="0"/>
              </a:spcAft>
              <a:buNone/>
              <a:defRPr>
                <a:solidFill>
                  <a:srgbClr val="3C509F"/>
                </a:solidFill>
              </a:defRPr>
            </a:lvl7pPr>
            <a:lvl8pPr lvl="7" algn="r" rtl="0">
              <a:spcBef>
                <a:spcPts val="0"/>
              </a:spcBef>
              <a:spcAft>
                <a:spcPts val="0"/>
              </a:spcAft>
              <a:buNone/>
              <a:defRPr>
                <a:solidFill>
                  <a:srgbClr val="3C509F"/>
                </a:solidFill>
              </a:defRPr>
            </a:lvl8pPr>
            <a:lvl9pPr lvl="8" algn="r" rtl="0">
              <a:spcBef>
                <a:spcPts val="0"/>
              </a:spcBef>
              <a:spcAft>
                <a:spcPts val="0"/>
              </a:spcAft>
              <a:buNone/>
              <a:defRPr>
                <a:solidFill>
                  <a:srgbClr val="3C509F"/>
                </a:solidFill>
              </a:defRPr>
            </a:lvl9pPr>
          </a:lstStyle>
          <a:p>
            <a:endParaRPr/>
          </a:p>
        </p:txBody>
      </p:sp>
      <p:pic>
        <p:nvPicPr>
          <p:cNvPr id="631" name="Google Shape;631;p53"/>
          <p:cNvPicPr preferRelativeResize="0"/>
          <p:nvPr/>
        </p:nvPicPr>
        <p:blipFill>
          <a:blip r:embed="rId4">
            <a:alphaModFix/>
          </a:blip>
          <a:stretch>
            <a:fillRect/>
          </a:stretch>
        </p:blipFill>
        <p:spPr>
          <a:xfrm>
            <a:off x="1060350" y="4457450"/>
            <a:ext cx="2078150" cy="1939625"/>
          </a:xfrm>
          <a:prstGeom prst="rect">
            <a:avLst/>
          </a:prstGeom>
          <a:noFill/>
          <a:ln>
            <a:noFill/>
          </a:ln>
        </p:spPr>
      </p:pic>
      <p:sp>
        <p:nvSpPr>
          <p:cNvPr id="632" name="Google Shape;632;p53"/>
          <p:cNvSpPr txBox="1"/>
          <p:nvPr/>
        </p:nvSpPr>
        <p:spPr>
          <a:xfrm>
            <a:off x="0" y="3912250"/>
            <a:ext cx="3048000" cy="1501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a:t>
            </a:r>
            <a:br>
              <a:rPr lang="en" sz="4800" b="1">
                <a:solidFill>
                  <a:srgbClr val="FFFFFF"/>
                </a:solidFill>
                <a:latin typeface="Poppins"/>
                <a:ea typeface="Poppins"/>
                <a:cs typeface="Poppins"/>
                <a:sym typeface="Poppins"/>
              </a:rPr>
            </a:br>
            <a:r>
              <a:rPr lang="en" sz="4800" b="1">
                <a:solidFill>
                  <a:srgbClr val="FFFFFF"/>
                </a:solidFill>
                <a:latin typeface="Poppins"/>
                <a:ea typeface="Poppins"/>
                <a:cs typeface="Poppins"/>
                <a:sym typeface="Poppins"/>
              </a:rPr>
              <a:t>1</a:t>
            </a:r>
            <a:endParaRPr sz="4800">
              <a:solidFill>
                <a:srgbClr val="FFFFFF"/>
              </a:solidFill>
              <a:latin typeface="Poppins"/>
              <a:ea typeface="Poppins"/>
              <a:cs typeface="Poppins"/>
              <a:sym typeface="Poppin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Algebra 1">
  <p:cSld name="CUSTOM_33">
    <p:spTree>
      <p:nvGrpSpPr>
        <p:cNvPr id="1" name="Shape 633"/>
        <p:cNvGrpSpPr/>
        <p:nvPr/>
      </p:nvGrpSpPr>
      <p:grpSpPr>
        <a:xfrm>
          <a:off x="0" y="0"/>
          <a:ext cx="0" cy="0"/>
          <a:chOff x="0" y="0"/>
          <a:chExt cx="0" cy="0"/>
        </a:xfrm>
      </p:grpSpPr>
      <p:sp>
        <p:nvSpPr>
          <p:cNvPr id="634" name="Google Shape;634;p54"/>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36" name="Google Shape;636;p5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37" name="Google Shape;637;p5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38" name="Google Shape;638;p5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39" name="Google Shape;639;p5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40" name="Google Shape;640;p5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41" name="Google Shape;641;p54"/>
          <p:cNvPicPr preferRelativeResize="0"/>
          <p:nvPr/>
        </p:nvPicPr>
        <p:blipFill>
          <a:blip r:embed="rId4">
            <a:alphaModFix/>
          </a:blip>
          <a:stretch>
            <a:fillRect/>
          </a:stretch>
        </p:blipFill>
        <p:spPr>
          <a:xfrm>
            <a:off x="8544003" y="0"/>
            <a:ext cx="593996" cy="5544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Alg1 - Warm-up">
  <p:cSld name="CUSTOM_33_1">
    <p:spTree>
      <p:nvGrpSpPr>
        <p:cNvPr id="1" name="Shape 642"/>
        <p:cNvGrpSpPr/>
        <p:nvPr/>
      </p:nvGrpSpPr>
      <p:grpSpPr>
        <a:xfrm>
          <a:off x="0" y="0"/>
          <a:ext cx="0" cy="0"/>
          <a:chOff x="0" y="0"/>
          <a:chExt cx="0" cy="0"/>
        </a:xfrm>
      </p:grpSpPr>
      <p:sp>
        <p:nvSpPr>
          <p:cNvPr id="643" name="Google Shape;643;p55"/>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45" name="Google Shape;645;p5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46" name="Google Shape;646;p5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47" name="Google Shape;647;p5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48" name="Google Shape;648;p5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49" name="Google Shape;649;p5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50" name="Google Shape;650;p55"/>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51" name="Google Shape;651;p55"/>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52" name="Google Shape;652;p55"/>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Alg1 - WODB">
  <p:cSld name="CUSTOM_33_1_1">
    <p:spTree>
      <p:nvGrpSpPr>
        <p:cNvPr id="1" name="Shape 653"/>
        <p:cNvGrpSpPr/>
        <p:nvPr/>
      </p:nvGrpSpPr>
      <p:grpSpPr>
        <a:xfrm>
          <a:off x="0" y="0"/>
          <a:ext cx="0" cy="0"/>
          <a:chOff x="0" y="0"/>
          <a:chExt cx="0" cy="0"/>
        </a:xfrm>
      </p:grpSpPr>
      <p:sp>
        <p:nvSpPr>
          <p:cNvPr id="654" name="Google Shape;654;p56"/>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6"/>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56" name="Google Shape;656;p5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57" name="Google Shape;657;p5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58" name="Google Shape;658;p5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59" name="Google Shape;659;p5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60" name="Google Shape;660;p5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61" name="Google Shape;661;p56"/>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62" name="Google Shape;662;p56"/>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63" name="Google Shape;663;p56"/>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Alg1 - Math Talk">
  <p:cSld name="CUSTOM_33_1_1_1">
    <p:spTree>
      <p:nvGrpSpPr>
        <p:cNvPr id="1" name="Shape 664"/>
        <p:cNvGrpSpPr/>
        <p:nvPr/>
      </p:nvGrpSpPr>
      <p:grpSpPr>
        <a:xfrm>
          <a:off x="0" y="0"/>
          <a:ext cx="0" cy="0"/>
          <a:chOff x="0" y="0"/>
          <a:chExt cx="0" cy="0"/>
        </a:xfrm>
      </p:grpSpPr>
      <p:sp>
        <p:nvSpPr>
          <p:cNvPr id="665" name="Google Shape;665;p57"/>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67" name="Google Shape;667;p5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68" name="Google Shape;668;p5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69" name="Google Shape;669;p5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70" name="Google Shape;670;p5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71" name="Google Shape;671;p5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72" name="Google Shape;672;p57"/>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73" name="Google Shape;673;p57"/>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74" name="Google Shape;674;p57"/>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Alg1 - Notice and Wonder">
  <p:cSld name="CUSTOM_33_1_1_1_1">
    <p:spTree>
      <p:nvGrpSpPr>
        <p:cNvPr id="1" name="Shape 675"/>
        <p:cNvGrpSpPr/>
        <p:nvPr/>
      </p:nvGrpSpPr>
      <p:grpSpPr>
        <a:xfrm>
          <a:off x="0" y="0"/>
          <a:ext cx="0" cy="0"/>
          <a:chOff x="0" y="0"/>
          <a:chExt cx="0" cy="0"/>
        </a:xfrm>
      </p:grpSpPr>
      <p:sp>
        <p:nvSpPr>
          <p:cNvPr id="676" name="Google Shape;676;p58"/>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78" name="Google Shape;678;p5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79" name="Google Shape;679;p5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80" name="Google Shape;680;p5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81" name="Google Shape;681;p5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82" name="Google Shape;682;p5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83" name="Google Shape;683;p58"/>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84" name="Google Shape;684;p58"/>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85" name="Google Shape;685;p58"/>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Alg1 - NW (not warm-up)">
  <p:cSld name="CUSTOM_33_1_1_1_1_1">
    <p:spTree>
      <p:nvGrpSpPr>
        <p:cNvPr id="1" name="Shape 686"/>
        <p:cNvGrpSpPr/>
        <p:nvPr/>
      </p:nvGrpSpPr>
      <p:grpSpPr>
        <a:xfrm>
          <a:off x="0" y="0"/>
          <a:ext cx="0" cy="0"/>
          <a:chOff x="0" y="0"/>
          <a:chExt cx="0" cy="0"/>
        </a:xfrm>
      </p:grpSpPr>
      <p:sp>
        <p:nvSpPr>
          <p:cNvPr id="687" name="Google Shape;687;p59"/>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89" name="Google Shape;689;p5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90" name="Google Shape;690;p5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91" name="Google Shape;691;p5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92" name="Google Shape;692;p5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93" name="Google Shape;693;p59"/>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94" name="Google Shape;694;p59"/>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95" name="Google Shape;695;p59"/>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96" name="Google Shape;696;p59"/>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Alg1 - Digital applet">
  <p:cSld name="CUSTOM_33_1_1_1_1_1_1">
    <p:spTree>
      <p:nvGrpSpPr>
        <p:cNvPr id="1" name="Shape 697"/>
        <p:cNvGrpSpPr/>
        <p:nvPr/>
      </p:nvGrpSpPr>
      <p:grpSpPr>
        <a:xfrm>
          <a:off x="0" y="0"/>
          <a:ext cx="0" cy="0"/>
          <a:chOff x="0" y="0"/>
          <a:chExt cx="0" cy="0"/>
        </a:xfrm>
      </p:grpSpPr>
      <p:sp>
        <p:nvSpPr>
          <p:cNvPr id="698" name="Google Shape;698;p60"/>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0"/>
          <p:cNvSpPr txBox="1">
            <a:spLocks noGrp="1"/>
          </p:cNvSpPr>
          <p:nvPr>
            <p:ph type="body" idx="1"/>
          </p:nvPr>
        </p:nvSpPr>
        <p:spPr>
          <a:xfrm>
            <a:off x="3336000" y="11625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700" name="Google Shape;700;p6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01" name="Google Shape;701;p6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02" name="Google Shape;702;p6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03" name="Google Shape;703;p6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04" name="Google Shape;704;p6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05" name="Google Shape;705;p60"/>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706" name="Google Shape;706;p60"/>
          <p:cNvSpPr/>
          <p:nvPr/>
        </p:nvSpPr>
        <p:spPr>
          <a:xfrm>
            <a:off x="352853" y="2249439"/>
            <a:ext cx="2475900" cy="23592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7" name="Google Shape;707;p60"/>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708" name="Google Shape;708;p60"/>
          <p:cNvPicPr preferRelativeResize="0"/>
          <p:nvPr/>
        </p:nvPicPr>
        <p:blipFill>
          <a:blip r:embed="rId4">
            <a:alphaModFix/>
          </a:blip>
          <a:stretch>
            <a:fillRect/>
          </a:stretch>
        </p:blipFill>
        <p:spPr>
          <a:xfrm>
            <a:off x="939462" y="2817825"/>
            <a:ext cx="946925" cy="883775"/>
          </a:xfrm>
          <a:prstGeom prst="rect">
            <a:avLst/>
          </a:prstGeom>
          <a:noFill/>
          <a:ln>
            <a:noFill/>
          </a:ln>
        </p:spPr>
      </p:pic>
      <p:grpSp>
        <p:nvGrpSpPr>
          <p:cNvPr id="709" name="Google Shape;709;p60"/>
          <p:cNvGrpSpPr/>
          <p:nvPr/>
        </p:nvGrpSpPr>
        <p:grpSpPr>
          <a:xfrm>
            <a:off x="1611587" y="3368339"/>
            <a:ext cx="961144" cy="648708"/>
            <a:chOff x="4376850" y="2698575"/>
            <a:chExt cx="1746900" cy="1223746"/>
          </a:xfrm>
        </p:grpSpPr>
        <p:sp>
          <p:nvSpPr>
            <p:cNvPr id="710" name="Google Shape;710;p60"/>
            <p:cNvSpPr/>
            <p:nvPr/>
          </p:nvSpPr>
          <p:spPr>
            <a:xfrm>
              <a:off x="4376850" y="2698575"/>
              <a:ext cx="1746900" cy="1180200"/>
            </a:xfrm>
            <a:prstGeom prst="roundRect">
              <a:avLst>
                <a:gd name="adj" fmla="val 16667"/>
              </a:avLst>
            </a:prstGeom>
            <a:solidFill>
              <a:srgbClr val="3C509F"/>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60"/>
            <p:cNvGrpSpPr/>
            <p:nvPr/>
          </p:nvGrpSpPr>
          <p:grpSpPr>
            <a:xfrm>
              <a:off x="5097702" y="3836344"/>
              <a:ext cx="305178" cy="85977"/>
              <a:chOff x="2704175" y="4079500"/>
              <a:chExt cx="992450" cy="279600"/>
            </a:xfrm>
          </p:grpSpPr>
          <p:sp>
            <p:nvSpPr>
              <p:cNvPr id="712" name="Google Shape;712;p60"/>
              <p:cNvSpPr/>
              <p:nvPr/>
            </p:nvSpPr>
            <p:spPr>
              <a:xfrm>
                <a:off x="2704175" y="4079500"/>
                <a:ext cx="279600" cy="2796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0"/>
              <p:cNvSpPr/>
              <p:nvPr/>
            </p:nvSpPr>
            <p:spPr>
              <a:xfrm>
                <a:off x="3060600" y="4079500"/>
                <a:ext cx="279600" cy="2796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0"/>
              <p:cNvSpPr/>
              <p:nvPr/>
            </p:nvSpPr>
            <p:spPr>
              <a:xfrm>
                <a:off x="3417025" y="4079500"/>
                <a:ext cx="279600" cy="2796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15" name="Google Shape;715;p60"/>
          <p:cNvPicPr preferRelativeResize="0"/>
          <p:nvPr/>
        </p:nvPicPr>
        <p:blipFill>
          <a:blip r:embed="rId4">
            <a:alphaModFix/>
          </a:blip>
          <a:stretch>
            <a:fillRect/>
          </a:stretch>
        </p:blipFill>
        <p:spPr>
          <a:xfrm>
            <a:off x="1838425" y="3455889"/>
            <a:ext cx="507450" cy="47362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10">
  <p:cSld name="CUSTOM_13">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52575" y="61050"/>
            <a:ext cx="8333100" cy="792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000" b="1">
                <a:solidFill>
                  <a:srgbClr val="8F34CF"/>
                </a:solidFill>
                <a:latin typeface="Open Sans"/>
                <a:ea typeface="Open Sans"/>
                <a:cs typeface="Open Sans"/>
                <a:sym typeface="Open Sans"/>
              </a:defRPr>
            </a:lvl1pPr>
            <a:lvl2pPr lvl="1" rtl="0">
              <a:spcBef>
                <a:spcPts val="0"/>
              </a:spcBef>
              <a:spcAft>
                <a:spcPts val="0"/>
              </a:spcAft>
              <a:buNone/>
              <a:defRPr sz="3000" b="1">
                <a:solidFill>
                  <a:srgbClr val="8F34CF"/>
                </a:solidFill>
                <a:latin typeface="Open Sans"/>
                <a:ea typeface="Open Sans"/>
                <a:cs typeface="Open Sans"/>
                <a:sym typeface="Open Sans"/>
              </a:defRPr>
            </a:lvl2pPr>
            <a:lvl3pPr lvl="2" rtl="0">
              <a:spcBef>
                <a:spcPts val="0"/>
              </a:spcBef>
              <a:spcAft>
                <a:spcPts val="0"/>
              </a:spcAft>
              <a:buNone/>
              <a:defRPr sz="3000" b="1">
                <a:solidFill>
                  <a:srgbClr val="8F34CF"/>
                </a:solidFill>
                <a:latin typeface="Open Sans"/>
                <a:ea typeface="Open Sans"/>
                <a:cs typeface="Open Sans"/>
                <a:sym typeface="Open Sans"/>
              </a:defRPr>
            </a:lvl3pPr>
            <a:lvl4pPr lvl="3" rtl="0">
              <a:spcBef>
                <a:spcPts val="0"/>
              </a:spcBef>
              <a:spcAft>
                <a:spcPts val="0"/>
              </a:spcAft>
              <a:buNone/>
              <a:defRPr sz="3000" b="1">
                <a:solidFill>
                  <a:srgbClr val="8F34CF"/>
                </a:solidFill>
                <a:latin typeface="Open Sans"/>
                <a:ea typeface="Open Sans"/>
                <a:cs typeface="Open Sans"/>
                <a:sym typeface="Open Sans"/>
              </a:defRPr>
            </a:lvl4pPr>
            <a:lvl5pPr lvl="4" rtl="0">
              <a:spcBef>
                <a:spcPts val="0"/>
              </a:spcBef>
              <a:spcAft>
                <a:spcPts val="0"/>
              </a:spcAft>
              <a:buNone/>
              <a:defRPr sz="3000" b="1">
                <a:solidFill>
                  <a:srgbClr val="8F34CF"/>
                </a:solidFill>
                <a:latin typeface="Open Sans"/>
                <a:ea typeface="Open Sans"/>
                <a:cs typeface="Open Sans"/>
                <a:sym typeface="Open Sans"/>
              </a:defRPr>
            </a:lvl5pPr>
            <a:lvl6pPr lvl="5" rtl="0">
              <a:spcBef>
                <a:spcPts val="0"/>
              </a:spcBef>
              <a:spcAft>
                <a:spcPts val="0"/>
              </a:spcAft>
              <a:buNone/>
              <a:defRPr sz="3000" b="1">
                <a:solidFill>
                  <a:srgbClr val="8F34CF"/>
                </a:solidFill>
                <a:latin typeface="Open Sans"/>
                <a:ea typeface="Open Sans"/>
                <a:cs typeface="Open Sans"/>
                <a:sym typeface="Open Sans"/>
              </a:defRPr>
            </a:lvl6pPr>
            <a:lvl7pPr lvl="6" rtl="0">
              <a:spcBef>
                <a:spcPts val="0"/>
              </a:spcBef>
              <a:spcAft>
                <a:spcPts val="0"/>
              </a:spcAft>
              <a:buNone/>
              <a:defRPr sz="3000" b="1">
                <a:solidFill>
                  <a:srgbClr val="8F34CF"/>
                </a:solidFill>
                <a:latin typeface="Open Sans"/>
                <a:ea typeface="Open Sans"/>
                <a:cs typeface="Open Sans"/>
                <a:sym typeface="Open Sans"/>
              </a:defRPr>
            </a:lvl7pPr>
            <a:lvl8pPr lvl="7" rtl="0">
              <a:spcBef>
                <a:spcPts val="0"/>
              </a:spcBef>
              <a:spcAft>
                <a:spcPts val="0"/>
              </a:spcAft>
              <a:buNone/>
              <a:defRPr sz="3000" b="1">
                <a:solidFill>
                  <a:srgbClr val="8F34CF"/>
                </a:solidFill>
                <a:latin typeface="Open Sans"/>
                <a:ea typeface="Open Sans"/>
                <a:cs typeface="Open Sans"/>
                <a:sym typeface="Open Sans"/>
              </a:defRPr>
            </a:lvl8pPr>
            <a:lvl9pPr lvl="8" rtl="0">
              <a:spcBef>
                <a:spcPts val="0"/>
              </a:spcBef>
              <a:spcAft>
                <a:spcPts val="0"/>
              </a:spcAft>
              <a:buNone/>
              <a:defRPr sz="3000" b="1">
                <a:solidFill>
                  <a:srgbClr val="8F34CF"/>
                </a:solidFill>
                <a:latin typeface="Open Sans"/>
                <a:ea typeface="Open Sans"/>
                <a:cs typeface="Open Sans"/>
                <a:sym typeface="Open Sans"/>
              </a:defRPr>
            </a:lvl9pPr>
          </a:lstStyle>
          <a:p>
            <a:endParaRPr/>
          </a:p>
        </p:txBody>
      </p:sp>
      <p:sp>
        <p:nvSpPr>
          <p:cNvPr id="37" name="Google Shape;37;p7"/>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38" name="Google Shape;38;p7"/>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39" name="Google Shape;39;p7"/>
          <p:cNvSpPr/>
          <p:nvPr/>
        </p:nvSpPr>
        <p:spPr>
          <a:xfrm flipH="1">
            <a:off x="8256679" y="-964237"/>
            <a:ext cx="1611900" cy="1396500"/>
          </a:xfrm>
          <a:prstGeom prst="hexagon">
            <a:avLst>
              <a:gd name="adj" fmla="val 25000"/>
              <a:gd name="vf" fmla="val 115470"/>
            </a:avLst>
          </a:prstGeom>
          <a:solidFill>
            <a:srgbClr val="8F34CF">
              <a:alpha val="68720"/>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flipH="1">
            <a:off x="6999800" y="-268934"/>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flipH="1">
            <a:off x="8256679" y="432276"/>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flipH="1">
            <a:off x="8256673" y="1828806"/>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flipH="1">
            <a:off x="8256673" y="3225327"/>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flipH="1">
            <a:off x="5758859" y="-964213"/>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txBox="1">
            <a:spLocks noGrp="1"/>
          </p:cNvSpPr>
          <p:nvPr>
            <p:ph type="body" idx="1"/>
          </p:nvPr>
        </p:nvSpPr>
        <p:spPr>
          <a:xfrm>
            <a:off x="461100" y="1209950"/>
            <a:ext cx="8221800" cy="51690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Alg1 - Learning Targets">
  <p:cSld name="CUSTOM_34">
    <p:spTree>
      <p:nvGrpSpPr>
        <p:cNvPr id="1" name="Shape 716"/>
        <p:cNvGrpSpPr/>
        <p:nvPr/>
      </p:nvGrpSpPr>
      <p:grpSpPr>
        <a:xfrm>
          <a:off x="0" y="0"/>
          <a:ext cx="0" cy="0"/>
          <a:chOff x="0" y="0"/>
          <a:chExt cx="0" cy="0"/>
        </a:xfrm>
      </p:grpSpPr>
      <p:sp>
        <p:nvSpPr>
          <p:cNvPr id="717" name="Google Shape;717;p61"/>
          <p:cNvSpPr/>
          <p:nvPr/>
        </p:nvSpPr>
        <p:spPr>
          <a:xfrm>
            <a:off x="6096000" y="0"/>
            <a:ext cx="3048000" cy="63972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1"/>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719" name="Google Shape;719;p6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20" name="Google Shape;720;p6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21" name="Google Shape;721;p61"/>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3C509F"/>
                </a:solidFill>
                <a:latin typeface="Montserrat"/>
                <a:ea typeface="Montserrat"/>
                <a:cs typeface="Montserrat"/>
                <a:sym typeface="Montserrat"/>
              </a:defRPr>
            </a:lvl1pPr>
            <a:lvl2pPr lvl="1" rtl="0">
              <a:spcBef>
                <a:spcPts val="0"/>
              </a:spcBef>
              <a:spcAft>
                <a:spcPts val="0"/>
              </a:spcAft>
              <a:buNone/>
              <a:defRPr>
                <a:solidFill>
                  <a:srgbClr val="3C509F"/>
                </a:solidFill>
              </a:defRPr>
            </a:lvl2pPr>
            <a:lvl3pPr lvl="2" rtl="0">
              <a:spcBef>
                <a:spcPts val="0"/>
              </a:spcBef>
              <a:spcAft>
                <a:spcPts val="0"/>
              </a:spcAft>
              <a:buNone/>
              <a:defRPr>
                <a:solidFill>
                  <a:srgbClr val="3C509F"/>
                </a:solidFill>
              </a:defRPr>
            </a:lvl3pPr>
            <a:lvl4pPr lvl="3" rtl="0">
              <a:spcBef>
                <a:spcPts val="0"/>
              </a:spcBef>
              <a:spcAft>
                <a:spcPts val="0"/>
              </a:spcAft>
              <a:buNone/>
              <a:defRPr>
                <a:solidFill>
                  <a:srgbClr val="3C509F"/>
                </a:solidFill>
              </a:defRPr>
            </a:lvl4pPr>
            <a:lvl5pPr lvl="4" rtl="0">
              <a:spcBef>
                <a:spcPts val="0"/>
              </a:spcBef>
              <a:spcAft>
                <a:spcPts val="0"/>
              </a:spcAft>
              <a:buNone/>
              <a:defRPr>
                <a:solidFill>
                  <a:srgbClr val="3C509F"/>
                </a:solidFill>
              </a:defRPr>
            </a:lvl5pPr>
            <a:lvl6pPr lvl="5" rtl="0">
              <a:spcBef>
                <a:spcPts val="0"/>
              </a:spcBef>
              <a:spcAft>
                <a:spcPts val="0"/>
              </a:spcAft>
              <a:buNone/>
              <a:defRPr>
                <a:solidFill>
                  <a:srgbClr val="3C509F"/>
                </a:solidFill>
              </a:defRPr>
            </a:lvl6pPr>
            <a:lvl7pPr lvl="6" rtl="0">
              <a:spcBef>
                <a:spcPts val="0"/>
              </a:spcBef>
              <a:spcAft>
                <a:spcPts val="0"/>
              </a:spcAft>
              <a:buNone/>
              <a:defRPr>
                <a:solidFill>
                  <a:srgbClr val="3C509F"/>
                </a:solidFill>
              </a:defRPr>
            </a:lvl7pPr>
            <a:lvl8pPr lvl="7" rtl="0">
              <a:spcBef>
                <a:spcPts val="0"/>
              </a:spcBef>
              <a:spcAft>
                <a:spcPts val="0"/>
              </a:spcAft>
              <a:buNone/>
              <a:defRPr>
                <a:solidFill>
                  <a:srgbClr val="3C509F"/>
                </a:solidFill>
              </a:defRPr>
            </a:lvl8pPr>
            <a:lvl9pPr lvl="8" rtl="0">
              <a:spcBef>
                <a:spcPts val="0"/>
              </a:spcBef>
              <a:spcAft>
                <a:spcPts val="0"/>
              </a:spcAft>
              <a:buNone/>
              <a:defRPr>
                <a:solidFill>
                  <a:srgbClr val="3C509F"/>
                </a:solidFill>
              </a:defRPr>
            </a:lvl9pPr>
          </a:lstStyle>
          <a:p>
            <a:endParaRPr/>
          </a:p>
        </p:txBody>
      </p:sp>
      <p:pic>
        <p:nvPicPr>
          <p:cNvPr id="722" name="Google Shape;722;p61"/>
          <p:cNvPicPr preferRelativeResize="0"/>
          <p:nvPr/>
        </p:nvPicPr>
        <p:blipFill>
          <a:blip r:embed="rId4">
            <a:alphaModFix/>
          </a:blip>
          <a:stretch>
            <a:fillRect/>
          </a:stretch>
        </p:blipFill>
        <p:spPr>
          <a:xfrm>
            <a:off x="7111100" y="4457575"/>
            <a:ext cx="2078150" cy="1939625"/>
          </a:xfrm>
          <a:prstGeom prst="rect">
            <a:avLst/>
          </a:prstGeom>
          <a:noFill/>
          <a:ln>
            <a:noFill/>
          </a:ln>
        </p:spPr>
      </p:pic>
      <p:sp>
        <p:nvSpPr>
          <p:cNvPr id="723" name="Google Shape;723;p61"/>
          <p:cNvSpPr txBox="1"/>
          <p:nvPr/>
        </p:nvSpPr>
        <p:spPr>
          <a:xfrm>
            <a:off x="6050750" y="3912375"/>
            <a:ext cx="3048000" cy="1501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a:t>
            </a:r>
            <a:br>
              <a:rPr lang="en" sz="4800" b="1">
                <a:solidFill>
                  <a:srgbClr val="FFFFFF"/>
                </a:solidFill>
                <a:latin typeface="Poppins"/>
                <a:ea typeface="Poppins"/>
                <a:cs typeface="Poppins"/>
                <a:sym typeface="Poppins"/>
              </a:rPr>
            </a:br>
            <a:r>
              <a:rPr lang="en" sz="4800" b="1">
                <a:solidFill>
                  <a:srgbClr val="FFFFFF"/>
                </a:solidFill>
                <a:latin typeface="Poppins"/>
                <a:ea typeface="Poppins"/>
                <a:cs typeface="Poppins"/>
                <a:sym typeface="Poppins"/>
              </a:rPr>
              <a:t>1</a:t>
            </a:r>
            <a:endParaRPr sz="4800">
              <a:solidFill>
                <a:srgbClr val="FFFFFF"/>
              </a:solidFill>
              <a:latin typeface="Poppins"/>
              <a:ea typeface="Poppins"/>
              <a:cs typeface="Poppins"/>
              <a:sym typeface="Poppins"/>
            </a:endParaRPr>
          </a:p>
        </p:txBody>
      </p:sp>
      <p:sp>
        <p:nvSpPr>
          <p:cNvPr id="724" name="Google Shape;724;p61"/>
          <p:cNvSpPr txBox="1">
            <a:spLocks noGrp="1"/>
          </p:cNvSpPr>
          <p:nvPr>
            <p:ph type="body" idx="2"/>
          </p:nvPr>
        </p:nvSpPr>
        <p:spPr>
          <a:xfrm>
            <a:off x="362425" y="1435608"/>
            <a:ext cx="5399400" cy="31743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3C509F"/>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3C509F"/>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Alg1 - Lesson Synthesis">
  <p:cSld name="CUSTOM_35">
    <p:spTree>
      <p:nvGrpSpPr>
        <p:cNvPr id="1" name="Shape 725"/>
        <p:cNvGrpSpPr/>
        <p:nvPr/>
      </p:nvGrpSpPr>
      <p:grpSpPr>
        <a:xfrm>
          <a:off x="0" y="0"/>
          <a:ext cx="0" cy="0"/>
          <a:chOff x="0" y="0"/>
          <a:chExt cx="0" cy="0"/>
        </a:xfrm>
      </p:grpSpPr>
      <p:sp>
        <p:nvSpPr>
          <p:cNvPr id="726" name="Google Shape;726;p62"/>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728" name="Google Shape;728;p6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29" name="Google Shape;729;p6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30" name="Google Shape;730;p6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31" name="Google Shape;731;p6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32" name="Google Shape;732;p6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33" name="Google Shape;733;p62"/>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734" name="Google Shape;734;p62"/>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2"/>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Alg1 - Cool-down">
  <p:cSld name="CUSTOM_35_1">
    <p:spTree>
      <p:nvGrpSpPr>
        <p:cNvPr id="1" name="Shape 736"/>
        <p:cNvGrpSpPr/>
        <p:nvPr/>
      </p:nvGrpSpPr>
      <p:grpSpPr>
        <a:xfrm>
          <a:off x="0" y="0"/>
          <a:ext cx="0" cy="0"/>
          <a:chOff x="0" y="0"/>
          <a:chExt cx="0" cy="0"/>
        </a:xfrm>
      </p:grpSpPr>
      <p:sp>
        <p:nvSpPr>
          <p:cNvPr id="737" name="Google Shape;737;p63"/>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3"/>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739" name="Google Shape;739;p6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40" name="Google Shape;740;p6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41" name="Google Shape;741;p6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42" name="Google Shape;742;p6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43" name="Google Shape;743;p6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44" name="Google Shape;744;p63"/>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745" name="Google Shape;745;p63"/>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746" name="Google Shape;746;p63"/>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3"/>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Alg1 - Glossary">
  <p:cSld name="CUSTOM_36">
    <p:spTree>
      <p:nvGrpSpPr>
        <p:cNvPr id="1" name="Shape 748"/>
        <p:cNvGrpSpPr/>
        <p:nvPr/>
      </p:nvGrpSpPr>
      <p:grpSpPr>
        <a:xfrm>
          <a:off x="0" y="0"/>
          <a:ext cx="0" cy="0"/>
          <a:chOff x="0" y="0"/>
          <a:chExt cx="0" cy="0"/>
        </a:xfrm>
      </p:grpSpPr>
      <p:sp>
        <p:nvSpPr>
          <p:cNvPr id="749" name="Google Shape;749;p64"/>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0" name="Google Shape;750;p64"/>
          <p:cNvPicPr preferRelativeResize="0"/>
          <p:nvPr/>
        </p:nvPicPr>
        <p:blipFill>
          <a:blip r:embed="rId2">
            <a:alphaModFix/>
          </a:blip>
          <a:stretch>
            <a:fillRect/>
          </a:stretch>
        </p:blipFill>
        <p:spPr>
          <a:xfrm>
            <a:off x="8544003" y="0"/>
            <a:ext cx="593996" cy="554400"/>
          </a:xfrm>
          <a:prstGeom prst="rect">
            <a:avLst/>
          </a:prstGeom>
          <a:noFill/>
          <a:ln>
            <a:noFill/>
          </a:ln>
        </p:spPr>
      </p:pic>
      <p:pic>
        <p:nvPicPr>
          <p:cNvPr id="751" name="Google Shape;751;p64"/>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752" name="Google Shape;752;p64"/>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753" name="Google Shape;753;p64"/>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54" name="Google Shape;754;p6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sp>
        <p:nvSpPr>
          <p:cNvPr id="755" name="Google Shape;755;p64"/>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56" name="Google Shape;756;p64"/>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sp>
        <p:nvSpPr>
          <p:cNvPr id="757" name="Google Shape;757;p64"/>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A1Sup - Title page">
  <p:cSld name="CUSTOM_37">
    <p:spTree>
      <p:nvGrpSpPr>
        <p:cNvPr id="1" name="Shape 758"/>
        <p:cNvGrpSpPr/>
        <p:nvPr/>
      </p:nvGrpSpPr>
      <p:grpSpPr>
        <a:xfrm>
          <a:off x="0" y="0"/>
          <a:ext cx="0" cy="0"/>
          <a:chOff x="0" y="0"/>
          <a:chExt cx="0" cy="0"/>
        </a:xfrm>
      </p:grpSpPr>
      <p:sp>
        <p:nvSpPr>
          <p:cNvPr id="759" name="Google Shape;759;p65"/>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5"/>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1" name="Google Shape;761;p65"/>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762" name="Google Shape;762;p65"/>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763" name="Google Shape;763;p65"/>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764" name="Google Shape;764;p65"/>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65" name="Google Shape;765;p65"/>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766" name="Google Shape;766;p65"/>
          <p:cNvSpPr/>
          <p:nvPr/>
        </p:nvSpPr>
        <p:spPr>
          <a:xfrm>
            <a:off x="0" y="2539500"/>
            <a:ext cx="9144000" cy="1118100"/>
          </a:xfrm>
          <a:prstGeom prst="rect">
            <a:avLst/>
          </a:prstGeom>
          <a:solidFill>
            <a:srgbClr val="27615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7" name="Google Shape;767;p65"/>
          <p:cNvSpPr txBox="1"/>
          <p:nvPr/>
        </p:nvSpPr>
        <p:spPr>
          <a:xfrm>
            <a:off x="184350" y="26722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768" name="Google Shape;768;p65"/>
          <p:cNvSpPr txBox="1"/>
          <p:nvPr/>
        </p:nvSpPr>
        <p:spPr>
          <a:xfrm>
            <a:off x="184350" y="32170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pic>
        <p:nvPicPr>
          <p:cNvPr id="769" name="Google Shape;769;p65"/>
          <p:cNvPicPr preferRelativeResize="0"/>
          <p:nvPr/>
        </p:nvPicPr>
        <p:blipFill rotWithShape="1">
          <a:blip r:embed="rId5">
            <a:alphaModFix/>
          </a:blip>
          <a:srcRect l="4163" r="4118" b="5150"/>
          <a:stretch/>
        </p:blipFill>
        <p:spPr>
          <a:xfrm>
            <a:off x="7788414" y="2552375"/>
            <a:ext cx="1226561" cy="1092350"/>
          </a:xfrm>
          <a:prstGeom prst="rect">
            <a:avLst/>
          </a:prstGeom>
          <a:noFill/>
          <a:ln>
            <a:noFill/>
          </a:ln>
        </p:spPr>
      </p:pic>
      <p:sp>
        <p:nvSpPr>
          <p:cNvPr id="770" name="Google Shape;770;p65"/>
          <p:cNvSpPr txBox="1"/>
          <p:nvPr/>
        </p:nvSpPr>
        <p:spPr>
          <a:xfrm>
            <a:off x="7659500" y="2792400"/>
            <a:ext cx="1484400" cy="612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b="1">
                <a:solidFill>
                  <a:srgbClr val="FFFFFF"/>
                </a:solidFill>
                <a:latin typeface="Montserrat"/>
                <a:ea typeface="Montserrat"/>
                <a:cs typeface="Montserrat"/>
                <a:sym typeface="Montserrat"/>
              </a:rPr>
              <a:t>ALGEBRA 1</a:t>
            </a:r>
            <a:br>
              <a:rPr lang="en" sz="1600" b="1">
                <a:solidFill>
                  <a:srgbClr val="FFFFFF"/>
                </a:solidFill>
                <a:latin typeface="Montserrat"/>
                <a:ea typeface="Montserrat"/>
                <a:cs typeface="Montserrat"/>
                <a:sym typeface="Montserrat"/>
              </a:rPr>
            </a:br>
            <a:r>
              <a:rPr lang="en" sz="1600" b="1">
                <a:solidFill>
                  <a:srgbClr val="FFFFFF"/>
                </a:solidFill>
                <a:latin typeface="Montserrat"/>
                <a:ea typeface="Montserrat"/>
                <a:cs typeface="Montserrat"/>
                <a:sym typeface="Montserrat"/>
              </a:rPr>
              <a:t>Supports</a:t>
            </a:r>
            <a:endParaRPr sz="1600">
              <a:solidFill>
                <a:srgbClr val="FFFFFF"/>
              </a:solidFill>
              <a:latin typeface="Montserrat"/>
              <a:ea typeface="Montserrat"/>
              <a:cs typeface="Montserrat"/>
              <a:sym typeface="Montserrat"/>
            </a:endParaRPr>
          </a:p>
        </p:txBody>
      </p:sp>
      <p:sp>
        <p:nvSpPr>
          <p:cNvPr id="771" name="Google Shape;771;p65"/>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72" name="Google Shape;772;p65"/>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A1Sup - Learning Goal">
  <p:cSld name="CUSTOM_50">
    <p:spTree>
      <p:nvGrpSpPr>
        <p:cNvPr id="1" name="Shape 773"/>
        <p:cNvGrpSpPr/>
        <p:nvPr/>
      </p:nvGrpSpPr>
      <p:grpSpPr>
        <a:xfrm>
          <a:off x="0" y="0"/>
          <a:ext cx="0" cy="0"/>
          <a:chOff x="0" y="0"/>
          <a:chExt cx="0" cy="0"/>
        </a:xfrm>
      </p:grpSpPr>
      <p:sp>
        <p:nvSpPr>
          <p:cNvPr id="774" name="Google Shape;774;p66"/>
          <p:cNvSpPr/>
          <p:nvPr/>
        </p:nvSpPr>
        <p:spPr>
          <a:xfrm>
            <a:off x="0" y="-125"/>
            <a:ext cx="3048000" cy="63972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6"/>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776" name="Google Shape;776;p6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77" name="Google Shape;777;p6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78" name="Google Shape;778;p66"/>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79" name="Google Shape;779;p66"/>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276156"/>
                </a:solidFill>
                <a:latin typeface="Montserrat"/>
                <a:ea typeface="Montserrat"/>
                <a:cs typeface="Montserrat"/>
                <a:sym typeface="Montserrat"/>
              </a:defRPr>
            </a:lvl1pPr>
            <a:lvl2pPr lvl="1" algn="r" rtl="0">
              <a:spcBef>
                <a:spcPts val="0"/>
              </a:spcBef>
              <a:spcAft>
                <a:spcPts val="0"/>
              </a:spcAft>
              <a:buNone/>
              <a:defRPr>
                <a:solidFill>
                  <a:srgbClr val="276156"/>
                </a:solidFill>
              </a:defRPr>
            </a:lvl2pPr>
            <a:lvl3pPr lvl="2" algn="r" rtl="0">
              <a:spcBef>
                <a:spcPts val="0"/>
              </a:spcBef>
              <a:spcAft>
                <a:spcPts val="0"/>
              </a:spcAft>
              <a:buNone/>
              <a:defRPr>
                <a:solidFill>
                  <a:srgbClr val="276156"/>
                </a:solidFill>
              </a:defRPr>
            </a:lvl3pPr>
            <a:lvl4pPr lvl="3" algn="r" rtl="0">
              <a:spcBef>
                <a:spcPts val="0"/>
              </a:spcBef>
              <a:spcAft>
                <a:spcPts val="0"/>
              </a:spcAft>
              <a:buNone/>
              <a:defRPr>
                <a:solidFill>
                  <a:srgbClr val="276156"/>
                </a:solidFill>
              </a:defRPr>
            </a:lvl4pPr>
            <a:lvl5pPr lvl="4" algn="r" rtl="0">
              <a:spcBef>
                <a:spcPts val="0"/>
              </a:spcBef>
              <a:spcAft>
                <a:spcPts val="0"/>
              </a:spcAft>
              <a:buNone/>
              <a:defRPr>
                <a:solidFill>
                  <a:srgbClr val="276156"/>
                </a:solidFill>
              </a:defRPr>
            </a:lvl5pPr>
            <a:lvl6pPr lvl="5" algn="r" rtl="0">
              <a:spcBef>
                <a:spcPts val="0"/>
              </a:spcBef>
              <a:spcAft>
                <a:spcPts val="0"/>
              </a:spcAft>
              <a:buNone/>
              <a:defRPr>
                <a:solidFill>
                  <a:srgbClr val="276156"/>
                </a:solidFill>
              </a:defRPr>
            </a:lvl6pPr>
            <a:lvl7pPr lvl="6" algn="r" rtl="0">
              <a:spcBef>
                <a:spcPts val="0"/>
              </a:spcBef>
              <a:spcAft>
                <a:spcPts val="0"/>
              </a:spcAft>
              <a:buNone/>
              <a:defRPr>
                <a:solidFill>
                  <a:srgbClr val="276156"/>
                </a:solidFill>
              </a:defRPr>
            </a:lvl7pPr>
            <a:lvl8pPr lvl="7" algn="r" rtl="0">
              <a:spcBef>
                <a:spcPts val="0"/>
              </a:spcBef>
              <a:spcAft>
                <a:spcPts val="0"/>
              </a:spcAft>
              <a:buNone/>
              <a:defRPr>
                <a:solidFill>
                  <a:srgbClr val="276156"/>
                </a:solidFill>
              </a:defRPr>
            </a:lvl8pPr>
            <a:lvl9pPr lvl="8" algn="r" rtl="0">
              <a:spcBef>
                <a:spcPts val="0"/>
              </a:spcBef>
              <a:spcAft>
                <a:spcPts val="0"/>
              </a:spcAft>
              <a:buNone/>
              <a:defRPr>
                <a:solidFill>
                  <a:srgbClr val="276156"/>
                </a:solidFill>
              </a:defRPr>
            </a:lvl9pPr>
          </a:lstStyle>
          <a:p>
            <a:endParaRPr/>
          </a:p>
        </p:txBody>
      </p:sp>
      <p:pic>
        <p:nvPicPr>
          <p:cNvPr id="780" name="Google Shape;780;p66"/>
          <p:cNvPicPr preferRelativeResize="0"/>
          <p:nvPr/>
        </p:nvPicPr>
        <p:blipFill rotWithShape="1">
          <a:blip r:embed="rId4">
            <a:alphaModFix/>
          </a:blip>
          <a:srcRect b="5150"/>
          <a:stretch/>
        </p:blipFill>
        <p:spPr>
          <a:xfrm>
            <a:off x="268050" y="4207725"/>
            <a:ext cx="2406675" cy="2130700"/>
          </a:xfrm>
          <a:prstGeom prst="rect">
            <a:avLst/>
          </a:prstGeom>
          <a:noFill/>
          <a:ln>
            <a:noFill/>
          </a:ln>
        </p:spPr>
      </p:pic>
      <p:sp>
        <p:nvSpPr>
          <p:cNvPr id="781" name="Google Shape;781;p66"/>
          <p:cNvSpPr txBox="1"/>
          <p:nvPr/>
        </p:nvSpPr>
        <p:spPr>
          <a:xfrm>
            <a:off x="27900" y="3912300"/>
            <a:ext cx="2992200" cy="157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300" b="1">
                <a:solidFill>
                  <a:srgbClr val="FFFFFF"/>
                </a:solidFill>
                <a:latin typeface="Poppins"/>
                <a:ea typeface="Poppins"/>
                <a:cs typeface="Poppins"/>
                <a:sym typeface="Poppins"/>
              </a:rPr>
              <a:t>Algebra 1</a:t>
            </a:r>
            <a:br>
              <a:rPr lang="en" sz="4300" b="1">
                <a:solidFill>
                  <a:srgbClr val="FFFFFF"/>
                </a:solidFill>
                <a:latin typeface="Poppins"/>
                <a:ea typeface="Poppins"/>
                <a:cs typeface="Poppins"/>
                <a:sym typeface="Poppins"/>
              </a:rPr>
            </a:br>
            <a:r>
              <a:rPr lang="en" sz="4000" b="1">
                <a:solidFill>
                  <a:srgbClr val="FFFFFF"/>
                </a:solidFill>
                <a:latin typeface="Poppins"/>
                <a:ea typeface="Poppins"/>
                <a:cs typeface="Poppins"/>
                <a:sym typeface="Poppins"/>
              </a:rPr>
              <a:t>Supports</a:t>
            </a:r>
            <a:endParaRPr sz="4000">
              <a:solidFill>
                <a:srgbClr val="FFFFFF"/>
              </a:solidFill>
              <a:latin typeface="Poppins"/>
              <a:ea typeface="Poppins"/>
              <a:cs typeface="Poppins"/>
              <a:sym typeface="Poppin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Alg.1 Supports">
  <p:cSld name="CUSTOM_48">
    <p:spTree>
      <p:nvGrpSpPr>
        <p:cNvPr id="1" name="Shape 782"/>
        <p:cNvGrpSpPr/>
        <p:nvPr/>
      </p:nvGrpSpPr>
      <p:grpSpPr>
        <a:xfrm>
          <a:off x="0" y="0"/>
          <a:ext cx="0" cy="0"/>
          <a:chOff x="0" y="0"/>
          <a:chExt cx="0" cy="0"/>
        </a:xfrm>
      </p:grpSpPr>
      <p:sp>
        <p:nvSpPr>
          <p:cNvPr id="783" name="Google Shape;783;p67"/>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785" name="Google Shape;785;p6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86" name="Google Shape;786;p6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87" name="Google Shape;787;p6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88" name="Google Shape;788;p6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89" name="Google Shape;789;p6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90" name="Google Shape;790;p67"/>
          <p:cNvPicPr preferRelativeResize="0"/>
          <p:nvPr/>
        </p:nvPicPr>
        <p:blipFill>
          <a:blip r:embed="rId4">
            <a:alphaModFix/>
          </a:blip>
          <a:stretch>
            <a:fillRect/>
          </a:stretch>
        </p:blipFill>
        <p:spPr>
          <a:xfrm>
            <a:off x="8543990" y="-2"/>
            <a:ext cx="593989" cy="5544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A1Sup - Warm-up">
  <p:cSld name="CUSTOM_48_1">
    <p:spTree>
      <p:nvGrpSpPr>
        <p:cNvPr id="1" name="Shape 791"/>
        <p:cNvGrpSpPr/>
        <p:nvPr/>
      </p:nvGrpSpPr>
      <p:grpSpPr>
        <a:xfrm>
          <a:off x="0" y="0"/>
          <a:ext cx="0" cy="0"/>
          <a:chOff x="0" y="0"/>
          <a:chExt cx="0" cy="0"/>
        </a:xfrm>
      </p:grpSpPr>
      <p:sp>
        <p:nvSpPr>
          <p:cNvPr id="792" name="Google Shape;792;p68"/>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794" name="Google Shape;794;p6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95" name="Google Shape;795;p6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96" name="Google Shape;796;p6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97" name="Google Shape;797;p6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98" name="Google Shape;798;p6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99" name="Google Shape;799;p68"/>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00" name="Google Shape;800;p68"/>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01" name="Google Shape;801;p68"/>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A1Sup - WODB">
  <p:cSld name="CUSTOM_48_1_1">
    <p:spTree>
      <p:nvGrpSpPr>
        <p:cNvPr id="1" name="Shape 802"/>
        <p:cNvGrpSpPr/>
        <p:nvPr/>
      </p:nvGrpSpPr>
      <p:grpSpPr>
        <a:xfrm>
          <a:off x="0" y="0"/>
          <a:ext cx="0" cy="0"/>
          <a:chOff x="0" y="0"/>
          <a:chExt cx="0" cy="0"/>
        </a:xfrm>
      </p:grpSpPr>
      <p:sp>
        <p:nvSpPr>
          <p:cNvPr id="803" name="Google Shape;803;p69"/>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05" name="Google Shape;805;p6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06" name="Google Shape;806;p6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07" name="Google Shape;807;p6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08" name="Google Shape;808;p6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09" name="Google Shape;809;p69"/>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10" name="Google Shape;810;p69"/>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11" name="Google Shape;811;p69"/>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12" name="Google Shape;812;p69"/>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A1Sup - Math Talk">
  <p:cSld name="CUSTOM_48_1_1_1">
    <p:spTree>
      <p:nvGrpSpPr>
        <p:cNvPr id="1" name="Shape 813"/>
        <p:cNvGrpSpPr/>
        <p:nvPr/>
      </p:nvGrpSpPr>
      <p:grpSpPr>
        <a:xfrm>
          <a:off x="0" y="0"/>
          <a:ext cx="0" cy="0"/>
          <a:chOff x="0" y="0"/>
          <a:chExt cx="0" cy="0"/>
        </a:xfrm>
      </p:grpSpPr>
      <p:sp>
        <p:nvSpPr>
          <p:cNvPr id="814" name="Google Shape;814;p70"/>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70"/>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16" name="Google Shape;816;p7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17" name="Google Shape;817;p7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18" name="Google Shape;818;p7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19" name="Google Shape;819;p7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20" name="Google Shape;820;p7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21" name="Google Shape;821;p70"/>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22" name="Google Shape;822;p70"/>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23" name="Google Shape;823;p70"/>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11">
  <p:cSld name="CUSTOM_14">
    <p:spTree>
      <p:nvGrpSpPr>
        <p:cNvPr id="1" name="Shape 46"/>
        <p:cNvGrpSpPr/>
        <p:nvPr/>
      </p:nvGrpSpPr>
      <p:grpSpPr>
        <a:xfrm>
          <a:off x="0" y="0"/>
          <a:ext cx="0" cy="0"/>
          <a:chOff x="0" y="0"/>
          <a:chExt cx="0" cy="0"/>
        </a:xfrm>
      </p:grpSpPr>
      <p:sp>
        <p:nvSpPr>
          <p:cNvPr id="47" name="Google Shape;47;p8"/>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48" name="Google Shape;48;p8"/>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49" name="Google Shape;49;p8"/>
          <p:cNvSpPr/>
          <p:nvPr/>
        </p:nvSpPr>
        <p:spPr>
          <a:xfrm>
            <a:off x="-758866" y="-715987"/>
            <a:ext cx="1611900" cy="1396500"/>
          </a:xfrm>
          <a:prstGeom prst="hexagon">
            <a:avLst>
              <a:gd name="adj" fmla="val 25000"/>
              <a:gd name="vf" fmla="val 115470"/>
            </a:avLst>
          </a:prstGeom>
          <a:solidFill>
            <a:srgbClr val="8F34CF">
              <a:alpha val="68720"/>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a:off x="498014" y="-20684"/>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a:off x="-758866" y="680526"/>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758860" y="2077056"/>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a:off x="-758860" y="3473577"/>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a:off x="1738954" y="-715963"/>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txBox="1">
            <a:spLocks noGrp="1"/>
          </p:cNvSpPr>
          <p:nvPr>
            <p:ph type="title"/>
          </p:nvPr>
        </p:nvSpPr>
        <p:spPr>
          <a:xfrm>
            <a:off x="352575" y="61050"/>
            <a:ext cx="8643600" cy="7923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None/>
              <a:defRPr sz="3000" b="1">
                <a:latin typeface="Open Sans"/>
                <a:ea typeface="Open Sans"/>
                <a:cs typeface="Open Sans"/>
                <a:sym typeface="Open Sans"/>
              </a:defRPr>
            </a:lvl1pPr>
            <a:lvl2pPr lvl="1" rtl="0">
              <a:spcBef>
                <a:spcPts val="0"/>
              </a:spcBef>
              <a:spcAft>
                <a:spcPts val="0"/>
              </a:spcAft>
              <a:buNone/>
              <a:defRPr sz="3000" b="1">
                <a:latin typeface="Open Sans"/>
                <a:ea typeface="Open Sans"/>
                <a:cs typeface="Open Sans"/>
                <a:sym typeface="Open Sans"/>
              </a:defRPr>
            </a:lvl2pPr>
            <a:lvl3pPr lvl="2" rtl="0">
              <a:spcBef>
                <a:spcPts val="0"/>
              </a:spcBef>
              <a:spcAft>
                <a:spcPts val="0"/>
              </a:spcAft>
              <a:buNone/>
              <a:defRPr sz="3000" b="1">
                <a:latin typeface="Open Sans"/>
                <a:ea typeface="Open Sans"/>
                <a:cs typeface="Open Sans"/>
                <a:sym typeface="Open Sans"/>
              </a:defRPr>
            </a:lvl3pPr>
            <a:lvl4pPr lvl="3" rtl="0">
              <a:spcBef>
                <a:spcPts val="0"/>
              </a:spcBef>
              <a:spcAft>
                <a:spcPts val="0"/>
              </a:spcAft>
              <a:buNone/>
              <a:defRPr sz="3000" b="1">
                <a:latin typeface="Open Sans"/>
                <a:ea typeface="Open Sans"/>
                <a:cs typeface="Open Sans"/>
                <a:sym typeface="Open Sans"/>
              </a:defRPr>
            </a:lvl4pPr>
            <a:lvl5pPr lvl="4" rtl="0">
              <a:spcBef>
                <a:spcPts val="0"/>
              </a:spcBef>
              <a:spcAft>
                <a:spcPts val="0"/>
              </a:spcAft>
              <a:buNone/>
              <a:defRPr sz="3000" b="1">
                <a:latin typeface="Open Sans"/>
                <a:ea typeface="Open Sans"/>
                <a:cs typeface="Open Sans"/>
                <a:sym typeface="Open Sans"/>
              </a:defRPr>
            </a:lvl5pPr>
            <a:lvl6pPr lvl="5" rtl="0">
              <a:spcBef>
                <a:spcPts val="0"/>
              </a:spcBef>
              <a:spcAft>
                <a:spcPts val="0"/>
              </a:spcAft>
              <a:buNone/>
              <a:defRPr sz="3000" b="1">
                <a:latin typeface="Open Sans"/>
                <a:ea typeface="Open Sans"/>
                <a:cs typeface="Open Sans"/>
                <a:sym typeface="Open Sans"/>
              </a:defRPr>
            </a:lvl6pPr>
            <a:lvl7pPr lvl="6" rtl="0">
              <a:spcBef>
                <a:spcPts val="0"/>
              </a:spcBef>
              <a:spcAft>
                <a:spcPts val="0"/>
              </a:spcAft>
              <a:buNone/>
              <a:defRPr sz="3000" b="1">
                <a:latin typeface="Open Sans"/>
                <a:ea typeface="Open Sans"/>
                <a:cs typeface="Open Sans"/>
                <a:sym typeface="Open Sans"/>
              </a:defRPr>
            </a:lvl7pPr>
            <a:lvl8pPr lvl="7" rtl="0">
              <a:spcBef>
                <a:spcPts val="0"/>
              </a:spcBef>
              <a:spcAft>
                <a:spcPts val="0"/>
              </a:spcAft>
              <a:buNone/>
              <a:defRPr sz="3000" b="1">
                <a:latin typeface="Open Sans"/>
                <a:ea typeface="Open Sans"/>
                <a:cs typeface="Open Sans"/>
                <a:sym typeface="Open Sans"/>
              </a:defRPr>
            </a:lvl8pPr>
            <a:lvl9pPr lvl="8" rtl="0">
              <a:spcBef>
                <a:spcPts val="0"/>
              </a:spcBef>
              <a:spcAft>
                <a:spcPts val="0"/>
              </a:spcAft>
              <a:buNone/>
              <a:defRPr sz="3000" b="1">
                <a:latin typeface="Open Sans"/>
                <a:ea typeface="Open Sans"/>
                <a:cs typeface="Open Sans"/>
                <a:sym typeface="Open Sans"/>
              </a:defRPr>
            </a:lvl9pPr>
          </a:lstStyle>
          <a:p>
            <a:endParaRPr/>
          </a:p>
        </p:txBody>
      </p:sp>
      <p:sp>
        <p:nvSpPr>
          <p:cNvPr id="56" name="Google Shape;56;p8"/>
          <p:cNvSpPr txBox="1">
            <a:spLocks noGrp="1"/>
          </p:cNvSpPr>
          <p:nvPr>
            <p:ph type="body" idx="1"/>
          </p:nvPr>
        </p:nvSpPr>
        <p:spPr>
          <a:xfrm>
            <a:off x="1307900" y="1375825"/>
            <a:ext cx="7374900" cy="50031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A1Sup - Estimation">
  <p:cSld name="CUSTOM_48_1_1_1_2">
    <p:spTree>
      <p:nvGrpSpPr>
        <p:cNvPr id="1" name="Shape 824"/>
        <p:cNvGrpSpPr/>
        <p:nvPr/>
      </p:nvGrpSpPr>
      <p:grpSpPr>
        <a:xfrm>
          <a:off x="0" y="0"/>
          <a:ext cx="0" cy="0"/>
          <a:chOff x="0" y="0"/>
          <a:chExt cx="0" cy="0"/>
        </a:xfrm>
      </p:grpSpPr>
      <p:sp>
        <p:nvSpPr>
          <p:cNvPr id="825" name="Google Shape;825;p71"/>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71"/>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27" name="Google Shape;827;p7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28" name="Google Shape;828;p7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29" name="Google Shape;829;p7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30" name="Google Shape;830;p7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31" name="Google Shape;831;p71"/>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32" name="Google Shape;832;p71"/>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33" name="Google Shape;833;p71"/>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34" name="Google Shape;834;p71"/>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Estimation</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A1Sup - Notice and Wonder">
  <p:cSld name="CUSTOM_48_1_1_1_1">
    <p:spTree>
      <p:nvGrpSpPr>
        <p:cNvPr id="1" name="Shape 835"/>
        <p:cNvGrpSpPr/>
        <p:nvPr/>
      </p:nvGrpSpPr>
      <p:grpSpPr>
        <a:xfrm>
          <a:off x="0" y="0"/>
          <a:ext cx="0" cy="0"/>
          <a:chOff x="0" y="0"/>
          <a:chExt cx="0" cy="0"/>
        </a:xfrm>
      </p:grpSpPr>
      <p:sp>
        <p:nvSpPr>
          <p:cNvPr id="836" name="Google Shape;836;p72"/>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38" name="Google Shape;838;p7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39" name="Google Shape;839;p7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40" name="Google Shape;840;p7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41" name="Google Shape;841;p7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42" name="Google Shape;842;p7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43" name="Google Shape;843;p72"/>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44" name="Google Shape;844;p72"/>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45" name="Google Shape;845;p72"/>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A1Sup - NW (not warm-up)">
  <p:cSld name="CUSTOM_48_1_1_1_1_1">
    <p:spTree>
      <p:nvGrpSpPr>
        <p:cNvPr id="1" name="Shape 846"/>
        <p:cNvGrpSpPr/>
        <p:nvPr/>
      </p:nvGrpSpPr>
      <p:grpSpPr>
        <a:xfrm>
          <a:off x="0" y="0"/>
          <a:ext cx="0" cy="0"/>
          <a:chOff x="0" y="0"/>
          <a:chExt cx="0" cy="0"/>
        </a:xfrm>
      </p:grpSpPr>
      <p:sp>
        <p:nvSpPr>
          <p:cNvPr id="847" name="Google Shape;847;p73"/>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3"/>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49" name="Google Shape;849;p7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50" name="Google Shape;850;p7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51" name="Google Shape;851;p7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52" name="Google Shape;852;p7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53" name="Google Shape;853;p7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54" name="Google Shape;854;p73"/>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55" name="Google Shape;855;p73"/>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56" name="Google Shape;856;p73"/>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A1Sup - Digital applet">
  <p:cSld name="CUSTOM_48_1_1_1_1_1_1">
    <p:spTree>
      <p:nvGrpSpPr>
        <p:cNvPr id="1" name="Shape 857"/>
        <p:cNvGrpSpPr/>
        <p:nvPr/>
      </p:nvGrpSpPr>
      <p:grpSpPr>
        <a:xfrm>
          <a:off x="0" y="0"/>
          <a:ext cx="0" cy="0"/>
          <a:chOff x="0" y="0"/>
          <a:chExt cx="0" cy="0"/>
        </a:xfrm>
      </p:grpSpPr>
      <p:sp>
        <p:nvSpPr>
          <p:cNvPr id="858" name="Google Shape;858;p74"/>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4"/>
          <p:cNvSpPr txBox="1">
            <a:spLocks noGrp="1"/>
          </p:cNvSpPr>
          <p:nvPr>
            <p:ph type="body" idx="1"/>
          </p:nvPr>
        </p:nvSpPr>
        <p:spPr>
          <a:xfrm>
            <a:off x="3335925" y="1162425"/>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60" name="Google Shape;860;p7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61" name="Google Shape;861;p7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62" name="Google Shape;862;p7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63" name="Google Shape;863;p7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64" name="Google Shape;864;p7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65" name="Google Shape;865;p74"/>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66" name="Google Shape;866;p74"/>
          <p:cNvSpPr/>
          <p:nvPr/>
        </p:nvSpPr>
        <p:spPr>
          <a:xfrm>
            <a:off x="352853" y="2249439"/>
            <a:ext cx="2475900" cy="23592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7" name="Google Shape;867;p74"/>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868" name="Google Shape;868;p74"/>
          <p:cNvPicPr preferRelativeResize="0"/>
          <p:nvPr/>
        </p:nvPicPr>
        <p:blipFill>
          <a:blip r:embed="rId4">
            <a:alphaModFix/>
          </a:blip>
          <a:stretch>
            <a:fillRect/>
          </a:stretch>
        </p:blipFill>
        <p:spPr>
          <a:xfrm>
            <a:off x="1012066" y="2909301"/>
            <a:ext cx="801716" cy="748300"/>
          </a:xfrm>
          <a:prstGeom prst="rect">
            <a:avLst/>
          </a:prstGeom>
          <a:noFill/>
          <a:ln>
            <a:noFill/>
          </a:ln>
        </p:spPr>
      </p:pic>
      <p:grpSp>
        <p:nvGrpSpPr>
          <p:cNvPr id="869" name="Google Shape;869;p74"/>
          <p:cNvGrpSpPr/>
          <p:nvPr/>
        </p:nvGrpSpPr>
        <p:grpSpPr>
          <a:xfrm>
            <a:off x="1611587" y="3368339"/>
            <a:ext cx="961144" cy="648708"/>
            <a:chOff x="4376850" y="2698575"/>
            <a:chExt cx="1746900" cy="1223746"/>
          </a:xfrm>
        </p:grpSpPr>
        <p:sp>
          <p:nvSpPr>
            <p:cNvPr id="870" name="Google Shape;870;p74"/>
            <p:cNvSpPr/>
            <p:nvPr/>
          </p:nvSpPr>
          <p:spPr>
            <a:xfrm>
              <a:off x="4376850" y="2698575"/>
              <a:ext cx="1746900" cy="1180200"/>
            </a:xfrm>
            <a:prstGeom prst="roundRect">
              <a:avLst>
                <a:gd name="adj" fmla="val 16667"/>
              </a:avLst>
            </a:prstGeom>
            <a:solidFill>
              <a:srgbClr val="276156"/>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1" name="Google Shape;871;p74"/>
            <p:cNvGrpSpPr/>
            <p:nvPr/>
          </p:nvGrpSpPr>
          <p:grpSpPr>
            <a:xfrm>
              <a:off x="5097702" y="3836344"/>
              <a:ext cx="305178" cy="85977"/>
              <a:chOff x="2704175" y="4079500"/>
              <a:chExt cx="992450" cy="279600"/>
            </a:xfrm>
          </p:grpSpPr>
          <p:sp>
            <p:nvSpPr>
              <p:cNvPr id="872" name="Google Shape;872;p74"/>
              <p:cNvSpPr/>
              <p:nvPr/>
            </p:nvSpPr>
            <p:spPr>
              <a:xfrm>
                <a:off x="2704175" y="4079500"/>
                <a:ext cx="279600" cy="2796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4"/>
              <p:cNvSpPr/>
              <p:nvPr/>
            </p:nvSpPr>
            <p:spPr>
              <a:xfrm>
                <a:off x="3060600" y="4079500"/>
                <a:ext cx="279600" cy="2796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4"/>
              <p:cNvSpPr/>
              <p:nvPr/>
            </p:nvSpPr>
            <p:spPr>
              <a:xfrm>
                <a:off x="3417025" y="4079500"/>
                <a:ext cx="279600" cy="2796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875" name="Google Shape;875;p74"/>
          <p:cNvPicPr preferRelativeResize="0"/>
          <p:nvPr/>
        </p:nvPicPr>
        <p:blipFill>
          <a:blip r:embed="rId4">
            <a:alphaModFix/>
          </a:blip>
          <a:stretch>
            <a:fillRect/>
          </a:stretch>
        </p:blipFill>
        <p:spPr>
          <a:xfrm>
            <a:off x="1839425" y="3456825"/>
            <a:ext cx="505450" cy="471750"/>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A1Sup - Learning Targets">
  <p:cSld name="CUSTOM_51">
    <p:spTree>
      <p:nvGrpSpPr>
        <p:cNvPr id="1" name="Shape 876"/>
        <p:cNvGrpSpPr/>
        <p:nvPr/>
      </p:nvGrpSpPr>
      <p:grpSpPr>
        <a:xfrm>
          <a:off x="0" y="0"/>
          <a:ext cx="0" cy="0"/>
          <a:chOff x="0" y="0"/>
          <a:chExt cx="0" cy="0"/>
        </a:xfrm>
      </p:grpSpPr>
      <p:sp>
        <p:nvSpPr>
          <p:cNvPr id="877" name="Google Shape;877;p75"/>
          <p:cNvSpPr/>
          <p:nvPr/>
        </p:nvSpPr>
        <p:spPr>
          <a:xfrm>
            <a:off x="6096000" y="0"/>
            <a:ext cx="3048000" cy="63972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5"/>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879" name="Google Shape;879;p7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80" name="Google Shape;880;p7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81" name="Google Shape;881;p75"/>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276156"/>
                </a:solidFill>
                <a:latin typeface="Montserrat"/>
                <a:ea typeface="Montserrat"/>
                <a:cs typeface="Montserrat"/>
                <a:sym typeface="Montserrat"/>
              </a:defRPr>
            </a:lvl1pPr>
            <a:lvl2pPr lvl="1" rtl="0">
              <a:spcBef>
                <a:spcPts val="0"/>
              </a:spcBef>
              <a:spcAft>
                <a:spcPts val="0"/>
              </a:spcAft>
              <a:buNone/>
              <a:defRPr>
                <a:solidFill>
                  <a:srgbClr val="3C509F"/>
                </a:solidFill>
              </a:defRPr>
            </a:lvl2pPr>
            <a:lvl3pPr lvl="2" rtl="0">
              <a:spcBef>
                <a:spcPts val="0"/>
              </a:spcBef>
              <a:spcAft>
                <a:spcPts val="0"/>
              </a:spcAft>
              <a:buNone/>
              <a:defRPr>
                <a:solidFill>
                  <a:srgbClr val="3C509F"/>
                </a:solidFill>
              </a:defRPr>
            </a:lvl3pPr>
            <a:lvl4pPr lvl="3" rtl="0">
              <a:spcBef>
                <a:spcPts val="0"/>
              </a:spcBef>
              <a:spcAft>
                <a:spcPts val="0"/>
              </a:spcAft>
              <a:buNone/>
              <a:defRPr>
                <a:solidFill>
                  <a:srgbClr val="3C509F"/>
                </a:solidFill>
              </a:defRPr>
            </a:lvl4pPr>
            <a:lvl5pPr lvl="4" rtl="0">
              <a:spcBef>
                <a:spcPts val="0"/>
              </a:spcBef>
              <a:spcAft>
                <a:spcPts val="0"/>
              </a:spcAft>
              <a:buNone/>
              <a:defRPr>
                <a:solidFill>
                  <a:srgbClr val="3C509F"/>
                </a:solidFill>
              </a:defRPr>
            </a:lvl5pPr>
            <a:lvl6pPr lvl="5" rtl="0">
              <a:spcBef>
                <a:spcPts val="0"/>
              </a:spcBef>
              <a:spcAft>
                <a:spcPts val="0"/>
              </a:spcAft>
              <a:buNone/>
              <a:defRPr>
                <a:solidFill>
                  <a:srgbClr val="3C509F"/>
                </a:solidFill>
              </a:defRPr>
            </a:lvl6pPr>
            <a:lvl7pPr lvl="6" rtl="0">
              <a:spcBef>
                <a:spcPts val="0"/>
              </a:spcBef>
              <a:spcAft>
                <a:spcPts val="0"/>
              </a:spcAft>
              <a:buNone/>
              <a:defRPr>
                <a:solidFill>
                  <a:srgbClr val="3C509F"/>
                </a:solidFill>
              </a:defRPr>
            </a:lvl7pPr>
            <a:lvl8pPr lvl="7" rtl="0">
              <a:spcBef>
                <a:spcPts val="0"/>
              </a:spcBef>
              <a:spcAft>
                <a:spcPts val="0"/>
              </a:spcAft>
              <a:buNone/>
              <a:defRPr>
                <a:solidFill>
                  <a:srgbClr val="3C509F"/>
                </a:solidFill>
              </a:defRPr>
            </a:lvl8pPr>
            <a:lvl9pPr lvl="8" rtl="0">
              <a:spcBef>
                <a:spcPts val="0"/>
              </a:spcBef>
              <a:spcAft>
                <a:spcPts val="0"/>
              </a:spcAft>
              <a:buNone/>
              <a:defRPr>
                <a:solidFill>
                  <a:srgbClr val="3C509F"/>
                </a:solidFill>
              </a:defRPr>
            </a:lvl9pPr>
          </a:lstStyle>
          <a:p>
            <a:endParaRPr/>
          </a:p>
        </p:txBody>
      </p:sp>
      <p:pic>
        <p:nvPicPr>
          <p:cNvPr id="882" name="Google Shape;882;p75"/>
          <p:cNvPicPr preferRelativeResize="0"/>
          <p:nvPr/>
        </p:nvPicPr>
        <p:blipFill rotWithShape="1">
          <a:blip r:embed="rId4">
            <a:alphaModFix/>
          </a:blip>
          <a:srcRect b="5150"/>
          <a:stretch/>
        </p:blipFill>
        <p:spPr>
          <a:xfrm>
            <a:off x="6364050" y="4216600"/>
            <a:ext cx="2406675" cy="2130700"/>
          </a:xfrm>
          <a:prstGeom prst="rect">
            <a:avLst/>
          </a:prstGeom>
          <a:noFill/>
          <a:ln>
            <a:noFill/>
          </a:ln>
        </p:spPr>
      </p:pic>
      <p:sp>
        <p:nvSpPr>
          <p:cNvPr id="883" name="Google Shape;883;p75"/>
          <p:cNvSpPr txBox="1"/>
          <p:nvPr/>
        </p:nvSpPr>
        <p:spPr>
          <a:xfrm>
            <a:off x="6123900" y="3921175"/>
            <a:ext cx="2992200" cy="157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300" b="1">
                <a:solidFill>
                  <a:srgbClr val="FFFFFF"/>
                </a:solidFill>
                <a:latin typeface="Poppins"/>
                <a:ea typeface="Poppins"/>
                <a:cs typeface="Poppins"/>
                <a:sym typeface="Poppins"/>
              </a:rPr>
              <a:t>Algebra 1</a:t>
            </a:r>
            <a:br>
              <a:rPr lang="en" sz="4300" b="1">
                <a:solidFill>
                  <a:srgbClr val="FFFFFF"/>
                </a:solidFill>
                <a:latin typeface="Poppins"/>
                <a:ea typeface="Poppins"/>
                <a:cs typeface="Poppins"/>
                <a:sym typeface="Poppins"/>
              </a:rPr>
            </a:br>
            <a:r>
              <a:rPr lang="en" sz="4000" b="1">
                <a:solidFill>
                  <a:srgbClr val="FFFFFF"/>
                </a:solidFill>
                <a:latin typeface="Poppins"/>
                <a:ea typeface="Poppins"/>
                <a:cs typeface="Poppins"/>
                <a:sym typeface="Poppins"/>
              </a:rPr>
              <a:t>Supports</a:t>
            </a:r>
            <a:endParaRPr sz="4000">
              <a:solidFill>
                <a:srgbClr val="FFFFFF"/>
              </a:solidFill>
              <a:latin typeface="Poppins"/>
              <a:ea typeface="Poppins"/>
              <a:cs typeface="Poppins"/>
              <a:sym typeface="Poppins"/>
            </a:endParaRPr>
          </a:p>
        </p:txBody>
      </p:sp>
      <p:sp>
        <p:nvSpPr>
          <p:cNvPr id="884" name="Google Shape;884;p75"/>
          <p:cNvSpPr txBox="1">
            <a:spLocks noGrp="1"/>
          </p:cNvSpPr>
          <p:nvPr>
            <p:ph type="body" idx="2"/>
          </p:nvPr>
        </p:nvSpPr>
        <p:spPr>
          <a:xfrm>
            <a:off x="365760" y="1431200"/>
            <a:ext cx="5394900" cy="31743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276156"/>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276156"/>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A1Sup - Lesson Synthesis">
  <p:cSld name="CUSTOM_48_1_1_1_1_1_1_1">
    <p:spTree>
      <p:nvGrpSpPr>
        <p:cNvPr id="1" name="Shape 885"/>
        <p:cNvGrpSpPr/>
        <p:nvPr/>
      </p:nvGrpSpPr>
      <p:grpSpPr>
        <a:xfrm>
          <a:off x="0" y="0"/>
          <a:ext cx="0" cy="0"/>
          <a:chOff x="0" y="0"/>
          <a:chExt cx="0" cy="0"/>
        </a:xfrm>
      </p:grpSpPr>
      <p:sp>
        <p:nvSpPr>
          <p:cNvPr id="886" name="Google Shape;886;p76"/>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6"/>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88" name="Google Shape;888;p7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89" name="Google Shape;889;p7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90" name="Google Shape;890;p7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91" name="Google Shape;891;p7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92" name="Google Shape;892;p7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93" name="Google Shape;893;p76"/>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94" name="Google Shape;894;p76"/>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6"/>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A1Sup - Cool-down">
  <p:cSld name="CUSTOM_48_1_1_1_1_1_1_1_1">
    <p:spTree>
      <p:nvGrpSpPr>
        <p:cNvPr id="1" name="Shape 896"/>
        <p:cNvGrpSpPr/>
        <p:nvPr/>
      </p:nvGrpSpPr>
      <p:grpSpPr>
        <a:xfrm>
          <a:off x="0" y="0"/>
          <a:ext cx="0" cy="0"/>
          <a:chOff x="0" y="0"/>
          <a:chExt cx="0" cy="0"/>
        </a:xfrm>
      </p:grpSpPr>
      <p:sp>
        <p:nvSpPr>
          <p:cNvPr id="897" name="Google Shape;897;p77"/>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99" name="Google Shape;899;p7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00" name="Google Shape;900;p7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01" name="Google Shape;901;p7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02" name="Google Shape;902;p7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03" name="Google Shape;903;p7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04" name="Google Shape;904;p77"/>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905" name="Google Shape;905;p77"/>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906" name="Google Shape;906;p77"/>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7"/>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A1Sup - Glossary">
  <p:cSld name="CUSTOM_42_1_1_1_1_1_1_1_1_1_1">
    <p:spTree>
      <p:nvGrpSpPr>
        <p:cNvPr id="1" name="Shape 908"/>
        <p:cNvGrpSpPr/>
        <p:nvPr/>
      </p:nvGrpSpPr>
      <p:grpSpPr>
        <a:xfrm>
          <a:off x="0" y="0"/>
          <a:ext cx="0" cy="0"/>
          <a:chOff x="0" y="0"/>
          <a:chExt cx="0" cy="0"/>
        </a:xfrm>
      </p:grpSpPr>
      <p:pic>
        <p:nvPicPr>
          <p:cNvPr id="909" name="Google Shape;909;p7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10" name="Google Shape;910;p7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11" name="Google Shape;911;p78"/>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12" name="Google Shape;912;p7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13" name="Google Shape;913;p78"/>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14" name="Google Shape;914;p78"/>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15" name="Google Shape;915;p78"/>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8"/>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917" name="Google Shape;917;p78"/>
          <p:cNvPicPr preferRelativeResize="0"/>
          <p:nvPr/>
        </p:nvPicPr>
        <p:blipFill>
          <a:blip r:embed="rId5">
            <a:alphaModFix/>
          </a:blip>
          <a:stretch>
            <a:fillRect/>
          </a:stretch>
        </p:blipFill>
        <p:spPr>
          <a:xfrm>
            <a:off x="8543990" y="-2"/>
            <a:ext cx="593989" cy="554400"/>
          </a:xfrm>
          <a:prstGeom prst="rect">
            <a:avLst/>
          </a:prstGeom>
          <a:noFill/>
          <a:ln>
            <a:noFill/>
          </a:ln>
        </p:spPr>
      </p:pic>
      <p:sp>
        <p:nvSpPr>
          <p:cNvPr id="918" name="Google Shape;918;p78"/>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ustom Layout 12">
  <p:cSld name="CUSTOM_40">
    <p:spTree>
      <p:nvGrpSpPr>
        <p:cNvPr id="1" name="Shape 919"/>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Geo - Title Page">
  <p:cSld name="CUSTOM_37_1">
    <p:spTree>
      <p:nvGrpSpPr>
        <p:cNvPr id="1" name="Shape 920"/>
        <p:cNvGrpSpPr/>
        <p:nvPr/>
      </p:nvGrpSpPr>
      <p:grpSpPr>
        <a:xfrm>
          <a:off x="0" y="0"/>
          <a:ext cx="0" cy="0"/>
          <a:chOff x="0" y="0"/>
          <a:chExt cx="0" cy="0"/>
        </a:xfrm>
      </p:grpSpPr>
      <p:pic>
        <p:nvPicPr>
          <p:cNvPr id="921" name="Google Shape;921;p80"/>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922" name="Google Shape;922;p80"/>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923" name="Google Shape;923;p80"/>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924" name="Google Shape;924;p80"/>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925" name="Google Shape;925;p80"/>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926" name="Google Shape;926;p80"/>
          <p:cNvSpPr/>
          <p:nvPr/>
        </p:nvSpPr>
        <p:spPr>
          <a:xfrm>
            <a:off x="8353425" y="288512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80"/>
          <p:cNvSpPr/>
          <p:nvPr/>
        </p:nvSpPr>
        <p:spPr>
          <a:xfrm>
            <a:off x="8353425" y="288512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80"/>
          <p:cNvSpPr/>
          <p:nvPr/>
        </p:nvSpPr>
        <p:spPr>
          <a:xfrm>
            <a:off x="0" y="2539488"/>
            <a:ext cx="9144000" cy="1118100"/>
          </a:xfrm>
          <a:prstGeom prst="rect">
            <a:avLst/>
          </a:prstGeom>
          <a:solidFill>
            <a:srgbClr val="73199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9" name="Google Shape;929;p80"/>
          <p:cNvSpPr txBox="1"/>
          <p:nvPr/>
        </p:nvSpPr>
        <p:spPr>
          <a:xfrm>
            <a:off x="184350" y="2672213"/>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930" name="Google Shape;930;p80"/>
          <p:cNvSpPr txBox="1"/>
          <p:nvPr/>
        </p:nvSpPr>
        <p:spPr>
          <a:xfrm>
            <a:off x="184350" y="3204850"/>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pic>
        <p:nvPicPr>
          <p:cNvPr id="931" name="Google Shape;931;p80"/>
          <p:cNvPicPr preferRelativeResize="0"/>
          <p:nvPr/>
        </p:nvPicPr>
        <p:blipFill>
          <a:blip r:embed="rId5">
            <a:alphaModFix/>
          </a:blip>
          <a:stretch>
            <a:fillRect/>
          </a:stretch>
        </p:blipFill>
        <p:spPr>
          <a:xfrm>
            <a:off x="7715251" y="2522525"/>
            <a:ext cx="1244825" cy="1072006"/>
          </a:xfrm>
          <a:prstGeom prst="rect">
            <a:avLst/>
          </a:prstGeom>
          <a:noFill/>
          <a:ln>
            <a:noFill/>
          </a:ln>
        </p:spPr>
      </p:pic>
      <p:sp>
        <p:nvSpPr>
          <p:cNvPr id="932" name="Google Shape;932;p80"/>
          <p:cNvSpPr txBox="1"/>
          <p:nvPr/>
        </p:nvSpPr>
        <p:spPr>
          <a:xfrm>
            <a:off x="7372575" y="2889125"/>
            <a:ext cx="16896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800" b="1">
                <a:solidFill>
                  <a:srgbClr val="FFFFFF"/>
                </a:solidFill>
                <a:latin typeface="Montserrat"/>
                <a:ea typeface="Montserrat"/>
                <a:cs typeface="Montserrat"/>
                <a:sym typeface="Montserrat"/>
              </a:rPr>
              <a:t>GEOMETRY</a:t>
            </a:r>
            <a:endParaRPr sz="1800">
              <a:solidFill>
                <a:srgbClr val="FFFFFF"/>
              </a:solidFill>
              <a:latin typeface="Montserrat"/>
              <a:ea typeface="Montserrat"/>
              <a:cs typeface="Montserrat"/>
              <a:sym typeface="Montserrat"/>
            </a:endParaRPr>
          </a:p>
        </p:txBody>
      </p:sp>
      <p:sp>
        <p:nvSpPr>
          <p:cNvPr id="933" name="Google Shape;933;p80"/>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34" name="Google Shape;934;p80"/>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 - Title page">
  <p:cSld name="CUSTOM_15">
    <p:spTree>
      <p:nvGrpSpPr>
        <p:cNvPr id="1" name="Shape 57"/>
        <p:cNvGrpSpPr/>
        <p:nvPr/>
      </p:nvGrpSpPr>
      <p:grpSpPr>
        <a:xfrm>
          <a:off x="0" y="0"/>
          <a:ext cx="0" cy="0"/>
          <a:chOff x="0" y="0"/>
          <a:chExt cx="0" cy="0"/>
        </a:xfrm>
      </p:grpSpPr>
      <p:sp>
        <p:nvSpPr>
          <p:cNvPr id="58" name="Google Shape;58;p9"/>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59" name="Google Shape;59;p9"/>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0" y="2458075"/>
            <a:ext cx="9144000" cy="1118100"/>
          </a:xfrm>
          <a:prstGeom prst="rect">
            <a:avLst/>
          </a:prstGeom>
          <a:solidFill>
            <a:srgbClr val="4D2E98"/>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9"/>
          <p:cNvSpPr txBox="1"/>
          <p:nvPr/>
        </p:nvSpPr>
        <p:spPr>
          <a:xfrm>
            <a:off x="8211050" y="2349675"/>
            <a:ext cx="503100" cy="905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4700" b="1">
                <a:solidFill>
                  <a:srgbClr val="F3F3F3"/>
                </a:solidFill>
                <a:latin typeface="Open Sans"/>
                <a:ea typeface="Open Sans"/>
                <a:cs typeface="Open Sans"/>
                <a:sym typeface="Open Sans"/>
              </a:rPr>
              <a:t>6</a:t>
            </a:r>
            <a:endParaRPr sz="4700">
              <a:solidFill>
                <a:srgbClr val="F3F3F3"/>
              </a:solidFill>
            </a:endParaRPr>
          </a:p>
        </p:txBody>
      </p:sp>
      <p:pic>
        <p:nvPicPr>
          <p:cNvPr id="62" name="Google Shape;62;p9"/>
          <p:cNvPicPr preferRelativeResize="0"/>
          <p:nvPr/>
        </p:nvPicPr>
        <p:blipFill rotWithShape="1">
          <a:blip r:embed="rId2">
            <a:alphaModFix/>
          </a:blip>
          <a:srcRect r="36159" b="41880"/>
          <a:stretch/>
        </p:blipFill>
        <p:spPr>
          <a:xfrm rot="-351412">
            <a:off x="8183577" y="2803367"/>
            <a:ext cx="997697" cy="847767"/>
          </a:xfrm>
          <a:prstGeom prst="rect">
            <a:avLst/>
          </a:prstGeom>
          <a:noFill/>
          <a:ln>
            <a:noFill/>
          </a:ln>
        </p:spPr>
      </p:pic>
      <p:sp>
        <p:nvSpPr>
          <p:cNvPr id="63" name="Google Shape;63;p9"/>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64;p9"/>
          <p:cNvPicPr preferRelativeResize="0"/>
          <p:nvPr/>
        </p:nvPicPr>
        <p:blipFill>
          <a:blip r:embed="rId3">
            <a:alphaModFix/>
          </a:blip>
          <a:stretch>
            <a:fillRect/>
          </a:stretch>
        </p:blipFill>
        <p:spPr>
          <a:xfrm>
            <a:off x="68075" y="6364875"/>
            <a:ext cx="1870925" cy="442500"/>
          </a:xfrm>
          <a:prstGeom prst="rect">
            <a:avLst/>
          </a:prstGeom>
          <a:noFill/>
          <a:ln>
            <a:noFill/>
          </a:ln>
        </p:spPr>
      </p:pic>
      <p:pic>
        <p:nvPicPr>
          <p:cNvPr id="65" name="Google Shape;65;p9"/>
          <p:cNvPicPr preferRelativeResize="0"/>
          <p:nvPr/>
        </p:nvPicPr>
        <p:blipFill rotWithShape="1">
          <a:blip r:embed="rId4">
            <a:alphaModFix/>
          </a:blip>
          <a:srcRect l="10213" t="36663" r="8465" b="34224"/>
          <a:stretch/>
        </p:blipFill>
        <p:spPr>
          <a:xfrm>
            <a:off x="7150679" y="6422476"/>
            <a:ext cx="1911396" cy="384900"/>
          </a:xfrm>
          <a:prstGeom prst="rect">
            <a:avLst/>
          </a:prstGeom>
          <a:noFill/>
          <a:ln>
            <a:noFill/>
          </a:ln>
        </p:spPr>
      </p:pic>
      <p:sp>
        <p:nvSpPr>
          <p:cNvPr id="66" name="Google Shape;66;p9"/>
          <p:cNvSpPr txBox="1">
            <a:spLocks noGrp="1"/>
          </p:cNvSpPr>
          <p:nvPr>
            <p:ph type="title"/>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7" name="Google Shape;67;p9"/>
          <p:cNvSpPr txBox="1">
            <a:spLocks noGrp="1"/>
          </p:cNvSpPr>
          <p:nvPr>
            <p:ph type="subTitle" idx="1"/>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8" name="Google Shape;68;p9"/>
          <p:cNvSpPr txBox="1">
            <a:spLocks noGrp="1"/>
          </p:cNvSpPr>
          <p:nvPr>
            <p:ph type="subTitle" idx="2"/>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69" name="Google Shape;69;p9"/>
          <p:cNvSpPr txBox="1">
            <a:spLocks noGrp="1"/>
          </p:cNvSpPr>
          <p:nvPr>
            <p:ph type="title" idx="3"/>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0" name="Google Shape;70;p9"/>
          <p:cNvPicPr preferRelativeResize="0"/>
          <p:nvPr/>
        </p:nvPicPr>
        <p:blipFill>
          <a:blip r:embed="rId5">
            <a:alphaModFix/>
          </a:blip>
          <a:stretch>
            <a:fillRect/>
          </a:stretch>
        </p:blipFill>
        <p:spPr>
          <a:xfrm>
            <a:off x="2536420" y="232050"/>
            <a:ext cx="3988680" cy="20176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358">
          <p15:clr>
            <a:srgbClr val="FA7B17"/>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Geo - Learning Goal">
  <p:cSld name="CUSTOM_43">
    <p:spTree>
      <p:nvGrpSpPr>
        <p:cNvPr id="1" name="Shape 935"/>
        <p:cNvGrpSpPr/>
        <p:nvPr/>
      </p:nvGrpSpPr>
      <p:grpSpPr>
        <a:xfrm>
          <a:off x="0" y="0"/>
          <a:ext cx="0" cy="0"/>
          <a:chOff x="0" y="0"/>
          <a:chExt cx="0" cy="0"/>
        </a:xfrm>
      </p:grpSpPr>
      <p:sp>
        <p:nvSpPr>
          <p:cNvPr id="936" name="Google Shape;936;p81"/>
          <p:cNvSpPr/>
          <p:nvPr/>
        </p:nvSpPr>
        <p:spPr>
          <a:xfrm>
            <a:off x="0" y="-125"/>
            <a:ext cx="3048000" cy="63972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81"/>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938" name="Google Shape;938;p8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39" name="Google Shape;939;p8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40" name="Google Shape;940;p81"/>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41" name="Google Shape;941;p81"/>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731996"/>
                </a:solidFill>
                <a:latin typeface="Montserrat"/>
                <a:ea typeface="Montserrat"/>
                <a:cs typeface="Montserrat"/>
                <a:sym typeface="Montserrat"/>
              </a:defRPr>
            </a:lvl1pPr>
            <a:lvl2pPr lvl="1" algn="r" rtl="0">
              <a:spcBef>
                <a:spcPts val="0"/>
              </a:spcBef>
              <a:spcAft>
                <a:spcPts val="0"/>
              </a:spcAft>
              <a:buNone/>
              <a:defRPr>
                <a:solidFill>
                  <a:srgbClr val="74318E"/>
                </a:solidFill>
              </a:defRPr>
            </a:lvl2pPr>
            <a:lvl3pPr lvl="2" algn="r" rtl="0">
              <a:spcBef>
                <a:spcPts val="0"/>
              </a:spcBef>
              <a:spcAft>
                <a:spcPts val="0"/>
              </a:spcAft>
              <a:buNone/>
              <a:defRPr>
                <a:solidFill>
                  <a:srgbClr val="74318E"/>
                </a:solidFill>
              </a:defRPr>
            </a:lvl3pPr>
            <a:lvl4pPr lvl="3" algn="r" rtl="0">
              <a:spcBef>
                <a:spcPts val="0"/>
              </a:spcBef>
              <a:spcAft>
                <a:spcPts val="0"/>
              </a:spcAft>
              <a:buNone/>
              <a:defRPr>
                <a:solidFill>
                  <a:srgbClr val="74318E"/>
                </a:solidFill>
              </a:defRPr>
            </a:lvl4pPr>
            <a:lvl5pPr lvl="4" algn="r" rtl="0">
              <a:spcBef>
                <a:spcPts val="0"/>
              </a:spcBef>
              <a:spcAft>
                <a:spcPts val="0"/>
              </a:spcAft>
              <a:buNone/>
              <a:defRPr>
                <a:solidFill>
                  <a:srgbClr val="74318E"/>
                </a:solidFill>
              </a:defRPr>
            </a:lvl5pPr>
            <a:lvl6pPr lvl="5" algn="r" rtl="0">
              <a:spcBef>
                <a:spcPts val="0"/>
              </a:spcBef>
              <a:spcAft>
                <a:spcPts val="0"/>
              </a:spcAft>
              <a:buNone/>
              <a:defRPr>
                <a:solidFill>
                  <a:srgbClr val="74318E"/>
                </a:solidFill>
              </a:defRPr>
            </a:lvl6pPr>
            <a:lvl7pPr lvl="6" algn="r" rtl="0">
              <a:spcBef>
                <a:spcPts val="0"/>
              </a:spcBef>
              <a:spcAft>
                <a:spcPts val="0"/>
              </a:spcAft>
              <a:buNone/>
              <a:defRPr>
                <a:solidFill>
                  <a:srgbClr val="74318E"/>
                </a:solidFill>
              </a:defRPr>
            </a:lvl7pPr>
            <a:lvl8pPr lvl="7" algn="r" rtl="0">
              <a:spcBef>
                <a:spcPts val="0"/>
              </a:spcBef>
              <a:spcAft>
                <a:spcPts val="0"/>
              </a:spcAft>
              <a:buNone/>
              <a:defRPr>
                <a:solidFill>
                  <a:srgbClr val="74318E"/>
                </a:solidFill>
              </a:defRPr>
            </a:lvl8pPr>
            <a:lvl9pPr lvl="8" algn="r" rtl="0">
              <a:spcBef>
                <a:spcPts val="0"/>
              </a:spcBef>
              <a:spcAft>
                <a:spcPts val="0"/>
              </a:spcAft>
              <a:buNone/>
              <a:defRPr>
                <a:solidFill>
                  <a:srgbClr val="74318E"/>
                </a:solidFill>
              </a:defRPr>
            </a:lvl9pPr>
          </a:lstStyle>
          <a:p>
            <a:endParaRPr/>
          </a:p>
        </p:txBody>
      </p:sp>
      <p:sp>
        <p:nvSpPr>
          <p:cNvPr id="942" name="Google Shape;942;p81"/>
          <p:cNvSpPr txBox="1"/>
          <p:nvPr/>
        </p:nvSpPr>
        <p:spPr>
          <a:xfrm>
            <a:off x="0" y="3874825"/>
            <a:ext cx="3048000" cy="1203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900" b="1">
                <a:solidFill>
                  <a:srgbClr val="FFFFFF"/>
                </a:solidFill>
                <a:latin typeface="Poppins"/>
                <a:ea typeface="Poppins"/>
                <a:cs typeface="Poppins"/>
                <a:sym typeface="Poppins"/>
              </a:rPr>
              <a:t>Geometry</a:t>
            </a:r>
            <a:endParaRPr sz="3700">
              <a:solidFill>
                <a:srgbClr val="FFFFFF"/>
              </a:solidFill>
              <a:latin typeface="Poppins"/>
              <a:ea typeface="Poppins"/>
              <a:cs typeface="Poppins"/>
              <a:sym typeface="Poppins"/>
            </a:endParaRPr>
          </a:p>
        </p:txBody>
      </p:sp>
      <p:pic>
        <p:nvPicPr>
          <p:cNvPr id="943" name="Google Shape;943;p81"/>
          <p:cNvPicPr preferRelativeResize="0"/>
          <p:nvPr/>
        </p:nvPicPr>
        <p:blipFill>
          <a:blip r:embed="rId4">
            <a:alphaModFix/>
          </a:blip>
          <a:stretch>
            <a:fillRect/>
          </a:stretch>
        </p:blipFill>
        <p:spPr>
          <a:xfrm>
            <a:off x="804934" y="4383302"/>
            <a:ext cx="2161625" cy="2017495"/>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Geometry - main">
  <p:cSld name="CUSTOM_42">
    <p:spTree>
      <p:nvGrpSpPr>
        <p:cNvPr id="1" name="Shape 944"/>
        <p:cNvGrpSpPr/>
        <p:nvPr/>
      </p:nvGrpSpPr>
      <p:grpSpPr>
        <a:xfrm>
          <a:off x="0" y="0"/>
          <a:ext cx="0" cy="0"/>
          <a:chOff x="0" y="0"/>
          <a:chExt cx="0" cy="0"/>
        </a:xfrm>
      </p:grpSpPr>
      <p:sp>
        <p:nvSpPr>
          <p:cNvPr id="945" name="Google Shape;945;p82"/>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8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pic>
        <p:nvPicPr>
          <p:cNvPr id="947" name="Google Shape;947;p8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48" name="Google Shape;948;p8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49" name="Google Shape;949;p8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50" name="Google Shape;950;p8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51" name="Google Shape;951;p8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52" name="Google Shape;952;p82"/>
          <p:cNvPicPr preferRelativeResize="0"/>
          <p:nvPr/>
        </p:nvPicPr>
        <p:blipFill>
          <a:blip r:embed="rId4">
            <a:alphaModFix/>
          </a:blip>
          <a:stretch>
            <a:fillRect/>
          </a:stretch>
        </p:blipFill>
        <p:spPr>
          <a:xfrm>
            <a:off x="8543996" y="28737"/>
            <a:ext cx="532403" cy="496925"/>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Geo - Warm-up">
  <p:cSld name="CUSTOM_42_1">
    <p:spTree>
      <p:nvGrpSpPr>
        <p:cNvPr id="1" name="Shape 953"/>
        <p:cNvGrpSpPr/>
        <p:nvPr/>
      </p:nvGrpSpPr>
      <p:grpSpPr>
        <a:xfrm>
          <a:off x="0" y="0"/>
          <a:ext cx="0" cy="0"/>
          <a:chOff x="0" y="0"/>
          <a:chExt cx="0" cy="0"/>
        </a:xfrm>
      </p:grpSpPr>
      <p:sp>
        <p:nvSpPr>
          <p:cNvPr id="954" name="Google Shape;954;p83"/>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5" name="Google Shape;955;p8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56" name="Google Shape;956;p8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57" name="Google Shape;957;p8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58" name="Google Shape;958;p83"/>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59" name="Google Shape;959;p8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60" name="Google Shape;960;p83"/>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61" name="Google Shape;961;p83"/>
          <p:cNvSpPr/>
          <p:nvPr/>
        </p:nvSpPr>
        <p:spPr>
          <a:xfrm>
            <a:off x="-12300" y="547050"/>
            <a:ext cx="2386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62" name="Google Shape;962;p83"/>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963" name="Google Shape;963;p83"/>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Geo - WODB">
  <p:cSld name="CUSTOM_42_1_1">
    <p:spTree>
      <p:nvGrpSpPr>
        <p:cNvPr id="1" name="Shape 964"/>
        <p:cNvGrpSpPr/>
        <p:nvPr/>
      </p:nvGrpSpPr>
      <p:grpSpPr>
        <a:xfrm>
          <a:off x="0" y="0"/>
          <a:ext cx="0" cy="0"/>
          <a:chOff x="0" y="0"/>
          <a:chExt cx="0" cy="0"/>
        </a:xfrm>
      </p:grpSpPr>
      <p:sp>
        <p:nvSpPr>
          <p:cNvPr id="965" name="Google Shape;965;p84"/>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6" name="Google Shape;966;p8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67" name="Google Shape;967;p8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68" name="Google Shape;968;p8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69" name="Google Shape;969;p84"/>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70" name="Google Shape;970;p8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71" name="Google Shape;971;p84"/>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72" name="Google Shape;972;p84"/>
          <p:cNvSpPr/>
          <p:nvPr/>
        </p:nvSpPr>
        <p:spPr>
          <a:xfrm>
            <a:off x="-12300" y="547050"/>
            <a:ext cx="3562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73" name="Google Shape;973;p84"/>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974" name="Google Shape;974;p84"/>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Geo - Math Talk">
  <p:cSld name="CUSTOM_42_1_1_1">
    <p:spTree>
      <p:nvGrpSpPr>
        <p:cNvPr id="1" name="Shape 975"/>
        <p:cNvGrpSpPr/>
        <p:nvPr/>
      </p:nvGrpSpPr>
      <p:grpSpPr>
        <a:xfrm>
          <a:off x="0" y="0"/>
          <a:ext cx="0" cy="0"/>
          <a:chOff x="0" y="0"/>
          <a:chExt cx="0" cy="0"/>
        </a:xfrm>
      </p:grpSpPr>
      <p:sp>
        <p:nvSpPr>
          <p:cNvPr id="976" name="Google Shape;976;p85"/>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7" name="Google Shape;977;p8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78" name="Google Shape;978;p8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79" name="Google Shape;979;p8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80" name="Google Shape;980;p85"/>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81" name="Google Shape;981;p8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82" name="Google Shape;982;p85"/>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83" name="Google Shape;983;p85"/>
          <p:cNvSpPr/>
          <p:nvPr/>
        </p:nvSpPr>
        <p:spPr>
          <a:xfrm>
            <a:off x="-12300" y="547050"/>
            <a:ext cx="27630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84" name="Google Shape;984;p85"/>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
        <p:nvSpPr>
          <p:cNvPr id="985" name="Google Shape;985;p85"/>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Geo - Notice and Wonder">
  <p:cSld name="CUSTOM_42_1_1_1_1">
    <p:spTree>
      <p:nvGrpSpPr>
        <p:cNvPr id="1" name="Shape 986"/>
        <p:cNvGrpSpPr/>
        <p:nvPr/>
      </p:nvGrpSpPr>
      <p:grpSpPr>
        <a:xfrm>
          <a:off x="0" y="0"/>
          <a:ext cx="0" cy="0"/>
          <a:chOff x="0" y="0"/>
          <a:chExt cx="0" cy="0"/>
        </a:xfrm>
      </p:grpSpPr>
      <p:sp>
        <p:nvSpPr>
          <p:cNvPr id="987" name="Google Shape;987;p86"/>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8" name="Google Shape;988;p8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89" name="Google Shape;989;p8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90" name="Google Shape;990;p8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91" name="Google Shape;991;p86"/>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92" name="Google Shape;992;p8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93" name="Google Shape;993;p86"/>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94" name="Google Shape;994;p86"/>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95" name="Google Shape;995;p86"/>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996" name="Google Shape;996;p86"/>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Geo - NW (not warm-up)">
  <p:cSld name="CUSTOM_42_1_1_1_1_1">
    <p:spTree>
      <p:nvGrpSpPr>
        <p:cNvPr id="1" name="Shape 997"/>
        <p:cNvGrpSpPr/>
        <p:nvPr/>
      </p:nvGrpSpPr>
      <p:grpSpPr>
        <a:xfrm>
          <a:off x="0" y="0"/>
          <a:ext cx="0" cy="0"/>
          <a:chOff x="0" y="0"/>
          <a:chExt cx="0" cy="0"/>
        </a:xfrm>
      </p:grpSpPr>
      <p:sp>
        <p:nvSpPr>
          <p:cNvPr id="998" name="Google Shape;998;p87"/>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9" name="Google Shape;999;p8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00" name="Google Shape;1000;p8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01" name="Google Shape;1001;p8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02" name="Google Shape;1002;p87"/>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03" name="Google Shape;1003;p8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04" name="Google Shape;1004;p87"/>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05" name="Google Shape;1005;p87"/>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006" name="Google Shape;1006;p87"/>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1007" name="Google Shape;1007;p87"/>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Geo - Digital applet">
  <p:cSld name="CUSTOM_42_1_1_1_1_1_1">
    <p:spTree>
      <p:nvGrpSpPr>
        <p:cNvPr id="1" name="Shape 1008"/>
        <p:cNvGrpSpPr/>
        <p:nvPr/>
      </p:nvGrpSpPr>
      <p:grpSpPr>
        <a:xfrm>
          <a:off x="0" y="0"/>
          <a:ext cx="0" cy="0"/>
          <a:chOff x="0" y="0"/>
          <a:chExt cx="0" cy="0"/>
        </a:xfrm>
      </p:grpSpPr>
      <p:sp>
        <p:nvSpPr>
          <p:cNvPr id="1009" name="Google Shape;1009;p88"/>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88"/>
          <p:cNvSpPr txBox="1">
            <a:spLocks noGrp="1"/>
          </p:cNvSpPr>
          <p:nvPr>
            <p:ph type="body" idx="1"/>
          </p:nvPr>
        </p:nvSpPr>
        <p:spPr>
          <a:xfrm>
            <a:off x="3336000" y="1192975"/>
            <a:ext cx="53469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pic>
        <p:nvPicPr>
          <p:cNvPr id="1011" name="Google Shape;1011;p8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12" name="Google Shape;1012;p8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13" name="Google Shape;1013;p8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14" name="Google Shape;1014;p8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15" name="Google Shape;1015;p8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16" name="Google Shape;1016;p88"/>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17" name="Google Shape;1017;p88"/>
          <p:cNvSpPr/>
          <p:nvPr/>
        </p:nvSpPr>
        <p:spPr>
          <a:xfrm>
            <a:off x="352853" y="2249439"/>
            <a:ext cx="2475900" cy="23592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8" name="Google Shape;1018;p88"/>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1019" name="Google Shape;1019;p88"/>
          <p:cNvPicPr preferRelativeResize="0"/>
          <p:nvPr/>
        </p:nvPicPr>
        <p:blipFill>
          <a:blip r:embed="rId4">
            <a:alphaModFix/>
          </a:blip>
          <a:stretch>
            <a:fillRect/>
          </a:stretch>
        </p:blipFill>
        <p:spPr>
          <a:xfrm>
            <a:off x="960950" y="2890975"/>
            <a:ext cx="821300" cy="766625"/>
          </a:xfrm>
          <a:prstGeom prst="rect">
            <a:avLst/>
          </a:prstGeom>
          <a:noFill/>
          <a:ln>
            <a:noFill/>
          </a:ln>
        </p:spPr>
      </p:pic>
      <p:grpSp>
        <p:nvGrpSpPr>
          <p:cNvPr id="1020" name="Google Shape;1020;p88"/>
          <p:cNvGrpSpPr/>
          <p:nvPr/>
        </p:nvGrpSpPr>
        <p:grpSpPr>
          <a:xfrm>
            <a:off x="1611587" y="3368339"/>
            <a:ext cx="961144" cy="648708"/>
            <a:chOff x="4376850" y="2698575"/>
            <a:chExt cx="1746900" cy="1223746"/>
          </a:xfrm>
        </p:grpSpPr>
        <p:sp>
          <p:nvSpPr>
            <p:cNvPr id="1021" name="Google Shape;1021;p88"/>
            <p:cNvSpPr/>
            <p:nvPr/>
          </p:nvSpPr>
          <p:spPr>
            <a:xfrm>
              <a:off x="4376850" y="2698575"/>
              <a:ext cx="1746900" cy="1180200"/>
            </a:xfrm>
            <a:prstGeom prst="roundRect">
              <a:avLst>
                <a:gd name="adj" fmla="val 16667"/>
              </a:avLst>
            </a:prstGeom>
            <a:solidFill>
              <a:srgbClr val="731996"/>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2" name="Google Shape;1022;p88"/>
            <p:cNvGrpSpPr/>
            <p:nvPr/>
          </p:nvGrpSpPr>
          <p:grpSpPr>
            <a:xfrm>
              <a:off x="5097702" y="3836344"/>
              <a:ext cx="305178" cy="85977"/>
              <a:chOff x="2704175" y="4079500"/>
              <a:chExt cx="992450" cy="279600"/>
            </a:xfrm>
          </p:grpSpPr>
          <p:sp>
            <p:nvSpPr>
              <p:cNvPr id="1023" name="Google Shape;1023;p88"/>
              <p:cNvSpPr/>
              <p:nvPr/>
            </p:nvSpPr>
            <p:spPr>
              <a:xfrm>
                <a:off x="2704175" y="4079500"/>
                <a:ext cx="279600" cy="2796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88"/>
              <p:cNvSpPr/>
              <p:nvPr/>
            </p:nvSpPr>
            <p:spPr>
              <a:xfrm>
                <a:off x="3060600" y="4079500"/>
                <a:ext cx="279600" cy="2796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88"/>
              <p:cNvSpPr/>
              <p:nvPr/>
            </p:nvSpPr>
            <p:spPr>
              <a:xfrm>
                <a:off x="3417025" y="4079500"/>
                <a:ext cx="279600" cy="2796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26" name="Google Shape;1026;p88"/>
          <p:cNvPicPr preferRelativeResize="0"/>
          <p:nvPr/>
        </p:nvPicPr>
        <p:blipFill>
          <a:blip r:embed="rId4">
            <a:alphaModFix/>
          </a:blip>
          <a:stretch>
            <a:fillRect/>
          </a:stretch>
        </p:blipFill>
        <p:spPr>
          <a:xfrm>
            <a:off x="1825946" y="3444237"/>
            <a:ext cx="532403" cy="496925"/>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Geo - Learning Targets">
  <p:cSld name="CUSTOM_44">
    <p:spTree>
      <p:nvGrpSpPr>
        <p:cNvPr id="1" name="Shape 1027"/>
        <p:cNvGrpSpPr/>
        <p:nvPr/>
      </p:nvGrpSpPr>
      <p:grpSpPr>
        <a:xfrm>
          <a:off x="0" y="0"/>
          <a:ext cx="0" cy="0"/>
          <a:chOff x="0" y="0"/>
          <a:chExt cx="0" cy="0"/>
        </a:xfrm>
      </p:grpSpPr>
      <p:sp>
        <p:nvSpPr>
          <p:cNvPr id="1028" name="Google Shape;1028;p89"/>
          <p:cNvSpPr/>
          <p:nvPr/>
        </p:nvSpPr>
        <p:spPr>
          <a:xfrm>
            <a:off x="6096000" y="0"/>
            <a:ext cx="3048000" cy="63972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89"/>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1030" name="Google Shape;1030;p8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31" name="Google Shape;1031;p8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32" name="Google Shape;1032;p89"/>
          <p:cNvSpPr txBox="1"/>
          <p:nvPr/>
        </p:nvSpPr>
        <p:spPr>
          <a:xfrm>
            <a:off x="6096000" y="3772950"/>
            <a:ext cx="3048000" cy="1305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100" b="1">
                <a:solidFill>
                  <a:srgbClr val="FFFFFF"/>
                </a:solidFill>
                <a:latin typeface="Poppins"/>
                <a:ea typeface="Poppins"/>
                <a:cs typeface="Poppins"/>
                <a:sym typeface="Poppins"/>
              </a:rPr>
              <a:t>Geometry</a:t>
            </a:r>
            <a:endParaRPr sz="3900">
              <a:solidFill>
                <a:srgbClr val="FFFFFF"/>
              </a:solidFill>
              <a:latin typeface="Poppins"/>
              <a:ea typeface="Poppins"/>
              <a:cs typeface="Poppins"/>
              <a:sym typeface="Poppins"/>
            </a:endParaRPr>
          </a:p>
        </p:txBody>
      </p:sp>
      <p:pic>
        <p:nvPicPr>
          <p:cNvPr id="1033" name="Google Shape;1033;p89"/>
          <p:cNvPicPr preferRelativeResize="0"/>
          <p:nvPr/>
        </p:nvPicPr>
        <p:blipFill>
          <a:blip r:embed="rId4">
            <a:alphaModFix/>
          </a:blip>
          <a:stretch>
            <a:fillRect/>
          </a:stretch>
        </p:blipFill>
        <p:spPr>
          <a:xfrm>
            <a:off x="6900934" y="4383427"/>
            <a:ext cx="2161625" cy="2017495"/>
          </a:xfrm>
          <a:prstGeom prst="rect">
            <a:avLst/>
          </a:prstGeom>
          <a:noFill/>
          <a:ln>
            <a:noFill/>
          </a:ln>
        </p:spPr>
      </p:pic>
      <p:sp>
        <p:nvSpPr>
          <p:cNvPr id="1034" name="Google Shape;1034;p89"/>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731996"/>
                </a:solidFill>
                <a:latin typeface="Montserrat"/>
                <a:ea typeface="Montserrat"/>
                <a:cs typeface="Montserrat"/>
                <a:sym typeface="Montserrat"/>
              </a:defRPr>
            </a:lvl1pPr>
            <a:lvl2pPr lvl="1" rtl="0">
              <a:spcBef>
                <a:spcPts val="0"/>
              </a:spcBef>
              <a:spcAft>
                <a:spcPts val="0"/>
              </a:spcAft>
              <a:buNone/>
              <a:defRPr>
                <a:solidFill>
                  <a:srgbClr val="731996"/>
                </a:solidFill>
              </a:defRPr>
            </a:lvl2pPr>
            <a:lvl3pPr lvl="2" rtl="0">
              <a:spcBef>
                <a:spcPts val="0"/>
              </a:spcBef>
              <a:spcAft>
                <a:spcPts val="0"/>
              </a:spcAft>
              <a:buNone/>
              <a:defRPr>
                <a:solidFill>
                  <a:srgbClr val="731996"/>
                </a:solidFill>
              </a:defRPr>
            </a:lvl3pPr>
            <a:lvl4pPr lvl="3" rtl="0">
              <a:spcBef>
                <a:spcPts val="0"/>
              </a:spcBef>
              <a:spcAft>
                <a:spcPts val="0"/>
              </a:spcAft>
              <a:buNone/>
              <a:defRPr>
                <a:solidFill>
                  <a:srgbClr val="731996"/>
                </a:solidFill>
              </a:defRPr>
            </a:lvl4pPr>
            <a:lvl5pPr lvl="4" rtl="0">
              <a:spcBef>
                <a:spcPts val="0"/>
              </a:spcBef>
              <a:spcAft>
                <a:spcPts val="0"/>
              </a:spcAft>
              <a:buNone/>
              <a:defRPr>
                <a:solidFill>
                  <a:srgbClr val="731996"/>
                </a:solidFill>
              </a:defRPr>
            </a:lvl5pPr>
            <a:lvl6pPr lvl="5" rtl="0">
              <a:spcBef>
                <a:spcPts val="0"/>
              </a:spcBef>
              <a:spcAft>
                <a:spcPts val="0"/>
              </a:spcAft>
              <a:buNone/>
              <a:defRPr>
                <a:solidFill>
                  <a:srgbClr val="731996"/>
                </a:solidFill>
              </a:defRPr>
            </a:lvl6pPr>
            <a:lvl7pPr lvl="6" rtl="0">
              <a:spcBef>
                <a:spcPts val="0"/>
              </a:spcBef>
              <a:spcAft>
                <a:spcPts val="0"/>
              </a:spcAft>
              <a:buNone/>
              <a:defRPr>
                <a:solidFill>
                  <a:srgbClr val="731996"/>
                </a:solidFill>
              </a:defRPr>
            </a:lvl7pPr>
            <a:lvl8pPr lvl="7" rtl="0">
              <a:spcBef>
                <a:spcPts val="0"/>
              </a:spcBef>
              <a:spcAft>
                <a:spcPts val="0"/>
              </a:spcAft>
              <a:buNone/>
              <a:defRPr>
                <a:solidFill>
                  <a:srgbClr val="731996"/>
                </a:solidFill>
              </a:defRPr>
            </a:lvl8pPr>
            <a:lvl9pPr lvl="8" rtl="0">
              <a:spcBef>
                <a:spcPts val="0"/>
              </a:spcBef>
              <a:spcAft>
                <a:spcPts val="0"/>
              </a:spcAft>
              <a:buNone/>
              <a:defRPr>
                <a:solidFill>
                  <a:srgbClr val="731996"/>
                </a:solidFill>
              </a:defRPr>
            </a:lvl9pPr>
          </a:lstStyle>
          <a:p>
            <a:endParaRPr/>
          </a:p>
        </p:txBody>
      </p:sp>
      <p:sp>
        <p:nvSpPr>
          <p:cNvPr id="1035" name="Google Shape;1035;p89"/>
          <p:cNvSpPr txBox="1">
            <a:spLocks noGrp="1"/>
          </p:cNvSpPr>
          <p:nvPr>
            <p:ph type="body" idx="2"/>
          </p:nvPr>
        </p:nvSpPr>
        <p:spPr>
          <a:xfrm>
            <a:off x="365760" y="1431200"/>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731996"/>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731996"/>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Geo - Lesson Synthesis">
  <p:cSld name="CUSTOM_42_1_1_1_1_1_1_1">
    <p:spTree>
      <p:nvGrpSpPr>
        <p:cNvPr id="1" name="Shape 1036"/>
        <p:cNvGrpSpPr/>
        <p:nvPr/>
      </p:nvGrpSpPr>
      <p:grpSpPr>
        <a:xfrm>
          <a:off x="0" y="0"/>
          <a:ext cx="0" cy="0"/>
          <a:chOff x="0" y="0"/>
          <a:chExt cx="0" cy="0"/>
        </a:xfrm>
      </p:grpSpPr>
      <p:sp>
        <p:nvSpPr>
          <p:cNvPr id="1037" name="Google Shape;1037;p90"/>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8" name="Google Shape;1038;p9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39" name="Google Shape;1039;p9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40" name="Google Shape;1040;p9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41" name="Google Shape;1041;p90"/>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42" name="Google Shape;1042;p9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43" name="Google Shape;1043;p90"/>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44" name="Google Shape;1044;p90"/>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90"/>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046" name="Google Shape;1046;p90"/>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 - Learning Goal">
  <p:cSld name="CUSTOM_16">
    <p:spTree>
      <p:nvGrpSpPr>
        <p:cNvPr id="1" name="Shape 71"/>
        <p:cNvGrpSpPr/>
        <p:nvPr/>
      </p:nvGrpSpPr>
      <p:grpSpPr>
        <a:xfrm>
          <a:off x="0" y="0"/>
          <a:ext cx="0" cy="0"/>
          <a:chOff x="0" y="0"/>
          <a:chExt cx="0" cy="0"/>
        </a:xfrm>
      </p:grpSpPr>
      <p:sp>
        <p:nvSpPr>
          <p:cNvPr id="72" name="Google Shape;72;p10"/>
          <p:cNvSpPr/>
          <p:nvPr/>
        </p:nvSpPr>
        <p:spPr>
          <a:xfrm>
            <a:off x="0" y="-125"/>
            <a:ext cx="3048000" cy="63789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0"/>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74" name="Google Shape;74;p1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5" name="Google Shape;75;p1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6" name="Google Shape;76;p10"/>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000">
                <a:latin typeface="Open Sans"/>
                <a:ea typeface="Open Sans"/>
                <a:cs typeface="Open Sans"/>
                <a:sym typeface="Open Sans"/>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77" name="Google Shape;77;p10"/>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a:spcBef>
                <a:spcPts val="0"/>
              </a:spcBef>
              <a:spcAft>
                <a:spcPts val="0"/>
              </a:spcAft>
              <a:buNone/>
              <a:defRPr sz="2600">
                <a:solidFill>
                  <a:srgbClr val="603198"/>
                </a:solidFill>
                <a:latin typeface="Montserrat"/>
                <a:ea typeface="Montserrat"/>
                <a:cs typeface="Montserrat"/>
                <a:sym typeface="Montserrat"/>
              </a:defRPr>
            </a:lvl1pPr>
            <a:lvl2pPr lvl="1" algn="r">
              <a:spcBef>
                <a:spcPts val="0"/>
              </a:spcBef>
              <a:spcAft>
                <a:spcPts val="0"/>
              </a:spcAft>
              <a:buNone/>
              <a:defRPr/>
            </a:lvl2pPr>
            <a:lvl3pPr lvl="2" algn="r">
              <a:spcBef>
                <a:spcPts val="0"/>
              </a:spcBef>
              <a:spcAft>
                <a:spcPts val="0"/>
              </a:spcAft>
              <a:buNone/>
              <a:defRPr/>
            </a:lvl3pPr>
            <a:lvl4pPr lvl="3" algn="r">
              <a:spcBef>
                <a:spcPts val="0"/>
              </a:spcBef>
              <a:spcAft>
                <a:spcPts val="0"/>
              </a:spcAft>
              <a:buNone/>
              <a:defRPr/>
            </a:lvl4pPr>
            <a:lvl5pPr lvl="4" algn="r">
              <a:spcBef>
                <a:spcPts val="0"/>
              </a:spcBef>
              <a:spcAft>
                <a:spcPts val="0"/>
              </a:spcAft>
              <a:buNone/>
              <a:defRPr/>
            </a:lvl5pPr>
            <a:lvl6pPr lvl="5" algn="r">
              <a:spcBef>
                <a:spcPts val="0"/>
              </a:spcBef>
              <a:spcAft>
                <a:spcPts val="0"/>
              </a:spcAft>
              <a:buNone/>
              <a:defRPr/>
            </a:lvl6pPr>
            <a:lvl7pPr lvl="6" algn="r">
              <a:spcBef>
                <a:spcPts val="0"/>
              </a:spcBef>
              <a:spcAft>
                <a:spcPts val="0"/>
              </a:spcAft>
              <a:buNone/>
              <a:defRPr/>
            </a:lvl7pPr>
            <a:lvl8pPr lvl="7" algn="r">
              <a:spcBef>
                <a:spcPts val="0"/>
              </a:spcBef>
              <a:spcAft>
                <a:spcPts val="0"/>
              </a:spcAft>
              <a:buNone/>
              <a:defRPr/>
            </a:lvl8pPr>
            <a:lvl9pPr lvl="8" algn="r">
              <a:spcBef>
                <a:spcPts val="0"/>
              </a:spcBef>
              <a:spcAft>
                <a:spcPts val="0"/>
              </a:spcAft>
              <a:buNone/>
              <a:defRPr/>
            </a:lvl9pPr>
          </a:lstStyle>
          <a:p>
            <a:endParaRPr/>
          </a:p>
        </p:txBody>
      </p:sp>
      <p:sp>
        <p:nvSpPr>
          <p:cNvPr id="78" name="Google Shape;78;p10"/>
          <p:cNvSpPr txBox="1"/>
          <p:nvPr/>
        </p:nvSpPr>
        <p:spPr>
          <a:xfrm>
            <a:off x="822025" y="3409025"/>
            <a:ext cx="860100" cy="1456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0400" b="1">
                <a:solidFill>
                  <a:srgbClr val="F3F3F3"/>
                </a:solidFill>
                <a:latin typeface="Open Sans"/>
                <a:ea typeface="Open Sans"/>
                <a:cs typeface="Open Sans"/>
                <a:sym typeface="Open Sans"/>
              </a:rPr>
              <a:t>6</a:t>
            </a:r>
            <a:endParaRPr sz="10400">
              <a:solidFill>
                <a:srgbClr val="F3F3F3"/>
              </a:solidFill>
            </a:endParaRPr>
          </a:p>
        </p:txBody>
      </p:sp>
      <p:pic>
        <p:nvPicPr>
          <p:cNvPr id="79" name="Google Shape;79;p10"/>
          <p:cNvPicPr preferRelativeResize="0"/>
          <p:nvPr/>
        </p:nvPicPr>
        <p:blipFill rotWithShape="1">
          <a:blip r:embed="rId4">
            <a:alphaModFix/>
          </a:blip>
          <a:srcRect r="36159" b="41880"/>
          <a:stretch/>
        </p:blipFill>
        <p:spPr>
          <a:xfrm rot="-351416">
            <a:off x="664731" y="4303466"/>
            <a:ext cx="2463177" cy="2093046"/>
          </a:xfrm>
          <a:prstGeom prst="rect">
            <a:avLst/>
          </a:prstGeom>
          <a:noFill/>
          <a:ln>
            <a:noFill/>
          </a:ln>
        </p:spPr>
      </p:pic>
      <p:sp>
        <p:nvSpPr>
          <p:cNvPr id="80" name="Google Shape;80;p10"/>
          <p:cNvSpPr/>
          <p:nvPr/>
        </p:nvSpPr>
        <p:spPr>
          <a:xfrm>
            <a:off x="0" y="6378775"/>
            <a:ext cx="3048000" cy="98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rot="-5400000">
            <a:off x="2588700" y="5065100"/>
            <a:ext cx="1039500" cy="12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Geo - Cool-down">
  <p:cSld name="CUSTOM_42_1_1_1_1_1_1_1_1">
    <p:spTree>
      <p:nvGrpSpPr>
        <p:cNvPr id="1" name="Shape 1047"/>
        <p:cNvGrpSpPr/>
        <p:nvPr/>
      </p:nvGrpSpPr>
      <p:grpSpPr>
        <a:xfrm>
          <a:off x="0" y="0"/>
          <a:ext cx="0" cy="0"/>
          <a:chOff x="0" y="0"/>
          <a:chExt cx="0" cy="0"/>
        </a:xfrm>
      </p:grpSpPr>
      <p:sp>
        <p:nvSpPr>
          <p:cNvPr id="1048" name="Google Shape;1048;p91"/>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9" name="Google Shape;1049;p9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50" name="Google Shape;1050;p9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51" name="Google Shape;1051;p9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52" name="Google Shape;1052;p91"/>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53" name="Google Shape;1053;p91"/>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54" name="Google Shape;1054;p91"/>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55" name="Google Shape;1055;p91"/>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056" name="Google Shape;1056;p91"/>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91"/>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1058" name="Google Shape;1058;p91"/>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Geo - Glossary">
  <p:cSld name="CUSTOM_42_1_1_1_1_1_1_1_1_1">
    <p:spTree>
      <p:nvGrpSpPr>
        <p:cNvPr id="1" name="Shape 1059"/>
        <p:cNvGrpSpPr/>
        <p:nvPr/>
      </p:nvGrpSpPr>
      <p:grpSpPr>
        <a:xfrm>
          <a:off x="0" y="0"/>
          <a:ext cx="0" cy="0"/>
          <a:chOff x="0" y="0"/>
          <a:chExt cx="0" cy="0"/>
        </a:xfrm>
      </p:grpSpPr>
      <p:sp>
        <p:nvSpPr>
          <p:cNvPr id="1060" name="Google Shape;1060;p92"/>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1" name="Google Shape;1061;p9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62" name="Google Shape;1062;p9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63" name="Google Shape;1063;p92"/>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64" name="Google Shape;1064;p9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65" name="Google Shape;1065;p92"/>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66" name="Google Shape;1066;p92"/>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67" name="Google Shape;1067;p92"/>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
        <p:nvSpPr>
          <p:cNvPr id="1068" name="Google Shape;1068;p92"/>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Alg2 - Title Page">
  <p:cSld name="CUSTOM_37_1_1">
    <p:spTree>
      <p:nvGrpSpPr>
        <p:cNvPr id="1" name="Shape 1069"/>
        <p:cNvGrpSpPr/>
        <p:nvPr/>
      </p:nvGrpSpPr>
      <p:grpSpPr>
        <a:xfrm>
          <a:off x="0" y="0"/>
          <a:ext cx="0" cy="0"/>
          <a:chOff x="0" y="0"/>
          <a:chExt cx="0" cy="0"/>
        </a:xfrm>
      </p:grpSpPr>
      <p:sp>
        <p:nvSpPr>
          <p:cNvPr id="1070" name="Google Shape;1070;p93"/>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1071" name="Google Shape;1071;p9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3" name="Google Shape;1073;p93"/>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1074" name="Google Shape;1074;p93"/>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1075" name="Google Shape;1075;p93"/>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1076" name="Google Shape;1076;p93"/>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077" name="Google Shape;1077;p93"/>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1078" name="Google Shape;1078;p93"/>
          <p:cNvSpPr/>
          <p:nvPr/>
        </p:nvSpPr>
        <p:spPr>
          <a:xfrm>
            <a:off x="0" y="2539500"/>
            <a:ext cx="9144000" cy="1118100"/>
          </a:xfrm>
          <a:prstGeom prst="rect">
            <a:avLst/>
          </a:prstGeom>
          <a:solidFill>
            <a:srgbClr val="86008B"/>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9" name="Google Shape;1079;p93"/>
          <p:cNvSpPr txBox="1"/>
          <p:nvPr/>
        </p:nvSpPr>
        <p:spPr>
          <a:xfrm>
            <a:off x="184350" y="26722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1080" name="Google Shape;1080;p93"/>
          <p:cNvSpPr txBox="1"/>
          <p:nvPr/>
        </p:nvSpPr>
        <p:spPr>
          <a:xfrm>
            <a:off x="184350" y="3170950"/>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pic>
        <p:nvPicPr>
          <p:cNvPr id="1081" name="Google Shape;1081;p93"/>
          <p:cNvPicPr preferRelativeResize="0"/>
          <p:nvPr/>
        </p:nvPicPr>
        <p:blipFill rotWithShape="1">
          <a:blip r:embed="rId5">
            <a:alphaModFix/>
          </a:blip>
          <a:srcRect b="7278"/>
          <a:stretch/>
        </p:blipFill>
        <p:spPr>
          <a:xfrm>
            <a:off x="7261000" y="2539500"/>
            <a:ext cx="1870925" cy="1125693"/>
          </a:xfrm>
          <a:prstGeom prst="rect">
            <a:avLst/>
          </a:prstGeom>
          <a:noFill/>
          <a:ln>
            <a:noFill/>
          </a:ln>
        </p:spPr>
      </p:pic>
      <p:sp>
        <p:nvSpPr>
          <p:cNvPr id="1082" name="Google Shape;1082;p93"/>
          <p:cNvSpPr txBox="1"/>
          <p:nvPr/>
        </p:nvSpPr>
        <p:spPr>
          <a:xfrm>
            <a:off x="6577025" y="2906100"/>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Montserrat"/>
                <a:ea typeface="Montserrat"/>
                <a:cs typeface="Montserrat"/>
                <a:sym typeface="Montserrat"/>
              </a:rPr>
              <a:t>ALGEBRA 2</a:t>
            </a:r>
            <a:endParaRPr sz="1700">
              <a:solidFill>
                <a:srgbClr val="FFFFFF"/>
              </a:solidFill>
              <a:latin typeface="Montserrat"/>
              <a:ea typeface="Montserrat"/>
              <a:cs typeface="Montserrat"/>
              <a:sym typeface="Montserrat"/>
            </a:endParaRPr>
          </a:p>
        </p:txBody>
      </p:sp>
      <p:sp>
        <p:nvSpPr>
          <p:cNvPr id="1083" name="Google Shape;1083;p93"/>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84" name="Google Shape;1084;p93"/>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Alg2 - Learning Goal">
  <p:cSld name="CUSTOM_38">
    <p:spTree>
      <p:nvGrpSpPr>
        <p:cNvPr id="1" name="Shape 1085"/>
        <p:cNvGrpSpPr/>
        <p:nvPr/>
      </p:nvGrpSpPr>
      <p:grpSpPr>
        <a:xfrm>
          <a:off x="0" y="0"/>
          <a:ext cx="0" cy="0"/>
          <a:chOff x="0" y="0"/>
          <a:chExt cx="0" cy="0"/>
        </a:xfrm>
      </p:grpSpPr>
      <p:sp>
        <p:nvSpPr>
          <p:cNvPr id="1086" name="Google Shape;1086;p94"/>
          <p:cNvSpPr/>
          <p:nvPr/>
        </p:nvSpPr>
        <p:spPr>
          <a:xfrm>
            <a:off x="0" y="-125"/>
            <a:ext cx="3048000" cy="63972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94"/>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1088" name="Google Shape;1088;p9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89" name="Google Shape;1089;p9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90" name="Google Shape;1090;p94"/>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91" name="Google Shape;1091;p94"/>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86008B"/>
                </a:solidFill>
                <a:latin typeface="Montserrat"/>
                <a:ea typeface="Montserrat"/>
                <a:cs typeface="Montserrat"/>
                <a:sym typeface="Montserrat"/>
              </a:defRPr>
            </a:lvl1pPr>
            <a:lvl2pPr lvl="1" algn="r" rtl="0">
              <a:spcBef>
                <a:spcPts val="0"/>
              </a:spcBef>
              <a:spcAft>
                <a:spcPts val="0"/>
              </a:spcAft>
              <a:buNone/>
              <a:defRPr>
                <a:solidFill>
                  <a:srgbClr val="86008B"/>
                </a:solidFill>
              </a:defRPr>
            </a:lvl2pPr>
            <a:lvl3pPr lvl="2" algn="r" rtl="0">
              <a:spcBef>
                <a:spcPts val="0"/>
              </a:spcBef>
              <a:spcAft>
                <a:spcPts val="0"/>
              </a:spcAft>
              <a:buNone/>
              <a:defRPr>
                <a:solidFill>
                  <a:srgbClr val="86008B"/>
                </a:solidFill>
              </a:defRPr>
            </a:lvl3pPr>
            <a:lvl4pPr lvl="3" algn="r" rtl="0">
              <a:spcBef>
                <a:spcPts val="0"/>
              </a:spcBef>
              <a:spcAft>
                <a:spcPts val="0"/>
              </a:spcAft>
              <a:buNone/>
              <a:defRPr>
                <a:solidFill>
                  <a:srgbClr val="86008B"/>
                </a:solidFill>
              </a:defRPr>
            </a:lvl4pPr>
            <a:lvl5pPr lvl="4" algn="r" rtl="0">
              <a:spcBef>
                <a:spcPts val="0"/>
              </a:spcBef>
              <a:spcAft>
                <a:spcPts val="0"/>
              </a:spcAft>
              <a:buNone/>
              <a:defRPr>
                <a:solidFill>
                  <a:srgbClr val="86008B"/>
                </a:solidFill>
              </a:defRPr>
            </a:lvl5pPr>
            <a:lvl6pPr lvl="5" algn="r" rtl="0">
              <a:spcBef>
                <a:spcPts val="0"/>
              </a:spcBef>
              <a:spcAft>
                <a:spcPts val="0"/>
              </a:spcAft>
              <a:buNone/>
              <a:defRPr>
                <a:solidFill>
                  <a:srgbClr val="86008B"/>
                </a:solidFill>
              </a:defRPr>
            </a:lvl6pPr>
            <a:lvl7pPr lvl="6" algn="r" rtl="0">
              <a:spcBef>
                <a:spcPts val="0"/>
              </a:spcBef>
              <a:spcAft>
                <a:spcPts val="0"/>
              </a:spcAft>
              <a:buNone/>
              <a:defRPr>
                <a:solidFill>
                  <a:srgbClr val="86008B"/>
                </a:solidFill>
              </a:defRPr>
            </a:lvl7pPr>
            <a:lvl8pPr lvl="7" algn="r" rtl="0">
              <a:spcBef>
                <a:spcPts val="0"/>
              </a:spcBef>
              <a:spcAft>
                <a:spcPts val="0"/>
              </a:spcAft>
              <a:buNone/>
              <a:defRPr>
                <a:solidFill>
                  <a:srgbClr val="86008B"/>
                </a:solidFill>
              </a:defRPr>
            </a:lvl8pPr>
            <a:lvl9pPr lvl="8" algn="r" rtl="0">
              <a:spcBef>
                <a:spcPts val="0"/>
              </a:spcBef>
              <a:spcAft>
                <a:spcPts val="0"/>
              </a:spcAft>
              <a:buNone/>
              <a:defRPr>
                <a:solidFill>
                  <a:srgbClr val="86008B"/>
                </a:solidFill>
              </a:defRPr>
            </a:lvl9pPr>
          </a:lstStyle>
          <a:p>
            <a:endParaRPr/>
          </a:p>
        </p:txBody>
      </p:sp>
      <p:pic>
        <p:nvPicPr>
          <p:cNvPr id="1092" name="Google Shape;1092;p94"/>
          <p:cNvPicPr preferRelativeResize="0"/>
          <p:nvPr/>
        </p:nvPicPr>
        <p:blipFill>
          <a:blip r:embed="rId4">
            <a:alphaModFix/>
          </a:blip>
          <a:stretch>
            <a:fillRect/>
          </a:stretch>
        </p:blipFill>
        <p:spPr>
          <a:xfrm>
            <a:off x="228675" y="4486200"/>
            <a:ext cx="2590650" cy="1822075"/>
          </a:xfrm>
          <a:prstGeom prst="rect">
            <a:avLst/>
          </a:prstGeom>
          <a:noFill/>
          <a:ln>
            <a:noFill/>
          </a:ln>
        </p:spPr>
      </p:pic>
      <p:sp>
        <p:nvSpPr>
          <p:cNvPr id="1093" name="Google Shape;1093;p94"/>
          <p:cNvSpPr txBox="1"/>
          <p:nvPr/>
        </p:nvSpPr>
        <p:spPr>
          <a:xfrm>
            <a:off x="0" y="3979450"/>
            <a:ext cx="2992200" cy="1098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2</a:t>
            </a:r>
            <a:endParaRPr sz="4800">
              <a:solidFill>
                <a:srgbClr val="FFFFFF"/>
              </a:solidFill>
              <a:latin typeface="Poppins"/>
              <a:ea typeface="Poppins"/>
              <a:cs typeface="Poppins"/>
              <a:sym typeface="Poppin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Alg2 - Main">
  <p:cSld name="CUSTOM_46">
    <p:spTree>
      <p:nvGrpSpPr>
        <p:cNvPr id="1" name="Shape 1094"/>
        <p:cNvGrpSpPr/>
        <p:nvPr/>
      </p:nvGrpSpPr>
      <p:grpSpPr>
        <a:xfrm>
          <a:off x="0" y="0"/>
          <a:ext cx="0" cy="0"/>
          <a:chOff x="0" y="0"/>
          <a:chExt cx="0" cy="0"/>
        </a:xfrm>
      </p:grpSpPr>
      <p:sp>
        <p:nvSpPr>
          <p:cNvPr id="1095" name="Google Shape;1095;p95"/>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6" name="Google Shape;1096;p9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97" name="Google Shape;1097;p9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98" name="Google Shape;1098;p9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99" name="Google Shape;1099;p95"/>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00" name="Google Shape;1100;p9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01" name="Google Shape;1101;p95"/>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02" name="Google Shape;1102;p95"/>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Alg2 - Warm-up">
  <p:cSld name="CUSTOM_46_2">
    <p:spTree>
      <p:nvGrpSpPr>
        <p:cNvPr id="1" name="Shape 1103"/>
        <p:cNvGrpSpPr/>
        <p:nvPr/>
      </p:nvGrpSpPr>
      <p:grpSpPr>
        <a:xfrm>
          <a:off x="0" y="0"/>
          <a:ext cx="0" cy="0"/>
          <a:chOff x="0" y="0"/>
          <a:chExt cx="0" cy="0"/>
        </a:xfrm>
      </p:grpSpPr>
      <p:sp>
        <p:nvSpPr>
          <p:cNvPr id="1104" name="Google Shape;1104;p96"/>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5" name="Google Shape;1105;p9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06" name="Google Shape;1106;p9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07" name="Google Shape;1107;p9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08" name="Google Shape;1108;p96"/>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09" name="Google Shape;1109;p9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10" name="Google Shape;1110;p96"/>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11" name="Google Shape;1111;p96"/>
          <p:cNvSpPr/>
          <p:nvPr/>
        </p:nvSpPr>
        <p:spPr>
          <a:xfrm>
            <a:off x="-12300" y="547050"/>
            <a:ext cx="2386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12" name="Google Shape;1112;p96"/>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1113" name="Google Shape;1113;p96"/>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Alg2 - WODB">
  <p:cSld name="CUSTOM_46_1">
    <p:spTree>
      <p:nvGrpSpPr>
        <p:cNvPr id="1" name="Shape 1114"/>
        <p:cNvGrpSpPr/>
        <p:nvPr/>
      </p:nvGrpSpPr>
      <p:grpSpPr>
        <a:xfrm>
          <a:off x="0" y="0"/>
          <a:ext cx="0" cy="0"/>
          <a:chOff x="0" y="0"/>
          <a:chExt cx="0" cy="0"/>
        </a:xfrm>
      </p:grpSpPr>
      <p:sp>
        <p:nvSpPr>
          <p:cNvPr id="1115" name="Google Shape;1115;p97"/>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6" name="Google Shape;1116;p9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17" name="Google Shape;1117;p9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18" name="Google Shape;1118;p9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19" name="Google Shape;1119;p97"/>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20" name="Google Shape;1120;p9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21" name="Google Shape;1121;p97"/>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22" name="Google Shape;1122;p97"/>
          <p:cNvSpPr/>
          <p:nvPr/>
        </p:nvSpPr>
        <p:spPr>
          <a:xfrm>
            <a:off x="-12300" y="547050"/>
            <a:ext cx="3562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23" name="Google Shape;1123;p97"/>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1124" name="Google Shape;1124;p97"/>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Alg2 - Math Talk">
  <p:cSld name="CUSTOM_46_1_1">
    <p:spTree>
      <p:nvGrpSpPr>
        <p:cNvPr id="1" name="Shape 1125"/>
        <p:cNvGrpSpPr/>
        <p:nvPr/>
      </p:nvGrpSpPr>
      <p:grpSpPr>
        <a:xfrm>
          <a:off x="0" y="0"/>
          <a:ext cx="0" cy="0"/>
          <a:chOff x="0" y="0"/>
          <a:chExt cx="0" cy="0"/>
        </a:xfrm>
      </p:grpSpPr>
      <p:sp>
        <p:nvSpPr>
          <p:cNvPr id="1126" name="Google Shape;1126;p98"/>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7" name="Google Shape;1127;p9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28" name="Google Shape;1128;p9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29" name="Google Shape;1129;p9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30" name="Google Shape;1130;p98"/>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31" name="Google Shape;1131;p9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32" name="Google Shape;1132;p98"/>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33" name="Google Shape;1133;p98"/>
          <p:cNvSpPr/>
          <p:nvPr/>
        </p:nvSpPr>
        <p:spPr>
          <a:xfrm>
            <a:off x="-12300" y="547050"/>
            <a:ext cx="27630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34" name="Google Shape;1134;p98"/>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
        <p:nvSpPr>
          <p:cNvPr id="1135" name="Google Shape;1135;p98"/>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Alg2 - Notice and Wonder">
  <p:cSld name="CUSTOM_46_1_1_1">
    <p:spTree>
      <p:nvGrpSpPr>
        <p:cNvPr id="1" name="Shape 1136"/>
        <p:cNvGrpSpPr/>
        <p:nvPr/>
      </p:nvGrpSpPr>
      <p:grpSpPr>
        <a:xfrm>
          <a:off x="0" y="0"/>
          <a:ext cx="0" cy="0"/>
          <a:chOff x="0" y="0"/>
          <a:chExt cx="0" cy="0"/>
        </a:xfrm>
      </p:grpSpPr>
      <p:sp>
        <p:nvSpPr>
          <p:cNvPr id="1137" name="Google Shape;1137;p99"/>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8" name="Google Shape;1138;p9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39" name="Google Shape;1139;p9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40" name="Google Shape;1140;p9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41" name="Google Shape;1141;p99"/>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42" name="Google Shape;1142;p99"/>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43" name="Google Shape;1143;p99"/>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44" name="Google Shape;1144;p99"/>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45" name="Google Shape;1145;p99"/>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1146" name="Google Shape;1146;p99"/>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Alg2 - NW (not warm-up)">
  <p:cSld name="CUSTOM_46_1_1_1_1">
    <p:spTree>
      <p:nvGrpSpPr>
        <p:cNvPr id="1" name="Shape 1147"/>
        <p:cNvGrpSpPr/>
        <p:nvPr/>
      </p:nvGrpSpPr>
      <p:grpSpPr>
        <a:xfrm>
          <a:off x="0" y="0"/>
          <a:ext cx="0" cy="0"/>
          <a:chOff x="0" y="0"/>
          <a:chExt cx="0" cy="0"/>
        </a:xfrm>
      </p:grpSpPr>
      <p:sp>
        <p:nvSpPr>
          <p:cNvPr id="1148" name="Google Shape;1148;p100"/>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9" name="Google Shape;1149;p10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50" name="Google Shape;1150;p10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51" name="Google Shape;1151;p10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52" name="Google Shape;1152;p100"/>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53" name="Google Shape;1153;p10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54" name="Google Shape;1154;p100"/>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55" name="Google Shape;1155;p100"/>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56" name="Google Shape;1156;p100"/>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1157" name="Google Shape;1157;p100"/>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theme" Target="../theme/theme1.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2.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 id="2147483742" r:id="rId95"/>
    <p:sldLayoutId id="2147483743" r:id="rId96"/>
    <p:sldLayoutId id="2147483744" r:id="rId97"/>
    <p:sldLayoutId id="2147483745" r:id="rId98"/>
    <p:sldLayoutId id="2147483746" r:id="rId99"/>
    <p:sldLayoutId id="2147483747" r:id="rId100"/>
    <p:sldLayoutId id="2147483748" r:id="rId101"/>
    <p:sldLayoutId id="2147483749" r:id="rId102"/>
    <p:sldLayoutId id="2147483750" r:id="rId103"/>
    <p:sldLayoutId id="2147483751" r:id="rId104"/>
    <p:sldLayoutId id="2147483752" r:id="rId105"/>
    <p:sldLayoutId id="2147483753" r:id="rId10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4320">
          <p15:clr>
            <a:srgbClr val="EA4335"/>
          </p15:clr>
        </p15:guide>
        <p15:guide id="3" pos="5760">
          <p15:clr>
            <a:srgbClr val="EA4335"/>
          </p15:clr>
        </p15:guide>
        <p15:guide id="4" pos="1440">
          <p15:clr>
            <a:srgbClr val="EA4335"/>
          </p15:clr>
        </p15:guide>
        <p15:guide id="5">
          <p15:clr>
            <a:srgbClr val="EA4335"/>
          </p15:clr>
        </p15:guide>
        <p15:guide id="6" orient="horz" pos="1728">
          <p15:clr>
            <a:srgbClr val="EA4335"/>
          </p15:clr>
        </p15:guide>
        <p15:guide id="7" orient="horz" pos="1152">
          <p15:clr>
            <a:srgbClr val="EA4335"/>
          </p15:clr>
        </p15:guide>
        <p15:guide id="8" orient="horz" pos="2304">
          <p15:clr>
            <a:srgbClr val="EA4335"/>
          </p15:clr>
        </p15:guide>
        <p15:guide id="9" orient="horz" pos="2880">
          <p15:clr>
            <a:srgbClr val="EA4335"/>
          </p15:clr>
        </p15:guide>
        <p15:guide id="10" orient="horz" pos="4032">
          <p15:clr>
            <a:srgbClr val="EA4335"/>
          </p15:clr>
        </p15:guide>
        <p15:guide id="11" pos="288">
          <p15:clr>
            <a:srgbClr val="EA4335"/>
          </p15:clr>
        </p15:guide>
        <p15:guide id="12" orient="horz" pos="288">
          <p15:clr>
            <a:srgbClr val="EA4335"/>
          </p15:clr>
        </p15:guide>
        <p15:guide id="13" pos="864">
          <p15:clr>
            <a:srgbClr val="EA4335"/>
          </p15:clr>
        </p15:guide>
        <p15:guide id="14" pos="2016">
          <p15:clr>
            <a:srgbClr val="EA4335"/>
          </p15:clr>
        </p15:guide>
        <p15:guide id="15" pos="2592">
          <p15:clr>
            <a:srgbClr val="EA4335"/>
          </p15:clr>
        </p15:guide>
        <p15:guide id="16" orient="horz" pos="576">
          <p15:clr>
            <a:srgbClr val="EA4335"/>
          </p15:clr>
        </p15:guide>
        <p15:guide id="17" orient="horz" pos="3456">
          <p15:clr>
            <a:srgbClr val="EA4335"/>
          </p15:clr>
        </p15:guide>
        <p15:guide id="18" pos="3168">
          <p15:clr>
            <a:srgbClr val="EA4335"/>
          </p15:clr>
        </p15:guide>
        <p15:guide id="19" pos="3744">
          <p15:clr>
            <a:srgbClr val="EA4335"/>
          </p15:clr>
        </p15:guide>
        <p15:guide id="20" pos="4860">
          <p15:clr>
            <a:srgbClr val="EA4335"/>
          </p15:clr>
        </p15:guide>
        <p15:guide id="21" pos="5472">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defRPr>
            </a:lvl1pPr>
          </a:lstStyle>
          <a:p>
            <a:pPr>
              <a:defRPr/>
            </a:pPr>
            <a:fld id="{4BE36A43-115E-453F-9E3D-F56DC4FF65FC}" type="datetimeFigureOut">
              <a:rPr lang="en-US"/>
              <a:pPr>
                <a:defRPr/>
              </a:pPr>
              <a:t>8/29/2022</a:t>
            </a:fld>
            <a:endParaRPr lang="en-US">
              <a:solidFill>
                <a:schemeClr val="tx1">
                  <a:shade val="50000"/>
                </a:schemeClr>
              </a:solidFill>
            </a:endParaRPr>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1">
                    <a:shade val="5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defRPr>
            </a:lvl1pPr>
          </a:lstStyle>
          <a:p>
            <a:pPr>
              <a:defRPr/>
            </a:pPr>
            <a:fld id="{91F71FFA-5448-499D-AA00-47331CCF1F74}" type="slidenum">
              <a:rPr lang="en-US"/>
              <a:pPr>
                <a:defRPr/>
              </a:pPr>
              <a:t>‹#›</a:t>
            </a:fld>
            <a:endParaRPr lang="en-US" dirty="0">
              <a:solidFill>
                <a:schemeClr val="tx1">
                  <a:shade val="50000"/>
                </a:schemeClr>
              </a:solidFill>
            </a:endParaRPr>
          </a:p>
        </p:txBody>
      </p:sp>
    </p:spTree>
    <p:extLst>
      <p:ext uri="{BB962C8B-B14F-4D97-AF65-F5344CB8AC3E}">
        <p14:creationId xmlns:p14="http://schemas.microsoft.com/office/powerpoint/2010/main" val="1160882004"/>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hyperlink" Target="https://vintagearcade.net/shop/arcade-games/golden-tee-complete-arcade-game/" TargetMode="External"/><Relationship Id="rId18" Type="http://schemas.openxmlformats.org/officeDocument/2006/relationships/hyperlink" Target="https://en.wikipedia.org/wiki/St._John%27s_Red_Storm" TargetMode="External"/><Relationship Id="rId3" Type="http://schemas.openxmlformats.org/officeDocument/2006/relationships/image" Target="../media/image24.jpeg"/><Relationship Id="rId21" Type="http://schemas.openxmlformats.org/officeDocument/2006/relationships/image" Target="../media/image38.png"/><Relationship Id="rId7" Type="http://schemas.openxmlformats.org/officeDocument/2006/relationships/image" Target="../media/image28.jpeg"/><Relationship Id="rId12" Type="http://schemas.openxmlformats.org/officeDocument/2006/relationships/image" Target="../media/image32.jpg"/><Relationship Id="rId17" Type="http://schemas.openxmlformats.org/officeDocument/2006/relationships/image" Target="../media/image35.png"/><Relationship Id="rId25" Type="http://schemas.openxmlformats.org/officeDocument/2006/relationships/image" Target="../media/image41.png"/><Relationship Id="rId2" Type="http://schemas.openxmlformats.org/officeDocument/2006/relationships/image" Target="../media/image23.jpeg"/><Relationship Id="rId16" Type="http://schemas.openxmlformats.org/officeDocument/2006/relationships/hyperlink" Target="https://en.wikipedia.org/wiki/Towson_Tigers" TargetMode="External"/><Relationship Id="rId20" Type="http://schemas.openxmlformats.org/officeDocument/2006/relationships/image" Target="../media/image37.png"/><Relationship Id="rId1" Type="http://schemas.openxmlformats.org/officeDocument/2006/relationships/slideLayout" Target="../slideLayouts/slideLayout107.xml"/><Relationship Id="rId6" Type="http://schemas.openxmlformats.org/officeDocument/2006/relationships/image" Target="../media/image27.jpeg"/><Relationship Id="rId11" Type="http://schemas.openxmlformats.org/officeDocument/2006/relationships/hyperlink" Target="http://striking-notes.blogspot.com/2011_03_01_archive.html" TargetMode="External"/><Relationship Id="rId24" Type="http://schemas.openxmlformats.org/officeDocument/2006/relationships/image" Target="../media/image40.png"/><Relationship Id="rId5" Type="http://schemas.openxmlformats.org/officeDocument/2006/relationships/image" Target="../media/image26.png"/><Relationship Id="rId15" Type="http://schemas.openxmlformats.org/officeDocument/2006/relationships/image" Target="../media/image34.png"/><Relationship Id="rId23" Type="http://schemas.openxmlformats.org/officeDocument/2006/relationships/image" Target="../media/image39.jpeg"/><Relationship Id="rId10" Type="http://schemas.openxmlformats.org/officeDocument/2006/relationships/image" Target="../media/image31.jpeg"/><Relationship Id="rId19" Type="http://schemas.openxmlformats.org/officeDocument/2006/relationships/image" Target="../media/image36.jpeg"/><Relationship Id="rId4" Type="http://schemas.openxmlformats.org/officeDocument/2006/relationships/image" Target="../media/image25.jpg"/><Relationship Id="rId9" Type="http://schemas.openxmlformats.org/officeDocument/2006/relationships/image" Target="../media/image30.png"/><Relationship Id="rId14" Type="http://schemas.openxmlformats.org/officeDocument/2006/relationships/image" Target="../media/image33.png"/><Relationship Id="rId22" Type="http://schemas.openxmlformats.org/officeDocument/2006/relationships/hyperlink" Target="http://yourcollege.studentdiscountprogram.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91.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8.xml"/><Relationship Id="rId6" Type="http://schemas.openxmlformats.org/officeDocument/2006/relationships/hyperlink" Target="https://creativecommons.org/licenses/by-nc/4.0/" TargetMode="External"/><Relationship Id="rId5" Type="http://schemas.openxmlformats.org/officeDocument/2006/relationships/hyperlink" Target="https://im.kendallhunt.com/"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84.xml"/><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81.xm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91.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91.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9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8.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8.xml"/><Relationship Id="rId6" Type="http://schemas.openxmlformats.org/officeDocument/2006/relationships/hyperlink" Target="https://creativecommons.org/licenses/by-nc/4.0/" TargetMode="External"/><Relationship Id="rId5" Type="http://schemas.openxmlformats.org/officeDocument/2006/relationships/hyperlink" Target="https://im.kendallhunt.com/"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3" Type="http://schemas.openxmlformats.org/officeDocument/2006/relationships/hyperlink" Target="https://im.kendallhunt.com/HS/students/2/1/1/index.html" TargetMode="External"/><Relationship Id="rId2" Type="http://schemas.openxmlformats.org/officeDocument/2006/relationships/notesSlide" Target="../notesSlides/notesSlide4.xml"/><Relationship Id="rId1" Type="http://schemas.openxmlformats.org/officeDocument/2006/relationships/slideLayout" Target="../slideLayouts/slideLayout87.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3" Type="http://schemas.openxmlformats.org/officeDocument/2006/relationships/hyperlink" Target="https://im.kendallhunt.com/HS/students/2/1/1/index.html" TargetMode="External"/><Relationship Id="rId2" Type="http://schemas.openxmlformats.org/officeDocument/2006/relationships/notesSlide" Target="../notesSlides/notesSlide6.xml"/><Relationship Id="rId1" Type="http://schemas.openxmlformats.org/officeDocument/2006/relationships/slideLayout" Target="../slideLayouts/slideLayout87.xml"/><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81.xml"/><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hyperlink" Target="https://im.kendallhunt.com/HS/students/2/1/1/index.html" TargetMode="External"/><Relationship Id="rId2" Type="http://schemas.openxmlformats.org/officeDocument/2006/relationships/notesSlide" Target="../notesSlides/notesSlide8.xml"/><Relationship Id="rId1" Type="http://schemas.openxmlformats.org/officeDocument/2006/relationships/slideLayout" Target="../slideLayouts/slideLayout87.xml"/><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a:spLocks noGrp="1"/>
          </p:cNvSpPr>
          <p:nvPr>
            <p:ph type="subTitle" idx="1"/>
          </p:nvPr>
        </p:nvSpPr>
        <p:spPr>
          <a:xfrm>
            <a:off x="0" y="0"/>
            <a:ext cx="7491412" cy="1477302"/>
          </a:xfrm>
        </p:spPr>
        <p:txBody>
          <a:bodyPr>
            <a:normAutofit/>
          </a:bodyPr>
          <a:lstStyle/>
          <a:p>
            <a:pPr algn="l" eaLnBrk="1" hangingPunct="1">
              <a:defRPr/>
            </a:pPr>
            <a:r>
              <a:rPr lang="en-US" sz="4000" b="1" dirty="0">
                <a:solidFill>
                  <a:srgbClr val="00FFFF"/>
                </a:solidFill>
                <a:effectLst>
                  <a:outerShdw blurRad="38100" dist="38100" dir="2700000" algn="tl">
                    <a:srgbClr val="000000"/>
                  </a:outerShdw>
                </a:effectLst>
              </a:rPr>
              <a:t>Mr. Calise</a:t>
            </a:r>
          </a:p>
          <a:p>
            <a:pPr algn="l" eaLnBrk="1" hangingPunct="1">
              <a:defRPr/>
            </a:pPr>
            <a:endParaRPr lang="en-US" sz="4000" b="1" dirty="0">
              <a:solidFill>
                <a:srgbClr val="00FFFF"/>
              </a:solidFill>
              <a:effectLst>
                <a:outerShdw blurRad="38100" dist="38100" dir="2700000" algn="tl">
                  <a:srgbClr val="000000"/>
                </a:outerShdw>
              </a:effectLst>
            </a:endParaRPr>
          </a:p>
        </p:txBody>
      </p:sp>
      <p:sp>
        <p:nvSpPr>
          <p:cNvPr id="3" name="Rectangle 2"/>
          <p:cNvSpPr/>
          <p:nvPr/>
        </p:nvSpPr>
        <p:spPr>
          <a:xfrm>
            <a:off x="1843234" y="1212212"/>
            <a:ext cx="5105400" cy="1938992"/>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all" spc="0" normalizeH="0" baseline="0" noProof="0" dirty="0">
                <a:ln/>
                <a:solidFill>
                  <a:srgbClr val="FFFF00"/>
                </a:solidFill>
                <a:effectLst>
                  <a:outerShdw blurRad="38100" dist="38100" dir="2700000" algn="tl">
                    <a:srgbClr val="000000">
                      <a:alpha val="43137"/>
                    </a:srgbClr>
                  </a:outerShdw>
                  <a:reflection blurRad="10000" stA="55000" endPos="48000" dist="500" dir="5400000" sy="-100000" algn="bl" rotWithShape="0"/>
                </a:effectLst>
                <a:uLnTx/>
                <a:uFillTx/>
                <a:latin typeface="Arial" charset="0"/>
                <a:ea typeface="+mn-ea"/>
                <a:cs typeface="+mn-cs"/>
              </a:rPr>
              <a:t>Welcome Back!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all" spc="0" normalizeH="0" baseline="0" noProof="0" dirty="0">
                <a:ln/>
                <a:solidFill>
                  <a:srgbClr val="FFFF00"/>
                </a:solidFill>
                <a:effectLst>
                  <a:outerShdw blurRad="38100" dist="38100" dir="2700000" algn="tl">
                    <a:srgbClr val="000000">
                      <a:alpha val="43137"/>
                    </a:srgbClr>
                  </a:outerShdw>
                  <a:reflection blurRad="10000" stA="55000" endPos="48000" dist="500" dir="5400000" sy="-100000" algn="bl" rotWithShape="0"/>
                </a:effectLst>
                <a:uLnTx/>
                <a:uFillTx/>
                <a:latin typeface="Arial" charset="0"/>
                <a:ea typeface="+mn-ea"/>
                <a:cs typeface="+mn-cs"/>
              </a:rPr>
              <a:t>Hope you had 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all" spc="0" normalizeH="0" baseline="0" noProof="0" dirty="0">
                <a:ln/>
                <a:solidFill>
                  <a:srgbClr val="FFFF00"/>
                </a:solidFill>
                <a:effectLst>
                  <a:outerShdw blurRad="38100" dist="38100" dir="2700000" algn="tl">
                    <a:srgbClr val="000000">
                      <a:alpha val="43137"/>
                    </a:srgbClr>
                  </a:outerShdw>
                  <a:reflection blurRad="10000" stA="55000" endPos="48000" dist="500" dir="5400000" sy="-100000" algn="bl" rotWithShape="0"/>
                </a:effectLst>
                <a:uLnTx/>
                <a:uFillTx/>
                <a:latin typeface="Arial" charset="0"/>
                <a:ea typeface="+mn-ea"/>
                <a:cs typeface="+mn-cs"/>
              </a:rPr>
              <a:t>Great summer!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4816" y="-14197"/>
            <a:ext cx="1417322" cy="141732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348" y="10012"/>
            <a:ext cx="1417275" cy="121615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44" y="0"/>
            <a:ext cx="1417276" cy="121615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8105" y="32913"/>
            <a:ext cx="1569246" cy="126212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0782" y="1551281"/>
            <a:ext cx="2331305" cy="111708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1133" y="4195921"/>
            <a:ext cx="1361015" cy="956424"/>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912" y="4244639"/>
            <a:ext cx="1190002" cy="898114"/>
          </a:xfrm>
          <a:prstGeom prst="rect">
            <a:avLst/>
          </a:prstGeom>
        </p:spPr>
      </p:pic>
      <p:pic>
        <p:nvPicPr>
          <p:cNvPr id="12" name="Picture 11"/>
          <p:cNvPicPr>
            <a:picLocks noChangeAspect="1"/>
          </p:cNvPicPr>
          <p:nvPr/>
        </p:nvPicPr>
        <p:blipFill>
          <a:blip r:embed="rId9"/>
          <a:stretch>
            <a:fillRect/>
          </a:stretch>
        </p:blipFill>
        <p:spPr>
          <a:xfrm>
            <a:off x="82750" y="1783975"/>
            <a:ext cx="1569246" cy="1193008"/>
          </a:xfrm>
          <a:prstGeom prst="rect">
            <a:avLst/>
          </a:prstGeom>
        </p:spPr>
      </p:pic>
      <p:pic>
        <p:nvPicPr>
          <p:cNvPr id="15" name="Picture 14" descr="A picture containing clock&#10;&#10;Description automatically generated">
            <a:extLst>
              <a:ext uri="{FF2B5EF4-FFF2-40B4-BE49-F238E27FC236}">
                <a16:creationId xmlns:a16="http://schemas.microsoft.com/office/drawing/2014/main" id="{AE70C469-7665-4AD3-BDFF-2AED000D63C8}"/>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70290" y="2498943"/>
            <a:ext cx="1536063" cy="1152047"/>
          </a:xfrm>
          <a:prstGeom prst="rect">
            <a:avLst/>
          </a:prstGeom>
        </p:spPr>
      </p:pic>
      <p:sp>
        <p:nvSpPr>
          <p:cNvPr id="17" name="TextBox 16">
            <a:extLst>
              <a:ext uri="{FF2B5EF4-FFF2-40B4-BE49-F238E27FC236}">
                <a16:creationId xmlns:a16="http://schemas.microsoft.com/office/drawing/2014/main" id="{4712D2D3-6E14-47C1-AB9E-E1EAD6544ECA}"/>
              </a:ext>
            </a:extLst>
          </p:cNvPr>
          <p:cNvSpPr txBox="1"/>
          <p:nvPr/>
        </p:nvSpPr>
        <p:spPr>
          <a:xfrm>
            <a:off x="-28597" y="5109913"/>
            <a:ext cx="9144000" cy="1708160"/>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n-ea"/>
                <a:cs typeface="+mn-cs"/>
              </a:rPr>
              <a:t>I have been teaching High School for 22 years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n-ea"/>
                <a:cs typeface="+mn-cs"/>
              </a:rPr>
              <a:t>I love ALL TYPES of SPORTS and ALL TYPES of MUSIC</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n-ea"/>
                <a:cs typeface="+mn-cs"/>
              </a:rPr>
              <a:t>I also teach Math and Statistics at Johns Hopkins University, CCBC, AACC and Loyola University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n-ea"/>
                <a:cs typeface="+mn-cs"/>
              </a:rPr>
              <a:t>I have two children ages 11 and 15.</a:t>
            </a:r>
          </a:p>
        </p:txBody>
      </p:sp>
      <p:pic>
        <p:nvPicPr>
          <p:cNvPr id="19" name="Picture 18" descr="A picture containing indoor, small, sitting, standing&#10;&#10;Description automatically generated">
            <a:extLst>
              <a:ext uri="{FF2B5EF4-FFF2-40B4-BE49-F238E27FC236}">
                <a16:creationId xmlns:a16="http://schemas.microsoft.com/office/drawing/2014/main" id="{C920FBC0-B936-4EBF-A6CD-0E33F610F6CD}"/>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7847937" y="2681683"/>
            <a:ext cx="1242968" cy="2118918"/>
          </a:xfrm>
          <a:prstGeom prst="rect">
            <a:avLst/>
          </a:prstGeom>
        </p:spPr>
      </p:pic>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235" y="3594807"/>
            <a:ext cx="3209365" cy="659424"/>
          </a:xfrm>
          <a:prstGeom prst="rect">
            <a:avLst/>
          </a:prstGeom>
        </p:spPr>
      </p:pic>
      <p:pic>
        <p:nvPicPr>
          <p:cNvPr id="21" name="Picture 20" descr="A close up of text on a black background&#10;&#10;Description automatically generated">
            <a:extLst>
              <a:ext uri="{FF2B5EF4-FFF2-40B4-BE49-F238E27FC236}">
                <a16:creationId xmlns:a16="http://schemas.microsoft.com/office/drawing/2014/main" id="{F8BFC541-04AC-4173-A39E-E88109E34C84}"/>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360503" y="710000"/>
            <a:ext cx="1596056" cy="1098619"/>
          </a:xfrm>
          <a:prstGeom prst="rect">
            <a:avLst/>
          </a:prstGeom>
        </p:spPr>
      </p:pic>
      <p:pic>
        <p:nvPicPr>
          <p:cNvPr id="24" name="Picture 23" descr="A close up of a sign&#10;&#10;Description automatically generated">
            <a:extLst>
              <a:ext uri="{FF2B5EF4-FFF2-40B4-BE49-F238E27FC236}">
                <a16:creationId xmlns:a16="http://schemas.microsoft.com/office/drawing/2014/main" id="{4C17D796-125B-43C4-9EF0-9DF5EA66E7F5}"/>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blipFill>
        <p:spPr>
          <a:xfrm>
            <a:off x="8176250" y="32913"/>
            <a:ext cx="950250" cy="1325599"/>
          </a:xfrm>
          <a:prstGeom prst="rect">
            <a:avLst/>
          </a:prstGeom>
        </p:spPr>
      </p:pic>
      <p:pic>
        <p:nvPicPr>
          <p:cNvPr id="25" name="Picture 6" descr="https://s-media-cache-ak0.pinimg.com/736x/cf/a9/9d/cfa99d6b6e8b64b57ccbf0ac715903eb.jpg">
            <a:extLst>
              <a:ext uri="{FF2B5EF4-FFF2-40B4-BE49-F238E27FC236}">
                <a16:creationId xmlns:a16="http://schemas.microsoft.com/office/drawing/2014/main" id="{285DBC25-DE0E-446C-A51F-EC822AC1B234}"/>
              </a:ext>
            </a:extLst>
          </p:cNvPr>
          <p:cNvPicPr>
            <a:picLocks noChangeAspect="1" noChangeArrowheads="1"/>
          </p:cNvPicPr>
          <p:nvPr/>
        </p:nvPicPr>
        <p:blipFill>
          <a:blip r:embed="rId19" cstate="print"/>
          <a:srcRect/>
          <a:stretch>
            <a:fillRect/>
          </a:stretch>
        </p:blipFill>
        <p:spPr bwMode="auto">
          <a:xfrm>
            <a:off x="3412168" y="3136578"/>
            <a:ext cx="1837233" cy="2006175"/>
          </a:xfrm>
          <a:prstGeom prst="rect">
            <a:avLst/>
          </a:prstGeom>
          <a:noFill/>
        </p:spPr>
      </p:pic>
      <p:pic>
        <p:nvPicPr>
          <p:cNvPr id="14" name="Picture 13" descr="Logo, company name&#10;&#10;Description automatically generated">
            <a:extLst>
              <a:ext uri="{FF2B5EF4-FFF2-40B4-BE49-F238E27FC236}">
                <a16:creationId xmlns:a16="http://schemas.microsoft.com/office/drawing/2014/main" id="{D1E17763-A5EA-FF34-6989-1F15B89E5E8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249161" y="3567217"/>
            <a:ext cx="1523893" cy="979646"/>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ADE2206A-EF28-4B18-9056-534104FEEAF9}"/>
              </a:ext>
            </a:extLst>
          </p:cNvPr>
          <p:cNvPicPr>
            <a:picLocks noChangeAspect="1"/>
          </p:cNvPicPr>
          <p:nvPr/>
        </p:nvPicPr>
        <p:blipFill>
          <a:blip r:embed="rId21" cstate="print">
            <a:extLst>
              <a:ext uri="{28A0092B-C50C-407E-A947-70E740481C1C}">
                <a14:useLocalDpi xmlns:a14="http://schemas.microsoft.com/office/drawing/2010/main" val="0"/>
              </a:ext>
              <a:ext uri="{837473B0-CC2E-450A-ABE3-18F120FF3D39}">
                <a1611:picAttrSrcUrl xmlns:a1611="http://schemas.microsoft.com/office/drawing/2016/11/main" r:id="rId22"/>
              </a:ext>
            </a:extLst>
          </a:blip>
          <a:stretch>
            <a:fillRect/>
          </a:stretch>
        </p:blipFill>
        <p:spPr>
          <a:xfrm>
            <a:off x="5345129" y="3115410"/>
            <a:ext cx="948583" cy="948583"/>
          </a:xfrm>
          <a:prstGeom prst="rect">
            <a:avLst/>
          </a:prstGeom>
        </p:spPr>
      </p:pic>
      <p:pic>
        <p:nvPicPr>
          <p:cNvPr id="18" name="Picture 17" descr="Logo, company name&#10;&#10;Description automatically generated">
            <a:extLst>
              <a:ext uri="{FF2B5EF4-FFF2-40B4-BE49-F238E27FC236}">
                <a16:creationId xmlns:a16="http://schemas.microsoft.com/office/drawing/2014/main" id="{7A391801-6EA9-BEE6-4268-EF15EB79039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312720" y="4081429"/>
            <a:ext cx="1131871" cy="1131871"/>
          </a:xfrm>
          <a:prstGeom prst="rect">
            <a:avLst/>
          </a:prstGeom>
        </p:spPr>
      </p:pic>
      <p:pic>
        <p:nvPicPr>
          <p:cNvPr id="23" name="Picture 22" descr="Logo, company name&#10;&#10;Description automatically generated">
            <a:extLst>
              <a:ext uri="{FF2B5EF4-FFF2-40B4-BE49-F238E27FC236}">
                <a16:creationId xmlns:a16="http://schemas.microsoft.com/office/drawing/2014/main" id="{68767F27-63D9-B9BC-491F-CC931DEEED42}"/>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538437" y="4374153"/>
            <a:ext cx="1071562" cy="1071562"/>
          </a:xfrm>
          <a:prstGeom prst="rect">
            <a:avLst/>
          </a:prstGeom>
        </p:spPr>
      </p:pic>
      <p:pic>
        <p:nvPicPr>
          <p:cNvPr id="20" name="Picture 2" descr="http://p3cdn4static.sharpschool.com/UserFiles/Servers/Server_3907686/Image/eagle_motto__01_1by1x200trans.png">
            <a:extLst>
              <a:ext uri="{FF2B5EF4-FFF2-40B4-BE49-F238E27FC236}">
                <a16:creationId xmlns:a16="http://schemas.microsoft.com/office/drawing/2014/main" id="{BA1229DA-1382-4BC7-895F-9A0892240B2F}"/>
              </a:ext>
            </a:extLst>
          </p:cNvPr>
          <p:cNvPicPr>
            <a:picLocks noChangeAspect="1" noChangeArrowheads="1"/>
          </p:cNvPicPr>
          <p:nvPr/>
        </p:nvPicPr>
        <p:blipFill>
          <a:blip r:embed="rId25" cstate="print"/>
          <a:srcRect/>
          <a:stretch>
            <a:fillRect/>
          </a:stretch>
        </p:blipFill>
        <p:spPr bwMode="auto">
          <a:xfrm>
            <a:off x="6626609" y="2705911"/>
            <a:ext cx="983390" cy="98339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2" name="Google Shape;1302;p116"/>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a straightedge and compass:</a:t>
            </a:r>
            <a:endParaRPr/>
          </a:p>
          <a:p>
            <a:pPr marL="457200" lvl="0" indent="-342900" algn="l" rtl="0">
              <a:spcBef>
                <a:spcPts val="1000"/>
              </a:spcBef>
              <a:spcAft>
                <a:spcPts val="0"/>
              </a:spcAft>
              <a:buSzPts val="1800"/>
              <a:buChar char="●"/>
            </a:pPr>
            <a:r>
              <a:rPr lang="en"/>
              <a:t>If starting from a blank space, start by marking 2 points.</a:t>
            </a:r>
            <a:endParaRPr/>
          </a:p>
          <a:p>
            <a:pPr marL="457200" lvl="0" indent="-342900" algn="l" rtl="0">
              <a:spcBef>
                <a:spcPts val="1000"/>
              </a:spcBef>
              <a:spcAft>
                <a:spcPts val="0"/>
              </a:spcAft>
              <a:buSzPts val="1800"/>
              <a:buChar char="●"/>
            </a:pPr>
            <a:r>
              <a:rPr lang="en"/>
              <a:t>Create a </a:t>
            </a:r>
            <a:r>
              <a:rPr lang="en" i="1"/>
              <a:t>line</a:t>
            </a:r>
            <a:r>
              <a:rPr lang="en"/>
              <a:t> or </a:t>
            </a:r>
            <a:r>
              <a:rPr lang="en" b="1"/>
              <a:t>line segment</a:t>
            </a:r>
            <a:r>
              <a:rPr lang="en"/>
              <a:t> between 2 marked points.</a:t>
            </a:r>
            <a:endParaRPr/>
          </a:p>
          <a:p>
            <a:pPr marL="457200" lvl="0" indent="-342900" algn="l" rtl="0">
              <a:spcBef>
                <a:spcPts val="1000"/>
              </a:spcBef>
              <a:spcAft>
                <a:spcPts val="0"/>
              </a:spcAft>
              <a:buSzPts val="1800"/>
              <a:buChar char="●"/>
            </a:pPr>
            <a:r>
              <a:rPr lang="en"/>
              <a:t>Create a </a:t>
            </a:r>
            <a:r>
              <a:rPr lang="en" b="1"/>
              <a:t>circle</a:t>
            </a:r>
            <a:r>
              <a:rPr lang="en"/>
              <a:t> centered at a marked point going through another marked point.</a:t>
            </a:r>
            <a:endParaRPr/>
          </a:p>
          <a:p>
            <a:pPr marL="457200" lvl="0" indent="-342900" algn="l" rtl="0">
              <a:spcBef>
                <a:spcPts val="1000"/>
              </a:spcBef>
              <a:spcAft>
                <a:spcPts val="0"/>
              </a:spcAft>
              <a:buSzPts val="1800"/>
              <a:buChar char="●"/>
            </a:pPr>
            <a:r>
              <a:rPr lang="en"/>
              <a:t>Set your compass to the </a:t>
            </a:r>
            <a:r>
              <a:rPr lang="en" i="1"/>
              <a:t>length</a:t>
            </a:r>
            <a:r>
              <a:rPr lang="en"/>
              <a:t> between 2 marked points and create a circle with that </a:t>
            </a:r>
            <a:r>
              <a:rPr lang="en" i="1"/>
              <a:t>radius</a:t>
            </a:r>
            <a:r>
              <a:rPr lang="en"/>
              <a:t> centered at any marked point.</a:t>
            </a:r>
            <a:endParaRPr/>
          </a:p>
          <a:p>
            <a:pPr marL="457200" lvl="0" indent="-342900" algn="l" rtl="0">
              <a:spcBef>
                <a:spcPts val="1000"/>
              </a:spcBef>
              <a:spcAft>
                <a:spcPts val="0"/>
              </a:spcAft>
              <a:buSzPts val="1800"/>
              <a:buChar char="●"/>
            </a:pPr>
            <a:r>
              <a:rPr lang="en"/>
              <a:t>Mark </a:t>
            </a:r>
            <a:r>
              <a:rPr lang="en" i="1"/>
              <a:t>intersection points</a:t>
            </a:r>
            <a:r>
              <a:rPr lang="en"/>
              <a:t>.</a:t>
            </a:r>
            <a:endParaRPr/>
          </a:p>
          <a:p>
            <a:pPr marL="457200" lvl="0" indent="-342900" algn="l" rtl="0">
              <a:spcBef>
                <a:spcPts val="1000"/>
              </a:spcBef>
              <a:spcAft>
                <a:spcPts val="0"/>
              </a:spcAft>
              <a:buSzPts val="1800"/>
              <a:buChar char="●"/>
            </a:pPr>
            <a:r>
              <a:rPr lang="en"/>
              <a:t>Mark a point on a circle.</a:t>
            </a:r>
            <a:endParaRPr/>
          </a:p>
          <a:p>
            <a:pPr marL="457200" lvl="0" indent="-342900" algn="l" rtl="0">
              <a:spcBef>
                <a:spcPts val="1000"/>
              </a:spcBef>
              <a:spcAft>
                <a:spcPts val="1000"/>
              </a:spcAft>
              <a:buSzPts val="1800"/>
              <a:buChar char="●"/>
            </a:pPr>
            <a:r>
              <a:rPr lang="en"/>
              <a:t>Mark a point on a line or line segment.</a:t>
            </a:r>
            <a:endParaRPr/>
          </a:p>
        </p:txBody>
      </p:sp>
      <p:sp>
        <p:nvSpPr>
          <p:cNvPr id="1303" name="Google Shape;1303;p116"/>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Build It</a:t>
            </a:r>
            <a:endParaRPr/>
          </a:p>
        </p:txBody>
      </p:sp>
      <p:sp>
        <p:nvSpPr>
          <p:cNvPr id="1304" name="Google Shape;1304;p116"/>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sp>
        <p:nvSpPr>
          <p:cNvPr id="1309" name="Google Shape;1309;p117"/>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Point, line, and distance (or length) are undefined terms. </a:t>
            </a:r>
            <a:r>
              <a:rPr lang="en">
                <a:solidFill>
                  <a:schemeClr val="dk1"/>
                </a:solidFill>
              </a:rPr>
              <a:t>We use these undefined to define other terms.</a:t>
            </a:r>
            <a:endParaRPr/>
          </a:p>
          <a:p>
            <a:pPr marL="457200" lvl="0" indent="-342900" algn="l" rtl="0">
              <a:spcBef>
                <a:spcPts val="1000"/>
              </a:spcBef>
              <a:spcAft>
                <a:spcPts val="0"/>
              </a:spcAft>
              <a:buSzPts val="1800"/>
              <a:buChar char="●"/>
            </a:pPr>
            <a:r>
              <a:rPr lang="en"/>
              <a:t>points are infinitesimally small </a:t>
            </a:r>
            <a:endParaRPr/>
          </a:p>
          <a:p>
            <a:pPr marL="457200" lvl="0" indent="-342900" algn="l" rtl="0">
              <a:spcBef>
                <a:spcPts val="1000"/>
              </a:spcBef>
              <a:spcAft>
                <a:spcPts val="0"/>
              </a:spcAft>
              <a:buSzPts val="1800"/>
              <a:buChar char="●"/>
            </a:pPr>
            <a:r>
              <a:rPr lang="en"/>
              <a:t>lines are infinitely long, extending in both directions</a:t>
            </a:r>
            <a:endParaRPr/>
          </a:p>
          <a:p>
            <a:pPr marL="457200" lvl="0" indent="-342900" algn="l" rtl="0">
              <a:spcBef>
                <a:spcPts val="1000"/>
              </a:spcBef>
              <a:spcAft>
                <a:spcPts val="0"/>
              </a:spcAft>
              <a:buSzPts val="1800"/>
              <a:buChar char="●"/>
            </a:pPr>
            <a:r>
              <a:rPr lang="en"/>
              <a:t>part of a line with one endpoint is called a ray, and it extends in one direction</a:t>
            </a:r>
            <a:endParaRPr/>
          </a:p>
          <a:p>
            <a:pPr marL="457200" lvl="0" indent="-342900" algn="l" rtl="0">
              <a:spcBef>
                <a:spcPts val="1000"/>
              </a:spcBef>
              <a:spcAft>
                <a:spcPts val="0"/>
              </a:spcAft>
              <a:buSzPts val="1800"/>
              <a:buChar char="●"/>
            </a:pPr>
            <a:r>
              <a:rPr lang="en"/>
              <a:t>part of a line with two endpoints is called a segment, and it has a measurable length</a:t>
            </a:r>
            <a:endParaRPr/>
          </a:p>
          <a:p>
            <a:pPr marL="457200" lvl="0" indent="-342900" algn="l" rtl="0">
              <a:spcBef>
                <a:spcPts val="1000"/>
              </a:spcBef>
              <a:spcAft>
                <a:spcPts val="0"/>
              </a:spcAft>
              <a:buSzPts val="1800"/>
              <a:buChar char="●"/>
            </a:pPr>
            <a:r>
              <a:rPr lang="en"/>
              <a:t>a circle is made up of all the points a set distance from a point</a:t>
            </a:r>
            <a:endParaRPr/>
          </a:p>
          <a:p>
            <a:pPr marL="457200" lvl="0" indent="-342900" algn="l" rtl="0">
              <a:spcBef>
                <a:spcPts val="1000"/>
              </a:spcBef>
              <a:spcAft>
                <a:spcPts val="1000"/>
              </a:spcAft>
              <a:buSzPts val="1800"/>
              <a:buChar char="●"/>
            </a:pPr>
            <a:r>
              <a:rPr lang="en"/>
              <a:t>the point is called the center, and the set distance is called the radius</a:t>
            </a:r>
            <a:endParaRPr/>
          </a:p>
        </p:txBody>
      </p:sp>
      <p:sp>
        <p:nvSpPr>
          <p:cNvPr id="1310" name="Google Shape;1310;p117"/>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Build It</a:t>
            </a:r>
            <a:endParaRPr/>
          </a:p>
        </p:txBody>
      </p:sp>
      <p:sp>
        <p:nvSpPr>
          <p:cNvPr id="1311" name="Google Shape;1311;p117"/>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p118"/>
          <p:cNvSpPr txBox="1">
            <a:spLocks noGrp="1"/>
          </p:cNvSpPr>
          <p:nvPr>
            <p:ph type="subTitle" idx="1"/>
          </p:nvPr>
        </p:nvSpPr>
        <p:spPr>
          <a:xfrm>
            <a:off x="42675" y="46475"/>
            <a:ext cx="3921600" cy="45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1 ● Lesson 1</a:t>
            </a:r>
            <a:endParaRPr/>
          </a:p>
        </p:txBody>
      </p:sp>
      <p:sp>
        <p:nvSpPr>
          <p:cNvPr id="1317" name="Google Shape;1317;p118"/>
          <p:cNvSpPr txBox="1">
            <a:spLocks noGrp="1"/>
          </p:cNvSpPr>
          <p:nvPr>
            <p:ph type="body" idx="2"/>
          </p:nvPr>
        </p:nvSpPr>
        <p:spPr>
          <a:xfrm>
            <a:off x="365760" y="1431200"/>
            <a:ext cx="5394900" cy="31731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a:t>I can create diagrams using a straightedge.</a:t>
            </a:r>
            <a:endParaRPr/>
          </a:p>
          <a:p>
            <a:pPr marL="457200" lvl="0" indent="-419100" algn="l" rtl="0">
              <a:spcBef>
                <a:spcPts val="1000"/>
              </a:spcBef>
              <a:spcAft>
                <a:spcPts val="1000"/>
              </a:spcAft>
              <a:buSzPts val="3000"/>
              <a:buChar char="●"/>
            </a:pPr>
            <a:r>
              <a:rPr lang="en"/>
              <a:t>I know to use a compass to construct a circle.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p119"/>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Here is segment </a:t>
            </a:r>
            <a:r>
              <a:rPr lang="en" sz="2400" i="1"/>
              <a:t>AB</a:t>
            </a:r>
            <a:r>
              <a:rPr lang="en" sz="2400"/>
              <a:t> and a point </a:t>
            </a:r>
            <a:r>
              <a:rPr lang="en" sz="2400" i="1"/>
              <a:t>C</a:t>
            </a:r>
            <a:r>
              <a:rPr lang="en" sz="2400"/>
              <a:t>:</a:t>
            </a: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1000"/>
              </a:spcAft>
              <a:buNone/>
            </a:pPr>
            <a:r>
              <a:rPr lang="en" sz="2400"/>
              <a:t>Create a circle centered at </a:t>
            </a:r>
            <a:r>
              <a:rPr lang="en" sz="2400" i="1"/>
              <a:t>C</a:t>
            </a:r>
            <a:r>
              <a:rPr lang="en" sz="2400"/>
              <a:t> whose radius is the length of </a:t>
            </a:r>
            <a:r>
              <a:rPr lang="en" sz="2400" i="1"/>
              <a:t>AB</a:t>
            </a:r>
            <a:r>
              <a:rPr lang="en" sz="2400"/>
              <a:t>. Mark a point on the circle and label it </a:t>
            </a:r>
            <a:r>
              <a:rPr lang="en" sz="2400" i="1"/>
              <a:t>D</a:t>
            </a:r>
            <a:r>
              <a:rPr lang="en" sz="2400"/>
              <a:t>. Draw line </a:t>
            </a:r>
            <a:r>
              <a:rPr lang="en" sz="2400" i="1"/>
              <a:t>CD</a:t>
            </a:r>
            <a:r>
              <a:rPr lang="en" sz="2400"/>
              <a:t> and label its other intersection with the circle as point </a:t>
            </a:r>
            <a:r>
              <a:rPr lang="en" sz="2400" i="1"/>
              <a:t>E</a:t>
            </a:r>
            <a:r>
              <a:rPr lang="en" sz="2400"/>
              <a:t>.</a:t>
            </a:r>
            <a:endParaRPr sz="2400"/>
          </a:p>
        </p:txBody>
      </p:sp>
      <p:sp>
        <p:nvSpPr>
          <p:cNvPr id="1323" name="Google Shape;1323;p119"/>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Build It</a:t>
            </a:r>
            <a:endParaRPr/>
          </a:p>
        </p:txBody>
      </p:sp>
      <p:sp>
        <p:nvSpPr>
          <p:cNvPr id="1324" name="Google Shape;1324;p119"/>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1 ● Activity 4</a:t>
            </a:r>
            <a:endParaRPr/>
          </a:p>
        </p:txBody>
      </p:sp>
      <p:pic>
        <p:nvPicPr>
          <p:cNvPr id="1325" name="Google Shape;1325;p119"/>
          <p:cNvPicPr preferRelativeResize="0"/>
          <p:nvPr/>
        </p:nvPicPr>
        <p:blipFill>
          <a:blip r:embed="rId3">
            <a:alphaModFix/>
          </a:blip>
          <a:stretch>
            <a:fillRect/>
          </a:stretch>
        </p:blipFill>
        <p:spPr>
          <a:xfrm>
            <a:off x="1660896" y="1468221"/>
            <a:ext cx="5822226" cy="2549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p120"/>
          <p:cNvSpPr txBox="1">
            <a:spLocks noGrp="1"/>
          </p:cNvSpPr>
          <p:nvPr>
            <p:ph type="body" idx="2"/>
          </p:nvPr>
        </p:nvSpPr>
        <p:spPr>
          <a:xfrm>
            <a:off x="461100" y="1828800"/>
            <a:ext cx="50268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a:t>A circle of radius </a:t>
            </a:r>
            <a:r>
              <a:rPr lang="en" sz="2100" i="1"/>
              <a:t>r</a:t>
            </a:r>
            <a:r>
              <a:rPr lang="en" sz="2100"/>
              <a:t> with center </a:t>
            </a:r>
            <a:r>
              <a:rPr lang="en" sz="2100" i="1"/>
              <a:t>O</a:t>
            </a:r>
            <a:r>
              <a:rPr lang="en" sz="2100"/>
              <a:t> is the set of all points that are a distance </a:t>
            </a:r>
            <a:r>
              <a:rPr lang="en" sz="2100" i="1"/>
              <a:t>r</a:t>
            </a:r>
            <a:r>
              <a:rPr lang="en" sz="2100"/>
              <a:t> units from </a:t>
            </a:r>
            <a:r>
              <a:rPr lang="en" sz="2100" i="1"/>
              <a:t>O</a:t>
            </a:r>
            <a:r>
              <a:rPr lang="en" sz="2100"/>
              <a:t>. </a:t>
            </a:r>
            <a:endParaRPr sz="2100"/>
          </a:p>
          <a:p>
            <a:pPr marL="0" lvl="0" indent="0" algn="l" rtl="0">
              <a:spcBef>
                <a:spcPts val="1000"/>
              </a:spcBef>
              <a:spcAft>
                <a:spcPts val="1000"/>
              </a:spcAft>
              <a:buNone/>
            </a:pPr>
            <a:r>
              <a:rPr lang="en" sz="2100"/>
              <a:t>To draw a circle of radius 3 and center </a:t>
            </a:r>
            <a:r>
              <a:rPr lang="en" sz="2100" i="1"/>
              <a:t>O</a:t>
            </a:r>
            <a:r>
              <a:rPr lang="en" sz="2100"/>
              <a:t>, use a compass to draw all the points at a distance 3 from </a:t>
            </a:r>
            <a:r>
              <a:rPr lang="en" sz="2100" i="1"/>
              <a:t>O</a:t>
            </a:r>
            <a:r>
              <a:rPr lang="en" sz="2100"/>
              <a:t>.</a:t>
            </a:r>
            <a:endParaRPr sz="2100"/>
          </a:p>
        </p:txBody>
      </p:sp>
      <p:sp>
        <p:nvSpPr>
          <p:cNvPr id="1331" name="Google Shape;1331;p120"/>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1</a:t>
            </a:r>
            <a:endParaRPr/>
          </a:p>
        </p:txBody>
      </p:sp>
      <p:sp>
        <p:nvSpPr>
          <p:cNvPr id="1332" name="Google Shape;1332;p120"/>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circle</a:t>
            </a:r>
            <a:endParaRPr/>
          </a:p>
        </p:txBody>
      </p:sp>
      <p:pic>
        <p:nvPicPr>
          <p:cNvPr id="1333" name="Google Shape;1333;p120"/>
          <p:cNvPicPr preferRelativeResize="0"/>
          <p:nvPr/>
        </p:nvPicPr>
        <p:blipFill>
          <a:blip r:embed="rId3">
            <a:alphaModFix/>
          </a:blip>
          <a:stretch>
            <a:fillRect/>
          </a:stretch>
        </p:blipFill>
        <p:spPr>
          <a:xfrm>
            <a:off x="5615375" y="1719025"/>
            <a:ext cx="3071425" cy="29801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121"/>
          <p:cNvSpPr txBox="1">
            <a:spLocks noGrp="1"/>
          </p:cNvSpPr>
          <p:nvPr>
            <p:ph type="body" idx="2"/>
          </p:nvPr>
        </p:nvSpPr>
        <p:spPr>
          <a:xfrm>
            <a:off x="461100" y="1828800"/>
            <a:ext cx="50268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A set of points on a line with two endpoints.</a:t>
            </a:r>
            <a:endParaRPr sz="2400"/>
          </a:p>
        </p:txBody>
      </p:sp>
      <p:sp>
        <p:nvSpPr>
          <p:cNvPr id="1339" name="Google Shape;1339;p121"/>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1</a:t>
            </a:r>
            <a:endParaRPr/>
          </a:p>
        </p:txBody>
      </p:sp>
      <p:sp>
        <p:nvSpPr>
          <p:cNvPr id="1340" name="Google Shape;1340;p121"/>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 segment</a:t>
            </a:r>
            <a:endParaRPr/>
          </a:p>
        </p:txBody>
      </p:sp>
      <p:pic>
        <p:nvPicPr>
          <p:cNvPr id="1341" name="Google Shape;1341;p121"/>
          <p:cNvPicPr preferRelativeResize="0"/>
          <p:nvPr/>
        </p:nvPicPr>
        <p:blipFill>
          <a:blip r:embed="rId3">
            <a:alphaModFix/>
          </a:blip>
          <a:stretch>
            <a:fillRect/>
          </a:stretch>
        </p:blipFill>
        <p:spPr>
          <a:xfrm>
            <a:off x="5943600" y="1871425"/>
            <a:ext cx="2755500" cy="2755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pic>
        <p:nvPicPr>
          <p:cNvPr id="1346" name="Google Shape;1346;p122"/>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1347" name="Google Shape;1347;p122"/>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1348" name="Google Shape;1348;p122"/>
          <p:cNvSpPr txBox="1"/>
          <p:nvPr/>
        </p:nvSpPr>
        <p:spPr>
          <a:xfrm>
            <a:off x="450000" y="2027700"/>
            <a:ext cx="8227500" cy="325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chemeClr val="dk1"/>
                </a:solidFill>
                <a:latin typeface="Open Sans"/>
                <a:ea typeface="Open Sans"/>
                <a:cs typeface="Open Sans"/>
                <a:sym typeface="Open Sans"/>
              </a:rPr>
              <a:t>This slide deck is copyright 2020 by Kendall Hunt Publishing, </a:t>
            </a:r>
            <a:r>
              <a:rPr lang="en" sz="1100">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https://im.kendallhunt.com/</a:t>
            </a:r>
            <a:r>
              <a:rPr lang="en" sz="1100">
                <a:solidFill>
                  <a:schemeClr val="dk1"/>
                </a:solidFill>
                <a:latin typeface="Open Sans"/>
                <a:ea typeface="Open Sans"/>
                <a:cs typeface="Open Sans"/>
                <a:sym typeface="Open Sans"/>
              </a:rPr>
              <a:t>, and is licensed under the Creative Commons Attribution-NonCommercial 4.0 International License (CC BY-NC 4.0), </a:t>
            </a:r>
            <a:r>
              <a:rPr lang="en" sz="1100">
                <a:solidFill>
                  <a:schemeClr val="dk1"/>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https://creativecommons.org/licenses/by-nc/4.0/</a:t>
            </a:r>
            <a:r>
              <a:rPr lang="en" sz="1100">
                <a:solidFill>
                  <a:schemeClr val="dk1"/>
                </a:solidFill>
                <a:latin typeface="Open Sans"/>
                <a:ea typeface="Open Sans"/>
                <a:cs typeface="Open Sans"/>
                <a:sym typeface="Open Sans"/>
              </a:rPr>
              <a:t>.This slide deck is copyright 2020 by Kendall Hunt Publishing, </a:t>
            </a:r>
            <a:r>
              <a:rPr lang="en" sz="1100">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https://im.kendallhunt.com/</a:t>
            </a:r>
            <a:r>
              <a:rPr lang="en" sz="1100">
                <a:solidFill>
                  <a:schemeClr val="dk1"/>
                </a:solidFill>
                <a:latin typeface="Open Sans"/>
                <a:ea typeface="Open Sans"/>
                <a:cs typeface="Open Sans"/>
                <a:sym typeface="Open Sans"/>
              </a:rPr>
              <a:t>, and is licensed under the Creative Commons Attribution-NonCommercial 4.0 International License (CC BY-NC 4.0), </a:t>
            </a:r>
            <a:r>
              <a:rPr lang="en" sz="1100">
                <a:solidFill>
                  <a:schemeClr val="dk1"/>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https://creativecommons.org/licenses/by-nc/4.0/</a:t>
            </a:r>
            <a:r>
              <a:rPr lang="en" sz="1100">
                <a:solidFill>
                  <a:schemeClr val="dk1"/>
                </a:solidFill>
                <a:latin typeface="Open Sans"/>
                <a:ea typeface="Open Sans"/>
                <a:cs typeface="Open Sans"/>
                <a:sym typeface="Open Sans"/>
              </a:rPr>
              <a:t>.</a:t>
            </a:r>
            <a:endParaRPr sz="1100">
              <a:solidFill>
                <a:schemeClr val="dk1"/>
              </a:solidFill>
              <a:latin typeface="Open Sans"/>
              <a:ea typeface="Open Sans"/>
              <a:cs typeface="Open Sans"/>
              <a:sym typeface="Open Sans"/>
            </a:endParaRPr>
          </a:p>
          <a:p>
            <a:pPr marL="0" lvl="0" indent="0" algn="l" rtl="0">
              <a:lnSpc>
                <a:spcPct val="115000"/>
              </a:lnSpc>
              <a:spcBef>
                <a:spcPts val="800"/>
              </a:spcBef>
              <a:spcAft>
                <a:spcPts val="0"/>
              </a:spcAft>
              <a:buNone/>
            </a:pPr>
            <a:r>
              <a:rPr lang="en" sz="1200">
                <a:solidFill>
                  <a:srgbClr val="000000"/>
                </a:solidFill>
                <a:latin typeface="Open Sans"/>
                <a:ea typeface="Open Sans"/>
                <a:cs typeface="Open Sans"/>
                <a:sym typeface="Open Sans"/>
              </a:rPr>
              <a:t>All curriculum excerpts are under the following licenses:</a:t>
            </a:r>
            <a:endParaRPr sz="1200">
              <a:solidFill>
                <a:srgbClr val="000000"/>
              </a:solidFill>
              <a:latin typeface="Open Sans"/>
              <a:ea typeface="Open Sans"/>
              <a:cs typeface="Open Sans"/>
              <a:sym typeface="Open Sans"/>
            </a:endParaRPr>
          </a:p>
          <a:p>
            <a:pPr marL="0" lvl="0" indent="0" algn="l" rtl="0">
              <a:lnSpc>
                <a:spcPct val="115000"/>
              </a:lnSpc>
              <a:spcBef>
                <a:spcPts val="800"/>
              </a:spcBef>
              <a:spcAft>
                <a:spcPts val="0"/>
              </a:spcAft>
              <a:buNone/>
            </a:pPr>
            <a:r>
              <a:rPr lang="en" sz="1200">
                <a:solidFill>
                  <a:srgbClr val="000000"/>
                </a:solidFill>
                <a:latin typeface="Open Sans"/>
                <a:ea typeface="Open Sans"/>
                <a:cs typeface="Open Sans"/>
                <a:sym typeface="Open Sans"/>
              </a:rPr>
              <a:t>IM 9–12 Math is copyright 2019 by Illustrative Mathematics. It is licensed under the Creative Commons Attribution 4.0 International License (CC BY 4.0). </a:t>
            </a:r>
            <a:endParaRPr sz="1200">
              <a:solidFill>
                <a:srgbClr val="000000"/>
              </a:solidFill>
              <a:latin typeface="Open Sans"/>
              <a:ea typeface="Open Sans"/>
              <a:cs typeface="Open Sans"/>
              <a:sym typeface="Open Sans"/>
            </a:endParaRPr>
          </a:p>
          <a:p>
            <a:pPr marL="0" lvl="0" indent="0" algn="l" rtl="0">
              <a:lnSpc>
                <a:spcPct val="115000"/>
              </a:lnSpc>
              <a:spcBef>
                <a:spcPts val="800"/>
              </a:spcBef>
              <a:spcAft>
                <a:spcPts val="0"/>
              </a:spcAft>
              <a:buNone/>
            </a:pPr>
            <a:r>
              <a:rPr lang="en" sz="1200">
                <a:solidFill>
                  <a:srgbClr val="000000"/>
                </a:solidFill>
                <a:latin typeface="Open Sans"/>
                <a:ea typeface="Open Sans"/>
                <a:cs typeface="Open Sans"/>
                <a:sym typeface="Open Sans"/>
              </a:rPr>
              <a:t>This material includes public domain images or openly licensed images that are copyrighted by their respective owners. Openly licensed images remain under the terms of their respective licenses. See the image attribution section for more information.</a:t>
            </a:r>
            <a:endParaRPr sz="1200">
              <a:solidFill>
                <a:srgbClr val="000000"/>
              </a:solidFill>
              <a:latin typeface="Open Sans"/>
              <a:ea typeface="Open Sans"/>
              <a:cs typeface="Open Sans"/>
              <a:sym typeface="Open Sans"/>
            </a:endParaRPr>
          </a:p>
          <a:p>
            <a:pPr marL="0" lvl="0" indent="0" algn="l" rtl="0">
              <a:lnSpc>
                <a:spcPct val="115000"/>
              </a:lnSpc>
              <a:spcBef>
                <a:spcPts val="800"/>
              </a:spcBef>
              <a:spcAft>
                <a:spcPts val="800"/>
              </a:spcAft>
              <a:buNone/>
            </a:pPr>
            <a:r>
              <a:rPr lang="en" sz="1200">
                <a:solidFill>
                  <a:srgbClr val="000000"/>
                </a:solidFill>
                <a:latin typeface="Open Sans"/>
                <a:ea typeface="Open Sans"/>
                <a:cs typeface="Open Sans"/>
                <a:sym typeface="Open Sans"/>
              </a:rPr>
              <a:t>The Illustrative Mathematics name and logo are not subject to the Creative Commons license and may not be used without the prior and express written consent of Illustrative Mathematics.</a:t>
            </a:r>
            <a:endParaRPr sz="1200">
              <a:solidFill>
                <a:srgbClr val="000000"/>
              </a:solidFill>
              <a:latin typeface="Open Sans"/>
              <a:ea typeface="Open Sans"/>
              <a:cs typeface="Open Sans"/>
              <a:sym typeface="Open Sans"/>
            </a:endParaRPr>
          </a:p>
        </p:txBody>
      </p:sp>
      <p:sp>
        <p:nvSpPr>
          <p:cNvPr id="1349" name="Google Shape;1349;p122"/>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0" name="Google Shape;1350;p122"/>
          <p:cNvPicPr preferRelativeResize="0"/>
          <p:nvPr/>
        </p:nvPicPr>
        <p:blipFill>
          <a:blip r:embed="rId7">
            <a:alphaModFix/>
          </a:blip>
          <a:stretch>
            <a:fillRect/>
          </a:stretch>
        </p:blipFill>
        <p:spPr>
          <a:xfrm>
            <a:off x="8543996" y="28737"/>
            <a:ext cx="532403" cy="496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08"/>
          <p:cNvSpPr txBox="1">
            <a:spLocks noGrp="1"/>
          </p:cNvSpPr>
          <p:nvPr>
            <p:ph type="subTitle" idx="1"/>
          </p:nvPr>
        </p:nvSpPr>
        <p:spPr>
          <a:xfrm>
            <a:off x="184350" y="3784588"/>
            <a:ext cx="4942200" cy="44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2</a:t>
            </a:r>
            <a:endParaRPr/>
          </a:p>
        </p:txBody>
      </p:sp>
      <p:sp>
        <p:nvSpPr>
          <p:cNvPr id="1241" name="Google Shape;1241;p108"/>
          <p:cNvSpPr txBox="1">
            <a:spLocks noGrp="1"/>
          </p:cNvSpPr>
          <p:nvPr>
            <p:ph type="title"/>
          </p:nvPr>
        </p:nvSpPr>
        <p:spPr>
          <a:xfrm>
            <a:off x="184350" y="4257675"/>
            <a:ext cx="8692800" cy="124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Constructing Patterns</a:t>
            </a:r>
            <a:endParaRPr/>
          </a:p>
        </p:txBody>
      </p:sp>
      <p:sp>
        <p:nvSpPr>
          <p:cNvPr id="1242" name="Google Shape;1242;p108"/>
          <p:cNvSpPr txBox="1">
            <a:spLocks noGrp="1"/>
          </p:cNvSpPr>
          <p:nvPr>
            <p:ph type="title" idx="2"/>
          </p:nvPr>
        </p:nvSpPr>
        <p:spPr>
          <a:xfrm>
            <a:off x="184350" y="2590800"/>
            <a:ext cx="6673800" cy="61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1</a:t>
            </a:r>
            <a:endParaRPr/>
          </a:p>
        </p:txBody>
      </p:sp>
      <p:sp>
        <p:nvSpPr>
          <p:cNvPr id="1243" name="Google Shape;1243;p108"/>
          <p:cNvSpPr txBox="1">
            <a:spLocks noGrp="1"/>
          </p:cNvSpPr>
          <p:nvPr>
            <p:ph type="subTitle" idx="3"/>
          </p:nvPr>
        </p:nvSpPr>
        <p:spPr>
          <a:xfrm>
            <a:off x="203200" y="3077050"/>
            <a:ext cx="7071900" cy="3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Constructions and Rigid Transformations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109"/>
          <p:cNvSpPr txBox="1">
            <a:spLocks noGrp="1"/>
          </p:cNvSpPr>
          <p:nvPr>
            <p:ph type="title"/>
          </p:nvPr>
        </p:nvSpPr>
        <p:spPr>
          <a:xfrm>
            <a:off x="3410425" y="1431075"/>
            <a:ext cx="5399400" cy="326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use compass and straightedge constructions to make patterns.</a:t>
            </a:r>
            <a:endParaRPr/>
          </a:p>
        </p:txBody>
      </p:sp>
      <p:sp>
        <p:nvSpPr>
          <p:cNvPr id="1249" name="Google Shape;1249;p109"/>
          <p:cNvSpPr txBox="1">
            <a:spLocks noGrp="1"/>
          </p:cNvSpPr>
          <p:nvPr>
            <p:ph type="subTitle" idx="1"/>
          </p:nvPr>
        </p:nvSpPr>
        <p:spPr>
          <a:xfrm>
            <a:off x="5101675" y="65050"/>
            <a:ext cx="3921600" cy="455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Unit 1 ● Lesson 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110"/>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are 2 circles with centers A and B .</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
              <a:t>Based on the diagram, explain how you know each statement is true.</a:t>
            </a:r>
            <a:endParaRPr/>
          </a:p>
          <a:p>
            <a:pPr marL="0" lvl="0" indent="0" algn="l" rtl="0">
              <a:spcBef>
                <a:spcPts val="1000"/>
              </a:spcBef>
              <a:spcAft>
                <a:spcPts val="0"/>
              </a:spcAft>
              <a:buClr>
                <a:schemeClr val="dk1"/>
              </a:buClr>
              <a:buSzPts val="1100"/>
              <a:buFont typeface="Arial"/>
              <a:buNone/>
            </a:pPr>
            <a:r>
              <a:rPr lang="en"/>
              <a:t>The length of segment </a:t>
            </a:r>
            <a:r>
              <a:rPr lang="en" i="1"/>
              <a:t>EA</a:t>
            </a:r>
            <a:r>
              <a:rPr lang="en"/>
              <a:t> is equal to the length of segment </a:t>
            </a:r>
            <a:r>
              <a:rPr lang="en" i="1"/>
              <a:t>EB</a:t>
            </a:r>
            <a:r>
              <a:rPr lang="en"/>
              <a:t>.</a:t>
            </a:r>
            <a:endParaRPr/>
          </a:p>
          <a:p>
            <a:pPr marL="0" lvl="0" indent="0" algn="l" rtl="0">
              <a:spcBef>
                <a:spcPts val="1000"/>
              </a:spcBef>
              <a:spcAft>
                <a:spcPts val="0"/>
              </a:spcAft>
              <a:buNone/>
            </a:pPr>
            <a:r>
              <a:rPr lang="en"/>
              <a:t>Triangle </a:t>
            </a:r>
            <a:r>
              <a:rPr lang="en" i="1"/>
              <a:t>ABF</a:t>
            </a:r>
            <a:r>
              <a:rPr lang="en" b="1"/>
              <a:t> </a:t>
            </a:r>
            <a:r>
              <a:rPr lang="en"/>
              <a:t> is equilateral.</a:t>
            </a:r>
            <a:endParaRPr/>
          </a:p>
          <a:p>
            <a:pPr marL="0" lvl="0" indent="0" algn="l" rtl="0">
              <a:spcBef>
                <a:spcPts val="1000"/>
              </a:spcBef>
              <a:spcAft>
                <a:spcPts val="0"/>
              </a:spcAft>
              <a:buClr>
                <a:srgbClr val="000000"/>
              </a:buClr>
              <a:buSzPts val="1100"/>
              <a:buFont typeface="Arial"/>
              <a:buNone/>
            </a:pPr>
            <a:endParaRPr/>
          </a:p>
          <a:p>
            <a:pPr marL="0" lvl="0" indent="457200" algn="l" rtl="0">
              <a:spcBef>
                <a:spcPts val="1000"/>
              </a:spcBef>
              <a:spcAft>
                <a:spcPts val="0"/>
              </a:spcAft>
              <a:buClr>
                <a:schemeClr val="dk1"/>
              </a:buClr>
              <a:buSzPts val="1100"/>
              <a:buFont typeface="Arial"/>
              <a:buNone/>
            </a:pPr>
            <a:endParaRPr/>
          </a:p>
          <a:p>
            <a:pPr marL="457200" lvl="0" indent="0" algn="l" rtl="0">
              <a:spcBef>
                <a:spcPts val="1000"/>
              </a:spcBef>
              <a:spcAft>
                <a:spcPts val="0"/>
              </a:spcAft>
              <a:buClr>
                <a:schemeClr val="dk1"/>
              </a:buClr>
              <a:buSzPts val="1100"/>
              <a:buFont typeface="Arial"/>
              <a:buNone/>
            </a:pPr>
            <a:endParaRPr/>
          </a:p>
          <a:p>
            <a:pPr marL="457200" lvl="0" indent="0" algn="l" rtl="0">
              <a:spcBef>
                <a:spcPts val="1000"/>
              </a:spcBef>
              <a:spcAft>
                <a:spcPts val="0"/>
              </a:spcAft>
              <a:buClr>
                <a:schemeClr val="dk1"/>
              </a:buClr>
              <a:buSzPts val="1100"/>
              <a:buFont typeface="Arial"/>
              <a:buNone/>
            </a:pPr>
            <a:endParaRPr/>
          </a:p>
          <a:p>
            <a:pPr marL="457200" lvl="0" indent="0" algn="l" rtl="0">
              <a:spcBef>
                <a:spcPts val="1000"/>
              </a:spcBef>
              <a:spcAft>
                <a:spcPts val="0"/>
              </a:spcAft>
              <a:buClr>
                <a:schemeClr val="dk1"/>
              </a:buClr>
              <a:buSzPts val="1100"/>
              <a:buFont typeface="Arial"/>
              <a:buNone/>
            </a:pPr>
            <a:endParaRPr/>
          </a:p>
          <a:p>
            <a:pPr marL="457200" lvl="0" indent="0" algn="l" rtl="0">
              <a:spcBef>
                <a:spcPts val="1000"/>
              </a:spcBef>
              <a:spcAft>
                <a:spcPts val="1000"/>
              </a:spcAft>
              <a:buNone/>
            </a:pPr>
            <a:endParaRPr/>
          </a:p>
        </p:txBody>
      </p:sp>
      <p:sp>
        <p:nvSpPr>
          <p:cNvPr id="1255" name="Google Shape;1255;p110"/>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Why Is That True?</a:t>
            </a:r>
            <a:endParaRPr/>
          </a:p>
        </p:txBody>
      </p:sp>
      <p:sp>
        <p:nvSpPr>
          <p:cNvPr id="1256" name="Google Shape;1256;p110"/>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2 ● Activity 1</a:t>
            </a:r>
            <a:endParaRPr/>
          </a:p>
        </p:txBody>
      </p:sp>
      <p:pic>
        <p:nvPicPr>
          <p:cNvPr id="1257" name="Google Shape;1257;p110"/>
          <p:cNvPicPr preferRelativeResize="0"/>
          <p:nvPr/>
        </p:nvPicPr>
        <p:blipFill>
          <a:blip r:embed="rId3">
            <a:alphaModFix/>
          </a:blip>
          <a:stretch>
            <a:fillRect/>
          </a:stretch>
        </p:blipFill>
        <p:spPr>
          <a:xfrm>
            <a:off x="2600325" y="1371600"/>
            <a:ext cx="3343275" cy="2057400"/>
          </a:xfrm>
          <a:prstGeom prst="rect">
            <a:avLst/>
          </a:prstGeom>
          <a:noFill/>
          <a:ln>
            <a:noFill/>
          </a:ln>
        </p:spPr>
      </p:pic>
      <p:pic>
        <p:nvPicPr>
          <p:cNvPr id="1258" name="Google Shape;1258;p110"/>
          <p:cNvPicPr preferRelativeResize="0"/>
          <p:nvPr/>
        </p:nvPicPr>
        <p:blipFill>
          <a:blip r:embed="rId4">
            <a:alphaModFix/>
          </a:blip>
          <a:stretch>
            <a:fillRect/>
          </a:stretch>
        </p:blipFill>
        <p:spPr>
          <a:xfrm>
            <a:off x="461102" y="5003775"/>
            <a:ext cx="1361627" cy="482625"/>
          </a:xfrm>
          <a:prstGeom prst="rect">
            <a:avLst/>
          </a:prstGeom>
          <a:noFill/>
          <a:ln>
            <a:noFill/>
          </a:ln>
        </p:spPr>
      </p:pic>
      <p:pic>
        <p:nvPicPr>
          <p:cNvPr id="1259" name="Google Shape;1259;p110"/>
          <p:cNvPicPr preferRelativeResize="0"/>
          <p:nvPr/>
        </p:nvPicPr>
        <p:blipFill>
          <a:blip r:embed="rId5">
            <a:alphaModFix/>
          </a:blip>
          <a:stretch>
            <a:fillRect/>
          </a:stretch>
        </p:blipFill>
        <p:spPr>
          <a:xfrm>
            <a:off x="461100" y="5486400"/>
            <a:ext cx="1361625" cy="54467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08"/>
          <p:cNvSpPr txBox="1">
            <a:spLocks noGrp="1"/>
          </p:cNvSpPr>
          <p:nvPr>
            <p:ph type="subTitle" idx="1"/>
          </p:nvPr>
        </p:nvSpPr>
        <p:spPr>
          <a:xfrm>
            <a:off x="184350" y="3784588"/>
            <a:ext cx="4942200" cy="44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1</a:t>
            </a:r>
            <a:endParaRPr/>
          </a:p>
        </p:txBody>
      </p:sp>
      <p:sp>
        <p:nvSpPr>
          <p:cNvPr id="1241" name="Google Shape;1241;p108"/>
          <p:cNvSpPr txBox="1">
            <a:spLocks noGrp="1"/>
          </p:cNvSpPr>
          <p:nvPr>
            <p:ph type="title"/>
          </p:nvPr>
        </p:nvSpPr>
        <p:spPr>
          <a:xfrm>
            <a:off x="184350" y="4257675"/>
            <a:ext cx="8692800" cy="124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Build It</a:t>
            </a:r>
            <a:endParaRPr/>
          </a:p>
        </p:txBody>
      </p:sp>
      <p:sp>
        <p:nvSpPr>
          <p:cNvPr id="1242" name="Google Shape;1242;p108"/>
          <p:cNvSpPr txBox="1">
            <a:spLocks noGrp="1"/>
          </p:cNvSpPr>
          <p:nvPr>
            <p:ph type="title" idx="2"/>
          </p:nvPr>
        </p:nvSpPr>
        <p:spPr>
          <a:xfrm>
            <a:off x="184350" y="2590800"/>
            <a:ext cx="6673800" cy="61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1</a:t>
            </a:r>
            <a:endParaRPr/>
          </a:p>
        </p:txBody>
      </p:sp>
      <p:sp>
        <p:nvSpPr>
          <p:cNvPr id="1243" name="Google Shape;1243;p108"/>
          <p:cNvSpPr txBox="1">
            <a:spLocks noGrp="1"/>
          </p:cNvSpPr>
          <p:nvPr>
            <p:ph type="subTitle" idx="3"/>
          </p:nvPr>
        </p:nvSpPr>
        <p:spPr>
          <a:xfrm>
            <a:off x="203200" y="3077050"/>
            <a:ext cx="7071900" cy="3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Constructions and Rigid Transformations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p111"/>
          <p:cNvSpPr txBox="1">
            <a:spLocks noGrp="1"/>
          </p:cNvSpPr>
          <p:nvPr>
            <p:ph type="body" idx="1"/>
          </p:nvPr>
        </p:nvSpPr>
        <p:spPr>
          <a:xfrm>
            <a:off x="457200" y="924313"/>
            <a:ext cx="8229600" cy="21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straightedge and compass moves to build your own pattern using the circle and radius as a place to start. As you make your pattern, record each move on a separate sheet of blank paper. Use precise vocabulary so someone can make a perfect copy without seeing the original. Include instructions about how to shade or color your pattern.</a:t>
            </a:r>
            <a:endParaRPr/>
          </a:p>
          <a:p>
            <a:pPr marL="457200" lvl="0" indent="0" algn="l" rtl="0">
              <a:spcBef>
                <a:spcPts val="1000"/>
              </a:spcBef>
              <a:spcAft>
                <a:spcPts val="1000"/>
              </a:spcAft>
              <a:buNone/>
            </a:pPr>
            <a:endParaRPr/>
          </a:p>
        </p:txBody>
      </p:sp>
      <p:sp>
        <p:nvSpPr>
          <p:cNvPr id="1265" name="Google Shape;1265;p111"/>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Make Your Own </a:t>
            </a:r>
            <a:endParaRPr/>
          </a:p>
        </p:txBody>
      </p:sp>
      <p:sp>
        <p:nvSpPr>
          <p:cNvPr id="1266" name="Google Shape;1266;p111"/>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2 ● Activity 2</a:t>
            </a:r>
            <a:endParaRPr/>
          </a:p>
        </p:txBody>
      </p:sp>
      <p:grpSp>
        <p:nvGrpSpPr>
          <p:cNvPr id="1267" name="Google Shape;1267;p111"/>
          <p:cNvGrpSpPr/>
          <p:nvPr/>
        </p:nvGrpSpPr>
        <p:grpSpPr>
          <a:xfrm>
            <a:off x="788725" y="3396613"/>
            <a:ext cx="7566550" cy="2350775"/>
            <a:chOff x="982463" y="3396613"/>
            <a:chExt cx="7566550" cy="2350775"/>
          </a:xfrm>
        </p:grpSpPr>
        <p:pic>
          <p:nvPicPr>
            <p:cNvPr id="1268" name="Google Shape;1268;p111"/>
            <p:cNvPicPr preferRelativeResize="0"/>
            <p:nvPr/>
          </p:nvPicPr>
          <p:blipFill>
            <a:blip r:embed="rId3">
              <a:alphaModFix/>
            </a:blip>
            <a:stretch>
              <a:fillRect/>
            </a:stretch>
          </p:blipFill>
          <p:spPr>
            <a:xfrm>
              <a:off x="6173262" y="3461425"/>
              <a:ext cx="2375750" cy="2221150"/>
            </a:xfrm>
            <a:prstGeom prst="rect">
              <a:avLst/>
            </a:prstGeom>
            <a:noFill/>
            <a:ln>
              <a:noFill/>
            </a:ln>
          </p:spPr>
        </p:pic>
        <p:pic>
          <p:nvPicPr>
            <p:cNvPr id="1269" name="Google Shape;1269;p111"/>
            <p:cNvPicPr preferRelativeResize="0"/>
            <p:nvPr/>
          </p:nvPicPr>
          <p:blipFill>
            <a:blip r:embed="rId4">
              <a:alphaModFix/>
            </a:blip>
            <a:stretch>
              <a:fillRect/>
            </a:stretch>
          </p:blipFill>
          <p:spPr>
            <a:xfrm>
              <a:off x="982463" y="3396613"/>
              <a:ext cx="4982599" cy="2350775"/>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112"/>
          <p:cNvSpPr txBox="1">
            <a:spLocks noGrp="1"/>
          </p:cNvSpPr>
          <p:nvPr>
            <p:ph type="body" idx="1"/>
          </p:nvPr>
        </p:nvSpPr>
        <p:spPr>
          <a:xfrm>
            <a:off x="452850" y="1047075"/>
            <a:ext cx="8221800" cy="55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Follow the instructions precisely to recreate the pattern.</a:t>
            </a:r>
            <a:endParaRPr sz="2100"/>
          </a:p>
          <a:p>
            <a:pPr marL="457200" lvl="0" indent="0" algn="l" rtl="0">
              <a:spcBef>
                <a:spcPts val="1000"/>
              </a:spcBef>
              <a:spcAft>
                <a:spcPts val="1000"/>
              </a:spcAft>
              <a:buNone/>
            </a:pPr>
            <a:endParaRPr/>
          </a:p>
        </p:txBody>
      </p:sp>
      <p:sp>
        <p:nvSpPr>
          <p:cNvPr id="1275" name="Google Shape;1275;p112"/>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Make Your Own </a:t>
            </a:r>
            <a:endParaRPr/>
          </a:p>
        </p:txBody>
      </p:sp>
      <p:sp>
        <p:nvSpPr>
          <p:cNvPr id="1276" name="Google Shape;1276;p112"/>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2 ● Activity 3</a:t>
            </a:r>
            <a:endParaRPr/>
          </a:p>
        </p:txBody>
      </p:sp>
      <p:pic>
        <p:nvPicPr>
          <p:cNvPr id="1277" name="Google Shape;1277;p112"/>
          <p:cNvPicPr preferRelativeResize="0"/>
          <p:nvPr/>
        </p:nvPicPr>
        <p:blipFill>
          <a:blip r:embed="rId3">
            <a:alphaModFix/>
          </a:blip>
          <a:stretch>
            <a:fillRect/>
          </a:stretch>
        </p:blipFill>
        <p:spPr>
          <a:xfrm>
            <a:off x="2990401" y="1828804"/>
            <a:ext cx="3146700" cy="3872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Google Shape;1282;p113"/>
          <p:cNvSpPr txBox="1">
            <a:spLocks noGrp="1"/>
          </p:cNvSpPr>
          <p:nvPr>
            <p:ph type="body" idx="2"/>
          </p:nvPr>
        </p:nvSpPr>
        <p:spPr>
          <a:xfrm>
            <a:off x="461100" y="1026538"/>
            <a:ext cx="8221800" cy="4999500"/>
          </a:xfrm>
          <a:prstGeom prst="rect">
            <a:avLst/>
          </a:prstGeom>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en" sz="2700"/>
              <a:t>What was difficult about following someone’s instructions? </a:t>
            </a:r>
            <a:endParaRPr sz="2700"/>
          </a:p>
          <a:p>
            <a:pPr marL="457200" lvl="0" indent="-400050" algn="l" rtl="0">
              <a:spcBef>
                <a:spcPts val="1000"/>
              </a:spcBef>
              <a:spcAft>
                <a:spcPts val="0"/>
              </a:spcAft>
              <a:buSzPts val="2700"/>
              <a:buChar char="●"/>
            </a:pPr>
            <a:r>
              <a:rPr lang="en" sz="2700"/>
              <a:t>What changes would you make about the way you wrote your instructions to describe figures in geometry? </a:t>
            </a:r>
            <a:endParaRPr sz="2700"/>
          </a:p>
          <a:p>
            <a:pPr marL="457200" lvl="0" indent="-400050" algn="l" rtl="0">
              <a:spcBef>
                <a:spcPts val="1000"/>
              </a:spcBef>
              <a:spcAft>
                <a:spcPts val="1000"/>
              </a:spcAft>
              <a:buSzPts val="2700"/>
              <a:buChar char="●"/>
            </a:pPr>
            <a:r>
              <a:rPr lang="en" sz="2700"/>
              <a:t>Were there any shapes or patterns that you were surprised could be made with straightedge and compass moves?</a:t>
            </a:r>
            <a:endParaRPr sz="2700"/>
          </a:p>
        </p:txBody>
      </p:sp>
      <p:sp>
        <p:nvSpPr>
          <p:cNvPr id="1283" name="Google Shape;1283;p113"/>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Constructing Patterns</a:t>
            </a:r>
            <a:endParaRPr/>
          </a:p>
        </p:txBody>
      </p:sp>
      <p:sp>
        <p:nvSpPr>
          <p:cNvPr id="1284" name="Google Shape;1284;p113"/>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289" name="Google Shape;1289;p114"/>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Here is point </a:t>
            </a:r>
            <a:r>
              <a:rPr lang="en" sz="2400" i="1"/>
              <a:t>A</a:t>
            </a:r>
            <a:r>
              <a:rPr lang="en" sz="2400"/>
              <a:t> on line </a:t>
            </a:r>
            <a:r>
              <a:rPr lang="en" sz="2400" i="1"/>
              <a:t>l</a:t>
            </a:r>
            <a:r>
              <a:rPr lang="en" sz="2400"/>
              <a:t> and point </a:t>
            </a:r>
            <a:r>
              <a:rPr lang="en" sz="2400" i="1"/>
              <a:t>B</a:t>
            </a:r>
            <a:r>
              <a:rPr lang="en" sz="2400"/>
              <a:t> that is not on </a:t>
            </a:r>
            <a:r>
              <a:rPr lang="en" sz="2400" i="1"/>
              <a:t>l</a:t>
            </a:r>
            <a:r>
              <a:rPr lang="en" sz="2400"/>
              <a:t>.</a:t>
            </a: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Clr>
                <a:schemeClr val="dk1"/>
              </a:buClr>
              <a:buSzPts val="1100"/>
              <a:buFont typeface="Arial"/>
              <a:buNone/>
            </a:pPr>
            <a:r>
              <a:rPr lang="en"/>
              <a:t>Use these straightedge and compass moves to create a line parallel to the given line that goes through point :</a:t>
            </a:r>
            <a:endParaRPr/>
          </a:p>
          <a:p>
            <a:pPr marL="0" lvl="0" indent="0" algn="l" rtl="0">
              <a:spcBef>
                <a:spcPts val="1000"/>
              </a:spcBef>
              <a:spcAft>
                <a:spcPts val="0"/>
              </a:spcAft>
              <a:buClr>
                <a:schemeClr val="dk1"/>
              </a:buClr>
              <a:buSzPts val="1100"/>
              <a:buFont typeface="Arial"/>
              <a:buNone/>
            </a:pPr>
            <a:endParaRPr/>
          </a:p>
          <a:p>
            <a:pPr marL="457200" lvl="0" indent="-342900" algn="l" rtl="0">
              <a:spcBef>
                <a:spcPts val="1000"/>
              </a:spcBef>
              <a:spcAft>
                <a:spcPts val="0"/>
              </a:spcAft>
              <a:buSzPts val="1800"/>
              <a:buAutoNum type="arabicPeriod"/>
            </a:pPr>
            <a:r>
              <a:rPr lang="en"/>
              <a:t>Create a line through </a:t>
            </a:r>
            <a:r>
              <a:rPr lang="en" i="1"/>
              <a:t>A</a:t>
            </a:r>
            <a:r>
              <a:rPr lang="en"/>
              <a:t> and </a:t>
            </a:r>
            <a:r>
              <a:rPr lang="en" i="1"/>
              <a:t>B</a:t>
            </a:r>
            <a:r>
              <a:rPr lang="en"/>
              <a:t> extending in both directions. Label this line p.</a:t>
            </a:r>
            <a:endParaRPr/>
          </a:p>
          <a:p>
            <a:pPr marL="457200" lvl="0" indent="-342900" algn="l" rtl="0">
              <a:spcBef>
                <a:spcPts val="1000"/>
              </a:spcBef>
              <a:spcAft>
                <a:spcPts val="0"/>
              </a:spcAft>
              <a:buSzPts val="1800"/>
              <a:buAutoNum type="arabicPeriod"/>
            </a:pPr>
            <a:r>
              <a:rPr lang="en"/>
              <a:t>Create a circle centered at </a:t>
            </a:r>
            <a:r>
              <a:rPr lang="en" i="1"/>
              <a:t>B</a:t>
            </a:r>
            <a:r>
              <a:rPr lang="en"/>
              <a:t> with radius </a:t>
            </a:r>
            <a:r>
              <a:rPr lang="en" i="1"/>
              <a:t>AB</a:t>
            </a:r>
            <a:r>
              <a:rPr lang="en"/>
              <a:t>. This circle intersects with line l in 2 places. Label the intersection point to the right of </a:t>
            </a:r>
            <a:r>
              <a:rPr lang="en" i="1"/>
              <a:t>A</a:t>
            </a:r>
            <a:r>
              <a:rPr lang="en"/>
              <a:t> as </a:t>
            </a:r>
            <a:r>
              <a:rPr lang="en" i="1"/>
              <a:t>C</a:t>
            </a:r>
            <a:r>
              <a:rPr lang="en"/>
              <a:t>.</a:t>
            </a:r>
            <a:endParaRPr/>
          </a:p>
          <a:p>
            <a:pPr marL="0" lvl="0" indent="0" algn="l" rtl="0">
              <a:spcBef>
                <a:spcPts val="1000"/>
              </a:spcBef>
              <a:spcAft>
                <a:spcPts val="1000"/>
              </a:spcAft>
              <a:buNone/>
            </a:pPr>
            <a:endParaRPr sz="2400"/>
          </a:p>
        </p:txBody>
      </p:sp>
      <p:sp>
        <p:nvSpPr>
          <p:cNvPr id="1290" name="Google Shape;1290;p114"/>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Constructing a Parallel Line</a:t>
            </a:r>
            <a:endParaRPr/>
          </a:p>
        </p:txBody>
      </p:sp>
      <p:sp>
        <p:nvSpPr>
          <p:cNvPr id="1291" name="Google Shape;1291;p114"/>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2 ● Activity 4</a:t>
            </a:r>
            <a:endParaRPr/>
          </a:p>
        </p:txBody>
      </p:sp>
      <p:pic>
        <p:nvPicPr>
          <p:cNvPr id="1292" name="Google Shape;1292;p114"/>
          <p:cNvPicPr preferRelativeResize="0"/>
          <p:nvPr/>
        </p:nvPicPr>
        <p:blipFill>
          <a:blip r:embed="rId3">
            <a:alphaModFix/>
          </a:blip>
          <a:stretch>
            <a:fillRect/>
          </a:stretch>
        </p:blipFill>
        <p:spPr>
          <a:xfrm>
            <a:off x="2334900" y="328100"/>
            <a:ext cx="4457700" cy="3657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115"/>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Here is point </a:t>
            </a:r>
            <a:r>
              <a:rPr lang="en" sz="2400" i="1"/>
              <a:t>A</a:t>
            </a:r>
            <a:r>
              <a:rPr lang="en" sz="2400"/>
              <a:t> on line </a:t>
            </a:r>
            <a:r>
              <a:rPr lang="en" sz="2400" i="1"/>
              <a:t>l</a:t>
            </a:r>
            <a:r>
              <a:rPr lang="en" sz="2400"/>
              <a:t> and point </a:t>
            </a:r>
            <a:r>
              <a:rPr lang="en" sz="2400" i="1"/>
              <a:t>B</a:t>
            </a:r>
            <a:r>
              <a:rPr lang="en" sz="2400"/>
              <a:t> that is not on </a:t>
            </a:r>
            <a:r>
              <a:rPr lang="en" sz="2400" i="1"/>
              <a:t>l</a:t>
            </a:r>
            <a:r>
              <a:rPr lang="en" sz="2400"/>
              <a:t>.</a:t>
            </a: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a:p>
          <a:p>
            <a:pPr marL="0" lvl="0" indent="0" algn="l" rtl="0">
              <a:spcBef>
                <a:spcPts val="1000"/>
              </a:spcBef>
              <a:spcAft>
                <a:spcPts val="0"/>
              </a:spcAft>
              <a:buNone/>
            </a:pPr>
            <a:endParaRPr/>
          </a:p>
          <a:p>
            <a:pPr marL="457200" lvl="0" indent="-342900" algn="l" rtl="0">
              <a:spcBef>
                <a:spcPts val="1000"/>
              </a:spcBef>
              <a:spcAft>
                <a:spcPts val="0"/>
              </a:spcAft>
              <a:buSzPts val="1800"/>
              <a:buAutoNum type="arabicPeriod" startAt="3"/>
            </a:pPr>
            <a:r>
              <a:rPr lang="en"/>
              <a:t>Create a circle centered at </a:t>
            </a:r>
            <a:r>
              <a:rPr lang="en" i="1"/>
              <a:t>B</a:t>
            </a:r>
            <a:r>
              <a:rPr lang="en"/>
              <a:t> with radius </a:t>
            </a:r>
            <a:r>
              <a:rPr lang="en" i="1"/>
              <a:t>BA</a:t>
            </a:r>
            <a:r>
              <a:rPr lang="en"/>
              <a:t> . This circle intersects with line </a:t>
            </a:r>
            <a:r>
              <a:rPr lang="en" i="1"/>
              <a:t>p</a:t>
            </a:r>
            <a:r>
              <a:rPr lang="en"/>
              <a:t> at </a:t>
            </a:r>
            <a:r>
              <a:rPr lang="en" i="1"/>
              <a:t>A</a:t>
            </a:r>
            <a:r>
              <a:rPr lang="en"/>
              <a:t> and 1 other point. Label the new intersection point as </a:t>
            </a:r>
            <a:r>
              <a:rPr lang="en" i="1"/>
              <a:t>D</a:t>
            </a:r>
            <a:r>
              <a:rPr lang="en"/>
              <a:t>.</a:t>
            </a:r>
            <a:endParaRPr/>
          </a:p>
          <a:p>
            <a:pPr marL="457200" lvl="0" indent="-342900" algn="l" rtl="0">
              <a:spcBef>
                <a:spcPts val="1000"/>
              </a:spcBef>
              <a:spcAft>
                <a:spcPts val="0"/>
              </a:spcAft>
              <a:buSzPts val="1800"/>
              <a:buAutoNum type="arabicPeriod" startAt="3"/>
            </a:pPr>
            <a:r>
              <a:rPr lang="en"/>
              <a:t>Create a circle centered at </a:t>
            </a:r>
            <a:r>
              <a:rPr lang="en" i="1"/>
              <a:t>D</a:t>
            </a:r>
            <a:r>
              <a:rPr lang="en"/>
              <a:t> with a radius of length </a:t>
            </a:r>
            <a:r>
              <a:rPr lang="en" i="1"/>
              <a:t>BC</a:t>
            </a:r>
            <a:r>
              <a:rPr lang="en"/>
              <a:t>. This circle intersects with the circle centered at </a:t>
            </a:r>
            <a:r>
              <a:rPr lang="en" i="1"/>
              <a:t>B</a:t>
            </a:r>
            <a:r>
              <a:rPr lang="en"/>
              <a:t> in 2 places. Label the intersection point to the right of </a:t>
            </a:r>
            <a:r>
              <a:rPr lang="en" i="1"/>
              <a:t>B</a:t>
            </a:r>
            <a:r>
              <a:rPr lang="en"/>
              <a:t> as </a:t>
            </a:r>
            <a:r>
              <a:rPr lang="en" i="1"/>
              <a:t>E</a:t>
            </a:r>
            <a:r>
              <a:rPr lang="en"/>
              <a:t>.</a:t>
            </a:r>
            <a:endParaRPr/>
          </a:p>
          <a:p>
            <a:pPr marL="457200" lvl="0" indent="-342900" algn="l" rtl="0">
              <a:spcBef>
                <a:spcPts val="1000"/>
              </a:spcBef>
              <a:spcAft>
                <a:spcPts val="0"/>
              </a:spcAft>
              <a:buSzPts val="1800"/>
              <a:buAutoNum type="arabicPeriod" startAt="3"/>
            </a:pPr>
            <a:r>
              <a:rPr lang="en"/>
              <a:t>Using a different colored pencil, create a line through </a:t>
            </a:r>
            <a:r>
              <a:rPr lang="en" i="1"/>
              <a:t>B</a:t>
            </a:r>
            <a:r>
              <a:rPr lang="en"/>
              <a:t> and </a:t>
            </a:r>
            <a:r>
              <a:rPr lang="en" i="1"/>
              <a:t>E</a:t>
            </a:r>
            <a:r>
              <a:rPr lang="en"/>
              <a:t> extending in both directions.</a:t>
            </a:r>
            <a:endParaRPr/>
          </a:p>
          <a:p>
            <a:pPr marL="457200" lvl="0" indent="0" algn="l" rtl="0">
              <a:spcBef>
                <a:spcPts val="1000"/>
              </a:spcBef>
              <a:spcAft>
                <a:spcPts val="0"/>
              </a:spcAft>
              <a:buNone/>
            </a:pPr>
            <a:endParaRPr/>
          </a:p>
          <a:p>
            <a:pPr marL="0" lvl="0" indent="0" algn="l" rtl="0">
              <a:spcBef>
                <a:spcPts val="1000"/>
              </a:spcBef>
              <a:spcAft>
                <a:spcPts val="1000"/>
              </a:spcAft>
              <a:buNone/>
            </a:pPr>
            <a:endParaRPr sz="2400"/>
          </a:p>
        </p:txBody>
      </p:sp>
      <p:sp>
        <p:nvSpPr>
          <p:cNvPr id="1298" name="Google Shape;1298;p115"/>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Constructing a Parallel Line</a:t>
            </a:r>
            <a:endParaRPr/>
          </a:p>
        </p:txBody>
      </p:sp>
      <p:sp>
        <p:nvSpPr>
          <p:cNvPr id="1299" name="Google Shape;1299;p115"/>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2 ● Activity 4</a:t>
            </a:r>
            <a:endParaRPr/>
          </a:p>
        </p:txBody>
      </p:sp>
      <p:pic>
        <p:nvPicPr>
          <p:cNvPr id="1300" name="Google Shape;1300;p115"/>
          <p:cNvPicPr preferRelativeResize="0"/>
          <p:nvPr/>
        </p:nvPicPr>
        <p:blipFill>
          <a:blip r:embed="rId3">
            <a:alphaModFix/>
          </a:blip>
          <a:stretch>
            <a:fillRect/>
          </a:stretch>
        </p:blipFill>
        <p:spPr>
          <a:xfrm>
            <a:off x="2334900" y="328100"/>
            <a:ext cx="4457700" cy="3657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116"/>
          <p:cNvSpPr txBox="1">
            <a:spLocks noGrp="1"/>
          </p:cNvSpPr>
          <p:nvPr>
            <p:ph type="body" idx="2"/>
          </p:nvPr>
        </p:nvSpPr>
        <p:spPr>
          <a:xfrm>
            <a:off x="461100" y="1828800"/>
            <a:ext cx="50268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a:t>A circle of radius </a:t>
            </a:r>
            <a:r>
              <a:rPr lang="en" sz="2100" i="1"/>
              <a:t>r</a:t>
            </a:r>
            <a:r>
              <a:rPr lang="en" sz="2100"/>
              <a:t> with center </a:t>
            </a:r>
            <a:r>
              <a:rPr lang="en" sz="2100" i="1"/>
              <a:t>O</a:t>
            </a:r>
            <a:r>
              <a:rPr lang="en" sz="2100"/>
              <a:t> is the set of all points that are a distance </a:t>
            </a:r>
            <a:r>
              <a:rPr lang="en" sz="2100" i="1"/>
              <a:t>r</a:t>
            </a:r>
            <a:r>
              <a:rPr lang="en" sz="2100"/>
              <a:t> units from </a:t>
            </a:r>
            <a:r>
              <a:rPr lang="en" sz="2100" i="1"/>
              <a:t>O</a:t>
            </a:r>
            <a:r>
              <a:rPr lang="en" sz="2100"/>
              <a:t>. </a:t>
            </a:r>
            <a:endParaRPr sz="2100"/>
          </a:p>
          <a:p>
            <a:pPr marL="0" lvl="0" indent="0" algn="l" rtl="0">
              <a:spcBef>
                <a:spcPts val="1000"/>
              </a:spcBef>
              <a:spcAft>
                <a:spcPts val="1000"/>
              </a:spcAft>
              <a:buNone/>
            </a:pPr>
            <a:r>
              <a:rPr lang="en" sz="2100"/>
              <a:t>To draw a circle of radius 3 and center </a:t>
            </a:r>
            <a:r>
              <a:rPr lang="en" sz="2100" i="1"/>
              <a:t>O</a:t>
            </a:r>
            <a:r>
              <a:rPr lang="en" sz="2100"/>
              <a:t>, use a compass to draw all the points at a distance 3 from </a:t>
            </a:r>
            <a:r>
              <a:rPr lang="en" sz="2100" i="1"/>
              <a:t>O</a:t>
            </a:r>
            <a:r>
              <a:rPr lang="en" sz="2100"/>
              <a:t>.</a:t>
            </a:r>
            <a:endParaRPr sz="2100"/>
          </a:p>
        </p:txBody>
      </p:sp>
      <p:sp>
        <p:nvSpPr>
          <p:cNvPr id="1306" name="Google Shape;1306;p116"/>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2</a:t>
            </a:r>
            <a:endParaRPr/>
          </a:p>
        </p:txBody>
      </p:sp>
      <p:sp>
        <p:nvSpPr>
          <p:cNvPr id="1307" name="Google Shape;1307;p116"/>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circle</a:t>
            </a:r>
            <a:endParaRPr/>
          </a:p>
        </p:txBody>
      </p:sp>
      <p:pic>
        <p:nvPicPr>
          <p:cNvPr id="1308" name="Google Shape;1308;p116"/>
          <p:cNvPicPr preferRelativeResize="0"/>
          <p:nvPr/>
        </p:nvPicPr>
        <p:blipFill>
          <a:blip r:embed="rId3">
            <a:alphaModFix/>
          </a:blip>
          <a:stretch>
            <a:fillRect/>
          </a:stretch>
        </p:blipFill>
        <p:spPr>
          <a:xfrm>
            <a:off x="5615375" y="1719025"/>
            <a:ext cx="3071425" cy="298019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117"/>
          <p:cNvSpPr txBox="1">
            <a:spLocks noGrp="1"/>
          </p:cNvSpPr>
          <p:nvPr>
            <p:ph type="body" idx="2"/>
          </p:nvPr>
        </p:nvSpPr>
        <p:spPr>
          <a:xfrm>
            <a:off x="461100" y="1828800"/>
            <a:ext cx="50268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A set of points on a line with two endpoints.</a:t>
            </a:r>
            <a:endParaRPr sz="2400"/>
          </a:p>
        </p:txBody>
      </p:sp>
      <p:sp>
        <p:nvSpPr>
          <p:cNvPr id="1314" name="Google Shape;1314;p117"/>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2</a:t>
            </a:r>
            <a:endParaRPr/>
          </a:p>
        </p:txBody>
      </p:sp>
      <p:sp>
        <p:nvSpPr>
          <p:cNvPr id="1315" name="Google Shape;1315;p117"/>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 segment</a:t>
            </a:r>
            <a:endParaRPr/>
          </a:p>
        </p:txBody>
      </p:sp>
      <p:pic>
        <p:nvPicPr>
          <p:cNvPr id="1316" name="Google Shape;1316;p117"/>
          <p:cNvPicPr preferRelativeResize="0"/>
          <p:nvPr/>
        </p:nvPicPr>
        <p:blipFill>
          <a:blip r:embed="rId3">
            <a:alphaModFix/>
          </a:blip>
          <a:stretch>
            <a:fillRect/>
          </a:stretch>
        </p:blipFill>
        <p:spPr>
          <a:xfrm>
            <a:off x="5943600" y="1871425"/>
            <a:ext cx="2755500" cy="2755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118"/>
          <p:cNvSpPr txBox="1">
            <a:spLocks noGrp="1"/>
          </p:cNvSpPr>
          <p:nvPr>
            <p:ph type="body" idx="2"/>
          </p:nvPr>
        </p:nvSpPr>
        <p:spPr>
          <a:xfrm>
            <a:off x="461100" y="1828800"/>
            <a:ext cx="50268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Two lines that don't intersect are called parallel. We can also call segments parallel if they extend into parallel lines.</a:t>
            </a:r>
            <a:endParaRPr sz="2400"/>
          </a:p>
        </p:txBody>
      </p:sp>
      <p:sp>
        <p:nvSpPr>
          <p:cNvPr id="1322" name="Google Shape;1322;p118"/>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2</a:t>
            </a:r>
            <a:endParaRPr/>
          </a:p>
        </p:txBody>
      </p:sp>
      <p:sp>
        <p:nvSpPr>
          <p:cNvPr id="1323" name="Google Shape;1323;p118"/>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parallel</a:t>
            </a:r>
            <a:endParaRPr/>
          </a:p>
        </p:txBody>
      </p:sp>
      <p:pic>
        <p:nvPicPr>
          <p:cNvPr id="1324" name="Google Shape;1324;p118"/>
          <p:cNvPicPr preferRelativeResize="0"/>
          <p:nvPr/>
        </p:nvPicPr>
        <p:blipFill>
          <a:blip r:embed="rId3">
            <a:alphaModFix/>
          </a:blip>
          <a:stretch>
            <a:fillRect/>
          </a:stretch>
        </p:blipFill>
        <p:spPr>
          <a:xfrm>
            <a:off x="6165350" y="1828800"/>
            <a:ext cx="2521455" cy="2700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sp>
        <p:nvSpPr>
          <p:cNvPr id="1329" name="Google Shape;1329;p119"/>
          <p:cNvSpPr txBox="1">
            <a:spLocks noGrp="1"/>
          </p:cNvSpPr>
          <p:nvPr>
            <p:ph type="subTitle" idx="1"/>
          </p:nvPr>
        </p:nvSpPr>
        <p:spPr>
          <a:xfrm>
            <a:off x="42675" y="46475"/>
            <a:ext cx="3921600" cy="45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1 ● Lesson 2</a:t>
            </a:r>
            <a:endParaRPr/>
          </a:p>
        </p:txBody>
      </p:sp>
      <p:sp>
        <p:nvSpPr>
          <p:cNvPr id="1330" name="Google Shape;1330;p119"/>
          <p:cNvSpPr txBox="1">
            <a:spLocks noGrp="1"/>
          </p:cNvSpPr>
          <p:nvPr>
            <p:ph type="body" idx="2"/>
          </p:nvPr>
        </p:nvSpPr>
        <p:spPr>
          <a:xfrm>
            <a:off x="365760" y="1431200"/>
            <a:ext cx="5394900" cy="31731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a:t>I can follow instructions to create a construction.</a:t>
            </a:r>
            <a:endParaRPr/>
          </a:p>
          <a:p>
            <a:pPr marL="457200" lvl="0" indent="-419100" algn="l" rtl="0">
              <a:spcBef>
                <a:spcPts val="1000"/>
              </a:spcBef>
              <a:spcAft>
                <a:spcPts val="0"/>
              </a:spcAft>
              <a:buSzPts val="3000"/>
              <a:buChar char="●"/>
            </a:pPr>
            <a:r>
              <a:rPr lang="en"/>
              <a:t>I can use precise mathematical language to describe a construction.</a:t>
            </a:r>
            <a:endParaRPr/>
          </a:p>
          <a:p>
            <a:pPr marL="457200" lvl="0" indent="0" algn="l" rtl="0">
              <a:spcBef>
                <a:spcPts val="1000"/>
              </a:spcBef>
              <a:spcAft>
                <a:spcPts val="10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pic>
        <p:nvPicPr>
          <p:cNvPr id="1335" name="Google Shape;1335;p120"/>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1336" name="Google Shape;1336;p120"/>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1337" name="Google Shape;1337;p120"/>
          <p:cNvSpPr txBox="1"/>
          <p:nvPr/>
        </p:nvSpPr>
        <p:spPr>
          <a:xfrm>
            <a:off x="450000" y="2027700"/>
            <a:ext cx="8227500" cy="3259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 sz="1100" b="0" i="0" u="none" strike="noStrike" kern="0" cap="none" spc="0" normalizeH="0" baseline="0" noProof="0">
                <a:ln>
                  <a:noFill/>
                </a:ln>
                <a:solidFill>
                  <a:srgbClr val="000000"/>
                </a:solidFill>
                <a:effectLst/>
                <a:uLnTx/>
                <a:uFillTx/>
                <a:latin typeface="Open Sans"/>
                <a:ea typeface="Open Sans"/>
                <a:cs typeface="Open Sans"/>
                <a:sym typeface="Open Sans"/>
              </a:rPr>
              <a:t>This slide deck is copyright 2020 by Kendall Hunt Publishing, </a:t>
            </a:r>
            <a:r>
              <a:rPr kumimoji="0" lang="en" sz="1100" b="0" i="0" u="none" strike="noStrike" kern="0" cap="none" spc="0" normalizeH="0" baseline="0" noProof="0">
                <a:ln>
                  <a:noFill/>
                </a:ln>
                <a:solidFill>
                  <a:srgbClr val="000000"/>
                </a:solidFill>
                <a:effectLst/>
                <a:uLnTx/>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https://im.kendallhunt.com/</a:t>
            </a:r>
            <a:r>
              <a:rPr kumimoji="0" lang="en" sz="1100" b="0" i="0" u="none" strike="noStrike" kern="0" cap="none" spc="0" normalizeH="0" baseline="0" noProof="0">
                <a:ln>
                  <a:noFill/>
                </a:ln>
                <a:solidFill>
                  <a:srgbClr val="000000"/>
                </a:solidFill>
                <a:effectLst/>
                <a:uLnTx/>
                <a:uFillTx/>
                <a:latin typeface="Open Sans"/>
                <a:ea typeface="Open Sans"/>
                <a:cs typeface="Open Sans"/>
                <a:sym typeface="Open Sans"/>
              </a:rPr>
              <a:t>, and is licensed under the Creative Commons Attribution-NonCommercial 4.0 International License (CC BY-NC 4.0), </a:t>
            </a:r>
            <a:r>
              <a:rPr kumimoji="0" lang="en" sz="1100" b="0" i="0" u="none" strike="noStrike" kern="0" cap="none" spc="0" normalizeH="0" baseline="0" noProof="0">
                <a:ln>
                  <a:noFill/>
                </a:ln>
                <a:solidFill>
                  <a:srgbClr val="000000"/>
                </a:solidFill>
                <a:effectLst/>
                <a:uLnTx/>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https://creativecommons.org/licenses/by-nc/4.0/</a:t>
            </a:r>
            <a:r>
              <a:rPr kumimoji="0" lang="en" sz="1100" b="0" i="0" u="none" strike="noStrike" kern="0" cap="none" spc="0" normalizeH="0" baseline="0" noProof="0">
                <a:ln>
                  <a:noFill/>
                </a:ln>
                <a:solidFill>
                  <a:srgbClr val="000000"/>
                </a:solidFill>
                <a:effectLst/>
                <a:uLnTx/>
                <a:uFillTx/>
                <a:latin typeface="Open Sans"/>
                <a:ea typeface="Open Sans"/>
                <a:cs typeface="Open Sans"/>
                <a:sym typeface="Open Sans"/>
              </a:rPr>
              <a:t>.This slide deck is copyright 2020 by Kendall Hunt Publishing, </a:t>
            </a:r>
            <a:r>
              <a:rPr kumimoji="0" lang="en" sz="1100" b="0" i="0" u="none" strike="noStrike" kern="0" cap="none" spc="0" normalizeH="0" baseline="0" noProof="0">
                <a:ln>
                  <a:noFill/>
                </a:ln>
                <a:solidFill>
                  <a:srgbClr val="000000"/>
                </a:solidFill>
                <a:effectLst/>
                <a:uLnTx/>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https://im.kendallhunt.com/</a:t>
            </a:r>
            <a:r>
              <a:rPr kumimoji="0" lang="en" sz="1100" b="0" i="0" u="none" strike="noStrike" kern="0" cap="none" spc="0" normalizeH="0" baseline="0" noProof="0">
                <a:ln>
                  <a:noFill/>
                </a:ln>
                <a:solidFill>
                  <a:srgbClr val="000000"/>
                </a:solidFill>
                <a:effectLst/>
                <a:uLnTx/>
                <a:uFillTx/>
                <a:latin typeface="Open Sans"/>
                <a:ea typeface="Open Sans"/>
                <a:cs typeface="Open Sans"/>
                <a:sym typeface="Open Sans"/>
              </a:rPr>
              <a:t>, and is licensed under the Creative Commons Attribution-NonCommercial 4.0 International License (CC BY-NC 4.0), </a:t>
            </a:r>
            <a:r>
              <a:rPr kumimoji="0" lang="en" sz="1100" b="0" i="0" u="none" strike="noStrike" kern="0" cap="none" spc="0" normalizeH="0" baseline="0" noProof="0">
                <a:ln>
                  <a:noFill/>
                </a:ln>
                <a:solidFill>
                  <a:srgbClr val="000000"/>
                </a:solidFill>
                <a:effectLst/>
                <a:uLnTx/>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https://creativecommons.org/licenses/by-nc/4.0/</a:t>
            </a:r>
            <a:r>
              <a:rPr kumimoji="0" lang="en" sz="1100" b="0" i="0" u="none" strike="noStrike" kern="0" cap="none" spc="0" normalizeH="0" baseline="0" noProof="0">
                <a:ln>
                  <a:noFill/>
                </a:ln>
                <a:solidFill>
                  <a:srgbClr val="000000"/>
                </a:solidFill>
                <a:effectLst/>
                <a:uLnTx/>
                <a:uFillTx/>
                <a:latin typeface="Open Sans"/>
                <a:ea typeface="Open Sans"/>
                <a:cs typeface="Open Sans"/>
                <a:sym typeface="Open Sans"/>
              </a:rPr>
              <a:t>.</a:t>
            </a:r>
            <a:endParaRPr kumimoji="0" sz="11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1">
              <a:lnSpc>
                <a:spcPct val="115000"/>
              </a:lnSpc>
              <a:spcBef>
                <a:spcPts val="80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Open Sans"/>
                <a:ea typeface="Open Sans"/>
                <a:cs typeface="Open Sans"/>
                <a:sym typeface="Open Sans"/>
              </a:rPr>
              <a:t>All curriculum excerpts are under the following licenses:</a:t>
            </a:r>
            <a:endParaRPr kumimoji="0" sz="12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1">
              <a:lnSpc>
                <a:spcPct val="115000"/>
              </a:lnSpc>
              <a:spcBef>
                <a:spcPts val="80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Open Sans"/>
                <a:ea typeface="Open Sans"/>
                <a:cs typeface="Open Sans"/>
                <a:sym typeface="Open Sans"/>
              </a:rPr>
              <a:t>IM 9–12 Math is copyright 2019 by Illustrative Mathematics. It is licensed under the Creative Commons Attribution 4.0 International License (CC BY 4.0). </a:t>
            </a:r>
            <a:endParaRPr kumimoji="0" sz="12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1">
              <a:lnSpc>
                <a:spcPct val="115000"/>
              </a:lnSpc>
              <a:spcBef>
                <a:spcPts val="80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Open Sans"/>
                <a:ea typeface="Open Sans"/>
                <a:cs typeface="Open Sans"/>
                <a:sym typeface="Open Sans"/>
              </a:rPr>
              <a:t>This material includes public domain images or openly licensed images that are copyrighted by their respective owners. Openly licensed images remain under the terms of their respective licenses. See the image attribution section for more information.</a:t>
            </a:r>
            <a:endParaRPr kumimoji="0" sz="12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1">
              <a:lnSpc>
                <a:spcPct val="115000"/>
              </a:lnSpc>
              <a:spcBef>
                <a:spcPts val="800"/>
              </a:spcBef>
              <a:spcAft>
                <a:spcPts val="80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Open Sans"/>
                <a:ea typeface="Open Sans"/>
                <a:cs typeface="Open Sans"/>
                <a:sym typeface="Open Sans"/>
              </a:rPr>
              <a:t>The Illustrative Mathematics name and logo are not subject to the Creative Commons license and may not be used without the prior and express written consent of Illustrative Mathematics.</a:t>
            </a:r>
            <a:endParaRPr kumimoji="0" sz="12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sp>
        <p:nvSpPr>
          <p:cNvPr id="1338" name="Google Shape;1338;p120"/>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339" name="Google Shape;1339;p120"/>
          <p:cNvPicPr preferRelativeResize="0"/>
          <p:nvPr/>
        </p:nvPicPr>
        <p:blipFill>
          <a:blip r:embed="rId7">
            <a:alphaModFix/>
          </a:blip>
          <a:stretch>
            <a:fillRect/>
          </a:stretch>
        </p:blipFill>
        <p:spPr>
          <a:xfrm>
            <a:off x="8543996" y="28737"/>
            <a:ext cx="532403" cy="496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109"/>
          <p:cNvSpPr txBox="1">
            <a:spLocks noGrp="1"/>
          </p:cNvSpPr>
          <p:nvPr>
            <p:ph type="title"/>
          </p:nvPr>
        </p:nvSpPr>
        <p:spPr>
          <a:xfrm>
            <a:off x="3410425" y="1431075"/>
            <a:ext cx="5399400" cy="326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use tools to create shapes precisely.</a:t>
            </a:r>
            <a:endParaRPr/>
          </a:p>
        </p:txBody>
      </p:sp>
      <p:sp>
        <p:nvSpPr>
          <p:cNvPr id="1249" name="Google Shape;1249;p109"/>
          <p:cNvSpPr txBox="1">
            <a:spLocks noGrp="1"/>
          </p:cNvSpPr>
          <p:nvPr>
            <p:ph type="subTitle" idx="1"/>
          </p:nvPr>
        </p:nvSpPr>
        <p:spPr>
          <a:xfrm>
            <a:off x="5101675" y="65050"/>
            <a:ext cx="3921600" cy="455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Unit 1 ● Lesson 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110"/>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Copy this figure using only a pencil and no other tools. </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457200" lvl="0" indent="-342900" algn="l" rtl="0">
              <a:spcBef>
                <a:spcPts val="1000"/>
              </a:spcBef>
              <a:spcAft>
                <a:spcPts val="0"/>
              </a:spcAft>
              <a:buSzPts val="1800"/>
              <a:buAutoNum type="arabicPeriod"/>
            </a:pPr>
            <a:r>
              <a:rPr lang="en"/>
              <a:t>Familiarize yourself with your straightedge and compass by drawing a few </a:t>
            </a:r>
            <a:r>
              <a:rPr lang="en" b="1"/>
              <a:t>circles</a:t>
            </a:r>
            <a:r>
              <a:rPr lang="en"/>
              <a:t> of different sizes, a few </a:t>
            </a:r>
            <a:r>
              <a:rPr lang="en" b="1"/>
              <a:t>line segments</a:t>
            </a:r>
            <a:r>
              <a:rPr lang="en"/>
              <a:t> of different lengths, and extending some of those line segments in both directions.</a:t>
            </a:r>
            <a:endParaRPr/>
          </a:p>
          <a:p>
            <a:pPr marL="457200" lvl="0" indent="-342900" algn="l" rtl="0">
              <a:spcBef>
                <a:spcPts val="0"/>
              </a:spcBef>
              <a:spcAft>
                <a:spcPts val="0"/>
              </a:spcAft>
              <a:buSzPts val="1800"/>
              <a:buAutoNum type="arabicPeriod"/>
            </a:pPr>
            <a:r>
              <a:rPr lang="en"/>
              <a:t>Complete these steps with a straightedge and compass:</a:t>
            </a:r>
            <a:endParaRPr/>
          </a:p>
          <a:p>
            <a:pPr marL="914400" lvl="1" indent="-342900" algn="l" rtl="0">
              <a:spcBef>
                <a:spcPts val="0"/>
              </a:spcBef>
              <a:spcAft>
                <a:spcPts val="0"/>
              </a:spcAft>
              <a:buSzPts val="1800"/>
              <a:buAutoNum type="alphaLcPeriod"/>
            </a:pPr>
            <a:r>
              <a:rPr lang="en"/>
              <a:t>Draw a point and label it </a:t>
            </a:r>
            <a:r>
              <a:rPr lang="en" i="1"/>
              <a:t>A</a:t>
            </a:r>
            <a:r>
              <a:rPr lang="en"/>
              <a:t>.</a:t>
            </a:r>
            <a:endParaRPr/>
          </a:p>
          <a:p>
            <a:pPr marL="914400" lvl="1" indent="-342900" algn="l" rtl="0">
              <a:spcBef>
                <a:spcPts val="0"/>
              </a:spcBef>
              <a:spcAft>
                <a:spcPts val="0"/>
              </a:spcAft>
              <a:buSzPts val="1800"/>
              <a:buAutoNum type="alphaLcPeriod"/>
            </a:pPr>
            <a:r>
              <a:rPr lang="en"/>
              <a:t>Draw a circle centered at point </a:t>
            </a:r>
            <a:r>
              <a:rPr lang="en" i="1"/>
              <a:t>A</a:t>
            </a:r>
            <a:r>
              <a:rPr lang="en"/>
              <a:t> with a radius of length </a:t>
            </a:r>
            <a:r>
              <a:rPr lang="en" i="1"/>
              <a:t>PQ</a:t>
            </a:r>
            <a:r>
              <a:rPr lang="en"/>
              <a:t>.</a:t>
            </a:r>
            <a:endParaRPr/>
          </a:p>
          <a:p>
            <a:pPr marL="914400" lvl="1" indent="-342900" algn="l" rtl="0">
              <a:spcBef>
                <a:spcPts val="0"/>
              </a:spcBef>
              <a:spcAft>
                <a:spcPts val="0"/>
              </a:spcAft>
              <a:buSzPts val="1800"/>
              <a:buAutoNum type="alphaLcPeriod"/>
            </a:pPr>
            <a:r>
              <a:rPr lang="en"/>
              <a:t>Mark a point on the circle and label it </a:t>
            </a:r>
            <a:r>
              <a:rPr lang="en" i="1"/>
              <a:t>B</a:t>
            </a:r>
            <a:r>
              <a:rPr lang="en"/>
              <a:t>.</a:t>
            </a:r>
            <a:endParaRPr/>
          </a:p>
          <a:p>
            <a:pPr marL="914400" lvl="1" indent="-342900" algn="l" rtl="0">
              <a:spcBef>
                <a:spcPts val="0"/>
              </a:spcBef>
              <a:spcAft>
                <a:spcPts val="0"/>
              </a:spcAft>
              <a:buSzPts val="1800"/>
              <a:buAutoNum type="alphaLcPeriod"/>
            </a:pPr>
            <a:r>
              <a:rPr lang="en"/>
              <a:t>Draw another circle centered at point </a:t>
            </a:r>
            <a:r>
              <a:rPr lang="en" i="1"/>
              <a:t>B</a:t>
            </a:r>
            <a:r>
              <a:rPr lang="en"/>
              <a:t> that goes through point </a:t>
            </a:r>
            <a:r>
              <a:rPr lang="en" i="1"/>
              <a:t>A</a:t>
            </a:r>
            <a:r>
              <a:rPr lang="en"/>
              <a:t>.</a:t>
            </a:r>
            <a:endParaRPr/>
          </a:p>
          <a:p>
            <a:pPr marL="914400" lvl="1" indent="-342900" algn="l" rtl="0">
              <a:spcBef>
                <a:spcPts val="0"/>
              </a:spcBef>
              <a:spcAft>
                <a:spcPts val="0"/>
              </a:spcAft>
              <a:buSzPts val="1800"/>
              <a:buAutoNum type="alphaLcPeriod"/>
            </a:pPr>
            <a:r>
              <a:rPr lang="en"/>
              <a:t>Draw a line segment between points </a:t>
            </a:r>
            <a:r>
              <a:rPr lang="en" i="1"/>
              <a:t>A</a:t>
            </a:r>
            <a:r>
              <a:rPr lang="en"/>
              <a:t> and </a:t>
            </a:r>
            <a:r>
              <a:rPr lang="en" i="1"/>
              <a:t>B</a:t>
            </a:r>
            <a:r>
              <a:rPr lang="en"/>
              <a:t>.</a:t>
            </a:r>
            <a:endParaRPr/>
          </a:p>
        </p:txBody>
      </p:sp>
      <p:sp>
        <p:nvSpPr>
          <p:cNvPr id="1255" name="Google Shape;1255;p110"/>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Right Tool</a:t>
            </a:r>
            <a:endParaRPr/>
          </a:p>
        </p:txBody>
      </p:sp>
      <p:sp>
        <p:nvSpPr>
          <p:cNvPr id="1256" name="Google Shape;1256;p110"/>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1 ● Activity 1</a:t>
            </a:r>
            <a:endParaRPr/>
          </a:p>
        </p:txBody>
      </p:sp>
      <p:pic>
        <p:nvPicPr>
          <p:cNvPr id="1257" name="Google Shape;1257;p110"/>
          <p:cNvPicPr preferRelativeResize="0"/>
          <p:nvPr/>
        </p:nvPicPr>
        <p:blipFill>
          <a:blip r:embed="rId3">
            <a:alphaModFix/>
          </a:blip>
          <a:stretch>
            <a:fillRect/>
          </a:stretch>
        </p:blipFill>
        <p:spPr>
          <a:xfrm>
            <a:off x="3097063" y="1062659"/>
            <a:ext cx="3031225" cy="27980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111"/>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Right Tool</a:t>
            </a:r>
            <a:endParaRPr/>
          </a:p>
        </p:txBody>
      </p:sp>
      <p:sp>
        <p:nvSpPr>
          <p:cNvPr id="1263" name="Google Shape;1263;p111"/>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1 ● Activity 1</a:t>
            </a:r>
            <a:endParaRPr/>
          </a:p>
        </p:txBody>
      </p:sp>
      <p:pic>
        <p:nvPicPr>
          <p:cNvPr id="1264" name="Google Shape;1264;p111">
            <a:hlinkClick r:id="rId3"/>
          </p:cNvPr>
          <p:cNvPicPr preferRelativeResize="0"/>
          <p:nvPr/>
        </p:nvPicPr>
        <p:blipFill>
          <a:blip r:embed="rId4">
            <a:alphaModFix/>
          </a:blip>
          <a:stretch>
            <a:fillRect/>
          </a:stretch>
        </p:blipFill>
        <p:spPr>
          <a:xfrm>
            <a:off x="3917800" y="2085450"/>
            <a:ext cx="4441525" cy="2687100"/>
          </a:xfrm>
          <a:prstGeom prst="rect">
            <a:avLst/>
          </a:prstGeom>
          <a:noFill/>
          <a:ln w="19050" cap="flat" cmpd="sng">
            <a:solidFill>
              <a:srgbClr val="74318E"/>
            </a:solidFill>
            <a:prstDash val="solid"/>
            <a:round/>
            <a:headEnd type="none" w="sm" len="sm"/>
            <a:tailEnd type="none" w="sm" len="sm"/>
          </a:ln>
        </p:spPr>
      </p:pic>
      <p:sp>
        <p:nvSpPr>
          <p:cNvPr id="1265" name="Google Shape;1265;p111"/>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266" name="Google Shape;1266;p111"/>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latin typeface="Open Sans"/>
                <a:ea typeface="Open Sans"/>
                <a:cs typeface="Open Sans"/>
                <a:sym typeface="Open Sans"/>
              </a:rPr>
              <a:t>Warm-up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112"/>
          <p:cNvSpPr txBox="1">
            <a:spLocks noGrp="1"/>
          </p:cNvSpPr>
          <p:nvPr>
            <p:ph type="body" idx="1"/>
          </p:nvPr>
        </p:nvSpPr>
        <p:spPr>
          <a:xfrm>
            <a:off x="461100" y="2743200"/>
            <a:ext cx="8221800" cy="3170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Create a circle centered at </a:t>
            </a:r>
            <a:r>
              <a:rPr lang="en" i="1"/>
              <a:t>A</a:t>
            </a:r>
            <a:r>
              <a:rPr lang="en"/>
              <a:t> with radius </a:t>
            </a:r>
            <a:r>
              <a:rPr lang="en" i="1"/>
              <a:t>AB</a:t>
            </a:r>
            <a:r>
              <a:rPr lang="en"/>
              <a:t>.</a:t>
            </a:r>
            <a:endParaRPr/>
          </a:p>
          <a:p>
            <a:pPr marL="457200" lvl="0" indent="-342900" algn="l" rtl="0">
              <a:spcBef>
                <a:spcPts val="1000"/>
              </a:spcBef>
              <a:spcAft>
                <a:spcPts val="0"/>
              </a:spcAft>
              <a:buSzPts val="1800"/>
              <a:buAutoNum type="arabicPeriod"/>
            </a:pPr>
            <a:r>
              <a:rPr lang="en"/>
              <a:t>Estimate the midpoint of segment </a:t>
            </a:r>
            <a:r>
              <a:rPr lang="en" i="1"/>
              <a:t>AB</a:t>
            </a:r>
            <a:r>
              <a:rPr lang="en"/>
              <a:t> and label it </a:t>
            </a:r>
            <a:r>
              <a:rPr lang="en" i="1"/>
              <a:t>C</a:t>
            </a:r>
            <a:r>
              <a:rPr lang="en"/>
              <a:t>.</a:t>
            </a:r>
            <a:endParaRPr/>
          </a:p>
          <a:p>
            <a:pPr marL="457200" lvl="0" indent="-342900" algn="l" rtl="0">
              <a:spcBef>
                <a:spcPts val="1000"/>
              </a:spcBef>
              <a:spcAft>
                <a:spcPts val="0"/>
              </a:spcAft>
              <a:buSzPts val="1800"/>
              <a:buAutoNum type="arabicPeriod"/>
            </a:pPr>
            <a:r>
              <a:rPr lang="en"/>
              <a:t>Create a circle centered at </a:t>
            </a:r>
            <a:r>
              <a:rPr lang="en" i="1"/>
              <a:t>B</a:t>
            </a:r>
            <a:r>
              <a:rPr lang="en"/>
              <a:t> with radius </a:t>
            </a:r>
            <a:r>
              <a:rPr lang="en" i="1"/>
              <a:t>BC</a:t>
            </a:r>
            <a:r>
              <a:rPr lang="en"/>
              <a:t>. This creates 2 intersection points. Label the one toward the top of the page as </a:t>
            </a:r>
            <a:r>
              <a:rPr lang="en" i="1"/>
              <a:t>D</a:t>
            </a:r>
            <a:r>
              <a:rPr lang="en"/>
              <a:t> and the one toward the bottom as </a:t>
            </a:r>
            <a:r>
              <a:rPr lang="en" i="1"/>
              <a:t>E</a:t>
            </a:r>
            <a:r>
              <a:rPr lang="en"/>
              <a:t>.</a:t>
            </a:r>
            <a:endParaRPr/>
          </a:p>
          <a:p>
            <a:pPr marL="457200" lvl="0" indent="-342900" algn="l" rtl="0">
              <a:spcBef>
                <a:spcPts val="1000"/>
              </a:spcBef>
              <a:spcAft>
                <a:spcPts val="1000"/>
              </a:spcAft>
              <a:buSzPts val="1800"/>
              <a:buAutoNum type="arabicPeriod"/>
            </a:pPr>
            <a:r>
              <a:rPr lang="en"/>
              <a:t>Use your straightedge to connect points </a:t>
            </a:r>
            <a:r>
              <a:rPr lang="en" i="1"/>
              <a:t>A</a:t>
            </a:r>
            <a:r>
              <a:rPr lang="en"/>
              <a:t>, </a:t>
            </a:r>
            <a:r>
              <a:rPr lang="en" i="1"/>
              <a:t>D</a:t>
            </a:r>
            <a:r>
              <a:rPr lang="en"/>
              <a:t>, and </a:t>
            </a:r>
            <a:r>
              <a:rPr lang="en" i="1"/>
              <a:t>E</a:t>
            </a:r>
            <a:r>
              <a:rPr lang="en"/>
              <a:t> to make triangle </a:t>
            </a:r>
            <a:r>
              <a:rPr lang="en" i="1"/>
              <a:t>ADE</a:t>
            </a:r>
            <a:r>
              <a:rPr lang="en"/>
              <a:t> and lightly shade it in with your pencil.</a:t>
            </a:r>
            <a:endParaRPr/>
          </a:p>
        </p:txBody>
      </p:sp>
      <p:sp>
        <p:nvSpPr>
          <p:cNvPr id="1272" name="Google Shape;1272;p112"/>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Illegal Construction Moves </a:t>
            </a:r>
            <a:endParaRPr/>
          </a:p>
        </p:txBody>
      </p:sp>
      <p:sp>
        <p:nvSpPr>
          <p:cNvPr id="1273" name="Google Shape;1273;p112"/>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1 ● Activity 2</a:t>
            </a:r>
            <a:endParaRPr/>
          </a:p>
        </p:txBody>
      </p:sp>
      <p:pic>
        <p:nvPicPr>
          <p:cNvPr id="1274" name="Google Shape;1274;p112"/>
          <p:cNvPicPr preferRelativeResize="0"/>
          <p:nvPr/>
        </p:nvPicPr>
        <p:blipFill>
          <a:blip r:embed="rId3">
            <a:alphaModFix/>
          </a:blip>
          <a:stretch>
            <a:fillRect/>
          </a:stretch>
        </p:blipFill>
        <p:spPr>
          <a:xfrm>
            <a:off x="1709725" y="1304925"/>
            <a:ext cx="5724525" cy="1047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79" name="Google Shape;1279;p113"/>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Illegal Construction Moves </a:t>
            </a:r>
            <a:endParaRPr/>
          </a:p>
        </p:txBody>
      </p:sp>
      <p:sp>
        <p:nvSpPr>
          <p:cNvPr id="1280" name="Google Shape;1280;p113"/>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1 ● Activity 2</a:t>
            </a:r>
            <a:endParaRPr/>
          </a:p>
        </p:txBody>
      </p:sp>
      <p:pic>
        <p:nvPicPr>
          <p:cNvPr id="1281" name="Google Shape;1281;p113">
            <a:hlinkClick r:id="rId3"/>
          </p:cNvPr>
          <p:cNvPicPr preferRelativeResize="0"/>
          <p:nvPr/>
        </p:nvPicPr>
        <p:blipFill>
          <a:blip r:embed="rId4">
            <a:alphaModFix/>
          </a:blip>
          <a:stretch>
            <a:fillRect/>
          </a:stretch>
        </p:blipFill>
        <p:spPr>
          <a:xfrm>
            <a:off x="3568463" y="1645025"/>
            <a:ext cx="4750276" cy="3567950"/>
          </a:xfrm>
          <a:prstGeom prst="rect">
            <a:avLst/>
          </a:prstGeom>
          <a:noFill/>
          <a:ln w="19050" cap="flat" cmpd="sng">
            <a:solidFill>
              <a:srgbClr val="74318E"/>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sp>
        <p:nvSpPr>
          <p:cNvPr id="1286" name="Google Shape;1286;p114"/>
          <p:cNvSpPr txBox="1">
            <a:spLocks noGrp="1"/>
          </p:cNvSpPr>
          <p:nvPr>
            <p:ph type="body" idx="1"/>
          </p:nvPr>
        </p:nvSpPr>
        <p:spPr>
          <a:xfrm>
            <a:off x="461100" y="914400"/>
            <a:ext cx="54825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a hexagon with all congruent angles and all congruent sides (called a regular hexagon).</a:t>
            </a:r>
            <a:endParaRPr/>
          </a:p>
          <a:p>
            <a:pPr marL="457200" lvl="0" indent="-342900" algn="l" rtl="0">
              <a:spcBef>
                <a:spcPts val="1000"/>
              </a:spcBef>
              <a:spcAft>
                <a:spcPts val="0"/>
              </a:spcAft>
              <a:buSzPts val="1800"/>
              <a:buAutoNum type="arabicPeriod"/>
            </a:pPr>
            <a:r>
              <a:rPr lang="en"/>
              <a:t>Draw a copy of the regular hexagon using only your pencil and no other tools. Trace your copy onto tracing paper. Try to fold it in half. What happened?</a:t>
            </a:r>
            <a:endParaRPr/>
          </a:p>
          <a:p>
            <a:pPr marL="457200" lvl="0" indent="-342900" algn="l" rtl="0">
              <a:spcBef>
                <a:spcPts val="1000"/>
              </a:spcBef>
              <a:spcAft>
                <a:spcPts val="0"/>
              </a:spcAft>
              <a:buSzPts val="1800"/>
              <a:buAutoNum type="arabicPeriod"/>
            </a:pPr>
            <a:r>
              <a:rPr lang="en"/>
              <a:t>Here is a figure that shows the first few steps to constructing the regular hexagon. Use straightedge and compass moves to finish constructing the regular hexagon. Trace it onto tracing paper and confirm that when you fold it in half, the edges line up.</a:t>
            </a:r>
            <a:endParaRPr/>
          </a:p>
          <a:p>
            <a:pPr marL="457200" lvl="0" indent="-342900" algn="l" rtl="0">
              <a:spcBef>
                <a:spcPts val="1000"/>
              </a:spcBef>
              <a:spcAft>
                <a:spcPts val="1000"/>
              </a:spcAft>
              <a:buSzPts val="1800"/>
              <a:buAutoNum type="arabicPeriod"/>
            </a:pPr>
            <a:r>
              <a:rPr lang="en"/>
              <a:t>How do you know each of the sides of the shape are the same length? Show or explain your reasoning.</a:t>
            </a:r>
            <a:endParaRPr/>
          </a:p>
        </p:txBody>
      </p:sp>
      <p:sp>
        <p:nvSpPr>
          <p:cNvPr id="1287" name="Google Shape;1287;p114"/>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Can You Make a Perfect Copy?</a:t>
            </a:r>
            <a:endParaRPr/>
          </a:p>
        </p:txBody>
      </p:sp>
      <p:sp>
        <p:nvSpPr>
          <p:cNvPr id="1288" name="Google Shape;1288;p114"/>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1 ● Activity 3</a:t>
            </a:r>
            <a:endParaRPr/>
          </a:p>
        </p:txBody>
      </p:sp>
      <p:pic>
        <p:nvPicPr>
          <p:cNvPr id="1289" name="Google Shape;1289;p114"/>
          <p:cNvPicPr preferRelativeResize="0"/>
          <p:nvPr/>
        </p:nvPicPr>
        <p:blipFill>
          <a:blip r:embed="rId3">
            <a:alphaModFix/>
          </a:blip>
          <a:stretch>
            <a:fillRect/>
          </a:stretch>
        </p:blipFill>
        <p:spPr>
          <a:xfrm>
            <a:off x="6096000" y="1072125"/>
            <a:ext cx="2590800" cy="2255431"/>
          </a:xfrm>
          <a:prstGeom prst="rect">
            <a:avLst/>
          </a:prstGeom>
          <a:noFill/>
          <a:ln>
            <a:noFill/>
          </a:ln>
        </p:spPr>
      </p:pic>
      <p:pic>
        <p:nvPicPr>
          <p:cNvPr id="1290" name="Google Shape;1290;p114"/>
          <p:cNvPicPr preferRelativeResize="0"/>
          <p:nvPr/>
        </p:nvPicPr>
        <p:blipFill>
          <a:blip r:embed="rId4">
            <a:alphaModFix/>
          </a:blip>
          <a:stretch>
            <a:fillRect/>
          </a:stretch>
        </p:blipFill>
        <p:spPr>
          <a:xfrm>
            <a:off x="6041738" y="3599476"/>
            <a:ext cx="2699326" cy="22149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115"/>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Can You Make a Perfect Copy?</a:t>
            </a:r>
            <a:endParaRPr>
              <a:solidFill>
                <a:schemeClr val="lt1"/>
              </a:solidFill>
            </a:endParaRPr>
          </a:p>
        </p:txBody>
      </p:sp>
      <p:sp>
        <p:nvSpPr>
          <p:cNvPr id="1296" name="Google Shape;1296;p115"/>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1 ● Activity 3</a:t>
            </a:r>
            <a:endParaRPr/>
          </a:p>
        </p:txBody>
      </p:sp>
      <p:pic>
        <p:nvPicPr>
          <p:cNvPr id="1297" name="Google Shape;1297;p115">
            <a:hlinkClick r:id="rId3"/>
          </p:cNvPr>
          <p:cNvPicPr preferRelativeResize="0"/>
          <p:nvPr/>
        </p:nvPicPr>
        <p:blipFill>
          <a:blip r:embed="rId4">
            <a:alphaModFix/>
          </a:blip>
          <a:stretch>
            <a:fillRect/>
          </a:stretch>
        </p:blipFill>
        <p:spPr>
          <a:xfrm>
            <a:off x="3360675" y="1772612"/>
            <a:ext cx="5326064" cy="3312775"/>
          </a:xfrm>
          <a:prstGeom prst="rect">
            <a:avLst/>
          </a:prstGeom>
          <a:noFill/>
          <a:ln w="19050" cap="flat" cmpd="sng">
            <a:solidFill>
              <a:srgbClr val="74318E"/>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IM 6-12 Presentation Them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1900</Words>
  <Application>Microsoft Office PowerPoint</Application>
  <PresentationFormat>On-screen Show (4:3)</PresentationFormat>
  <Paragraphs>167</Paragraphs>
  <Slides>29</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Franklin Gothic Book</vt:lpstr>
      <vt:lpstr>Montserrat</vt:lpstr>
      <vt:lpstr>Wingdings 2</vt:lpstr>
      <vt:lpstr>Open Sans</vt:lpstr>
      <vt:lpstr>Arial</vt:lpstr>
      <vt:lpstr>Poppins</vt:lpstr>
      <vt:lpstr>IM 6-12 Presentation Theme</vt:lpstr>
      <vt:lpstr>Technic</vt:lpstr>
      <vt:lpstr>PowerPoint Presentation</vt:lpstr>
      <vt:lpstr>Build It</vt:lpstr>
      <vt:lpstr>Let’s use tools to create shapes precisely.</vt:lpstr>
      <vt:lpstr>The Right Tool</vt:lpstr>
      <vt:lpstr>The Right Tool</vt:lpstr>
      <vt:lpstr>Illegal Construction Moves </vt:lpstr>
      <vt:lpstr>Illegal Construction Moves </vt:lpstr>
      <vt:lpstr>Can You Make a Perfect Copy?</vt:lpstr>
      <vt:lpstr>Can You Make a Perfect Copy?</vt:lpstr>
      <vt:lpstr>Build It</vt:lpstr>
      <vt:lpstr>Build It</vt:lpstr>
      <vt:lpstr>PowerPoint Presentation</vt:lpstr>
      <vt:lpstr>Build It</vt:lpstr>
      <vt:lpstr>circle</vt:lpstr>
      <vt:lpstr>line segment</vt:lpstr>
      <vt:lpstr>PowerPoint Presentation</vt:lpstr>
      <vt:lpstr>Constructing Patterns</vt:lpstr>
      <vt:lpstr>Let’s use compass and straightedge constructions to make patterns.</vt:lpstr>
      <vt:lpstr>Why Is That True?</vt:lpstr>
      <vt:lpstr>Make Your Own </vt:lpstr>
      <vt:lpstr>Make Your Own </vt:lpstr>
      <vt:lpstr>Constructing Patterns</vt:lpstr>
      <vt:lpstr>Constructing a Parallel Line</vt:lpstr>
      <vt:lpstr>Constructing a Parallel Line</vt:lpstr>
      <vt:lpstr>circle</vt:lpstr>
      <vt:lpstr>line segment</vt:lpstr>
      <vt:lpstr>parallel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It</dc:title>
  <dc:creator>Calise, Anthony J.</dc:creator>
  <cp:lastModifiedBy>Calise, Anthony J.</cp:lastModifiedBy>
  <cp:revision>2</cp:revision>
  <dcterms:modified xsi:type="dcterms:W3CDTF">2022-08-29T10:32:00Z</dcterms:modified>
</cp:coreProperties>
</file>