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4" r:id="rId1"/>
    <p:sldMasterId id="2147483755" r:id="rId2"/>
  </p:sldMasterIdLst>
  <p:notesMasterIdLst>
    <p:notesMasterId r:id="rId19"/>
  </p:notesMasterIdLst>
  <p:sldIdLst>
    <p:sldId id="284" r:id="rId3"/>
    <p:sldId id="265" r:id="rId4"/>
    <p:sldId id="287" r:id="rId5"/>
    <p:sldId id="269" r:id="rId6"/>
    <p:sldId id="288" r:id="rId7"/>
    <p:sldId id="281" r:id="rId8"/>
    <p:sldId id="289" r:id="rId9"/>
    <p:sldId id="268" r:id="rId10"/>
    <p:sldId id="290" r:id="rId11"/>
    <p:sldId id="286" r:id="rId12"/>
    <p:sldId id="260" r:id="rId13"/>
    <p:sldId id="267" r:id="rId14"/>
    <p:sldId id="277" r:id="rId15"/>
    <p:sldId id="285" r:id="rId16"/>
    <p:sldId id="262" r:id="rId17"/>
    <p:sldId id="263" r:id="rId18"/>
  </p:sldIdLst>
  <p:sldSz cx="9144000" cy="6858000" type="screen4x3"/>
  <p:notesSz cx="6858000" cy="9144000"/>
  <p:embeddedFontLst>
    <p:embeddedFont>
      <p:font typeface="Franklin Gothic Book" panose="020B0503020102020204" pitchFamily="34" charset="0"/>
      <p:regular r:id="rId20"/>
      <p: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Wingdings 2" panose="05020102010507070707" pitchFamily="18" charset="2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56E11-FCC6-46D7-BB78-A271BF65BDD8}" v="1" dt="2022-08-24T17:43:53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microsoft.com/office/2015/10/relationships/revisionInfo" Target="revisionInfo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3-01-19T12:55:51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16801 11004 0,'0'0'0,"-6"8"16,3 1-16,3 4 16,4-4-16,2 3 0,4-4 15,3 0-15,5-1 16,4-3-16,15 3 15,7-3-15,3-5 0,-6-8 16,2-4-16,-15-2 16,-4-3-16,-2-3 15,-7-1-15,-9 7 0,-7-2 16,-5 1-16,-9-5 16,-3 1-16,-8 0 15,-15-3-15,-7 5 0,-1 6 16,-1 8-16,10 5 15,2 7-15,1 6 16,7 4-16,5 7 0,17-8 16,4 1-16,5 6 15,3 6-15,12-3 16,6 1-16,6-3 0,19 5 16,-1-8-16,-6-11 15,-1-5-15,1-6 16,0-5-16,-5-10 0,-4-5 15,-7-8-15,-7-1 16,-14 11-16,-3 0 16,-4 2-16,-7-1 0,-10 0 15,-2-3-15,-6 7 16,-18 2-16,-1 8 16,11 8-16,-12 10 0,16 3 15,2 6-15,9 6 16,11 4-16,10 1 15,12-2-15,7-4 0,5-3 16,7-6-16,6-3 16,1-5-16,16-8 15,-15-9-15,-1-10 0,-4-7 16,0-18-16,-12 4 16,-11-2-16,-12-1 15,-9 3-15,-14 6 0,-1 5 16,-8 5-16,-2 6 15,-1 7-15,1 7 0,3 8 16,18 3-16,1 4 16,6 7-16,5 10 15,12-7-15,-9-25 0</inkml:trace>
  <inkml:trace contextRef="#ctx0" brushRef="#br0" timeOffset="583.8">17239 11595 0,'-4'48'0,"-3"21"0,-1 2 15,1-2-15,0-10 16,6-12-16,-3 0 16,-2-3-16,4-1 0,-3-15 15,1-11-15,2-6 16,0-7-16,1-3 15,1-2-15,0-6 0,-2-11 16,5-6-16,1-19 16,0-29-16,3 6 0,0-6 15,1-4-15,-1 18 16,4-15-16,-1 15 16,1 3-16,1 2 15,8 9-15,-2 29 0,-1 1 16,5 8-16,5 6 15,7 6-15,0 10 0,-1 11 16,14 14-16,-6 10 16,-9-3-16,9 25 15,-1 0-15,-11-13 0,-6 6 16,4 21-16,-10-20 16,-3-2-16,-3-1 15,-3-4-15,-3-23 0,-10-4 16,-3-11-16,-1-11 15,-1-11-15,10 0 16</inkml:trace>
  <inkml:trace contextRef="#ctx0" brushRef="#br0" timeOffset="765.72">17193 11870 0,'13'6'0,"13"-1"16,31 8-16,34 6 0,-12-5 16,-2-3-16,-4-6 15,-18-8-15,5-5 16,-16-8-16,-44 16 16</inkml:trace>
  <inkml:trace contextRef="#ctx0" brushRef="#br0" timeOffset="1616.02">20219 8086 0,'0'0'0,"0"0"0,0 0 15,0 0-15,0 0 16,0 0-16,0 0 0,0 0 16,0 0-16,0 0 15,0 0-15,9 7 16,1-1-16,1-2 16,0-1-16,1-5 0,1-2 15,-2-3-15,0-7 16,-3-2-16,-5-3 15,-2-6-15,-2-10 0,-2 1 16,-11 0-16,-5 2 16,-2 13-16,-4 4 0,-1 4 15,-3 7-15,2 4 16,-1 8-16,2 4 16,7 6-16,3 3 0,6 2 15,4 3-15,13-8 16,0 0-16,7 4 15,1 0-15,4-5 0,3-2 16,0-6-16,-2-7 16,4-4-16,2-2 15,-2-5-15,-5-7 0,-1-3 16,-3-2-16,-7-1 16,-3 6-16,-5 1 15,-5 1-15,0 2 16,-3 1-16,-5 2 0,1 4 15,-5 2-15,4 2 16,-4 2-16,3 3 0,6 0 16,8-4-16,0 0 15</inkml:trace>
  <inkml:trace contextRef="#ctx0" brushRef="#br0" timeOffset="1900.52">20484 8365 0,'-3'25'0,"2"39"16,-2 4-16,5 5 0,0-5 15,7-1-15,-3-15 16,1 14-16,-3-12 15,2-2-15,-6 0 0,-6-2 16,2-6-16,0-15 16,-3-3-16,5-9 15,-3-8-15,4-5 0,-2-6 16,1-7-16,2 9 16</inkml:trace>
  <inkml:trace contextRef="#ctx0" brushRef="#br0" timeOffset="2415.92">20417 8454 0,'1'-16'15,"6"-4"-15,1-6 0,11-7 16,14-9-16,25-6 16,0 17-16,-7 10 15,-6 15-15,19 5 0,-19 8 16,0 9-16,-5 6 15,-14 7-15,-17-7 16,-3 0-16,-11 13 0,-6-2 16,-10-2-16,-14 9 15,-3-9-15,3-5 16,-4-3-16,1-1 0,2-4 16,2-2-16,14-7 15,5-4-15,4 1 16,4-4-16,3 1 0,1-3 15,7 0-15,3-3 16,8-2-16,8-3 16,12-3-16,13-4 0,12 1 15,4 18-15,-9 14 16,4 8-16,-16 6 16,13 17-16,-14-6 0,-12 6 15,-5 4-15,-14 0 16,-11-1-16,-10-2 15,-17-10-15,-11-9 0,-6-10 16,-5-9-16,-12-5 16,2-9-16,-21-9 15,13-5-15,-24-8 0,25 0 16,2 1-16,4 1 16,5 0-16,32 10 0,23 12 15</inkml:trace>
  <inkml:trace contextRef="#ctx0" brushRef="#br0" timeOffset="3514.19">4468 12258 0,'2'102'16,"2"39"-16,-2-28 0,5-8 16,7-6-16,-6-24 15,3 4-15,0-2 16,0-4-16,-2-7 0,-4-24 16,-1-9-16,-1-9 15,-3-12-15,-1-5 16,-4-6-16,1-6 0,-3-10 15,-4-13-15,-11-29 16,0-5-16,5-8 16,-7-14-16,4 0 0,0-4 15,1-13-15,8 16 16,1-25-16,10 22 16,9-3-16,10 2 0,7 5 15,13 12-15,10 15 16,-9 19-16,15 1 0,-12 22 15,2 4-15,11 6 16,2 13-16,-22 6 16,13 9-16,6 10 0,-6 14 15,-4 6-15,11 31 16,-20-11-16,8 36 16,-14-24-16,-1 2 0,7 30 15,-6-22-15,-1 0 16,-4 1-16,2 0 15,-3-5-15,-8-4 0,-2-5 16,-7-28-16,-6-10 16,2-13-16,-7-13 15,-1-9-15,-5-11 0,-1-9 16</inkml:trace>
  <inkml:trace contextRef="#ctx0" brushRef="#br0" timeOffset="3730.91">4450 12642 0,'4'3'0,"35"10"16,48 16-16,8-3 15,-3-4-15,-2-4 16,3-3-16,-25-6 0,9-3 15,17 0-15,-23-13 16,-3-4-16,-9-14 16,-33-2-16</inkml:trace>
  <inkml:trace contextRef="#ctx0" brushRef="#br0" timeOffset="3964.92">5558 12253 0,'9'41'0,"10"40"15,8 7-15,-3-6 16,5 0-16,1 7 16,-3 0-16,-15-18 0,-4 0 15,0 1-15,-1-8 16,7-6-16,-6-24 15,-1-7-15,-3-10 0,-1-10 16,-6-11-16</inkml:trace>
  <inkml:trace contextRef="#ctx0" brushRef="#br0" timeOffset="4484.29">5468 12193 0,'11'-12'0,"8"-5"16,14-7-16,33-12 15,7 17-15,2 10 16,-1 9-16,0 11 0,-13 2 16,-4 6-16,16 15 15,-19 1-15,-15 8 16,-11 3-16,-17 7 0,-11-20 15,-12 15-15,-14-6 16,-13-3-16,-1-5 0,-5-4 16,2-6-16,-1-9 15,-1-4-15,13-8 16,2 0-16,11-6 16,9 3-16,3 0 0,7 0 15,7 1-15,11-2 16,10 2-16,39 3 15,11 9-15,6 21 0,15 17 16,5 14-16,1 10 16,-29-13-16,16 25 0,-24-7 15,-11 9-15,-19-2 16,-27-6-16,-20-26 16,-15-10-16,-14-6 0,-17-8 15,-11-20-15,-2-5 16,-9-14-16,-5-12 15,-30-15-15,24 0 0,-31-21 16,31 5-16,0-10 16,-23-21-16,59 20 15</inkml:trace>
  <inkml:trace contextRef="#ctx0" brushRef="#br0" timeOffset="4830.1">3980 11500 0,'103'2'16,"70"-1"-16,-16-1 0,-3 1 16,7 3-16,-3 7 15,14 9-15,-33 2 16,1 7-16,-1 2 0,-2-3 16,-14-6-16,-39-10 15,-20-11-15,-9-9 16,-22-11-16,-24-6 0,-5-5 15,-19 2-15,15 28 16</inkml:trace>
  <inkml:trace contextRef="#ctx0" brushRef="#br0" timeOffset="5180.88">5439 11178 0,'11'17'0,"4"-1"0,10 8 16,26 14-16,10-3 15,5-1-15,1-4 0,-4-5 16,-9-6-16,15 6 16,-16-7-16,6 3 15,1-1-15,-10-1 0,0 2 16,-24-9-16,-9 2 15,-6-4-15,-4 1 16,-5-2-16,-4 2 0,-3 5 16,-8 6-16,-1 1 15,-4 3-15,-9 10 16,-8-2-16,6-10 0,-11 5 16,7-10-16,3 0 15,1-2-15,13-8 0,6-5 16</inkml:trace>
  <inkml:trace contextRef="#ctx0" brushRef="#br0" timeOffset="5713.08">4210 11191 0,'0'0'0,"0"0"0,0 0 16,0 0-16,0 0 16,0 0-16,0 0 15,0 0-15,0 0 0,-16 15 16,-6 1-16,-12 9 15,-31 15-15,-6-6 16,2-6-16,11-8 0,17-6 16,-2 0-16,6 4 15,8 8-15,24-5 16,8 2-16,4 11 0,17-2 16,19 16-16,2-1 15,19 4-15,14 2 16,11 4-16,-17-17 0,-1-3 15,2-3-15,-20-13 16</inkml:trace>
  <inkml:trace contextRef="#ctx0" brushRef="#br0" timeOffset="127554.5">3156 17899 0,'0'0'16,"0"0"-16,0 0 0,-7 8 15,0-1-15,7-7 16,0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3-01-19T13:00:48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607 16724 0,'0'0'0,"0"0"0,10 7 0,0 3 0,-1 5 0,-1 1 0,3-1 0,-11-15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3-01-19T13:01:59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576 17104 0,'2'-14'0,"-2"14"0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3-01-19T13:03:23.9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10568 6945 0,'0'0'0,"0"0"0,15 0 16,3-2-16,4 2 16,5 0-16,1 0 15,16-1-15,25 1 0,0 0 16,-2 0-16,-1-1 16,9 1-16,-18-2 15,27 2-15,-18 0 0,32 2 16,-21-1-16,23 3 15,-20-1-15,1 0 16,6 2-16,1-2 0,0 2 16,-3-1-16,-1 1 15,-3-1-15,2-2 16,-7 0-16,-2 1 0,0-2 16,-4 0-16,-19 2 15,19 1-15,-1-1 16,-17 1-16,-5-1 0,-1-2 15,9 1-15,-31-2 16,8-2-16,-6 1 16,-4-3-16,-5 0 0,-5-1 15,-2 1-15,-4 2 16,0-1-16,-2 0 16,-3 2-16,2-1 0,-3 1 15,0 1-15,0 0 16,0 0-16,-1 0 15,1 0-15,-2 1 0,2-1 16,0 0-16,0 2 16,0-2-16,0 0 15,0 1-15,0-1 0,0 0 16,0 0-16,0 0 16,0 0-16,0 0 15,0 0-15,0 0 0,0 0 16,0 0-16,0 0 15,0 0-15,0 0 0,0 0 16,0 0-16,0 0 16,0 0-16,0 0 15,0 0-15,0-1 0,0 1 16,0 0-16,0 0 16,0 0-16,0 0 15,0 0-15,0 0 0,0 0 16,0-2-16,0 2 15,0 0-15,0 0 16,0 0-16,0 0 0,0 0 16,0 0-16,0-1 15,0 1-15,0 0 16,0 0-16,0 0 0,0 0 16,0 0-16,0 0 15,-1-1-15,1 1 16,-3 0-16,1 0 0,2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3-01-19T13:03:29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8220 2613 0,'0'14'0,"5"0"0,-3 5 16,7 6-16,0 15 15,2 9-15,3 8 16,-2 2-16,-3-22 0,-1 12 15,-3-13-15,1-3 16,-5-12-16,-1-6 16,2-5-16,-2-5 0,1-2 15,-1-3-15,0-6 16,0-6-16,-1-9 16,-4-16-16,-1-11 0,-5-25 15,0 9-15,1 6 16,3 11-16,2-1 15,5 1-15,12 3 0,7 4 16,7 7-16,10 6 16,3 6-16,2 5 15,2 3-15,2 4 0,-1 4 16,0 4-16,-3 4 16,-17 4-16,-2 0 15,-6-2-15,-8-1 0,-8-4 16,0 0-16</inkml:trace>
  <inkml:trace contextRef="#ctx0" brushRef="#br0" timeOffset="574.92">9264 2714 0,'-4'-13'0,"-3"-2"16,-4-4-16,0 1 0,-8-4 16,-7-7-16,-11-2 15,-13 7-15,-5 9 16,3 11-16,-3 15 15,12 3-15,-9 16 0,15 3 16,-6 18-16,19-8 16,8 1-16,12 1 0,10-1 15,13-6-15,9-5 16,5-5-16,2-2 16,8-5-16,2-8 0,2-4 15,1-4-15,0-9 16,-2-3-16,-3-5 15,-6-12-15,-4-2 0,-9-5 16,-2-5-16,-11 13 16,0-4-16,-6 8 15,-4 7-15,-2 2 0,1 3 16,-2 5-16,-1 0 16,3 2-16,0 3 15,-2 2-15,0 8 0,2 2 16,0 4-16,2 0 15,3 2-15,3 0 16,-1-1-16,7 1 0,-2-3 16,9-6-16,-2-1 15,3-8-15,-1-6 16,-21 3-16</inkml:trace>
  <inkml:trace contextRef="#ctx0" brushRef="#br0" timeOffset="1126.21">9846 2037 0,'0'0'0,"4"11"0,2 11 16,4 17-16,7 42 0,4 3 15,0-7-15,-1-6 16,-5-14-16,5 17 16,-11-18-16,-5-2 0,-4-6 15,-2-27-15,2-3 16,-2-6-16,2-2 16,-1-6-16,1-2 0,-3-3 15,0-6-15,-2-8 16,-5-8-16,-5-19 15,-4-7-15,-2 2 0,-3 20 16,-5 6-16,-14 2 16,4 12-16,-16 4 15,11 9-15,-12 6 0,0 10 16,13 1-16,-11 12 16,19 0-16,4 5 15,13 3-15,12-2 0,12-10 16,15 3-16,-3-20 15,12 8-15,6-3 16,1-7-16,4-3 0,3-8 16,16-4-16,-14-8 15,9-9-15,-8-4 16,-6 1-16,1 1 0,-7 1 16,-6 7-16,-8 3 15,-7 3-15,-14 8 0</inkml:trace>
  <inkml:trace contextRef="#ctx0" brushRef="#br0" timeOffset="1346.12">10240 2507 0,'0'0'0,"0"0"16,0 0-16,5 14 0,2 5 15,-1 6-15,0 4 16,0 8-16,-1 9 16,-5-8-16,0-10 0,-2-5 15,-2-5-15,2-8 16,2-5-16,3-4 16,-3-1-16,0 0 0</inkml:trace>
  <inkml:trace contextRef="#ctx0" brushRef="#br0" timeOffset="1661.92">10436 2539 0,'0'10'16,"0"5"-16,0 5 15,0 0-15,0 9 0,4 4 16,2 1-16,-1-8 15,11 7-15,6-4 16,0-10-16,11 2 0,-6-11 16,14-2-16,-1-7 15,-9-6-15,-3-6 16,1-7-16,4-11 0,-15 1 16,-5-2-16,-7-1 15,-10-1-15,-7 2 0,-7 2 16,-4 3-16,-1 1 15,-3 2-15,3 8 16,23 14-16,0 0 0</inkml:trace>
  <inkml:trace contextRef="#ctx0" brushRef="#br0" timeOffset="2074.42">11230 2322 0,'0'0'0,"0"0"16,0 0-16,0 0 0,-12 9 15,-9 2-15,-4 2 16,-5 2-16,-13 4 16,-3 0-16,8-3 0,12-5 15,15-3-15,3 3 16,5 0-16,5 1 15,6 1-15,8 2 0,6 1 16,6 1-16,28 12 16,-1-5-16,-8-3 15,-13-3-15,-2 4 0,-10 5 16,-18-6-16,-5-3 16,-6-3-16,-4-1 15,-11 1-15,-1 0 0,-4-5 16,-1-5-16,-3-3 15,2-4-15,3-5 0,8-2 16,7-5-16,3-4 16,5-7-16,3-2 15,9 8-15,-9 19 16</inkml:trace>
  <inkml:trace contextRef="#ctx0" brushRef="#br0" timeOffset="2223.79">11698 2362 0,'0'0'0,"0"0"0,0 0 16,0 0-16,0 0 0,0 0 16,0 0-16</inkml:trace>
  <inkml:trace contextRef="#ctx0" brushRef="#br0" timeOffset="2361.73">11828 2619 0,'0'0'0,"0"0"16,0 0-16,-1 11 0,-5-3 15,6-8-15</inkml:trace>
  <inkml:trace contextRef="#ctx0" brushRef="#br0" timeOffset="2824.05">8717 3352 0,'0'0'0,"0"0"0,12 8 15,10 0-15,20 5 16,48-1-16,14-8 16,11-9-16,14-12 0,8-7 15,3-4-15,17 2 16,13 4-16,-29 8 16,65-1-16,-51 8 0,3 3 15,-2-1-15,-1 0 16,-3 1-16,-12 0 0,-15 0 15,-52 1-15,0-2 16,-15-2-16,-12-8 16,-21-4-16,-17-1 0,-14-6 15,-11 8-15,17 18 16</inkml:trace>
  <inkml:trace contextRef="#ctx0" brushRef="#br0" timeOffset="5327.16">14035 1660 0,'0'0'0,"0"0"0,0 0 15,1 11-15,2 11 16,-1 8-16,4 35 16,-1 12-16,4 11 15,-7 7-15,-2-3 0,-4-1 16,0-24-16,0-1 15,4-2-15,6-7 16,3-29-16,-1-2 0,3-7 16,-2-8-16,-2-2 15,-3-7-15,1-2 16,-1-7-16,0-5 0,-4-13 16,0-8-16,-8-37 15,-17 12-15,-1 25 16,-26 5-16,5 15 0,-19 5 15,-7 13-15,-1 11 16,9 6-16,-12 15 0,26 3 16,6 5-16,7 9 15,7-1-15,13-1 16,14-14-16,8 0 0,12-6 16,8 2-16,13-10 15,2-2-15,5-10 16,1-4-16,8-5 0,2-4 15,20-9-15,-17-1 16,0-6-16,18-9 16,-21-3-16,-2-2 0,-6-4 15,-10-2-15,-25 11 16,-12 26-16</inkml:trace>
  <inkml:trace contextRef="#ctx0" brushRef="#br0" timeOffset="5506.22">14436 2331 0,'2'11'0,"2"10"16,1 9-16,8 34 15,-1 3-15,0-16 0,-2-18 16,2-7-16,-12-25 15</inkml:trace>
  <inkml:trace contextRef="#ctx0" brushRef="#br0" timeOffset="5889.02">15012 2305 0,'-11'0'16,"-5"2"-16,-9 3 0,-11 3 16,-13 5-16,-7 1 15,-4-3-15,26-6 16,5-1-16,15-5 0,9 2 16,6 1-16,6-1 15,8 3-15,10 3 16,15 5-16,20 12 0,-6 2 15,-9 7-15,-16-2 16,-4 2-16,-13 5 16,-7 0-16,-14-2 0,-4-2 15,-8-3-15,-1-16 16,-1-3-16,1-9 16,2-5-16,5-3 0,1-7 15,3-13-15,7-3 16,8 5-16,-4 23 15</inkml:trace>
  <inkml:trace contextRef="#ctx0" brushRef="#br0" timeOffset="6126.38">15455 1820 0,'0'0'15,"6"13"-15,-3 11 16,4 14-16,4 37 0,1 13 16,-1 9-16,-3 2 15,-5-8-15,-3-25 16,-1-1-16,-4-6 0,4-19 16,-4-2-16,-5-7 15,-4-12-15,-2-7 16,-4-9-16,20-3 0</inkml:trace>
  <inkml:trace contextRef="#ctx0" brushRef="#br0" timeOffset="6671.98">15036 2472 0,'102'2'16,"39"1"-16,-27-1 0,-2-4 15,-1-3-15,-23-2 16,33-8-16,-33-2 16,-4-2-16,-1-4 15,-12-4-15,-27 8 0,-8 4 16,-14 3-16,-14 3 16,-5 3-16,-8 0 0,-8 2 15,-7 1-15,-15 5 16,-5 0-16,-15 7 15,0 8-15,11 3 0,-15 13 16,18-4-16,2 2 16,9 6-16,10-2 15,21-13-15,3 1 0,8-4 16,10 6-16,0-13 16,10-2-16,2-6 15,-1-7-15,5-3 0,-3-7 16,-2-5-16,-4-5 15,-4-5-15,-6-3 16,-4-2-16,-4 4 0,-11 14 16,3 8-16,-3 4 15,0 2-15,0 2 0,0 5 16,-3 7-16,3 7 16,0 4-16,-2 16 15,0 7-15,1-14 16,1-3-16,5-2 0,11-17 15,-3-4-15,2-7 16,1-6-16,-3-3 0,-13 9 16</inkml:trace>
  <inkml:trace contextRef="#ctx0" brushRef="#br0" timeOffset="7045.94">16450 2246 0,'8'11'0,"-1"3"0,0 2 16,-2 16-16,6 8 16,0 9-16,0 1 0,-2-20 15,-7 0-15,4-5 16,-6-10-16,0-6 16,0-4-16,0-2 0,0-5 15,0-3-15,0-7 16,0-5-16,3-5 15,4-15-15,2-11 0,8-21 16,6 7-16,10 10 16,0 23-16,6 11 15,-12 15-15,-1 7 0,4 14 16,-8 10-16,2 1 16,-5 4-16,-4 5 0,-1 15 15,-13-12-15,-3 3 16,-3-3-16,1-4 15,10-16-15,2-6 16,4-4-16,2-7 0,-14-4 16,0 0-16</inkml:trace>
  <inkml:trace contextRef="#ctx0" brushRef="#br0" timeOffset="7321.56">17448 2173 0,'-13'-1'0,"-8"2"16,0 2-16,-12 1 15,-8 4-15,-7 5 16,4 3-16,7 3 0,12 3 16,7 3-16,10 4 15,5 0-15,14-3 16,4-1-16,6 0 0,8-3 15,23 7-15,0-7 16,8-11-16,1-5 16,-6-8-16,16-4 0,-32-9 15,-39 15-15</inkml:trace>
  <inkml:trace contextRef="#ctx0" brushRef="#br0" timeOffset="7688.09">17772 2364 0,'0'0'0,"0"0"0,13-6 15,5-4-15,3-2 16,2-2-16,9-4 16,1-6-16,0-4 15,-6-4-15,-10 7 0,-6 2 16,-10 6-16,-1 6 15,-5 3-15,-8 7 16,-3 2-16,-7 9 0,-16 5 16,-19 14-16,12 5 15,8 5-15,16-5 0,6 2 16,6 1-16,12 0 16,9-1-16,7-5 15,6-2-15,8-5 0,5-5 16,4-4-16,17-3 15,-8-10-15,-4-4 16,20-13-16,-17-1 0,-3-8 16,-6-4-16,-40 28 15</inkml:trace>
  <inkml:trace contextRef="#ctx0" brushRef="#br0" timeOffset="8241.79">19828 1942 0,'0'0'0,"0"0"16,1-12-16,-2-3 16,-5-5-16,-6 0 15,-6-4-15,-15-6 0,-29-6 16,-5 18-16,0 14 16,5 14-16,13 6 15,-10 16-15,24 7 0,-3 20 16,16-10-16,9 8 15,0 27-15,11-17 16,4 26-16,2-22 16,12-3-16,1 0 0,1-2 15,3-8-15,-9-20 16,-1-3-16,-4-9 0,-10-10 16,-1-6-16,-3-9 15,1-5-15,6 4 16</inkml:trace>
  <inkml:trace contextRef="#ctx0" brushRef="#br0" timeOffset="8921.45">19030 2479 0,'11'-2'0,"8"-1"0,10 1 15,40-5-15,12-1 16,11-3-16,-8-2 15,-7-1-15,-15 1 0,-3-5 16,-4 0-16,-22 6 16,-6 9-16,-15 7 15,-7 0-15,2 6 0,-4 5 16,-2 5-16,-2 12 16,-2 5-16,2 20 15,-5-4-15,2-13 0,2-1 16,-3-1-16,5-13 15,6-7-15,-5-6 0,2-4 16,-2-3-16,-1-3 16,0-3-16,0-5 15,0-3-15,0-9 16,0-4-16,0-4 0,5-35 16,0-5-16,10 10 15,10 5-15,2 17 0,6 6 16,7 6-16,15 6 15,-5 9-15,17 4 16,-13 8-16,-2 6 0,-1 3 16,-7 3-16,-14 6 15,-21-9-15,-4 1 16,-5 1-16,-3 1 0,-3 4 16,-10 5-16,4 1 15,-3-1-15,-2 0 16,4 1-16,8-10 0,5 0 15,6-2-15,5-1 16,7-3-16,7-1 16,2-4-16,3-4 0,3-8 15,7-9-15,-15-4 16,-6-6-16,-4-7 16,-8-12-16,-9 13 0,-9-1 15,-9 3-15,-6 5 16,-15-4-16,-3 6 15,5 10-15,4 3 0,2 5 16,9 4-16,13-1 16,11 1-16</inkml:trace>
  <inkml:trace contextRef="#ctx0" brushRef="#br0" timeOffset="9459.53">20554 2447 0,'68'29'0,"7"4"15,-28-3-15,-24-2 0,-1 0 16,-8 3-16,-10-9 16,-4-11-16,0 1 15,0-2-15,-2-1 0,-3-2 16,0-3-16,-2-2 16,0-5-16,0-4 15,0-4-15,6-4 0,2-4 16,5-5-16,2 0 15,10-18-15,8 5 16,9 10-16,-7 10 0,4 8 16,1 4-16,-4 7 15,-12 6-15,-6 0 16,-5 2-16,-1 4 0,-5 2 16,-5 5-16,4-6 15,-4-1-15,0-3 16,3-3-16,-1-3 0,3 0 15,1-5-15,3-3 16,6-4-16,2-5 16,9-4-16,11-8 0,10-8 15,22-12-15,-8 6 16,-2 3-16,-10 15 16,2 11-16,1 11 0,-8 14 15,-9 9-15,-14-2 16,4 10-16,-7 3 15,-3 4-15,-4 0 0,-5 0 16,-1 0-16,-1-3 16,3-18-16,9-5 15,7-2-15,0-5 0,0-7 16,-18 0-16,0 0 16</inkml:trace>
  <inkml:trace contextRef="#ctx0" brushRef="#br0" timeOffset="9771.46">22456 1847 0,'6'14'0,"2"11"16,3 16-16,11 47 0,-7 1 16,-9-1-16,-6 3 15,-6-7-15,4-18 16,0 0-16,4-4 0,3-7 16,1-22-16,-1-7 15,-1-5-15,-2-7 16,-4-5-16,0-6 0,-3-6 15,5 3-15</inkml:trace>
  <inkml:trace contextRef="#ctx0" brushRef="#br0" timeOffset="9970.06">22077 2441 0,'0'0'0,"0"0"0,16-2 16,12-2-16,21-3 15,45-4-15,-1 4 0,1 5 16,-7 2-16,-5-1 16,-14 0-16,-5-6 15,-4-11-15,-8-5 0,-24 1 16,4-3-16,-18 4 16,-13 21-16</inkml:trace>
  <inkml:trace contextRef="#ctx0" brushRef="#br0" timeOffset="10399.79">22825 1894 0,'4'12'0,"0"10"16,7 14-16,11 45 16,3 6-16,-6-6 15,-3-4-15,-10-19 0,0 1 16,-2 0-16,0 0 15,-1-6-15,0-19 16,-1-9-16,-2-10 0,0-6 16,0-3-16,0-5 15,0-3-15,0-5 16,0-10-16,0-2 0,0-9 16,6-36-16,2-8 15,11 6-15,10 10 16,2 19-16,4 9 0,8 12 15,-3 16-15,1 4 16,-12 10-16,5 8 16,-1 7-16,-5 2 0,-7 8 15,-5 2-15,-10 4 16,-5-1-16,-7-2 16,-5-7-16,5-17 0,-1-4 15,4-2-15,-3-2 16,5-2-16,0-4 15,-1-2-15,4-4 0,-2 2 16</inkml:trace>
  <inkml:trace contextRef="#ctx0" brushRef="#br0" timeOffset="10739.73">23584 2597 0,'17'-4'0,"-1"-2"15,4-1-15,3-4 16,0-4-16,6-3 0,-5-5 16,-1-13-16,-8-1 15,-11-4-15,-8 9 0,-11-5 16,-6 12-16,-13 0 16,2 12-16,-12 2 15,7 12-15,-11 10 0,15 7 16,6 7-16,6 5 15,11 7-15,10 20 16,20-4-16,15-2 0,16 1 16,8-5-16,-4-14 15,3-1-15,22 1 16,-17-17-16,-1-3 0,-1-8 16,-6-12-16,-22-9 15,-10-5-15,-22 5 16</inkml:trace>
  <inkml:trace contextRef="#ctx0" brushRef="#br0" timeOffset="11469.61">13345 3290 0,'0'0'0,"-2"-12"15,-7 2-15,-7 2 16,-3 5-16,-27 4 16,-38 8-16,3 17 0,4 16 15,-3 12-15,3 11 16,14 9-16,16-9 16,6 5-16,8 0 0,12-3 15,21-18-15,11-5 16,7-11-16,18 2 15,-3-17-15,15 1 0,5-10 16,4-8-16,2-5 16,25-6-16,-18-3 15,3-4-15,-1-2 0,-4-2 16,-16 1-16,-48 20 16</inkml:trace>
  <inkml:trace contextRef="#ctx0" brushRef="#br0" timeOffset="11885.37">13484 3710 0,'0'0'0,"18"0"0,4-2 15,4 1-15,7-2 0,11-2 16,6-5-16,-6-4 15,-7-8-15,-11 3 16,-7-4-16,-3-5 0,-10-1 16,-10 2-16,-4 7 15,-6 4-15,2 6 16,-6 5-16,-9 5 0,-2 4 16,-3 8-16,-12 14 15,1 17-15,9 9 16,8 3-16,13-7 0,2 14 15,13-13-15,9-3 16,9-3-16,9-7 16,7-6-16,4-5 0,1-13 15,5-5-15,-4-10 16,2-8-16,-4-8 16,-3-7-16,1-4 0,-7-6 15,-12-1-15,-19 37 16,0 0-16,0 0 15,0 0-15</inkml:trace>
  <inkml:trace contextRef="#ctx0" brushRef="#br0" timeOffset="12285.74">14058 3542 0,'0'0'0,"0"0"0,3 14 16,-1 3-16,3 5 16,-1 6-16,1 6 0,1 8 15,-4 0-15,4-5 16,-2-8-16,-3-3 15,2-2-15,-1-9 16,-2-5-16,1-5 0,0-4 16,-1-3-16,2-9 15,-1-7-15,0-6 0,5-14 16,4-28-16,3-4 16,5 5-16,8 3 15,-4 17-15,7 4 0,8 12 16,2 8-16,-12 17 15,13 4-15,-14 9 16,7 7-16,-1 6 0,-6 7 16,-2 6-16,-7 4 15,5 17-15,-15-4 16,2 19-16,-7-18 0,-2-2 16,0-5-16,4-20 15,7-10-15,-1-9 16,4-6-16,1-9 0,6-11 15,-2-7-15,-5-3 16,-14 29-16</inkml:trace>
  <inkml:trace contextRef="#ctx0" brushRef="#br0" timeOffset="12525.24">14891 3049 0,'5'6'0,"1"30"16,15 49-16,-2 13 0,-8 10 15,-4-11-15,-7-30 16,0 0-16,0-1 16,0-7-16,0-6 15,-4-33-15,-1-2 0,-4-8 16,-2-6-16,3-4 15,8 0-15,0 0 0,0 0 16</inkml:trace>
  <inkml:trace contextRef="#ctx0" brushRef="#br0" timeOffset="13272.07">14559 3582 0,'20'-2'0,"32"-2"0,31-3 15,-5 2-15,-6 1 16,-2-3-16,13 0 0,-20 0 16,2-1-16,16-3 15,-14 1-15,-4-1 16,-5 2-16,-3-4 0,-22 2 16,-11-1-16,-3-1 15,-9 2-15,-9 0 16,-1 3-16,-8 0 0,-8-2 15,-12 3-15,-5-1 16,-19 0-16,-10 9 16,1 12-16,16 3 0,-10 13 15,18 4-15,9 6 16,9 6-16,11 2 16,12-1-16,7 0 0,17-8 15,6-2-15,4-6 16,6-5-16,16 0 15,-14-11-15,5-5 0,2-6 16,-3-7-16,1-8 16,-7-9-16,0-5 0,-18-3 15,-26 29-15,0 0 16,0 0-16,0 0 16,0 0-16,95-189 0,-81 106 15,-19 40-15,-5 26 16,6 12-16,-2 4 15,6 2-15,-1 4 0,0 6 16,1 6-16,0 5 16,1 4-16,0 2 15,3 13-15,3-3 0,-1-7 16,-1-1-16,2-3 16,0-2-16,-3-11 15,0-5-15,-4-2 0,3-4 16,-3-2-16,0-3 15,-3-5-15,2-7 16,-2-4-16,2-4 0,0-4 16,-1-17-16,5-6 15,2-1-15,17-2 16,3 11-16,-1 11 0,4 5 16,5 3-16,0 3 15,18-2-15,-11 13 16,0 1-16,12 0 0,-12 3 15,-8 1-15,-32 3 16</inkml:trace>
  <inkml:trace contextRef="#ctx0" brushRef="#br0" timeOffset="13685.24">17216 2820 0,'0'0'0,"0"0"0,1 11 16,3 8-16,2 10 16,4 13-16,3 30 15,5 5-15,-4 12 0,-4 6 16,-8-7-16,-3-16 16,-3 24-16,3-26 15,3 2-15,5-3 0,1-10 16,-2-23-16,-1-3 15,0-10-15,-5-8 16,0-8-16,-5-6 0,0-5 16,-3-5-16,8 9 15,0 0-15</inkml:trace>
  <inkml:trace contextRef="#ctx0" brushRef="#br0" timeOffset="14151.98">16878 3495 0,'0'0'16,"9"-7"-16,6-2 16,14-1-16,28-11 0,28-5 15,-4 10-15,-7 5 16,1 4-16,-18 4 0,5 3 16,-7 1-16,-7 1 15,-19 0-15,-14 7 16,-5-4-16,-4 5 15,-4 4-15,-3 2 0,-5 14 16,-3 2-16,-8 16 16,-1-1-16,6-13 15,-2-1-15,14 0 0,15-2 16,3-5-16,13-10 16,0-3-16,4-7 0,5-3 15,-1-6-15,19-5 16,-14-6-16,-4-8 15,-6-6-15,-2-7 16,-13-5-16,-8-1 0,-12-3 16,-10 3-16,-14 6 15,-8 9-15,-7 6 0,-2-1 16,-6 6-16,-3 4 16,-2 4-16,4 6 15,5 7-15,5 4 0,31 2 16,3-1-16,10 3 15,10 1-15,3-2 16,-18-13-16</inkml:trace>
  <inkml:trace contextRef="#ctx0" brushRef="#br0" timeOffset="14526.11">18946 2829 0,'0'0'16,"9"14"-16,2 8 0,2 7 15,12 38-15,-13 23 16,-5 9-16,-9-8 16,-8 3-16,0-23 15,3-1-15,1-1 0,0-5 16,3-5-16,3-19 16,4 11-16,3-26 0,2-3 15,0-7-15,-2-5 16,0-6-16,-3-7 15,-3-2-15,-1 5 0,0 0 16</inkml:trace>
  <inkml:trace contextRef="#ctx0" brushRef="#br0" timeOffset="14733.49">18525 3422 0,'0'0'0,"16"-1"15,11-2-15,47-3 16,21 2-16,8 3 0,3 2 16,7 3-16,-7 1 15,-25-4-15,0-2 16,-4-5-16,-7-8 0,-35-6 16,-35 20-16,0 0 15,0 0-15</inkml:trace>
  <inkml:trace contextRef="#ctx0" brushRef="#br0" timeOffset="15184.38">19330 2901 0,'0'0'0,"-4"16"16,1 10-16,0 17 15,2 41-15,5 1 16,3-6-16,1-1 0,3-1 15,-2-18-15,-3 0 16,5-2-16,-4-6 16,3-20-16,-5-2 15,2-14-15,-7-5 0,4-5 16,-4-3-16,0-4 16,2-4-16,-1-8 0,1-10 15,0-4-15,4-16 16,6-29-16,2 12 15,9 10-15,2 11 0,8 6 16,4 15-16,3 10 16,-1 14-16,-5 11 15,-4 6-15,-5 7 0,-7 5 16,-6 2-16,-5 4 16,-5 0-16,-11 3 15,1-4-15,-3-1 0,1-5 16,6-18-16,2-3 15,2-4-15,2-4 16,1-4-16,3-4 0,-4-4 16,-2 8-16,0 0 15</inkml:trace>
  <inkml:trace contextRef="#ctx0" brushRef="#br0" timeOffset="15533.91">19868 3509 0,'19'3'0,"3"-1"16,-3 0-16,13-1 0,2-1 16,-1-1-16,11-5 15,0-6-15,-16-1 16,6-9-16,-12 0 16,4-11-16,-10 4 0,-9 2 15,-12 8-15,-3 6 16,-6 5-16,-9 1 15,-5 4-15,-5 8 0,-27 14 16,6 18-16,9 1 16,12-2-16,8 4 15,9 3-15,13-1 0,13-2 16,7-7-16,12-2 16,6-9-16,5-6 0,5-2 15,25-3-15,-14-8 16,27-5-16,-17-3 15,23-9-15,-34-7 0,-55 21 16</inkml:trace>
  <inkml:trace contextRef="#ctx0" brushRef="#br0" timeOffset="15819.55">21225 3298 0,'0'0'0,"-12"3"0,-10 4 16,-10 3-16,-12 6 15,-33 16-15,9 2 16,22 6-16,17-10 0,14 3 16,6 2-16,11-12 15,8 10-15,2 0 16,14-4-16,3 0 0,18 5 15,-6-12-15,17 2 16,4-11-16,-7-7 0,18-6 16,-14-8-16,20-12 15,-41-2-15,-38 22 16</inkml:trace>
  <inkml:trace contextRef="#ctx0" brushRef="#br0" timeOffset="16033.86">21650 3309 0,'6'15'0,"-1"9"0,1 6 16,5 35-16,-1 5 0,-4-8 15,-1-22-15,-3-2 16,1-5-16,-2-16 15,1-6-15,1-9 0,-1-3 16,-2 1-16</inkml:trace>
  <inkml:trace contextRef="#ctx0" brushRef="#br0" timeOffset="16366.52">21950 3474 0,'4'20'0,"1"3"0,-3 6 15,5 8-15,-3-3 16,-1-10-16,-6-6 0,3-6 16,-4-5-16,-3-6 15,-4-6-15,0-6 16,-1-7-16,-2-1 0,-1-5 15,-6-11-15,8-4 16,4 2-16,8 7 16,2 1-16,10 3 0,7 4 15,8 8-15,7 7 16,18 3-16,18 8 0,-7 3 16,-11 2-16,20 5 15,-27-4-15,-44-10 16</inkml:trace>
  <inkml:trace contextRef="#ctx0" brushRef="#br0" timeOffset="16632.87">22609 3323 0,'0'0'0,"0"0"0,-9 7 15,-4 1-15,-2 3 16,-6 3-16,-1 0 15,-2 5-15,-8 3 0,-2 6 16,3-4-16,16 0 16,1-1-16,6 3 15,8 2-15,4-4 0,11 3 16,3-4-16,8-2 16,14 1-16,10-9 15,-1-9-15,5-10 0,-13-7 16,-8-9-16,-33 22 15</inkml:trace>
  <inkml:trace contextRef="#ctx0" brushRef="#br0" timeOffset="16888.12">22921 2976 0,'9'20'16,"9"36"-16,4 27 0,-7-6 16,-3 8-16,-6 6 15,-6-10-15,-5-18 16,4-1-16,0-3 0,2-18 16,11 6-16,-1-25 15,0-1-15,0-9 16,0-5-16,0-7 0,-11 0 15</inkml:trace>
  <inkml:trace contextRef="#ctx0" brushRef="#br0" timeOffset="17283.36">23346 3568 0,'7'0'0,"8"-1"0,29-6 16,-4-3-16,10-9 16,-5-16-16,-9-11 15,-7-3-15,-19 10 0,-8-1 16,-11 5-16,-12 9 16,-8 10-16,-3 7 15,-2 9-15,-2 7 0,-1 8 16,-12 14-16,16 2 15,-3 15-15,19-3 16,6 1-16,14 17 0,10-13 16,14 20-16,16-4 15,-3-16-15,4-4 16,20 1-16,-9-17 0,2-5 16,-1-6-16,0-9 15,-1-7-15,0-9 16,-17-8-16,8-9 0,-7-10 15,-25 13-15,-14 22 16</inkml:trace>
  <inkml:trace contextRef="#ctx0" brushRef="#br0" timeOffset="17439.98">24309 3785 0,'0'0'0,"0"0"16,0 0-16,4 15 0,-4 3 15,0-4-15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89d1cf43f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89d1cf43f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88945f9e18_0_1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88945f9e18_0_1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88945f9e18_0_2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88945f9e18_0_2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88945f9e18_0_2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88945f9e18_0_2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89d1cf43f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89d1cf43f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8944cdec4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8944cdec4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88945f9e18_0_2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88945f9e18_0_2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89d1cf43f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89d1cf43f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5538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889b7a27b3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889b7a27b3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889b7a27b3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889b7a27b3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4880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89d1cf43f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89d1cf43f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8944cdec4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8944cdec4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9581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88945f9e18_0_2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88945f9e18_0_2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889b7a27b3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889b7a27b3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51471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8944cdec4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8944cdec4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4">
  <p:cSld name="CUSTOM_6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t="49839"/>
          <a:stretch/>
        </p:blipFill>
        <p:spPr>
          <a:xfrm>
            <a:off x="0" y="0"/>
            <a:ext cx="9143998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 txBox="1"/>
          <p:nvPr/>
        </p:nvSpPr>
        <p:spPr>
          <a:xfrm>
            <a:off x="457200" y="2436908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58250" y="4140375"/>
            <a:ext cx="82275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" name="Google Shape;10;p2" descr="IM Logo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4599" y="2514895"/>
            <a:ext cx="2734800" cy="6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e 6">
  <p:cSld name="CUSTOM_11_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4" name="Google Shape;8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4D2E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1"/>
          <p:cNvSpPr txBox="1"/>
          <p:nvPr/>
        </p:nvSpPr>
        <p:spPr>
          <a:xfrm>
            <a:off x="8661400" y="26275"/>
            <a:ext cx="457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200" b="1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" name="Google Shape;88;p11"/>
          <p:cNvPicPr preferRelativeResize="0"/>
          <p:nvPr/>
        </p:nvPicPr>
        <p:blipFill rotWithShape="1">
          <a:blip r:embed="rId4">
            <a:alphaModFix/>
          </a:blip>
          <a:srcRect r="37343" b="41880"/>
          <a:stretch/>
        </p:blipFill>
        <p:spPr>
          <a:xfrm rot="-351430">
            <a:off x="8717789" y="169518"/>
            <a:ext cx="448447" cy="3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/>
          <p:nvPr/>
        </p:nvSpPr>
        <p:spPr>
          <a:xfrm>
            <a:off x="8817600" y="554550"/>
            <a:ext cx="166200" cy="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423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55A5-CA6D-44D5-B1DD-D98495F7AB4C}" type="datetimeFigureOut">
              <a:rPr lang="en-US"/>
              <a:pPr>
                <a:defRPr/>
              </a:pPr>
              <a:t>1/19/2023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FA0EA-EC88-49CA-BC7E-9B8EF338C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4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0609-5EB0-4653-A901-060A64A602D0}" type="datetimeFigureOut">
              <a:rPr lang="en-US"/>
              <a:pPr>
                <a:defRPr/>
              </a:pPr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86A4-5CCD-4391-8DFD-BABCCB755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993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59F7-7523-4F9B-A4CB-26BF9C0817C5}" type="datetimeFigureOut">
              <a:rPr lang="en-US"/>
              <a:pPr>
                <a:defRPr/>
              </a:pPr>
              <a:t>1/19/2023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2933-2621-4E46-B362-C485F93EF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27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6897-87E0-40F8-B55A-EDCC7A541E30}" type="datetimeFigureOut">
              <a:rPr lang="en-US"/>
              <a:pPr>
                <a:defRPr/>
              </a:pPr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ECF5-7911-49A4-A71C-AFF115C9E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481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D5E2-7964-4C17-B809-FB3C349EFFEC}" type="datetimeFigureOut">
              <a:rPr lang="en-US"/>
              <a:pPr>
                <a:defRPr/>
              </a:pPr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7F96-AA59-4A3D-9419-9AD0FB27E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710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C4EA-535A-45F1-8144-7FAFBEE37195}" type="datetimeFigureOut">
              <a:rPr lang="en-US"/>
              <a:pPr>
                <a:defRPr/>
              </a:pPr>
              <a:t>1/19/2023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CE84-3263-4C15-85E2-9FEB4B88F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354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C1F24-3896-4669-8C1D-FD396F4F9FC7}" type="datetimeFigureOut">
              <a:rPr lang="en-US"/>
              <a:pPr>
                <a:defRPr/>
              </a:pPr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E627-2BF7-4ECD-80B8-6842CBB30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445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D769-1934-4362-AABC-4473E49F0E38}" type="datetimeFigureOut">
              <a:rPr lang="en-US"/>
              <a:pPr>
                <a:defRPr/>
              </a:pPr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F02F-5040-47F9-85BC-E144D143D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211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35A12-0864-4250-80B5-EA24EEDB8DDC}" type="datetimeFigureOut">
              <a:rPr lang="en-US"/>
              <a:pPr>
                <a:defRPr/>
              </a:pPr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52598-F57E-4873-A603-25D4B24B6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559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6339-1BDB-43DC-8AD1-8865C753E5A7}" type="datetimeFigureOut">
              <a:rPr lang="en-US"/>
              <a:pPr>
                <a:defRPr/>
              </a:pPr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EB43-DCD2-4A0C-9D50-9731D7BC4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Warm-up">
  <p:cSld name="CUSTOM_19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4D2E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461100" y="1364225"/>
            <a:ext cx="8221800" cy="4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96" name="Google Shape;9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2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536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/>
          <p:nvPr/>
        </p:nvSpPr>
        <p:spPr>
          <a:xfrm>
            <a:off x="8661400" y="26275"/>
            <a:ext cx="457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200" b="1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4">
            <a:alphaModFix/>
          </a:blip>
          <a:srcRect r="37343" b="41880"/>
          <a:stretch/>
        </p:blipFill>
        <p:spPr>
          <a:xfrm rot="-351430">
            <a:off x="8717789" y="169518"/>
            <a:ext cx="448447" cy="3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8817600" y="554550"/>
            <a:ext cx="166200" cy="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-12300" y="547050"/>
            <a:ext cx="26235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139177" y="547050"/>
            <a:ext cx="25185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</a:t>
            </a: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7BC8-0501-4BD6-957A-9E02B2D1B339}" type="datetimeFigureOut">
              <a:rPr lang="en-US"/>
              <a:pPr>
                <a:defRPr/>
              </a:pPr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724E-C260-463D-8C7B-A80881813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WODB">
  <p:cSld name="CUSTOM_11_2_2_1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4D2E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149100" y="25"/>
            <a:ext cx="89196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536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body" idx="1"/>
          </p:nvPr>
        </p:nvSpPr>
        <p:spPr>
          <a:xfrm>
            <a:off x="461100" y="1364225"/>
            <a:ext cx="8221800" cy="4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11" name="Google Shape;11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"/>
          <p:cNvSpPr/>
          <p:nvPr/>
        </p:nvSpPr>
        <p:spPr>
          <a:xfrm>
            <a:off x="-12300" y="547050"/>
            <a:ext cx="35622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156550" y="547050"/>
            <a:ext cx="3355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Which One Doesn’t Belong?</a:t>
            </a:r>
            <a:endParaRPr sz="1300"/>
          </a:p>
        </p:txBody>
      </p:sp>
      <p:sp>
        <p:nvSpPr>
          <p:cNvPr id="115" name="Google Shape;115;p13"/>
          <p:cNvSpPr txBox="1"/>
          <p:nvPr/>
        </p:nvSpPr>
        <p:spPr>
          <a:xfrm>
            <a:off x="8661400" y="26275"/>
            <a:ext cx="457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200" b="1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6" name="Google Shape;116;p13"/>
          <p:cNvPicPr preferRelativeResize="0"/>
          <p:nvPr/>
        </p:nvPicPr>
        <p:blipFill rotWithShape="1">
          <a:blip r:embed="rId4">
            <a:alphaModFix/>
          </a:blip>
          <a:srcRect r="37343" b="41880"/>
          <a:stretch/>
        </p:blipFill>
        <p:spPr>
          <a:xfrm rot="-351430">
            <a:off x="8717789" y="169518"/>
            <a:ext cx="448447" cy="3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/>
          <p:nvPr/>
        </p:nvSpPr>
        <p:spPr>
          <a:xfrm>
            <a:off x="8816425" y="554400"/>
            <a:ext cx="162900" cy="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Number Talk">
  <p:cSld name="CUSTOM_11_2_2_1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4D2E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149100" y="25"/>
            <a:ext cx="89196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536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body" idx="1"/>
          </p:nvPr>
        </p:nvSpPr>
        <p:spPr>
          <a:xfrm>
            <a:off x="461100" y="1364225"/>
            <a:ext cx="8221800" cy="4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25" name="Google Shape;12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 txBox="1"/>
          <p:nvPr/>
        </p:nvSpPr>
        <p:spPr>
          <a:xfrm>
            <a:off x="8661400" y="26275"/>
            <a:ext cx="457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200" b="1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p14"/>
          <p:cNvPicPr preferRelativeResize="0"/>
          <p:nvPr/>
        </p:nvPicPr>
        <p:blipFill rotWithShape="1">
          <a:blip r:embed="rId4">
            <a:alphaModFix/>
          </a:blip>
          <a:srcRect r="37343" b="41880"/>
          <a:stretch/>
        </p:blipFill>
        <p:spPr>
          <a:xfrm rot="-351430">
            <a:off x="8717789" y="169518"/>
            <a:ext cx="448447" cy="3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/>
          <p:nvPr/>
        </p:nvSpPr>
        <p:spPr>
          <a:xfrm>
            <a:off x="8816425" y="554400"/>
            <a:ext cx="162900" cy="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-12300" y="547050"/>
            <a:ext cx="27630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139177" y="547050"/>
            <a:ext cx="25185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Number Talk</a:t>
            </a:r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Algebra Talk">
  <p:cSld name="CUSTOM_11_2_2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4D2E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149100" y="25"/>
            <a:ext cx="89196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536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1"/>
          </p:nvPr>
        </p:nvSpPr>
        <p:spPr>
          <a:xfrm>
            <a:off x="461100" y="1364225"/>
            <a:ext cx="8221800" cy="4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39" name="Google Shape;13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 txBox="1"/>
          <p:nvPr/>
        </p:nvSpPr>
        <p:spPr>
          <a:xfrm>
            <a:off x="8661400" y="26275"/>
            <a:ext cx="457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200" b="1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4">
            <a:alphaModFix/>
          </a:blip>
          <a:srcRect r="37343" b="41880"/>
          <a:stretch/>
        </p:blipFill>
        <p:spPr>
          <a:xfrm rot="-351430">
            <a:off x="8717789" y="169518"/>
            <a:ext cx="448447" cy="3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/>
          <p:nvPr/>
        </p:nvSpPr>
        <p:spPr>
          <a:xfrm>
            <a:off x="8816425" y="554400"/>
            <a:ext cx="162900" cy="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-12300" y="547050"/>
            <a:ext cx="27630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139178" y="547050"/>
            <a:ext cx="22356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Algebra Talk</a:t>
            </a:r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Notice and Wonder">
  <p:cSld name="CUSTOM_11_2_2_1_1_1_1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4D2E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149100" y="25"/>
            <a:ext cx="89196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536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1"/>
          </p:nvPr>
        </p:nvSpPr>
        <p:spPr>
          <a:xfrm>
            <a:off x="461100" y="1364225"/>
            <a:ext cx="8221800" cy="4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/>
          <p:nvPr/>
        </p:nvSpPr>
        <p:spPr>
          <a:xfrm>
            <a:off x="8661400" y="26275"/>
            <a:ext cx="457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200" b="1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 rotWithShape="1">
          <a:blip r:embed="rId4">
            <a:alphaModFix/>
          </a:blip>
          <a:srcRect r="37343" b="41880"/>
          <a:stretch/>
        </p:blipFill>
        <p:spPr>
          <a:xfrm rot="-351430">
            <a:off x="8717789" y="169518"/>
            <a:ext cx="448447" cy="3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/>
          <p:nvPr/>
        </p:nvSpPr>
        <p:spPr>
          <a:xfrm>
            <a:off x="8816425" y="554400"/>
            <a:ext cx="162900" cy="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-12300" y="547050"/>
            <a:ext cx="31623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139187" y="547050"/>
            <a:ext cx="3010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Notice and Wonder</a:t>
            </a:r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NW (not warm-up)">
  <p:cSld name="CUSTOM_11_2_2_1_1_1_1_1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4D2E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149100" y="25"/>
            <a:ext cx="89196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536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461100" y="1364225"/>
            <a:ext cx="8221800" cy="4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F34C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67" name="Google Shape;16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 txBox="1"/>
          <p:nvPr/>
        </p:nvSpPr>
        <p:spPr>
          <a:xfrm>
            <a:off x="8661400" y="26275"/>
            <a:ext cx="457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200" b="1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 rotWithShape="1">
          <a:blip r:embed="rId4">
            <a:alphaModFix/>
          </a:blip>
          <a:srcRect r="37343" b="41880"/>
          <a:stretch/>
        </p:blipFill>
        <p:spPr>
          <a:xfrm rot="-351430">
            <a:off x="8717789" y="169518"/>
            <a:ext cx="448447" cy="3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/>
          <p:nvPr/>
        </p:nvSpPr>
        <p:spPr>
          <a:xfrm>
            <a:off x="8816425" y="554400"/>
            <a:ext cx="162900" cy="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7"/>
          <p:cNvSpPr/>
          <p:nvPr/>
        </p:nvSpPr>
        <p:spPr>
          <a:xfrm>
            <a:off x="-12300" y="547050"/>
            <a:ext cx="31623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139187" y="547050"/>
            <a:ext cx="3010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Notice and Wonder</a:t>
            </a:r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Digital applet">
  <p:cSld name="CUSTOM_20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body" idx="1"/>
          </p:nvPr>
        </p:nvSpPr>
        <p:spPr>
          <a:xfrm>
            <a:off x="3336075" y="1152300"/>
            <a:ext cx="53469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78" name="Google Shape;1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4D2E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8661400" y="26275"/>
            <a:ext cx="457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200" b="1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2" name="Google Shape;182;p18"/>
          <p:cNvPicPr preferRelativeResize="0"/>
          <p:nvPr/>
        </p:nvPicPr>
        <p:blipFill rotWithShape="1">
          <a:blip r:embed="rId4">
            <a:alphaModFix/>
          </a:blip>
          <a:srcRect r="37343" b="41880"/>
          <a:stretch/>
        </p:blipFill>
        <p:spPr>
          <a:xfrm rot="-351430">
            <a:off x="8717789" y="169518"/>
            <a:ext cx="448447" cy="3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/>
          <p:nvPr/>
        </p:nvSpPr>
        <p:spPr>
          <a:xfrm>
            <a:off x="8817600" y="554550"/>
            <a:ext cx="166200" cy="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423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185" name="Google Shape;185;p18"/>
          <p:cNvGrpSpPr/>
          <p:nvPr/>
        </p:nvGrpSpPr>
        <p:grpSpPr>
          <a:xfrm>
            <a:off x="352853" y="2249439"/>
            <a:ext cx="2475856" cy="2359132"/>
            <a:chOff x="2133325" y="845625"/>
            <a:chExt cx="4339800" cy="4135200"/>
          </a:xfrm>
        </p:grpSpPr>
        <p:sp>
          <p:nvSpPr>
            <p:cNvPr id="186" name="Google Shape;186;p18"/>
            <p:cNvSpPr/>
            <p:nvPr/>
          </p:nvSpPr>
          <p:spPr>
            <a:xfrm>
              <a:off x="2133325" y="845625"/>
              <a:ext cx="4339800" cy="4135200"/>
            </a:xfrm>
            <a:prstGeom prst="ellipse">
              <a:avLst/>
            </a:prstGeom>
            <a:solidFill>
              <a:srgbClr val="4D2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7" name="Google Shape;187;p18"/>
            <p:cNvPicPr preferRelativeResize="0"/>
            <p:nvPr/>
          </p:nvPicPr>
          <p:blipFill rotWithShape="1">
            <a:blip r:embed="rId5">
              <a:alphaModFix/>
            </a:blip>
            <a:srcRect t="15403" b="17097"/>
            <a:stretch/>
          </p:blipFill>
          <p:spPr>
            <a:xfrm>
              <a:off x="2356913" y="1591399"/>
              <a:ext cx="3269146" cy="2287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65025" y="1933067"/>
              <a:ext cx="1452925" cy="13560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9" name="Google Shape;189;p18"/>
            <p:cNvGrpSpPr/>
            <p:nvPr/>
          </p:nvGrpSpPr>
          <p:grpSpPr>
            <a:xfrm>
              <a:off x="4339620" y="2806928"/>
              <a:ext cx="1684710" cy="1137105"/>
              <a:chOff x="4376850" y="2698575"/>
              <a:chExt cx="1746900" cy="1223746"/>
            </a:xfrm>
          </p:grpSpPr>
          <p:sp>
            <p:nvSpPr>
              <p:cNvPr id="190" name="Google Shape;190;p18"/>
              <p:cNvSpPr/>
              <p:nvPr/>
            </p:nvSpPr>
            <p:spPr>
              <a:xfrm>
                <a:off x="4376850" y="2698575"/>
                <a:ext cx="1746900" cy="1180200"/>
              </a:xfrm>
              <a:prstGeom prst="roundRect">
                <a:avLst>
                  <a:gd name="adj" fmla="val 16667"/>
                </a:avLst>
              </a:prstGeom>
              <a:solidFill>
                <a:srgbClr val="4D2E98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1" name="Google Shape;191;p18"/>
              <p:cNvGrpSpPr/>
              <p:nvPr/>
            </p:nvGrpSpPr>
            <p:grpSpPr>
              <a:xfrm>
                <a:off x="5097702" y="3836344"/>
                <a:ext cx="305178" cy="85977"/>
                <a:chOff x="2704175" y="4079500"/>
                <a:chExt cx="992450" cy="279600"/>
              </a:xfrm>
            </p:grpSpPr>
            <p:sp>
              <p:nvSpPr>
                <p:cNvPr id="192" name="Google Shape;192;p18"/>
                <p:cNvSpPr/>
                <p:nvPr/>
              </p:nvSpPr>
              <p:spPr>
                <a:xfrm>
                  <a:off x="2704175" y="4079500"/>
                  <a:ext cx="279600" cy="279600"/>
                </a:xfrm>
                <a:prstGeom prst="ellipse">
                  <a:avLst/>
                </a:prstGeom>
                <a:solidFill>
                  <a:srgbClr val="4D2E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18"/>
                <p:cNvSpPr/>
                <p:nvPr/>
              </p:nvSpPr>
              <p:spPr>
                <a:xfrm>
                  <a:off x="3060600" y="4079500"/>
                  <a:ext cx="279600" cy="279600"/>
                </a:xfrm>
                <a:prstGeom prst="ellipse">
                  <a:avLst/>
                </a:prstGeom>
                <a:solidFill>
                  <a:srgbClr val="4D2E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18"/>
                <p:cNvSpPr/>
                <p:nvPr/>
              </p:nvSpPr>
              <p:spPr>
                <a:xfrm>
                  <a:off x="3417025" y="4079500"/>
                  <a:ext cx="279600" cy="279600"/>
                </a:xfrm>
                <a:prstGeom prst="ellipse">
                  <a:avLst/>
                </a:prstGeom>
                <a:solidFill>
                  <a:srgbClr val="4D2E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195" name="Google Shape;195;p1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825608" y="2892310"/>
                <a:ext cx="849389" cy="7927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96" name="Google Shape;196;p18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8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Learning Targets">
  <p:cSld name="CUSTOM_18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9"/>
          <p:cNvSpPr/>
          <p:nvPr/>
        </p:nvSpPr>
        <p:spPr>
          <a:xfrm>
            <a:off x="6096000" y="0"/>
            <a:ext cx="3048000" cy="6415200"/>
          </a:xfrm>
          <a:prstGeom prst="rect">
            <a:avLst/>
          </a:prstGeom>
          <a:solidFill>
            <a:srgbClr val="4D2E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6095988" y="1382775"/>
            <a:ext cx="30480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Targets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6096051" y="3448450"/>
            <a:ext cx="3048000" cy="1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 b="1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0400">
              <a:solidFill>
                <a:srgbClr val="F3F3F3"/>
              </a:solidFill>
            </a:endParaRPr>
          </a:p>
        </p:txBody>
      </p:sp>
      <p:pic>
        <p:nvPicPr>
          <p:cNvPr id="203" name="Google Shape;203;p19"/>
          <p:cNvPicPr preferRelativeResize="0"/>
          <p:nvPr/>
        </p:nvPicPr>
        <p:blipFill rotWithShape="1">
          <a:blip r:embed="rId3">
            <a:alphaModFix/>
          </a:blip>
          <a:srcRect r="36159" b="41880"/>
          <a:stretch/>
        </p:blipFill>
        <p:spPr>
          <a:xfrm rot="-353395">
            <a:off x="6766484" y="4325589"/>
            <a:ext cx="2463327" cy="210480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/>
          <p:nvPr/>
        </p:nvSpPr>
        <p:spPr>
          <a:xfrm>
            <a:off x="6096050" y="6415104"/>
            <a:ext cx="3048000" cy="9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19"/>
          <p:cNvPicPr preferRelativeResize="0"/>
          <p:nvPr/>
        </p:nvPicPr>
        <p:blipFill rotWithShape="1">
          <a:blip r:embed="rId4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9"/>
          <p:cNvSpPr txBox="1">
            <a:spLocks noGrp="1"/>
          </p:cNvSpPr>
          <p:nvPr>
            <p:ph type="subTitle" idx="1"/>
          </p:nvPr>
        </p:nvSpPr>
        <p:spPr>
          <a:xfrm>
            <a:off x="92925" y="65050"/>
            <a:ext cx="3921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60319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body" idx="2"/>
          </p:nvPr>
        </p:nvSpPr>
        <p:spPr>
          <a:xfrm>
            <a:off x="365760" y="1435608"/>
            <a:ext cx="5394900" cy="3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2E98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419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D2E98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Lesson Synthesis">
  <p:cSld name="CUSTOM_2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/>
          <p:nvPr/>
        </p:nvSpPr>
        <p:spPr>
          <a:xfrm>
            <a:off x="8817600" y="554550"/>
            <a:ext cx="166200" cy="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body" idx="1"/>
          </p:nvPr>
        </p:nvSpPr>
        <p:spPr>
          <a:xfrm>
            <a:off x="461100" y="1068650"/>
            <a:ext cx="8221800" cy="5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11" name="Google Shape;21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0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4D2E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20"/>
          <p:cNvPicPr preferRelativeResize="0"/>
          <p:nvPr/>
        </p:nvPicPr>
        <p:blipFill rotWithShape="1">
          <a:blip r:embed="rId4">
            <a:alphaModFix/>
          </a:blip>
          <a:srcRect r="37343" b="41880"/>
          <a:stretch/>
        </p:blipFill>
        <p:spPr>
          <a:xfrm rot="-351430">
            <a:off x="8717789" y="169518"/>
            <a:ext cx="448447" cy="3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 txBox="1"/>
          <p:nvPr/>
        </p:nvSpPr>
        <p:spPr>
          <a:xfrm>
            <a:off x="8661400" y="26275"/>
            <a:ext cx="457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200" b="1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20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423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20"/>
          <p:cNvSpPr/>
          <p:nvPr/>
        </p:nvSpPr>
        <p:spPr>
          <a:xfrm rot="10800000">
            <a:off x="7080975" y="553125"/>
            <a:ext cx="2070000" cy="3018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 txBox="1"/>
          <p:nvPr/>
        </p:nvSpPr>
        <p:spPr>
          <a:xfrm>
            <a:off x="7127500" y="553075"/>
            <a:ext cx="19197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Synthesis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8250" y="61050"/>
            <a:ext cx="8227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61100" y="1393500"/>
            <a:ext cx="8221800" cy="49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542850" y="6477525"/>
            <a:ext cx="518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606060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54312"/>
            <a:ext cx="1553025" cy="367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Cool-down">
  <p:cSld name="CUSTOM_2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/>
          <p:nvPr/>
        </p:nvSpPr>
        <p:spPr>
          <a:xfrm>
            <a:off x="8817600" y="554550"/>
            <a:ext cx="166200" cy="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1"/>
          <p:cNvSpPr txBox="1">
            <a:spLocks noGrp="1"/>
          </p:cNvSpPr>
          <p:nvPr>
            <p:ph type="body" idx="1"/>
          </p:nvPr>
        </p:nvSpPr>
        <p:spPr>
          <a:xfrm>
            <a:off x="461100" y="1068650"/>
            <a:ext cx="8221800" cy="5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24" name="Google Shape;22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1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4D2E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21"/>
          <p:cNvPicPr preferRelativeResize="0"/>
          <p:nvPr/>
        </p:nvPicPr>
        <p:blipFill rotWithShape="1">
          <a:blip r:embed="rId4">
            <a:alphaModFix/>
          </a:blip>
          <a:srcRect r="37343" b="41880"/>
          <a:stretch/>
        </p:blipFill>
        <p:spPr>
          <a:xfrm rot="-351430">
            <a:off x="8717789" y="169518"/>
            <a:ext cx="448447" cy="3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 txBox="1"/>
          <p:nvPr/>
        </p:nvSpPr>
        <p:spPr>
          <a:xfrm>
            <a:off x="8661400" y="26275"/>
            <a:ext cx="457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200" b="1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423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0" name="Google Shape;230;p21"/>
          <p:cNvSpPr/>
          <p:nvPr/>
        </p:nvSpPr>
        <p:spPr>
          <a:xfrm rot="10800000">
            <a:off x="7080975" y="553125"/>
            <a:ext cx="2070000" cy="3018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1"/>
          <p:cNvSpPr txBox="1"/>
          <p:nvPr/>
        </p:nvSpPr>
        <p:spPr>
          <a:xfrm>
            <a:off x="7127500" y="553075"/>
            <a:ext cx="19197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Cool-down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Glossary">
  <p:cSld name="CUSTOM_17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4D2E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2"/>
          <p:cNvSpPr txBox="1"/>
          <p:nvPr/>
        </p:nvSpPr>
        <p:spPr>
          <a:xfrm>
            <a:off x="149100" y="25"/>
            <a:ext cx="89196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237" name="Google Shape;237;p22"/>
          <p:cNvSpPr txBox="1"/>
          <p:nvPr/>
        </p:nvSpPr>
        <p:spPr>
          <a:xfrm>
            <a:off x="149100" y="-12125"/>
            <a:ext cx="32079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Glossary</a:t>
            </a:r>
            <a:endParaRPr sz="2400"/>
          </a:p>
        </p:txBody>
      </p:sp>
      <p:sp>
        <p:nvSpPr>
          <p:cNvPr id="238" name="Google Shape;238;p22"/>
          <p:cNvSpPr txBox="1"/>
          <p:nvPr/>
        </p:nvSpPr>
        <p:spPr>
          <a:xfrm>
            <a:off x="8661400" y="26275"/>
            <a:ext cx="457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200" b="1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9" name="Google Shape;239;p22"/>
          <p:cNvPicPr preferRelativeResize="0"/>
          <p:nvPr/>
        </p:nvPicPr>
        <p:blipFill rotWithShape="1">
          <a:blip r:embed="rId2">
            <a:alphaModFix/>
          </a:blip>
          <a:srcRect r="37343" b="41880"/>
          <a:stretch/>
        </p:blipFill>
        <p:spPr>
          <a:xfrm rot="-351430">
            <a:off x="8717789" y="169518"/>
            <a:ext cx="448447" cy="3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2"/>
          <p:cNvSpPr/>
          <p:nvPr/>
        </p:nvSpPr>
        <p:spPr>
          <a:xfrm>
            <a:off x="8816425" y="554400"/>
            <a:ext cx="162900" cy="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42" name="Google Shape;2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 rotWithShape="1">
          <a:blip r:embed="rId4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2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8221800" cy="4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2E9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D2E9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6" name="Google Shape;246;p22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Title page">
  <p:cSld name="CUSTOM_2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36420" y="232050"/>
            <a:ext cx="3988680" cy="20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/>
        </p:nvSpPr>
        <p:spPr>
          <a:xfrm>
            <a:off x="203200" y="3141625"/>
            <a:ext cx="31767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Expressions and Equations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23"/>
          <p:cNvSpPr/>
          <p:nvPr/>
        </p:nvSpPr>
        <p:spPr>
          <a:xfrm>
            <a:off x="8353425" y="3576175"/>
            <a:ext cx="469200" cy="1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"/>
          <p:cNvSpPr/>
          <p:nvPr/>
        </p:nvSpPr>
        <p:spPr>
          <a:xfrm>
            <a:off x="0" y="2458075"/>
            <a:ext cx="9144000" cy="1118100"/>
          </a:xfrm>
          <a:prstGeom prst="rect">
            <a:avLst/>
          </a:prstGeom>
          <a:solidFill>
            <a:srgbClr val="3F762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"/>
          <p:cNvSpPr txBox="1"/>
          <p:nvPr/>
        </p:nvSpPr>
        <p:spPr>
          <a:xfrm>
            <a:off x="8125525" y="2349675"/>
            <a:ext cx="5031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47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3"/>
          <p:cNvSpPr/>
          <p:nvPr/>
        </p:nvSpPr>
        <p:spPr>
          <a:xfrm>
            <a:off x="8353425" y="3576175"/>
            <a:ext cx="469200" cy="1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5" y="6364875"/>
            <a:ext cx="1870925" cy="4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3"/>
          <p:cNvPicPr preferRelativeResize="0"/>
          <p:nvPr/>
        </p:nvPicPr>
        <p:blipFill rotWithShape="1">
          <a:blip r:embed="rId4">
            <a:alphaModFix/>
          </a:blip>
          <a:srcRect l="10213" t="36663" r="8465" b="34224"/>
          <a:stretch/>
        </p:blipFill>
        <p:spPr>
          <a:xfrm>
            <a:off x="7150679" y="6422476"/>
            <a:ext cx="1911396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>
            <a:spLocks noGrp="1"/>
          </p:cNvSpPr>
          <p:nvPr>
            <p:ph type="title"/>
          </p:nvPr>
        </p:nvSpPr>
        <p:spPr>
          <a:xfrm>
            <a:off x="184350" y="2590800"/>
            <a:ext cx="66738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"/>
          </p:nvPr>
        </p:nvSpPr>
        <p:spPr>
          <a:xfrm>
            <a:off x="203200" y="3077050"/>
            <a:ext cx="707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subTitle" idx="2"/>
          </p:nvPr>
        </p:nvSpPr>
        <p:spPr>
          <a:xfrm>
            <a:off x="184350" y="3784588"/>
            <a:ext cx="4942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3"/>
          </p:nvPr>
        </p:nvSpPr>
        <p:spPr>
          <a:xfrm>
            <a:off x="184350" y="4257675"/>
            <a:ext cx="86928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60" name="Google Shape;260;p23"/>
          <p:cNvPicPr preferRelativeResize="0"/>
          <p:nvPr/>
        </p:nvPicPr>
        <p:blipFill rotWithShape="1">
          <a:blip r:embed="rId5">
            <a:alphaModFix/>
          </a:blip>
          <a:srcRect r="12311"/>
          <a:stretch/>
        </p:blipFill>
        <p:spPr>
          <a:xfrm>
            <a:off x="8239736" y="2687450"/>
            <a:ext cx="782625" cy="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Learning Goal">
  <p:cSld name="CUSTOM_23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/>
          <p:nvPr/>
        </p:nvSpPr>
        <p:spPr>
          <a:xfrm>
            <a:off x="0" y="-125"/>
            <a:ext cx="3048000" cy="6397200"/>
          </a:xfrm>
          <a:prstGeom prst="rect">
            <a:avLst/>
          </a:prstGeom>
          <a:solidFill>
            <a:srgbClr val="3F7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0" y="1431075"/>
            <a:ext cx="30480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Goal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4" name="Google Shape;26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4"/>
          <p:cNvSpPr txBox="1">
            <a:spLocks noGrp="1"/>
          </p:cNvSpPr>
          <p:nvPr>
            <p:ph type="title"/>
          </p:nvPr>
        </p:nvSpPr>
        <p:spPr>
          <a:xfrm>
            <a:off x="3410425" y="1431075"/>
            <a:ext cx="5399400" cy="3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subTitle" idx="1"/>
          </p:nvPr>
        </p:nvSpPr>
        <p:spPr>
          <a:xfrm>
            <a:off x="5101675" y="65050"/>
            <a:ext cx="3921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3F762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4"/>
          <p:cNvSpPr txBox="1"/>
          <p:nvPr/>
        </p:nvSpPr>
        <p:spPr>
          <a:xfrm>
            <a:off x="0" y="3592575"/>
            <a:ext cx="30480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6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106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9" name="Google Shape;269;p24"/>
          <p:cNvPicPr preferRelativeResize="0"/>
          <p:nvPr/>
        </p:nvPicPr>
        <p:blipFill rotWithShape="1">
          <a:blip r:embed="rId4">
            <a:alphaModFix/>
          </a:blip>
          <a:srcRect r="12311"/>
          <a:stretch/>
        </p:blipFill>
        <p:spPr>
          <a:xfrm>
            <a:off x="1061775" y="4274650"/>
            <a:ext cx="1906375" cy="20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e  7">
  <p:cSld name="CUSTOM_11_2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3F7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74" name="Google Shape;274;p25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5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372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6" name="Google Shape;276;p25"/>
          <p:cNvSpPr txBox="1"/>
          <p:nvPr/>
        </p:nvSpPr>
        <p:spPr>
          <a:xfrm>
            <a:off x="8593400" y="-102725"/>
            <a:ext cx="323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4">
            <a:alphaModFix/>
          </a:blip>
          <a:srcRect r="12311"/>
          <a:stretch/>
        </p:blipFill>
        <p:spPr>
          <a:xfrm>
            <a:off x="8707048" y="85475"/>
            <a:ext cx="406752" cy="4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5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Warm-up">
  <p:cSld name="CUSTOM_11_2_1_2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3F7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6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84" name="Google Shape;284;p26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6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372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6" name="Google Shape;286;p26"/>
          <p:cNvSpPr txBox="1"/>
          <p:nvPr/>
        </p:nvSpPr>
        <p:spPr>
          <a:xfrm>
            <a:off x="8593400" y="-102725"/>
            <a:ext cx="323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26"/>
          <p:cNvSpPr/>
          <p:nvPr/>
        </p:nvSpPr>
        <p:spPr>
          <a:xfrm>
            <a:off x="-12300" y="547050"/>
            <a:ext cx="23862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149100" y="547050"/>
            <a:ext cx="19416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</a:t>
            </a:r>
            <a:endParaRPr/>
          </a:p>
        </p:txBody>
      </p:sp>
      <p:pic>
        <p:nvPicPr>
          <p:cNvPr id="289" name="Google Shape;289;p26"/>
          <p:cNvPicPr preferRelativeResize="0"/>
          <p:nvPr/>
        </p:nvPicPr>
        <p:blipFill rotWithShape="1">
          <a:blip r:embed="rId4">
            <a:alphaModFix/>
          </a:blip>
          <a:srcRect r="12311"/>
          <a:stretch/>
        </p:blipFill>
        <p:spPr>
          <a:xfrm>
            <a:off x="8707048" y="85475"/>
            <a:ext cx="406752" cy="4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6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6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WODB">
  <p:cSld name="CUSTOM_11_2_1_2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3F7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7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96" name="Google Shape;296;p27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7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372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8" name="Google Shape;298;p27"/>
          <p:cNvSpPr txBox="1"/>
          <p:nvPr/>
        </p:nvSpPr>
        <p:spPr>
          <a:xfrm>
            <a:off x="8593400" y="-102725"/>
            <a:ext cx="323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-12300" y="547050"/>
            <a:ext cx="35622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27"/>
          <p:cNvSpPr txBox="1"/>
          <p:nvPr/>
        </p:nvSpPr>
        <p:spPr>
          <a:xfrm>
            <a:off x="156550" y="547050"/>
            <a:ext cx="3355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Which One Doesn’t Belong?</a:t>
            </a:r>
            <a:endParaRPr sz="1300"/>
          </a:p>
        </p:txBody>
      </p:sp>
      <p:pic>
        <p:nvPicPr>
          <p:cNvPr id="301" name="Google Shape;301;p27"/>
          <p:cNvPicPr preferRelativeResize="0"/>
          <p:nvPr/>
        </p:nvPicPr>
        <p:blipFill rotWithShape="1">
          <a:blip r:embed="rId4">
            <a:alphaModFix/>
          </a:blip>
          <a:srcRect r="12311"/>
          <a:stretch/>
        </p:blipFill>
        <p:spPr>
          <a:xfrm>
            <a:off x="8707048" y="85475"/>
            <a:ext cx="406752" cy="4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7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7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Number Talk">
  <p:cSld name="CUSTOM_11_2_1_2_1_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3F7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8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08" name="Google Shape;308;p28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8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372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" name="Google Shape;310;p28"/>
          <p:cNvSpPr txBox="1"/>
          <p:nvPr/>
        </p:nvSpPr>
        <p:spPr>
          <a:xfrm>
            <a:off x="8593400" y="-102725"/>
            <a:ext cx="323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28"/>
          <p:cNvSpPr/>
          <p:nvPr/>
        </p:nvSpPr>
        <p:spPr>
          <a:xfrm>
            <a:off x="-12300" y="547050"/>
            <a:ext cx="27630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28"/>
          <p:cNvSpPr txBox="1"/>
          <p:nvPr/>
        </p:nvSpPr>
        <p:spPr>
          <a:xfrm>
            <a:off x="139177" y="547050"/>
            <a:ext cx="25185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Number Talk</a:t>
            </a:r>
            <a:endParaRPr/>
          </a:p>
        </p:txBody>
      </p:sp>
      <p:pic>
        <p:nvPicPr>
          <p:cNvPr id="313" name="Google Shape;313;p28"/>
          <p:cNvPicPr preferRelativeResize="0"/>
          <p:nvPr/>
        </p:nvPicPr>
        <p:blipFill rotWithShape="1">
          <a:blip r:embed="rId4">
            <a:alphaModFix/>
          </a:blip>
          <a:srcRect r="12311"/>
          <a:stretch/>
        </p:blipFill>
        <p:spPr>
          <a:xfrm>
            <a:off x="8707048" y="85475"/>
            <a:ext cx="406752" cy="4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8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8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Algebra Talk">
  <p:cSld name="CUSTOM_11_2_1_2_1_1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3F7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9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20" name="Google Shape;320;p29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9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372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2" name="Google Shape;322;p29"/>
          <p:cNvSpPr txBox="1"/>
          <p:nvPr/>
        </p:nvSpPr>
        <p:spPr>
          <a:xfrm>
            <a:off x="8593400" y="-102725"/>
            <a:ext cx="323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-12300" y="547050"/>
            <a:ext cx="27630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29"/>
          <p:cNvSpPr txBox="1"/>
          <p:nvPr/>
        </p:nvSpPr>
        <p:spPr>
          <a:xfrm>
            <a:off x="139177" y="547050"/>
            <a:ext cx="25185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Algebra Talk</a:t>
            </a:r>
            <a:endParaRPr/>
          </a:p>
        </p:txBody>
      </p:sp>
      <p:pic>
        <p:nvPicPr>
          <p:cNvPr id="325" name="Google Shape;325;p29"/>
          <p:cNvPicPr preferRelativeResize="0"/>
          <p:nvPr/>
        </p:nvPicPr>
        <p:blipFill rotWithShape="1">
          <a:blip r:embed="rId4">
            <a:alphaModFix/>
          </a:blip>
          <a:srcRect r="12311"/>
          <a:stretch/>
        </p:blipFill>
        <p:spPr>
          <a:xfrm>
            <a:off x="8707048" y="85475"/>
            <a:ext cx="406752" cy="4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9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9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Notice and Wonder">
  <p:cSld name="CUSTOM_11_2_1_2_1_1_1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3F7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0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32" name="Google Shape;332;p30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0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372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4" name="Google Shape;334;p30"/>
          <p:cNvSpPr txBox="1"/>
          <p:nvPr/>
        </p:nvSpPr>
        <p:spPr>
          <a:xfrm>
            <a:off x="8593400" y="-102725"/>
            <a:ext cx="323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30"/>
          <p:cNvSpPr txBox="1">
            <a:spLocks noGrp="1"/>
          </p:cNvSpPr>
          <p:nvPr>
            <p:ph type="subTitle" idx="2"/>
          </p:nvPr>
        </p:nvSpPr>
        <p:spPr>
          <a:xfrm>
            <a:off x="2374800" y="6508550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36" name="Google Shape;336;p30"/>
          <p:cNvPicPr preferRelativeResize="0"/>
          <p:nvPr/>
        </p:nvPicPr>
        <p:blipFill rotWithShape="1">
          <a:blip r:embed="rId4">
            <a:alphaModFix/>
          </a:blip>
          <a:srcRect r="12311"/>
          <a:stretch/>
        </p:blipFill>
        <p:spPr>
          <a:xfrm>
            <a:off x="8707048" y="85475"/>
            <a:ext cx="406752" cy="4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0"/>
          <p:cNvSpPr/>
          <p:nvPr/>
        </p:nvSpPr>
        <p:spPr>
          <a:xfrm>
            <a:off x="-12300" y="547050"/>
            <a:ext cx="31623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30"/>
          <p:cNvSpPr txBox="1"/>
          <p:nvPr/>
        </p:nvSpPr>
        <p:spPr>
          <a:xfrm>
            <a:off x="139187" y="547050"/>
            <a:ext cx="3010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Notice and Wonder</a:t>
            </a:r>
            <a:endParaRPr/>
          </a:p>
        </p:txBody>
      </p:sp>
      <p:sp>
        <p:nvSpPr>
          <p:cNvPr id="339" name="Google Shape;339;p30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 6-12 Presentation Slides Theme">
  <p:cSld name="CUSTOM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8250" y="61050"/>
            <a:ext cx="8227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8542850" y="6477525"/>
            <a:ext cx="518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606060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54312"/>
            <a:ext cx="1553025" cy="367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NW (not warm-up)">
  <p:cSld name="CUSTOM_11_2_1_2_1_1_1_1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3F7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1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44" name="Google Shape;344;p31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1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372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6" name="Google Shape;346;p31"/>
          <p:cNvSpPr txBox="1"/>
          <p:nvPr/>
        </p:nvSpPr>
        <p:spPr>
          <a:xfrm>
            <a:off x="8593400" y="-102725"/>
            <a:ext cx="323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7" name="Google Shape;347;p31"/>
          <p:cNvPicPr preferRelativeResize="0"/>
          <p:nvPr/>
        </p:nvPicPr>
        <p:blipFill rotWithShape="1">
          <a:blip r:embed="rId4">
            <a:alphaModFix/>
          </a:blip>
          <a:srcRect r="12311"/>
          <a:stretch/>
        </p:blipFill>
        <p:spPr>
          <a:xfrm>
            <a:off x="8707048" y="85475"/>
            <a:ext cx="406752" cy="4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1"/>
          <p:cNvSpPr/>
          <p:nvPr/>
        </p:nvSpPr>
        <p:spPr>
          <a:xfrm>
            <a:off x="-12300" y="547050"/>
            <a:ext cx="31623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p31"/>
          <p:cNvSpPr txBox="1"/>
          <p:nvPr/>
        </p:nvSpPr>
        <p:spPr>
          <a:xfrm>
            <a:off x="139187" y="547050"/>
            <a:ext cx="3010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Notice and Wonder</a:t>
            </a:r>
            <a:endParaRPr/>
          </a:p>
        </p:txBody>
      </p:sp>
      <p:sp>
        <p:nvSpPr>
          <p:cNvPr id="350" name="Google Shape;350;p31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1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Digital applet">
  <p:cSld name="CUSTOM_11_2_1_2_1_1_1_1_1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3F7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4" name="Google Shape;35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 txBox="1">
            <a:spLocks noGrp="1"/>
          </p:cNvSpPr>
          <p:nvPr>
            <p:ph type="body" idx="1"/>
          </p:nvPr>
        </p:nvSpPr>
        <p:spPr>
          <a:xfrm>
            <a:off x="3336000" y="1152300"/>
            <a:ext cx="5346900" cy="4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56" name="Google Shape;356;p32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2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372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8" name="Google Shape;358;p32"/>
          <p:cNvSpPr txBox="1"/>
          <p:nvPr/>
        </p:nvSpPr>
        <p:spPr>
          <a:xfrm>
            <a:off x="8593400" y="-102725"/>
            <a:ext cx="323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9" name="Google Shape;359;p32"/>
          <p:cNvPicPr preferRelativeResize="0"/>
          <p:nvPr/>
        </p:nvPicPr>
        <p:blipFill rotWithShape="1">
          <a:blip r:embed="rId4">
            <a:alphaModFix/>
          </a:blip>
          <a:srcRect r="12311"/>
          <a:stretch/>
        </p:blipFill>
        <p:spPr>
          <a:xfrm>
            <a:off x="8707048" y="85475"/>
            <a:ext cx="406752" cy="432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32"/>
          <p:cNvGrpSpPr/>
          <p:nvPr/>
        </p:nvGrpSpPr>
        <p:grpSpPr>
          <a:xfrm>
            <a:off x="352853" y="2249439"/>
            <a:ext cx="2475900" cy="2359200"/>
            <a:chOff x="352853" y="2249439"/>
            <a:chExt cx="2475900" cy="2359200"/>
          </a:xfrm>
        </p:grpSpPr>
        <p:sp>
          <p:nvSpPr>
            <p:cNvPr id="361" name="Google Shape;361;p32"/>
            <p:cNvSpPr/>
            <p:nvPr/>
          </p:nvSpPr>
          <p:spPr>
            <a:xfrm>
              <a:off x="352853" y="2249439"/>
              <a:ext cx="2475900" cy="2359200"/>
            </a:xfrm>
            <a:prstGeom prst="ellipse">
              <a:avLst/>
            </a:prstGeom>
            <a:solidFill>
              <a:srgbClr val="3F7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2" name="Google Shape;362;p32"/>
            <p:cNvPicPr preferRelativeResize="0"/>
            <p:nvPr/>
          </p:nvPicPr>
          <p:blipFill rotWithShape="1">
            <a:blip r:embed="rId5">
              <a:alphaModFix/>
            </a:blip>
            <a:srcRect t="15403" b="17097"/>
            <a:stretch/>
          </p:blipFill>
          <p:spPr>
            <a:xfrm>
              <a:off x="480410" y="2674903"/>
              <a:ext cx="1865047" cy="13049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32"/>
            <p:cNvPicPr preferRelativeResize="0"/>
            <p:nvPr/>
          </p:nvPicPr>
          <p:blipFill rotWithShape="1">
            <a:blip r:embed="rId4">
              <a:alphaModFix/>
            </a:blip>
            <a:srcRect l="13564" r="12311"/>
            <a:stretch/>
          </p:blipFill>
          <p:spPr>
            <a:xfrm>
              <a:off x="1125477" y="2933762"/>
              <a:ext cx="574898" cy="7238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4" name="Google Shape;364;p32"/>
            <p:cNvGrpSpPr/>
            <p:nvPr/>
          </p:nvGrpSpPr>
          <p:grpSpPr>
            <a:xfrm>
              <a:off x="1611587" y="3368339"/>
              <a:ext cx="961144" cy="648708"/>
              <a:chOff x="4376850" y="2698575"/>
              <a:chExt cx="1746900" cy="1223746"/>
            </a:xfrm>
          </p:grpSpPr>
          <p:sp>
            <p:nvSpPr>
              <p:cNvPr id="365" name="Google Shape;365;p32"/>
              <p:cNvSpPr/>
              <p:nvPr/>
            </p:nvSpPr>
            <p:spPr>
              <a:xfrm>
                <a:off x="4376850" y="2698575"/>
                <a:ext cx="1746900" cy="1180200"/>
              </a:xfrm>
              <a:prstGeom prst="roundRect">
                <a:avLst>
                  <a:gd name="adj" fmla="val 16667"/>
                </a:avLst>
              </a:prstGeom>
              <a:solidFill>
                <a:srgbClr val="3F7628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6" name="Google Shape;366;p32"/>
              <p:cNvGrpSpPr/>
              <p:nvPr/>
            </p:nvGrpSpPr>
            <p:grpSpPr>
              <a:xfrm>
                <a:off x="5097702" y="3836344"/>
                <a:ext cx="305178" cy="85977"/>
                <a:chOff x="2704175" y="4079500"/>
                <a:chExt cx="992450" cy="279600"/>
              </a:xfrm>
            </p:grpSpPr>
            <p:sp>
              <p:nvSpPr>
                <p:cNvPr id="367" name="Google Shape;367;p32"/>
                <p:cNvSpPr/>
                <p:nvPr/>
              </p:nvSpPr>
              <p:spPr>
                <a:xfrm>
                  <a:off x="2704175" y="4079500"/>
                  <a:ext cx="279600" cy="279600"/>
                </a:xfrm>
                <a:prstGeom prst="ellipse">
                  <a:avLst/>
                </a:prstGeom>
                <a:solidFill>
                  <a:srgbClr val="3F76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32"/>
                <p:cNvSpPr/>
                <p:nvPr/>
              </p:nvSpPr>
              <p:spPr>
                <a:xfrm>
                  <a:off x="3060600" y="4079500"/>
                  <a:ext cx="279600" cy="279600"/>
                </a:xfrm>
                <a:prstGeom prst="ellipse">
                  <a:avLst/>
                </a:prstGeom>
                <a:solidFill>
                  <a:srgbClr val="3F76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32"/>
                <p:cNvSpPr/>
                <p:nvPr/>
              </p:nvSpPr>
              <p:spPr>
                <a:xfrm>
                  <a:off x="3417025" y="4079500"/>
                  <a:ext cx="279600" cy="279600"/>
                </a:xfrm>
                <a:prstGeom prst="ellipse">
                  <a:avLst/>
                </a:prstGeom>
                <a:solidFill>
                  <a:srgbClr val="3F76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370" name="Google Shape;370;p32"/>
            <p:cNvPicPr preferRelativeResize="0"/>
            <p:nvPr/>
          </p:nvPicPr>
          <p:blipFill rotWithShape="1">
            <a:blip r:embed="rId4">
              <a:alphaModFix/>
            </a:blip>
            <a:srcRect l="13564" r="12311"/>
            <a:stretch/>
          </p:blipFill>
          <p:spPr>
            <a:xfrm>
              <a:off x="1923575" y="3478325"/>
              <a:ext cx="343825" cy="432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1" name="Google Shape;371;p32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32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Learning Targets">
  <p:cSld name="CUSTOM_26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/>
          <p:cNvSpPr/>
          <p:nvPr/>
        </p:nvSpPr>
        <p:spPr>
          <a:xfrm>
            <a:off x="6096000" y="0"/>
            <a:ext cx="3048000" cy="6415200"/>
          </a:xfrm>
          <a:prstGeom prst="rect">
            <a:avLst/>
          </a:prstGeom>
          <a:solidFill>
            <a:srgbClr val="3F7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3"/>
          <p:cNvSpPr txBox="1"/>
          <p:nvPr/>
        </p:nvSpPr>
        <p:spPr>
          <a:xfrm>
            <a:off x="6096000" y="1431200"/>
            <a:ext cx="30480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Targets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33"/>
          <p:cNvSpPr txBox="1"/>
          <p:nvPr/>
        </p:nvSpPr>
        <p:spPr>
          <a:xfrm>
            <a:off x="6096000" y="3601975"/>
            <a:ext cx="30480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6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106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7" name="Google Shape;377;p33"/>
          <p:cNvPicPr preferRelativeResize="0"/>
          <p:nvPr/>
        </p:nvPicPr>
        <p:blipFill rotWithShape="1">
          <a:blip r:embed="rId2">
            <a:alphaModFix/>
          </a:blip>
          <a:srcRect r="12311"/>
          <a:stretch/>
        </p:blipFill>
        <p:spPr>
          <a:xfrm>
            <a:off x="7157775" y="4284050"/>
            <a:ext cx="1906375" cy="20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3"/>
          <p:cNvPicPr preferRelativeResize="0"/>
          <p:nvPr/>
        </p:nvPicPr>
        <p:blipFill rotWithShape="1">
          <a:blip r:embed="rId4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3"/>
          <p:cNvSpPr txBox="1">
            <a:spLocks noGrp="1"/>
          </p:cNvSpPr>
          <p:nvPr>
            <p:ph type="subTitle" idx="1"/>
          </p:nvPr>
        </p:nvSpPr>
        <p:spPr>
          <a:xfrm>
            <a:off x="83600" y="65050"/>
            <a:ext cx="3921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3F762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33"/>
          <p:cNvSpPr txBox="1">
            <a:spLocks noGrp="1"/>
          </p:cNvSpPr>
          <p:nvPr>
            <p:ph type="body" idx="2"/>
          </p:nvPr>
        </p:nvSpPr>
        <p:spPr>
          <a:xfrm>
            <a:off x="365760" y="1435608"/>
            <a:ext cx="5394900" cy="3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7628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419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7628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Lesson Synthesis">
  <p:cSld name="CUSTOM_25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3F7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4" name="Google Shape;384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4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86" name="Google Shape;386;p34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4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372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8" name="Google Shape;388;p34"/>
          <p:cNvSpPr txBox="1"/>
          <p:nvPr/>
        </p:nvSpPr>
        <p:spPr>
          <a:xfrm>
            <a:off x="8593400" y="-102725"/>
            <a:ext cx="323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9" name="Google Shape;389;p34"/>
          <p:cNvPicPr preferRelativeResize="0"/>
          <p:nvPr/>
        </p:nvPicPr>
        <p:blipFill rotWithShape="1">
          <a:blip r:embed="rId4">
            <a:alphaModFix/>
          </a:blip>
          <a:srcRect r="12311"/>
          <a:stretch/>
        </p:blipFill>
        <p:spPr>
          <a:xfrm>
            <a:off x="8707048" y="85475"/>
            <a:ext cx="406752" cy="4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4"/>
          <p:cNvSpPr/>
          <p:nvPr/>
        </p:nvSpPr>
        <p:spPr>
          <a:xfrm rot="10800000">
            <a:off x="7080975" y="553125"/>
            <a:ext cx="2070000" cy="3018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4"/>
          <p:cNvSpPr txBox="1"/>
          <p:nvPr/>
        </p:nvSpPr>
        <p:spPr>
          <a:xfrm>
            <a:off x="7304050" y="553075"/>
            <a:ext cx="1743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Synthesis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34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34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Cool-down">
  <p:cSld name="CUSTOM_25_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5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3F7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6" name="Google Shape;39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5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98" name="Google Shape;398;p35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5"/>
          <p:cNvSpPr txBox="1">
            <a:spLocks noGrp="1"/>
          </p:cNvSpPr>
          <p:nvPr>
            <p:ph type="title"/>
          </p:nvPr>
        </p:nvSpPr>
        <p:spPr>
          <a:xfrm>
            <a:off x="149100" y="150"/>
            <a:ext cx="8372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0" name="Google Shape;400;p35"/>
          <p:cNvSpPr txBox="1"/>
          <p:nvPr/>
        </p:nvSpPr>
        <p:spPr>
          <a:xfrm>
            <a:off x="8593400" y="-102725"/>
            <a:ext cx="323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1" name="Google Shape;401;p35"/>
          <p:cNvPicPr preferRelativeResize="0"/>
          <p:nvPr/>
        </p:nvPicPr>
        <p:blipFill rotWithShape="1">
          <a:blip r:embed="rId4">
            <a:alphaModFix/>
          </a:blip>
          <a:srcRect r="12311"/>
          <a:stretch/>
        </p:blipFill>
        <p:spPr>
          <a:xfrm>
            <a:off x="8707048" y="85475"/>
            <a:ext cx="406752" cy="4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5"/>
          <p:cNvSpPr/>
          <p:nvPr/>
        </p:nvSpPr>
        <p:spPr>
          <a:xfrm rot="10800000">
            <a:off x="7080975" y="553125"/>
            <a:ext cx="2070000" cy="3018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5"/>
          <p:cNvSpPr txBox="1"/>
          <p:nvPr/>
        </p:nvSpPr>
        <p:spPr>
          <a:xfrm>
            <a:off x="7248300" y="553075"/>
            <a:ext cx="17988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Cool-down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35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35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Glossary">
  <p:cSld name="CUSTOM_25_1_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6"/>
          <p:cNvSpPr/>
          <p:nvPr/>
        </p:nvSpPr>
        <p:spPr>
          <a:xfrm>
            <a:off x="-12300" y="0"/>
            <a:ext cx="9168600" cy="554400"/>
          </a:xfrm>
          <a:prstGeom prst="rect">
            <a:avLst/>
          </a:prstGeom>
          <a:solidFill>
            <a:srgbClr val="3F7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8" name="Google Shape;408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6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6"/>
          <p:cNvSpPr txBox="1"/>
          <p:nvPr/>
        </p:nvSpPr>
        <p:spPr>
          <a:xfrm>
            <a:off x="8593400" y="-102725"/>
            <a:ext cx="323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1" name="Google Shape;411;p36"/>
          <p:cNvPicPr preferRelativeResize="0"/>
          <p:nvPr/>
        </p:nvPicPr>
        <p:blipFill rotWithShape="1">
          <a:blip r:embed="rId4">
            <a:alphaModFix/>
          </a:blip>
          <a:srcRect r="12311"/>
          <a:stretch/>
        </p:blipFill>
        <p:spPr>
          <a:xfrm>
            <a:off x="8707048" y="85475"/>
            <a:ext cx="406752" cy="4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6"/>
          <p:cNvSpPr txBox="1"/>
          <p:nvPr/>
        </p:nvSpPr>
        <p:spPr>
          <a:xfrm>
            <a:off x="149100" y="-12125"/>
            <a:ext cx="32079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Glossary</a:t>
            </a:r>
            <a:endParaRPr sz="2400"/>
          </a:p>
        </p:txBody>
      </p:sp>
      <p:sp>
        <p:nvSpPr>
          <p:cNvPr id="413" name="Google Shape;413;p36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36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36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8221800" cy="4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762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762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6" name="Google Shape;416;p36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- Title page">
  <p:cSld name="CUSTOM_24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36420" y="232050"/>
            <a:ext cx="3988680" cy="20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7"/>
          <p:cNvSpPr txBox="1"/>
          <p:nvPr/>
        </p:nvSpPr>
        <p:spPr>
          <a:xfrm>
            <a:off x="203200" y="3141625"/>
            <a:ext cx="31767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Expressions and Equations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37"/>
          <p:cNvSpPr/>
          <p:nvPr/>
        </p:nvSpPr>
        <p:spPr>
          <a:xfrm>
            <a:off x="8353425" y="3576175"/>
            <a:ext cx="469200" cy="1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7"/>
          <p:cNvSpPr/>
          <p:nvPr/>
        </p:nvSpPr>
        <p:spPr>
          <a:xfrm>
            <a:off x="0" y="2458075"/>
            <a:ext cx="9144000" cy="1118100"/>
          </a:xfrm>
          <a:prstGeom prst="rect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7"/>
          <p:cNvSpPr/>
          <p:nvPr/>
        </p:nvSpPr>
        <p:spPr>
          <a:xfrm>
            <a:off x="8353425" y="3576175"/>
            <a:ext cx="469200" cy="1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5" y="6364875"/>
            <a:ext cx="1870925" cy="4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7"/>
          <p:cNvPicPr preferRelativeResize="0"/>
          <p:nvPr/>
        </p:nvPicPr>
        <p:blipFill rotWithShape="1">
          <a:blip r:embed="rId4">
            <a:alphaModFix/>
          </a:blip>
          <a:srcRect l="10213" t="36663" r="8465" b="34224"/>
          <a:stretch/>
        </p:blipFill>
        <p:spPr>
          <a:xfrm>
            <a:off x="7150679" y="6422476"/>
            <a:ext cx="1911396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7"/>
          <p:cNvSpPr txBox="1">
            <a:spLocks noGrp="1"/>
          </p:cNvSpPr>
          <p:nvPr>
            <p:ph type="title"/>
          </p:nvPr>
        </p:nvSpPr>
        <p:spPr>
          <a:xfrm>
            <a:off x="184350" y="2590800"/>
            <a:ext cx="66738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37"/>
          <p:cNvSpPr txBox="1">
            <a:spLocks noGrp="1"/>
          </p:cNvSpPr>
          <p:nvPr>
            <p:ph type="subTitle" idx="1"/>
          </p:nvPr>
        </p:nvSpPr>
        <p:spPr>
          <a:xfrm>
            <a:off x="203200" y="3077050"/>
            <a:ext cx="707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7"/>
          <p:cNvSpPr txBox="1">
            <a:spLocks noGrp="1"/>
          </p:cNvSpPr>
          <p:nvPr>
            <p:ph type="subTitle" idx="2"/>
          </p:nvPr>
        </p:nvSpPr>
        <p:spPr>
          <a:xfrm>
            <a:off x="184350" y="3784588"/>
            <a:ext cx="4942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37"/>
          <p:cNvSpPr txBox="1">
            <a:spLocks noGrp="1"/>
          </p:cNvSpPr>
          <p:nvPr>
            <p:ph type="title" idx="3"/>
          </p:nvPr>
        </p:nvSpPr>
        <p:spPr>
          <a:xfrm>
            <a:off x="184350" y="4257675"/>
            <a:ext cx="86928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37"/>
          <p:cNvSpPr txBox="1"/>
          <p:nvPr/>
        </p:nvSpPr>
        <p:spPr>
          <a:xfrm>
            <a:off x="8170000" y="2421625"/>
            <a:ext cx="5214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4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0" name="Google Shape;430;p37"/>
          <p:cNvPicPr preferRelativeResize="0"/>
          <p:nvPr/>
        </p:nvPicPr>
        <p:blipFill rotWithShape="1">
          <a:blip r:embed="rId5">
            <a:alphaModFix/>
          </a:blip>
          <a:srcRect r="2647" b="2028"/>
          <a:stretch/>
        </p:blipFill>
        <p:spPr>
          <a:xfrm>
            <a:off x="8170000" y="2688850"/>
            <a:ext cx="944650" cy="8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- Learning Goal">
  <p:cSld name="CUSTOM_27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/>
          <p:nvPr/>
        </p:nvSpPr>
        <p:spPr>
          <a:xfrm>
            <a:off x="0" y="-125"/>
            <a:ext cx="3048000" cy="6397200"/>
          </a:xfrm>
          <a:prstGeom prst="rect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8"/>
          <p:cNvSpPr txBox="1"/>
          <p:nvPr/>
        </p:nvSpPr>
        <p:spPr>
          <a:xfrm>
            <a:off x="0" y="1431075"/>
            <a:ext cx="30480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Goal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4" name="Google Shape;434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8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8"/>
          <p:cNvSpPr txBox="1">
            <a:spLocks noGrp="1"/>
          </p:cNvSpPr>
          <p:nvPr>
            <p:ph type="title"/>
          </p:nvPr>
        </p:nvSpPr>
        <p:spPr>
          <a:xfrm>
            <a:off x="3410425" y="1431075"/>
            <a:ext cx="5399400" cy="3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38"/>
          <p:cNvSpPr txBox="1">
            <a:spLocks noGrp="1"/>
          </p:cNvSpPr>
          <p:nvPr>
            <p:ph type="subTitle" idx="1"/>
          </p:nvPr>
        </p:nvSpPr>
        <p:spPr>
          <a:xfrm>
            <a:off x="5101675" y="65050"/>
            <a:ext cx="3921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047D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38"/>
          <p:cNvSpPr txBox="1"/>
          <p:nvPr/>
        </p:nvSpPr>
        <p:spPr>
          <a:xfrm>
            <a:off x="0" y="3772825"/>
            <a:ext cx="29922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10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9" name="Google Shape;439;p38"/>
          <p:cNvPicPr preferRelativeResize="0"/>
          <p:nvPr/>
        </p:nvPicPr>
        <p:blipFill rotWithShape="1">
          <a:blip r:embed="rId4">
            <a:alphaModFix/>
          </a:blip>
          <a:srcRect r="2647" b="2028"/>
          <a:stretch/>
        </p:blipFill>
        <p:spPr>
          <a:xfrm>
            <a:off x="788925" y="4191000"/>
            <a:ext cx="2259075" cy="21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e 8 ">
  <p:cSld name="CUSTOM_11_2_1_1_1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9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9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443" name="Google Shape;44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9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9"/>
          <p:cNvSpPr txBox="1"/>
          <p:nvPr/>
        </p:nvSpPr>
        <p:spPr>
          <a:xfrm>
            <a:off x="8614925" y="-91925"/>
            <a:ext cx="3312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6" name="Google Shape;446;p39"/>
          <p:cNvPicPr preferRelativeResize="0"/>
          <p:nvPr/>
        </p:nvPicPr>
        <p:blipFill rotWithShape="1">
          <a:blip r:embed="rId4">
            <a:alphaModFix/>
          </a:blip>
          <a:srcRect r="5249" b="3213"/>
          <a:stretch/>
        </p:blipFill>
        <p:spPr>
          <a:xfrm>
            <a:off x="8659725" y="91249"/>
            <a:ext cx="470425" cy="4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9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8" name="Google Shape;448;p39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9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- Warm-up">
  <p:cSld name="CUSTOM_11_2_1_1_1_2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0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453" name="Google Shape;45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0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0"/>
          <p:cNvSpPr txBox="1"/>
          <p:nvPr/>
        </p:nvSpPr>
        <p:spPr>
          <a:xfrm>
            <a:off x="8614925" y="-91925"/>
            <a:ext cx="3312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56" name="Google Shape;456;p40"/>
          <p:cNvPicPr preferRelativeResize="0"/>
          <p:nvPr/>
        </p:nvPicPr>
        <p:blipFill rotWithShape="1">
          <a:blip r:embed="rId4">
            <a:alphaModFix/>
          </a:blip>
          <a:srcRect r="5249" b="3213"/>
          <a:stretch/>
        </p:blipFill>
        <p:spPr>
          <a:xfrm>
            <a:off x="8659725" y="91249"/>
            <a:ext cx="470425" cy="4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0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8" name="Google Shape;458;p40"/>
          <p:cNvSpPr/>
          <p:nvPr/>
        </p:nvSpPr>
        <p:spPr>
          <a:xfrm>
            <a:off x="-12300" y="547050"/>
            <a:ext cx="23862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40"/>
          <p:cNvSpPr txBox="1"/>
          <p:nvPr/>
        </p:nvSpPr>
        <p:spPr>
          <a:xfrm>
            <a:off x="149100" y="547050"/>
            <a:ext cx="19416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</a:t>
            </a:r>
            <a:endParaRPr/>
          </a:p>
        </p:txBody>
      </p:sp>
      <p:sp>
        <p:nvSpPr>
          <p:cNvPr id="460" name="Google Shape;460;p40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40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2 1 2">
  <p:cSld name="CUSTOM_7_2_1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9144000" cy="6375300"/>
          </a:xfrm>
          <a:prstGeom prst="rect">
            <a:avLst/>
          </a:prstGeom>
          <a:solidFill>
            <a:srgbClr val="5A84B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54312"/>
            <a:ext cx="1553025" cy="3673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/>
        </p:nvSpPr>
        <p:spPr>
          <a:xfrm>
            <a:off x="3376600" y="271800"/>
            <a:ext cx="56067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Reflect and Discuss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472650" y="1885650"/>
            <a:ext cx="8198700" cy="40419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00" y="148325"/>
            <a:ext cx="2412957" cy="1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99525" y="2139600"/>
            <a:ext cx="75336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- WOBD">
  <p:cSld name="CUSTOM_11_2_1_1_1_2_1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1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465" name="Google Shape;465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1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1"/>
          <p:cNvSpPr txBox="1"/>
          <p:nvPr/>
        </p:nvSpPr>
        <p:spPr>
          <a:xfrm>
            <a:off x="8614925" y="-91925"/>
            <a:ext cx="3312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68" name="Google Shape;468;p41"/>
          <p:cNvPicPr preferRelativeResize="0"/>
          <p:nvPr/>
        </p:nvPicPr>
        <p:blipFill rotWithShape="1">
          <a:blip r:embed="rId4">
            <a:alphaModFix/>
          </a:blip>
          <a:srcRect r="5249" b="3213"/>
          <a:stretch/>
        </p:blipFill>
        <p:spPr>
          <a:xfrm>
            <a:off x="8659725" y="91249"/>
            <a:ext cx="470425" cy="4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1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0" name="Google Shape;470;p41"/>
          <p:cNvSpPr/>
          <p:nvPr/>
        </p:nvSpPr>
        <p:spPr>
          <a:xfrm>
            <a:off x="-12300" y="547050"/>
            <a:ext cx="35622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1" name="Google Shape;471;p41"/>
          <p:cNvSpPr txBox="1"/>
          <p:nvPr/>
        </p:nvSpPr>
        <p:spPr>
          <a:xfrm>
            <a:off x="156550" y="547050"/>
            <a:ext cx="3355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Which One Doesn’t Belong?</a:t>
            </a:r>
            <a:endParaRPr sz="1300"/>
          </a:p>
        </p:txBody>
      </p:sp>
      <p:sp>
        <p:nvSpPr>
          <p:cNvPr id="472" name="Google Shape;472;p41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41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- Number Talk">
  <p:cSld name="CUSTOM_11_2_1_1_1_2_1_1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2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2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477" name="Google Shape;47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2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2"/>
          <p:cNvSpPr txBox="1"/>
          <p:nvPr/>
        </p:nvSpPr>
        <p:spPr>
          <a:xfrm>
            <a:off x="8614925" y="-91925"/>
            <a:ext cx="3312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80" name="Google Shape;480;p42"/>
          <p:cNvPicPr preferRelativeResize="0"/>
          <p:nvPr/>
        </p:nvPicPr>
        <p:blipFill rotWithShape="1">
          <a:blip r:embed="rId4">
            <a:alphaModFix/>
          </a:blip>
          <a:srcRect r="5249" b="3213"/>
          <a:stretch/>
        </p:blipFill>
        <p:spPr>
          <a:xfrm>
            <a:off x="8659725" y="91249"/>
            <a:ext cx="470425" cy="4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2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2" name="Google Shape;482;p42"/>
          <p:cNvSpPr/>
          <p:nvPr/>
        </p:nvSpPr>
        <p:spPr>
          <a:xfrm>
            <a:off x="-12300" y="547050"/>
            <a:ext cx="27630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42"/>
          <p:cNvSpPr txBox="1"/>
          <p:nvPr/>
        </p:nvSpPr>
        <p:spPr>
          <a:xfrm>
            <a:off x="139177" y="547050"/>
            <a:ext cx="25185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Number Talk</a:t>
            </a:r>
            <a:endParaRPr/>
          </a:p>
        </p:txBody>
      </p:sp>
      <p:sp>
        <p:nvSpPr>
          <p:cNvPr id="484" name="Google Shape;484;p42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42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- Algebra Talk">
  <p:cSld name="CUSTOM_11_2_1_1_1_2_1_1_1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3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3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489" name="Google Shape;489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3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43"/>
          <p:cNvSpPr txBox="1"/>
          <p:nvPr/>
        </p:nvSpPr>
        <p:spPr>
          <a:xfrm>
            <a:off x="8614925" y="-91925"/>
            <a:ext cx="3312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92" name="Google Shape;492;p43"/>
          <p:cNvPicPr preferRelativeResize="0"/>
          <p:nvPr/>
        </p:nvPicPr>
        <p:blipFill rotWithShape="1">
          <a:blip r:embed="rId4">
            <a:alphaModFix/>
          </a:blip>
          <a:srcRect r="5249" b="3213"/>
          <a:stretch/>
        </p:blipFill>
        <p:spPr>
          <a:xfrm>
            <a:off x="8659725" y="91249"/>
            <a:ext cx="470425" cy="4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3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4" name="Google Shape;494;p43"/>
          <p:cNvSpPr/>
          <p:nvPr/>
        </p:nvSpPr>
        <p:spPr>
          <a:xfrm>
            <a:off x="-12300" y="547050"/>
            <a:ext cx="27630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43"/>
          <p:cNvSpPr txBox="1"/>
          <p:nvPr/>
        </p:nvSpPr>
        <p:spPr>
          <a:xfrm>
            <a:off x="139177" y="547050"/>
            <a:ext cx="25185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Algebra Talk</a:t>
            </a:r>
            <a:endParaRPr/>
          </a:p>
        </p:txBody>
      </p:sp>
      <p:sp>
        <p:nvSpPr>
          <p:cNvPr id="496" name="Google Shape;496;p43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43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- Notice and Wonder (warm-up)">
  <p:cSld name="CUSTOM_11_2_1_1_1_2_1_1_1_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4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4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501" name="Google Shape;50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4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4"/>
          <p:cNvSpPr txBox="1"/>
          <p:nvPr/>
        </p:nvSpPr>
        <p:spPr>
          <a:xfrm>
            <a:off x="8614925" y="-91925"/>
            <a:ext cx="3312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4" name="Google Shape;504;p44"/>
          <p:cNvPicPr preferRelativeResize="0"/>
          <p:nvPr/>
        </p:nvPicPr>
        <p:blipFill rotWithShape="1">
          <a:blip r:embed="rId4">
            <a:alphaModFix/>
          </a:blip>
          <a:srcRect r="5249" b="3213"/>
          <a:stretch/>
        </p:blipFill>
        <p:spPr>
          <a:xfrm>
            <a:off x="8659725" y="91249"/>
            <a:ext cx="470425" cy="4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4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6" name="Google Shape;506;p44"/>
          <p:cNvSpPr/>
          <p:nvPr/>
        </p:nvSpPr>
        <p:spPr>
          <a:xfrm>
            <a:off x="-12300" y="547050"/>
            <a:ext cx="31623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139187" y="547050"/>
            <a:ext cx="3010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Notice and Wonder</a:t>
            </a:r>
            <a:endParaRPr/>
          </a:p>
        </p:txBody>
      </p:sp>
      <p:sp>
        <p:nvSpPr>
          <p:cNvPr id="508" name="Google Shape;508;p44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44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- NW (not warm-up)">
  <p:cSld name="CUSTOM_11_2_1_1_1_2_1_1_1_1_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5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5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513" name="Google Shape;513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5"/>
          <p:cNvSpPr txBox="1"/>
          <p:nvPr/>
        </p:nvSpPr>
        <p:spPr>
          <a:xfrm>
            <a:off x="8614925" y="-91925"/>
            <a:ext cx="3312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16" name="Google Shape;516;p45"/>
          <p:cNvPicPr preferRelativeResize="0"/>
          <p:nvPr/>
        </p:nvPicPr>
        <p:blipFill rotWithShape="1">
          <a:blip r:embed="rId4">
            <a:alphaModFix/>
          </a:blip>
          <a:srcRect r="5249" b="3213"/>
          <a:stretch/>
        </p:blipFill>
        <p:spPr>
          <a:xfrm>
            <a:off x="8659725" y="91249"/>
            <a:ext cx="470425" cy="4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5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8" name="Google Shape;518;p45"/>
          <p:cNvSpPr/>
          <p:nvPr/>
        </p:nvSpPr>
        <p:spPr>
          <a:xfrm>
            <a:off x="-12300" y="547050"/>
            <a:ext cx="31623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9" name="Google Shape;519;p45"/>
          <p:cNvSpPr txBox="1"/>
          <p:nvPr/>
        </p:nvSpPr>
        <p:spPr>
          <a:xfrm>
            <a:off x="139187" y="547050"/>
            <a:ext cx="3010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Notice and Wonder</a:t>
            </a:r>
            <a:endParaRPr/>
          </a:p>
        </p:txBody>
      </p:sp>
      <p:sp>
        <p:nvSpPr>
          <p:cNvPr id="520" name="Google Shape;520;p45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45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- Digital applet">
  <p:cSld name="CUSTOM_11_2_1_1_1_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6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4" name="Google Shape;524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6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6"/>
          <p:cNvSpPr txBox="1"/>
          <p:nvPr/>
        </p:nvSpPr>
        <p:spPr>
          <a:xfrm>
            <a:off x="8614925" y="-91925"/>
            <a:ext cx="3312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27" name="Google Shape;527;p46"/>
          <p:cNvPicPr preferRelativeResize="0"/>
          <p:nvPr/>
        </p:nvPicPr>
        <p:blipFill rotWithShape="1">
          <a:blip r:embed="rId4">
            <a:alphaModFix/>
          </a:blip>
          <a:srcRect r="5249" b="3213"/>
          <a:stretch/>
        </p:blipFill>
        <p:spPr>
          <a:xfrm>
            <a:off x="8659725" y="91249"/>
            <a:ext cx="470425" cy="4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6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9" name="Google Shape;529;p46"/>
          <p:cNvSpPr txBox="1">
            <a:spLocks noGrp="1"/>
          </p:cNvSpPr>
          <p:nvPr>
            <p:ph type="body" idx="1"/>
          </p:nvPr>
        </p:nvSpPr>
        <p:spPr>
          <a:xfrm>
            <a:off x="3336000" y="1152300"/>
            <a:ext cx="5346900" cy="4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0" name="Google Shape;530;p46"/>
          <p:cNvSpPr/>
          <p:nvPr/>
        </p:nvSpPr>
        <p:spPr>
          <a:xfrm>
            <a:off x="352853" y="2249439"/>
            <a:ext cx="2475900" cy="2359200"/>
          </a:xfrm>
          <a:prstGeom prst="ellipse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1" name="Google Shape;531;p46"/>
          <p:cNvPicPr preferRelativeResize="0"/>
          <p:nvPr/>
        </p:nvPicPr>
        <p:blipFill rotWithShape="1">
          <a:blip r:embed="rId5">
            <a:alphaModFix/>
          </a:blip>
          <a:srcRect t="15403" b="17097"/>
          <a:stretch/>
        </p:blipFill>
        <p:spPr>
          <a:xfrm>
            <a:off x="480410" y="2674903"/>
            <a:ext cx="1865047" cy="130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6"/>
          <p:cNvPicPr preferRelativeResize="0"/>
          <p:nvPr/>
        </p:nvPicPr>
        <p:blipFill rotWithShape="1">
          <a:blip r:embed="rId4">
            <a:alphaModFix/>
          </a:blip>
          <a:srcRect l="8824" r="5250" b="3213"/>
          <a:stretch/>
        </p:blipFill>
        <p:spPr>
          <a:xfrm>
            <a:off x="1048187" y="2862975"/>
            <a:ext cx="729475" cy="76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3" name="Google Shape;533;p46"/>
          <p:cNvGrpSpPr/>
          <p:nvPr/>
        </p:nvGrpSpPr>
        <p:grpSpPr>
          <a:xfrm>
            <a:off x="1611587" y="3368339"/>
            <a:ext cx="961144" cy="648708"/>
            <a:chOff x="4376850" y="2698575"/>
            <a:chExt cx="1746900" cy="1223746"/>
          </a:xfrm>
        </p:grpSpPr>
        <p:sp>
          <p:nvSpPr>
            <p:cNvPr id="534" name="Google Shape;534;p46"/>
            <p:cNvSpPr/>
            <p:nvPr/>
          </p:nvSpPr>
          <p:spPr>
            <a:xfrm>
              <a:off x="4376850" y="2698575"/>
              <a:ext cx="1746900" cy="1180200"/>
            </a:xfrm>
            <a:prstGeom prst="roundRect">
              <a:avLst>
                <a:gd name="adj" fmla="val 16667"/>
              </a:avLst>
            </a:prstGeom>
            <a:solidFill>
              <a:srgbClr val="047D88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5" name="Google Shape;535;p46"/>
            <p:cNvGrpSpPr/>
            <p:nvPr/>
          </p:nvGrpSpPr>
          <p:grpSpPr>
            <a:xfrm>
              <a:off x="5097702" y="3836344"/>
              <a:ext cx="305178" cy="85977"/>
              <a:chOff x="2704175" y="4079500"/>
              <a:chExt cx="992450" cy="279600"/>
            </a:xfrm>
          </p:grpSpPr>
          <p:sp>
            <p:nvSpPr>
              <p:cNvPr id="536" name="Google Shape;536;p46"/>
              <p:cNvSpPr/>
              <p:nvPr/>
            </p:nvSpPr>
            <p:spPr>
              <a:xfrm>
                <a:off x="2704175" y="4079500"/>
                <a:ext cx="279600" cy="279600"/>
              </a:xfrm>
              <a:prstGeom prst="ellipse">
                <a:avLst/>
              </a:prstGeom>
              <a:solidFill>
                <a:srgbClr val="047D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6"/>
              <p:cNvSpPr/>
              <p:nvPr/>
            </p:nvSpPr>
            <p:spPr>
              <a:xfrm>
                <a:off x="3060600" y="4079500"/>
                <a:ext cx="279600" cy="279600"/>
              </a:xfrm>
              <a:prstGeom prst="ellipse">
                <a:avLst/>
              </a:prstGeom>
              <a:solidFill>
                <a:srgbClr val="047D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6"/>
              <p:cNvSpPr/>
              <p:nvPr/>
            </p:nvSpPr>
            <p:spPr>
              <a:xfrm>
                <a:off x="3417025" y="4079500"/>
                <a:ext cx="279600" cy="279600"/>
              </a:xfrm>
              <a:prstGeom prst="ellipse">
                <a:avLst/>
              </a:prstGeom>
              <a:solidFill>
                <a:srgbClr val="047D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39" name="Google Shape;539;p46"/>
          <p:cNvPicPr preferRelativeResize="0"/>
          <p:nvPr/>
        </p:nvPicPr>
        <p:blipFill rotWithShape="1">
          <a:blip r:embed="rId4">
            <a:alphaModFix/>
          </a:blip>
          <a:srcRect l="8824" r="5250" b="3213"/>
          <a:stretch/>
        </p:blipFill>
        <p:spPr>
          <a:xfrm>
            <a:off x="1879450" y="3458900"/>
            <a:ext cx="426625" cy="4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6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46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- Learning targets">
  <p:cSld name="CUSTOM_28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7"/>
          <p:cNvSpPr/>
          <p:nvPr/>
        </p:nvSpPr>
        <p:spPr>
          <a:xfrm>
            <a:off x="6096000" y="0"/>
            <a:ext cx="3048000" cy="6397200"/>
          </a:xfrm>
          <a:prstGeom prst="rect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7"/>
          <p:cNvSpPr txBox="1"/>
          <p:nvPr/>
        </p:nvSpPr>
        <p:spPr>
          <a:xfrm>
            <a:off x="6096000" y="1431200"/>
            <a:ext cx="30480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Targets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p47"/>
          <p:cNvSpPr txBox="1"/>
          <p:nvPr/>
        </p:nvSpPr>
        <p:spPr>
          <a:xfrm>
            <a:off x="6096000" y="3772950"/>
            <a:ext cx="29922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10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46" name="Google Shape;546;p47"/>
          <p:cNvPicPr preferRelativeResize="0"/>
          <p:nvPr/>
        </p:nvPicPr>
        <p:blipFill rotWithShape="1">
          <a:blip r:embed="rId2">
            <a:alphaModFix/>
          </a:blip>
          <a:srcRect r="2647" b="2028"/>
          <a:stretch/>
        </p:blipFill>
        <p:spPr>
          <a:xfrm>
            <a:off x="6884925" y="4191125"/>
            <a:ext cx="2259075" cy="21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7"/>
          <p:cNvPicPr preferRelativeResize="0"/>
          <p:nvPr/>
        </p:nvPicPr>
        <p:blipFill rotWithShape="1">
          <a:blip r:embed="rId4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7"/>
          <p:cNvSpPr txBox="1">
            <a:spLocks noGrp="1"/>
          </p:cNvSpPr>
          <p:nvPr>
            <p:ph type="subTitle" idx="1"/>
          </p:nvPr>
        </p:nvSpPr>
        <p:spPr>
          <a:xfrm>
            <a:off x="42675" y="46475"/>
            <a:ext cx="3921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047D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47"/>
          <p:cNvSpPr txBox="1">
            <a:spLocks noGrp="1"/>
          </p:cNvSpPr>
          <p:nvPr>
            <p:ph type="body" idx="2"/>
          </p:nvPr>
        </p:nvSpPr>
        <p:spPr>
          <a:xfrm>
            <a:off x="365760" y="1435608"/>
            <a:ext cx="5394900" cy="3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7D88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419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47D88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- Lesson Synthesis">
  <p:cSld name="CUSTOM_30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8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8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554" name="Google Shape;55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8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8"/>
          <p:cNvSpPr txBox="1"/>
          <p:nvPr/>
        </p:nvSpPr>
        <p:spPr>
          <a:xfrm>
            <a:off x="8614925" y="-91925"/>
            <a:ext cx="3312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57" name="Google Shape;557;p48"/>
          <p:cNvPicPr preferRelativeResize="0"/>
          <p:nvPr/>
        </p:nvPicPr>
        <p:blipFill rotWithShape="1">
          <a:blip r:embed="rId4">
            <a:alphaModFix/>
          </a:blip>
          <a:srcRect r="5249" b="3213"/>
          <a:stretch/>
        </p:blipFill>
        <p:spPr>
          <a:xfrm>
            <a:off x="8659725" y="91249"/>
            <a:ext cx="470425" cy="4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48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9" name="Google Shape;559;p48"/>
          <p:cNvSpPr/>
          <p:nvPr/>
        </p:nvSpPr>
        <p:spPr>
          <a:xfrm rot="10800000">
            <a:off x="7080975" y="553125"/>
            <a:ext cx="2070000" cy="3018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8"/>
          <p:cNvSpPr txBox="1"/>
          <p:nvPr/>
        </p:nvSpPr>
        <p:spPr>
          <a:xfrm>
            <a:off x="7304050" y="553075"/>
            <a:ext cx="1743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Synthesis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1" name="Google Shape;561;p48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48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- Cool-down">
  <p:cSld name="CUSTOM_30_1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9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9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566" name="Google Shape;566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9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9"/>
          <p:cNvSpPr txBox="1"/>
          <p:nvPr/>
        </p:nvSpPr>
        <p:spPr>
          <a:xfrm>
            <a:off x="8614925" y="-91925"/>
            <a:ext cx="3312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69" name="Google Shape;569;p49"/>
          <p:cNvPicPr preferRelativeResize="0"/>
          <p:nvPr/>
        </p:nvPicPr>
        <p:blipFill rotWithShape="1">
          <a:blip r:embed="rId4">
            <a:alphaModFix/>
          </a:blip>
          <a:srcRect r="5249" b="3213"/>
          <a:stretch/>
        </p:blipFill>
        <p:spPr>
          <a:xfrm>
            <a:off x="8659725" y="91249"/>
            <a:ext cx="470425" cy="4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9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1" name="Google Shape;571;p49"/>
          <p:cNvSpPr/>
          <p:nvPr/>
        </p:nvSpPr>
        <p:spPr>
          <a:xfrm rot="10800000">
            <a:off x="7080975" y="553125"/>
            <a:ext cx="2070000" cy="3018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9"/>
          <p:cNvSpPr txBox="1"/>
          <p:nvPr/>
        </p:nvSpPr>
        <p:spPr>
          <a:xfrm>
            <a:off x="7248300" y="553075"/>
            <a:ext cx="17988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Cool-down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" name="Google Shape;573;p49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49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- Glossary">
  <p:cSld name="CUSTOM_29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0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04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0"/>
          <p:cNvSpPr txBox="1"/>
          <p:nvPr/>
        </p:nvSpPr>
        <p:spPr>
          <a:xfrm>
            <a:off x="8614925" y="-91925"/>
            <a:ext cx="3312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78" name="Google Shape;578;p50"/>
          <p:cNvPicPr preferRelativeResize="0"/>
          <p:nvPr/>
        </p:nvPicPr>
        <p:blipFill rotWithShape="1">
          <a:blip r:embed="rId2">
            <a:alphaModFix/>
          </a:blip>
          <a:srcRect r="5249" b="3213"/>
          <a:stretch/>
        </p:blipFill>
        <p:spPr>
          <a:xfrm>
            <a:off x="8659725" y="91249"/>
            <a:ext cx="470425" cy="4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50"/>
          <p:cNvPicPr preferRelativeResize="0"/>
          <p:nvPr/>
        </p:nvPicPr>
        <p:blipFill rotWithShape="1">
          <a:blip r:embed="rId4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50"/>
          <p:cNvSpPr txBox="1"/>
          <p:nvPr/>
        </p:nvSpPr>
        <p:spPr>
          <a:xfrm>
            <a:off x="149100" y="-12125"/>
            <a:ext cx="32079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Glossary</a:t>
            </a:r>
            <a:endParaRPr sz="2400"/>
          </a:p>
        </p:txBody>
      </p:sp>
      <p:sp>
        <p:nvSpPr>
          <p:cNvPr id="582" name="Google Shape;582;p50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50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50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8221800" cy="4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7D88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47D88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5" name="Google Shape;585;p50"/>
          <p:cNvSpPr txBox="1"/>
          <p:nvPr/>
        </p:nvSpPr>
        <p:spPr>
          <a:xfrm>
            <a:off x="2185800" y="6684264"/>
            <a:ext cx="4755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Open Up Resources, with adaptations CC BY Illustrative Mathematics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2 1 1 1 2">
  <p:cSld name="CUSTOM_7_2_1_1_1_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0" y="0"/>
            <a:ext cx="9144000" cy="6375300"/>
          </a:xfrm>
          <a:prstGeom prst="rect">
            <a:avLst/>
          </a:prstGeom>
          <a:solidFill>
            <a:srgbClr val="1F5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346000" y="271800"/>
            <a:ext cx="1434900" cy="951600"/>
          </a:xfrm>
          <a:prstGeom prst="wedgeRoundRectCallout">
            <a:avLst>
              <a:gd name="adj1" fmla="val -29461"/>
              <a:gd name="adj2" fmla="val 74546"/>
              <a:gd name="adj3" fmla="val 0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/>
          <p:nvPr/>
        </p:nvSpPr>
        <p:spPr>
          <a:xfrm>
            <a:off x="3376600" y="271800"/>
            <a:ext cx="56067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THINK ● PAIR ● SHARE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p6"/>
          <p:cNvSpPr/>
          <p:nvPr/>
        </p:nvSpPr>
        <p:spPr>
          <a:xfrm flipH="1">
            <a:off x="1128075" y="648675"/>
            <a:ext cx="1368000" cy="799500"/>
          </a:xfrm>
          <a:prstGeom prst="wedgeRoundRectCallout">
            <a:avLst>
              <a:gd name="adj1" fmla="val -32001"/>
              <a:gd name="adj2" fmla="val 67927"/>
              <a:gd name="adj3" fmla="val 0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3891150" y="1762825"/>
            <a:ext cx="4863900" cy="4253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54312"/>
            <a:ext cx="1553025" cy="36731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085063" y="1927435"/>
            <a:ext cx="4469100" cy="3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4 1">
  <p:cSld name="CUSTOM_52_1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1"/>
          <p:cNvSpPr/>
          <p:nvPr/>
        </p:nvSpPr>
        <p:spPr>
          <a:xfrm>
            <a:off x="8353425" y="3576175"/>
            <a:ext cx="469200" cy="1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51"/>
          <p:cNvSpPr/>
          <p:nvPr/>
        </p:nvSpPr>
        <p:spPr>
          <a:xfrm>
            <a:off x="0" y="287125"/>
            <a:ext cx="9144000" cy="1118100"/>
          </a:xfrm>
          <a:prstGeom prst="rect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51"/>
          <p:cNvSpPr/>
          <p:nvPr/>
        </p:nvSpPr>
        <p:spPr>
          <a:xfrm>
            <a:off x="8353425" y="3576175"/>
            <a:ext cx="469200" cy="1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0" name="Google Shape;590;p51"/>
          <p:cNvPicPr preferRelativeResize="0"/>
          <p:nvPr/>
        </p:nvPicPr>
        <p:blipFill rotWithShape="1">
          <a:blip r:embed="rId2">
            <a:alphaModFix/>
          </a:blip>
          <a:srcRect l="3191" t="7026" r="8415" b="2769"/>
          <a:stretch/>
        </p:blipFill>
        <p:spPr>
          <a:xfrm>
            <a:off x="7952826" y="376285"/>
            <a:ext cx="1069725" cy="940013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51"/>
          <p:cNvSpPr txBox="1"/>
          <p:nvPr/>
        </p:nvSpPr>
        <p:spPr>
          <a:xfrm>
            <a:off x="184350" y="419850"/>
            <a:ext cx="66738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UNIT 1</a:t>
            </a:r>
            <a:endParaRPr sz="34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2" name="Google Shape;592;p51"/>
          <p:cNvSpPr/>
          <p:nvPr/>
        </p:nvSpPr>
        <p:spPr>
          <a:xfrm>
            <a:off x="0" y="1828800"/>
            <a:ext cx="9144000" cy="11181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1"/>
          <p:cNvSpPr txBox="1"/>
          <p:nvPr/>
        </p:nvSpPr>
        <p:spPr>
          <a:xfrm>
            <a:off x="184350" y="1961525"/>
            <a:ext cx="66738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UNIT 1</a:t>
            </a:r>
            <a:endParaRPr sz="34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p51"/>
          <p:cNvSpPr/>
          <p:nvPr/>
        </p:nvSpPr>
        <p:spPr>
          <a:xfrm>
            <a:off x="0" y="3326963"/>
            <a:ext cx="9144000" cy="1118100"/>
          </a:xfrm>
          <a:prstGeom prst="rect">
            <a:avLst/>
          </a:prstGeom>
          <a:solidFill>
            <a:srgbClr val="73199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1"/>
          <p:cNvSpPr txBox="1"/>
          <p:nvPr/>
        </p:nvSpPr>
        <p:spPr>
          <a:xfrm>
            <a:off x="184350" y="3459688"/>
            <a:ext cx="66738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UNIT 1</a:t>
            </a:r>
            <a:endParaRPr sz="34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6" name="Google Shape;596;p51"/>
          <p:cNvSpPr/>
          <p:nvPr/>
        </p:nvSpPr>
        <p:spPr>
          <a:xfrm>
            <a:off x="0" y="4846875"/>
            <a:ext cx="9144000" cy="1118100"/>
          </a:xfrm>
          <a:prstGeom prst="rect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51"/>
          <p:cNvSpPr txBox="1"/>
          <p:nvPr/>
        </p:nvSpPr>
        <p:spPr>
          <a:xfrm>
            <a:off x="184350" y="4979600"/>
            <a:ext cx="66738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UNIT 1</a:t>
            </a:r>
            <a:endParaRPr sz="34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8" name="Google Shape;598;p51"/>
          <p:cNvSpPr txBox="1"/>
          <p:nvPr/>
        </p:nvSpPr>
        <p:spPr>
          <a:xfrm>
            <a:off x="184350" y="964675"/>
            <a:ext cx="707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One-variable Statistics</a:t>
            </a:r>
            <a:endParaRPr sz="15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p51"/>
          <p:cNvSpPr txBox="1"/>
          <p:nvPr/>
        </p:nvSpPr>
        <p:spPr>
          <a:xfrm>
            <a:off x="184350" y="2506325"/>
            <a:ext cx="707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One-variable Statistics</a:t>
            </a:r>
            <a:endParaRPr sz="15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0" name="Google Shape;600;p51"/>
          <p:cNvSpPr txBox="1"/>
          <p:nvPr/>
        </p:nvSpPr>
        <p:spPr>
          <a:xfrm>
            <a:off x="184350" y="3992325"/>
            <a:ext cx="707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Constructions and Rigid Transformations</a:t>
            </a:r>
            <a:endParaRPr sz="15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1" name="Google Shape;601;p51"/>
          <p:cNvSpPr txBox="1"/>
          <p:nvPr/>
        </p:nvSpPr>
        <p:spPr>
          <a:xfrm>
            <a:off x="184350" y="5478325"/>
            <a:ext cx="707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Sequences and Functions</a:t>
            </a:r>
            <a:endParaRPr sz="15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2" name="Google Shape;602;p51"/>
          <p:cNvPicPr preferRelativeResize="0"/>
          <p:nvPr/>
        </p:nvPicPr>
        <p:blipFill rotWithShape="1">
          <a:blip r:embed="rId3">
            <a:alphaModFix/>
          </a:blip>
          <a:srcRect l="4163" r="4118" b="5150"/>
          <a:stretch/>
        </p:blipFill>
        <p:spPr>
          <a:xfrm>
            <a:off x="7959923" y="1896092"/>
            <a:ext cx="1055527" cy="9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8424" y="3415915"/>
            <a:ext cx="1117025" cy="96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1951" y="4995750"/>
            <a:ext cx="1349974" cy="8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1"/>
          <p:cNvSpPr txBox="1"/>
          <p:nvPr/>
        </p:nvSpPr>
        <p:spPr>
          <a:xfrm>
            <a:off x="6742800" y="653725"/>
            <a:ext cx="240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ALGEBRA 1</a:t>
            </a:r>
            <a:endParaRPr sz="1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6" name="Google Shape;606;p51"/>
          <p:cNvSpPr txBox="1"/>
          <p:nvPr/>
        </p:nvSpPr>
        <p:spPr>
          <a:xfrm>
            <a:off x="6660875" y="2104425"/>
            <a:ext cx="24012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ALGEBRA 1</a:t>
            </a:r>
            <a:br>
              <a:rPr lang="en" sz="17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7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Supports</a:t>
            </a:r>
            <a:endParaRPr sz="1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7" name="Google Shape;607;p51"/>
          <p:cNvSpPr txBox="1"/>
          <p:nvPr/>
        </p:nvSpPr>
        <p:spPr>
          <a:xfrm>
            <a:off x="6660875" y="3676600"/>
            <a:ext cx="240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GEOMETRY</a:t>
            </a:r>
            <a:endParaRPr sz="1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8" name="Google Shape;608;p51"/>
          <p:cNvSpPr txBox="1"/>
          <p:nvPr/>
        </p:nvSpPr>
        <p:spPr>
          <a:xfrm>
            <a:off x="6742800" y="5207400"/>
            <a:ext cx="240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ALGEBRA 2</a:t>
            </a:r>
            <a:endParaRPr sz="1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1 - Title page">
  <p:cSld name="CUSTOM_31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2"/>
          <p:cNvSpPr/>
          <p:nvPr/>
        </p:nvSpPr>
        <p:spPr>
          <a:xfrm>
            <a:off x="8353425" y="3576175"/>
            <a:ext cx="469200" cy="1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52"/>
          <p:cNvSpPr/>
          <p:nvPr/>
        </p:nvSpPr>
        <p:spPr>
          <a:xfrm>
            <a:off x="8353425" y="3576175"/>
            <a:ext cx="469200" cy="1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2" name="Google Shape;612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5" y="6364875"/>
            <a:ext cx="1870925" cy="4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2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150679" y="6422476"/>
            <a:ext cx="1911396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2"/>
          <p:cNvSpPr txBox="1">
            <a:spLocks noGrp="1"/>
          </p:cNvSpPr>
          <p:nvPr>
            <p:ph type="subTitle" idx="1"/>
          </p:nvPr>
        </p:nvSpPr>
        <p:spPr>
          <a:xfrm>
            <a:off x="184350" y="3784588"/>
            <a:ext cx="4942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5" name="Google Shape;615;p52"/>
          <p:cNvSpPr txBox="1">
            <a:spLocks noGrp="1"/>
          </p:cNvSpPr>
          <p:nvPr>
            <p:ph type="title"/>
          </p:nvPr>
        </p:nvSpPr>
        <p:spPr>
          <a:xfrm>
            <a:off x="184350" y="4257675"/>
            <a:ext cx="86928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616" name="Google Shape;61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0687" y="197475"/>
            <a:ext cx="5162637" cy="2052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52"/>
          <p:cNvSpPr/>
          <p:nvPr/>
        </p:nvSpPr>
        <p:spPr>
          <a:xfrm>
            <a:off x="0" y="2539500"/>
            <a:ext cx="9144000" cy="1118100"/>
          </a:xfrm>
          <a:prstGeom prst="rect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8" name="Google Shape;618;p52"/>
          <p:cNvPicPr preferRelativeResize="0"/>
          <p:nvPr/>
        </p:nvPicPr>
        <p:blipFill rotWithShape="1">
          <a:blip r:embed="rId5">
            <a:alphaModFix/>
          </a:blip>
          <a:srcRect l="3191" t="7026" r="8415" b="2769"/>
          <a:stretch/>
        </p:blipFill>
        <p:spPr>
          <a:xfrm>
            <a:off x="7914959" y="2628649"/>
            <a:ext cx="1107591" cy="9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2"/>
          <p:cNvSpPr txBox="1"/>
          <p:nvPr/>
        </p:nvSpPr>
        <p:spPr>
          <a:xfrm>
            <a:off x="184350" y="2672225"/>
            <a:ext cx="66738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0" name="Google Shape;620;p52"/>
          <p:cNvSpPr txBox="1"/>
          <p:nvPr/>
        </p:nvSpPr>
        <p:spPr>
          <a:xfrm>
            <a:off x="184350" y="3217050"/>
            <a:ext cx="707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1" name="Google Shape;621;p52"/>
          <p:cNvSpPr txBox="1"/>
          <p:nvPr/>
        </p:nvSpPr>
        <p:spPr>
          <a:xfrm>
            <a:off x="7597200" y="2906100"/>
            <a:ext cx="1546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ALGEBRA 1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2" name="Google Shape;622;p52"/>
          <p:cNvSpPr txBox="1">
            <a:spLocks noGrp="1"/>
          </p:cNvSpPr>
          <p:nvPr>
            <p:ph type="title" idx="2"/>
          </p:nvPr>
        </p:nvSpPr>
        <p:spPr>
          <a:xfrm>
            <a:off x="184350" y="2590800"/>
            <a:ext cx="66738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52"/>
          <p:cNvSpPr txBox="1">
            <a:spLocks noGrp="1"/>
          </p:cNvSpPr>
          <p:nvPr>
            <p:ph type="subTitle" idx="3"/>
          </p:nvPr>
        </p:nvSpPr>
        <p:spPr>
          <a:xfrm>
            <a:off x="203200" y="3077050"/>
            <a:ext cx="707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1 - Learning Goal">
  <p:cSld name="CUSTOM_32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3"/>
          <p:cNvSpPr/>
          <p:nvPr/>
        </p:nvSpPr>
        <p:spPr>
          <a:xfrm>
            <a:off x="0" y="-125"/>
            <a:ext cx="3048000" cy="6397200"/>
          </a:xfrm>
          <a:prstGeom prst="rect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53"/>
          <p:cNvSpPr txBox="1"/>
          <p:nvPr/>
        </p:nvSpPr>
        <p:spPr>
          <a:xfrm>
            <a:off x="0" y="1431075"/>
            <a:ext cx="30480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Goal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7" name="Google Shape;627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53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53"/>
          <p:cNvSpPr txBox="1">
            <a:spLocks noGrp="1"/>
          </p:cNvSpPr>
          <p:nvPr>
            <p:ph type="title"/>
          </p:nvPr>
        </p:nvSpPr>
        <p:spPr>
          <a:xfrm>
            <a:off x="3410425" y="1431075"/>
            <a:ext cx="5399400" cy="3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53"/>
          <p:cNvSpPr txBox="1">
            <a:spLocks noGrp="1"/>
          </p:cNvSpPr>
          <p:nvPr>
            <p:ph type="subTitle" idx="1"/>
          </p:nvPr>
        </p:nvSpPr>
        <p:spPr>
          <a:xfrm>
            <a:off x="5101675" y="65050"/>
            <a:ext cx="3921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3C509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9pPr>
          </a:lstStyle>
          <a:p>
            <a:endParaRPr/>
          </a:p>
        </p:txBody>
      </p:sp>
      <p:pic>
        <p:nvPicPr>
          <p:cNvPr id="631" name="Google Shape;63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350" y="4457450"/>
            <a:ext cx="2078150" cy="19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53"/>
          <p:cNvSpPr txBox="1"/>
          <p:nvPr/>
        </p:nvSpPr>
        <p:spPr>
          <a:xfrm>
            <a:off x="0" y="3912250"/>
            <a:ext cx="30480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Algebra </a:t>
            </a:r>
            <a:br>
              <a:rPr lang="en" sz="4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4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ebra 1">
  <p:cSld name="CUSTOM_33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4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636" name="Google Shape;636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4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54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39" name="Google Shape;639;p54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54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1" name="Google Shape;64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4003" y="0"/>
            <a:ext cx="593996" cy="5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1 - Warm-up">
  <p:cSld name="CUSTOM_33_1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5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55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645" name="Google Shape;645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55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55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8" name="Google Shape;648;p55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55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0" name="Google Shape;65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4003" y="0"/>
            <a:ext cx="593996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55"/>
          <p:cNvSpPr/>
          <p:nvPr/>
        </p:nvSpPr>
        <p:spPr>
          <a:xfrm>
            <a:off x="-12300" y="547050"/>
            <a:ext cx="23862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2" name="Google Shape;652;p55"/>
          <p:cNvSpPr txBox="1"/>
          <p:nvPr/>
        </p:nvSpPr>
        <p:spPr>
          <a:xfrm>
            <a:off x="149100" y="547050"/>
            <a:ext cx="19416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</a:t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1 - WODB">
  <p:cSld name="CUSTOM_33_1_1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6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56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656" name="Google Shape;656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56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56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9" name="Google Shape;659;p56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56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1" name="Google Shape;661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4003" y="0"/>
            <a:ext cx="593996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56"/>
          <p:cNvSpPr/>
          <p:nvPr/>
        </p:nvSpPr>
        <p:spPr>
          <a:xfrm>
            <a:off x="-12300" y="547050"/>
            <a:ext cx="35622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3" name="Google Shape;663;p56"/>
          <p:cNvSpPr txBox="1"/>
          <p:nvPr/>
        </p:nvSpPr>
        <p:spPr>
          <a:xfrm>
            <a:off x="156550" y="547050"/>
            <a:ext cx="3355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Which One Doesn’t Belong?</a:t>
            </a:r>
            <a:endParaRPr sz="130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1 - Math Talk">
  <p:cSld name="CUSTOM_33_1_1_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7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57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667" name="Google Shape;667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57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57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70" name="Google Shape;670;p57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57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2" name="Google Shape;67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4003" y="0"/>
            <a:ext cx="593996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57"/>
          <p:cNvSpPr/>
          <p:nvPr/>
        </p:nvSpPr>
        <p:spPr>
          <a:xfrm>
            <a:off x="-12300" y="547050"/>
            <a:ext cx="27630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4" name="Google Shape;674;p57"/>
          <p:cNvSpPr txBox="1"/>
          <p:nvPr/>
        </p:nvSpPr>
        <p:spPr>
          <a:xfrm>
            <a:off x="139177" y="547050"/>
            <a:ext cx="25185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Math Talk</a:t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1 - Notice and Wonder">
  <p:cSld name="CUSTOM_33_1_1_1_1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8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58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678" name="Google Shape;678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58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58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81" name="Google Shape;681;p58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58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3" name="Google Shape;68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4003" y="0"/>
            <a:ext cx="593996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58"/>
          <p:cNvSpPr/>
          <p:nvPr/>
        </p:nvSpPr>
        <p:spPr>
          <a:xfrm>
            <a:off x="-12300" y="547050"/>
            <a:ext cx="31623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5" name="Google Shape;685;p58"/>
          <p:cNvSpPr txBox="1"/>
          <p:nvPr/>
        </p:nvSpPr>
        <p:spPr>
          <a:xfrm>
            <a:off x="139187" y="547050"/>
            <a:ext cx="3010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Notice and Wonder</a:t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1 - NW (not warm-up)">
  <p:cSld name="CUSTOM_33_1_1_1_1_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9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59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689" name="Google Shape;689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59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59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92" name="Google Shape;692;p59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59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4" name="Google Shape;69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4003" y="0"/>
            <a:ext cx="593996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59"/>
          <p:cNvSpPr/>
          <p:nvPr/>
        </p:nvSpPr>
        <p:spPr>
          <a:xfrm>
            <a:off x="-12300" y="547050"/>
            <a:ext cx="31623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6" name="Google Shape;696;p59"/>
          <p:cNvSpPr txBox="1"/>
          <p:nvPr/>
        </p:nvSpPr>
        <p:spPr>
          <a:xfrm>
            <a:off x="139187" y="547050"/>
            <a:ext cx="3010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Notice and Wonder</a:t>
            </a: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1 - Digital applet">
  <p:cSld name="CUSTOM_33_1_1_1_1_1_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0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60"/>
          <p:cNvSpPr txBox="1">
            <a:spLocks noGrp="1"/>
          </p:cNvSpPr>
          <p:nvPr>
            <p:ph type="body" idx="1"/>
          </p:nvPr>
        </p:nvSpPr>
        <p:spPr>
          <a:xfrm>
            <a:off x="3336000" y="1162500"/>
            <a:ext cx="5346900" cy="4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700" name="Google Shape;700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60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60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3" name="Google Shape;703;p60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60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5" name="Google Shape;70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4003" y="0"/>
            <a:ext cx="593996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60"/>
          <p:cNvSpPr/>
          <p:nvPr/>
        </p:nvSpPr>
        <p:spPr>
          <a:xfrm>
            <a:off x="352853" y="2249439"/>
            <a:ext cx="2475900" cy="2359200"/>
          </a:xfrm>
          <a:prstGeom prst="ellipse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7" name="Google Shape;707;p60"/>
          <p:cNvPicPr preferRelativeResize="0"/>
          <p:nvPr/>
        </p:nvPicPr>
        <p:blipFill rotWithShape="1">
          <a:blip r:embed="rId5">
            <a:alphaModFix/>
          </a:blip>
          <a:srcRect t="15403" b="17097"/>
          <a:stretch/>
        </p:blipFill>
        <p:spPr>
          <a:xfrm>
            <a:off x="480410" y="2674903"/>
            <a:ext cx="1865047" cy="130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462" y="2817825"/>
            <a:ext cx="946925" cy="883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9" name="Google Shape;709;p60"/>
          <p:cNvGrpSpPr/>
          <p:nvPr/>
        </p:nvGrpSpPr>
        <p:grpSpPr>
          <a:xfrm>
            <a:off x="1611587" y="3368339"/>
            <a:ext cx="961144" cy="648708"/>
            <a:chOff x="4376850" y="2698575"/>
            <a:chExt cx="1746900" cy="1223746"/>
          </a:xfrm>
        </p:grpSpPr>
        <p:sp>
          <p:nvSpPr>
            <p:cNvPr id="710" name="Google Shape;710;p60"/>
            <p:cNvSpPr/>
            <p:nvPr/>
          </p:nvSpPr>
          <p:spPr>
            <a:xfrm>
              <a:off x="4376850" y="2698575"/>
              <a:ext cx="1746900" cy="1180200"/>
            </a:xfrm>
            <a:prstGeom prst="roundRect">
              <a:avLst>
                <a:gd name="adj" fmla="val 16667"/>
              </a:avLst>
            </a:prstGeom>
            <a:solidFill>
              <a:srgbClr val="3C509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1" name="Google Shape;711;p60"/>
            <p:cNvGrpSpPr/>
            <p:nvPr/>
          </p:nvGrpSpPr>
          <p:grpSpPr>
            <a:xfrm>
              <a:off x="5097702" y="3836344"/>
              <a:ext cx="305178" cy="85977"/>
              <a:chOff x="2704175" y="4079500"/>
              <a:chExt cx="992450" cy="279600"/>
            </a:xfrm>
          </p:grpSpPr>
          <p:sp>
            <p:nvSpPr>
              <p:cNvPr id="712" name="Google Shape;712;p60"/>
              <p:cNvSpPr/>
              <p:nvPr/>
            </p:nvSpPr>
            <p:spPr>
              <a:xfrm>
                <a:off x="2704175" y="4079500"/>
                <a:ext cx="279600" cy="279600"/>
              </a:xfrm>
              <a:prstGeom prst="ellipse">
                <a:avLst/>
              </a:prstGeom>
              <a:solidFill>
                <a:srgbClr val="3C5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60"/>
              <p:cNvSpPr/>
              <p:nvPr/>
            </p:nvSpPr>
            <p:spPr>
              <a:xfrm>
                <a:off x="3060600" y="4079500"/>
                <a:ext cx="279600" cy="279600"/>
              </a:xfrm>
              <a:prstGeom prst="ellipse">
                <a:avLst/>
              </a:prstGeom>
              <a:solidFill>
                <a:srgbClr val="3C5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60"/>
              <p:cNvSpPr/>
              <p:nvPr/>
            </p:nvSpPr>
            <p:spPr>
              <a:xfrm>
                <a:off x="3417025" y="4079500"/>
                <a:ext cx="279600" cy="279600"/>
              </a:xfrm>
              <a:prstGeom prst="ellipse">
                <a:avLst/>
              </a:prstGeom>
              <a:solidFill>
                <a:srgbClr val="3C5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5" name="Google Shape;71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8425" y="3455889"/>
            <a:ext cx="507450" cy="473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0">
  <p:cSld name="CUSTOM_1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52575" y="61050"/>
            <a:ext cx="83331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8F34C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8542850" y="6477525"/>
            <a:ext cx="518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606060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54312"/>
            <a:ext cx="1553025" cy="36731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/>
          <p:nvPr/>
        </p:nvSpPr>
        <p:spPr>
          <a:xfrm flipH="1">
            <a:off x="8256679" y="-964237"/>
            <a:ext cx="1611900" cy="1396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34CF">
              <a:alpha val="68720"/>
            </a:srgb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/>
          <p:nvPr/>
        </p:nvSpPr>
        <p:spPr>
          <a:xfrm flipH="1">
            <a:off x="6999800" y="-268934"/>
            <a:ext cx="1611900" cy="1396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0319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/>
          <p:nvPr/>
        </p:nvSpPr>
        <p:spPr>
          <a:xfrm flipH="1">
            <a:off x="8256679" y="432276"/>
            <a:ext cx="1611900" cy="1396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0319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/>
          <p:nvPr/>
        </p:nvSpPr>
        <p:spPr>
          <a:xfrm flipH="1">
            <a:off x="8256673" y="1828806"/>
            <a:ext cx="1611900" cy="1396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34C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 flipH="1">
            <a:off x="8256673" y="3225327"/>
            <a:ext cx="1611900" cy="1396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0319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 flipH="1">
            <a:off x="5758859" y="-964213"/>
            <a:ext cx="1611900" cy="1396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34C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61100" y="1209950"/>
            <a:ext cx="8221800" cy="51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1 - Learning Targets">
  <p:cSld name="CUSTOM_34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1"/>
          <p:cNvSpPr/>
          <p:nvPr/>
        </p:nvSpPr>
        <p:spPr>
          <a:xfrm>
            <a:off x="6096000" y="0"/>
            <a:ext cx="3048000" cy="6397200"/>
          </a:xfrm>
          <a:prstGeom prst="rect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61"/>
          <p:cNvSpPr txBox="1"/>
          <p:nvPr/>
        </p:nvSpPr>
        <p:spPr>
          <a:xfrm>
            <a:off x="6096000" y="1431200"/>
            <a:ext cx="30480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Targets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9" name="Google Shape;719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61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61"/>
          <p:cNvSpPr txBox="1">
            <a:spLocks noGrp="1"/>
          </p:cNvSpPr>
          <p:nvPr>
            <p:ph type="subTitle" idx="1"/>
          </p:nvPr>
        </p:nvSpPr>
        <p:spPr>
          <a:xfrm>
            <a:off x="42675" y="46475"/>
            <a:ext cx="3921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3C509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9pPr>
          </a:lstStyle>
          <a:p>
            <a:endParaRPr/>
          </a:p>
        </p:txBody>
      </p:sp>
      <p:pic>
        <p:nvPicPr>
          <p:cNvPr id="722" name="Google Shape;72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1100" y="4457575"/>
            <a:ext cx="2078150" cy="19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61"/>
          <p:cNvSpPr txBox="1"/>
          <p:nvPr/>
        </p:nvSpPr>
        <p:spPr>
          <a:xfrm>
            <a:off x="6050750" y="3912375"/>
            <a:ext cx="30480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Algebra </a:t>
            </a:r>
            <a:br>
              <a:rPr lang="en" sz="4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4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4" name="Google Shape;724;p61"/>
          <p:cNvSpPr txBox="1">
            <a:spLocks noGrp="1"/>
          </p:cNvSpPr>
          <p:nvPr>
            <p:ph type="body" idx="2"/>
          </p:nvPr>
        </p:nvSpPr>
        <p:spPr>
          <a:xfrm>
            <a:off x="362425" y="1435608"/>
            <a:ext cx="5399400" cy="31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509F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419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C509F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1 - Lesson Synthesis">
  <p:cSld name="CUSTOM_35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2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62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728" name="Google Shape;728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62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62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31" name="Google Shape;731;p62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62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3" name="Google Shape;73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4003" y="0"/>
            <a:ext cx="593996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62"/>
          <p:cNvSpPr/>
          <p:nvPr/>
        </p:nvSpPr>
        <p:spPr>
          <a:xfrm rot="10800000">
            <a:off x="7080975" y="553125"/>
            <a:ext cx="2070000" cy="3018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 txBox="1"/>
          <p:nvPr/>
        </p:nvSpPr>
        <p:spPr>
          <a:xfrm>
            <a:off x="7304050" y="553075"/>
            <a:ext cx="1743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Synthesis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1 - Cool-down">
  <p:cSld name="CUSTOM_35_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3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63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739" name="Google Shape;739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63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63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42" name="Google Shape;742;p63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63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4" name="Google Shape;74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4003" y="0"/>
            <a:ext cx="593996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63"/>
          <p:cNvSpPr txBox="1"/>
          <p:nvPr/>
        </p:nvSpPr>
        <p:spPr>
          <a:xfrm>
            <a:off x="7304050" y="553075"/>
            <a:ext cx="1743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Synthesis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6" name="Google Shape;746;p63"/>
          <p:cNvSpPr/>
          <p:nvPr/>
        </p:nvSpPr>
        <p:spPr>
          <a:xfrm rot="10800000">
            <a:off x="7080975" y="553125"/>
            <a:ext cx="2070000" cy="3018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3"/>
          <p:cNvSpPr txBox="1"/>
          <p:nvPr/>
        </p:nvSpPr>
        <p:spPr>
          <a:xfrm>
            <a:off x="7248300" y="553075"/>
            <a:ext cx="17988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Cool-down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1 - Glossary">
  <p:cSld name="CUSTOM_36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4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3C5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0" name="Google Shape;750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44003" y="0"/>
            <a:ext cx="593996" cy="5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64"/>
          <p:cNvPicPr preferRelativeResize="0"/>
          <p:nvPr/>
        </p:nvPicPr>
        <p:blipFill rotWithShape="1">
          <a:blip r:embed="rId4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64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64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5" name="Google Shape;755;p64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64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8221800" cy="4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509F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C509F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7" name="Google Shape;757;p64"/>
          <p:cNvSpPr txBox="1"/>
          <p:nvPr/>
        </p:nvSpPr>
        <p:spPr>
          <a:xfrm>
            <a:off x="149100" y="-12125"/>
            <a:ext cx="32079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Glossary</a:t>
            </a:r>
            <a:endParaRPr sz="240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Sup - Title page">
  <p:cSld name="CUSTOM_37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65"/>
          <p:cNvSpPr/>
          <p:nvPr/>
        </p:nvSpPr>
        <p:spPr>
          <a:xfrm>
            <a:off x="8353425" y="3576175"/>
            <a:ext cx="469200" cy="1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65"/>
          <p:cNvSpPr/>
          <p:nvPr/>
        </p:nvSpPr>
        <p:spPr>
          <a:xfrm>
            <a:off x="8353425" y="3576175"/>
            <a:ext cx="469200" cy="1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1" name="Google Shape;761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5" y="6364875"/>
            <a:ext cx="1870925" cy="4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65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150679" y="6422476"/>
            <a:ext cx="1911396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65"/>
          <p:cNvSpPr txBox="1">
            <a:spLocks noGrp="1"/>
          </p:cNvSpPr>
          <p:nvPr>
            <p:ph type="subTitle" idx="1"/>
          </p:nvPr>
        </p:nvSpPr>
        <p:spPr>
          <a:xfrm>
            <a:off x="184350" y="3784588"/>
            <a:ext cx="4942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64" name="Google Shape;764;p65"/>
          <p:cNvSpPr txBox="1">
            <a:spLocks noGrp="1"/>
          </p:cNvSpPr>
          <p:nvPr>
            <p:ph type="title"/>
          </p:nvPr>
        </p:nvSpPr>
        <p:spPr>
          <a:xfrm>
            <a:off x="184350" y="4257675"/>
            <a:ext cx="86928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765" name="Google Shape;765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0687" y="197475"/>
            <a:ext cx="5162637" cy="2052174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65"/>
          <p:cNvSpPr/>
          <p:nvPr/>
        </p:nvSpPr>
        <p:spPr>
          <a:xfrm>
            <a:off x="0" y="2539500"/>
            <a:ext cx="9144000" cy="11181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5"/>
          <p:cNvSpPr txBox="1"/>
          <p:nvPr/>
        </p:nvSpPr>
        <p:spPr>
          <a:xfrm>
            <a:off x="184350" y="2672225"/>
            <a:ext cx="66738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8" name="Google Shape;768;p65"/>
          <p:cNvSpPr txBox="1"/>
          <p:nvPr/>
        </p:nvSpPr>
        <p:spPr>
          <a:xfrm>
            <a:off x="184350" y="3217025"/>
            <a:ext cx="707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9" name="Google Shape;769;p65"/>
          <p:cNvPicPr preferRelativeResize="0"/>
          <p:nvPr/>
        </p:nvPicPr>
        <p:blipFill rotWithShape="1">
          <a:blip r:embed="rId5">
            <a:alphaModFix/>
          </a:blip>
          <a:srcRect l="4163" r="4118" b="5150"/>
          <a:stretch/>
        </p:blipFill>
        <p:spPr>
          <a:xfrm>
            <a:off x="7788414" y="2552375"/>
            <a:ext cx="1226561" cy="109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65"/>
          <p:cNvSpPr txBox="1"/>
          <p:nvPr/>
        </p:nvSpPr>
        <p:spPr>
          <a:xfrm>
            <a:off x="7659500" y="2792400"/>
            <a:ext cx="14844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ALGEBRA 1</a:t>
            </a:r>
            <a:b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Supports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1" name="Google Shape;771;p65"/>
          <p:cNvSpPr txBox="1">
            <a:spLocks noGrp="1"/>
          </p:cNvSpPr>
          <p:nvPr>
            <p:ph type="title" idx="2"/>
          </p:nvPr>
        </p:nvSpPr>
        <p:spPr>
          <a:xfrm>
            <a:off x="184350" y="2590800"/>
            <a:ext cx="66738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65"/>
          <p:cNvSpPr txBox="1">
            <a:spLocks noGrp="1"/>
          </p:cNvSpPr>
          <p:nvPr>
            <p:ph type="subTitle" idx="3"/>
          </p:nvPr>
        </p:nvSpPr>
        <p:spPr>
          <a:xfrm>
            <a:off x="203200" y="3077050"/>
            <a:ext cx="707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Sup - Learning Goal">
  <p:cSld name="CUSTOM_50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66"/>
          <p:cNvSpPr/>
          <p:nvPr/>
        </p:nvSpPr>
        <p:spPr>
          <a:xfrm>
            <a:off x="0" y="-125"/>
            <a:ext cx="3048000" cy="63972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66"/>
          <p:cNvSpPr txBox="1"/>
          <p:nvPr/>
        </p:nvSpPr>
        <p:spPr>
          <a:xfrm>
            <a:off x="0" y="1431075"/>
            <a:ext cx="30480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Goal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6" name="Google Shape;776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66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66"/>
          <p:cNvSpPr txBox="1">
            <a:spLocks noGrp="1"/>
          </p:cNvSpPr>
          <p:nvPr>
            <p:ph type="title"/>
          </p:nvPr>
        </p:nvSpPr>
        <p:spPr>
          <a:xfrm>
            <a:off x="3410425" y="1431075"/>
            <a:ext cx="5399400" cy="3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66"/>
          <p:cNvSpPr txBox="1">
            <a:spLocks noGrp="1"/>
          </p:cNvSpPr>
          <p:nvPr>
            <p:ph type="subTitle" idx="1"/>
          </p:nvPr>
        </p:nvSpPr>
        <p:spPr>
          <a:xfrm>
            <a:off x="5101675" y="65050"/>
            <a:ext cx="3921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27615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761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761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761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761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761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761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761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76156"/>
                </a:solidFill>
              </a:defRPr>
            </a:lvl9pPr>
          </a:lstStyle>
          <a:p>
            <a:endParaRPr/>
          </a:p>
        </p:txBody>
      </p:sp>
      <p:pic>
        <p:nvPicPr>
          <p:cNvPr id="780" name="Google Shape;780;p66"/>
          <p:cNvPicPr preferRelativeResize="0"/>
          <p:nvPr/>
        </p:nvPicPr>
        <p:blipFill rotWithShape="1">
          <a:blip r:embed="rId4">
            <a:alphaModFix/>
          </a:blip>
          <a:srcRect b="5150"/>
          <a:stretch/>
        </p:blipFill>
        <p:spPr>
          <a:xfrm>
            <a:off x="268050" y="4207725"/>
            <a:ext cx="2406675" cy="21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66"/>
          <p:cNvSpPr txBox="1"/>
          <p:nvPr/>
        </p:nvSpPr>
        <p:spPr>
          <a:xfrm>
            <a:off x="27900" y="3912300"/>
            <a:ext cx="29922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Algebra 1</a:t>
            </a:r>
            <a:br>
              <a:rPr lang="en" sz="4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Supports</a:t>
            </a:r>
            <a:endParaRPr sz="4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.1 Supports">
  <p:cSld name="CUSTOM_48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67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67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785" name="Google Shape;785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67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67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8" name="Google Shape;788;p67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67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0" name="Google Shape;790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0" y="-2"/>
            <a:ext cx="593989" cy="5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Sup - Warm-up">
  <p:cSld name="CUSTOM_48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8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8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794" name="Google Shape;794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68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68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7" name="Google Shape;797;p68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68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9" name="Google Shape;799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0" y="-2"/>
            <a:ext cx="593989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68"/>
          <p:cNvSpPr/>
          <p:nvPr/>
        </p:nvSpPr>
        <p:spPr>
          <a:xfrm>
            <a:off x="-12300" y="547050"/>
            <a:ext cx="23862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1" name="Google Shape;801;p68"/>
          <p:cNvSpPr txBox="1"/>
          <p:nvPr/>
        </p:nvSpPr>
        <p:spPr>
          <a:xfrm>
            <a:off x="149100" y="547050"/>
            <a:ext cx="19416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</a:t>
            </a: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Sup - WODB">
  <p:cSld name="CUSTOM_48_1_1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69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9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05" name="Google Shape;805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69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69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08" name="Google Shape;808;p69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69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10" name="Google Shape;81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0" y="-2"/>
            <a:ext cx="593989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69"/>
          <p:cNvSpPr/>
          <p:nvPr/>
        </p:nvSpPr>
        <p:spPr>
          <a:xfrm>
            <a:off x="-12300" y="547050"/>
            <a:ext cx="35622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2" name="Google Shape;812;p69"/>
          <p:cNvSpPr txBox="1"/>
          <p:nvPr/>
        </p:nvSpPr>
        <p:spPr>
          <a:xfrm>
            <a:off x="156550" y="547050"/>
            <a:ext cx="3355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Which One Doesn’t Belong?</a:t>
            </a:r>
            <a:endParaRPr sz="130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Sup - Math Talk">
  <p:cSld name="CUSTOM_48_1_1_1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70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70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16" name="Google Shape;816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70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70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19" name="Google Shape;819;p70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70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1" name="Google Shape;821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0" y="-2"/>
            <a:ext cx="593989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70"/>
          <p:cNvSpPr/>
          <p:nvPr/>
        </p:nvSpPr>
        <p:spPr>
          <a:xfrm>
            <a:off x="-12300" y="547050"/>
            <a:ext cx="27630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3" name="Google Shape;823;p70"/>
          <p:cNvSpPr txBox="1"/>
          <p:nvPr/>
        </p:nvSpPr>
        <p:spPr>
          <a:xfrm>
            <a:off x="139177" y="547050"/>
            <a:ext cx="25185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Math Talk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1">
  <p:cSld name="CUSTOM_14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/>
        </p:nvSpPr>
        <p:spPr>
          <a:xfrm>
            <a:off x="8542850" y="6477525"/>
            <a:ext cx="518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606060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54312"/>
            <a:ext cx="1553025" cy="36731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/>
        </p:nvSpPr>
        <p:spPr>
          <a:xfrm>
            <a:off x="-758866" y="-715987"/>
            <a:ext cx="1611900" cy="1396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34CF">
              <a:alpha val="68720"/>
            </a:srgb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498014" y="-20684"/>
            <a:ext cx="1611900" cy="1396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0319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-758866" y="680526"/>
            <a:ext cx="1611900" cy="1396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0319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-758860" y="2077056"/>
            <a:ext cx="1611900" cy="1396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34C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-758860" y="3473577"/>
            <a:ext cx="1611900" cy="1396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0319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1738954" y="-715963"/>
            <a:ext cx="1611900" cy="1396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8F34C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352575" y="61050"/>
            <a:ext cx="8643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1307900" y="1375825"/>
            <a:ext cx="7374900" cy="50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●"/>
              <a:defRPr sz="24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F34CF"/>
              </a:buClr>
              <a:buSzPts val="2400"/>
              <a:buFont typeface="Open Sans"/>
              <a:buChar char="○"/>
              <a:defRPr sz="24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F34CF"/>
              </a:buClr>
              <a:buSzPts val="2400"/>
              <a:buFont typeface="Open Sans"/>
              <a:buChar char="■"/>
              <a:defRPr sz="24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Sup - Estimation">
  <p:cSld name="CUSTOM_48_1_1_1_2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71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71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27" name="Google Shape;827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71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71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30" name="Google Shape;830;p71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71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2" name="Google Shape;832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0" y="-2"/>
            <a:ext cx="593989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71"/>
          <p:cNvSpPr/>
          <p:nvPr/>
        </p:nvSpPr>
        <p:spPr>
          <a:xfrm>
            <a:off x="-12300" y="547050"/>
            <a:ext cx="27630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4" name="Google Shape;834;p71"/>
          <p:cNvSpPr txBox="1"/>
          <p:nvPr/>
        </p:nvSpPr>
        <p:spPr>
          <a:xfrm>
            <a:off x="139177" y="547050"/>
            <a:ext cx="25185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Estimation</a:t>
            </a: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Sup - Notice and Wonder">
  <p:cSld name="CUSTOM_48_1_1_1_1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72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72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38" name="Google Shape;838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72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72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41" name="Google Shape;841;p72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72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3" name="Google Shape;843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0" y="-2"/>
            <a:ext cx="593989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72"/>
          <p:cNvSpPr/>
          <p:nvPr/>
        </p:nvSpPr>
        <p:spPr>
          <a:xfrm>
            <a:off x="-12300" y="547050"/>
            <a:ext cx="31623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5" name="Google Shape;845;p72"/>
          <p:cNvSpPr txBox="1"/>
          <p:nvPr/>
        </p:nvSpPr>
        <p:spPr>
          <a:xfrm>
            <a:off x="139187" y="547050"/>
            <a:ext cx="3010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Notice and Wonder</a:t>
            </a: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Sup - NW (not warm-up)">
  <p:cSld name="CUSTOM_48_1_1_1_1_1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73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73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49" name="Google Shape;849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73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73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52" name="Google Shape;852;p73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73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54" name="Google Shape;854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0" y="-2"/>
            <a:ext cx="593989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3"/>
          <p:cNvSpPr/>
          <p:nvPr/>
        </p:nvSpPr>
        <p:spPr>
          <a:xfrm>
            <a:off x="-12300" y="547050"/>
            <a:ext cx="3162300" cy="2796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6" name="Google Shape;856;p73"/>
          <p:cNvSpPr txBox="1"/>
          <p:nvPr/>
        </p:nvSpPr>
        <p:spPr>
          <a:xfrm>
            <a:off x="139187" y="547050"/>
            <a:ext cx="3010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Notice and Wonder</a:t>
            </a: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Sup - Digital applet">
  <p:cSld name="CUSTOM_48_1_1_1_1_1_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4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74"/>
          <p:cNvSpPr txBox="1">
            <a:spLocks noGrp="1"/>
          </p:cNvSpPr>
          <p:nvPr>
            <p:ph type="body" idx="1"/>
          </p:nvPr>
        </p:nvSpPr>
        <p:spPr>
          <a:xfrm>
            <a:off x="3335925" y="1162425"/>
            <a:ext cx="5346900" cy="4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60" name="Google Shape;860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74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74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63" name="Google Shape;863;p74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74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5" name="Google Shape;865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0" y="-2"/>
            <a:ext cx="593989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74"/>
          <p:cNvSpPr/>
          <p:nvPr/>
        </p:nvSpPr>
        <p:spPr>
          <a:xfrm>
            <a:off x="352853" y="2249439"/>
            <a:ext cx="2475900" cy="2359200"/>
          </a:xfrm>
          <a:prstGeom prst="ellipse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7" name="Google Shape;867;p74"/>
          <p:cNvPicPr preferRelativeResize="0"/>
          <p:nvPr/>
        </p:nvPicPr>
        <p:blipFill rotWithShape="1">
          <a:blip r:embed="rId5">
            <a:alphaModFix/>
          </a:blip>
          <a:srcRect t="15403" b="17097"/>
          <a:stretch/>
        </p:blipFill>
        <p:spPr>
          <a:xfrm>
            <a:off x="480410" y="2674903"/>
            <a:ext cx="1865047" cy="130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066" y="2909301"/>
            <a:ext cx="801716" cy="748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9" name="Google Shape;869;p74"/>
          <p:cNvGrpSpPr/>
          <p:nvPr/>
        </p:nvGrpSpPr>
        <p:grpSpPr>
          <a:xfrm>
            <a:off x="1611587" y="3368339"/>
            <a:ext cx="961144" cy="648708"/>
            <a:chOff x="4376850" y="2698575"/>
            <a:chExt cx="1746900" cy="1223746"/>
          </a:xfrm>
        </p:grpSpPr>
        <p:sp>
          <p:nvSpPr>
            <p:cNvPr id="870" name="Google Shape;870;p74"/>
            <p:cNvSpPr/>
            <p:nvPr/>
          </p:nvSpPr>
          <p:spPr>
            <a:xfrm>
              <a:off x="4376850" y="2698575"/>
              <a:ext cx="1746900" cy="1180200"/>
            </a:xfrm>
            <a:prstGeom prst="roundRect">
              <a:avLst>
                <a:gd name="adj" fmla="val 16667"/>
              </a:avLst>
            </a:prstGeom>
            <a:solidFill>
              <a:srgbClr val="27615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1" name="Google Shape;871;p74"/>
            <p:cNvGrpSpPr/>
            <p:nvPr/>
          </p:nvGrpSpPr>
          <p:grpSpPr>
            <a:xfrm>
              <a:off x="5097702" y="3836344"/>
              <a:ext cx="305178" cy="85977"/>
              <a:chOff x="2704175" y="4079500"/>
              <a:chExt cx="992450" cy="279600"/>
            </a:xfrm>
          </p:grpSpPr>
          <p:sp>
            <p:nvSpPr>
              <p:cNvPr id="872" name="Google Shape;872;p74"/>
              <p:cNvSpPr/>
              <p:nvPr/>
            </p:nvSpPr>
            <p:spPr>
              <a:xfrm>
                <a:off x="2704175" y="4079500"/>
                <a:ext cx="279600" cy="279600"/>
              </a:xfrm>
              <a:prstGeom prst="ellipse">
                <a:avLst/>
              </a:prstGeom>
              <a:solidFill>
                <a:srgbClr val="276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4"/>
              <p:cNvSpPr/>
              <p:nvPr/>
            </p:nvSpPr>
            <p:spPr>
              <a:xfrm>
                <a:off x="3060600" y="4079500"/>
                <a:ext cx="279600" cy="279600"/>
              </a:xfrm>
              <a:prstGeom prst="ellipse">
                <a:avLst/>
              </a:prstGeom>
              <a:solidFill>
                <a:srgbClr val="276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74"/>
              <p:cNvSpPr/>
              <p:nvPr/>
            </p:nvSpPr>
            <p:spPr>
              <a:xfrm>
                <a:off x="3417025" y="4079500"/>
                <a:ext cx="279600" cy="279600"/>
              </a:xfrm>
              <a:prstGeom prst="ellipse">
                <a:avLst/>
              </a:prstGeom>
              <a:solidFill>
                <a:srgbClr val="276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75" name="Google Shape;875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9425" y="3456825"/>
            <a:ext cx="505450" cy="4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Sup - Learning Targets">
  <p:cSld name="CUSTOM_51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75"/>
          <p:cNvSpPr/>
          <p:nvPr/>
        </p:nvSpPr>
        <p:spPr>
          <a:xfrm>
            <a:off x="6096000" y="0"/>
            <a:ext cx="3048000" cy="63972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75"/>
          <p:cNvSpPr txBox="1"/>
          <p:nvPr/>
        </p:nvSpPr>
        <p:spPr>
          <a:xfrm>
            <a:off x="6096000" y="1431200"/>
            <a:ext cx="30480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Targets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9" name="Google Shape;879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75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75"/>
          <p:cNvSpPr txBox="1">
            <a:spLocks noGrp="1"/>
          </p:cNvSpPr>
          <p:nvPr>
            <p:ph type="subTitle" idx="1"/>
          </p:nvPr>
        </p:nvSpPr>
        <p:spPr>
          <a:xfrm>
            <a:off x="42675" y="46475"/>
            <a:ext cx="3921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27615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C509F"/>
                </a:solidFill>
              </a:defRPr>
            </a:lvl9pPr>
          </a:lstStyle>
          <a:p>
            <a:endParaRPr/>
          </a:p>
        </p:txBody>
      </p:sp>
      <p:pic>
        <p:nvPicPr>
          <p:cNvPr id="882" name="Google Shape;882;p75"/>
          <p:cNvPicPr preferRelativeResize="0"/>
          <p:nvPr/>
        </p:nvPicPr>
        <p:blipFill rotWithShape="1">
          <a:blip r:embed="rId4">
            <a:alphaModFix/>
          </a:blip>
          <a:srcRect b="5150"/>
          <a:stretch/>
        </p:blipFill>
        <p:spPr>
          <a:xfrm>
            <a:off x="6364050" y="4216600"/>
            <a:ext cx="2406675" cy="21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75"/>
          <p:cNvSpPr txBox="1"/>
          <p:nvPr/>
        </p:nvSpPr>
        <p:spPr>
          <a:xfrm>
            <a:off x="6123900" y="3921175"/>
            <a:ext cx="29922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Algebra 1</a:t>
            </a:r>
            <a:br>
              <a:rPr lang="en" sz="4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Supports</a:t>
            </a:r>
            <a:endParaRPr sz="4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4" name="Google Shape;884;p75"/>
          <p:cNvSpPr txBox="1">
            <a:spLocks noGrp="1"/>
          </p:cNvSpPr>
          <p:nvPr>
            <p:ph type="body" idx="2"/>
          </p:nvPr>
        </p:nvSpPr>
        <p:spPr>
          <a:xfrm>
            <a:off x="365760" y="1431200"/>
            <a:ext cx="5394900" cy="31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6156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419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76156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Sup - Lesson Synthesis">
  <p:cSld name="CUSTOM_48_1_1_1_1_1_1_1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76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76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88" name="Google Shape;888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76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76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91" name="Google Shape;891;p76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76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93" name="Google Shape;893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0" y="-2"/>
            <a:ext cx="593989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76"/>
          <p:cNvSpPr/>
          <p:nvPr/>
        </p:nvSpPr>
        <p:spPr>
          <a:xfrm rot="10800000">
            <a:off x="7080975" y="553125"/>
            <a:ext cx="2070000" cy="3018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76"/>
          <p:cNvSpPr txBox="1"/>
          <p:nvPr/>
        </p:nvSpPr>
        <p:spPr>
          <a:xfrm>
            <a:off x="7304050" y="553075"/>
            <a:ext cx="1743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Synthesis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Sup - Cool-down">
  <p:cSld name="CUSTOM_48_1_1_1_1_1_1_1_1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77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77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99" name="Google Shape;899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77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77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02" name="Google Shape;902;p77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77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4" name="Google Shape;904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0" y="-2"/>
            <a:ext cx="593989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77"/>
          <p:cNvSpPr txBox="1"/>
          <p:nvPr/>
        </p:nvSpPr>
        <p:spPr>
          <a:xfrm>
            <a:off x="7304050" y="553075"/>
            <a:ext cx="1743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Synthesis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6" name="Google Shape;906;p77"/>
          <p:cNvSpPr/>
          <p:nvPr/>
        </p:nvSpPr>
        <p:spPr>
          <a:xfrm rot="10800000">
            <a:off x="7080975" y="553125"/>
            <a:ext cx="2070000" cy="301800"/>
          </a:xfrm>
          <a:prstGeom prst="homePlate">
            <a:avLst>
              <a:gd name="adj" fmla="val 50000"/>
            </a:avLst>
          </a:prstGeom>
          <a:solidFill>
            <a:srgbClr val="8F3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77"/>
          <p:cNvSpPr txBox="1"/>
          <p:nvPr/>
        </p:nvSpPr>
        <p:spPr>
          <a:xfrm>
            <a:off x="7248300" y="553075"/>
            <a:ext cx="17988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Cool-down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Sup - Glossary">
  <p:cSld name="CUSTOM_42_1_1_1_1_1_1_1_1_1_1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" name="Google Shape;909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78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78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2" name="Google Shape;912;p78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3" name="Google Shape;913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6" y="28737"/>
            <a:ext cx="532403" cy="4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78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78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276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78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8221800" cy="4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7615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7615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917" name="Google Shape;917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3990" y="-2"/>
            <a:ext cx="593989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78"/>
          <p:cNvSpPr txBox="1"/>
          <p:nvPr/>
        </p:nvSpPr>
        <p:spPr>
          <a:xfrm>
            <a:off x="149100" y="-12125"/>
            <a:ext cx="32079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Glossary</a:t>
            </a:r>
            <a:endParaRPr sz="240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ometry - main">
  <p:cSld name="CUSTOM_42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82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7319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82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947" name="Google Shape;947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82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82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50" name="Google Shape;950;p82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82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52" name="Google Shape;952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6" y="28737"/>
            <a:ext cx="532403" cy="4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o - WODB">
  <p:cSld name="CUSTOM_42_1_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84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7319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6" name="Google Shape;966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84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84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69" name="Google Shape;969;p84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84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1" name="Google Shape;971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6" y="28737"/>
            <a:ext cx="532403" cy="4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84"/>
          <p:cNvSpPr/>
          <p:nvPr/>
        </p:nvSpPr>
        <p:spPr>
          <a:xfrm>
            <a:off x="-12300" y="547050"/>
            <a:ext cx="3562200" cy="279600"/>
          </a:xfrm>
          <a:prstGeom prst="homePlate">
            <a:avLst>
              <a:gd name="adj" fmla="val 50000"/>
            </a:avLst>
          </a:prstGeom>
          <a:solidFill>
            <a:srgbClr val="06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3" name="Google Shape;973;p84"/>
          <p:cNvSpPr txBox="1"/>
          <p:nvPr/>
        </p:nvSpPr>
        <p:spPr>
          <a:xfrm>
            <a:off x="156550" y="547050"/>
            <a:ext cx="3355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Which One Doesn’t Belong?</a:t>
            </a:r>
            <a:endParaRPr sz="1300"/>
          </a:p>
        </p:txBody>
      </p:sp>
      <p:sp>
        <p:nvSpPr>
          <p:cNvPr id="974" name="Google Shape;974;p84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Title page">
  <p:cSld name="CUSTOM_15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203200" y="3141625"/>
            <a:ext cx="31767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Expressions and Equations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8353425" y="3576175"/>
            <a:ext cx="469200" cy="1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0" y="2458075"/>
            <a:ext cx="9144000" cy="1118100"/>
          </a:xfrm>
          <a:prstGeom prst="rect">
            <a:avLst/>
          </a:prstGeom>
          <a:solidFill>
            <a:srgbClr val="4D2E9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8211050" y="2349675"/>
            <a:ext cx="5031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4700">
              <a:solidFill>
                <a:srgbClr val="F3F3F3"/>
              </a:solidFill>
            </a:endParaRPr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2">
            <a:alphaModFix/>
          </a:blip>
          <a:srcRect r="36159" b="41880"/>
          <a:stretch/>
        </p:blipFill>
        <p:spPr>
          <a:xfrm rot="-351412">
            <a:off x="8183577" y="2803367"/>
            <a:ext cx="997697" cy="84776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8353425" y="3576175"/>
            <a:ext cx="469200" cy="1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5" y="6364875"/>
            <a:ext cx="1870925" cy="4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4">
            <a:alphaModFix/>
          </a:blip>
          <a:srcRect l="10213" t="36663" r="8465" b="34224"/>
          <a:stretch/>
        </p:blipFill>
        <p:spPr>
          <a:xfrm>
            <a:off x="7150679" y="6422476"/>
            <a:ext cx="1911396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84350" y="2590800"/>
            <a:ext cx="66738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203200" y="3077050"/>
            <a:ext cx="707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2"/>
          </p:nvPr>
        </p:nvSpPr>
        <p:spPr>
          <a:xfrm>
            <a:off x="184350" y="3784588"/>
            <a:ext cx="4942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 idx="3"/>
          </p:nvPr>
        </p:nvSpPr>
        <p:spPr>
          <a:xfrm>
            <a:off x="184350" y="4257675"/>
            <a:ext cx="86928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6420" y="232050"/>
            <a:ext cx="3988680" cy="20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8">
          <p15:clr>
            <a:srgbClr val="FA7B17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o - Notice and Wonder">
  <p:cSld name="CUSTOM_42_1_1_1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86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7319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8" name="Google Shape;988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86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86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91" name="Google Shape;991;p86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86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3" name="Google Shape;993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6" y="28737"/>
            <a:ext cx="532403" cy="4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86"/>
          <p:cNvSpPr/>
          <p:nvPr/>
        </p:nvSpPr>
        <p:spPr>
          <a:xfrm>
            <a:off x="-12300" y="547050"/>
            <a:ext cx="3162300" cy="279600"/>
          </a:xfrm>
          <a:prstGeom prst="homePlate">
            <a:avLst>
              <a:gd name="adj" fmla="val 50000"/>
            </a:avLst>
          </a:prstGeom>
          <a:solidFill>
            <a:srgbClr val="06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5" name="Google Shape;995;p86"/>
          <p:cNvSpPr txBox="1"/>
          <p:nvPr/>
        </p:nvSpPr>
        <p:spPr>
          <a:xfrm>
            <a:off x="139187" y="547050"/>
            <a:ext cx="3010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Notice and Wonder</a:t>
            </a:r>
            <a:endParaRPr/>
          </a:p>
        </p:txBody>
      </p:sp>
      <p:sp>
        <p:nvSpPr>
          <p:cNvPr id="996" name="Google Shape;996;p86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o - NW (not warm-up)">
  <p:cSld name="CUSTOM_42_1_1_1_1_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87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7319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9" name="Google Shape;999;p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87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87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02" name="Google Shape;1002;p87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87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4" name="Google Shape;1004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6" y="28737"/>
            <a:ext cx="532403" cy="4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87"/>
          <p:cNvSpPr/>
          <p:nvPr/>
        </p:nvSpPr>
        <p:spPr>
          <a:xfrm>
            <a:off x="-12300" y="547050"/>
            <a:ext cx="3162300" cy="279600"/>
          </a:xfrm>
          <a:prstGeom prst="homePlate">
            <a:avLst>
              <a:gd name="adj" fmla="val 50000"/>
            </a:avLst>
          </a:prstGeom>
          <a:solidFill>
            <a:srgbClr val="06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6" name="Google Shape;1006;p87"/>
          <p:cNvSpPr txBox="1"/>
          <p:nvPr/>
        </p:nvSpPr>
        <p:spPr>
          <a:xfrm>
            <a:off x="139187" y="547050"/>
            <a:ext cx="3010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Notice and Wonder</a:t>
            </a:r>
            <a:endParaRPr/>
          </a:p>
        </p:txBody>
      </p:sp>
      <p:sp>
        <p:nvSpPr>
          <p:cNvPr id="1007" name="Google Shape;1007;p87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o - Cool-down">
  <p:cSld name="CUSTOM_42_1_1_1_1_1_1_1_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91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7319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9" name="Google Shape;1049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91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91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52" name="Google Shape;1052;p91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p91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54" name="Google Shape;105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6" y="28737"/>
            <a:ext cx="532403" cy="4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91"/>
          <p:cNvSpPr txBox="1"/>
          <p:nvPr/>
        </p:nvSpPr>
        <p:spPr>
          <a:xfrm>
            <a:off x="7304050" y="553075"/>
            <a:ext cx="1743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Synthesis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6" name="Google Shape;1056;p91"/>
          <p:cNvSpPr/>
          <p:nvPr/>
        </p:nvSpPr>
        <p:spPr>
          <a:xfrm rot="10800000">
            <a:off x="7080975" y="553125"/>
            <a:ext cx="2070000" cy="301800"/>
          </a:xfrm>
          <a:prstGeom prst="homePlate">
            <a:avLst>
              <a:gd name="adj" fmla="val 50000"/>
            </a:avLst>
          </a:prstGeom>
          <a:solidFill>
            <a:srgbClr val="06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91"/>
          <p:cNvSpPr txBox="1"/>
          <p:nvPr/>
        </p:nvSpPr>
        <p:spPr>
          <a:xfrm>
            <a:off x="7248300" y="553075"/>
            <a:ext cx="17988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Cool-down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8" name="Google Shape;1058;p91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o - Glossary">
  <p:cSld name="CUSTOM_42_1_1_1_1_1_1_1_1_1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92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7319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1" name="Google Shape;1061;p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92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92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64" name="Google Shape;1064;p92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5" name="Google Shape;1065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6" y="28737"/>
            <a:ext cx="532403" cy="4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92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92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8221800" cy="4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68" name="Google Shape;1068;p92"/>
          <p:cNvSpPr txBox="1"/>
          <p:nvPr/>
        </p:nvSpPr>
        <p:spPr>
          <a:xfrm>
            <a:off x="149100" y="-12125"/>
            <a:ext cx="32079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Glossary</a:t>
            </a:r>
            <a:endParaRPr sz="240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2 - Title Page">
  <p:cSld name="CUSTOM_37_1_1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93"/>
          <p:cNvSpPr txBox="1"/>
          <p:nvPr/>
        </p:nvSpPr>
        <p:spPr>
          <a:xfrm>
            <a:off x="203200" y="3141625"/>
            <a:ext cx="31767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Expressions and Equations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1" name="Google Shape;1071;p93"/>
          <p:cNvSpPr/>
          <p:nvPr/>
        </p:nvSpPr>
        <p:spPr>
          <a:xfrm>
            <a:off x="8353425" y="3576175"/>
            <a:ext cx="469200" cy="1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93"/>
          <p:cNvSpPr/>
          <p:nvPr/>
        </p:nvSpPr>
        <p:spPr>
          <a:xfrm>
            <a:off x="8353425" y="3576175"/>
            <a:ext cx="469200" cy="1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3" name="Google Shape;1073;p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5" y="6364875"/>
            <a:ext cx="1870925" cy="4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93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150679" y="6422476"/>
            <a:ext cx="1911396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93"/>
          <p:cNvSpPr txBox="1">
            <a:spLocks noGrp="1"/>
          </p:cNvSpPr>
          <p:nvPr>
            <p:ph type="subTitle" idx="1"/>
          </p:nvPr>
        </p:nvSpPr>
        <p:spPr>
          <a:xfrm>
            <a:off x="184350" y="3784588"/>
            <a:ext cx="4942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6" name="Google Shape;1076;p93"/>
          <p:cNvSpPr txBox="1">
            <a:spLocks noGrp="1"/>
          </p:cNvSpPr>
          <p:nvPr>
            <p:ph type="title"/>
          </p:nvPr>
        </p:nvSpPr>
        <p:spPr>
          <a:xfrm>
            <a:off x="184350" y="4257675"/>
            <a:ext cx="86928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077" name="Google Shape;1077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0687" y="197475"/>
            <a:ext cx="5162637" cy="205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93"/>
          <p:cNvSpPr/>
          <p:nvPr/>
        </p:nvSpPr>
        <p:spPr>
          <a:xfrm>
            <a:off x="0" y="2539500"/>
            <a:ext cx="9144000" cy="1118100"/>
          </a:xfrm>
          <a:prstGeom prst="rect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93"/>
          <p:cNvSpPr txBox="1"/>
          <p:nvPr/>
        </p:nvSpPr>
        <p:spPr>
          <a:xfrm>
            <a:off x="184350" y="2672225"/>
            <a:ext cx="66738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0" name="Google Shape;1080;p93"/>
          <p:cNvSpPr txBox="1"/>
          <p:nvPr/>
        </p:nvSpPr>
        <p:spPr>
          <a:xfrm>
            <a:off x="184350" y="3170950"/>
            <a:ext cx="707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1" name="Google Shape;1081;p93"/>
          <p:cNvPicPr preferRelativeResize="0"/>
          <p:nvPr/>
        </p:nvPicPr>
        <p:blipFill rotWithShape="1">
          <a:blip r:embed="rId5">
            <a:alphaModFix/>
          </a:blip>
          <a:srcRect b="7278"/>
          <a:stretch/>
        </p:blipFill>
        <p:spPr>
          <a:xfrm>
            <a:off x="7261000" y="2539500"/>
            <a:ext cx="1870925" cy="1125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93"/>
          <p:cNvSpPr txBox="1"/>
          <p:nvPr/>
        </p:nvSpPr>
        <p:spPr>
          <a:xfrm>
            <a:off x="6577025" y="2906100"/>
            <a:ext cx="240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ALGEBRA 2</a:t>
            </a:r>
            <a:endParaRPr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3" name="Google Shape;1083;p93"/>
          <p:cNvSpPr txBox="1">
            <a:spLocks noGrp="1"/>
          </p:cNvSpPr>
          <p:nvPr>
            <p:ph type="title" idx="2"/>
          </p:nvPr>
        </p:nvSpPr>
        <p:spPr>
          <a:xfrm>
            <a:off x="184350" y="2590800"/>
            <a:ext cx="66738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93"/>
          <p:cNvSpPr txBox="1">
            <a:spLocks noGrp="1"/>
          </p:cNvSpPr>
          <p:nvPr>
            <p:ph type="subTitle" idx="3"/>
          </p:nvPr>
        </p:nvSpPr>
        <p:spPr>
          <a:xfrm>
            <a:off x="203200" y="3077050"/>
            <a:ext cx="707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2 - Learning Goal">
  <p:cSld name="CUSTOM_38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94"/>
          <p:cNvSpPr/>
          <p:nvPr/>
        </p:nvSpPr>
        <p:spPr>
          <a:xfrm>
            <a:off x="0" y="-125"/>
            <a:ext cx="3048000" cy="6397200"/>
          </a:xfrm>
          <a:prstGeom prst="rect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94"/>
          <p:cNvSpPr txBox="1"/>
          <p:nvPr/>
        </p:nvSpPr>
        <p:spPr>
          <a:xfrm>
            <a:off x="0" y="1431075"/>
            <a:ext cx="30480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Goal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8" name="Google Shape;1088;p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94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94"/>
          <p:cNvSpPr txBox="1">
            <a:spLocks noGrp="1"/>
          </p:cNvSpPr>
          <p:nvPr>
            <p:ph type="title"/>
          </p:nvPr>
        </p:nvSpPr>
        <p:spPr>
          <a:xfrm>
            <a:off x="3410425" y="1431075"/>
            <a:ext cx="5399400" cy="3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94"/>
          <p:cNvSpPr txBox="1">
            <a:spLocks noGrp="1"/>
          </p:cNvSpPr>
          <p:nvPr>
            <p:ph type="subTitle" idx="1"/>
          </p:nvPr>
        </p:nvSpPr>
        <p:spPr>
          <a:xfrm>
            <a:off x="5101675" y="65050"/>
            <a:ext cx="3921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86008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9pPr>
          </a:lstStyle>
          <a:p>
            <a:endParaRPr/>
          </a:p>
        </p:txBody>
      </p:sp>
      <p:pic>
        <p:nvPicPr>
          <p:cNvPr id="1092" name="Google Shape;1092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75" y="4486200"/>
            <a:ext cx="2590650" cy="182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94"/>
          <p:cNvSpPr txBox="1"/>
          <p:nvPr/>
        </p:nvSpPr>
        <p:spPr>
          <a:xfrm>
            <a:off x="0" y="3979450"/>
            <a:ext cx="29922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Algebra 2</a:t>
            </a:r>
            <a:endParaRPr sz="4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2 - Main">
  <p:cSld name="CUSTOM_46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95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6" name="Google Shape;1096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95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95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99" name="Google Shape;1099;p95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0" name="Google Shape;1100;p95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1" name="Google Shape;1101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5740" y="1"/>
            <a:ext cx="788258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95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2 - Warm-up">
  <p:cSld name="CUSTOM_46_2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96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5" name="Google Shape;1105;p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96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Google Shape;1107;p96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08" name="Google Shape;1108;p96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96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10" name="Google Shape;1110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5740" y="1"/>
            <a:ext cx="788258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96"/>
          <p:cNvSpPr/>
          <p:nvPr/>
        </p:nvSpPr>
        <p:spPr>
          <a:xfrm>
            <a:off x="-12300" y="547050"/>
            <a:ext cx="2386200" cy="279600"/>
          </a:xfrm>
          <a:prstGeom prst="homePlate">
            <a:avLst>
              <a:gd name="adj" fmla="val 50000"/>
            </a:avLst>
          </a:prstGeom>
          <a:solidFill>
            <a:srgbClr val="06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2" name="Google Shape;1112;p96"/>
          <p:cNvSpPr txBox="1"/>
          <p:nvPr/>
        </p:nvSpPr>
        <p:spPr>
          <a:xfrm>
            <a:off x="149100" y="547050"/>
            <a:ext cx="19416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</a:t>
            </a:r>
            <a:endParaRPr/>
          </a:p>
        </p:txBody>
      </p:sp>
      <p:sp>
        <p:nvSpPr>
          <p:cNvPr id="1113" name="Google Shape;1113;p96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2 - WODB">
  <p:cSld name="CUSTOM_46_1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97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6" name="Google Shape;1116;p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97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p97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9" name="Google Shape;1119;p97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0" name="Google Shape;1120;p97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1" name="Google Shape;1121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5740" y="1"/>
            <a:ext cx="788258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97"/>
          <p:cNvSpPr/>
          <p:nvPr/>
        </p:nvSpPr>
        <p:spPr>
          <a:xfrm>
            <a:off x="-12300" y="547050"/>
            <a:ext cx="3562200" cy="279600"/>
          </a:xfrm>
          <a:prstGeom prst="homePlate">
            <a:avLst>
              <a:gd name="adj" fmla="val 50000"/>
            </a:avLst>
          </a:prstGeom>
          <a:solidFill>
            <a:srgbClr val="06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3" name="Google Shape;1123;p97"/>
          <p:cNvSpPr txBox="1"/>
          <p:nvPr/>
        </p:nvSpPr>
        <p:spPr>
          <a:xfrm>
            <a:off x="156550" y="547050"/>
            <a:ext cx="3355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Which One Doesn’t Belong?</a:t>
            </a:r>
            <a:endParaRPr sz="1300"/>
          </a:p>
        </p:txBody>
      </p:sp>
      <p:sp>
        <p:nvSpPr>
          <p:cNvPr id="1124" name="Google Shape;1124;p97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2 - Math Talk">
  <p:cSld name="CUSTOM_46_1_1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98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7" name="Google Shape;1127;p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98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Google Shape;1129;p98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30" name="Google Shape;1130;p98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98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32" name="Google Shape;1132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5740" y="1"/>
            <a:ext cx="788258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Google Shape;1133;p98"/>
          <p:cNvSpPr/>
          <p:nvPr/>
        </p:nvSpPr>
        <p:spPr>
          <a:xfrm>
            <a:off x="-12300" y="547050"/>
            <a:ext cx="2763000" cy="279600"/>
          </a:xfrm>
          <a:prstGeom prst="homePlate">
            <a:avLst>
              <a:gd name="adj" fmla="val 50000"/>
            </a:avLst>
          </a:prstGeom>
          <a:solidFill>
            <a:srgbClr val="06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4" name="Google Shape;1134;p98"/>
          <p:cNvSpPr txBox="1"/>
          <p:nvPr/>
        </p:nvSpPr>
        <p:spPr>
          <a:xfrm>
            <a:off x="139177" y="547050"/>
            <a:ext cx="25185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Math Talk</a:t>
            </a:r>
            <a:endParaRPr/>
          </a:p>
        </p:txBody>
      </p:sp>
      <p:sp>
        <p:nvSpPr>
          <p:cNvPr id="1135" name="Google Shape;1135;p98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Learning Goal">
  <p:cSld name="CUSTOM_16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0" y="-125"/>
            <a:ext cx="3048000" cy="6378900"/>
          </a:xfrm>
          <a:prstGeom prst="rect">
            <a:avLst/>
          </a:prstGeom>
          <a:solidFill>
            <a:srgbClr val="4D2E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 txBox="1"/>
          <p:nvPr/>
        </p:nvSpPr>
        <p:spPr>
          <a:xfrm>
            <a:off x="0" y="1431075"/>
            <a:ext cx="30480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Goal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3410425" y="1431075"/>
            <a:ext cx="5399400" cy="3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1"/>
          </p:nvPr>
        </p:nvSpPr>
        <p:spPr>
          <a:xfrm>
            <a:off x="5101675" y="65050"/>
            <a:ext cx="3921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60319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822025" y="3409025"/>
            <a:ext cx="8601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 b="1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0400">
              <a:solidFill>
                <a:srgbClr val="F3F3F3"/>
              </a:solidFill>
            </a:endParaRPr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4">
            <a:alphaModFix/>
          </a:blip>
          <a:srcRect r="36159" b="41880"/>
          <a:stretch/>
        </p:blipFill>
        <p:spPr>
          <a:xfrm rot="-351416">
            <a:off x="664731" y="4303466"/>
            <a:ext cx="2463177" cy="209304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/>
          <p:nvPr/>
        </p:nvSpPr>
        <p:spPr>
          <a:xfrm>
            <a:off x="0" y="6378775"/>
            <a:ext cx="3048000" cy="9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 rot="-5400000">
            <a:off x="2588700" y="5065100"/>
            <a:ext cx="1039500" cy="12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2 - Notice and Wonder">
  <p:cSld name="CUSTOM_46_1_1_1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99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8" name="Google Shape;1138;p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99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99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41" name="Google Shape;1141;p99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99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3" name="Google Shape;1143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5740" y="1"/>
            <a:ext cx="788258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99"/>
          <p:cNvSpPr/>
          <p:nvPr/>
        </p:nvSpPr>
        <p:spPr>
          <a:xfrm>
            <a:off x="-12300" y="547050"/>
            <a:ext cx="3162300" cy="279600"/>
          </a:xfrm>
          <a:prstGeom prst="homePlate">
            <a:avLst>
              <a:gd name="adj" fmla="val 50000"/>
            </a:avLst>
          </a:prstGeom>
          <a:solidFill>
            <a:srgbClr val="06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5" name="Google Shape;1145;p99"/>
          <p:cNvSpPr txBox="1"/>
          <p:nvPr/>
        </p:nvSpPr>
        <p:spPr>
          <a:xfrm>
            <a:off x="139187" y="547050"/>
            <a:ext cx="3010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Warm-up: Notice and Wonder</a:t>
            </a:r>
            <a:endParaRPr/>
          </a:p>
        </p:txBody>
      </p:sp>
      <p:sp>
        <p:nvSpPr>
          <p:cNvPr id="1146" name="Google Shape;1146;p99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2 - NW (not warm-up)">
  <p:cSld name="CUSTOM_46_1_1_1_1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00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9" name="Google Shape;1149;p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100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00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52" name="Google Shape;1152;p100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100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4" name="Google Shape;1154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5740" y="1"/>
            <a:ext cx="788258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p100"/>
          <p:cNvSpPr/>
          <p:nvPr/>
        </p:nvSpPr>
        <p:spPr>
          <a:xfrm>
            <a:off x="-12300" y="547050"/>
            <a:ext cx="3162300" cy="279600"/>
          </a:xfrm>
          <a:prstGeom prst="homePlate">
            <a:avLst>
              <a:gd name="adj" fmla="val 50000"/>
            </a:avLst>
          </a:prstGeom>
          <a:solidFill>
            <a:srgbClr val="06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6" name="Google Shape;1156;p100"/>
          <p:cNvSpPr txBox="1"/>
          <p:nvPr/>
        </p:nvSpPr>
        <p:spPr>
          <a:xfrm>
            <a:off x="139187" y="547050"/>
            <a:ext cx="3010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Notice and Wonder</a:t>
            </a:r>
            <a:endParaRPr/>
          </a:p>
        </p:txBody>
      </p:sp>
      <p:sp>
        <p:nvSpPr>
          <p:cNvPr id="1157" name="Google Shape;1157;p100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2 - Digital applet">
  <p:cSld name="CUSTOM_46_1_1_1_1_1"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01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0" name="Google Shape;1160;p1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101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101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63" name="Google Shape;1163;p101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64" name="Google Shape;1164;p101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65" name="Google Shape;1165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5740" y="1"/>
            <a:ext cx="788258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101"/>
          <p:cNvSpPr/>
          <p:nvPr/>
        </p:nvSpPr>
        <p:spPr>
          <a:xfrm>
            <a:off x="352853" y="2249439"/>
            <a:ext cx="2475900" cy="2359200"/>
          </a:xfrm>
          <a:prstGeom prst="ellipse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7" name="Google Shape;1167;p101"/>
          <p:cNvPicPr preferRelativeResize="0"/>
          <p:nvPr/>
        </p:nvPicPr>
        <p:blipFill rotWithShape="1">
          <a:blip r:embed="rId5">
            <a:alphaModFix/>
          </a:blip>
          <a:srcRect t="15403" b="17097"/>
          <a:stretch/>
        </p:blipFill>
        <p:spPr>
          <a:xfrm>
            <a:off x="480410" y="2674903"/>
            <a:ext cx="1865047" cy="130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500" y="2919099"/>
            <a:ext cx="1050000" cy="738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9" name="Google Shape;1169;p101"/>
          <p:cNvGrpSpPr/>
          <p:nvPr/>
        </p:nvGrpSpPr>
        <p:grpSpPr>
          <a:xfrm>
            <a:off x="1611587" y="3368339"/>
            <a:ext cx="961144" cy="648708"/>
            <a:chOff x="4376850" y="2698575"/>
            <a:chExt cx="1746900" cy="1223746"/>
          </a:xfrm>
        </p:grpSpPr>
        <p:sp>
          <p:nvSpPr>
            <p:cNvPr id="1170" name="Google Shape;1170;p101"/>
            <p:cNvSpPr/>
            <p:nvPr/>
          </p:nvSpPr>
          <p:spPr>
            <a:xfrm>
              <a:off x="4376850" y="2698575"/>
              <a:ext cx="1746900" cy="1180200"/>
            </a:xfrm>
            <a:prstGeom prst="roundRect">
              <a:avLst>
                <a:gd name="adj" fmla="val 16667"/>
              </a:avLst>
            </a:prstGeom>
            <a:solidFill>
              <a:srgbClr val="86008B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1" name="Google Shape;1171;p101"/>
            <p:cNvGrpSpPr/>
            <p:nvPr/>
          </p:nvGrpSpPr>
          <p:grpSpPr>
            <a:xfrm>
              <a:off x="5097702" y="3836344"/>
              <a:ext cx="305178" cy="85977"/>
              <a:chOff x="2704175" y="4079500"/>
              <a:chExt cx="992450" cy="279600"/>
            </a:xfrm>
          </p:grpSpPr>
          <p:sp>
            <p:nvSpPr>
              <p:cNvPr id="1172" name="Google Shape;1172;p101"/>
              <p:cNvSpPr/>
              <p:nvPr/>
            </p:nvSpPr>
            <p:spPr>
              <a:xfrm>
                <a:off x="2704175" y="4079500"/>
                <a:ext cx="279600" cy="279600"/>
              </a:xfrm>
              <a:prstGeom prst="ellipse">
                <a:avLst/>
              </a:prstGeom>
              <a:solidFill>
                <a:srgbClr val="860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01"/>
              <p:cNvSpPr/>
              <p:nvPr/>
            </p:nvSpPr>
            <p:spPr>
              <a:xfrm>
                <a:off x="3060600" y="4079500"/>
                <a:ext cx="279600" cy="279600"/>
              </a:xfrm>
              <a:prstGeom prst="ellipse">
                <a:avLst/>
              </a:prstGeom>
              <a:solidFill>
                <a:srgbClr val="860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01"/>
              <p:cNvSpPr/>
              <p:nvPr/>
            </p:nvSpPr>
            <p:spPr>
              <a:xfrm>
                <a:off x="3417025" y="4079500"/>
                <a:ext cx="279600" cy="279600"/>
              </a:xfrm>
              <a:prstGeom prst="ellipse">
                <a:avLst/>
              </a:prstGeom>
              <a:solidFill>
                <a:srgbClr val="860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75" name="Google Shape;1175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8015" y="3415501"/>
            <a:ext cx="788258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101"/>
          <p:cNvSpPr txBox="1">
            <a:spLocks noGrp="1"/>
          </p:cNvSpPr>
          <p:nvPr>
            <p:ph type="body" idx="2"/>
          </p:nvPr>
        </p:nvSpPr>
        <p:spPr>
          <a:xfrm>
            <a:off x="3336050" y="1162500"/>
            <a:ext cx="5346900" cy="4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2 - Learning Targets">
  <p:cSld name="CUSTOM_47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02"/>
          <p:cNvSpPr/>
          <p:nvPr/>
        </p:nvSpPr>
        <p:spPr>
          <a:xfrm>
            <a:off x="6096000" y="0"/>
            <a:ext cx="3048000" cy="6397200"/>
          </a:xfrm>
          <a:prstGeom prst="rect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02"/>
          <p:cNvSpPr txBox="1"/>
          <p:nvPr/>
        </p:nvSpPr>
        <p:spPr>
          <a:xfrm>
            <a:off x="6096000" y="1431200"/>
            <a:ext cx="30480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Targets</a:t>
            </a:r>
            <a:endParaRPr sz="32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80" name="Google Shape;1180;p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102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p102"/>
          <p:cNvSpPr txBox="1">
            <a:spLocks noGrp="1"/>
          </p:cNvSpPr>
          <p:nvPr>
            <p:ph type="subTitle" idx="1"/>
          </p:nvPr>
        </p:nvSpPr>
        <p:spPr>
          <a:xfrm>
            <a:off x="42675" y="46475"/>
            <a:ext cx="3921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86008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6008B"/>
                </a:solidFill>
              </a:defRPr>
            </a:lvl9pPr>
          </a:lstStyle>
          <a:p>
            <a:endParaRPr/>
          </a:p>
        </p:txBody>
      </p:sp>
      <p:pic>
        <p:nvPicPr>
          <p:cNvPr id="1183" name="Google Shape;1183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2575" y="4575125"/>
            <a:ext cx="2590650" cy="182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102"/>
          <p:cNvSpPr txBox="1"/>
          <p:nvPr/>
        </p:nvSpPr>
        <p:spPr>
          <a:xfrm>
            <a:off x="6123900" y="4068375"/>
            <a:ext cx="29922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Algebra 2</a:t>
            </a:r>
            <a:endParaRPr sz="4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5" name="Google Shape;1185;p102"/>
          <p:cNvSpPr txBox="1">
            <a:spLocks noGrp="1"/>
          </p:cNvSpPr>
          <p:nvPr>
            <p:ph type="body" idx="2"/>
          </p:nvPr>
        </p:nvSpPr>
        <p:spPr>
          <a:xfrm>
            <a:off x="362425" y="1374250"/>
            <a:ext cx="5399400" cy="3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008B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3000"/>
              <a:buFont typeface="Open Sans"/>
              <a:buChar char="●"/>
              <a:defRPr sz="30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419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3000"/>
              <a:buFont typeface="Open Sans"/>
              <a:buChar char="○"/>
              <a:defRPr sz="30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419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6008B"/>
              </a:buClr>
              <a:buSzPts val="3000"/>
              <a:buFont typeface="Open Sans"/>
              <a:buChar char="■"/>
              <a:defRPr sz="3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2 - Lesson Synthesis">
  <p:cSld name="CUSTOM_46_1_1_1_1_1_1"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03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8" name="Google Shape;1188;p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103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103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91" name="Google Shape;1191;p103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03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3" name="Google Shape;1193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5740" y="1"/>
            <a:ext cx="788258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103"/>
          <p:cNvSpPr/>
          <p:nvPr/>
        </p:nvSpPr>
        <p:spPr>
          <a:xfrm rot="10800000">
            <a:off x="7080975" y="553125"/>
            <a:ext cx="2070000" cy="301800"/>
          </a:xfrm>
          <a:prstGeom prst="homePlate">
            <a:avLst>
              <a:gd name="adj" fmla="val 50000"/>
            </a:avLst>
          </a:prstGeom>
          <a:solidFill>
            <a:srgbClr val="06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103"/>
          <p:cNvSpPr txBox="1"/>
          <p:nvPr/>
        </p:nvSpPr>
        <p:spPr>
          <a:xfrm>
            <a:off x="7304050" y="553075"/>
            <a:ext cx="1743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Synthesis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6" name="Google Shape;1196;p103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2 - Cool-down">
  <p:cSld name="CUSTOM_46_1_1_1_1_1_1_1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04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104"/>
          <p:cNvSpPr txBox="1">
            <a:spLocks noGrp="1"/>
          </p:cNvSpPr>
          <p:nvPr>
            <p:ph type="body" idx="1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200" name="Google Shape;1200;p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104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104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104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104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5" name="Google Shape;1205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5740" y="1"/>
            <a:ext cx="788258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104"/>
          <p:cNvSpPr txBox="1"/>
          <p:nvPr/>
        </p:nvSpPr>
        <p:spPr>
          <a:xfrm>
            <a:off x="7304050" y="553075"/>
            <a:ext cx="1743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Synthesis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7" name="Google Shape;1207;p104"/>
          <p:cNvSpPr/>
          <p:nvPr/>
        </p:nvSpPr>
        <p:spPr>
          <a:xfrm rot="10800000">
            <a:off x="7080975" y="553125"/>
            <a:ext cx="2070000" cy="301800"/>
          </a:xfrm>
          <a:prstGeom prst="homePlate">
            <a:avLst>
              <a:gd name="adj" fmla="val 50000"/>
            </a:avLst>
          </a:prstGeom>
          <a:solidFill>
            <a:srgbClr val="06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104"/>
          <p:cNvSpPr txBox="1"/>
          <p:nvPr/>
        </p:nvSpPr>
        <p:spPr>
          <a:xfrm>
            <a:off x="7248300" y="553075"/>
            <a:ext cx="17988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Cool-down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2 - Glossary">
  <p:cSld name="CUSTOM_46_1_1_1_1_1_1_1_1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05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860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1" name="Google Shape;1211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105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105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14" name="Google Shape;1214;p105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sz="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5" name="Google Shape;1215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5740" y="1"/>
            <a:ext cx="788258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05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105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8221800" cy="4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6008B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6008B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18" name="Google Shape;1218;p105"/>
          <p:cNvSpPr txBox="1"/>
          <p:nvPr/>
        </p:nvSpPr>
        <p:spPr>
          <a:xfrm>
            <a:off x="149100" y="-12125"/>
            <a:ext cx="32079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Glossary</a:t>
            </a:r>
            <a:endParaRPr sz="240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9 1 1">
  <p:cSld name="CUSTOM_12_1_1"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0" name="Google Shape;1220;p106"/>
          <p:cNvPicPr preferRelativeResize="0"/>
          <p:nvPr/>
        </p:nvPicPr>
        <p:blipFill rotWithShape="1">
          <a:blip r:embed="rId2">
            <a:alphaModFix/>
          </a:blip>
          <a:srcRect l="1039" t="49836" b="526"/>
          <a:stretch/>
        </p:blipFill>
        <p:spPr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9" y="5813951"/>
            <a:ext cx="3591025" cy="948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2" name="Google Shape;1222;p106"/>
          <p:cNvGrpSpPr/>
          <p:nvPr/>
        </p:nvGrpSpPr>
        <p:grpSpPr>
          <a:xfrm>
            <a:off x="7122657" y="5390233"/>
            <a:ext cx="1961294" cy="1372284"/>
            <a:chOff x="6995306" y="5385213"/>
            <a:chExt cx="1823950" cy="1276187"/>
          </a:xfrm>
        </p:grpSpPr>
        <p:pic>
          <p:nvPicPr>
            <p:cNvPr id="1223" name="Google Shape;1223;p106"/>
            <p:cNvPicPr preferRelativeResize="0"/>
            <p:nvPr/>
          </p:nvPicPr>
          <p:blipFill rotWithShape="1">
            <a:blip r:embed="rId4">
              <a:alphaModFix/>
            </a:blip>
            <a:srcRect t="15403" b="17097"/>
            <a:stretch/>
          </p:blipFill>
          <p:spPr>
            <a:xfrm>
              <a:off x="6995306" y="5385213"/>
              <a:ext cx="1823950" cy="1276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4" name="Google Shape;1224;p106"/>
            <p:cNvPicPr preferRelativeResize="0"/>
            <p:nvPr/>
          </p:nvPicPr>
          <p:blipFill rotWithShape="1">
            <a:blip r:embed="rId5">
              <a:alphaModFix/>
            </a:blip>
            <a:srcRect l="46589" t="27554" r="8659" b="35138"/>
            <a:stretch/>
          </p:blipFill>
          <p:spPr>
            <a:xfrm>
              <a:off x="7902000" y="5685000"/>
              <a:ext cx="535264" cy="542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5" name="Google Shape;1225;p106"/>
            <p:cNvPicPr preferRelativeResize="0"/>
            <p:nvPr/>
          </p:nvPicPr>
          <p:blipFill rotWithShape="1">
            <a:blip r:embed="rId6">
              <a:alphaModFix/>
            </a:blip>
            <a:srcRect r="69361"/>
            <a:stretch/>
          </p:blipFill>
          <p:spPr>
            <a:xfrm>
              <a:off x="7377291" y="5747836"/>
              <a:ext cx="487905" cy="4168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">
  <p:cSld name="CUSTOM_3_1_1_1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7" name="Google Shape;1227;p107"/>
          <p:cNvPicPr preferRelativeResize="0"/>
          <p:nvPr/>
        </p:nvPicPr>
        <p:blipFill rotWithShape="1">
          <a:blip r:embed="rId2">
            <a:alphaModFix/>
          </a:blip>
          <a:srcRect t="49839"/>
          <a:stretch/>
        </p:blipFill>
        <p:spPr>
          <a:xfrm>
            <a:off x="0" y="0"/>
            <a:ext cx="9143998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107" descr="IM Logo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89" y="1828807"/>
            <a:ext cx="5910000" cy="14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" name="Google Shape;1229;p107">
            <a:hlinkClick r:id="" action="ppaction://hlinkshowjump?jump=firstslide"/>
          </p:cNvPr>
          <p:cNvSpPr txBox="1"/>
          <p:nvPr/>
        </p:nvSpPr>
        <p:spPr>
          <a:xfrm>
            <a:off x="7277125" y="6421800"/>
            <a:ext cx="15375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#LearnWithIM</a:t>
            </a:r>
            <a:endParaRPr sz="1600"/>
          </a:p>
        </p:txBody>
      </p:sp>
      <p:sp>
        <p:nvSpPr>
          <p:cNvPr id="1230" name="Google Shape;1230;p107"/>
          <p:cNvSpPr txBox="1"/>
          <p:nvPr/>
        </p:nvSpPr>
        <p:spPr>
          <a:xfrm>
            <a:off x="762000" y="6421800"/>
            <a:ext cx="20871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B2B2B"/>
                </a:solidFill>
                <a:latin typeface="Open Sans"/>
                <a:ea typeface="Open Sans"/>
                <a:cs typeface="Open Sans"/>
                <a:sym typeface="Open Sans"/>
              </a:rPr>
              <a:t>@IllustrateMath</a:t>
            </a:r>
            <a:endParaRPr sz="1600"/>
          </a:p>
        </p:txBody>
      </p:sp>
      <p:pic>
        <p:nvPicPr>
          <p:cNvPr id="1231" name="Google Shape;1231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788" y="6295788"/>
            <a:ext cx="638400" cy="6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107"/>
          <p:cNvSpPr txBox="1"/>
          <p:nvPr/>
        </p:nvSpPr>
        <p:spPr>
          <a:xfrm>
            <a:off x="4020150" y="6421800"/>
            <a:ext cx="25347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B2B2B"/>
                </a:solidFill>
                <a:latin typeface="Open Sans"/>
                <a:ea typeface="Open Sans"/>
                <a:cs typeface="Open Sans"/>
                <a:sym typeface="Open Sans"/>
              </a:rPr>
              <a:t>Illustrative Mathematics</a:t>
            </a:r>
            <a:endParaRPr sz="1600"/>
          </a:p>
        </p:txBody>
      </p:sp>
      <p:pic>
        <p:nvPicPr>
          <p:cNvPr id="1233" name="Google Shape;1233;p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0262" y="6421798"/>
            <a:ext cx="529891" cy="3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3338" y="4844800"/>
            <a:ext cx="1365076" cy="12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107"/>
          <p:cNvSpPr txBox="1">
            <a:spLocks noGrp="1"/>
          </p:cNvSpPr>
          <p:nvPr>
            <p:ph type="title"/>
          </p:nvPr>
        </p:nvSpPr>
        <p:spPr>
          <a:xfrm>
            <a:off x="458250" y="3757500"/>
            <a:ext cx="639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o - Lesson Synthesis">
  <p:cSld name="Geo - Lesson Synthesis"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90"/>
          <p:cNvSpPr/>
          <p:nvPr/>
        </p:nvSpPr>
        <p:spPr>
          <a:xfrm>
            <a:off x="-16500" y="0"/>
            <a:ext cx="9160500" cy="554400"/>
          </a:xfrm>
          <a:prstGeom prst="rect">
            <a:avLst/>
          </a:prstGeom>
          <a:solidFill>
            <a:srgbClr val="7319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38" name="Google Shape;1038;p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75" y="6477539"/>
            <a:ext cx="1454830" cy="3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90"/>
          <p:cNvPicPr preferRelativeResize="0"/>
          <p:nvPr/>
        </p:nvPicPr>
        <p:blipFill rotWithShape="1">
          <a:blip r:embed="rId3">
            <a:alphaModFix/>
          </a:blip>
          <a:srcRect l="10213" t="36663" r="8465" b="34224"/>
          <a:stretch/>
        </p:blipFill>
        <p:spPr>
          <a:xfrm>
            <a:off x="7672150" y="6498125"/>
            <a:ext cx="1388799" cy="2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90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41" name="Google Shape;1041;p90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90"/>
          <p:cNvSpPr txBox="1"/>
          <p:nvPr/>
        </p:nvSpPr>
        <p:spPr>
          <a:xfrm>
            <a:off x="2702100" y="6684525"/>
            <a:ext cx="37398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5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Slides are CC BY NC Kendall Hunt Publishing. Curriculum excerpts are CC BY Illustrative Mathematics.</a:t>
            </a: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3" name="Google Shape;1043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6" y="28737"/>
            <a:ext cx="532403" cy="4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90"/>
          <p:cNvSpPr/>
          <p:nvPr/>
        </p:nvSpPr>
        <p:spPr>
          <a:xfrm rot="10800000">
            <a:off x="7080975" y="553125"/>
            <a:ext cx="2070000" cy="301800"/>
          </a:xfrm>
          <a:prstGeom prst="homePlate">
            <a:avLst>
              <a:gd name="adj" fmla="val 50000"/>
            </a:avLst>
          </a:prstGeom>
          <a:solidFill>
            <a:srgbClr val="065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5" name="Google Shape;1045;p90"/>
          <p:cNvSpPr txBox="1"/>
          <p:nvPr/>
        </p:nvSpPr>
        <p:spPr>
          <a:xfrm>
            <a:off x="7304050" y="553075"/>
            <a:ext cx="1743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Lesson Synthesis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6" name="Google Shape;1046;p90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1800"/>
              <a:buFont typeface="Open Sans"/>
              <a:buChar char="○"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731996"/>
              </a:buClr>
              <a:buSzPts val="1800"/>
              <a:buFont typeface="Open Sans"/>
              <a:buChar char="■"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32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8" r:id="rId78"/>
    <p:sldLayoutId id="2147483730" r:id="rId79"/>
    <p:sldLayoutId id="2147483732" r:id="rId80"/>
    <p:sldLayoutId id="2147483733" r:id="rId81"/>
    <p:sldLayoutId id="2147483737" r:id="rId82"/>
    <p:sldLayoutId id="2147483738" r:id="rId83"/>
    <p:sldLayoutId id="2147483739" r:id="rId84"/>
    <p:sldLayoutId id="2147483740" r:id="rId85"/>
    <p:sldLayoutId id="2147483741" r:id="rId86"/>
    <p:sldLayoutId id="2147483742" r:id="rId87"/>
    <p:sldLayoutId id="2147483743" r:id="rId88"/>
    <p:sldLayoutId id="2147483744" r:id="rId89"/>
    <p:sldLayoutId id="2147483745" r:id="rId90"/>
    <p:sldLayoutId id="2147483746" r:id="rId91"/>
    <p:sldLayoutId id="2147483747" r:id="rId92"/>
    <p:sldLayoutId id="2147483748" r:id="rId93"/>
    <p:sldLayoutId id="2147483749" r:id="rId94"/>
    <p:sldLayoutId id="2147483750" r:id="rId95"/>
    <p:sldLayoutId id="2147483751" r:id="rId96"/>
    <p:sldLayoutId id="2147483752" r:id="rId97"/>
    <p:sldLayoutId id="2147483753" r:id="rId98"/>
    <p:sldLayoutId id="2147483767" r:id="rId9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4320">
          <p15:clr>
            <a:srgbClr val="EA4335"/>
          </p15:clr>
        </p15:guide>
        <p15:guide id="3" pos="5760">
          <p15:clr>
            <a:srgbClr val="EA4335"/>
          </p15:clr>
        </p15:guide>
        <p15:guide id="4" pos="1440">
          <p15:clr>
            <a:srgbClr val="EA4335"/>
          </p15:clr>
        </p15:guide>
        <p15:guide id="5">
          <p15:clr>
            <a:srgbClr val="EA4335"/>
          </p15:clr>
        </p15:guide>
        <p15:guide id="6" orient="horz" pos="1728">
          <p15:clr>
            <a:srgbClr val="EA4335"/>
          </p15:clr>
        </p15:guide>
        <p15:guide id="7" orient="horz" pos="1152">
          <p15:clr>
            <a:srgbClr val="EA4335"/>
          </p15:clr>
        </p15:guide>
        <p15:guide id="8" orient="horz" pos="2304">
          <p15:clr>
            <a:srgbClr val="EA4335"/>
          </p15:clr>
        </p15:guide>
        <p15:guide id="9" orient="horz" pos="2880">
          <p15:clr>
            <a:srgbClr val="EA4335"/>
          </p15:clr>
        </p15:guide>
        <p15:guide id="10" orient="horz" pos="4032">
          <p15:clr>
            <a:srgbClr val="EA4335"/>
          </p15:clr>
        </p15:guide>
        <p15:guide id="11" pos="288">
          <p15:clr>
            <a:srgbClr val="EA4335"/>
          </p15:clr>
        </p15:guide>
        <p15:guide id="12" orient="horz" pos="288">
          <p15:clr>
            <a:srgbClr val="EA4335"/>
          </p15:clr>
        </p15:guide>
        <p15:guide id="13" pos="864">
          <p15:clr>
            <a:srgbClr val="EA4335"/>
          </p15:clr>
        </p15:guide>
        <p15:guide id="14" pos="2016">
          <p15:clr>
            <a:srgbClr val="EA4335"/>
          </p15:clr>
        </p15:guide>
        <p15:guide id="15" pos="2592">
          <p15:clr>
            <a:srgbClr val="EA4335"/>
          </p15:clr>
        </p15:guide>
        <p15:guide id="16" orient="horz" pos="576">
          <p15:clr>
            <a:srgbClr val="EA4335"/>
          </p15:clr>
        </p15:guide>
        <p15:guide id="17" orient="horz" pos="3456">
          <p15:clr>
            <a:srgbClr val="EA4335"/>
          </p15:clr>
        </p15:guide>
        <p15:guide id="18" pos="3168">
          <p15:clr>
            <a:srgbClr val="EA4335"/>
          </p15:clr>
        </p15:guide>
        <p15:guide id="19" pos="3744">
          <p15:clr>
            <a:srgbClr val="EA4335"/>
          </p15:clr>
        </p15:guide>
        <p15:guide id="20" pos="4860">
          <p15:clr>
            <a:srgbClr val="EA4335"/>
          </p15:clr>
        </p15:guide>
        <p15:guide id="21" pos="547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E36A43-115E-453F-9E3D-F56DC4FF65FC}" type="datetimeFigureOut">
              <a:rPr lang="en-US"/>
              <a:pPr>
                <a:defRPr/>
              </a:pPr>
              <a:t>1/19/2023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F71FFA-5448-499D-AA00-47331CCF1F7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82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hyperlink" Target="https://vintagearcade.net/shop/arcade-games/golden-tee-complete-arcade-game/" TargetMode="External"/><Relationship Id="rId18" Type="http://schemas.openxmlformats.org/officeDocument/2006/relationships/hyperlink" Target="https://en.wikipedia.org/wiki/St._John%27s_Red_Storm" TargetMode="External"/><Relationship Id="rId3" Type="http://schemas.openxmlformats.org/officeDocument/2006/relationships/image" Target="../media/image24.jpeg"/><Relationship Id="rId21" Type="http://schemas.openxmlformats.org/officeDocument/2006/relationships/image" Target="../media/image38.png"/><Relationship Id="rId7" Type="http://schemas.openxmlformats.org/officeDocument/2006/relationships/image" Target="../media/image28.jpeg"/><Relationship Id="rId12" Type="http://schemas.openxmlformats.org/officeDocument/2006/relationships/image" Target="../media/image32.jpg"/><Relationship Id="rId17" Type="http://schemas.openxmlformats.org/officeDocument/2006/relationships/image" Target="../media/image35.png"/><Relationship Id="rId25" Type="http://schemas.openxmlformats.org/officeDocument/2006/relationships/image" Target="../media/image41.png"/><Relationship Id="rId2" Type="http://schemas.openxmlformats.org/officeDocument/2006/relationships/image" Target="../media/image23.jpeg"/><Relationship Id="rId16" Type="http://schemas.openxmlformats.org/officeDocument/2006/relationships/hyperlink" Target="https://en.wikipedia.org/wiki/Towson_Tigers" TargetMode="External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jpeg"/><Relationship Id="rId11" Type="http://schemas.openxmlformats.org/officeDocument/2006/relationships/hyperlink" Target="http://striking-notes.blogspot.com/2011_03_01_archive.html" TargetMode="External"/><Relationship Id="rId24" Type="http://schemas.openxmlformats.org/officeDocument/2006/relationships/image" Target="../media/image40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23" Type="http://schemas.openxmlformats.org/officeDocument/2006/relationships/image" Target="../media/image39.jpeg"/><Relationship Id="rId10" Type="http://schemas.openxmlformats.org/officeDocument/2006/relationships/image" Target="../media/image31.jpeg"/><Relationship Id="rId19" Type="http://schemas.openxmlformats.org/officeDocument/2006/relationships/image" Target="../media/image36.jpeg"/><Relationship Id="rId4" Type="http://schemas.openxmlformats.org/officeDocument/2006/relationships/image" Target="../media/image25.jpg"/><Relationship Id="rId9" Type="http://schemas.openxmlformats.org/officeDocument/2006/relationships/image" Target="../media/image30.png"/><Relationship Id="rId14" Type="http://schemas.openxmlformats.org/officeDocument/2006/relationships/image" Target="../media/image33.png"/><Relationship Id="rId22" Type="http://schemas.openxmlformats.org/officeDocument/2006/relationships/hyperlink" Target="http://yourcollege.studentdiscountprogram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46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48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Relationship Id="rId6" Type="http://schemas.openxmlformats.org/officeDocument/2006/relationships/customXml" Target="../ink/ink5.xml"/><Relationship Id="rId5" Type="http://schemas.openxmlformats.org/officeDocument/2006/relationships/image" Target="../media/image50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491412" cy="147730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Mr. Calise</a:t>
            </a:r>
          </a:p>
          <a:p>
            <a:pPr algn="l" eaLnBrk="1" hangingPunct="1">
              <a:defRPr/>
            </a:pPr>
            <a:endParaRPr lang="en-US" sz="40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2988" y="1604130"/>
            <a:ext cx="510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charset="0"/>
                <a:ea typeface="+mn-ea"/>
                <a:cs typeface="+mn-cs"/>
              </a:rPr>
              <a:t>Welcome Back!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16" y="-14197"/>
            <a:ext cx="1417322" cy="1417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48" y="10012"/>
            <a:ext cx="1417275" cy="1216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44" y="0"/>
            <a:ext cx="1417276" cy="1216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05" y="32913"/>
            <a:ext cx="1569246" cy="1262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82" y="1551281"/>
            <a:ext cx="2331305" cy="1117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3" y="4195921"/>
            <a:ext cx="1361015" cy="956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2" y="4244639"/>
            <a:ext cx="1190002" cy="898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0" y="1783975"/>
            <a:ext cx="1569246" cy="119300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E70C469-7665-4AD3-BDFF-2AED000D63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472386" y="2444873"/>
            <a:ext cx="1536063" cy="11520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12D2D3-6E14-47C1-AB9E-E1EAD6544ECA}"/>
              </a:ext>
            </a:extLst>
          </p:cNvPr>
          <p:cNvSpPr txBox="1"/>
          <p:nvPr/>
        </p:nvSpPr>
        <p:spPr>
          <a:xfrm>
            <a:off x="-28597" y="5109913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 have been teaching High School for 23 years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 love ALL TYPES of SPORTS and ALL TYPES of MUSIC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 also teach Math and Statistics at Johns Hopkins University, CCBC, AACC and Loyola University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 have two children ages 12 and 15.</a:t>
            </a:r>
          </a:p>
        </p:txBody>
      </p:sp>
      <p:pic>
        <p:nvPicPr>
          <p:cNvPr id="19" name="Picture 18" descr="A picture containing indoor, small, sitting, standing&#10;&#10;Description automatically generated">
            <a:extLst>
              <a:ext uri="{FF2B5EF4-FFF2-40B4-BE49-F238E27FC236}">
                <a16:creationId xmlns:a16="http://schemas.microsoft.com/office/drawing/2014/main" id="{C920FBC0-B936-4EBF-A6CD-0E33F610F6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847937" y="2681683"/>
            <a:ext cx="1242968" cy="2118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3594807"/>
            <a:ext cx="3209365" cy="659424"/>
          </a:xfrm>
          <a:prstGeom prst="rect">
            <a:avLst/>
          </a:prstGeom>
        </p:spPr>
      </p:pic>
      <p:pic>
        <p:nvPicPr>
          <p:cNvPr id="21" name="Picture 2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8BFC541-04AC-4173-A39E-E88109E34C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60503" y="710000"/>
            <a:ext cx="1596056" cy="1098619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4C17D796-125B-43C4-9EF0-9DF5EA66E7F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8176250" y="32913"/>
            <a:ext cx="950250" cy="1325599"/>
          </a:xfrm>
          <a:prstGeom prst="rect">
            <a:avLst/>
          </a:prstGeom>
        </p:spPr>
      </p:pic>
      <p:pic>
        <p:nvPicPr>
          <p:cNvPr id="25" name="Picture 6" descr="https://s-media-cache-ak0.pinimg.com/736x/cf/a9/9d/cfa99d6b6e8b64b57ccbf0ac715903eb.jpg">
            <a:extLst>
              <a:ext uri="{FF2B5EF4-FFF2-40B4-BE49-F238E27FC236}">
                <a16:creationId xmlns:a16="http://schemas.microsoft.com/office/drawing/2014/main" id="{285DBC25-DE0E-446C-A51F-EC822AC1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12168" y="3136578"/>
            <a:ext cx="1837233" cy="2006175"/>
          </a:xfrm>
          <a:prstGeom prst="rect">
            <a:avLst/>
          </a:prstGeom>
          <a:noFill/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D1E17763-A5EA-FF34-6989-1F15B89E5E8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61" y="3567217"/>
            <a:ext cx="1523893" cy="979646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E2206A-EF28-4B18-9056-534104FEEAF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5345129" y="3115410"/>
            <a:ext cx="948583" cy="948583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7A391801-6EA9-BEE6-4268-EF15EB79039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20" y="4081429"/>
            <a:ext cx="1131871" cy="1131871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68767F27-63D9-B9BC-491F-CC931DEEED4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37" y="4374153"/>
            <a:ext cx="1071562" cy="1071562"/>
          </a:xfrm>
          <a:prstGeom prst="rect">
            <a:avLst/>
          </a:prstGeom>
        </p:spPr>
      </p:pic>
      <p:pic>
        <p:nvPicPr>
          <p:cNvPr id="20" name="Picture 2" descr="http://p3cdn4static.sharpschool.com/UserFiles/Servers/Server_3907686/Image/eagle_motto__01_1by1x200trans.png">
            <a:extLst>
              <a:ext uri="{FF2B5EF4-FFF2-40B4-BE49-F238E27FC236}">
                <a16:creationId xmlns:a16="http://schemas.microsoft.com/office/drawing/2014/main" id="{BA1229DA-1382-4BC7-895F-9A0892240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626609" y="2705911"/>
            <a:ext cx="983390" cy="983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120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5026800" cy="4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The perpendicular bisector of a segment is a line through the midpoint of the segment that is perpendicular to it. </a:t>
            </a:r>
            <a:endParaRPr sz="2400"/>
          </a:p>
        </p:txBody>
      </p:sp>
      <p:sp>
        <p:nvSpPr>
          <p:cNvPr id="1335" name="Google Shape;1335;p120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3</a:t>
            </a:r>
            <a:endParaRPr/>
          </a:p>
        </p:txBody>
      </p:sp>
      <p:sp>
        <p:nvSpPr>
          <p:cNvPr id="1336" name="Google Shape;1336;p120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perpendicular bisector</a:t>
            </a:r>
            <a:endParaRPr sz="5400"/>
          </a:p>
        </p:txBody>
      </p:sp>
      <p:pic>
        <p:nvPicPr>
          <p:cNvPr id="1337" name="Google Shape;1337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175" y="2184713"/>
            <a:ext cx="2945775" cy="29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12"/>
          <p:cNvSpPr txBox="1">
            <a:spLocks noGrp="1"/>
          </p:cNvSpPr>
          <p:nvPr>
            <p:ph type="body" idx="1"/>
          </p:nvPr>
        </p:nvSpPr>
        <p:spPr>
          <a:xfrm>
            <a:off x="461100" y="2743200"/>
            <a:ext cx="8221800" cy="31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a circle centered at </a:t>
            </a:r>
            <a:r>
              <a:rPr lang="en" i="1"/>
              <a:t>A</a:t>
            </a:r>
            <a:r>
              <a:rPr lang="en"/>
              <a:t> with radius </a:t>
            </a:r>
            <a:r>
              <a:rPr lang="en" i="1"/>
              <a:t>AB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Estimate the midpoint of segment </a:t>
            </a:r>
            <a:r>
              <a:rPr lang="en" i="1"/>
              <a:t>AB</a:t>
            </a:r>
            <a:r>
              <a:rPr lang="en"/>
              <a:t> and label it </a:t>
            </a:r>
            <a:r>
              <a:rPr lang="en" i="1"/>
              <a:t>C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a circle centered at </a:t>
            </a:r>
            <a:r>
              <a:rPr lang="en" i="1"/>
              <a:t>B</a:t>
            </a:r>
            <a:r>
              <a:rPr lang="en"/>
              <a:t> with radius </a:t>
            </a:r>
            <a:r>
              <a:rPr lang="en" i="1"/>
              <a:t>BC</a:t>
            </a:r>
            <a:r>
              <a:rPr lang="en"/>
              <a:t>. This creates 2 intersection points. Label the one toward the top of the page as </a:t>
            </a:r>
            <a:r>
              <a:rPr lang="en" i="1"/>
              <a:t>D</a:t>
            </a:r>
            <a:r>
              <a:rPr lang="en"/>
              <a:t> and the one toward the bottom as </a:t>
            </a:r>
            <a:r>
              <a:rPr lang="en" i="1"/>
              <a:t>E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"/>
              <a:t>Use your straightedge to connect points </a:t>
            </a:r>
            <a:r>
              <a:rPr lang="en" i="1"/>
              <a:t>A</a:t>
            </a:r>
            <a:r>
              <a:rPr lang="en"/>
              <a:t>, </a:t>
            </a:r>
            <a:r>
              <a:rPr lang="en" i="1"/>
              <a:t>D</a:t>
            </a:r>
            <a:r>
              <a:rPr lang="en"/>
              <a:t>, and </a:t>
            </a:r>
            <a:r>
              <a:rPr lang="en" i="1"/>
              <a:t>E</a:t>
            </a:r>
            <a:r>
              <a:rPr lang="en"/>
              <a:t> to make triangle </a:t>
            </a:r>
            <a:r>
              <a:rPr lang="en" i="1"/>
              <a:t>ADE</a:t>
            </a:r>
            <a:r>
              <a:rPr lang="en"/>
              <a:t> and lightly shade it in with your pencil.</a:t>
            </a:r>
            <a:endParaRPr/>
          </a:p>
        </p:txBody>
      </p:sp>
      <p:sp>
        <p:nvSpPr>
          <p:cNvPr id="1272" name="Google Shape;1272;p112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Illegal Construction Moves </a:t>
            </a:r>
            <a:endParaRPr/>
          </a:p>
        </p:txBody>
      </p:sp>
      <p:sp>
        <p:nvSpPr>
          <p:cNvPr id="1273" name="Google Shape;1273;p112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1 ● Activity 2</a:t>
            </a:r>
            <a:endParaRPr/>
          </a:p>
        </p:txBody>
      </p:sp>
      <p:pic>
        <p:nvPicPr>
          <p:cNvPr id="1274" name="Google Shape;1274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725" y="1304925"/>
            <a:ext cx="5724525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119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Here is segment </a:t>
            </a:r>
            <a:r>
              <a:rPr lang="en" sz="2400" i="1"/>
              <a:t>AB</a:t>
            </a:r>
            <a:r>
              <a:rPr lang="en" sz="2400"/>
              <a:t> and a point </a:t>
            </a:r>
            <a:r>
              <a:rPr lang="en" sz="2400" i="1"/>
              <a:t>C</a:t>
            </a:r>
            <a:r>
              <a:rPr lang="en" sz="2400"/>
              <a:t>: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/>
              <a:t>Create a circle centered at </a:t>
            </a:r>
            <a:r>
              <a:rPr lang="en" sz="2400" i="1"/>
              <a:t>C</a:t>
            </a:r>
            <a:r>
              <a:rPr lang="en" sz="2400"/>
              <a:t> whose radius is the length of </a:t>
            </a:r>
            <a:r>
              <a:rPr lang="en" sz="2400" i="1"/>
              <a:t>AB</a:t>
            </a:r>
            <a:r>
              <a:rPr lang="en" sz="2400"/>
              <a:t>. Mark a point on the circle and label it </a:t>
            </a:r>
            <a:r>
              <a:rPr lang="en" sz="2400" i="1"/>
              <a:t>D</a:t>
            </a:r>
            <a:r>
              <a:rPr lang="en" sz="2400"/>
              <a:t>. Draw line </a:t>
            </a:r>
            <a:r>
              <a:rPr lang="en" sz="2400" i="1"/>
              <a:t>CD</a:t>
            </a:r>
            <a:r>
              <a:rPr lang="en" sz="2400"/>
              <a:t> and label its other intersection with the circle as point </a:t>
            </a:r>
            <a:r>
              <a:rPr lang="en" sz="2400" i="1"/>
              <a:t>E</a:t>
            </a:r>
            <a:r>
              <a:rPr lang="en" sz="2400"/>
              <a:t>.</a:t>
            </a:r>
            <a:endParaRPr sz="2400"/>
          </a:p>
        </p:txBody>
      </p:sp>
      <p:sp>
        <p:nvSpPr>
          <p:cNvPr id="1323" name="Google Shape;1323;p119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It</a:t>
            </a:r>
            <a:endParaRPr/>
          </a:p>
        </p:txBody>
      </p:sp>
      <p:sp>
        <p:nvSpPr>
          <p:cNvPr id="1324" name="Google Shape;1324;p119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1 ● Activity 4</a:t>
            </a:r>
            <a:endParaRPr/>
          </a:p>
        </p:txBody>
      </p:sp>
      <p:pic>
        <p:nvPicPr>
          <p:cNvPr id="1325" name="Google Shape;1325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428" y="1565875"/>
            <a:ext cx="5822226" cy="25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14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Here is point </a:t>
            </a:r>
            <a:r>
              <a:rPr lang="en" sz="2400" i="1"/>
              <a:t>A</a:t>
            </a:r>
            <a:r>
              <a:rPr lang="en" sz="2400"/>
              <a:t> on line </a:t>
            </a:r>
            <a:r>
              <a:rPr lang="en" sz="2400" i="1"/>
              <a:t>l</a:t>
            </a:r>
            <a:r>
              <a:rPr lang="en" sz="2400"/>
              <a:t> and point </a:t>
            </a:r>
            <a:r>
              <a:rPr lang="en" sz="2400" i="1"/>
              <a:t>B</a:t>
            </a:r>
            <a:r>
              <a:rPr lang="en" sz="2400"/>
              <a:t> that is not on </a:t>
            </a:r>
            <a:r>
              <a:rPr lang="en" sz="2400" i="1"/>
              <a:t>l</a:t>
            </a:r>
            <a:r>
              <a:rPr lang="en" sz="2400"/>
              <a:t>.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 these straightedge and compass moves to create a line parallel to the given line that goes through point 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a line through </a:t>
            </a:r>
            <a:r>
              <a:rPr lang="en" i="1"/>
              <a:t>A</a:t>
            </a:r>
            <a:r>
              <a:rPr lang="en"/>
              <a:t> and </a:t>
            </a:r>
            <a:r>
              <a:rPr lang="en" i="1"/>
              <a:t>B</a:t>
            </a:r>
            <a:r>
              <a:rPr lang="en"/>
              <a:t> extending in both directions. Label this line p.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a circle centered at </a:t>
            </a:r>
            <a:r>
              <a:rPr lang="en" i="1"/>
              <a:t>B</a:t>
            </a:r>
            <a:r>
              <a:rPr lang="en"/>
              <a:t> with radius </a:t>
            </a:r>
            <a:r>
              <a:rPr lang="en" i="1"/>
              <a:t>AB</a:t>
            </a:r>
            <a:r>
              <a:rPr lang="en"/>
              <a:t>. This circle intersects with line l in 2 places. Label the intersection point to the right of </a:t>
            </a:r>
            <a:r>
              <a:rPr lang="en" i="1"/>
              <a:t>A</a:t>
            </a:r>
            <a:r>
              <a:rPr lang="en"/>
              <a:t> as </a:t>
            </a:r>
            <a:r>
              <a:rPr lang="en" i="1"/>
              <a:t>C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  <p:sp>
        <p:nvSpPr>
          <p:cNvPr id="1290" name="Google Shape;1290;p114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Constructing a Parallel Line</a:t>
            </a:r>
            <a:endParaRPr/>
          </a:p>
        </p:txBody>
      </p:sp>
      <p:sp>
        <p:nvSpPr>
          <p:cNvPr id="1291" name="Google Shape;1291;p114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2 ● Activity 4</a:t>
            </a:r>
            <a:endParaRPr/>
          </a:p>
        </p:txBody>
      </p:sp>
      <p:pic>
        <p:nvPicPr>
          <p:cNvPr id="1292" name="Google Shape;1292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4900" y="328100"/>
            <a:ext cx="44577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12"/>
          <p:cNvSpPr txBox="1">
            <a:spLocks noGrp="1"/>
          </p:cNvSpPr>
          <p:nvPr>
            <p:ph type="body" idx="1"/>
          </p:nvPr>
        </p:nvSpPr>
        <p:spPr>
          <a:xfrm>
            <a:off x="452850" y="1047075"/>
            <a:ext cx="82218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 b="1"/>
              <a:t>Perpendicular bisector</a:t>
            </a:r>
            <a:r>
              <a:rPr lang="en" sz="2000"/>
              <a:t> - a line through the midpoint of a segment that is perpendicular to that segment.</a:t>
            </a:r>
            <a:endParaRPr sz="2000"/>
          </a:p>
        </p:txBody>
      </p:sp>
      <p:sp>
        <p:nvSpPr>
          <p:cNvPr id="1270" name="Google Shape;1270;p112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Well Can You Slice It? </a:t>
            </a:r>
            <a:endParaRPr/>
          </a:p>
        </p:txBody>
      </p:sp>
      <p:sp>
        <p:nvSpPr>
          <p:cNvPr id="1271" name="Google Shape;1271;p112"/>
          <p:cNvSpPr txBox="1">
            <a:spLocks noGrp="1"/>
          </p:cNvSpPr>
          <p:nvPr>
            <p:ph type="subTitle" idx="2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3 ● Activity 3</a:t>
            </a:r>
            <a:endParaRPr/>
          </a:p>
        </p:txBody>
      </p:sp>
      <p:pic>
        <p:nvPicPr>
          <p:cNvPr id="1272" name="Google Shape;1272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94150"/>
            <a:ext cx="7884376" cy="29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14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Construction Techniques 1: Perpendicular Bisectors</a:t>
            </a:r>
            <a:endParaRPr/>
          </a:p>
        </p:txBody>
      </p:sp>
      <p:sp>
        <p:nvSpPr>
          <p:cNvPr id="1286" name="Google Shape;1286;p114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3</a:t>
            </a:r>
            <a:endParaRPr/>
          </a:p>
        </p:txBody>
      </p:sp>
      <p:pic>
        <p:nvPicPr>
          <p:cNvPr id="1287" name="Google Shape;1287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800" y="857199"/>
            <a:ext cx="3007200" cy="5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700" y="3127392"/>
            <a:ext cx="2924100" cy="305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6400" y="1543050"/>
            <a:ext cx="2570402" cy="16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p114"/>
          <p:cNvSpPr txBox="1"/>
          <p:nvPr/>
        </p:nvSpPr>
        <p:spPr>
          <a:xfrm>
            <a:off x="581100" y="914400"/>
            <a:ext cx="3409800" cy="4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1996"/>
              </a:buClr>
              <a:buSzPts val="2100"/>
              <a:buFont typeface="Open Sans"/>
              <a:buChar char="●"/>
              <a:tabLst/>
              <a:defRPr/>
            </a:pPr>
            <a:r>
              <a:rPr kumimoji="0" lang="en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How did we know that a point was the same distance away from the two given points without measuring with a ruler?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0005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31996"/>
              </a:buClr>
              <a:buSzPts val="2700"/>
              <a:buFont typeface="Open Sans"/>
              <a:buChar char="●"/>
              <a:tabLst/>
              <a:defRPr/>
            </a:pPr>
            <a:r>
              <a:rPr kumimoji="0" lang="en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What exactly is a circle? How do we use circles to reason about distance without using a ruler?</a:t>
            </a:r>
            <a:r>
              <a:rPr kumimoji="0" lang="en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15"/>
          <p:cNvSpPr txBox="1">
            <a:spLocks noGrp="1"/>
          </p:cNvSpPr>
          <p:nvPr>
            <p:ph type="body" idx="2"/>
          </p:nvPr>
        </p:nvSpPr>
        <p:spPr>
          <a:xfrm>
            <a:off x="461100" y="914400"/>
            <a:ext cx="8221800" cy="49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Here is a hallway with lasers: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100"/>
              <a:t>Imagine that you must cross the hallway while staying an equal distance from each laser. If you get closer to one laser than the other, it will blast you. Use a compass and straightedge to draw a safe path through the hallway.</a:t>
            </a:r>
            <a:endParaRPr sz="2700"/>
          </a:p>
        </p:txBody>
      </p:sp>
      <p:sp>
        <p:nvSpPr>
          <p:cNvPr id="1296" name="Google Shape;1296;p115"/>
          <p:cNvSpPr txBox="1">
            <a:spLocks noGrp="1"/>
          </p:cNvSpPr>
          <p:nvPr>
            <p:ph type="title"/>
          </p:nvPr>
        </p:nvSpPr>
        <p:spPr>
          <a:xfrm>
            <a:off x="150000" y="0"/>
            <a:ext cx="8394000" cy="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the Line</a:t>
            </a:r>
            <a:endParaRPr/>
          </a:p>
        </p:txBody>
      </p:sp>
      <p:sp>
        <p:nvSpPr>
          <p:cNvPr id="1297" name="Google Shape;1297;p115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3 ● Activity 4</a:t>
            </a:r>
            <a:endParaRPr/>
          </a:p>
        </p:txBody>
      </p:sp>
      <p:pic>
        <p:nvPicPr>
          <p:cNvPr id="1298" name="Google Shape;1298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875" y="1419229"/>
            <a:ext cx="3928775" cy="26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17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5026800" cy="4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A reasonable guess that you are trying to either prove or disprove.</a:t>
            </a:r>
            <a:endParaRPr sz="2400"/>
          </a:p>
        </p:txBody>
      </p:sp>
      <p:sp>
        <p:nvSpPr>
          <p:cNvPr id="1312" name="Google Shape;1312;p117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3</a:t>
            </a:r>
            <a:endParaRPr/>
          </a:p>
        </p:txBody>
      </p:sp>
      <p:sp>
        <p:nvSpPr>
          <p:cNvPr id="1313" name="Google Shape;1313;p117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2ABFB-95A7-A72B-4EE1-F9CE388CB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60"/>
          <a:stretch/>
        </p:blipFill>
        <p:spPr>
          <a:xfrm>
            <a:off x="2855097" y="1244537"/>
            <a:ext cx="3379205" cy="2548349"/>
          </a:xfrm>
          <a:prstGeom prst="rect">
            <a:avLst/>
          </a:prstGeom>
        </p:spPr>
      </p:pic>
      <p:sp>
        <p:nvSpPr>
          <p:cNvPr id="1311" name="Google Shape;1311;p117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5026800" cy="4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dirty="0"/>
              <a:t>A point has NO SIZE, and is represented by a dot.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dirty="0"/>
              <a:t>Named with a capital letter.</a:t>
            </a:r>
            <a:endParaRPr sz="2400" dirty="0"/>
          </a:p>
        </p:txBody>
      </p:sp>
      <p:sp>
        <p:nvSpPr>
          <p:cNvPr id="1312" name="Google Shape;1312;p117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3</a:t>
            </a:r>
            <a:endParaRPr/>
          </a:p>
        </p:txBody>
      </p:sp>
      <p:sp>
        <p:nvSpPr>
          <p:cNvPr id="1313" name="Google Shape;1313;p117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25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121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5026800" cy="4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A set of points on a line with two endpoints.</a:t>
            </a:r>
            <a:endParaRPr sz="2400"/>
          </a:p>
        </p:txBody>
      </p:sp>
      <p:sp>
        <p:nvSpPr>
          <p:cNvPr id="1339" name="Google Shape;1339;p121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1</a:t>
            </a:r>
            <a:endParaRPr/>
          </a:p>
        </p:txBody>
      </p:sp>
      <p:sp>
        <p:nvSpPr>
          <p:cNvPr id="1340" name="Google Shape;1340;p121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segment</a:t>
            </a:r>
            <a:endParaRPr/>
          </a:p>
        </p:txBody>
      </p:sp>
      <p:pic>
        <p:nvPicPr>
          <p:cNvPr id="1341" name="Google Shape;1341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600" y="1871425"/>
            <a:ext cx="2755500" cy="27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121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5026800" cy="4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dirty="0"/>
              <a:t>A line has NO thickness and goes on forever in both directions.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dirty="0"/>
              <a:t>Named by using any TWO points on the line.</a:t>
            </a:r>
            <a:endParaRPr sz="2400" dirty="0"/>
          </a:p>
        </p:txBody>
      </p:sp>
      <p:sp>
        <p:nvSpPr>
          <p:cNvPr id="1339" name="Google Shape;1339;p121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1</a:t>
            </a:r>
            <a:endParaRPr/>
          </a:p>
        </p:txBody>
      </p:sp>
      <p:sp>
        <p:nvSpPr>
          <p:cNvPr id="1340" name="Google Shape;1340;p121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line</a:t>
            </a:r>
            <a:endParaRPr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25BD018-2661-1C37-E4BA-A09989CA25EF}"/>
              </a:ext>
            </a:extLst>
          </p:cNvPr>
          <p:cNvCxnSpPr/>
          <p:nvPr/>
        </p:nvCxnSpPr>
        <p:spPr>
          <a:xfrm flipH="1">
            <a:off x="5353235" y="1988598"/>
            <a:ext cx="2849732" cy="268105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AFE18C-7001-05A0-0F17-595D2CAC09C1}"/>
                  </a:ext>
                </a:extLst>
              </p14:cNvPr>
              <p14:cNvContentPartPr/>
              <p14:nvPr/>
            </p14:nvContentPartPr>
            <p14:xfrm>
              <a:off x="1131120" y="2820600"/>
              <a:ext cx="6485760" cy="362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AFE18C-7001-05A0-0F17-595D2CAC09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1760" y="2811240"/>
                <a:ext cx="6504480" cy="36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21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18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5026800" cy="4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Two lines that don't intersect are called parallel. We can also call segments parallel if they extend into parallel lines.</a:t>
            </a:r>
            <a:endParaRPr sz="2400"/>
          </a:p>
        </p:txBody>
      </p:sp>
      <p:sp>
        <p:nvSpPr>
          <p:cNvPr id="1322" name="Google Shape;1322;p118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2</a:t>
            </a:r>
            <a:endParaRPr/>
          </a:p>
        </p:txBody>
      </p:sp>
      <p:sp>
        <p:nvSpPr>
          <p:cNvPr id="1323" name="Google Shape;1323;p118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</a:t>
            </a:r>
            <a:endParaRPr/>
          </a:p>
        </p:txBody>
      </p:sp>
      <p:pic>
        <p:nvPicPr>
          <p:cNvPr id="1324" name="Google Shape;1324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350" y="1828800"/>
            <a:ext cx="2521455" cy="27005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435FE4-B6EC-2732-38E6-9654964F8F58}"/>
                  </a:ext>
                </a:extLst>
              </p14:cNvPr>
              <p14:cNvContentPartPr/>
              <p14:nvPr/>
            </p14:nvContentPartPr>
            <p14:xfrm>
              <a:off x="218520" y="6020640"/>
              <a:ext cx="17640" cy="23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435FE4-B6EC-2732-38E6-9654964F8F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160" y="6011280"/>
                <a:ext cx="36360" cy="4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120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5026800" cy="4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dirty="0"/>
              <a:t>Perpendicular means two lines (segments) that intersect to create a right (90 degree) angle.</a:t>
            </a:r>
            <a:endParaRPr sz="2400" dirty="0"/>
          </a:p>
        </p:txBody>
      </p:sp>
      <p:sp>
        <p:nvSpPr>
          <p:cNvPr id="1335" name="Google Shape;1335;p120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3</a:t>
            </a:r>
            <a:endParaRPr/>
          </a:p>
        </p:txBody>
      </p:sp>
      <p:sp>
        <p:nvSpPr>
          <p:cNvPr id="1336" name="Google Shape;1336;p120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perpendicular</a:t>
            </a:r>
            <a:endParaRPr sz="5400" dirty="0"/>
          </a:p>
        </p:txBody>
      </p:sp>
      <p:pic>
        <p:nvPicPr>
          <p:cNvPr id="1337" name="Google Shape;1337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175" y="2184713"/>
            <a:ext cx="2945775" cy="29457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78303A-295C-F66E-03A7-7BFE2240A88A}"/>
                  </a:ext>
                </a:extLst>
              </p14:cNvPr>
              <p14:cNvContentPartPr/>
              <p14:nvPr/>
            </p14:nvContentPartPr>
            <p14:xfrm>
              <a:off x="207360" y="6152400"/>
              <a:ext cx="1080" cy="5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78303A-295C-F66E-03A7-7BFE2240A8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000" y="6143040"/>
                <a:ext cx="1980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923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20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5026800" cy="4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/>
              <a:t>A circle of </a:t>
            </a:r>
            <a:r>
              <a:rPr lang="en" sz="2100" u="sng" dirty="0">
                <a:highlight>
                  <a:srgbClr val="FFFF00"/>
                </a:highlight>
              </a:rPr>
              <a:t>radius</a:t>
            </a:r>
            <a:r>
              <a:rPr lang="en" sz="2100" dirty="0"/>
              <a:t> </a:t>
            </a:r>
            <a:r>
              <a:rPr lang="en" sz="2100" i="1" dirty="0"/>
              <a:t>r</a:t>
            </a:r>
            <a:r>
              <a:rPr lang="en" sz="2100" dirty="0"/>
              <a:t> with center </a:t>
            </a:r>
            <a:r>
              <a:rPr lang="en" sz="2100" i="1" dirty="0"/>
              <a:t>O</a:t>
            </a:r>
            <a:r>
              <a:rPr lang="en" sz="2100" dirty="0"/>
              <a:t> is the set of all points that are a distance </a:t>
            </a:r>
            <a:r>
              <a:rPr lang="en" sz="2100" i="1" dirty="0"/>
              <a:t>r</a:t>
            </a:r>
            <a:r>
              <a:rPr lang="en" sz="2100" dirty="0"/>
              <a:t> units from </a:t>
            </a:r>
            <a:r>
              <a:rPr lang="en" sz="2100" i="1" dirty="0"/>
              <a:t>O</a:t>
            </a:r>
            <a:r>
              <a:rPr lang="en" sz="2100" dirty="0"/>
              <a:t>. </a:t>
            </a:r>
            <a:endParaRPr sz="21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100" dirty="0"/>
              <a:t>To draw a circle of radius 3 and center </a:t>
            </a:r>
            <a:r>
              <a:rPr lang="en" sz="2100" i="1" dirty="0"/>
              <a:t>O</a:t>
            </a:r>
            <a:r>
              <a:rPr lang="en" sz="2100" dirty="0"/>
              <a:t>, use a compass to draw all the points at a distance 3 from </a:t>
            </a:r>
            <a:r>
              <a:rPr lang="en" sz="2100" i="1" dirty="0"/>
              <a:t>O</a:t>
            </a:r>
            <a:r>
              <a:rPr lang="en" sz="2100" dirty="0"/>
              <a:t>.</a:t>
            </a:r>
            <a:endParaRPr sz="2100" dirty="0"/>
          </a:p>
        </p:txBody>
      </p:sp>
      <p:sp>
        <p:nvSpPr>
          <p:cNvPr id="1331" name="Google Shape;1331;p120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1</a:t>
            </a:r>
            <a:endParaRPr/>
          </a:p>
        </p:txBody>
      </p:sp>
      <p:sp>
        <p:nvSpPr>
          <p:cNvPr id="1332" name="Google Shape;1332;p120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</a:t>
            </a:r>
            <a:endParaRPr/>
          </a:p>
        </p:txBody>
      </p:sp>
      <p:pic>
        <p:nvPicPr>
          <p:cNvPr id="1333" name="Google Shape;1333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375" y="1719025"/>
            <a:ext cx="3071425" cy="29801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6C624B-2573-D4CF-A94D-EA341D108C96}"/>
                  </a:ext>
                </a:extLst>
              </p14:cNvPr>
              <p14:cNvContentPartPr/>
              <p14:nvPr/>
            </p14:nvContentPartPr>
            <p14:xfrm>
              <a:off x="3804480" y="2498040"/>
              <a:ext cx="931320" cy="24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6C624B-2573-D4CF-A94D-EA341D108C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8640" y="2434680"/>
                <a:ext cx="9626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6E4E1E-4552-C418-6DDA-74AB1D9C7909}"/>
                  </a:ext>
                </a:extLst>
              </p14:cNvPr>
              <p14:cNvContentPartPr/>
              <p14:nvPr/>
            </p14:nvContentPartPr>
            <p14:xfrm>
              <a:off x="2959200" y="597600"/>
              <a:ext cx="5793840" cy="852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6E4E1E-4552-C418-6DDA-74AB1D9C79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9840" y="588240"/>
                <a:ext cx="5812560" cy="87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121"/>
          <p:cNvSpPr txBox="1">
            <a:spLocks noGrp="1"/>
          </p:cNvSpPr>
          <p:nvPr>
            <p:ph type="body" idx="2"/>
          </p:nvPr>
        </p:nvSpPr>
        <p:spPr>
          <a:xfrm>
            <a:off x="461100" y="1828800"/>
            <a:ext cx="5026800" cy="4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dirty="0"/>
              <a:t>A midpoint is a point that divides/cuts a segment in half.</a:t>
            </a:r>
            <a:endParaRPr sz="2400" dirty="0"/>
          </a:p>
        </p:txBody>
      </p:sp>
      <p:sp>
        <p:nvSpPr>
          <p:cNvPr id="1339" name="Google Shape;1339;p121"/>
          <p:cNvSpPr txBox="1">
            <a:spLocks noGrp="1"/>
          </p:cNvSpPr>
          <p:nvPr>
            <p:ph type="subTitle" idx="1"/>
          </p:nvPr>
        </p:nvSpPr>
        <p:spPr>
          <a:xfrm>
            <a:off x="2393850" y="6498163"/>
            <a:ext cx="43398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● Lesson 1</a:t>
            </a:r>
            <a:endParaRPr/>
          </a:p>
        </p:txBody>
      </p:sp>
      <p:sp>
        <p:nvSpPr>
          <p:cNvPr id="1340" name="Google Shape;1340;p121"/>
          <p:cNvSpPr txBox="1">
            <a:spLocks noGrp="1"/>
          </p:cNvSpPr>
          <p:nvPr>
            <p:ph type="title"/>
          </p:nvPr>
        </p:nvSpPr>
        <p:spPr>
          <a:xfrm>
            <a:off x="390300" y="724825"/>
            <a:ext cx="83088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midpoint</a:t>
            </a:r>
            <a:endParaRPr dirty="0"/>
          </a:p>
        </p:txBody>
      </p:sp>
      <p:pic>
        <p:nvPicPr>
          <p:cNvPr id="1341" name="Google Shape;1341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215" y="2303288"/>
            <a:ext cx="2755500" cy="27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9F0A8EE-A937-0739-F952-A1141695A1E9}"/>
              </a:ext>
            </a:extLst>
          </p:cNvPr>
          <p:cNvSpPr/>
          <p:nvPr/>
        </p:nvSpPr>
        <p:spPr>
          <a:xfrm>
            <a:off x="6001305" y="3630967"/>
            <a:ext cx="88777" cy="976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CC815-9530-1DF0-2ABD-E28597549DDE}"/>
              </a:ext>
            </a:extLst>
          </p:cNvPr>
          <p:cNvSpPr txBox="1"/>
          <p:nvPr/>
        </p:nvSpPr>
        <p:spPr>
          <a:xfrm>
            <a:off x="6019301" y="3728621"/>
            <a:ext cx="870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midpoint</a:t>
            </a:r>
          </a:p>
        </p:txBody>
      </p:sp>
    </p:spTree>
    <p:extLst>
      <p:ext uri="{BB962C8B-B14F-4D97-AF65-F5344CB8AC3E}">
        <p14:creationId xmlns:p14="http://schemas.microsoft.com/office/powerpoint/2010/main" val="2139856993"/>
      </p:ext>
    </p:extLst>
  </p:cSld>
  <p:clrMapOvr>
    <a:masterClrMapping/>
  </p:clrMapOvr>
</p:sld>
</file>

<file path=ppt/theme/theme1.xml><?xml version="1.0" encoding="utf-8"?>
<a:theme xmlns:a="http://schemas.openxmlformats.org/drawingml/2006/main" name="IM 6-12 Presentation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700</Words>
  <Application>Microsoft Office PowerPoint</Application>
  <PresentationFormat>On-screen Show (4:3)</PresentationFormat>
  <Paragraphs>78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Montserrat</vt:lpstr>
      <vt:lpstr>Poppins</vt:lpstr>
      <vt:lpstr>Open Sans</vt:lpstr>
      <vt:lpstr>Arial</vt:lpstr>
      <vt:lpstr>Wingdings 2</vt:lpstr>
      <vt:lpstr>Franklin Gothic Book</vt:lpstr>
      <vt:lpstr>IM 6-12 Presentation Theme</vt:lpstr>
      <vt:lpstr>Technic</vt:lpstr>
      <vt:lpstr>PowerPoint Presentation</vt:lpstr>
      <vt:lpstr>conjecture</vt:lpstr>
      <vt:lpstr>point</vt:lpstr>
      <vt:lpstr>line segment</vt:lpstr>
      <vt:lpstr>line</vt:lpstr>
      <vt:lpstr>parallel</vt:lpstr>
      <vt:lpstr>perpendicular</vt:lpstr>
      <vt:lpstr>circle</vt:lpstr>
      <vt:lpstr>midpoint</vt:lpstr>
      <vt:lpstr>perpendicular bisector</vt:lpstr>
      <vt:lpstr>Illegal Construction Moves </vt:lpstr>
      <vt:lpstr>Build It</vt:lpstr>
      <vt:lpstr>Constructing a Parallel Line</vt:lpstr>
      <vt:lpstr>How Well Can You Slice It? </vt:lpstr>
      <vt:lpstr>Construction Techniques 1: Perpendicular Bisectors</vt:lpstr>
      <vt:lpstr>Walk the 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It</dc:title>
  <dc:creator>Calise, Anthony J.</dc:creator>
  <cp:lastModifiedBy>Calise, Anthony J.</cp:lastModifiedBy>
  <cp:revision>3</cp:revision>
  <dcterms:modified xsi:type="dcterms:W3CDTF">2023-01-19T13:12:23Z</dcterms:modified>
</cp:coreProperties>
</file>