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7" r:id="rId4"/>
  </p:sldMasterIdLst>
  <p:notesMasterIdLst>
    <p:notesMasterId r:id="rId15"/>
  </p:notesMasterIdLst>
  <p:sldIdLst>
    <p:sldId id="256" r:id="rId5"/>
    <p:sldId id="304" r:id="rId6"/>
    <p:sldId id="305" r:id="rId7"/>
    <p:sldId id="783" r:id="rId8"/>
    <p:sldId id="318" r:id="rId9"/>
    <p:sldId id="306" r:id="rId10"/>
    <p:sldId id="781" r:id="rId11"/>
    <p:sldId id="782" r:id="rId12"/>
    <p:sldId id="308" r:id="rId13"/>
    <p:sldId id="31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8C39C-EF96-40A0-B301-D292C88167C6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22B51-E37C-476E-A7E8-0370FBFF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85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1509CE9-8808-4850-9C07-1E792A332B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AC0901E-A572-4596-A385-D89CF5E3F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369B102-368F-4BD8-9D54-68A8BBD6B2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10E21EF-937C-44FD-AE44-491D110E2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453C7-2008-4F1F-A820-ECB7C7212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3CE9E4-9920-4934-AF34-C18DF9CDD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6A549-92C6-4C62-8136-7DE469658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8B38-F769-4E27-8391-B7878CE23F9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99C78-28C0-4C57-8A3A-6D7CDEA45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22293-2F62-441D-9AB2-E38A9731D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B0F8-B4DF-49B5-8C95-F4449B92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3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404DF-08E1-4E16-89F4-C323C9705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C073B-49CD-45C3-9A86-99D576378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470BF-306F-4FC5-8C08-AD6DCB9BC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8B38-F769-4E27-8391-B7878CE23F9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2B040-F20B-462D-B9EC-4D027AD67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23F96-9025-43F3-8068-B4BCA08E1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B0F8-B4DF-49B5-8C95-F4449B92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9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011A34-8038-4E0E-9D0B-75AB1E6F2C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EF574B-2894-480A-91E6-5DD8DC007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98133-57DE-4CFF-9D44-8C7CFBD55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8B38-F769-4E27-8391-B7878CE23F9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961A9-13CB-4847-A3FB-34761F160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92895-67BB-4C6B-94A0-2D1284688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B0F8-B4DF-49B5-8C95-F4449B92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34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0">
            <a:extLst>
              <a:ext uri="{FF2B5EF4-FFF2-40B4-BE49-F238E27FC236}">
                <a16:creationId xmlns:a16="http://schemas.microsoft.com/office/drawing/2014/main" id="{0C531DFF-367A-425B-8F1C-1F60045035DC}"/>
              </a:ext>
            </a:extLst>
          </p:cNvPr>
          <p:cNvSpPr>
            <a:spLocks/>
          </p:cNvSpPr>
          <p:nvPr/>
        </p:nvSpPr>
        <p:spPr bwMode="blackWhite">
          <a:xfrm>
            <a:off x="27517" y="12701"/>
            <a:ext cx="1186180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5" name="Group 60">
            <a:extLst>
              <a:ext uri="{FF2B5EF4-FFF2-40B4-BE49-F238E27FC236}">
                <a16:creationId xmlns:a16="http://schemas.microsoft.com/office/drawing/2014/main" id="{1A27F61A-1F3D-4203-8E6A-4A7032E844C6}"/>
              </a:ext>
            </a:extLst>
          </p:cNvPr>
          <p:cNvGrpSpPr>
            <a:grpSpLocks/>
          </p:cNvGrpSpPr>
          <p:nvPr/>
        </p:nvGrpSpPr>
        <p:grpSpPr bwMode="auto">
          <a:xfrm>
            <a:off x="260351" y="234950"/>
            <a:ext cx="5050367" cy="1778000"/>
            <a:chOff x="123" y="148"/>
            <a:chExt cx="2386" cy="1120"/>
          </a:xfrm>
        </p:grpSpPr>
        <p:sp>
          <p:nvSpPr>
            <p:cNvPr id="6" name="Freeform 28">
              <a:extLst>
                <a:ext uri="{FF2B5EF4-FFF2-40B4-BE49-F238E27FC236}">
                  <a16:creationId xmlns:a16="http://schemas.microsoft.com/office/drawing/2014/main" id="{C3B48A2E-CDD4-49C5-AC2E-1DBCD3EBA9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6376 w 794"/>
                <a:gd name="T1" fmla="*/ 2383 h 414"/>
                <a:gd name="T2" fmla="*/ 5702 w 794"/>
                <a:gd name="T3" fmla="*/ 1919 h 414"/>
                <a:gd name="T4" fmla="*/ 4466 w 794"/>
                <a:gd name="T5" fmla="*/ 1268 h 414"/>
                <a:gd name="T6" fmla="*/ 570 w 794"/>
                <a:gd name="T7" fmla="*/ 0 h 414"/>
                <a:gd name="T8" fmla="*/ 184 w 794"/>
                <a:gd name="T9" fmla="*/ 120 h 414"/>
                <a:gd name="T10" fmla="*/ 0 w 794"/>
                <a:gd name="T11" fmla="*/ 501 h 414"/>
                <a:gd name="T12" fmla="*/ 224 w 794"/>
                <a:gd name="T13" fmla="*/ 936 h 414"/>
                <a:gd name="T14" fmla="*/ 4577 w 794"/>
                <a:gd name="T15" fmla="*/ 2469 h 414"/>
                <a:gd name="T16" fmla="*/ 5531 w 794"/>
                <a:gd name="T17" fmla="*/ 2371 h 414"/>
                <a:gd name="T18" fmla="*/ 6302 w 794"/>
                <a:gd name="T19" fmla="*/ 2498 h 414"/>
                <a:gd name="T20" fmla="*/ 6376 w 794"/>
                <a:gd name="T21" fmla="*/ 2383 h 414"/>
                <a:gd name="T22" fmla="*/ 6376 w 794"/>
                <a:gd name="T23" fmla="*/ 2383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29">
              <a:extLst>
                <a:ext uri="{FF2B5EF4-FFF2-40B4-BE49-F238E27FC236}">
                  <a16:creationId xmlns:a16="http://schemas.microsoft.com/office/drawing/2014/main" id="{6CFA126D-0A1C-4780-AE54-CB61121FC7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274 w 1586"/>
                <a:gd name="T1" fmla="*/ 0 h 821"/>
                <a:gd name="T2" fmla="*/ 2664 w 1586"/>
                <a:gd name="T3" fmla="*/ 781 h 821"/>
                <a:gd name="T4" fmla="*/ 2858 w 1586"/>
                <a:gd name="T5" fmla="*/ 960 h 821"/>
                <a:gd name="T6" fmla="*/ 3175 w 1586"/>
                <a:gd name="T7" fmla="*/ 1191 h 821"/>
                <a:gd name="T8" fmla="*/ 3133 w 1586"/>
                <a:gd name="T9" fmla="*/ 1235 h 821"/>
                <a:gd name="T10" fmla="*/ 2702 w 1586"/>
                <a:gd name="T11" fmla="*/ 1184 h 821"/>
                <a:gd name="T12" fmla="*/ 2292 w 1586"/>
                <a:gd name="T13" fmla="*/ 1220 h 821"/>
                <a:gd name="T14" fmla="*/ 83 w 1586"/>
                <a:gd name="T15" fmla="*/ 449 h 821"/>
                <a:gd name="T16" fmla="*/ 0 w 1586"/>
                <a:gd name="T17" fmla="*/ 226 h 821"/>
                <a:gd name="T18" fmla="*/ 92 w 1586"/>
                <a:gd name="T19" fmla="*/ 48 h 821"/>
                <a:gd name="T20" fmla="*/ 274 w 1586"/>
                <a:gd name="T21" fmla="*/ 0 h 821"/>
                <a:gd name="T22" fmla="*/ 27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30">
              <a:extLst>
                <a:ext uri="{FF2B5EF4-FFF2-40B4-BE49-F238E27FC236}">
                  <a16:creationId xmlns:a16="http://schemas.microsoft.com/office/drawing/2014/main" id="{514AF71A-7BAA-4702-846D-0536DC834C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92 h 747"/>
                <a:gd name="T2" fmla="*/ 1855 w 1049"/>
                <a:gd name="T3" fmla="*/ 1131 h 747"/>
                <a:gd name="T4" fmla="*/ 1889 w 1049"/>
                <a:gd name="T5" fmla="*/ 808 h 747"/>
                <a:gd name="T6" fmla="*/ 2111 w 1049"/>
                <a:gd name="T7" fmla="*/ 639 h 747"/>
                <a:gd name="T8" fmla="*/ 157 w 1049"/>
                <a:gd name="T9" fmla="*/ 0 h 747"/>
                <a:gd name="T10" fmla="*/ 0 w 1049"/>
                <a:gd name="T11" fmla="*/ 192 h 747"/>
                <a:gd name="T12" fmla="*/ 0 w 1049"/>
                <a:gd name="T13" fmla="*/ 492 h 747"/>
                <a:gd name="T14" fmla="*/ 0 w 1049"/>
                <a:gd name="T15" fmla="*/ 49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9" name="Group 57">
              <a:extLst>
                <a:ext uri="{FF2B5EF4-FFF2-40B4-BE49-F238E27FC236}">
                  <a16:creationId xmlns:a16="http://schemas.microsoft.com/office/drawing/2014/main" id="{2BE79E19-49DB-40EC-89D0-3E09B809D28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31">
                <a:extLst>
                  <a:ext uri="{FF2B5EF4-FFF2-40B4-BE49-F238E27FC236}">
                    <a16:creationId xmlns:a16="http://schemas.microsoft.com/office/drawing/2014/main" id="{7ECBE4FB-289C-411F-A48B-EBCA149289A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219 w 150"/>
                  <a:gd name="T1" fmla="*/ 0 h 173"/>
                  <a:gd name="T2" fmla="*/ 81 w 150"/>
                  <a:gd name="T3" fmla="*/ 101 h 173"/>
                  <a:gd name="T4" fmla="*/ 0 w 150"/>
                  <a:gd name="T5" fmla="*/ 265 h 173"/>
                  <a:gd name="T6" fmla="*/ 160 w 150"/>
                  <a:gd name="T7" fmla="*/ 245 h 173"/>
                  <a:gd name="T8" fmla="*/ 206 w 150"/>
                  <a:gd name="T9" fmla="*/ 129 h 173"/>
                  <a:gd name="T10" fmla="*/ 300 w 150"/>
                  <a:gd name="T11" fmla="*/ 41 h 173"/>
                  <a:gd name="T12" fmla="*/ 219 w 150"/>
                  <a:gd name="T13" fmla="*/ 0 h 173"/>
                  <a:gd name="T14" fmla="*/ 2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" name="Freeform 32">
                <a:extLst>
                  <a:ext uri="{FF2B5EF4-FFF2-40B4-BE49-F238E27FC236}">
                    <a16:creationId xmlns:a16="http://schemas.microsoft.com/office/drawing/2014/main" id="{D39A80FD-2D92-4D03-ADC8-AB14AC52DAE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313 w 1684"/>
                  <a:gd name="T1" fmla="*/ 0 h 880"/>
                  <a:gd name="T2" fmla="*/ 126 w 1684"/>
                  <a:gd name="T3" fmla="*/ 79 h 880"/>
                  <a:gd name="T4" fmla="*/ 0 w 1684"/>
                  <a:gd name="T5" fmla="*/ 314 h 880"/>
                  <a:gd name="T6" fmla="*/ 135 w 1684"/>
                  <a:gd name="T7" fmla="*/ 541 h 880"/>
                  <a:gd name="T8" fmla="*/ 2373 w 1684"/>
                  <a:gd name="T9" fmla="*/ 1308 h 880"/>
                  <a:gd name="T10" fmla="*/ 2855 w 1684"/>
                  <a:gd name="T11" fmla="*/ 1260 h 880"/>
                  <a:gd name="T12" fmla="*/ 3245 w 1684"/>
                  <a:gd name="T13" fmla="*/ 1328 h 880"/>
                  <a:gd name="T14" fmla="*/ 3381 w 1684"/>
                  <a:gd name="T15" fmla="*/ 1220 h 880"/>
                  <a:gd name="T16" fmla="*/ 3015 w 1684"/>
                  <a:gd name="T17" fmla="*/ 1002 h 880"/>
                  <a:gd name="T18" fmla="*/ 2866 w 1684"/>
                  <a:gd name="T19" fmla="*/ 773 h 880"/>
                  <a:gd name="T20" fmla="*/ 2749 w 1684"/>
                  <a:gd name="T21" fmla="*/ 795 h 880"/>
                  <a:gd name="T22" fmla="*/ 2889 w 1684"/>
                  <a:gd name="T23" fmla="*/ 1002 h 880"/>
                  <a:gd name="T24" fmla="*/ 3168 w 1684"/>
                  <a:gd name="T25" fmla="*/ 1222 h 880"/>
                  <a:gd name="T26" fmla="*/ 2837 w 1684"/>
                  <a:gd name="T27" fmla="*/ 1188 h 880"/>
                  <a:gd name="T28" fmla="*/ 2447 w 1684"/>
                  <a:gd name="T29" fmla="*/ 1228 h 880"/>
                  <a:gd name="T30" fmla="*/ 2519 w 1684"/>
                  <a:gd name="T31" fmla="*/ 980 h 880"/>
                  <a:gd name="T32" fmla="*/ 2686 w 1684"/>
                  <a:gd name="T33" fmla="*/ 812 h 880"/>
                  <a:gd name="T34" fmla="*/ 2491 w 1684"/>
                  <a:gd name="T35" fmla="*/ 833 h 880"/>
                  <a:gd name="T36" fmla="*/ 2339 w 1684"/>
                  <a:gd name="T37" fmla="*/ 993 h 880"/>
                  <a:gd name="T38" fmla="*/ 2287 w 1684"/>
                  <a:gd name="T39" fmla="*/ 1194 h 880"/>
                  <a:gd name="T40" fmla="*/ 215 w 1684"/>
                  <a:gd name="T41" fmla="*/ 468 h 880"/>
                  <a:gd name="T42" fmla="*/ 160 w 1684"/>
                  <a:gd name="T43" fmla="*/ 324 h 880"/>
                  <a:gd name="T44" fmla="*/ 207 w 1684"/>
                  <a:gd name="T45" fmla="*/ 144 h 880"/>
                  <a:gd name="T46" fmla="*/ 435 w 1684"/>
                  <a:gd name="T47" fmla="*/ 0 h 880"/>
                  <a:gd name="T48" fmla="*/ 313 w 1684"/>
                  <a:gd name="T49" fmla="*/ 0 h 880"/>
                  <a:gd name="T50" fmla="*/ 31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" name="Freeform 33">
                <a:extLst>
                  <a:ext uri="{FF2B5EF4-FFF2-40B4-BE49-F238E27FC236}">
                    <a16:creationId xmlns:a16="http://schemas.microsoft.com/office/drawing/2014/main" id="{385B2221-0250-4061-8B7E-B01FDB31DA2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01 w 1190"/>
                  <a:gd name="T1" fmla="*/ 0 h 500"/>
                  <a:gd name="T2" fmla="*/ 2389 w 1190"/>
                  <a:gd name="T3" fmla="*/ 739 h 500"/>
                  <a:gd name="T4" fmla="*/ 2159 w 1190"/>
                  <a:gd name="T5" fmla="*/ 754 h 500"/>
                  <a:gd name="T6" fmla="*/ 0 w 1190"/>
                  <a:gd name="T7" fmla="*/ 41 h 500"/>
                  <a:gd name="T8" fmla="*/ 201 w 1190"/>
                  <a:gd name="T9" fmla="*/ 0 h 500"/>
                  <a:gd name="T10" fmla="*/ 20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3" name="Freeform 34">
                <a:extLst>
                  <a:ext uri="{FF2B5EF4-FFF2-40B4-BE49-F238E27FC236}">
                    <a16:creationId xmlns:a16="http://schemas.microsoft.com/office/drawing/2014/main" id="{69EE90BF-5AF1-4054-B99C-44FED8263A6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234 w 160"/>
                  <a:gd name="T1" fmla="*/ 0 h 335"/>
                  <a:gd name="T2" fmla="*/ 38 w 160"/>
                  <a:gd name="T3" fmla="*/ 159 h 335"/>
                  <a:gd name="T4" fmla="*/ 0 w 160"/>
                  <a:gd name="T5" fmla="*/ 344 h 335"/>
                  <a:gd name="T6" fmla="*/ 67 w 160"/>
                  <a:gd name="T7" fmla="*/ 470 h 335"/>
                  <a:gd name="T8" fmla="*/ 189 w 160"/>
                  <a:gd name="T9" fmla="*/ 502 h 335"/>
                  <a:gd name="T10" fmla="*/ 153 w 160"/>
                  <a:gd name="T11" fmla="*/ 230 h 335"/>
                  <a:gd name="T12" fmla="*/ 322 w 160"/>
                  <a:gd name="T13" fmla="*/ 26 h 335"/>
                  <a:gd name="T14" fmla="*/ 234 w 160"/>
                  <a:gd name="T15" fmla="*/ 0 h 335"/>
                  <a:gd name="T16" fmla="*/ 234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4" name="Freeform 35">
                <a:extLst>
                  <a:ext uri="{FF2B5EF4-FFF2-40B4-BE49-F238E27FC236}">
                    <a16:creationId xmlns:a16="http://schemas.microsoft.com/office/drawing/2014/main" id="{2D95DB1E-7BAF-429F-BEEF-093BFD223EB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8 w 489"/>
                  <a:gd name="T1" fmla="*/ 52 h 296"/>
                  <a:gd name="T2" fmla="*/ 319 w 489"/>
                  <a:gd name="T3" fmla="*/ 100 h 296"/>
                  <a:gd name="T4" fmla="*/ 647 w 489"/>
                  <a:gd name="T5" fmla="*/ 207 h 296"/>
                  <a:gd name="T6" fmla="*/ 879 w 489"/>
                  <a:gd name="T7" fmla="*/ 368 h 296"/>
                  <a:gd name="T8" fmla="*/ 651 w 489"/>
                  <a:gd name="T9" fmla="*/ 348 h 296"/>
                  <a:gd name="T10" fmla="*/ 277 w 489"/>
                  <a:gd name="T11" fmla="*/ 221 h 296"/>
                  <a:gd name="T12" fmla="*/ 100 w 489"/>
                  <a:gd name="T13" fmla="*/ 121 h 296"/>
                  <a:gd name="T14" fmla="*/ 213 w 489"/>
                  <a:gd name="T15" fmla="*/ 246 h 296"/>
                  <a:gd name="T16" fmla="*/ 543 w 489"/>
                  <a:gd name="T17" fmla="*/ 408 h 296"/>
                  <a:gd name="T18" fmla="*/ 930 w 489"/>
                  <a:gd name="T19" fmla="*/ 448 h 296"/>
                  <a:gd name="T20" fmla="*/ 976 w 489"/>
                  <a:gd name="T21" fmla="*/ 338 h 296"/>
                  <a:gd name="T22" fmla="*/ 787 w 489"/>
                  <a:gd name="T23" fmla="*/ 182 h 296"/>
                  <a:gd name="T24" fmla="*/ 339 w 489"/>
                  <a:gd name="T25" fmla="*/ 26 h 296"/>
                  <a:gd name="T26" fmla="*/ 0 w 489"/>
                  <a:gd name="T27" fmla="*/ 0 h 296"/>
                  <a:gd name="T28" fmla="*/ 28 w 489"/>
                  <a:gd name="T29" fmla="*/ 52 h 296"/>
                  <a:gd name="T30" fmla="*/ 28 w 489"/>
                  <a:gd name="T31" fmla="*/ 5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grpSp>
        <p:nvGrpSpPr>
          <p:cNvPr id="15" name="Group 59">
            <a:extLst>
              <a:ext uri="{FF2B5EF4-FFF2-40B4-BE49-F238E27FC236}">
                <a16:creationId xmlns:a16="http://schemas.microsoft.com/office/drawing/2014/main" id="{95896ED3-5742-4B45-8AC6-38275A832044}"/>
              </a:ext>
            </a:extLst>
          </p:cNvPr>
          <p:cNvGrpSpPr>
            <a:grpSpLocks/>
          </p:cNvGrpSpPr>
          <p:nvPr/>
        </p:nvGrpSpPr>
        <p:grpSpPr bwMode="auto">
          <a:xfrm>
            <a:off x="10553700" y="4368801"/>
            <a:ext cx="990600" cy="1058863"/>
            <a:chOff x="4986" y="2752"/>
            <a:chExt cx="468" cy="667"/>
          </a:xfrm>
        </p:grpSpPr>
        <p:sp>
          <p:nvSpPr>
            <p:cNvPr id="16" name="Freeform 37">
              <a:extLst>
                <a:ext uri="{FF2B5EF4-FFF2-40B4-BE49-F238E27FC236}">
                  <a16:creationId xmlns:a16="http://schemas.microsoft.com/office/drawing/2014/main" id="{E5293270-D4A9-4B95-87BC-702C16A81A93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498 w 794"/>
                <a:gd name="T1" fmla="*/ 198 h 414"/>
                <a:gd name="T2" fmla="*/ 445 w 794"/>
                <a:gd name="T3" fmla="*/ 159 h 414"/>
                <a:gd name="T4" fmla="*/ 349 w 794"/>
                <a:gd name="T5" fmla="*/ 105 h 414"/>
                <a:gd name="T6" fmla="*/ 44 w 794"/>
                <a:gd name="T7" fmla="*/ 0 h 414"/>
                <a:gd name="T8" fmla="*/ 14 w 794"/>
                <a:gd name="T9" fmla="*/ 10 h 414"/>
                <a:gd name="T10" fmla="*/ 0 w 794"/>
                <a:gd name="T11" fmla="*/ 42 h 414"/>
                <a:gd name="T12" fmla="*/ 17 w 794"/>
                <a:gd name="T13" fmla="*/ 78 h 414"/>
                <a:gd name="T14" fmla="*/ 358 w 794"/>
                <a:gd name="T15" fmla="*/ 205 h 414"/>
                <a:gd name="T16" fmla="*/ 433 w 794"/>
                <a:gd name="T17" fmla="*/ 197 h 414"/>
                <a:gd name="T18" fmla="*/ 493 w 794"/>
                <a:gd name="T19" fmla="*/ 207 h 414"/>
                <a:gd name="T20" fmla="*/ 498 w 794"/>
                <a:gd name="T21" fmla="*/ 198 h 414"/>
                <a:gd name="T22" fmla="*/ 498 w 794"/>
                <a:gd name="T23" fmla="*/ 198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7" name="Freeform 38">
              <a:extLst>
                <a:ext uri="{FF2B5EF4-FFF2-40B4-BE49-F238E27FC236}">
                  <a16:creationId xmlns:a16="http://schemas.microsoft.com/office/drawing/2014/main" id="{F8A0C841-7238-4471-ADE9-9CBD735ACEE1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21 w 1586"/>
                <a:gd name="T1" fmla="*/ 0 h 821"/>
                <a:gd name="T2" fmla="*/ 208 w 1586"/>
                <a:gd name="T3" fmla="*/ 65 h 821"/>
                <a:gd name="T4" fmla="*/ 223 w 1586"/>
                <a:gd name="T5" fmla="*/ 79 h 821"/>
                <a:gd name="T6" fmla="*/ 248 w 1586"/>
                <a:gd name="T7" fmla="*/ 99 h 821"/>
                <a:gd name="T8" fmla="*/ 245 w 1586"/>
                <a:gd name="T9" fmla="*/ 102 h 821"/>
                <a:gd name="T10" fmla="*/ 211 w 1586"/>
                <a:gd name="T11" fmla="*/ 98 h 821"/>
                <a:gd name="T12" fmla="*/ 179 w 1586"/>
                <a:gd name="T13" fmla="*/ 101 h 821"/>
                <a:gd name="T14" fmla="*/ 7 w 1586"/>
                <a:gd name="T15" fmla="*/ 37 h 821"/>
                <a:gd name="T16" fmla="*/ 0 w 1586"/>
                <a:gd name="T17" fmla="*/ 19 h 821"/>
                <a:gd name="T18" fmla="*/ 7 w 1586"/>
                <a:gd name="T19" fmla="*/ 4 h 821"/>
                <a:gd name="T20" fmla="*/ 21 w 1586"/>
                <a:gd name="T21" fmla="*/ 0 h 821"/>
                <a:gd name="T22" fmla="*/ 2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39">
              <a:extLst>
                <a:ext uri="{FF2B5EF4-FFF2-40B4-BE49-F238E27FC236}">
                  <a16:creationId xmlns:a16="http://schemas.microsoft.com/office/drawing/2014/main" id="{615A45FE-298A-456B-A492-2C2E0AEE01D6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41 h 747"/>
                <a:gd name="T2" fmla="*/ 145 w 1049"/>
                <a:gd name="T3" fmla="*/ 94 h 747"/>
                <a:gd name="T4" fmla="*/ 148 w 1049"/>
                <a:gd name="T5" fmla="*/ 67 h 747"/>
                <a:gd name="T6" fmla="*/ 165 w 1049"/>
                <a:gd name="T7" fmla="*/ 53 h 747"/>
                <a:gd name="T8" fmla="*/ 12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9" name="Group 58">
              <a:extLst>
                <a:ext uri="{FF2B5EF4-FFF2-40B4-BE49-F238E27FC236}">
                  <a16:creationId xmlns:a16="http://schemas.microsoft.com/office/drawing/2014/main" id="{A1827C8D-4D00-4A19-8004-694A990B13E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FB92D86B-1F4F-437B-AFC6-9F5F286908B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7 w 150"/>
                  <a:gd name="T1" fmla="*/ 0 h 173"/>
                  <a:gd name="T2" fmla="*/ 6 w 150"/>
                  <a:gd name="T3" fmla="*/ 8 h 173"/>
                  <a:gd name="T4" fmla="*/ 0 w 150"/>
                  <a:gd name="T5" fmla="*/ 22 h 173"/>
                  <a:gd name="T6" fmla="*/ 12 w 150"/>
                  <a:gd name="T7" fmla="*/ 20 h 173"/>
                  <a:gd name="T8" fmla="*/ 16 w 150"/>
                  <a:gd name="T9" fmla="*/ 11 h 173"/>
                  <a:gd name="T10" fmla="*/ 23 w 150"/>
                  <a:gd name="T11" fmla="*/ 4 h 173"/>
                  <a:gd name="T12" fmla="*/ 17 w 150"/>
                  <a:gd name="T13" fmla="*/ 0 h 173"/>
                  <a:gd name="T14" fmla="*/ 1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EE39A6ED-195F-4A93-8E55-CB203879469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5 w 1684"/>
                  <a:gd name="T1" fmla="*/ 0 h 880"/>
                  <a:gd name="T2" fmla="*/ 10 w 1684"/>
                  <a:gd name="T3" fmla="*/ 6 h 880"/>
                  <a:gd name="T4" fmla="*/ 0 w 1684"/>
                  <a:gd name="T5" fmla="*/ 26 h 880"/>
                  <a:gd name="T6" fmla="*/ 11 w 1684"/>
                  <a:gd name="T7" fmla="*/ 45 h 880"/>
                  <a:gd name="T8" fmla="*/ 185 w 1684"/>
                  <a:gd name="T9" fmla="*/ 108 h 880"/>
                  <a:gd name="T10" fmla="*/ 223 w 1684"/>
                  <a:gd name="T11" fmla="*/ 104 h 880"/>
                  <a:gd name="T12" fmla="*/ 253 w 1684"/>
                  <a:gd name="T13" fmla="*/ 110 h 880"/>
                  <a:gd name="T14" fmla="*/ 264 w 1684"/>
                  <a:gd name="T15" fmla="*/ 101 h 880"/>
                  <a:gd name="T16" fmla="*/ 236 w 1684"/>
                  <a:gd name="T17" fmla="*/ 83 h 880"/>
                  <a:gd name="T18" fmla="*/ 224 w 1684"/>
                  <a:gd name="T19" fmla="*/ 64 h 880"/>
                  <a:gd name="T20" fmla="*/ 215 w 1684"/>
                  <a:gd name="T21" fmla="*/ 66 h 880"/>
                  <a:gd name="T22" fmla="*/ 226 w 1684"/>
                  <a:gd name="T23" fmla="*/ 83 h 880"/>
                  <a:gd name="T24" fmla="*/ 248 w 1684"/>
                  <a:gd name="T25" fmla="*/ 101 h 880"/>
                  <a:gd name="T26" fmla="*/ 222 w 1684"/>
                  <a:gd name="T27" fmla="*/ 98 h 880"/>
                  <a:gd name="T28" fmla="*/ 191 w 1684"/>
                  <a:gd name="T29" fmla="*/ 102 h 880"/>
                  <a:gd name="T30" fmla="*/ 197 w 1684"/>
                  <a:gd name="T31" fmla="*/ 81 h 880"/>
                  <a:gd name="T32" fmla="*/ 210 w 1684"/>
                  <a:gd name="T33" fmla="*/ 67 h 880"/>
                  <a:gd name="T34" fmla="*/ 195 w 1684"/>
                  <a:gd name="T35" fmla="*/ 69 h 880"/>
                  <a:gd name="T36" fmla="*/ 183 w 1684"/>
                  <a:gd name="T37" fmla="*/ 82 h 880"/>
                  <a:gd name="T38" fmla="*/ 179 w 1684"/>
                  <a:gd name="T39" fmla="*/ 99 h 880"/>
                  <a:gd name="T40" fmla="*/ 17 w 1684"/>
                  <a:gd name="T41" fmla="*/ 39 h 880"/>
                  <a:gd name="T42" fmla="*/ 13 w 1684"/>
                  <a:gd name="T43" fmla="*/ 27 h 880"/>
                  <a:gd name="T44" fmla="*/ 16 w 1684"/>
                  <a:gd name="T45" fmla="*/ 12 h 880"/>
                  <a:gd name="T46" fmla="*/ 34 w 1684"/>
                  <a:gd name="T47" fmla="*/ 0 h 880"/>
                  <a:gd name="T48" fmla="*/ 25 w 1684"/>
                  <a:gd name="T49" fmla="*/ 0 h 880"/>
                  <a:gd name="T50" fmla="*/ 25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6DEF50C2-DDD3-4B6F-9591-160516644F3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6 w 1190"/>
                  <a:gd name="T1" fmla="*/ 0 h 500"/>
                  <a:gd name="T2" fmla="*/ 187 w 1190"/>
                  <a:gd name="T3" fmla="*/ 61 h 500"/>
                  <a:gd name="T4" fmla="*/ 169 w 1190"/>
                  <a:gd name="T5" fmla="*/ 62 h 500"/>
                  <a:gd name="T6" fmla="*/ 0 w 1190"/>
                  <a:gd name="T7" fmla="*/ 4 h 500"/>
                  <a:gd name="T8" fmla="*/ 16 w 1190"/>
                  <a:gd name="T9" fmla="*/ 0 h 500"/>
                  <a:gd name="T10" fmla="*/ 1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3" name="Freeform 43">
                <a:extLst>
                  <a:ext uri="{FF2B5EF4-FFF2-40B4-BE49-F238E27FC236}">
                    <a16:creationId xmlns:a16="http://schemas.microsoft.com/office/drawing/2014/main" id="{D9D6A4EE-65B5-4D36-B08E-9E35C7A9A80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>
                  <a:gd name="T0" fmla="*/ 18 w 160"/>
                  <a:gd name="T1" fmla="*/ 0 h 335"/>
                  <a:gd name="T2" fmla="*/ 3 w 160"/>
                  <a:gd name="T3" fmla="*/ 13 h 335"/>
                  <a:gd name="T4" fmla="*/ 0 w 160"/>
                  <a:gd name="T5" fmla="*/ 29 h 335"/>
                  <a:gd name="T6" fmla="*/ 5 w 160"/>
                  <a:gd name="T7" fmla="*/ 39 h 335"/>
                  <a:gd name="T8" fmla="*/ 15 w 160"/>
                  <a:gd name="T9" fmla="*/ 42 h 335"/>
                  <a:gd name="T10" fmla="*/ 12 w 160"/>
                  <a:gd name="T11" fmla="*/ 19 h 335"/>
                  <a:gd name="T12" fmla="*/ 25 w 160"/>
                  <a:gd name="T13" fmla="*/ 2 h 335"/>
                  <a:gd name="T14" fmla="*/ 18 w 160"/>
                  <a:gd name="T15" fmla="*/ 0 h 335"/>
                  <a:gd name="T16" fmla="*/ 1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4" name="Freeform 44">
                <a:extLst>
                  <a:ext uri="{FF2B5EF4-FFF2-40B4-BE49-F238E27FC236}">
                    <a16:creationId xmlns:a16="http://schemas.microsoft.com/office/drawing/2014/main" id="{9980B58D-944F-4948-BF50-B22989799FB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2 w 489"/>
                  <a:gd name="T1" fmla="*/ 4 h 296"/>
                  <a:gd name="T2" fmla="*/ 25 w 489"/>
                  <a:gd name="T3" fmla="*/ 8 h 296"/>
                  <a:gd name="T4" fmla="*/ 51 w 489"/>
                  <a:gd name="T5" fmla="*/ 17 h 296"/>
                  <a:gd name="T6" fmla="*/ 69 w 489"/>
                  <a:gd name="T7" fmla="*/ 30 h 296"/>
                  <a:gd name="T8" fmla="*/ 51 w 489"/>
                  <a:gd name="T9" fmla="*/ 28 h 296"/>
                  <a:gd name="T10" fmla="*/ 22 w 489"/>
                  <a:gd name="T11" fmla="*/ 18 h 296"/>
                  <a:gd name="T12" fmla="*/ 8 w 489"/>
                  <a:gd name="T13" fmla="*/ 10 h 296"/>
                  <a:gd name="T14" fmla="*/ 17 w 489"/>
                  <a:gd name="T15" fmla="*/ 20 h 296"/>
                  <a:gd name="T16" fmla="*/ 42 w 489"/>
                  <a:gd name="T17" fmla="*/ 33 h 296"/>
                  <a:gd name="T18" fmla="*/ 73 w 489"/>
                  <a:gd name="T19" fmla="*/ 37 h 296"/>
                  <a:gd name="T20" fmla="*/ 76 w 489"/>
                  <a:gd name="T21" fmla="*/ 28 h 296"/>
                  <a:gd name="T22" fmla="*/ 62 w 489"/>
                  <a:gd name="T23" fmla="*/ 15 h 296"/>
                  <a:gd name="T24" fmla="*/ 26 w 489"/>
                  <a:gd name="T25" fmla="*/ 2 h 296"/>
                  <a:gd name="T26" fmla="*/ 0 w 489"/>
                  <a:gd name="T27" fmla="*/ 0 h 296"/>
                  <a:gd name="T28" fmla="*/ 2 w 489"/>
                  <a:gd name="T29" fmla="*/ 4 h 296"/>
                  <a:gd name="T30" fmla="*/ 2 w 489"/>
                  <a:gd name="T31" fmla="*/ 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sp>
        <p:nvSpPr>
          <p:cNvPr id="25" name="Freeform 45">
            <a:extLst>
              <a:ext uri="{FF2B5EF4-FFF2-40B4-BE49-F238E27FC236}">
                <a16:creationId xmlns:a16="http://schemas.microsoft.com/office/drawing/2014/main" id="{D33651A1-3DB7-4C56-A5BA-9AB585A8A8A9}"/>
              </a:ext>
            </a:extLst>
          </p:cNvPr>
          <p:cNvSpPr>
            <a:spLocks/>
          </p:cNvSpPr>
          <p:nvPr/>
        </p:nvSpPr>
        <p:spPr bwMode="auto">
          <a:xfrm>
            <a:off x="1202267" y="5054601"/>
            <a:ext cx="9076267" cy="728663"/>
          </a:xfrm>
          <a:custGeom>
            <a:avLst/>
            <a:gdLst>
              <a:gd name="T0" fmla="*/ 0 w 4288"/>
              <a:gd name="T1" fmla="*/ 0 h 459"/>
              <a:gd name="T2" fmla="*/ 2056447500 w 4288"/>
              <a:gd name="T3" fmla="*/ 645160443 h 459"/>
              <a:gd name="T4" fmla="*/ 2147483646 w 4288"/>
              <a:gd name="T5" fmla="*/ 362902749 h 459"/>
              <a:gd name="T6" fmla="*/ 2147483646 w 4288"/>
              <a:gd name="T7" fmla="*/ 947579400 h 459"/>
              <a:gd name="T8" fmla="*/ 2147483646 w 4288"/>
              <a:gd name="T9" fmla="*/ 383064013 h 459"/>
              <a:gd name="T10" fmla="*/ 2147483646 w 4288"/>
              <a:gd name="T11" fmla="*/ 1149192039 h 459"/>
              <a:gd name="T12" fmla="*/ 2147483646 w 4288"/>
              <a:gd name="T13" fmla="*/ 342741485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6" name="Freeform 49">
            <a:extLst>
              <a:ext uri="{FF2B5EF4-FFF2-40B4-BE49-F238E27FC236}">
                <a16:creationId xmlns:a16="http://schemas.microsoft.com/office/drawing/2014/main" id="{E6E708A9-0F72-49F7-8520-8DDCDD702410}"/>
              </a:ext>
            </a:extLst>
          </p:cNvPr>
          <p:cNvSpPr>
            <a:spLocks/>
          </p:cNvSpPr>
          <p:nvPr/>
        </p:nvSpPr>
        <p:spPr bwMode="auto">
          <a:xfrm>
            <a:off x="5435600" y="1930400"/>
            <a:ext cx="1185333" cy="381000"/>
          </a:xfrm>
          <a:custGeom>
            <a:avLst/>
            <a:gdLst>
              <a:gd name="T0" fmla="*/ 0 w 560"/>
              <a:gd name="T1" fmla="*/ 80645000 h 240"/>
              <a:gd name="T2" fmla="*/ 705643750 w 560"/>
              <a:gd name="T3" fmla="*/ 362902500 h 240"/>
              <a:gd name="T4" fmla="*/ 1129030000 w 560"/>
              <a:gd name="T5" fmla="*/ 40322500 h 240"/>
              <a:gd name="T6" fmla="*/ 1411287500 w 560"/>
              <a:gd name="T7" fmla="*/ 6048375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5867" y="4051300"/>
            <a:ext cx="8043333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34ACF240-5C88-4A4B-AFE5-6BCA5D070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036DD96F-A211-4854-A56E-9F29D55FE7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C60E5B09-27AE-4977-B345-63BB396397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CD07F-68AE-49BB-958A-1C71DD3F7F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69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0405FA-0754-420D-A2AF-AF19A1ACA2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9838AA-F62B-4AD9-B4DB-C21E99B0D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9FA1BD-8FAA-4A91-9C70-68B647FE6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238A7-7D9F-4BDD-BE98-8C51358A77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06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946639-6AC6-4E50-85A6-0089617504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B94821-E145-4E82-ACA0-E0262EBE5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BFD22B-51BA-483B-B96D-9B2DADDEA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A78A-8B39-401F-BA4D-4F25B147FA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153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52">
            <a:extLst>
              <a:ext uri="{FF2B5EF4-FFF2-40B4-BE49-F238E27FC236}">
                <a16:creationId xmlns:a16="http://schemas.microsoft.com/office/drawing/2014/main" id="{14C8B534-EE6F-4D8E-9646-6F12E1D8B6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3">
            <a:extLst>
              <a:ext uri="{FF2B5EF4-FFF2-40B4-BE49-F238E27FC236}">
                <a16:creationId xmlns:a16="http://schemas.microsoft.com/office/drawing/2014/main" id="{F6A51802-D1EF-4D31-ADC9-88E0DBF80B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4">
            <a:extLst>
              <a:ext uri="{FF2B5EF4-FFF2-40B4-BE49-F238E27FC236}">
                <a16:creationId xmlns:a16="http://schemas.microsoft.com/office/drawing/2014/main" id="{19792241-1B64-4E20-851E-8C9A5FB6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899A0-3ED9-4FF3-BEA0-E838568AD3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232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3CE09C-BFC2-47E6-8F61-0636FFFC78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69CD8E-E411-4954-AFE4-F852B3751C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DB49075-61C9-4563-B05B-53B4812CA2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27F84-6A5F-41DB-84EA-6F15C9C660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130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420567C-B974-44BA-B43F-641642FB52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D6B438-BFA6-4CC0-8020-B26332BC92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E629B65-5DBE-4BB8-90D2-AD618C6DF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D9F1-ACF7-40DE-A4BA-E6C98AAC21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756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7ED547-7347-4DA1-87F1-FE903820F1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52A2FCC-7EBC-4426-98B3-3CCEDB4FC4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A977DD1-00C1-4405-AF4B-233AAD3E8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41F1D-FD6C-468A-9B8E-1C0951AA69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23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52">
            <a:extLst>
              <a:ext uri="{FF2B5EF4-FFF2-40B4-BE49-F238E27FC236}">
                <a16:creationId xmlns:a16="http://schemas.microsoft.com/office/drawing/2014/main" id="{F0D62FC3-E37E-4C02-9B7E-1507018FE0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3">
            <a:extLst>
              <a:ext uri="{FF2B5EF4-FFF2-40B4-BE49-F238E27FC236}">
                <a16:creationId xmlns:a16="http://schemas.microsoft.com/office/drawing/2014/main" id="{4AD8AD53-C36D-4520-8B59-AC3D1320BC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4">
            <a:extLst>
              <a:ext uri="{FF2B5EF4-FFF2-40B4-BE49-F238E27FC236}">
                <a16:creationId xmlns:a16="http://schemas.microsoft.com/office/drawing/2014/main" id="{396D0F4C-125E-4E29-82D8-43D77E83E5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E9207-73BE-492C-AC8F-749269BAAA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62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7990F-7F80-402E-9D00-B72F24CD9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C6D1B-E757-422F-8A4D-5CFF00976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38465-857E-423E-BF50-0BB9AA4F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8B38-F769-4E27-8391-B7878CE23F9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B2A05-8261-4BEF-B910-7F42034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E1DCE-F0F7-4F9D-A336-4D2F4627F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B0F8-B4DF-49B5-8C95-F4449B92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45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52">
            <a:extLst>
              <a:ext uri="{FF2B5EF4-FFF2-40B4-BE49-F238E27FC236}">
                <a16:creationId xmlns:a16="http://schemas.microsoft.com/office/drawing/2014/main" id="{23A3ABCB-990E-45DF-AD86-35EFC2242C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3">
            <a:extLst>
              <a:ext uri="{FF2B5EF4-FFF2-40B4-BE49-F238E27FC236}">
                <a16:creationId xmlns:a16="http://schemas.microsoft.com/office/drawing/2014/main" id="{ECB30BBD-9A66-4C52-AE9F-62928B0921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4">
            <a:extLst>
              <a:ext uri="{FF2B5EF4-FFF2-40B4-BE49-F238E27FC236}">
                <a16:creationId xmlns:a16="http://schemas.microsoft.com/office/drawing/2014/main" id="{075E99B1-8CDD-4326-B23A-DB0D96BC03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6A00C-2FD2-43F5-96DA-72D83461F6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0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3CD2B7-7D95-4B8C-8233-0D9AB4948B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82E63F-EFEA-4352-BACD-170F5BDC15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31076C-1879-4639-9157-0FF08AEF40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DE133-6336-4DFB-8CC7-ADE81983D5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546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4930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999C6E-6268-476A-B934-1919AA7BA5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3E9E7A-2004-4486-B69F-62B2D961CE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57F6BE-5C50-4964-A725-234C1E3B61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3B564-60F6-4538-8D2C-53EA8F2C9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278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828800"/>
            <a:ext cx="10261600" cy="3657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2F79B1-04FE-4A70-8CD9-318597A265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E83BC4-E93E-4459-8F0E-F28FC2EE96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18A8AB-9CED-4C31-A772-F7A96769BF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A2942-7B4D-49F3-B867-6A9C75A95B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2470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933349A-C015-476F-A5FF-BD19394444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0D445C1-0C55-4668-B945-4D0BC43D81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3F2A2E1-994A-4A71-BA96-F7D8A3939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F9BAE-78AF-4726-BA35-FAAB0C6C91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9908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A62ABA1-001E-4B72-89A5-53F7D19ECA66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CEC8CF81-A739-4258-B363-5E23A7160C9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24FDC0A6-0211-46ED-8B1C-BF90E9DFF96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4EEF9FC2-0E9F-4A4E-BBAB-5AEE7DC7AE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9240C620-BD7C-4A03-A899-D6EF9D24CB4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1027AE3A-BC6E-48BA-9374-7F10FEF70A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655403CE-93B3-4C0B-8EB8-E57E769B242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6ED2C367-48DB-47B1-9950-487780C6D7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8BD3EBA1-14BA-46E7-A9B3-8703CEE46BF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616 h 1906"/>
                <a:gd name="T4" fmla="*/ 6035 w 5740"/>
                <a:gd name="T5" fmla="*/ 616 h 1906"/>
                <a:gd name="T6" fmla="*/ 603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413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413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89BCDF5E-FF11-4389-84AD-D43C4C20BBE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A3A02C45-4505-41A3-B4F2-F308292663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8CA358A3-B5AE-45D7-A572-D10E55E3CA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01FA50-5B63-4D80-8627-AA53C014B4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9263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ED704C4-1957-4BA3-BF21-C49A192D62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4857C97-FF1B-4077-9220-9F4B695F5E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7BD6D-4DC6-4886-AD11-8CF95DFBC6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D5B9B47-CB94-43A9-B45D-F04AF7CD68F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6071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B11EBF6-FE04-47DC-9087-5F03225B25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EEC83A-AA6A-4D52-9A64-62845E50CE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298DB-5D9A-4209-8166-7F9700FD0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E49373E-302A-4761-A47D-70E743E56E4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731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900400B-8659-44D1-80A5-98D1AC232F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BCDFCC3-1263-4606-989D-000AD5ED915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889-1E94-4BC8-B7A0-60C16DDF94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56B7DEF1-7DC7-4F8D-B54E-97ADAAC7ED6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3801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5EEE18D-8F13-4443-BF46-6967AD4FEC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8DFF9E4-7320-4862-923A-9992AB1B499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9B4DB-FE0F-49F6-ADA8-CC7BA575F5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28691462-76CB-4E45-A652-AF9EFA9BFF9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90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D167-DC1A-4137-B0B0-199AD5E67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6A094-3592-4898-892F-C69084EEE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4F486-8AE3-4412-AE99-D51A9FA50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8B38-F769-4E27-8391-B7878CE23F9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2F85-86F5-4D4F-81A7-2C13AEC9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F111E-03FF-413B-82A9-D094EF74A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B0F8-B4DF-49B5-8C95-F4449B92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423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895A16-C3D1-4152-94B4-5AE792631B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EB6F27-3BC9-4A43-956F-1D139C71430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09567-1644-4382-AE15-54D7C4505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86344B03-5F52-41A6-8D48-765E718BA82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2792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8F6C344-61B0-4B11-BD97-103B82175D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F7664A2-5752-4062-95F2-0FA5CE9C3B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7D834-1AD7-4684-8547-0088062D69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E93EAD32-877F-46C5-B4EF-165E759B3D2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5129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E6A6AF1-B16C-4BD8-BEB9-3C4A3BDBD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78A1EE0-BBBE-4EC7-A5B7-7DC899FFFC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54209-60BA-4E7D-A715-06687D133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22EF912-73A1-4300-B493-A77DD44B760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9714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4BDC27D-D7C7-4AF8-94A3-1A4757DF04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AFFDFE4-4EBE-472A-B08A-971E232F43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A029D-A222-4913-B405-3983F4E160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765A952-4810-44AC-96F8-30143562289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4489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28AB09-EA75-4240-8E86-086934B5E7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02B8B90-825F-42D9-8C50-FD107A7B67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7BEF7-6C81-4468-8D43-7859A48C2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00CE9C5-9D89-4895-BBFE-64574A087D0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82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0C74B20-9CA7-47E9-8326-555442B2B7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66D0D3B-232E-48E5-94C1-C864D379C13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99B55-AC8C-4E1B-9009-F071917E3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8CC920E-2629-46A4-AE5C-B4FA5648D81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8948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53CD653-65C9-45B3-AA6B-1759CE37DC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CFB766E-D07C-454C-AE8E-8908CD1B2D0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8AEB2-3F77-404D-9670-056D4F940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4C78032-588E-471B-9BBE-F495C27C680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4346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7525CB8B-9C0E-48E8-9862-3215AF5EE8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33400"/>
          </a:xfrm>
          <a:prstGeom prst="rect">
            <a:avLst/>
          </a:prstGeom>
          <a:gradFill rotWithShape="1">
            <a:gsLst>
              <a:gs pos="0">
                <a:srgbClr val="242985">
                  <a:alpha val="18999"/>
                </a:srgbClr>
              </a:gs>
              <a:gs pos="100000">
                <a:srgbClr val="11133E"/>
              </a:gs>
            </a:gsLst>
            <a:lin ang="1080000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1800"/>
          </a:p>
        </p:txBody>
      </p:sp>
      <p:sp>
        <p:nvSpPr>
          <p:cNvPr id="5" name="Line 19">
            <a:extLst>
              <a:ext uri="{FF2B5EF4-FFF2-40B4-BE49-F238E27FC236}">
                <a16:creationId xmlns:a16="http://schemas.microsoft.com/office/drawing/2014/main" id="{C6717E69-DD52-4590-86E2-7F756681674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1814"/>
            <a:ext cx="12192000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EB79EB6-BF5B-4254-A7C8-5BFB83586A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721600" y="990600"/>
            <a:ext cx="1422400" cy="1143000"/>
          </a:xfrm>
          <a:prstGeom prst="rect">
            <a:avLst/>
          </a:prstGeom>
          <a:gradFill rotWithShape="1">
            <a:gsLst>
              <a:gs pos="0">
                <a:srgbClr val="E1151F"/>
              </a:gs>
              <a:gs pos="100000">
                <a:srgbClr val="680A0E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1800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6F1B271A-F432-47F1-ACA9-ECB91CAFA27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36000" y="1524000"/>
            <a:ext cx="1422400" cy="1143000"/>
          </a:xfrm>
          <a:prstGeom prst="rect">
            <a:avLst/>
          </a:prstGeom>
          <a:gradFill flip="none" rotWithShape="1">
            <a:gsLst>
              <a:gs pos="0">
                <a:srgbClr val="242985">
                  <a:alpha val="19000"/>
                </a:srgbClr>
              </a:gs>
              <a:gs pos="100000">
                <a:srgbClr val="242985">
                  <a:gamma/>
                  <a:shade val="46275"/>
                  <a:invGamma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E97881D3-D51D-4C38-8C12-3A6A6AE02D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721600" y="990600"/>
            <a:ext cx="1422400" cy="1143000"/>
          </a:xfrm>
          <a:prstGeom prst="rect">
            <a:avLst/>
          </a:prstGeom>
          <a:gradFill rotWithShape="1">
            <a:gsLst>
              <a:gs pos="0">
                <a:srgbClr val="860404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sz="180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9B8C93A-19FF-4948-8038-52B1C20C67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00800"/>
            <a:ext cx="12192000" cy="152400"/>
          </a:xfrm>
          <a:prstGeom prst="rect">
            <a:avLst/>
          </a:prstGeom>
          <a:gradFill rotWithShape="1">
            <a:gsLst>
              <a:gs pos="0">
                <a:srgbClr val="242985">
                  <a:alpha val="18999"/>
                </a:srgbClr>
              </a:gs>
              <a:gs pos="100000">
                <a:srgbClr val="11133E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1800"/>
          </a:p>
        </p:txBody>
      </p:sp>
      <p:sp>
        <p:nvSpPr>
          <p:cNvPr id="10" name="Line 5">
            <a:extLst>
              <a:ext uri="{FF2B5EF4-FFF2-40B4-BE49-F238E27FC236}">
                <a16:creationId xmlns:a16="http://schemas.microsoft.com/office/drawing/2014/main" id="{34956005-6671-4433-A460-56E377C8191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553200"/>
            <a:ext cx="1219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D4BBFBE9-ECE6-4341-A0A1-4A28836D9BD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400800"/>
            <a:ext cx="1219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57DA4933-16EE-4DBD-BC67-F9249497A5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860404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sz="1800"/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67420E56-2CF1-4551-832C-8AF5E5E47CF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858000"/>
            <a:ext cx="12192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273A03F7-8C66-42F2-99B3-071109237D5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553201"/>
            <a:ext cx="12192000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131278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4092576"/>
            <a:ext cx="10363200" cy="1470025"/>
          </a:xfrm>
        </p:spPr>
        <p:txBody>
          <a:bodyPr/>
          <a:lstStyle>
            <a:lvl1pPr>
              <a:defRPr sz="7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12782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1200" y="1219200"/>
            <a:ext cx="4673600" cy="1447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8357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94196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713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59852-8663-4630-8DD1-2312CD7D4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8AB53-60D0-4F65-9CB0-4E402DECC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90D18-C951-4A4F-BC88-765E8BA2E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03BB47-0EE4-4D57-9F1C-EE8E6FA15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8B38-F769-4E27-8391-B7878CE23F9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7A944-E9E5-46FD-AE44-6E0CC28D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F7D4C-0C72-471B-B8DE-A2369054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B0F8-B4DF-49B5-8C95-F4449B92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300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63350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52388"/>
            <a:ext cx="10972800" cy="11430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67250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0278654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6994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A7BB8-754D-4BFC-BD46-855B278A2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46947-BEDA-44D1-B4C6-ACF38D6F1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5E09A4-A3F4-4882-9CD8-4E0725388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254962-C3ED-4863-B78B-CB410DE84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13674-7104-4180-8527-285253863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EBFDE6-25AE-4B57-BCA5-144E48A8D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8B38-F769-4E27-8391-B7878CE23F9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44CBC9-1B77-40C0-AEBE-E50487EC8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E9652C-8766-49C0-A087-CE01671BD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B0F8-B4DF-49B5-8C95-F4449B92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0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C0F03-8CA7-467D-8965-B1792270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C63D1-5231-4DB5-ADB4-A25A2EE85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8B38-F769-4E27-8391-B7878CE23F9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2C337-8B04-43F8-9F34-19397FAEE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FBDC42-59F2-4996-9940-0FB678C3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B0F8-B4DF-49B5-8C95-F4449B92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1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9E6CE2-71EF-4575-8B09-3ED009F66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8B38-F769-4E27-8391-B7878CE23F9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5AD6F7-D3D9-43CB-AF7C-69F9A1D6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A89243-0083-4D9D-8B85-F2C21E0D2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B0F8-B4DF-49B5-8C95-F4449B92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1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67F5-D9BD-4510-B48E-48EADD2DF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E55F4-21D7-4286-AA35-350544B5A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C7D548-074E-4206-9388-1C63B7055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2E1CA-027C-4BB0-A166-A6F305CF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8B38-F769-4E27-8391-B7878CE23F9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C9296-3B9C-4AFA-A62E-D1D2E3784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A6F69-6259-4CA1-AB93-3672E53E5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B0F8-B4DF-49B5-8C95-F4449B92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3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A8B91-5A00-4469-8322-40DD504D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E3D3D2-2B20-458A-9E02-6AB9F4167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53514-6D51-4E4F-8FFC-20490FB91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52444-73D4-472A-92CC-FEE3F95D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8B38-F769-4E27-8391-B7878CE23F9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8EE1C-A95A-4768-87AE-D8820999C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A908D-6E01-43B7-AD75-39524BD1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B0F8-B4DF-49B5-8C95-F4449B92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9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C5AA46-FEDE-4A10-896B-365C20B03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BF0E2-6F75-4182-B7BE-E52A36263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4C726-0569-40B7-A29F-6DE5D74D9E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18B38-F769-4E27-8391-B7878CE23F9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A1C87-1A79-42C6-8314-D3E9F0B85C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27258-5473-4977-AF54-CAD6CD764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B0F8-B4DF-49B5-8C95-F4449B92B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9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4">
            <a:extLst>
              <a:ext uri="{FF2B5EF4-FFF2-40B4-BE49-F238E27FC236}">
                <a16:creationId xmlns:a16="http://schemas.microsoft.com/office/drawing/2014/main" id="{FE16BB00-A7E6-4A4A-9994-A70D4D5BF1D3}"/>
              </a:ext>
            </a:extLst>
          </p:cNvPr>
          <p:cNvSpPr>
            <a:spLocks/>
          </p:cNvSpPr>
          <p:nvPr/>
        </p:nvSpPr>
        <p:spPr bwMode="auto">
          <a:xfrm rot="18427436">
            <a:off x="10564284" y="-362479"/>
            <a:ext cx="1162050" cy="2779183"/>
          </a:xfrm>
          <a:custGeom>
            <a:avLst/>
            <a:gdLst>
              <a:gd name="T0" fmla="*/ 465160249 w 2903"/>
              <a:gd name="T1" fmla="*/ 138463012 h 3686"/>
              <a:gd name="T2" fmla="*/ 411001033 w 2903"/>
              <a:gd name="T3" fmla="*/ 25582090 h 3686"/>
              <a:gd name="T4" fmla="*/ 359085058 w 2903"/>
              <a:gd name="T5" fmla="*/ 0 h 3686"/>
              <a:gd name="T6" fmla="*/ 17625693 w 2903"/>
              <a:gd name="T7" fmla="*/ 898890480 h 3686"/>
              <a:gd name="T8" fmla="*/ 17625693 w 2903"/>
              <a:gd name="T9" fmla="*/ 1032237527 h 3686"/>
              <a:gd name="T10" fmla="*/ 0 w 2903"/>
              <a:gd name="T11" fmla="*/ 1161107043 h 3686"/>
              <a:gd name="T12" fmla="*/ 11536839 w 2903"/>
              <a:gd name="T13" fmla="*/ 1178694836 h 3686"/>
              <a:gd name="T14" fmla="*/ 70663288 w 2903"/>
              <a:gd name="T15" fmla="*/ 1072849144 h 3686"/>
              <a:gd name="T16" fmla="*/ 118573533 w 2903"/>
              <a:gd name="T17" fmla="*/ 1032237527 h 3686"/>
              <a:gd name="T18" fmla="*/ 465160249 w 2903"/>
              <a:gd name="T19" fmla="*/ 138463012 h 3686"/>
              <a:gd name="T20" fmla="*/ 465160249 w 2903"/>
              <a:gd name="T21" fmla="*/ 138463012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5CFDF1A-09E4-453B-92C5-4608D7644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916093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C6091389-D192-488D-9065-18100D7FEA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A2C7507-317D-41C0-AE7F-A1FE40EF92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FA75CC1-7080-4C19-825C-6776D25DAF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333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AA419A2-133D-412F-B38D-123E421DEBB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7733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E18070B-347E-4B0D-A56A-54A422456D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Freeform 27">
            <a:extLst>
              <a:ext uri="{FF2B5EF4-FFF2-40B4-BE49-F238E27FC236}">
                <a16:creationId xmlns:a16="http://schemas.microsoft.com/office/drawing/2014/main" id="{6320D995-3623-4E81-9A3A-7C68B1D0E960}"/>
              </a:ext>
            </a:extLst>
          </p:cNvPr>
          <p:cNvSpPr>
            <a:spLocks/>
          </p:cNvSpPr>
          <p:nvPr/>
        </p:nvSpPr>
        <p:spPr bwMode="auto">
          <a:xfrm rot="18427436">
            <a:off x="10681230" y="-324907"/>
            <a:ext cx="1165225" cy="2796116"/>
          </a:xfrm>
          <a:custGeom>
            <a:avLst/>
            <a:gdLst>
              <a:gd name="T0" fmla="*/ 367400126 w 2911"/>
              <a:gd name="T1" fmla="*/ 0 h 3703"/>
              <a:gd name="T2" fmla="*/ 20829548 w 2911"/>
              <a:gd name="T3" fmla="*/ 909239838 h 3703"/>
              <a:gd name="T4" fmla="*/ 20989661 w 2911"/>
              <a:gd name="T5" fmla="*/ 1026623476 h 3703"/>
              <a:gd name="T6" fmla="*/ 0 w 2911"/>
              <a:gd name="T7" fmla="*/ 1165174497 h 3703"/>
              <a:gd name="T8" fmla="*/ 8011272 w 2911"/>
              <a:gd name="T9" fmla="*/ 1187624598 h 3703"/>
              <a:gd name="T10" fmla="*/ 67615873 w 2911"/>
              <a:gd name="T11" fmla="*/ 1075051858 h 3703"/>
              <a:gd name="T12" fmla="*/ 122252957 w 2911"/>
              <a:gd name="T13" fmla="*/ 1032717091 h 3703"/>
              <a:gd name="T14" fmla="*/ 466420234 w 2911"/>
              <a:gd name="T15" fmla="*/ 137267738 h 3703"/>
              <a:gd name="T16" fmla="*/ 414827305 w 2911"/>
              <a:gd name="T17" fmla="*/ 30789179 h 3703"/>
              <a:gd name="T18" fmla="*/ 367400126 w 2911"/>
              <a:gd name="T19" fmla="*/ 0 h 3703"/>
              <a:gd name="T20" fmla="*/ 36740012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3" name="Freeform 29">
            <a:extLst>
              <a:ext uri="{FF2B5EF4-FFF2-40B4-BE49-F238E27FC236}">
                <a16:creationId xmlns:a16="http://schemas.microsoft.com/office/drawing/2014/main" id="{7E3E675E-F068-409E-BA06-A3D69ED0462B}"/>
              </a:ext>
            </a:extLst>
          </p:cNvPr>
          <p:cNvSpPr>
            <a:spLocks/>
          </p:cNvSpPr>
          <p:nvPr/>
        </p:nvSpPr>
        <p:spPr bwMode="auto">
          <a:xfrm rot="18427436">
            <a:off x="10612439" y="-69849"/>
            <a:ext cx="1025525" cy="2095500"/>
          </a:xfrm>
          <a:custGeom>
            <a:avLst/>
            <a:gdLst>
              <a:gd name="T0" fmla="*/ 0 w 2561"/>
              <a:gd name="T1" fmla="*/ 795925910 h 2777"/>
              <a:gd name="T2" fmla="*/ 69271991 w 2561"/>
              <a:gd name="T3" fmla="*/ 817705678 h 2777"/>
              <a:gd name="T4" fmla="*/ 118018666 w 2561"/>
              <a:gd name="T5" fmla="*/ 889450897 h 2777"/>
              <a:gd name="T6" fmla="*/ 410660494 w 2561"/>
              <a:gd name="T7" fmla="*/ 127796260 h 2777"/>
              <a:gd name="T8" fmla="*/ 339624568 w 2561"/>
              <a:gd name="T9" fmla="*/ 26263738 h 2777"/>
              <a:gd name="T10" fmla="*/ 304347469 w 2561"/>
              <a:gd name="T11" fmla="*/ 0 h 2777"/>
              <a:gd name="T12" fmla="*/ 0 w 2561"/>
              <a:gd name="T13" fmla="*/ 795925910 h 2777"/>
              <a:gd name="T14" fmla="*/ 0 w 2561"/>
              <a:gd name="T15" fmla="*/ 79592591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1034" name="Group 142">
            <a:extLst>
              <a:ext uri="{FF2B5EF4-FFF2-40B4-BE49-F238E27FC236}">
                <a16:creationId xmlns:a16="http://schemas.microsoft.com/office/drawing/2014/main" id="{8A296F57-33ED-4EB6-9A30-25BB1594569B}"/>
              </a:ext>
            </a:extLst>
          </p:cNvPr>
          <p:cNvGrpSpPr>
            <a:grpSpLocks/>
          </p:cNvGrpSpPr>
          <p:nvPr/>
        </p:nvGrpSpPr>
        <p:grpSpPr bwMode="auto">
          <a:xfrm>
            <a:off x="10584" y="5540375"/>
            <a:ext cx="2379133" cy="1246188"/>
            <a:chOff x="5" y="3490"/>
            <a:chExt cx="1124" cy="785"/>
          </a:xfrm>
        </p:grpSpPr>
        <p:sp>
          <p:nvSpPr>
            <p:cNvPr id="1051" name="Freeform 22">
              <a:extLst>
                <a:ext uri="{FF2B5EF4-FFF2-40B4-BE49-F238E27FC236}">
                  <a16:creationId xmlns:a16="http://schemas.microsoft.com/office/drawing/2014/main" id="{826944EA-2608-402C-91D6-FCE63FE5E5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397 w 2177"/>
                <a:gd name="T1" fmla="*/ 315 h 1298"/>
                <a:gd name="T2" fmla="*/ 355 w 2177"/>
                <a:gd name="T3" fmla="*/ 277 h 1298"/>
                <a:gd name="T4" fmla="*/ 333 w 2177"/>
                <a:gd name="T5" fmla="*/ 120 h 1298"/>
                <a:gd name="T6" fmla="*/ 535 w 2177"/>
                <a:gd name="T7" fmla="*/ 83 h 1298"/>
                <a:gd name="T8" fmla="*/ 545 w 2177"/>
                <a:gd name="T9" fmla="*/ 51 h 1298"/>
                <a:gd name="T10" fmla="*/ 525 w 2177"/>
                <a:gd name="T11" fmla="*/ 25 h 1298"/>
                <a:gd name="T12" fmla="*/ 319 w 2177"/>
                <a:gd name="T13" fmla="*/ 53 h 1298"/>
                <a:gd name="T14" fmla="*/ 305 w 2177"/>
                <a:gd name="T15" fmla="*/ 8 h 1298"/>
                <a:gd name="T16" fmla="*/ 272 w 2177"/>
                <a:gd name="T17" fmla="*/ 0 h 1298"/>
                <a:gd name="T18" fmla="*/ 240 w 2177"/>
                <a:gd name="T19" fmla="*/ 7 h 1298"/>
                <a:gd name="T20" fmla="*/ 222 w 2177"/>
                <a:gd name="T21" fmla="*/ 27 h 1298"/>
                <a:gd name="T22" fmla="*/ 235 w 2177"/>
                <a:gd name="T23" fmla="*/ 72 h 1298"/>
                <a:gd name="T24" fmla="*/ 165 w 2177"/>
                <a:gd name="T25" fmla="*/ 111 h 1298"/>
                <a:gd name="T26" fmla="*/ 246 w 2177"/>
                <a:gd name="T27" fmla="*/ 119 h 1298"/>
                <a:gd name="T28" fmla="*/ 278 w 2177"/>
                <a:gd name="T29" fmla="*/ 223 h 1298"/>
                <a:gd name="T30" fmla="*/ 36 w 2177"/>
                <a:gd name="T31" fmla="*/ 118 h 1298"/>
                <a:gd name="T32" fmla="*/ 12 w 2177"/>
                <a:gd name="T33" fmla="*/ 128 h 1298"/>
                <a:gd name="T34" fmla="*/ 0 w 2177"/>
                <a:gd name="T35" fmla="*/ 159 h 1298"/>
                <a:gd name="T36" fmla="*/ 14 w 2177"/>
                <a:gd name="T37" fmla="*/ 195 h 1298"/>
                <a:gd name="T38" fmla="*/ 285 w 2177"/>
                <a:gd name="T39" fmla="*/ 322 h 1298"/>
                <a:gd name="T40" fmla="*/ 345 w 2177"/>
                <a:gd name="T41" fmla="*/ 314 h 1298"/>
                <a:gd name="T42" fmla="*/ 393 w 2177"/>
                <a:gd name="T43" fmla="*/ 325 h 1298"/>
                <a:gd name="T44" fmla="*/ 397 w 2177"/>
                <a:gd name="T45" fmla="*/ 315 h 1298"/>
                <a:gd name="T46" fmla="*/ 397 w 2177"/>
                <a:gd name="T47" fmla="*/ 315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2" name="Freeform 23">
              <a:extLst>
                <a:ext uri="{FF2B5EF4-FFF2-40B4-BE49-F238E27FC236}">
                  <a16:creationId xmlns:a16="http://schemas.microsoft.com/office/drawing/2014/main" id="{77904A77-5E05-4D86-9C9E-2C9AE7EC61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2 h 258"/>
                <a:gd name="T2" fmla="*/ 30 w 143"/>
                <a:gd name="T3" fmla="*/ 0 h 258"/>
                <a:gd name="T4" fmla="*/ 35 w 143"/>
                <a:gd name="T5" fmla="*/ 59 h 258"/>
                <a:gd name="T6" fmla="*/ 2 w 143"/>
                <a:gd name="T7" fmla="*/ 65 h 258"/>
                <a:gd name="T8" fmla="*/ 0 w 143"/>
                <a:gd name="T9" fmla="*/ 2 h 258"/>
                <a:gd name="T10" fmla="*/ 0 w 143"/>
                <a:gd name="T11" fmla="*/ 2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3" name="Freeform 25">
              <a:extLst>
                <a:ext uri="{FF2B5EF4-FFF2-40B4-BE49-F238E27FC236}">
                  <a16:creationId xmlns:a16="http://schemas.microsoft.com/office/drawing/2014/main" id="{93531565-1111-4360-9BD3-3563F4465A7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34 w 1586"/>
                <a:gd name="T1" fmla="*/ 0 h 821"/>
                <a:gd name="T2" fmla="*/ 332 w 1586"/>
                <a:gd name="T3" fmla="*/ 129 h 821"/>
                <a:gd name="T4" fmla="*/ 356 w 1586"/>
                <a:gd name="T5" fmla="*/ 159 h 821"/>
                <a:gd name="T6" fmla="*/ 396 w 1586"/>
                <a:gd name="T7" fmla="*/ 198 h 821"/>
                <a:gd name="T8" fmla="*/ 391 w 1586"/>
                <a:gd name="T9" fmla="*/ 205 h 821"/>
                <a:gd name="T10" fmla="*/ 337 w 1586"/>
                <a:gd name="T11" fmla="*/ 196 h 821"/>
                <a:gd name="T12" fmla="*/ 286 w 1586"/>
                <a:gd name="T13" fmla="*/ 202 h 821"/>
                <a:gd name="T14" fmla="*/ 10 w 1586"/>
                <a:gd name="T15" fmla="*/ 74 h 821"/>
                <a:gd name="T16" fmla="*/ 0 w 1586"/>
                <a:gd name="T17" fmla="*/ 37 h 821"/>
                <a:gd name="T18" fmla="*/ 11 w 1586"/>
                <a:gd name="T19" fmla="*/ 8 h 821"/>
                <a:gd name="T20" fmla="*/ 34 w 1586"/>
                <a:gd name="T21" fmla="*/ 0 h 821"/>
                <a:gd name="T22" fmla="*/ 3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4" name="Freeform 26">
              <a:extLst>
                <a:ext uri="{FF2B5EF4-FFF2-40B4-BE49-F238E27FC236}">
                  <a16:creationId xmlns:a16="http://schemas.microsoft.com/office/drawing/2014/main" id="{2E92A797-BE3C-4165-BCE9-DD1BF9A81A2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82 h 747"/>
                <a:gd name="T2" fmla="*/ 231 w 1049"/>
                <a:gd name="T3" fmla="*/ 187 h 747"/>
                <a:gd name="T4" fmla="*/ 235 w 1049"/>
                <a:gd name="T5" fmla="*/ 134 h 747"/>
                <a:gd name="T6" fmla="*/ 263 w 1049"/>
                <a:gd name="T7" fmla="*/ 106 h 747"/>
                <a:gd name="T8" fmla="*/ 20 w 1049"/>
                <a:gd name="T9" fmla="*/ 0 h 747"/>
                <a:gd name="T10" fmla="*/ 0 w 1049"/>
                <a:gd name="T11" fmla="*/ 32 h 747"/>
                <a:gd name="T12" fmla="*/ 0 w 1049"/>
                <a:gd name="T13" fmla="*/ 82 h 747"/>
                <a:gd name="T14" fmla="*/ 0 w 1049"/>
                <a:gd name="T15" fmla="*/ 8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5" name="Freeform 33">
              <a:extLst>
                <a:ext uri="{FF2B5EF4-FFF2-40B4-BE49-F238E27FC236}">
                  <a16:creationId xmlns:a16="http://schemas.microsoft.com/office/drawing/2014/main" id="{F1F5F541-5D0B-4FC7-9692-3F54390EF5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7 h 241"/>
                <a:gd name="T2" fmla="*/ 39 w 272"/>
                <a:gd name="T3" fmla="*/ 0 h 241"/>
                <a:gd name="T4" fmla="*/ 62 w 272"/>
                <a:gd name="T5" fmla="*/ 9 h 241"/>
                <a:gd name="T6" fmla="*/ 67 w 272"/>
                <a:gd name="T7" fmla="*/ 35 h 241"/>
                <a:gd name="T8" fmla="*/ 40 w 272"/>
                <a:gd name="T9" fmla="*/ 37 h 241"/>
                <a:gd name="T10" fmla="*/ 8 w 272"/>
                <a:gd name="T11" fmla="*/ 61 h 241"/>
                <a:gd name="T12" fmla="*/ 0 w 272"/>
                <a:gd name="T13" fmla="*/ 7 h 241"/>
                <a:gd name="T14" fmla="*/ 0 w 272"/>
                <a:gd name="T15" fmla="*/ 7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6" name="Freeform 34">
              <a:extLst>
                <a:ext uri="{FF2B5EF4-FFF2-40B4-BE49-F238E27FC236}">
                  <a16:creationId xmlns:a16="http://schemas.microsoft.com/office/drawing/2014/main" id="{820F7285-A079-4A3B-9288-635138A867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38 w 152"/>
                <a:gd name="T1" fmla="*/ 1 h 224"/>
                <a:gd name="T2" fmla="*/ 38 w 152"/>
                <a:gd name="T3" fmla="*/ 56 h 224"/>
                <a:gd name="T4" fmla="*/ 0 w 152"/>
                <a:gd name="T5" fmla="*/ 2 h 224"/>
                <a:gd name="T6" fmla="*/ 18 w 152"/>
                <a:gd name="T7" fmla="*/ 0 h 224"/>
                <a:gd name="T8" fmla="*/ 38 w 152"/>
                <a:gd name="T9" fmla="*/ 1 h 224"/>
                <a:gd name="T10" fmla="*/ 38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7" name="Freeform 35">
              <a:extLst>
                <a:ext uri="{FF2B5EF4-FFF2-40B4-BE49-F238E27FC236}">
                  <a16:creationId xmlns:a16="http://schemas.microsoft.com/office/drawing/2014/main" id="{6FB70535-CD5F-4B89-A3CF-C475A51AD5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20 h 764"/>
                <a:gd name="T2" fmla="*/ 22 w 386"/>
                <a:gd name="T3" fmla="*/ 0 h 764"/>
                <a:gd name="T4" fmla="*/ 58 w 386"/>
                <a:gd name="T5" fmla="*/ 2 h 764"/>
                <a:gd name="T6" fmla="*/ 97 w 386"/>
                <a:gd name="T7" fmla="*/ 192 h 764"/>
                <a:gd name="T8" fmla="*/ 70 w 386"/>
                <a:gd name="T9" fmla="*/ 181 h 764"/>
                <a:gd name="T10" fmla="*/ 38 w 386"/>
                <a:gd name="T11" fmla="*/ 170 h 764"/>
                <a:gd name="T12" fmla="*/ 0 w 386"/>
                <a:gd name="T13" fmla="*/ 20 h 764"/>
                <a:gd name="T14" fmla="*/ 0 w 386"/>
                <a:gd name="T15" fmla="*/ 2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8" name="Freeform 36">
              <a:extLst>
                <a:ext uri="{FF2B5EF4-FFF2-40B4-BE49-F238E27FC236}">
                  <a16:creationId xmlns:a16="http://schemas.microsoft.com/office/drawing/2014/main" id="{2492B99C-A032-406D-96C1-4ACF9CCB0D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73 w 728"/>
                <a:gd name="T1" fmla="*/ 0 h 348"/>
                <a:gd name="T2" fmla="*/ 0 w 728"/>
                <a:gd name="T3" fmla="*/ 27 h 348"/>
                <a:gd name="T4" fmla="*/ 7 w 728"/>
                <a:gd name="T5" fmla="*/ 87 h 348"/>
                <a:gd name="T6" fmla="*/ 179 w 728"/>
                <a:gd name="T7" fmla="*/ 60 h 348"/>
                <a:gd name="T8" fmla="*/ 182 w 728"/>
                <a:gd name="T9" fmla="*/ 11 h 348"/>
                <a:gd name="T10" fmla="*/ 173 w 728"/>
                <a:gd name="T11" fmla="*/ 0 h 348"/>
                <a:gd name="T12" fmla="*/ 173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9" name="Freeform 37">
              <a:extLst>
                <a:ext uri="{FF2B5EF4-FFF2-40B4-BE49-F238E27FC236}">
                  <a16:creationId xmlns:a16="http://schemas.microsoft.com/office/drawing/2014/main" id="{717D3CA5-54A0-4485-A825-74B71530F9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68 w 312"/>
                <a:gd name="T1" fmla="*/ 0 h 135"/>
                <a:gd name="T2" fmla="*/ 0 w 312"/>
                <a:gd name="T3" fmla="*/ 19 h 135"/>
                <a:gd name="T4" fmla="*/ 78 w 312"/>
                <a:gd name="T5" fmla="*/ 33 h 135"/>
                <a:gd name="T6" fmla="*/ 68 w 312"/>
                <a:gd name="T7" fmla="*/ 0 h 135"/>
                <a:gd name="T8" fmla="*/ 68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060" name="Group 137">
              <a:extLst>
                <a:ext uri="{FF2B5EF4-FFF2-40B4-BE49-F238E27FC236}">
                  <a16:creationId xmlns:a16="http://schemas.microsoft.com/office/drawing/2014/main" id="{C91C2C7D-BC21-4CA9-B958-423F4523FE5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128">
                <a:extLst>
                  <a:ext uri="{FF2B5EF4-FFF2-40B4-BE49-F238E27FC236}">
                    <a16:creationId xmlns:a16="http://schemas.microsoft.com/office/drawing/2014/main" id="{5CEE3269-8366-4ECE-80E4-1E3F97E1414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49">
                  <a:extLst>
                    <a:ext uri="{FF2B5EF4-FFF2-40B4-BE49-F238E27FC236}">
                      <a16:creationId xmlns:a16="http://schemas.microsoft.com/office/drawing/2014/main" id="{3175C2B6-3297-4AF5-89F0-B1BE699EAB8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26 h 175"/>
                    <a:gd name="T2" fmla="*/ 29 w 313"/>
                    <a:gd name="T3" fmla="*/ 2 h 175"/>
                    <a:gd name="T4" fmla="*/ 54 w 313"/>
                    <a:gd name="T5" fmla="*/ 0 h 175"/>
                    <a:gd name="T6" fmla="*/ 73 w 313"/>
                    <a:gd name="T7" fmla="*/ 6 h 175"/>
                    <a:gd name="T8" fmla="*/ 79 w 313"/>
                    <a:gd name="T9" fmla="*/ 22 h 175"/>
                    <a:gd name="T10" fmla="*/ 42 w 313"/>
                    <a:gd name="T11" fmla="*/ 16 h 175"/>
                    <a:gd name="T12" fmla="*/ 19 w 313"/>
                    <a:gd name="T13" fmla="*/ 25 h 175"/>
                    <a:gd name="T14" fmla="*/ 4 w 313"/>
                    <a:gd name="T15" fmla="*/ 43 h 175"/>
                    <a:gd name="T16" fmla="*/ 0 w 313"/>
                    <a:gd name="T17" fmla="*/ 26 h 175"/>
                    <a:gd name="T18" fmla="*/ 0 w 313"/>
                    <a:gd name="T19" fmla="*/ 26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5" name="Freeform 53">
                  <a:extLst>
                    <a:ext uri="{FF2B5EF4-FFF2-40B4-BE49-F238E27FC236}">
                      <a16:creationId xmlns:a16="http://schemas.microsoft.com/office/drawing/2014/main" id="{9CE3C2B6-8675-45BF-9F11-B54AD2D3C34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0 h 266"/>
                    <a:gd name="T2" fmla="*/ 40 w 230"/>
                    <a:gd name="T3" fmla="*/ 67 h 266"/>
                    <a:gd name="T4" fmla="*/ 58 w 230"/>
                    <a:gd name="T5" fmla="*/ 63 h 266"/>
                    <a:gd name="T6" fmla="*/ 56 w 230"/>
                    <a:gd name="T7" fmla="*/ 5 h 266"/>
                    <a:gd name="T8" fmla="*/ 42 w 230"/>
                    <a:gd name="T9" fmla="*/ 0 h 266"/>
                    <a:gd name="T10" fmla="*/ 45 w 230"/>
                    <a:gd name="T11" fmla="*/ 50 h 266"/>
                    <a:gd name="T12" fmla="*/ 18 w 230"/>
                    <a:gd name="T13" fmla="*/ 1 h 266"/>
                    <a:gd name="T14" fmla="*/ 0 w 230"/>
                    <a:gd name="T15" fmla="*/ 10 h 266"/>
                    <a:gd name="T16" fmla="*/ 0 w 230"/>
                    <a:gd name="T17" fmla="*/ 1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6" name="Freeform 56">
                  <a:extLst>
                    <a:ext uri="{FF2B5EF4-FFF2-40B4-BE49-F238E27FC236}">
                      <a16:creationId xmlns:a16="http://schemas.microsoft.com/office/drawing/2014/main" id="{15791E43-6172-4110-9A82-828F4A2D75A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5 h 234"/>
                    <a:gd name="T2" fmla="*/ 9 w 87"/>
                    <a:gd name="T3" fmla="*/ 24 h 234"/>
                    <a:gd name="T4" fmla="*/ 11 w 87"/>
                    <a:gd name="T5" fmla="*/ 39 h 234"/>
                    <a:gd name="T6" fmla="*/ 6 w 87"/>
                    <a:gd name="T7" fmla="*/ 59 h 234"/>
                    <a:gd name="T8" fmla="*/ 20 w 87"/>
                    <a:gd name="T9" fmla="*/ 55 h 234"/>
                    <a:gd name="T10" fmla="*/ 21 w 87"/>
                    <a:gd name="T11" fmla="*/ 29 h 234"/>
                    <a:gd name="T12" fmla="*/ 11 w 87"/>
                    <a:gd name="T13" fmla="*/ 0 h 234"/>
                    <a:gd name="T14" fmla="*/ 0 w 87"/>
                    <a:gd name="T15" fmla="*/ 5 h 234"/>
                    <a:gd name="T16" fmla="*/ 0 w 87"/>
                    <a:gd name="T17" fmla="*/ 5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sp>
            <p:nvSpPr>
              <p:cNvPr id="1062" name="Freeform 46">
                <a:extLst>
                  <a:ext uri="{FF2B5EF4-FFF2-40B4-BE49-F238E27FC236}">
                    <a16:creationId xmlns:a16="http://schemas.microsoft.com/office/drawing/2014/main" id="{8CCDD487-A4A9-43BA-9F76-83D272404F6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25 w 1190"/>
                  <a:gd name="T1" fmla="*/ 0 h 500"/>
                  <a:gd name="T2" fmla="*/ 298 w 1190"/>
                  <a:gd name="T3" fmla="*/ 123 h 500"/>
                  <a:gd name="T4" fmla="*/ 269 w 1190"/>
                  <a:gd name="T5" fmla="*/ 125 h 500"/>
                  <a:gd name="T6" fmla="*/ 0 w 1190"/>
                  <a:gd name="T7" fmla="*/ 7 h 500"/>
                  <a:gd name="T8" fmla="*/ 25 w 1190"/>
                  <a:gd name="T9" fmla="*/ 0 h 500"/>
                  <a:gd name="T10" fmla="*/ 2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63" name="Freeform 50">
                <a:extLst>
                  <a:ext uri="{FF2B5EF4-FFF2-40B4-BE49-F238E27FC236}">
                    <a16:creationId xmlns:a16="http://schemas.microsoft.com/office/drawing/2014/main" id="{05BD5D1E-D95B-4654-B956-E3C6C322DE5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3 w 489"/>
                  <a:gd name="T1" fmla="*/ 9 h 296"/>
                  <a:gd name="T2" fmla="*/ 40 w 489"/>
                  <a:gd name="T3" fmla="*/ 17 h 296"/>
                  <a:gd name="T4" fmla="*/ 81 w 489"/>
                  <a:gd name="T5" fmla="*/ 35 h 296"/>
                  <a:gd name="T6" fmla="*/ 110 w 489"/>
                  <a:gd name="T7" fmla="*/ 61 h 296"/>
                  <a:gd name="T8" fmla="*/ 81 w 489"/>
                  <a:gd name="T9" fmla="*/ 58 h 296"/>
                  <a:gd name="T10" fmla="*/ 34 w 489"/>
                  <a:gd name="T11" fmla="*/ 37 h 296"/>
                  <a:gd name="T12" fmla="*/ 12 w 489"/>
                  <a:gd name="T13" fmla="*/ 20 h 296"/>
                  <a:gd name="T14" fmla="*/ 26 w 489"/>
                  <a:gd name="T15" fmla="*/ 41 h 296"/>
                  <a:gd name="T16" fmla="*/ 68 w 489"/>
                  <a:gd name="T17" fmla="*/ 68 h 296"/>
                  <a:gd name="T18" fmla="*/ 116 w 489"/>
                  <a:gd name="T19" fmla="*/ 74 h 296"/>
                  <a:gd name="T20" fmla="*/ 122 w 489"/>
                  <a:gd name="T21" fmla="*/ 56 h 296"/>
                  <a:gd name="T22" fmla="*/ 98 w 489"/>
                  <a:gd name="T23" fmla="*/ 30 h 296"/>
                  <a:gd name="T24" fmla="*/ 42 w 489"/>
                  <a:gd name="T25" fmla="*/ 5 h 296"/>
                  <a:gd name="T26" fmla="*/ 0 w 489"/>
                  <a:gd name="T27" fmla="*/ 0 h 296"/>
                  <a:gd name="T28" fmla="*/ 3 w 489"/>
                  <a:gd name="T29" fmla="*/ 9 h 296"/>
                  <a:gd name="T30" fmla="*/ 3 w 489"/>
                  <a:gd name="T31" fmla="*/ 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64" name="Freeform 51">
                <a:extLst>
                  <a:ext uri="{FF2B5EF4-FFF2-40B4-BE49-F238E27FC236}">
                    <a16:creationId xmlns:a16="http://schemas.microsoft.com/office/drawing/2014/main" id="{5EA2103D-6ED6-4ADC-9F8D-262084AD0BE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6 w 213"/>
                  <a:gd name="T1" fmla="*/ 0 h 478"/>
                  <a:gd name="T2" fmla="*/ 23 w 213"/>
                  <a:gd name="T3" fmla="*/ 6 h 478"/>
                  <a:gd name="T4" fmla="*/ 20 w 213"/>
                  <a:gd name="T5" fmla="*/ 48 h 478"/>
                  <a:gd name="T6" fmla="*/ 27 w 213"/>
                  <a:gd name="T7" fmla="*/ 81 h 478"/>
                  <a:gd name="T8" fmla="*/ 54 w 213"/>
                  <a:gd name="T9" fmla="*/ 112 h 478"/>
                  <a:gd name="T10" fmla="*/ 25 w 213"/>
                  <a:gd name="T11" fmla="*/ 119 h 478"/>
                  <a:gd name="T12" fmla="*/ 8 w 213"/>
                  <a:gd name="T13" fmla="*/ 85 h 478"/>
                  <a:gd name="T14" fmla="*/ 0 w 213"/>
                  <a:gd name="T15" fmla="*/ 14 h 478"/>
                  <a:gd name="T16" fmla="*/ 6 w 213"/>
                  <a:gd name="T17" fmla="*/ 0 h 478"/>
                  <a:gd name="T18" fmla="*/ 6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065" name="Group 126">
                <a:extLst>
                  <a:ext uri="{FF2B5EF4-FFF2-40B4-BE49-F238E27FC236}">
                    <a16:creationId xmlns:a16="http://schemas.microsoft.com/office/drawing/2014/main" id="{BBBB2C1E-6D68-4E26-A087-22D67FCED1A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32">
                  <a:extLst>
                    <a:ext uri="{FF2B5EF4-FFF2-40B4-BE49-F238E27FC236}">
                      <a16:creationId xmlns:a16="http://schemas.microsoft.com/office/drawing/2014/main" id="{F0EDFF62-EBB5-4893-922B-970CD4F8846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28 w 150"/>
                    <a:gd name="T1" fmla="*/ 0 h 173"/>
                    <a:gd name="T2" fmla="*/ 10 w 150"/>
                    <a:gd name="T3" fmla="*/ 17 h 173"/>
                    <a:gd name="T4" fmla="*/ 0 w 150"/>
                    <a:gd name="T5" fmla="*/ 44 h 173"/>
                    <a:gd name="T6" fmla="*/ 20 w 150"/>
                    <a:gd name="T7" fmla="*/ 40 h 173"/>
                    <a:gd name="T8" fmla="*/ 26 w 150"/>
                    <a:gd name="T9" fmla="*/ 21 h 173"/>
                    <a:gd name="T10" fmla="*/ 38 w 150"/>
                    <a:gd name="T11" fmla="*/ 7 h 173"/>
                    <a:gd name="T12" fmla="*/ 28 w 150"/>
                    <a:gd name="T13" fmla="*/ 0 h 173"/>
                    <a:gd name="T14" fmla="*/ 28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67" name="Freeform 45">
                  <a:extLst>
                    <a:ext uri="{FF2B5EF4-FFF2-40B4-BE49-F238E27FC236}">
                      <a16:creationId xmlns:a16="http://schemas.microsoft.com/office/drawing/2014/main" id="{A1623227-9ED9-4F77-BAA5-CD22CB8BD6B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39 w 1684"/>
                    <a:gd name="T1" fmla="*/ 0 h 880"/>
                    <a:gd name="T2" fmla="*/ 16 w 1684"/>
                    <a:gd name="T3" fmla="*/ 13 h 880"/>
                    <a:gd name="T4" fmla="*/ 0 w 1684"/>
                    <a:gd name="T5" fmla="*/ 52 h 880"/>
                    <a:gd name="T6" fmla="*/ 17 w 1684"/>
                    <a:gd name="T7" fmla="*/ 90 h 880"/>
                    <a:gd name="T8" fmla="*/ 296 w 1684"/>
                    <a:gd name="T9" fmla="*/ 217 h 880"/>
                    <a:gd name="T10" fmla="*/ 356 w 1684"/>
                    <a:gd name="T11" fmla="*/ 209 h 880"/>
                    <a:gd name="T12" fmla="*/ 404 w 1684"/>
                    <a:gd name="T13" fmla="*/ 220 h 880"/>
                    <a:gd name="T14" fmla="*/ 421 w 1684"/>
                    <a:gd name="T15" fmla="*/ 202 h 880"/>
                    <a:gd name="T16" fmla="*/ 376 w 1684"/>
                    <a:gd name="T17" fmla="*/ 166 h 880"/>
                    <a:gd name="T18" fmla="*/ 357 w 1684"/>
                    <a:gd name="T19" fmla="*/ 128 h 880"/>
                    <a:gd name="T20" fmla="*/ 343 w 1684"/>
                    <a:gd name="T21" fmla="*/ 132 h 880"/>
                    <a:gd name="T22" fmla="*/ 360 w 1684"/>
                    <a:gd name="T23" fmla="*/ 166 h 880"/>
                    <a:gd name="T24" fmla="*/ 395 w 1684"/>
                    <a:gd name="T25" fmla="*/ 203 h 880"/>
                    <a:gd name="T26" fmla="*/ 354 w 1684"/>
                    <a:gd name="T27" fmla="*/ 197 h 880"/>
                    <a:gd name="T28" fmla="*/ 305 w 1684"/>
                    <a:gd name="T29" fmla="*/ 204 h 880"/>
                    <a:gd name="T30" fmla="*/ 314 w 1684"/>
                    <a:gd name="T31" fmla="*/ 163 h 880"/>
                    <a:gd name="T32" fmla="*/ 335 w 1684"/>
                    <a:gd name="T33" fmla="*/ 135 h 880"/>
                    <a:gd name="T34" fmla="*/ 311 w 1684"/>
                    <a:gd name="T35" fmla="*/ 138 h 880"/>
                    <a:gd name="T36" fmla="*/ 292 w 1684"/>
                    <a:gd name="T37" fmla="*/ 165 h 880"/>
                    <a:gd name="T38" fmla="*/ 285 w 1684"/>
                    <a:gd name="T39" fmla="*/ 198 h 880"/>
                    <a:gd name="T40" fmla="*/ 27 w 1684"/>
                    <a:gd name="T41" fmla="*/ 78 h 880"/>
                    <a:gd name="T42" fmla="*/ 20 w 1684"/>
                    <a:gd name="T43" fmla="*/ 54 h 880"/>
                    <a:gd name="T44" fmla="*/ 26 w 1684"/>
                    <a:gd name="T45" fmla="*/ 24 h 880"/>
                    <a:gd name="T46" fmla="*/ 55 w 1684"/>
                    <a:gd name="T47" fmla="*/ 0 h 880"/>
                    <a:gd name="T48" fmla="*/ 39 w 1684"/>
                    <a:gd name="T49" fmla="*/ 0 h 880"/>
                    <a:gd name="T50" fmla="*/ 39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68" name="Freeform 47">
                  <a:extLst>
                    <a:ext uri="{FF2B5EF4-FFF2-40B4-BE49-F238E27FC236}">
                      <a16:creationId xmlns:a16="http://schemas.microsoft.com/office/drawing/2014/main" id="{0A5FE6B4-2A0B-40B9-9462-E3600601282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29 w 160"/>
                    <a:gd name="T1" fmla="*/ 0 h 335"/>
                    <a:gd name="T2" fmla="*/ 5 w 160"/>
                    <a:gd name="T3" fmla="*/ 26 h 335"/>
                    <a:gd name="T4" fmla="*/ 0 w 160"/>
                    <a:gd name="T5" fmla="*/ 57 h 335"/>
                    <a:gd name="T6" fmla="*/ 9 w 160"/>
                    <a:gd name="T7" fmla="*/ 78 h 335"/>
                    <a:gd name="T8" fmla="*/ 24 w 160"/>
                    <a:gd name="T9" fmla="*/ 83 h 335"/>
                    <a:gd name="T10" fmla="*/ 19 w 160"/>
                    <a:gd name="T11" fmla="*/ 38 h 335"/>
                    <a:gd name="T12" fmla="*/ 40 w 160"/>
                    <a:gd name="T13" fmla="*/ 4 h 335"/>
                    <a:gd name="T14" fmla="*/ 29 w 160"/>
                    <a:gd name="T15" fmla="*/ 0 h 335"/>
                    <a:gd name="T16" fmla="*/ 29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69" name="Freeform 48">
                  <a:extLst>
                    <a:ext uri="{FF2B5EF4-FFF2-40B4-BE49-F238E27FC236}">
                      <a16:creationId xmlns:a16="http://schemas.microsoft.com/office/drawing/2014/main" id="{F07CCD92-71D3-4A6B-A034-BEBC9520E76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55 w 642"/>
                    <a:gd name="T1" fmla="*/ 224 h 1188"/>
                    <a:gd name="T2" fmla="*/ 0 w 642"/>
                    <a:gd name="T3" fmla="*/ 31 h 1188"/>
                    <a:gd name="T4" fmla="*/ 21 w 642"/>
                    <a:gd name="T5" fmla="*/ 10 h 1188"/>
                    <a:gd name="T6" fmla="*/ 65 w 642"/>
                    <a:gd name="T7" fmla="*/ 0 h 1188"/>
                    <a:gd name="T8" fmla="*/ 100 w 642"/>
                    <a:gd name="T9" fmla="*/ 15 h 1188"/>
                    <a:gd name="T10" fmla="*/ 162 w 642"/>
                    <a:gd name="T11" fmla="*/ 297 h 1188"/>
                    <a:gd name="T12" fmla="*/ 139 w 642"/>
                    <a:gd name="T13" fmla="*/ 273 h 1188"/>
                    <a:gd name="T14" fmla="*/ 89 w 642"/>
                    <a:gd name="T15" fmla="*/ 25 h 1188"/>
                    <a:gd name="T16" fmla="*/ 57 w 642"/>
                    <a:gd name="T17" fmla="*/ 16 h 1188"/>
                    <a:gd name="T18" fmla="*/ 30 w 642"/>
                    <a:gd name="T19" fmla="*/ 19 h 1188"/>
                    <a:gd name="T20" fmla="*/ 19 w 642"/>
                    <a:gd name="T21" fmla="*/ 36 h 1188"/>
                    <a:gd name="T22" fmla="*/ 77 w 642"/>
                    <a:gd name="T23" fmla="*/ 231 h 1188"/>
                    <a:gd name="T24" fmla="*/ 55 w 642"/>
                    <a:gd name="T25" fmla="*/ 224 h 1188"/>
                    <a:gd name="T26" fmla="*/ 55 w 642"/>
                    <a:gd name="T27" fmla="*/ 224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0" name="Freeform 52">
                  <a:extLst>
                    <a:ext uri="{FF2B5EF4-FFF2-40B4-BE49-F238E27FC236}">
                      <a16:creationId xmlns:a16="http://schemas.microsoft.com/office/drawing/2014/main" id="{3FDD0F25-7438-4967-8A67-D92F3658FC3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7 h 504"/>
                    <a:gd name="T2" fmla="*/ 19 w 192"/>
                    <a:gd name="T3" fmla="*/ 49 h 504"/>
                    <a:gd name="T4" fmla="*/ 29 w 192"/>
                    <a:gd name="T5" fmla="*/ 80 h 504"/>
                    <a:gd name="T6" fmla="*/ 29 w 192"/>
                    <a:gd name="T7" fmla="*/ 126 h 504"/>
                    <a:gd name="T8" fmla="*/ 48 w 192"/>
                    <a:gd name="T9" fmla="*/ 126 h 504"/>
                    <a:gd name="T10" fmla="*/ 47 w 192"/>
                    <a:gd name="T11" fmla="*/ 90 h 504"/>
                    <a:gd name="T12" fmla="*/ 41 w 192"/>
                    <a:gd name="T13" fmla="*/ 52 h 504"/>
                    <a:gd name="T14" fmla="*/ 25 w 192"/>
                    <a:gd name="T15" fmla="*/ 15 h 504"/>
                    <a:gd name="T16" fmla="*/ 16 w 192"/>
                    <a:gd name="T17" fmla="*/ 0 h 504"/>
                    <a:gd name="T18" fmla="*/ 0 w 192"/>
                    <a:gd name="T19" fmla="*/ 7 h 504"/>
                    <a:gd name="T20" fmla="*/ 0 w 192"/>
                    <a:gd name="T21" fmla="*/ 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1" name="Freeform 54">
                  <a:extLst>
                    <a:ext uri="{FF2B5EF4-FFF2-40B4-BE49-F238E27FC236}">
                      <a16:creationId xmlns:a16="http://schemas.microsoft.com/office/drawing/2014/main" id="{0CFB8E9A-D3E8-4D3B-90C0-BA32E400168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75 w 390"/>
                    <a:gd name="T1" fmla="*/ 0 h 269"/>
                    <a:gd name="T2" fmla="*/ 65 w 390"/>
                    <a:gd name="T3" fmla="*/ 5 h 269"/>
                    <a:gd name="T4" fmla="*/ 64 w 390"/>
                    <a:gd name="T5" fmla="*/ 17 h 269"/>
                    <a:gd name="T6" fmla="*/ 0 w 390"/>
                    <a:gd name="T7" fmla="*/ 43 h 269"/>
                    <a:gd name="T8" fmla="*/ 0 w 390"/>
                    <a:gd name="T9" fmla="*/ 56 h 269"/>
                    <a:gd name="T10" fmla="*/ 71 w 390"/>
                    <a:gd name="T11" fmla="*/ 57 h 269"/>
                    <a:gd name="T12" fmla="*/ 80 w 390"/>
                    <a:gd name="T13" fmla="*/ 68 h 269"/>
                    <a:gd name="T14" fmla="*/ 98 w 390"/>
                    <a:gd name="T15" fmla="*/ 67 h 269"/>
                    <a:gd name="T16" fmla="*/ 96 w 390"/>
                    <a:gd name="T17" fmla="*/ 48 h 269"/>
                    <a:gd name="T18" fmla="*/ 29 w 390"/>
                    <a:gd name="T19" fmla="*/ 44 h 269"/>
                    <a:gd name="T20" fmla="*/ 84 w 390"/>
                    <a:gd name="T21" fmla="*/ 23 h 269"/>
                    <a:gd name="T22" fmla="*/ 75 w 390"/>
                    <a:gd name="T23" fmla="*/ 0 h 269"/>
                    <a:gd name="T24" fmla="*/ 75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2" name="Freeform 55">
                  <a:extLst>
                    <a:ext uri="{FF2B5EF4-FFF2-40B4-BE49-F238E27FC236}">
                      <a16:creationId xmlns:a16="http://schemas.microsoft.com/office/drawing/2014/main" id="{2C40DC6A-6956-4E53-A8E3-18F9ACBBE93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33 h 424"/>
                    <a:gd name="T2" fmla="*/ 216 w 941"/>
                    <a:gd name="T3" fmla="*/ 0 h 424"/>
                    <a:gd name="T4" fmla="*/ 232 w 941"/>
                    <a:gd name="T5" fmla="*/ 20 h 424"/>
                    <a:gd name="T6" fmla="*/ 236 w 941"/>
                    <a:gd name="T7" fmla="*/ 46 h 424"/>
                    <a:gd name="T8" fmla="*/ 226 w 941"/>
                    <a:gd name="T9" fmla="*/ 71 h 424"/>
                    <a:gd name="T10" fmla="*/ 15 w 941"/>
                    <a:gd name="T11" fmla="*/ 106 h 424"/>
                    <a:gd name="T12" fmla="*/ 14 w 941"/>
                    <a:gd name="T13" fmla="*/ 96 h 424"/>
                    <a:gd name="T14" fmla="*/ 216 w 941"/>
                    <a:gd name="T15" fmla="*/ 61 h 424"/>
                    <a:gd name="T16" fmla="*/ 224 w 941"/>
                    <a:gd name="T17" fmla="*/ 37 h 424"/>
                    <a:gd name="T18" fmla="*/ 210 w 941"/>
                    <a:gd name="T19" fmla="*/ 15 h 424"/>
                    <a:gd name="T20" fmla="*/ 0 w 941"/>
                    <a:gd name="T21" fmla="*/ 47 h 424"/>
                    <a:gd name="T22" fmla="*/ 0 w 941"/>
                    <a:gd name="T23" fmla="*/ 33 h 424"/>
                    <a:gd name="T24" fmla="*/ 0 w 941"/>
                    <a:gd name="T25" fmla="*/ 33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3" name="Freeform 57">
                  <a:extLst>
                    <a:ext uri="{FF2B5EF4-FFF2-40B4-BE49-F238E27FC236}">
                      <a16:creationId xmlns:a16="http://schemas.microsoft.com/office/drawing/2014/main" id="{BD49E121-F559-458F-88FF-FC3B78677D7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31 h 173"/>
                    <a:gd name="T2" fmla="*/ 17 w 488"/>
                    <a:gd name="T3" fmla="*/ 43 h 173"/>
                    <a:gd name="T4" fmla="*/ 56 w 488"/>
                    <a:gd name="T5" fmla="*/ 41 h 173"/>
                    <a:gd name="T6" fmla="*/ 105 w 488"/>
                    <a:gd name="T7" fmla="*/ 29 h 173"/>
                    <a:gd name="T8" fmla="*/ 123 w 488"/>
                    <a:gd name="T9" fmla="*/ 10 h 173"/>
                    <a:gd name="T10" fmla="*/ 111 w 488"/>
                    <a:gd name="T11" fmla="*/ 0 h 173"/>
                    <a:gd name="T12" fmla="*/ 64 w 488"/>
                    <a:gd name="T13" fmla="*/ 0 h 173"/>
                    <a:gd name="T14" fmla="*/ 28 w 488"/>
                    <a:gd name="T15" fmla="*/ 3 h 173"/>
                    <a:gd name="T16" fmla="*/ 4 w 488"/>
                    <a:gd name="T17" fmla="*/ 19 h 173"/>
                    <a:gd name="T18" fmla="*/ 28 w 488"/>
                    <a:gd name="T19" fmla="*/ 23 h 173"/>
                    <a:gd name="T20" fmla="*/ 69 w 488"/>
                    <a:gd name="T21" fmla="*/ 13 h 173"/>
                    <a:gd name="T22" fmla="*/ 105 w 488"/>
                    <a:gd name="T23" fmla="*/ 13 h 173"/>
                    <a:gd name="T24" fmla="*/ 68 w 488"/>
                    <a:gd name="T25" fmla="*/ 27 h 173"/>
                    <a:gd name="T26" fmla="*/ 36 w 488"/>
                    <a:gd name="T27" fmla="*/ 31 h 173"/>
                    <a:gd name="T28" fmla="*/ 0 w 488"/>
                    <a:gd name="T29" fmla="*/ 31 h 173"/>
                    <a:gd name="T30" fmla="*/ 0 w 488"/>
                    <a:gd name="T31" fmla="*/ 31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</p:grpSp>
      <p:grpSp>
        <p:nvGrpSpPr>
          <p:cNvPr id="1035" name="Group 136">
            <a:extLst>
              <a:ext uri="{FF2B5EF4-FFF2-40B4-BE49-F238E27FC236}">
                <a16:creationId xmlns:a16="http://schemas.microsoft.com/office/drawing/2014/main" id="{0E62D7D6-528E-43DD-AD40-7EA24F7F9E17}"/>
              </a:ext>
            </a:extLst>
          </p:cNvPr>
          <p:cNvGrpSpPr>
            <a:grpSpLocks/>
          </p:cNvGrpSpPr>
          <p:nvPr/>
        </p:nvGrpSpPr>
        <p:grpSpPr bwMode="auto">
          <a:xfrm>
            <a:off x="11573934" y="2116139"/>
            <a:ext cx="514351" cy="4308475"/>
            <a:chOff x="5468" y="1333"/>
            <a:chExt cx="243" cy="2714"/>
          </a:xfrm>
        </p:grpSpPr>
        <p:sp>
          <p:nvSpPr>
            <p:cNvPr id="1049" name="Freeform 28">
              <a:extLst>
                <a:ext uri="{FF2B5EF4-FFF2-40B4-BE49-F238E27FC236}">
                  <a16:creationId xmlns:a16="http://schemas.microsoft.com/office/drawing/2014/main" id="{8301B0D7-CA05-41FC-BE56-A89B6E1AB3D6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49 w 772"/>
                <a:gd name="T1" fmla="*/ 603 h 3266"/>
                <a:gd name="T2" fmla="*/ 27 w 772"/>
                <a:gd name="T3" fmla="*/ 562 h 3266"/>
                <a:gd name="T4" fmla="*/ 23 w 772"/>
                <a:gd name="T5" fmla="*/ 531 h 3266"/>
                <a:gd name="T6" fmla="*/ 26 w 772"/>
                <a:gd name="T7" fmla="*/ 485 h 3266"/>
                <a:gd name="T8" fmla="*/ 42 w 772"/>
                <a:gd name="T9" fmla="*/ 430 h 3266"/>
                <a:gd name="T10" fmla="*/ 45 w 772"/>
                <a:gd name="T11" fmla="*/ 395 h 3266"/>
                <a:gd name="T12" fmla="*/ 42 w 772"/>
                <a:gd name="T13" fmla="*/ 372 h 3266"/>
                <a:gd name="T14" fmla="*/ 28 w 772"/>
                <a:gd name="T15" fmla="*/ 355 h 3266"/>
                <a:gd name="T16" fmla="*/ 25 w 772"/>
                <a:gd name="T17" fmla="*/ 333 h 3266"/>
                <a:gd name="T18" fmla="*/ 30 w 772"/>
                <a:gd name="T19" fmla="*/ 303 h 3266"/>
                <a:gd name="T20" fmla="*/ 52 w 772"/>
                <a:gd name="T21" fmla="*/ 221 h 3266"/>
                <a:gd name="T22" fmla="*/ 54 w 772"/>
                <a:gd name="T23" fmla="*/ 180 h 3266"/>
                <a:gd name="T24" fmla="*/ 49 w 772"/>
                <a:gd name="T25" fmla="*/ 136 h 3266"/>
                <a:gd name="T26" fmla="*/ 30 w 772"/>
                <a:gd name="T27" fmla="*/ 115 h 3266"/>
                <a:gd name="T28" fmla="*/ 14 w 772"/>
                <a:gd name="T29" fmla="*/ 80 h 3266"/>
                <a:gd name="T30" fmla="*/ 0 w 772"/>
                <a:gd name="T31" fmla="*/ 0 h 3266"/>
                <a:gd name="T32" fmla="*/ 2 w 772"/>
                <a:gd name="T33" fmla="*/ 73 h 3266"/>
                <a:gd name="T34" fmla="*/ 13 w 772"/>
                <a:gd name="T35" fmla="*/ 117 h 3266"/>
                <a:gd name="T36" fmla="*/ 27 w 772"/>
                <a:gd name="T37" fmla="*/ 144 h 3266"/>
                <a:gd name="T38" fmla="*/ 42 w 772"/>
                <a:gd name="T39" fmla="*/ 159 h 3266"/>
                <a:gd name="T40" fmla="*/ 43 w 772"/>
                <a:gd name="T41" fmla="*/ 199 h 3266"/>
                <a:gd name="T42" fmla="*/ 35 w 772"/>
                <a:gd name="T43" fmla="*/ 242 h 3266"/>
                <a:gd name="T44" fmla="*/ 17 w 772"/>
                <a:gd name="T45" fmla="*/ 316 h 3266"/>
                <a:gd name="T46" fmla="*/ 16 w 772"/>
                <a:gd name="T47" fmla="*/ 364 h 3266"/>
                <a:gd name="T48" fmla="*/ 33 w 772"/>
                <a:gd name="T49" fmla="*/ 391 h 3266"/>
                <a:gd name="T50" fmla="*/ 32 w 772"/>
                <a:gd name="T51" fmla="*/ 416 h 3266"/>
                <a:gd name="T52" fmla="*/ 18 w 772"/>
                <a:gd name="T53" fmla="*/ 468 h 3266"/>
                <a:gd name="T54" fmla="*/ 11 w 772"/>
                <a:gd name="T55" fmla="*/ 518 h 3266"/>
                <a:gd name="T56" fmla="*/ 17 w 772"/>
                <a:gd name="T57" fmla="*/ 571 h 3266"/>
                <a:gd name="T58" fmla="*/ 30 w 772"/>
                <a:gd name="T59" fmla="*/ 600 h 3266"/>
                <a:gd name="T60" fmla="*/ 47 w 772"/>
                <a:gd name="T61" fmla="*/ 623 h 3266"/>
                <a:gd name="T62" fmla="*/ 49 w 772"/>
                <a:gd name="T63" fmla="*/ 603 h 3266"/>
                <a:gd name="T64" fmla="*/ 49 w 772"/>
                <a:gd name="T65" fmla="*/ 60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0" name="Freeform 59">
              <a:extLst>
                <a:ext uri="{FF2B5EF4-FFF2-40B4-BE49-F238E27FC236}">
                  <a16:creationId xmlns:a16="http://schemas.microsoft.com/office/drawing/2014/main" id="{833927BF-61EF-4F6D-A73C-504C404EB757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49 w 772"/>
                <a:gd name="T1" fmla="*/ 789 h 3266"/>
                <a:gd name="T2" fmla="*/ 27 w 772"/>
                <a:gd name="T3" fmla="*/ 737 h 3266"/>
                <a:gd name="T4" fmla="*/ 23 w 772"/>
                <a:gd name="T5" fmla="*/ 696 h 3266"/>
                <a:gd name="T6" fmla="*/ 26 w 772"/>
                <a:gd name="T7" fmla="*/ 636 h 3266"/>
                <a:gd name="T8" fmla="*/ 42 w 772"/>
                <a:gd name="T9" fmla="*/ 563 h 3266"/>
                <a:gd name="T10" fmla="*/ 45 w 772"/>
                <a:gd name="T11" fmla="*/ 518 h 3266"/>
                <a:gd name="T12" fmla="*/ 42 w 772"/>
                <a:gd name="T13" fmla="*/ 487 h 3266"/>
                <a:gd name="T14" fmla="*/ 28 w 772"/>
                <a:gd name="T15" fmla="*/ 465 h 3266"/>
                <a:gd name="T16" fmla="*/ 25 w 772"/>
                <a:gd name="T17" fmla="*/ 437 h 3266"/>
                <a:gd name="T18" fmla="*/ 30 w 772"/>
                <a:gd name="T19" fmla="*/ 397 h 3266"/>
                <a:gd name="T20" fmla="*/ 52 w 772"/>
                <a:gd name="T21" fmla="*/ 289 h 3266"/>
                <a:gd name="T22" fmla="*/ 54 w 772"/>
                <a:gd name="T23" fmla="*/ 237 h 3266"/>
                <a:gd name="T24" fmla="*/ 49 w 772"/>
                <a:gd name="T25" fmla="*/ 179 h 3266"/>
                <a:gd name="T26" fmla="*/ 30 w 772"/>
                <a:gd name="T27" fmla="*/ 151 h 3266"/>
                <a:gd name="T28" fmla="*/ 14 w 772"/>
                <a:gd name="T29" fmla="*/ 106 h 3266"/>
                <a:gd name="T30" fmla="*/ 0 w 772"/>
                <a:gd name="T31" fmla="*/ 0 h 3266"/>
                <a:gd name="T32" fmla="*/ 2 w 772"/>
                <a:gd name="T33" fmla="*/ 96 h 3266"/>
                <a:gd name="T34" fmla="*/ 13 w 772"/>
                <a:gd name="T35" fmla="*/ 153 h 3266"/>
                <a:gd name="T36" fmla="*/ 27 w 772"/>
                <a:gd name="T37" fmla="*/ 189 h 3266"/>
                <a:gd name="T38" fmla="*/ 42 w 772"/>
                <a:gd name="T39" fmla="*/ 209 h 3266"/>
                <a:gd name="T40" fmla="*/ 43 w 772"/>
                <a:gd name="T41" fmla="*/ 261 h 3266"/>
                <a:gd name="T42" fmla="*/ 35 w 772"/>
                <a:gd name="T43" fmla="*/ 317 h 3266"/>
                <a:gd name="T44" fmla="*/ 17 w 772"/>
                <a:gd name="T45" fmla="*/ 415 h 3266"/>
                <a:gd name="T46" fmla="*/ 16 w 772"/>
                <a:gd name="T47" fmla="*/ 478 h 3266"/>
                <a:gd name="T48" fmla="*/ 33 w 772"/>
                <a:gd name="T49" fmla="*/ 513 h 3266"/>
                <a:gd name="T50" fmla="*/ 32 w 772"/>
                <a:gd name="T51" fmla="*/ 545 h 3266"/>
                <a:gd name="T52" fmla="*/ 18 w 772"/>
                <a:gd name="T53" fmla="*/ 613 h 3266"/>
                <a:gd name="T54" fmla="*/ 11 w 772"/>
                <a:gd name="T55" fmla="*/ 679 h 3266"/>
                <a:gd name="T56" fmla="*/ 17 w 772"/>
                <a:gd name="T57" fmla="*/ 749 h 3266"/>
                <a:gd name="T58" fmla="*/ 30 w 772"/>
                <a:gd name="T59" fmla="*/ 786 h 3266"/>
                <a:gd name="T60" fmla="*/ 47 w 772"/>
                <a:gd name="T61" fmla="*/ 817 h 3266"/>
                <a:gd name="T62" fmla="*/ 49 w 772"/>
                <a:gd name="T63" fmla="*/ 789 h 3266"/>
                <a:gd name="T64" fmla="*/ 49 w 772"/>
                <a:gd name="T65" fmla="*/ 78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036" name="Group 141">
            <a:extLst>
              <a:ext uri="{FF2B5EF4-FFF2-40B4-BE49-F238E27FC236}">
                <a16:creationId xmlns:a16="http://schemas.microsoft.com/office/drawing/2014/main" id="{C0D8F67B-0038-4A4F-A80D-40BE087E5CD4}"/>
              </a:ext>
            </a:extLst>
          </p:cNvPr>
          <p:cNvGrpSpPr>
            <a:grpSpLocks/>
          </p:cNvGrpSpPr>
          <p:nvPr/>
        </p:nvGrpSpPr>
        <p:grpSpPr bwMode="auto">
          <a:xfrm>
            <a:off x="9757833" y="90488"/>
            <a:ext cx="2844800" cy="1911350"/>
            <a:chOff x="4610" y="57"/>
            <a:chExt cx="1344" cy="1204"/>
          </a:xfrm>
        </p:grpSpPr>
        <p:grpSp>
          <p:nvGrpSpPr>
            <p:cNvPr id="1037" name="Group 132">
              <a:extLst>
                <a:ext uri="{FF2B5EF4-FFF2-40B4-BE49-F238E27FC236}">
                  <a16:creationId xmlns:a16="http://schemas.microsoft.com/office/drawing/2014/main" id="{CD1B20CE-0C31-4662-BF92-413511CDA7F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30">
                <a:extLst>
                  <a:ext uri="{FF2B5EF4-FFF2-40B4-BE49-F238E27FC236}">
                    <a16:creationId xmlns:a16="http://schemas.microsoft.com/office/drawing/2014/main" id="{44088F6E-1CA9-4F82-9A10-95FACC1B078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8 w 245"/>
                  <a:gd name="T1" fmla="*/ 1 h 806"/>
                  <a:gd name="T2" fmla="*/ 8 w 245"/>
                  <a:gd name="T3" fmla="*/ 44 h 806"/>
                  <a:gd name="T4" fmla="*/ 0 w 245"/>
                  <a:gd name="T5" fmla="*/ 103 h 806"/>
                  <a:gd name="T6" fmla="*/ 5 w 245"/>
                  <a:gd name="T7" fmla="*/ 101 h 806"/>
                  <a:gd name="T8" fmla="*/ 14 w 245"/>
                  <a:gd name="T9" fmla="*/ 48 h 806"/>
                  <a:gd name="T10" fmla="*/ 16 w 245"/>
                  <a:gd name="T11" fmla="*/ 0 h 806"/>
                  <a:gd name="T12" fmla="*/ 8 w 245"/>
                  <a:gd name="T13" fmla="*/ 1 h 806"/>
                  <a:gd name="T14" fmla="*/ 8 w 245"/>
                  <a:gd name="T15" fmla="*/ 1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040" name="Group 131">
                <a:extLst>
                  <a:ext uri="{FF2B5EF4-FFF2-40B4-BE49-F238E27FC236}">
                    <a16:creationId xmlns:a16="http://schemas.microsoft.com/office/drawing/2014/main" id="{58F5496E-D36E-4822-A9E6-9507A3E76FA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31">
                  <a:extLst>
                    <a:ext uri="{FF2B5EF4-FFF2-40B4-BE49-F238E27FC236}">
                      <a16:creationId xmlns:a16="http://schemas.microsoft.com/office/drawing/2014/main" id="{607DBD07-5143-4BB1-96AD-3964B1D7987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19 w 604"/>
                    <a:gd name="T3" fmla="*/ 24 h 349"/>
                    <a:gd name="T4" fmla="*/ 32 w 604"/>
                    <a:gd name="T5" fmla="*/ 45 h 349"/>
                    <a:gd name="T6" fmla="*/ 39 w 604"/>
                    <a:gd name="T7" fmla="*/ 18 h 349"/>
                    <a:gd name="T8" fmla="*/ 23 w 604"/>
                    <a:gd name="T9" fmla="*/ 1 h 349"/>
                    <a:gd name="T10" fmla="*/ 30 w 604"/>
                    <a:gd name="T11" fmla="*/ 24 h 349"/>
                    <a:gd name="T12" fmla="*/ 8 w 604"/>
                    <a:gd name="T13" fmla="*/ 2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2" name="Freeform 38">
                  <a:extLst>
                    <a:ext uri="{FF2B5EF4-FFF2-40B4-BE49-F238E27FC236}">
                      <a16:creationId xmlns:a16="http://schemas.microsoft.com/office/drawing/2014/main" id="{484248EE-5869-4266-8E48-D4CF5A5503D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>
                    <a:gd name="T0" fmla="*/ 47 w 1064"/>
                    <a:gd name="T1" fmla="*/ 16 h 1230"/>
                    <a:gd name="T2" fmla="*/ 31 w 1064"/>
                    <a:gd name="T3" fmla="*/ 45 h 1230"/>
                    <a:gd name="T4" fmla="*/ 10 w 1064"/>
                    <a:gd name="T5" fmla="*/ 97 h 1230"/>
                    <a:gd name="T6" fmla="*/ 0 w 1064"/>
                    <a:gd name="T7" fmla="*/ 140 h 1230"/>
                    <a:gd name="T8" fmla="*/ 4 w 1064"/>
                    <a:gd name="T9" fmla="*/ 156 h 1230"/>
                    <a:gd name="T10" fmla="*/ 17 w 1064"/>
                    <a:gd name="T11" fmla="*/ 152 h 1230"/>
                    <a:gd name="T12" fmla="*/ 37 w 1064"/>
                    <a:gd name="T13" fmla="*/ 116 h 1230"/>
                    <a:gd name="T14" fmla="*/ 56 w 1064"/>
                    <a:gd name="T15" fmla="*/ 68 h 1230"/>
                    <a:gd name="T16" fmla="*/ 66 w 1064"/>
                    <a:gd name="T17" fmla="*/ 34 h 1230"/>
                    <a:gd name="T18" fmla="*/ 68 w 1064"/>
                    <a:gd name="T19" fmla="*/ 11 h 1230"/>
                    <a:gd name="T20" fmla="*/ 62 w 1064"/>
                    <a:gd name="T21" fmla="*/ 0 h 1230"/>
                    <a:gd name="T22" fmla="*/ 53 w 1064"/>
                    <a:gd name="T23" fmla="*/ 8 h 1230"/>
                    <a:gd name="T24" fmla="*/ 62 w 1064"/>
                    <a:gd name="T25" fmla="*/ 14 h 1230"/>
                    <a:gd name="T26" fmla="*/ 56 w 1064"/>
                    <a:gd name="T27" fmla="*/ 45 h 1230"/>
                    <a:gd name="T28" fmla="*/ 44 w 1064"/>
                    <a:gd name="T29" fmla="*/ 83 h 1230"/>
                    <a:gd name="T30" fmla="*/ 22 w 1064"/>
                    <a:gd name="T31" fmla="*/ 128 h 1230"/>
                    <a:gd name="T32" fmla="*/ 7 w 1064"/>
                    <a:gd name="T33" fmla="*/ 141 h 1230"/>
                    <a:gd name="T34" fmla="*/ 9 w 1064"/>
                    <a:gd name="T35" fmla="*/ 120 h 1230"/>
                    <a:gd name="T36" fmla="*/ 28 w 1064"/>
                    <a:gd name="T37" fmla="*/ 64 h 1230"/>
                    <a:gd name="T38" fmla="*/ 53 w 1064"/>
                    <a:gd name="T39" fmla="*/ 15 h 1230"/>
                    <a:gd name="T40" fmla="*/ 47 w 1064"/>
                    <a:gd name="T41" fmla="*/ 16 h 1230"/>
                    <a:gd name="T42" fmla="*/ 47 w 1064"/>
                    <a:gd name="T43" fmla="*/ 1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3" name="Freeform 39">
                  <a:extLst>
                    <a:ext uri="{FF2B5EF4-FFF2-40B4-BE49-F238E27FC236}">
                      <a16:creationId xmlns:a16="http://schemas.microsoft.com/office/drawing/2014/main" id="{ED4B8741-7FDC-40C5-9693-F142C8B1E34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>
                    <a:gd name="T0" fmla="*/ 124 w 2002"/>
                    <a:gd name="T1" fmla="*/ 0 h 2521"/>
                    <a:gd name="T2" fmla="*/ 0 w 2002"/>
                    <a:gd name="T3" fmla="*/ 320 h 2521"/>
                    <a:gd name="T4" fmla="*/ 12 w 2002"/>
                    <a:gd name="T5" fmla="*/ 311 h 2521"/>
                    <a:gd name="T6" fmla="*/ 127 w 2002"/>
                    <a:gd name="T7" fmla="*/ 8 h 2521"/>
                    <a:gd name="T8" fmla="*/ 124 w 2002"/>
                    <a:gd name="T9" fmla="*/ 0 h 2521"/>
                    <a:gd name="T10" fmla="*/ 124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4" name="Freeform 40">
                  <a:extLst>
                    <a:ext uri="{FF2B5EF4-FFF2-40B4-BE49-F238E27FC236}">
                      <a16:creationId xmlns:a16="http://schemas.microsoft.com/office/drawing/2014/main" id="{7C1F7D11-9AEC-42D9-B761-2F66D987619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6 w 3007"/>
                    <a:gd name="T1" fmla="*/ 361 h 3771"/>
                    <a:gd name="T2" fmla="*/ 25 w 3007"/>
                    <a:gd name="T3" fmla="*/ 360 h 3771"/>
                    <a:gd name="T4" fmla="*/ 52 w 3007"/>
                    <a:gd name="T5" fmla="*/ 382 h 3771"/>
                    <a:gd name="T6" fmla="*/ 43 w 3007"/>
                    <a:gd name="T7" fmla="*/ 358 h 3771"/>
                    <a:gd name="T8" fmla="*/ 23 w 3007"/>
                    <a:gd name="T9" fmla="*/ 343 h 3771"/>
                    <a:gd name="T10" fmla="*/ 41 w 3007"/>
                    <a:gd name="T11" fmla="*/ 345 h 3771"/>
                    <a:gd name="T12" fmla="*/ 62 w 3007"/>
                    <a:gd name="T13" fmla="*/ 365 h 3771"/>
                    <a:gd name="T14" fmla="*/ 182 w 3007"/>
                    <a:gd name="T15" fmla="*/ 53 h 3771"/>
                    <a:gd name="T16" fmla="*/ 164 w 3007"/>
                    <a:gd name="T17" fmla="*/ 19 h 3771"/>
                    <a:gd name="T18" fmla="*/ 147 w 3007"/>
                    <a:gd name="T19" fmla="*/ 0 h 3771"/>
                    <a:gd name="T20" fmla="*/ 171 w 3007"/>
                    <a:gd name="T21" fmla="*/ 10 h 3771"/>
                    <a:gd name="T22" fmla="*/ 191 w 3007"/>
                    <a:gd name="T23" fmla="*/ 55 h 3771"/>
                    <a:gd name="T24" fmla="*/ 53 w 3007"/>
                    <a:gd name="T25" fmla="*/ 416 h 3771"/>
                    <a:gd name="T26" fmla="*/ 31 w 3007"/>
                    <a:gd name="T27" fmla="*/ 433 h 3771"/>
                    <a:gd name="T28" fmla="*/ 7 w 3007"/>
                    <a:gd name="T29" fmla="*/ 479 h 3771"/>
                    <a:gd name="T30" fmla="*/ 0 w 3007"/>
                    <a:gd name="T31" fmla="*/ 466 h 3771"/>
                    <a:gd name="T32" fmla="*/ 8 w 3007"/>
                    <a:gd name="T33" fmla="*/ 461 h 3771"/>
                    <a:gd name="T34" fmla="*/ 24 w 3007"/>
                    <a:gd name="T35" fmla="*/ 430 h 3771"/>
                    <a:gd name="T36" fmla="*/ 11 w 3007"/>
                    <a:gd name="T37" fmla="*/ 416 h 3771"/>
                    <a:gd name="T38" fmla="*/ 11 w 3007"/>
                    <a:gd name="T39" fmla="*/ 403 h 3771"/>
                    <a:gd name="T40" fmla="*/ 26 w 3007"/>
                    <a:gd name="T41" fmla="*/ 419 h 3771"/>
                    <a:gd name="T42" fmla="*/ 26 w 3007"/>
                    <a:gd name="T43" fmla="*/ 405 h 3771"/>
                    <a:gd name="T44" fmla="*/ 38 w 3007"/>
                    <a:gd name="T45" fmla="*/ 409 h 3771"/>
                    <a:gd name="T46" fmla="*/ 27 w 3007"/>
                    <a:gd name="T47" fmla="*/ 391 h 3771"/>
                    <a:gd name="T48" fmla="*/ 40 w 3007"/>
                    <a:gd name="T49" fmla="*/ 389 h 3771"/>
                    <a:gd name="T50" fmla="*/ 6 w 3007"/>
                    <a:gd name="T51" fmla="*/ 361 h 3771"/>
                    <a:gd name="T52" fmla="*/ 6 w 3007"/>
                    <a:gd name="T53" fmla="*/ 361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5" name="Freeform 41">
                  <a:extLst>
                    <a:ext uri="{FF2B5EF4-FFF2-40B4-BE49-F238E27FC236}">
                      <a16:creationId xmlns:a16="http://schemas.microsoft.com/office/drawing/2014/main" id="{4C817344-0A99-4645-ACE9-DCF5F304D5D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>
                    <a:gd name="T0" fmla="*/ 0 w 673"/>
                    <a:gd name="T1" fmla="*/ 10 h 342"/>
                    <a:gd name="T2" fmla="*/ 16 w 673"/>
                    <a:gd name="T3" fmla="*/ 14 h 342"/>
                    <a:gd name="T4" fmla="*/ 40 w 673"/>
                    <a:gd name="T5" fmla="*/ 44 h 342"/>
                    <a:gd name="T6" fmla="*/ 42 w 673"/>
                    <a:gd name="T7" fmla="*/ 37 h 342"/>
                    <a:gd name="T8" fmla="*/ 28 w 673"/>
                    <a:gd name="T9" fmla="*/ 15 h 342"/>
                    <a:gd name="T10" fmla="*/ 2 w 673"/>
                    <a:gd name="T11" fmla="*/ 0 h 342"/>
                    <a:gd name="T12" fmla="*/ 0 w 673"/>
                    <a:gd name="T13" fmla="*/ 10 h 342"/>
                    <a:gd name="T14" fmla="*/ 0 w 673"/>
                    <a:gd name="T15" fmla="*/ 1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6" name="Freeform 42">
                  <a:extLst>
                    <a:ext uri="{FF2B5EF4-FFF2-40B4-BE49-F238E27FC236}">
                      <a16:creationId xmlns:a16="http://schemas.microsoft.com/office/drawing/2014/main" id="{F487982E-2BA9-483A-9C2C-C6BB40CBB8E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>
                    <a:gd name="T0" fmla="*/ 0 w 716"/>
                    <a:gd name="T1" fmla="*/ 10 h 403"/>
                    <a:gd name="T2" fmla="*/ 22 w 716"/>
                    <a:gd name="T3" fmla="*/ 19 h 403"/>
                    <a:gd name="T4" fmla="*/ 41 w 716"/>
                    <a:gd name="T5" fmla="*/ 51 h 403"/>
                    <a:gd name="T6" fmla="*/ 46 w 716"/>
                    <a:gd name="T7" fmla="*/ 38 h 403"/>
                    <a:gd name="T8" fmla="*/ 27 w 716"/>
                    <a:gd name="T9" fmla="*/ 15 h 403"/>
                    <a:gd name="T10" fmla="*/ 5 w 716"/>
                    <a:gd name="T11" fmla="*/ 0 h 403"/>
                    <a:gd name="T12" fmla="*/ 0 w 716"/>
                    <a:gd name="T13" fmla="*/ 10 h 403"/>
                    <a:gd name="T14" fmla="*/ 0 w 716"/>
                    <a:gd name="T15" fmla="*/ 1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7" name="Freeform 43">
                  <a:extLst>
                    <a:ext uri="{FF2B5EF4-FFF2-40B4-BE49-F238E27FC236}">
                      <a16:creationId xmlns:a16="http://schemas.microsoft.com/office/drawing/2014/main" id="{92957E72-FF67-44E5-8D8A-69FC9738E8F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10 h 411"/>
                    <a:gd name="T2" fmla="*/ 20 w 717"/>
                    <a:gd name="T3" fmla="*/ 18 h 411"/>
                    <a:gd name="T4" fmla="*/ 41 w 717"/>
                    <a:gd name="T5" fmla="*/ 53 h 411"/>
                    <a:gd name="T6" fmla="*/ 46 w 717"/>
                    <a:gd name="T7" fmla="*/ 40 h 411"/>
                    <a:gd name="T8" fmla="*/ 25 w 717"/>
                    <a:gd name="T9" fmla="*/ 11 h 411"/>
                    <a:gd name="T10" fmla="*/ 4 w 717"/>
                    <a:gd name="T11" fmla="*/ 0 h 411"/>
                    <a:gd name="T12" fmla="*/ 0 w 717"/>
                    <a:gd name="T13" fmla="*/ 10 h 411"/>
                    <a:gd name="T14" fmla="*/ 0 w 717"/>
                    <a:gd name="T15" fmla="*/ 1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8" name="Freeform 44">
                  <a:extLst>
                    <a:ext uri="{FF2B5EF4-FFF2-40B4-BE49-F238E27FC236}">
                      <a16:creationId xmlns:a16="http://schemas.microsoft.com/office/drawing/2014/main" id="{108A7B80-AD06-4CD7-B966-B413C76D4A7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>
                    <a:gd name="T0" fmla="*/ 0 w 709"/>
                    <a:gd name="T1" fmla="*/ 11 h 386"/>
                    <a:gd name="T2" fmla="*/ 17 w 709"/>
                    <a:gd name="T3" fmla="*/ 17 h 386"/>
                    <a:gd name="T4" fmla="*/ 42 w 709"/>
                    <a:gd name="T5" fmla="*/ 49 h 386"/>
                    <a:gd name="T6" fmla="*/ 45 w 709"/>
                    <a:gd name="T7" fmla="*/ 39 h 386"/>
                    <a:gd name="T8" fmla="*/ 19 w 709"/>
                    <a:gd name="T9" fmla="*/ 7 h 386"/>
                    <a:gd name="T10" fmla="*/ 3 w 709"/>
                    <a:gd name="T11" fmla="*/ 0 h 386"/>
                    <a:gd name="T12" fmla="*/ 0 w 709"/>
                    <a:gd name="T13" fmla="*/ 11 h 386"/>
                    <a:gd name="T14" fmla="*/ 0 w 709"/>
                    <a:gd name="T15" fmla="*/ 1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  <p:sp>
          <p:nvSpPr>
            <p:cNvPr id="1038" name="Line 140">
              <a:extLst>
                <a:ext uri="{FF2B5EF4-FFF2-40B4-BE49-F238E27FC236}">
                  <a16:creationId xmlns:a16="http://schemas.microsoft.com/office/drawing/2014/main" id="{99A6A9D2-823C-4893-85D4-6C94343B7F7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1187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D9433262-3B62-4AC9-832E-9372674B210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9556C5E6-8574-419E-AC01-D3EEAD422B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99C98E8-278F-4575-B869-3639C937AB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3076" name="Group 4">
            <a:extLst>
              <a:ext uri="{FF2B5EF4-FFF2-40B4-BE49-F238E27FC236}">
                <a16:creationId xmlns:a16="http://schemas.microsoft.com/office/drawing/2014/main" id="{28EB7906-556A-45DA-A46E-0F67E49866F5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3080" name="Group 5">
              <a:extLst>
                <a:ext uri="{FF2B5EF4-FFF2-40B4-BE49-F238E27FC236}">
                  <a16:creationId xmlns:a16="http://schemas.microsoft.com/office/drawing/2014/main" id="{4581594F-0019-4B75-9A3F-5A4676E2871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0294" name="Freeform 6">
                <a:extLst>
                  <a:ext uri="{FF2B5EF4-FFF2-40B4-BE49-F238E27FC236}">
                    <a16:creationId xmlns:a16="http://schemas.microsoft.com/office/drawing/2014/main" id="{46D9020A-AFE2-4D5F-AD25-B1C1614977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  <p:sp>
            <p:nvSpPr>
              <p:cNvPr id="140295" name="Freeform 7">
                <a:extLst>
                  <a:ext uri="{FF2B5EF4-FFF2-40B4-BE49-F238E27FC236}">
                    <a16:creationId xmlns:a16="http://schemas.microsoft.com/office/drawing/2014/main" id="{F9DCB13C-9720-408A-BA9E-D9624B3DF4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  <p:sp>
            <p:nvSpPr>
              <p:cNvPr id="140296" name="Freeform 8">
                <a:extLst>
                  <a:ext uri="{FF2B5EF4-FFF2-40B4-BE49-F238E27FC236}">
                    <a16:creationId xmlns:a16="http://schemas.microsoft.com/office/drawing/2014/main" id="{1BCA5471-906B-47D1-908C-BFFACD099F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  <p:sp>
            <p:nvSpPr>
              <p:cNvPr id="3086" name="Freeform 9">
                <a:extLst>
                  <a:ext uri="{FF2B5EF4-FFF2-40B4-BE49-F238E27FC236}">
                    <a16:creationId xmlns:a16="http://schemas.microsoft.com/office/drawing/2014/main" id="{0310C86E-EDF1-43BC-8880-2C2FE2D2A05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40298" name="Freeform 10">
                <a:extLst>
                  <a:ext uri="{FF2B5EF4-FFF2-40B4-BE49-F238E27FC236}">
                    <a16:creationId xmlns:a16="http://schemas.microsoft.com/office/drawing/2014/main" id="{0361DA77-2760-4578-8B00-1A77E6D9A84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800" dirty="0"/>
              </a:p>
            </p:txBody>
          </p:sp>
        </p:grpSp>
        <p:sp>
          <p:nvSpPr>
            <p:cNvPr id="140299" name="Freeform 11">
              <a:extLst>
                <a:ext uri="{FF2B5EF4-FFF2-40B4-BE49-F238E27FC236}">
                  <a16:creationId xmlns:a16="http://schemas.microsoft.com/office/drawing/2014/main" id="{69DA726A-4413-4B0D-9A7C-815C1E159B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sz="1800" dirty="0"/>
            </a:p>
          </p:txBody>
        </p:sp>
        <p:sp>
          <p:nvSpPr>
            <p:cNvPr id="3082" name="Freeform 12">
              <a:extLst>
                <a:ext uri="{FF2B5EF4-FFF2-40B4-BE49-F238E27FC236}">
                  <a16:creationId xmlns:a16="http://schemas.microsoft.com/office/drawing/2014/main" id="{71E403A2-673B-460D-85E0-AE5FFF2AB6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616 h 1906"/>
                <a:gd name="T4" fmla="*/ 6035 w 5740"/>
                <a:gd name="T5" fmla="*/ 616 h 1906"/>
                <a:gd name="T6" fmla="*/ 603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40301" name="Rectangle 13">
            <a:extLst>
              <a:ext uri="{FF2B5EF4-FFF2-40B4-BE49-F238E27FC236}">
                <a16:creationId xmlns:a16="http://schemas.microsoft.com/office/drawing/2014/main" id="{4FF8D61E-26F5-42BB-9A62-24D75E32264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0302" name="Rectangle 14">
            <a:extLst>
              <a:ext uri="{FF2B5EF4-FFF2-40B4-BE49-F238E27FC236}">
                <a16:creationId xmlns:a16="http://schemas.microsoft.com/office/drawing/2014/main" id="{76DEA4B9-70E6-4259-8FA5-05AAEF766C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0303" name="Rectangle 15">
            <a:extLst>
              <a:ext uri="{FF2B5EF4-FFF2-40B4-BE49-F238E27FC236}">
                <a16:creationId xmlns:a16="http://schemas.microsoft.com/office/drawing/2014/main" id="{D472A201-DC43-41CB-9F97-3E49B26B5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9DBBAFF-7738-4E9F-A4E7-550D90C322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level36</a:t>
            </a:r>
          </a:p>
          <a:p>
            <a:pPr lvl="4"/>
            <a:endParaRPr lang="en-US" altLang="en-US"/>
          </a:p>
        </p:txBody>
      </p:sp>
      <p:sp>
        <p:nvSpPr>
          <p:cNvPr id="2051" name="Line 3">
            <a:extLst>
              <a:ext uri="{FF2B5EF4-FFF2-40B4-BE49-F238E27FC236}">
                <a16:creationId xmlns:a16="http://schemas.microsoft.com/office/drawing/2014/main" id="{69F0348F-C933-406F-A5A7-AA662C3CF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19200"/>
            <a:ext cx="1219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994AC711-770F-4805-969D-EA21BBA8C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12192000" cy="152400"/>
          </a:xfrm>
          <a:prstGeom prst="rect">
            <a:avLst/>
          </a:prstGeom>
          <a:solidFill>
            <a:schemeClr val="folHlink">
              <a:alpha val="79999"/>
            </a:schemeClr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1800"/>
          </a:p>
        </p:txBody>
      </p:sp>
      <p:sp>
        <p:nvSpPr>
          <p:cNvPr id="2053" name="Text Box 6">
            <a:extLst>
              <a:ext uri="{FF2B5EF4-FFF2-40B4-BE49-F238E27FC236}">
                <a16:creationId xmlns:a16="http://schemas.microsoft.com/office/drawing/2014/main" id="{51D01486-C8A1-4691-A176-A8E4C3C8A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609600"/>
            <a:ext cx="12192000" cy="762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4400"/>
          </a:p>
        </p:txBody>
      </p:sp>
      <p:sp>
        <p:nvSpPr>
          <p:cNvPr id="2054" name="Rectangle 7">
            <a:extLst>
              <a:ext uri="{FF2B5EF4-FFF2-40B4-BE49-F238E27FC236}">
                <a16:creationId xmlns:a16="http://schemas.microsoft.com/office/drawing/2014/main" id="{31007AF9-A44F-4A5E-9EF7-CCBF25994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06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1800"/>
          </a:p>
        </p:txBody>
      </p:sp>
      <p:sp>
        <p:nvSpPr>
          <p:cNvPr id="2055" name="Text Box 8">
            <a:extLst>
              <a:ext uri="{FF2B5EF4-FFF2-40B4-BE49-F238E27FC236}">
                <a16:creationId xmlns:a16="http://schemas.microsoft.com/office/drawing/2014/main" id="{0B221CE5-0C55-422C-9F23-ED7A9A036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0"/>
            <a:ext cx="114808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1800"/>
          </a:p>
        </p:txBody>
      </p:sp>
      <p:sp>
        <p:nvSpPr>
          <p:cNvPr id="2056" name="Rectangle 9">
            <a:extLst>
              <a:ext uri="{FF2B5EF4-FFF2-40B4-BE49-F238E27FC236}">
                <a16:creationId xmlns:a16="http://schemas.microsoft.com/office/drawing/2014/main" id="{D04DDB82-17B0-462A-9682-A4A393268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"/>
          </a:xfrm>
          <a:prstGeom prst="rect">
            <a:avLst/>
          </a:prstGeom>
          <a:solidFill>
            <a:schemeClr val="tx1">
              <a:alpha val="89803"/>
            </a:schemeClr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1800"/>
          </a:p>
        </p:txBody>
      </p:sp>
      <p:sp>
        <p:nvSpPr>
          <p:cNvPr id="2057" name="Line 10">
            <a:extLst>
              <a:ext uri="{FF2B5EF4-FFF2-40B4-BE49-F238E27FC236}">
                <a16:creationId xmlns:a16="http://schemas.microsoft.com/office/drawing/2014/main" id="{AB1C350B-3D98-495F-8838-F1463E7103E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3626"/>
            <a:ext cx="12192000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2058" name="Line 11">
            <a:extLst>
              <a:ext uri="{FF2B5EF4-FFF2-40B4-BE49-F238E27FC236}">
                <a16:creationId xmlns:a16="http://schemas.microsoft.com/office/drawing/2014/main" id="{0424417E-B51B-44C9-9C0E-89ACD715E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53200"/>
            <a:ext cx="1219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1311756" name="Rectangle 12">
            <a:extLst>
              <a:ext uri="{FF2B5EF4-FFF2-40B4-BE49-F238E27FC236}">
                <a16:creationId xmlns:a16="http://schemas.microsoft.com/office/drawing/2014/main" id="{5755D512-0B50-47BC-AB7C-9B0C1CEC9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12192000" cy="30480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>
              <a:defRPr/>
            </a:pPr>
            <a:r>
              <a:rPr lang="en-US" altLang="en-US" sz="1400" b="1">
                <a:solidFill>
                  <a:schemeClr val="bg2"/>
                </a:solidFill>
              </a:rPr>
              <a:t>Martin-Gay, </a:t>
            </a:r>
            <a:r>
              <a:rPr lang="en-US" altLang="en-US" sz="1400" b="1" i="1">
                <a:solidFill>
                  <a:schemeClr val="bg2"/>
                </a:solidFill>
              </a:rPr>
              <a:t>Intermediate Algebra, 5ed</a:t>
            </a:r>
            <a:endParaRPr lang="en-US" altLang="en-US" sz="1400" b="1">
              <a:solidFill>
                <a:schemeClr val="bg2"/>
              </a:solidFill>
            </a:endParaRPr>
          </a:p>
        </p:txBody>
      </p:sp>
      <p:sp>
        <p:nvSpPr>
          <p:cNvPr id="1311757" name="Rectangle 13">
            <a:extLst>
              <a:ext uri="{FF2B5EF4-FFF2-40B4-BE49-F238E27FC236}">
                <a16:creationId xmlns:a16="http://schemas.microsoft.com/office/drawing/2014/main" id="{60066751-10A7-4800-B2F4-BC84ECEF3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8234" y="6519863"/>
            <a:ext cx="45397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06AC7C4B-516A-4B42-B82B-0B5DFE18F4AA}" type="slidenum">
              <a:rPr lang="en-US" altLang="en-US" sz="1800" b="1" smtClean="0"/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800" b="1"/>
          </a:p>
        </p:txBody>
      </p:sp>
      <p:sp>
        <p:nvSpPr>
          <p:cNvPr id="2061" name="Line 14">
            <a:extLst>
              <a:ext uri="{FF2B5EF4-FFF2-40B4-BE49-F238E27FC236}">
                <a16:creationId xmlns:a16="http://schemas.microsoft.com/office/drawing/2014/main" id="{74D45FA8-36BF-4AB3-ACCF-3AF9F301002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53200"/>
            <a:ext cx="1219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2062" name="Rectangle 15">
            <a:extLst>
              <a:ext uri="{FF2B5EF4-FFF2-40B4-BE49-F238E27FC236}">
                <a16:creationId xmlns:a16="http://schemas.microsoft.com/office/drawing/2014/main" id="{1F5F9488-CBCF-49EF-8F7D-4F90BF92F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52388"/>
            <a:ext cx="109728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63" name="Line 16">
            <a:extLst>
              <a:ext uri="{FF2B5EF4-FFF2-40B4-BE49-F238E27FC236}">
                <a16:creationId xmlns:a16="http://schemas.microsoft.com/office/drawing/2014/main" id="{AB9E3B87-C849-475A-86AD-B74C421D3A4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53200"/>
            <a:ext cx="1219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1311762" name="Rectangle 18">
            <a:extLst>
              <a:ext uri="{FF2B5EF4-FFF2-40B4-BE49-F238E27FC236}">
                <a16:creationId xmlns:a16="http://schemas.microsoft.com/office/drawing/2014/main" id="{2C29F390-71DA-48E0-B6D8-5B4F9F6DB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8234" y="6519863"/>
            <a:ext cx="45397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6E98CB3C-A02A-4F71-9BB9-6CE475127079}" type="slidenum">
              <a:rPr lang="en-US" altLang="en-US" sz="1800" b="1" smtClean="0">
                <a:solidFill>
                  <a:schemeClr val="bg2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800" b="1">
              <a:solidFill>
                <a:schemeClr val="bg2"/>
              </a:solidFill>
            </a:endParaRPr>
          </a:p>
        </p:txBody>
      </p:sp>
      <p:sp>
        <p:nvSpPr>
          <p:cNvPr id="2065" name="Line 19">
            <a:extLst>
              <a:ext uri="{FF2B5EF4-FFF2-40B4-BE49-F238E27FC236}">
                <a16:creationId xmlns:a16="http://schemas.microsoft.com/office/drawing/2014/main" id="{4BAD68BA-429D-4F86-845C-A1447186D8D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53200"/>
            <a:ext cx="1219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13225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Times New Roman" pitchFamily="18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t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t"/>
        <a:defRPr sz="2800">
          <a:solidFill>
            <a:schemeClr val="tx1"/>
          </a:solidFill>
          <a:latin typeface="+mn-lt"/>
        </a:defRPr>
      </a:lvl2pPr>
      <a:lvl3pPr marL="1081088" indent="-16668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t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&gt;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001E5-24F2-4187-8864-2C22B3412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Day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3B9236-55D3-45A1-830F-D1561DCA0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868362"/>
            <a:ext cx="9144000" cy="1655762"/>
          </a:xfrm>
        </p:spPr>
        <p:txBody>
          <a:bodyPr/>
          <a:lstStyle/>
          <a:p>
            <a:r>
              <a:rPr lang="en-US" dirty="0"/>
              <a:t>Say if each graph is a function. (Yes or No)</a:t>
            </a:r>
          </a:p>
        </p:txBody>
      </p:sp>
      <p:pic>
        <p:nvPicPr>
          <p:cNvPr id="1026" name="Picture 2" descr="Identify Functions Using Graphs | College Algebra">
            <a:extLst>
              <a:ext uri="{FF2B5EF4-FFF2-40B4-BE49-F238E27FC236}">
                <a16:creationId xmlns:a16="http://schemas.microsoft.com/office/drawing/2014/main" id="{56FAF72C-FDAF-4749-A150-A548AE364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30" y="1535113"/>
            <a:ext cx="10390339" cy="445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458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>
            <a:extLst>
              <a:ext uri="{FF2B5EF4-FFF2-40B4-BE49-F238E27FC236}">
                <a16:creationId xmlns:a16="http://schemas.microsoft.com/office/drawing/2014/main" id="{A47777D8-DE88-467A-9EFF-BCE9D621D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4800600"/>
            <a:ext cx="7696200" cy="685800"/>
          </a:xfrm>
        </p:spPr>
        <p:txBody>
          <a:bodyPr/>
          <a:lstStyle/>
          <a:p>
            <a:pPr eaLnBrk="1" hangingPunct="1"/>
            <a:r>
              <a:rPr lang="en-US" altLang="en-US"/>
              <a:t>Domain	= (0, ∞)	Range 	= (0, ∞)</a:t>
            </a:r>
          </a:p>
          <a:p>
            <a:pPr eaLnBrk="1" hangingPunct="1"/>
            <a:endParaRPr lang="en-US" altLang="en-US"/>
          </a:p>
        </p:txBody>
      </p:sp>
      <p:sp>
        <p:nvSpPr>
          <p:cNvPr id="46083" name="Rectangle 4">
            <a:extLst>
              <a:ext uri="{FF2B5EF4-FFF2-40B4-BE49-F238E27FC236}">
                <a16:creationId xmlns:a16="http://schemas.microsoft.com/office/drawing/2014/main" id="{AAB5353D-D752-4EBD-84C9-BFE1693FF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2000"/>
            <a:ext cx="68707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hlink"/>
                </a:solidFill>
              </a:rPr>
              <a:t>Domain and Range of      A(r) = </a:t>
            </a:r>
            <a:r>
              <a:rPr lang="en-US" altLang="en-US" sz="4000">
                <a:solidFill>
                  <a:schemeClr val="hlink"/>
                </a:solidFill>
                <a:sym typeface="Symbol" panose="05050102010706020507" pitchFamily="18" charset="2"/>
              </a:rPr>
              <a:t>r</a:t>
            </a:r>
            <a:r>
              <a:rPr lang="en-US" altLang="en-US" sz="4000" baseline="30000">
                <a:solidFill>
                  <a:schemeClr val="hlink"/>
                </a:solidFill>
                <a:sym typeface="Symbol" panose="05050102010706020507" pitchFamily="18" charset="2"/>
              </a:rPr>
              <a:t>2</a:t>
            </a:r>
            <a:endParaRPr lang="en-US" altLang="en-US" sz="4000">
              <a:solidFill>
                <a:schemeClr val="hlink"/>
              </a:solidFill>
              <a:sym typeface="Symbol" panose="05050102010706020507" pitchFamily="18" charset="2"/>
            </a:endParaRPr>
          </a:p>
        </p:txBody>
      </p:sp>
      <p:pic>
        <p:nvPicPr>
          <p:cNvPr id="46084" name="Picture 7">
            <a:extLst>
              <a:ext uri="{FF2B5EF4-FFF2-40B4-BE49-F238E27FC236}">
                <a16:creationId xmlns:a16="http://schemas.microsoft.com/office/drawing/2014/main" id="{41C2CD99-F4D3-44BB-BDBA-0B26CC877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447801"/>
            <a:ext cx="4886325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39D649C-3E47-42CA-8ADF-7ECC7EB17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68707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Visualizing domain of</a:t>
            </a:r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35843" name="Picture 5" descr="sqrt_domain">
            <a:extLst>
              <a:ext uri="{FF2B5EF4-FFF2-40B4-BE49-F238E27FC236}">
                <a16:creationId xmlns:a16="http://schemas.microsoft.com/office/drawing/2014/main" id="{035CD65F-B8FB-4F87-804F-617CF33CA53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47851"/>
            <a:ext cx="7620000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6">
            <a:extLst>
              <a:ext uri="{FF2B5EF4-FFF2-40B4-BE49-F238E27FC236}">
                <a16:creationId xmlns:a16="http://schemas.microsoft.com/office/drawing/2014/main" id="{2B4A9779-20CF-43F0-964C-2B107281E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14400"/>
            <a:ext cx="25908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>
            <a:extLst>
              <a:ext uri="{FF2B5EF4-FFF2-40B4-BE49-F238E27FC236}">
                <a16:creationId xmlns:a16="http://schemas.microsoft.com/office/drawing/2014/main" id="{282DC29E-6D91-4CC5-A02B-3BD6A6097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6870700" cy="914400"/>
          </a:xfrm>
          <a:noFill/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hlink"/>
                </a:solidFill>
              </a:rPr>
              <a:t>Visualizing range of</a:t>
            </a:r>
          </a:p>
        </p:txBody>
      </p:sp>
      <p:pic>
        <p:nvPicPr>
          <p:cNvPr id="36867" name="Picture 5">
            <a:extLst>
              <a:ext uri="{FF2B5EF4-FFF2-40B4-BE49-F238E27FC236}">
                <a16:creationId xmlns:a16="http://schemas.microsoft.com/office/drawing/2014/main" id="{25180C76-738A-4D44-9869-8D0BA0B6B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14400"/>
            <a:ext cx="25908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6" descr="sqrt_range">
            <a:extLst>
              <a:ext uri="{FF2B5EF4-FFF2-40B4-BE49-F238E27FC236}">
                <a16:creationId xmlns:a16="http://schemas.microsoft.com/office/drawing/2014/main" id="{9801F23D-C365-49BA-BFE6-FDBC42E0E69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28801"/>
            <a:ext cx="7620000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BC3DE-C555-4D53-9B63-04A8EA150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200" y="0"/>
            <a:ext cx="6870700" cy="762000"/>
          </a:xfrm>
        </p:spPr>
        <p:txBody>
          <a:bodyPr/>
          <a:lstStyle/>
          <a:p>
            <a:pPr>
              <a:defRPr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 Notation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99B373A8-60E1-4C98-8D56-8EA62B9462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6400" y="990600"/>
            <a:ext cx="8763000" cy="4495800"/>
          </a:xfrm>
        </p:spPr>
        <p:txBody>
          <a:bodyPr/>
          <a:lstStyle/>
          <a:p>
            <a:r>
              <a:rPr lang="en-US" altLang="en-US" sz="2800"/>
              <a:t>Parentheses (, ) mean the same as less than or greater than.</a:t>
            </a:r>
            <a:endParaRPr lang="en-US" altLang="en-US"/>
          </a:p>
          <a:p>
            <a:r>
              <a:rPr lang="en-US" altLang="en-US" sz="2800"/>
              <a:t>Square brackets [, ] are used for less than or equal to and greater than or equal to.</a:t>
            </a:r>
          </a:p>
        </p:txBody>
      </p:sp>
      <p:pic>
        <p:nvPicPr>
          <p:cNvPr id="37892" name="Picture 2" descr="Interval Notation - Infinite intervals">
            <a:extLst>
              <a:ext uri="{FF2B5EF4-FFF2-40B4-BE49-F238E27FC236}">
                <a16:creationId xmlns:a16="http://schemas.microsoft.com/office/drawing/2014/main" id="{9BE3E5B7-C174-4107-A698-E5328EF3B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19400"/>
            <a:ext cx="71628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FE33-BED0-43FB-AFF8-164D2B34D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Interval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513C3-0115-45E6-9BEC-991EB31FDC9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981200" y="990601"/>
            <a:ext cx="8229600" cy="5135563"/>
          </a:xfrm>
          <a:blipFill rotWithShape="1">
            <a:blip r:embed="rId2"/>
            <a:stretch>
              <a:fillRect l="-593" t="-1188" b="-1425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5">
            <a:extLst>
              <a:ext uri="{FF2B5EF4-FFF2-40B4-BE49-F238E27FC236}">
                <a16:creationId xmlns:a16="http://schemas.microsoft.com/office/drawing/2014/main" id="{F8C18DE6-E3B2-40D2-AFC4-B81BAA645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43001"/>
            <a:ext cx="716280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Rectangle 3">
            <a:extLst>
              <a:ext uri="{FF2B5EF4-FFF2-40B4-BE49-F238E27FC236}">
                <a16:creationId xmlns:a16="http://schemas.microsoft.com/office/drawing/2014/main" id="{7850F169-EC42-4CC6-A183-EA0B6A0FB9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4724400"/>
            <a:ext cx="7696200" cy="914400"/>
          </a:xfrm>
        </p:spPr>
        <p:txBody>
          <a:bodyPr/>
          <a:lstStyle/>
          <a:p>
            <a:pPr eaLnBrk="1" hangingPunct="1"/>
            <a:r>
              <a:rPr lang="en-US" altLang="en-US"/>
              <a:t>Domain = [0, ∞)		Range = [0, ∞)</a:t>
            </a:r>
          </a:p>
        </p:txBody>
      </p:sp>
      <p:pic>
        <p:nvPicPr>
          <p:cNvPr id="39940" name="Picture 6">
            <a:extLst>
              <a:ext uri="{FF2B5EF4-FFF2-40B4-BE49-F238E27FC236}">
                <a16:creationId xmlns:a16="http://schemas.microsoft.com/office/drawing/2014/main" id="{A4585314-C0BB-4546-B102-9F77BC730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"/>
            <a:ext cx="25908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941" name="Straight Arrow Connector 2">
            <a:extLst>
              <a:ext uri="{FF2B5EF4-FFF2-40B4-BE49-F238E27FC236}">
                <a16:creationId xmlns:a16="http://schemas.microsoft.com/office/drawing/2014/main" id="{8A414A9F-5C21-42E7-9BBD-2334482DA2A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839200" y="1981200"/>
            <a:ext cx="304800" cy="76200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Text Box 2">
            <a:extLst>
              <a:ext uri="{FF2B5EF4-FFF2-40B4-BE49-F238E27FC236}">
                <a16:creationId xmlns:a16="http://schemas.microsoft.com/office/drawing/2014/main" id="{41B85A36-AB8F-4775-9D10-9F26F010D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025650"/>
            <a:ext cx="35052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&gt;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>
                <a:solidFill>
                  <a:srgbClr val="000000"/>
                </a:solidFill>
              </a:rPr>
              <a:t>Find the domain and range of the function graphed to the right.  Use interval notation</a:t>
            </a:r>
            <a:r>
              <a:rPr lang="en-US" altLang="en-US">
                <a:solidFill>
                  <a:srgbClr val="000000"/>
                </a:solidFill>
              </a:rPr>
              <a:t>.</a:t>
            </a:r>
          </a:p>
        </p:txBody>
      </p:sp>
      <p:grpSp>
        <p:nvGrpSpPr>
          <p:cNvPr id="735235" name="Group 3">
            <a:extLst>
              <a:ext uri="{FF2B5EF4-FFF2-40B4-BE49-F238E27FC236}">
                <a16:creationId xmlns:a16="http://schemas.microsoft.com/office/drawing/2014/main" id="{9E26FA52-1C60-47CA-8C5C-3E9206B9119E}"/>
              </a:ext>
            </a:extLst>
          </p:cNvPr>
          <p:cNvGrpSpPr>
            <a:grpSpLocks/>
          </p:cNvGrpSpPr>
          <p:nvPr/>
        </p:nvGrpSpPr>
        <p:grpSpPr bwMode="auto">
          <a:xfrm>
            <a:off x="5443539" y="1033463"/>
            <a:ext cx="5045075" cy="5029200"/>
            <a:chOff x="2469" y="651"/>
            <a:chExt cx="3178" cy="3168"/>
          </a:xfrm>
        </p:grpSpPr>
        <p:grpSp>
          <p:nvGrpSpPr>
            <p:cNvPr id="40978" name="Group 4">
              <a:extLst>
                <a:ext uri="{FF2B5EF4-FFF2-40B4-BE49-F238E27FC236}">
                  <a16:creationId xmlns:a16="http://schemas.microsoft.com/office/drawing/2014/main" id="{9DF2BA9C-2030-437D-861E-72770B6958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9" y="651"/>
              <a:ext cx="3178" cy="3168"/>
              <a:chOff x="370" y="518"/>
              <a:chExt cx="3178" cy="3168"/>
            </a:xfrm>
          </p:grpSpPr>
          <p:sp>
            <p:nvSpPr>
              <p:cNvPr id="40980" name="Line 5">
                <a:extLst>
                  <a:ext uri="{FF2B5EF4-FFF2-40B4-BE49-F238E27FC236}">
                    <a16:creationId xmlns:a16="http://schemas.microsoft.com/office/drawing/2014/main" id="{88B36C0C-D05C-425A-B9DB-DB4597C481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58" y="710"/>
                <a:ext cx="0" cy="2976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81" name="Line 6">
                <a:extLst>
                  <a:ext uri="{FF2B5EF4-FFF2-40B4-BE49-F238E27FC236}">
                    <a16:creationId xmlns:a16="http://schemas.microsoft.com/office/drawing/2014/main" id="{8124E0B1-6535-4DE2-BD8C-C73BB3BFFC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0" y="2198"/>
                <a:ext cx="2976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82" name="Line 7">
                <a:extLst>
                  <a:ext uri="{FF2B5EF4-FFF2-40B4-BE49-F238E27FC236}">
                    <a16:creationId xmlns:a16="http://schemas.microsoft.com/office/drawing/2014/main" id="{316B4D8D-A1F8-4FF3-9017-90D44ECE06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200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83" name="Line 8">
                <a:extLst>
                  <a:ext uri="{FF2B5EF4-FFF2-40B4-BE49-F238E27FC236}">
                    <a16:creationId xmlns:a16="http://schemas.microsoft.com/office/drawing/2014/main" id="{8F9D2751-7161-479C-B84B-02FD44312E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181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84" name="Line 9">
                <a:extLst>
                  <a:ext uri="{FF2B5EF4-FFF2-40B4-BE49-F238E27FC236}">
                    <a16:creationId xmlns:a16="http://schemas.microsoft.com/office/drawing/2014/main" id="{DBBABD71-103A-487A-A767-59A0744479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162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85" name="Line 10">
                <a:extLst>
                  <a:ext uri="{FF2B5EF4-FFF2-40B4-BE49-F238E27FC236}">
                    <a16:creationId xmlns:a16="http://schemas.microsoft.com/office/drawing/2014/main" id="{17D7B635-5DAC-4F11-9C26-1B9D09658C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143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86" name="Line 11">
                <a:extLst>
                  <a:ext uri="{FF2B5EF4-FFF2-40B4-BE49-F238E27FC236}">
                    <a16:creationId xmlns:a16="http://schemas.microsoft.com/office/drawing/2014/main" id="{271D37D0-A84B-4824-A500-D01B85E323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1238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87" name="Line 12">
                <a:extLst>
                  <a:ext uri="{FF2B5EF4-FFF2-40B4-BE49-F238E27FC236}">
                    <a16:creationId xmlns:a16="http://schemas.microsoft.com/office/drawing/2014/main" id="{B69EB57D-2744-449E-8B36-98657BB064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104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88" name="Line 13">
                <a:extLst>
                  <a:ext uri="{FF2B5EF4-FFF2-40B4-BE49-F238E27FC236}">
                    <a16:creationId xmlns:a16="http://schemas.microsoft.com/office/drawing/2014/main" id="{B9413D75-105F-4F25-BDFC-F8F296194D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85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89" name="Line 14">
                <a:extLst>
                  <a:ext uri="{FF2B5EF4-FFF2-40B4-BE49-F238E27FC236}">
                    <a16:creationId xmlns:a16="http://schemas.microsoft.com/office/drawing/2014/main" id="{E47D6805-587A-48BD-B843-9C2460CF99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239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90" name="Line 15">
                <a:extLst>
                  <a:ext uri="{FF2B5EF4-FFF2-40B4-BE49-F238E27FC236}">
                    <a16:creationId xmlns:a16="http://schemas.microsoft.com/office/drawing/2014/main" id="{9D43CADE-A425-4883-9839-EE5776802A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258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91" name="Line 16">
                <a:extLst>
                  <a:ext uri="{FF2B5EF4-FFF2-40B4-BE49-F238E27FC236}">
                    <a16:creationId xmlns:a16="http://schemas.microsoft.com/office/drawing/2014/main" id="{65D99859-6704-4300-9886-DCCB9783E7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277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92" name="Line 17">
                <a:extLst>
                  <a:ext uri="{FF2B5EF4-FFF2-40B4-BE49-F238E27FC236}">
                    <a16:creationId xmlns:a16="http://schemas.microsoft.com/office/drawing/2014/main" id="{9E93964A-6E53-4720-B18D-0EF6BB18E2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296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93" name="Line 18">
                <a:extLst>
                  <a:ext uri="{FF2B5EF4-FFF2-40B4-BE49-F238E27FC236}">
                    <a16:creationId xmlns:a16="http://schemas.microsoft.com/office/drawing/2014/main" id="{232A8C3A-7848-45CF-8F79-25F1A75624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3158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94" name="Line 19">
                <a:extLst>
                  <a:ext uri="{FF2B5EF4-FFF2-40B4-BE49-F238E27FC236}">
                    <a16:creationId xmlns:a16="http://schemas.microsoft.com/office/drawing/2014/main" id="{97CDF16D-7FA1-40DB-9B83-ACF3F927E6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335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95" name="Line 20">
                <a:extLst>
                  <a:ext uri="{FF2B5EF4-FFF2-40B4-BE49-F238E27FC236}">
                    <a16:creationId xmlns:a16="http://schemas.microsoft.com/office/drawing/2014/main" id="{4CAB226A-7E48-4BBF-8D68-EA1530D9AB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354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96" name="Line 21">
                <a:extLst>
                  <a:ext uri="{FF2B5EF4-FFF2-40B4-BE49-F238E27FC236}">
                    <a16:creationId xmlns:a16="http://schemas.microsoft.com/office/drawing/2014/main" id="{B7DCAE21-9AD2-4695-B3AB-42DC1D02DD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6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97" name="Line 22">
                <a:extLst>
                  <a:ext uri="{FF2B5EF4-FFF2-40B4-BE49-F238E27FC236}">
                    <a16:creationId xmlns:a16="http://schemas.microsoft.com/office/drawing/2014/main" id="{2FF574A4-5C7C-4735-AF5F-28E6F41AA6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7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98" name="Line 23">
                <a:extLst>
                  <a:ext uri="{FF2B5EF4-FFF2-40B4-BE49-F238E27FC236}">
                    <a16:creationId xmlns:a16="http://schemas.microsoft.com/office/drawing/2014/main" id="{8BA38D78-90F4-4FDC-B825-84D3D2C85E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8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0999" name="Line 24">
                <a:extLst>
                  <a:ext uri="{FF2B5EF4-FFF2-40B4-BE49-F238E27FC236}">
                    <a16:creationId xmlns:a16="http://schemas.microsoft.com/office/drawing/2014/main" id="{68A36085-BD2B-4CCF-A044-2B037F9477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9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1000" name="Line 25">
                <a:extLst>
                  <a:ext uri="{FF2B5EF4-FFF2-40B4-BE49-F238E27FC236}">
                    <a16:creationId xmlns:a16="http://schemas.microsoft.com/office/drawing/2014/main" id="{21906443-26A1-46A5-AF94-FAC424E15E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8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1001" name="Line 26">
                <a:extLst>
                  <a:ext uri="{FF2B5EF4-FFF2-40B4-BE49-F238E27FC236}">
                    <a16:creationId xmlns:a16="http://schemas.microsoft.com/office/drawing/2014/main" id="{C31E4C79-A9EE-4479-B3FE-9384241D3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6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1002" name="Line 27">
                <a:extLst>
                  <a:ext uri="{FF2B5EF4-FFF2-40B4-BE49-F238E27FC236}">
                    <a16:creationId xmlns:a16="http://schemas.microsoft.com/office/drawing/2014/main" id="{55430DFA-8123-4FFB-872F-2DE71B500C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1003" name="Line 28">
                <a:extLst>
                  <a:ext uri="{FF2B5EF4-FFF2-40B4-BE49-F238E27FC236}">
                    <a16:creationId xmlns:a16="http://schemas.microsoft.com/office/drawing/2014/main" id="{07441587-AAF8-4919-8FFD-3DD658AEA6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1004" name="Line 29">
                <a:extLst>
                  <a:ext uri="{FF2B5EF4-FFF2-40B4-BE49-F238E27FC236}">
                    <a16:creationId xmlns:a16="http://schemas.microsoft.com/office/drawing/2014/main" id="{C9B84C9E-BE1A-48E3-971C-4108406B3C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4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1005" name="Line 30">
                <a:extLst>
                  <a:ext uri="{FF2B5EF4-FFF2-40B4-BE49-F238E27FC236}">
                    <a16:creationId xmlns:a16="http://schemas.microsoft.com/office/drawing/2014/main" id="{C28374B8-2A66-4D74-9988-903CF6E80C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1006" name="Line 31">
                <a:extLst>
                  <a:ext uri="{FF2B5EF4-FFF2-40B4-BE49-F238E27FC236}">
                    <a16:creationId xmlns:a16="http://schemas.microsoft.com/office/drawing/2014/main" id="{A9DB95F2-64AC-4444-B047-875E4B68F1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6" y="758"/>
                <a:ext cx="0" cy="2928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1007" name="Line 32">
                <a:extLst>
                  <a:ext uri="{FF2B5EF4-FFF2-40B4-BE49-F238E27FC236}">
                    <a16:creationId xmlns:a16="http://schemas.microsoft.com/office/drawing/2014/main" id="{B9F592FC-137F-4076-BF73-4CB345AA0D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8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1008" name="Line 33">
                <a:extLst>
                  <a:ext uri="{FF2B5EF4-FFF2-40B4-BE49-F238E27FC236}">
                    <a16:creationId xmlns:a16="http://schemas.microsoft.com/office/drawing/2014/main" id="{0A52275A-7C6D-435A-8599-5C1531BDFA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1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1009" name="Line 34">
                <a:extLst>
                  <a:ext uri="{FF2B5EF4-FFF2-40B4-BE49-F238E27FC236}">
                    <a16:creationId xmlns:a16="http://schemas.microsoft.com/office/drawing/2014/main" id="{53A3D3AD-151A-443B-85E8-958FDF2C7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1010" name="Text Box 35">
                <a:extLst>
                  <a:ext uri="{FF2B5EF4-FFF2-40B4-BE49-F238E27FC236}">
                    <a16:creationId xmlns:a16="http://schemas.microsoft.com/office/drawing/2014/main" id="{C8138664-FAB4-4A43-9BC9-BCD7BD54EE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6" y="208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t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t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t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&gt;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US" altLang="en-US" sz="2400" b="1" i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41011" name="Text Box 36">
                <a:extLst>
                  <a:ext uri="{FF2B5EF4-FFF2-40B4-BE49-F238E27FC236}">
                    <a16:creationId xmlns:a16="http://schemas.microsoft.com/office/drawing/2014/main" id="{494A5281-3B1B-457D-A33B-36EEE5970B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6" y="518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t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t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t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&gt;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US" altLang="en-US" sz="2400" b="1" i="1">
                    <a:solidFill>
                      <a:srgbClr val="000000"/>
                    </a:solidFill>
                  </a:rPr>
                  <a:t>y</a:t>
                </a:r>
              </a:p>
            </p:txBody>
          </p:sp>
        </p:grpSp>
        <p:sp>
          <p:nvSpPr>
            <p:cNvPr id="40979" name="Line 37">
              <a:extLst>
                <a:ext uri="{FF2B5EF4-FFF2-40B4-BE49-F238E27FC236}">
                  <a16:creationId xmlns:a16="http://schemas.microsoft.com/office/drawing/2014/main" id="{16EBA693-7D0A-4777-8725-706216FF5E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0" y="1955"/>
              <a:ext cx="1351" cy="113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35270" name="Group 38">
            <a:extLst>
              <a:ext uri="{FF2B5EF4-FFF2-40B4-BE49-F238E27FC236}">
                <a16:creationId xmlns:a16="http://schemas.microsoft.com/office/drawing/2014/main" id="{FA880DD1-C816-43FE-81F5-C5EAD2D81D05}"/>
              </a:ext>
            </a:extLst>
          </p:cNvPr>
          <p:cNvGrpSpPr>
            <a:grpSpLocks/>
          </p:cNvGrpSpPr>
          <p:nvPr/>
        </p:nvGrpSpPr>
        <p:grpSpPr bwMode="auto">
          <a:xfrm>
            <a:off x="1914526" y="2003425"/>
            <a:ext cx="7134225" cy="2844800"/>
            <a:chOff x="246" y="1276"/>
            <a:chExt cx="4494" cy="1792"/>
          </a:xfrm>
        </p:grpSpPr>
        <p:sp>
          <p:nvSpPr>
            <p:cNvPr id="40973" name="Text Box 39">
              <a:extLst>
                <a:ext uri="{FF2B5EF4-FFF2-40B4-BE49-F238E27FC236}">
                  <a16:creationId xmlns:a16="http://schemas.microsoft.com/office/drawing/2014/main" id="{F3FEC1DD-C3C4-4B2B-A286-FA400B0E06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" y="2597"/>
              <a:ext cx="21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t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t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t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&gt;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800">
                  <a:solidFill>
                    <a:srgbClr val="000000"/>
                  </a:solidFill>
                </a:rPr>
                <a:t>Domain is [</a:t>
              </a:r>
              <a:r>
                <a:rPr lang="en-US" altLang="en-US" sz="2400">
                  <a:solidFill>
                    <a:srgbClr val="000000"/>
                  </a:solidFill>
                </a:rPr>
                <a:t>–</a:t>
              </a:r>
              <a:r>
                <a:rPr lang="en-US" altLang="en-US" sz="2800">
                  <a:solidFill>
                    <a:srgbClr val="000000"/>
                  </a:solidFill>
                </a:rPr>
                <a:t>3, 4]</a:t>
              </a:r>
            </a:p>
          </p:txBody>
        </p:sp>
        <p:sp>
          <p:nvSpPr>
            <p:cNvPr id="40974" name="Line 40">
              <a:extLst>
                <a:ext uri="{FF2B5EF4-FFF2-40B4-BE49-F238E27FC236}">
                  <a16:creationId xmlns:a16="http://schemas.microsoft.com/office/drawing/2014/main" id="{AE6BE7C9-3D81-41DC-8D04-22375A5E33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1" y="1586"/>
              <a:ext cx="0" cy="1482"/>
            </a:xfrm>
            <a:prstGeom prst="line">
              <a:avLst/>
            </a:prstGeom>
            <a:noFill/>
            <a:ln w="12700">
              <a:solidFill>
                <a:srgbClr val="D028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0975" name="Line 41">
              <a:extLst>
                <a:ext uri="{FF2B5EF4-FFF2-40B4-BE49-F238E27FC236}">
                  <a16:creationId xmlns:a16="http://schemas.microsoft.com/office/drawing/2014/main" id="{96213EED-C2B6-463A-A5B5-461B08B3EB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2" y="1579"/>
              <a:ext cx="0" cy="368"/>
            </a:xfrm>
            <a:prstGeom prst="line">
              <a:avLst/>
            </a:prstGeom>
            <a:noFill/>
            <a:ln w="12700">
              <a:solidFill>
                <a:srgbClr val="D028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0976" name="Line 42">
              <a:extLst>
                <a:ext uri="{FF2B5EF4-FFF2-40B4-BE49-F238E27FC236}">
                  <a16:creationId xmlns:a16="http://schemas.microsoft.com/office/drawing/2014/main" id="{5F75AAF7-0186-4BDF-907A-F353782BDA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0" y="1567"/>
              <a:ext cx="1370" cy="0"/>
            </a:xfrm>
            <a:prstGeom prst="line">
              <a:avLst/>
            </a:prstGeom>
            <a:noFill/>
            <a:ln w="12700">
              <a:solidFill>
                <a:srgbClr val="D028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0977" name="Text Box 43">
              <a:extLst>
                <a:ext uri="{FF2B5EF4-FFF2-40B4-BE49-F238E27FC236}">
                  <a16:creationId xmlns:a16="http://schemas.microsoft.com/office/drawing/2014/main" id="{ED7EB6FE-17C4-4C2C-AE02-BA917F697F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3" y="1276"/>
              <a:ext cx="7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t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t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t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&gt;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400">
                  <a:solidFill>
                    <a:srgbClr val="D02800"/>
                  </a:solidFill>
                </a:rPr>
                <a:t>Domain</a:t>
              </a:r>
            </a:p>
          </p:txBody>
        </p:sp>
      </p:grpSp>
      <p:grpSp>
        <p:nvGrpSpPr>
          <p:cNvPr id="735276" name="Group 44">
            <a:extLst>
              <a:ext uri="{FF2B5EF4-FFF2-40B4-BE49-F238E27FC236}">
                <a16:creationId xmlns:a16="http://schemas.microsoft.com/office/drawing/2014/main" id="{6D718BBD-B1F8-4157-B5D3-4421B89DABF9}"/>
              </a:ext>
            </a:extLst>
          </p:cNvPr>
          <p:cNvGrpSpPr>
            <a:grpSpLocks/>
          </p:cNvGrpSpPr>
          <p:nvPr/>
        </p:nvGrpSpPr>
        <p:grpSpPr bwMode="auto">
          <a:xfrm>
            <a:off x="1898651" y="3087689"/>
            <a:ext cx="7104063" cy="2198687"/>
            <a:chOff x="236" y="1945"/>
            <a:chExt cx="4475" cy="1385"/>
          </a:xfrm>
        </p:grpSpPr>
        <p:sp>
          <p:nvSpPr>
            <p:cNvPr id="40968" name="Text Box 45">
              <a:extLst>
                <a:ext uri="{FF2B5EF4-FFF2-40B4-BE49-F238E27FC236}">
                  <a16:creationId xmlns:a16="http://schemas.microsoft.com/office/drawing/2014/main" id="{5B053C90-FCD1-4123-95C4-D6FFC924E0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" y="3003"/>
              <a:ext cx="19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t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t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t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&gt;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800">
                  <a:solidFill>
                    <a:srgbClr val="000000"/>
                  </a:solidFill>
                </a:rPr>
                <a:t>Range is [</a:t>
              </a:r>
              <a:r>
                <a:rPr lang="en-US" altLang="en-US" sz="2400">
                  <a:solidFill>
                    <a:srgbClr val="000000"/>
                  </a:solidFill>
                </a:rPr>
                <a:t>–</a:t>
              </a:r>
              <a:r>
                <a:rPr lang="en-US" altLang="en-US" sz="2800">
                  <a:solidFill>
                    <a:srgbClr val="000000"/>
                  </a:solidFill>
                </a:rPr>
                <a:t>4, 2]</a:t>
              </a:r>
            </a:p>
          </p:txBody>
        </p:sp>
        <p:sp>
          <p:nvSpPr>
            <p:cNvPr id="40969" name="Line 46">
              <a:extLst>
                <a:ext uri="{FF2B5EF4-FFF2-40B4-BE49-F238E27FC236}">
                  <a16:creationId xmlns:a16="http://schemas.microsoft.com/office/drawing/2014/main" id="{2310396F-D2B1-4FAF-B7FF-31D3CA337F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3" y="3107"/>
              <a:ext cx="1728" cy="0"/>
            </a:xfrm>
            <a:prstGeom prst="line">
              <a:avLst/>
            </a:prstGeom>
            <a:noFill/>
            <a:ln w="12700">
              <a:solidFill>
                <a:srgbClr val="317FCD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0970" name="Line 47">
              <a:extLst>
                <a:ext uri="{FF2B5EF4-FFF2-40B4-BE49-F238E27FC236}">
                  <a16:creationId xmlns:a16="http://schemas.microsoft.com/office/drawing/2014/main" id="{D91BEC7A-DFA3-479E-91CE-7F3B9EBEFB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85" y="1957"/>
              <a:ext cx="379" cy="0"/>
            </a:xfrm>
            <a:prstGeom prst="line">
              <a:avLst/>
            </a:prstGeom>
            <a:noFill/>
            <a:ln w="12700">
              <a:solidFill>
                <a:srgbClr val="317FCD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0971" name="Line 48">
              <a:extLst>
                <a:ext uri="{FF2B5EF4-FFF2-40B4-BE49-F238E27FC236}">
                  <a16:creationId xmlns:a16="http://schemas.microsoft.com/office/drawing/2014/main" id="{0C33FE86-92C2-4D19-9D57-2B2A3F7481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3" y="1945"/>
              <a:ext cx="0" cy="1162"/>
            </a:xfrm>
            <a:prstGeom prst="line">
              <a:avLst/>
            </a:prstGeom>
            <a:noFill/>
            <a:ln w="9525">
              <a:solidFill>
                <a:srgbClr val="317FCD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0972" name="Text Box 49">
              <a:extLst>
                <a:ext uri="{FF2B5EF4-FFF2-40B4-BE49-F238E27FC236}">
                  <a16:creationId xmlns:a16="http://schemas.microsoft.com/office/drawing/2014/main" id="{19805156-6F3F-43B0-B3E1-BD296A6C3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6" y="2493"/>
              <a:ext cx="6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t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t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t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&gt;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400">
                  <a:solidFill>
                    <a:srgbClr val="317FCD"/>
                  </a:solidFill>
                </a:rPr>
                <a:t>Range</a:t>
              </a:r>
            </a:p>
          </p:txBody>
        </p:sp>
      </p:grpSp>
      <p:sp>
        <p:nvSpPr>
          <p:cNvPr id="40966" name="Rectangle 50">
            <a:extLst>
              <a:ext uri="{FF2B5EF4-FFF2-40B4-BE49-F238E27FC236}">
                <a16:creationId xmlns:a16="http://schemas.microsoft.com/office/drawing/2014/main" id="{882520B7-861D-464F-A2BF-36D4FF604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4313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17303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1088" indent="-166688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&gt;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43066"/>
              </a:buClr>
              <a:buSzTx/>
              <a:buNone/>
            </a:pPr>
            <a:r>
              <a:rPr lang="en-US" altLang="en-US" sz="4400" b="1">
                <a:solidFill>
                  <a:srgbClr val="FFFFFF"/>
                </a:solidFill>
              </a:rPr>
              <a:t>Domain and Range</a:t>
            </a:r>
          </a:p>
        </p:txBody>
      </p:sp>
      <p:sp>
        <p:nvSpPr>
          <p:cNvPr id="40967" name="Text Box 51">
            <a:extLst>
              <a:ext uri="{FF2B5EF4-FFF2-40B4-BE49-F238E27FC236}">
                <a16:creationId xmlns:a16="http://schemas.microsoft.com/office/drawing/2014/main" id="{9A3AA8E1-4EE3-4E4B-AE5A-1C171308C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16039"/>
            <a:ext cx="190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202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&gt;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b="1">
                <a:solidFill>
                  <a:srgbClr val="000000"/>
                </a:solidFill>
              </a:rPr>
              <a:t>Example: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5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3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Text Box 2">
            <a:extLst>
              <a:ext uri="{FF2B5EF4-FFF2-40B4-BE49-F238E27FC236}">
                <a16:creationId xmlns:a16="http://schemas.microsoft.com/office/drawing/2014/main" id="{C4039620-D2F8-407F-ADB7-E0D4F2425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2162176"/>
            <a:ext cx="338931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&gt;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>
                <a:solidFill>
                  <a:srgbClr val="000000"/>
                </a:solidFill>
              </a:rPr>
              <a:t>Find the domain and range of the function graphed to the right.  Use interval notation.</a:t>
            </a:r>
          </a:p>
        </p:txBody>
      </p:sp>
      <p:grpSp>
        <p:nvGrpSpPr>
          <p:cNvPr id="737283" name="Group 3">
            <a:extLst>
              <a:ext uri="{FF2B5EF4-FFF2-40B4-BE49-F238E27FC236}">
                <a16:creationId xmlns:a16="http://schemas.microsoft.com/office/drawing/2014/main" id="{47C66ED3-EC24-4C89-8016-DE024D1EE989}"/>
              </a:ext>
            </a:extLst>
          </p:cNvPr>
          <p:cNvGrpSpPr>
            <a:grpSpLocks/>
          </p:cNvGrpSpPr>
          <p:nvPr/>
        </p:nvGrpSpPr>
        <p:grpSpPr bwMode="auto">
          <a:xfrm>
            <a:off x="5424489" y="1076325"/>
            <a:ext cx="5045075" cy="5029200"/>
            <a:chOff x="2457" y="678"/>
            <a:chExt cx="3178" cy="3168"/>
          </a:xfrm>
        </p:grpSpPr>
        <p:grpSp>
          <p:nvGrpSpPr>
            <p:cNvPr id="43023" name="Group 4">
              <a:extLst>
                <a:ext uri="{FF2B5EF4-FFF2-40B4-BE49-F238E27FC236}">
                  <a16:creationId xmlns:a16="http://schemas.microsoft.com/office/drawing/2014/main" id="{68C4E0B5-1058-45A8-AA02-48B35765C4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57" y="678"/>
              <a:ext cx="3178" cy="3168"/>
              <a:chOff x="370" y="518"/>
              <a:chExt cx="3178" cy="3168"/>
            </a:xfrm>
          </p:grpSpPr>
          <p:sp>
            <p:nvSpPr>
              <p:cNvPr id="43026" name="Line 5">
                <a:extLst>
                  <a:ext uri="{FF2B5EF4-FFF2-40B4-BE49-F238E27FC236}">
                    <a16:creationId xmlns:a16="http://schemas.microsoft.com/office/drawing/2014/main" id="{9E79AB23-868E-4793-9CD4-9EFC79853D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58" y="710"/>
                <a:ext cx="0" cy="2976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27" name="Line 6">
                <a:extLst>
                  <a:ext uri="{FF2B5EF4-FFF2-40B4-BE49-F238E27FC236}">
                    <a16:creationId xmlns:a16="http://schemas.microsoft.com/office/drawing/2014/main" id="{4F6F87D0-4D07-49A9-BEC4-A7CEE80412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0" y="2198"/>
                <a:ext cx="2976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28" name="Line 7">
                <a:extLst>
                  <a:ext uri="{FF2B5EF4-FFF2-40B4-BE49-F238E27FC236}">
                    <a16:creationId xmlns:a16="http://schemas.microsoft.com/office/drawing/2014/main" id="{152D4774-1A9D-4ECD-B83A-F33A0E136A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200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29" name="Line 8">
                <a:extLst>
                  <a:ext uri="{FF2B5EF4-FFF2-40B4-BE49-F238E27FC236}">
                    <a16:creationId xmlns:a16="http://schemas.microsoft.com/office/drawing/2014/main" id="{F75D2600-3B53-431F-A4B2-CE988BAD2D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181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30" name="Line 9">
                <a:extLst>
                  <a:ext uri="{FF2B5EF4-FFF2-40B4-BE49-F238E27FC236}">
                    <a16:creationId xmlns:a16="http://schemas.microsoft.com/office/drawing/2014/main" id="{573393B0-AEB5-4150-A08E-51C5B3C41C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162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31" name="Line 10">
                <a:extLst>
                  <a:ext uri="{FF2B5EF4-FFF2-40B4-BE49-F238E27FC236}">
                    <a16:creationId xmlns:a16="http://schemas.microsoft.com/office/drawing/2014/main" id="{CA727BBC-7DF7-4C0A-923D-76DFCEE22E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143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32" name="Line 11">
                <a:extLst>
                  <a:ext uri="{FF2B5EF4-FFF2-40B4-BE49-F238E27FC236}">
                    <a16:creationId xmlns:a16="http://schemas.microsoft.com/office/drawing/2014/main" id="{25A447B9-2CB9-407E-A468-2952052BEE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1238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33" name="Line 12">
                <a:extLst>
                  <a:ext uri="{FF2B5EF4-FFF2-40B4-BE49-F238E27FC236}">
                    <a16:creationId xmlns:a16="http://schemas.microsoft.com/office/drawing/2014/main" id="{AB16922F-8BCB-4087-AF17-880EFB091C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104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34" name="Line 13">
                <a:extLst>
                  <a:ext uri="{FF2B5EF4-FFF2-40B4-BE49-F238E27FC236}">
                    <a16:creationId xmlns:a16="http://schemas.microsoft.com/office/drawing/2014/main" id="{87B32891-3F7A-4B6F-9038-6496370A48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85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35" name="Line 14">
                <a:extLst>
                  <a:ext uri="{FF2B5EF4-FFF2-40B4-BE49-F238E27FC236}">
                    <a16:creationId xmlns:a16="http://schemas.microsoft.com/office/drawing/2014/main" id="{1D05E09D-983E-4337-9917-D11621F128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239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36" name="Line 15">
                <a:extLst>
                  <a:ext uri="{FF2B5EF4-FFF2-40B4-BE49-F238E27FC236}">
                    <a16:creationId xmlns:a16="http://schemas.microsoft.com/office/drawing/2014/main" id="{57593F0D-2753-486E-9A22-CDC72878E2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258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37" name="Line 16">
                <a:extLst>
                  <a:ext uri="{FF2B5EF4-FFF2-40B4-BE49-F238E27FC236}">
                    <a16:creationId xmlns:a16="http://schemas.microsoft.com/office/drawing/2014/main" id="{09B520D6-AEBC-4A99-9F98-0B2715E969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277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38" name="Line 17">
                <a:extLst>
                  <a:ext uri="{FF2B5EF4-FFF2-40B4-BE49-F238E27FC236}">
                    <a16:creationId xmlns:a16="http://schemas.microsoft.com/office/drawing/2014/main" id="{F6654F1E-DEA0-418F-936E-8DCE3D4572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296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39" name="Line 18">
                <a:extLst>
                  <a:ext uri="{FF2B5EF4-FFF2-40B4-BE49-F238E27FC236}">
                    <a16:creationId xmlns:a16="http://schemas.microsoft.com/office/drawing/2014/main" id="{56696241-372F-4DE8-A1D6-28A35711C4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3158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40" name="Line 19">
                <a:extLst>
                  <a:ext uri="{FF2B5EF4-FFF2-40B4-BE49-F238E27FC236}">
                    <a16:creationId xmlns:a16="http://schemas.microsoft.com/office/drawing/2014/main" id="{A6C5927D-9160-4305-AF46-4B5C51C2E9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335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41" name="Line 20">
                <a:extLst>
                  <a:ext uri="{FF2B5EF4-FFF2-40B4-BE49-F238E27FC236}">
                    <a16:creationId xmlns:a16="http://schemas.microsoft.com/office/drawing/2014/main" id="{AA247947-D22A-467B-A1BD-03B00019BF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8" y="354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42" name="Line 21">
                <a:extLst>
                  <a:ext uri="{FF2B5EF4-FFF2-40B4-BE49-F238E27FC236}">
                    <a16:creationId xmlns:a16="http://schemas.microsoft.com/office/drawing/2014/main" id="{6CC5B05F-5000-4923-A4CB-87DE2AF7E7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6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43" name="Line 22">
                <a:extLst>
                  <a:ext uri="{FF2B5EF4-FFF2-40B4-BE49-F238E27FC236}">
                    <a16:creationId xmlns:a16="http://schemas.microsoft.com/office/drawing/2014/main" id="{D15D1F73-9BF4-41C0-907E-67361EFFCA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7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44" name="Line 23">
                <a:extLst>
                  <a:ext uri="{FF2B5EF4-FFF2-40B4-BE49-F238E27FC236}">
                    <a16:creationId xmlns:a16="http://schemas.microsoft.com/office/drawing/2014/main" id="{A0BB42A7-ED92-44C8-BE1B-9B4980D66A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8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45" name="Line 24">
                <a:extLst>
                  <a:ext uri="{FF2B5EF4-FFF2-40B4-BE49-F238E27FC236}">
                    <a16:creationId xmlns:a16="http://schemas.microsoft.com/office/drawing/2014/main" id="{FCC37E43-A49F-405B-A73C-1C5306B7FB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9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46" name="Line 25">
                <a:extLst>
                  <a:ext uri="{FF2B5EF4-FFF2-40B4-BE49-F238E27FC236}">
                    <a16:creationId xmlns:a16="http://schemas.microsoft.com/office/drawing/2014/main" id="{4BFE9301-D11E-4964-8CE7-393081341F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8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47" name="Line 26">
                <a:extLst>
                  <a:ext uri="{FF2B5EF4-FFF2-40B4-BE49-F238E27FC236}">
                    <a16:creationId xmlns:a16="http://schemas.microsoft.com/office/drawing/2014/main" id="{5F1E78AD-BAF7-4FAE-A077-1BF4A319FE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6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48" name="Line 27">
                <a:extLst>
                  <a:ext uri="{FF2B5EF4-FFF2-40B4-BE49-F238E27FC236}">
                    <a16:creationId xmlns:a16="http://schemas.microsoft.com/office/drawing/2014/main" id="{4B84A3AC-27B3-48EE-AD69-139A2650AC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49" name="Line 28">
                <a:extLst>
                  <a:ext uri="{FF2B5EF4-FFF2-40B4-BE49-F238E27FC236}">
                    <a16:creationId xmlns:a16="http://schemas.microsoft.com/office/drawing/2014/main" id="{930E5287-63FC-450D-96F9-E2B376A5E6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50" name="Line 29">
                <a:extLst>
                  <a:ext uri="{FF2B5EF4-FFF2-40B4-BE49-F238E27FC236}">
                    <a16:creationId xmlns:a16="http://schemas.microsoft.com/office/drawing/2014/main" id="{39789EDB-63FD-4749-B97D-C714353053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4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51" name="Line 30">
                <a:extLst>
                  <a:ext uri="{FF2B5EF4-FFF2-40B4-BE49-F238E27FC236}">
                    <a16:creationId xmlns:a16="http://schemas.microsoft.com/office/drawing/2014/main" id="{20F67B38-15B6-4051-B664-D3E9473DCC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52" name="Line 31">
                <a:extLst>
                  <a:ext uri="{FF2B5EF4-FFF2-40B4-BE49-F238E27FC236}">
                    <a16:creationId xmlns:a16="http://schemas.microsoft.com/office/drawing/2014/main" id="{5C73249B-472A-40B8-A801-5BAB6CFEC6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6" y="758"/>
                <a:ext cx="0" cy="2928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53" name="Line 32">
                <a:extLst>
                  <a:ext uri="{FF2B5EF4-FFF2-40B4-BE49-F238E27FC236}">
                    <a16:creationId xmlns:a16="http://schemas.microsoft.com/office/drawing/2014/main" id="{49C6A073-4DDC-429F-8139-8CA3F85DA6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8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54" name="Line 33">
                <a:extLst>
                  <a:ext uri="{FF2B5EF4-FFF2-40B4-BE49-F238E27FC236}">
                    <a16:creationId xmlns:a16="http://schemas.microsoft.com/office/drawing/2014/main" id="{499C18B9-1BED-4D1C-9E69-C2D6799399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1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55" name="Line 34">
                <a:extLst>
                  <a:ext uri="{FF2B5EF4-FFF2-40B4-BE49-F238E27FC236}">
                    <a16:creationId xmlns:a16="http://schemas.microsoft.com/office/drawing/2014/main" id="{3367F0EB-6A8A-4083-9B52-EE2702D83D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3056" name="Text Box 35">
                <a:extLst>
                  <a:ext uri="{FF2B5EF4-FFF2-40B4-BE49-F238E27FC236}">
                    <a16:creationId xmlns:a16="http://schemas.microsoft.com/office/drawing/2014/main" id="{6D8A444B-67C5-40EC-9C55-EA033BCE3B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6" y="208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t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t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t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&gt;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US" altLang="en-US" sz="2400" b="1" i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43057" name="Text Box 36">
                <a:extLst>
                  <a:ext uri="{FF2B5EF4-FFF2-40B4-BE49-F238E27FC236}">
                    <a16:creationId xmlns:a16="http://schemas.microsoft.com/office/drawing/2014/main" id="{AD5EF426-507B-47B5-ACB9-9514DEA1F4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66" y="518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t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t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t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&gt;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US" altLang="en-US" sz="2400" b="1" i="1">
                    <a:solidFill>
                      <a:srgbClr val="000000"/>
                    </a:solidFill>
                  </a:rPr>
                  <a:t>y</a:t>
                </a:r>
              </a:p>
            </p:txBody>
          </p:sp>
        </p:grpSp>
        <p:sp>
          <p:nvSpPr>
            <p:cNvPr id="43024" name="Line 37">
              <a:extLst>
                <a:ext uri="{FF2B5EF4-FFF2-40B4-BE49-F238E27FC236}">
                  <a16:creationId xmlns:a16="http://schemas.microsoft.com/office/drawing/2014/main" id="{E822C8CD-CF17-4B52-B781-9F8C15FBB6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5" y="925"/>
              <a:ext cx="925" cy="1813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3025" name="Line 38">
              <a:extLst>
                <a:ext uri="{FF2B5EF4-FFF2-40B4-BE49-F238E27FC236}">
                  <a16:creationId xmlns:a16="http://schemas.microsoft.com/office/drawing/2014/main" id="{6A6084B8-8C14-4BF8-9766-DB12EEF95A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01" y="918"/>
              <a:ext cx="925" cy="1813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737319" name="Group 39">
            <a:extLst>
              <a:ext uri="{FF2B5EF4-FFF2-40B4-BE49-F238E27FC236}">
                <a16:creationId xmlns:a16="http://schemas.microsoft.com/office/drawing/2014/main" id="{EBAEE841-25EC-4C93-89CD-AD0DDB085E22}"/>
              </a:ext>
            </a:extLst>
          </p:cNvPr>
          <p:cNvGrpSpPr>
            <a:grpSpLocks/>
          </p:cNvGrpSpPr>
          <p:nvPr/>
        </p:nvGrpSpPr>
        <p:grpSpPr bwMode="auto">
          <a:xfrm>
            <a:off x="1881188" y="4137025"/>
            <a:ext cx="8172450" cy="1162050"/>
            <a:chOff x="225" y="2606"/>
            <a:chExt cx="5148" cy="732"/>
          </a:xfrm>
        </p:grpSpPr>
        <p:sp>
          <p:nvSpPr>
            <p:cNvPr id="43020" name="Text Box 40">
              <a:extLst>
                <a:ext uri="{FF2B5EF4-FFF2-40B4-BE49-F238E27FC236}">
                  <a16:creationId xmlns:a16="http://schemas.microsoft.com/office/drawing/2014/main" id="{1AFE5CAE-5466-41F9-8DEA-01990CCBC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" y="2606"/>
              <a:ext cx="199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t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t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t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&gt;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800">
                  <a:solidFill>
                    <a:srgbClr val="000000"/>
                  </a:solidFill>
                </a:rPr>
                <a:t>Domain is (– </a:t>
              </a:r>
              <a:r>
                <a:rPr lang="en-US" altLang="en-US" sz="2800">
                  <a:solidFill>
                    <a:srgbClr val="000000"/>
                  </a:solidFill>
                  <a:sym typeface="Symbol" panose="05050102010706020507" pitchFamily="18" charset="2"/>
                </a:rPr>
                <a:t>, )</a:t>
              </a:r>
            </a:p>
          </p:txBody>
        </p:sp>
        <p:sp>
          <p:nvSpPr>
            <p:cNvPr id="43021" name="Line 41">
              <a:extLst>
                <a:ext uri="{FF2B5EF4-FFF2-40B4-BE49-F238E27FC236}">
                  <a16:creationId xmlns:a16="http://schemas.microsoft.com/office/drawing/2014/main" id="{C33A4069-AD2F-40B3-88B3-59EE9CB1D4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2" y="3050"/>
              <a:ext cx="2871" cy="0"/>
            </a:xfrm>
            <a:prstGeom prst="line">
              <a:avLst/>
            </a:prstGeom>
            <a:noFill/>
            <a:ln w="12700">
              <a:solidFill>
                <a:srgbClr val="D028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3022" name="Text Box 42">
              <a:extLst>
                <a:ext uri="{FF2B5EF4-FFF2-40B4-BE49-F238E27FC236}">
                  <a16:creationId xmlns:a16="http://schemas.microsoft.com/office/drawing/2014/main" id="{3DD83522-028D-48B3-AF10-5AADFEAE65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3" y="3050"/>
              <a:ext cx="7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t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t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t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&gt;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400">
                  <a:solidFill>
                    <a:srgbClr val="D02800"/>
                  </a:solidFill>
                </a:rPr>
                <a:t>Domain</a:t>
              </a:r>
            </a:p>
          </p:txBody>
        </p:sp>
      </p:grpSp>
      <p:grpSp>
        <p:nvGrpSpPr>
          <p:cNvPr id="737323" name="Group 43">
            <a:extLst>
              <a:ext uri="{FF2B5EF4-FFF2-40B4-BE49-F238E27FC236}">
                <a16:creationId xmlns:a16="http://schemas.microsoft.com/office/drawing/2014/main" id="{BA086D4A-AABC-4079-9B1C-7C1C26B2FA4B}"/>
              </a:ext>
            </a:extLst>
          </p:cNvPr>
          <p:cNvGrpSpPr>
            <a:grpSpLocks/>
          </p:cNvGrpSpPr>
          <p:nvPr/>
        </p:nvGrpSpPr>
        <p:grpSpPr bwMode="auto">
          <a:xfrm>
            <a:off x="1882775" y="1589089"/>
            <a:ext cx="6491288" cy="3729037"/>
            <a:chOff x="226" y="1001"/>
            <a:chExt cx="4089" cy="2349"/>
          </a:xfrm>
        </p:grpSpPr>
        <p:sp>
          <p:nvSpPr>
            <p:cNvPr id="43016" name="Line 44">
              <a:extLst>
                <a:ext uri="{FF2B5EF4-FFF2-40B4-BE49-F238E27FC236}">
                  <a16:creationId xmlns:a16="http://schemas.microsoft.com/office/drawing/2014/main" id="{40F645D6-35D4-4057-BB3E-49AA9BCB30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93" y="2748"/>
              <a:ext cx="1322" cy="0"/>
            </a:xfrm>
            <a:prstGeom prst="line">
              <a:avLst/>
            </a:prstGeom>
            <a:noFill/>
            <a:ln w="12700">
              <a:solidFill>
                <a:srgbClr val="317FCD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3017" name="Text Box 45">
              <a:extLst>
                <a:ext uri="{FF2B5EF4-FFF2-40B4-BE49-F238E27FC236}">
                  <a16:creationId xmlns:a16="http://schemas.microsoft.com/office/drawing/2014/main" id="{25BB09F5-3386-4F30-9ABE-169FF22FF6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" y="3023"/>
              <a:ext cx="199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t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t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t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&gt;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800">
                  <a:solidFill>
                    <a:srgbClr val="000000"/>
                  </a:solidFill>
                </a:rPr>
                <a:t>Range is [– </a:t>
              </a:r>
              <a:r>
                <a:rPr lang="en-US" altLang="en-US" sz="2800">
                  <a:solidFill>
                    <a:srgbClr val="000000"/>
                  </a:solidFill>
                  <a:sym typeface="Symbol" panose="05050102010706020507" pitchFamily="18" charset="2"/>
                </a:rPr>
                <a:t>2, )</a:t>
              </a:r>
            </a:p>
          </p:txBody>
        </p:sp>
        <p:sp>
          <p:nvSpPr>
            <p:cNvPr id="43018" name="Line 46">
              <a:extLst>
                <a:ext uri="{FF2B5EF4-FFF2-40B4-BE49-F238E27FC236}">
                  <a16:creationId xmlns:a16="http://schemas.microsoft.com/office/drawing/2014/main" id="{CD7FA522-F2D5-4A9F-ACF6-072F02984F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84" y="1001"/>
              <a:ext cx="0" cy="1747"/>
            </a:xfrm>
            <a:prstGeom prst="line">
              <a:avLst/>
            </a:prstGeom>
            <a:noFill/>
            <a:ln w="12700">
              <a:solidFill>
                <a:srgbClr val="317FC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3019" name="Text Box 47">
              <a:extLst>
                <a:ext uri="{FF2B5EF4-FFF2-40B4-BE49-F238E27FC236}">
                  <a16:creationId xmlns:a16="http://schemas.microsoft.com/office/drawing/2014/main" id="{5BFF2415-24C3-44D3-B5B0-0A7083952D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7" y="1747"/>
              <a:ext cx="6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17FCD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t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t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t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&gt;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en-US" sz="2400">
                  <a:solidFill>
                    <a:srgbClr val="317FCD"/>
                  </a:solidFill>
                </a:rPr>
                <a:t>Range</a:t>
              </a:r>
            </a:p>
          </p:txBody>
        </p:sp>
      </p:grpSp>
      <p:sp>
        <p:nvSpPr>
          <p:cNvPr id="43014" name="Rectangle 48">
            <a:extLst>
              <a:ext uri="{FF2B5EF4-FFF2-40B4-BE49-F238E27FC236}">
                <a16:creationId xmlns:a16="http://schemas.microsoft.com/office/drawing/2014/main" id="{5D357334-F2B0-41ED-8F6E-825E6589B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4313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17303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1088" indent="-166688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&gt;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43066"/>
              </a:buClr>
              <a:buSzTx/>
              <a:buNone/>
            </a:pPr>
            <a:r>
              <a:rPr lang="en-US" altLang="en-US" sz="4400" b="1">
                <a:solidFill>
                  <a:srgbClr val="FFFFFF"/>
                </a:solidFill>
              </a:rPr>
              <a:t>Domain and Range</a:t>
            </a:r>
          </a:p>
        </p:txBody>
      </p:sp>
      <p:sp>
        <p:nvSpPr>
          <p:cNvPr id="43015" name="Text Box 49">
            <a:extLst>
              <a:ext uri="{FF2B5EF4-FFF2-40B4-BE49-F238E27FC236}">
                <a16:creationId xmlns:a16="http://schemas.microsoft.com/office/drawing/2014/main" id="{3147114B-2CA0-4529-B51B-F04AE98AF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16039"/>
            <a:ext cx="190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D4202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t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&gt;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b="1">
                <a:solidFill>
                  <a:srgbClr val="000000"/>
                </a:solidFill>
              </a:rPr>
              <a:t>Example: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8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>
            <a:extLst>
              <a:ext uri="{FF2B5EF4-FFF2-40B4-BE49-F238E27FC236}">
                <a16:creationId xmlns:a16="http://schemas.microsoft.com/office/drawing/2014/main" id="{57530893-7936-4759-9E8B-FC181295A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43001"/>
            <a:ext cx="7138988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 Box 6">
            <a:extLst>
              <a:ext uri="{FF2B5EF4-FFF2-40B4-BE49-F238E27FC236}">
                <a16:creationId xmlns:a16="http://schemas.microsoft.com/office/drawing/2014/main" id="{361BBC25-3696-4840-A7E0-69033E0C3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295401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A(r)</a:t>
            </a:r>
          </a:p>
        </p:txBody>
      </p:sp>
      <p:sp>
        <p:nvSpPr>
          <p:cNvPr id="45060" name="Text Box 7">
            <a:extLst>
              <a:ext uri="{FF2B5EF4-FFF2-40B4-BE49-F238E27FC236}">
                <a16:creationId xmlns:a16="http://schemas.microsoft.com/office/drawing/2014/main" id="{8CB7AD59-5159-4170-95F9-479C1483E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350520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8A2256C2-EBB1-4B0C-BD99-F5A907B89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510089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703DFF"/>
                </a:solidFill>
              </a:rPr>
              <a:t>What is the Domain and Range of this function?</a:t>
            </a:r>
          </a:p>
        </p:txBody>
      </p:sp>
      <p:sp>
        <p:nvSpPr>
          <p:cNvPr id="45062" name="Text Box 9">
            <a:extLst>
              <a:ext uri="{FF2B5EF4-FFF2-40B4-BE49-F238E27FC236}">
                <a16:creationId xmlns:a16="http://schemas.microsoft.com/office/drawing/2014/main" id="{02244F40-B87A-425D-8507-BC7BA39AF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52400"/>
            <a:ext cx="678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00B200"/>
                </a:solidFill>
              </a:rPr>
              <a:t>Graph of A(r) = </a:t>
            </a:r>
            <a:r>
              <a:rPr lang="en-US" altLang="en-US" sz="3600">
                <a:solidFill>
                  <a:srgbClr val="00B200"/>
                </a:solidFill>
                <a:sym typeface="Symbol" panose="05050102010706020507" pitchFamily="18" charset="2"/>
              </a:rPr>
              <a:t>r</a:t>
            </a:r>
            <a:r>
              <a:rPr lang="en-US" altLang="en-US" sz="3600" baseline="30000">
                <a:solidFill>
                  <a:srgbClr val="00B200"/>
                </a:solidFill>
                <a:sym typeface="Symbol" panose="05050102010706020507" pitchFamily="18" charset="2"/>
              </a:rPr>
              <a:t>2</a:t>
            </a:r>
            <a:endParaRPr lang="en-US" altLang="en-US" sz="3600">
              <a:solidFill>
                <a:srgbClr val="00B200"/>
              </a:solidFill>
              <a:sym typeface="Symbol" panose="05050102010706020507" pitchFamily="18" charset="2"/>
            </a:endParaRPr>
          </a:p>
        </p:txBody>
      </p:sp>
      <p:cxnSp>
        <p:nvCxnSpPr>
          <p:cNvPr id="45063" name="Straight Arrow Connector 6">
            <a:extLst>
              <a:ext uri="{FF2B5EF4-FFF2-40B4-BE49-F238E27FC236}">
                <a16:creationId xmlns:a16="http://schemas.microsoft.com/office/drawing/2014/main" id="{3EE91254-5DA3-447A-9958-46C635D08ACC}"/>
              </a:ext>
            </a:extLst>
          </p:cNvPr>
          <p:cNvCxnSpPr>
            <a:cxnSpLocks/>
          </p:cNvCxnSpPr>
          <p:nvPr/>
        </p:nvCxnSpPr>
        <p:spPr bwMode="auto">
          <a:xfrm flipV="1">
            <a:off x="8839200" y="1082676"/>
            <a:ext cx="152400" cy="288925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4" name="Straight Arrow Connector 8">
            <a:extLst>
              <a:ext uri="{FF2B5EF4-FFF2-40B4-BE49-F238E27FC236}">
                <a16:creationId xmlns:a16="http://schemas.microsoft.com/office/drawing/2014/main" id="{AB957AC1-8A99-40A9-A680-300DD89E1E0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00400" y="1143001"/>
            <a:ext cx="128588" cy="220663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artin Gay">
  <a:themeElements>
    <a:clrScheme name="Martin Gay 5">
      <a:dk1>
        <a:srgbClr val="000000"/>
      </a:dk1>
      <a:lt1>
        <a:srgbClr val="DDDDDD"/>
      </a:lt1>
      <a:dk2>
        <a:srgbClr val="000000"/>
      </a:dk2>
      <a:lt2>
        <a:srgbClr val="FFFFFF"/>
      </a:lt2>
      <a:accent1>
        <a:srgbClr val="2D4202"/>
      </a:accent1>
      <a:accent2>
        <a:srgbClr val="043066"/>
      </a:accent2>
      <a:accent3>
        <a:srgbClr val="EBEBEB"/>
      </a:accent3>
      <a:accent4>
        <a:srgbClr val="000000"/>
      </a:accent4>
      <a:accent5>
        <a:srgbClr val="ADB0AA"/>
      </a:accent5>
      <a:accent6>
        <a:srgbClr val="032A5C"/>
      </a:accent6>
      <a:hlink>
        <a:srgbClr val="034259"/>
      </a:hlink>
      <a:folHlink>
        <a:srgbClr val="740404"/>
      </a:folHlink>
    </a:clrScheme>
    <a:fontScheme name="Martin Ga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tin Gay 1">
        <a:dk1>
          <a:srgbClr val="264D4C"/>
        </a:dk1>
        <a:lt1>
          <a:srgbClr val="F8F8F8"/>
        </a:lt1>
        <a:dk2>
          <a:srgbClr val="336666"/>
        </a:dk2>
        <a:lt2>
          <a:srgbClr val="FFFFCC"/>
        </a:lt2>
        <a:accent1>
          <a:srgbClr val="C0C0C0"/>
        </a:accent1>
        <a:accent2>
          <a:srgbClr val="FF9900"/>
        </a:accent2>
        <a:accent3>
          <a:srgbClr val="ADB8B8"/>
        </a:accent3>
        <a:accent4>
          <a:srgbClr val="D4D4D4"/>
        </a:accent4>
        <a:accent5>
          <a:srgbClr val="DCDCDC"/>
        </a:accent5>
        <a:accent6>
          <a:srgbClr val="E78A00"/>
        </a:accent6>
        <a:hlink>
          <a:srgbClr val="FFCC00"/>
        </a:hlink>
        <a:folHlink>
          <a:srgbClr val="99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tin Gay 2">
        <a:dk1>
          <a:srgbClr val="000000"/>
        </a:dk1>
        <a:lt1>
          <a:srgbClr val="609494"/>
        </a:lt1>
        <a:dk2>
          <a:srgbClr val="FFC545"/>
        </a:dk2>
        <a:lt2>
          <a:srgbClr val="476F6E"/>
        </a:lt2>
        <a:accent1>
          <a:srgbClr val="FFFFCC"/>
        </a:accent1>
        <a:accent2>
          <a:srgbClr val="FF9900"/>
        </a:accent2>
        <a:accent3>
          <a:srgbClr val="B6C8C8"/>
        </a:accent3>
        <a:accent4>
          <a:srgbClr val="000000"/>
        </a:accent4>
        <a:accent5>
          <a:srgbClr val="FFFFE2"/>
        </a:accent5>
        <a:accent6>
          <a:srgbClr val="E78A00"/>
        </a:accent6>
        <a:hlink>
          <a:srgbClr val="3E7D7C"/>
        </a:hlink>
        <a:folHlink>
          <a:srgbClr val="99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1E1E1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4">
        <a:dk1>
          <a:srgbClr val="000000"/>
        </a:dk1>
        <a:lt1>
          <a:srgbClr val="DDDDDD"/>
        </a:lt1>
        <a:dk2>
          <a:srgbClr val="000000"/>
        </a:dk2>
        <a:lt2>
          <a:srgbClr val="C85F08"/>
        </a:lt2>
        <a:accent1>
          <a:srgbClr val="2D4202"/>
        </a:accent1>
        <a:accent2>
          <a:srgbClr val="043066"/>
        </a:accent2>
        <a:accent3>
          <a:srgbClr val="EBEBEB"/>
        </a:accent3>
        <a:accent4>
          <a:srgbClr val="000000"/>
        </a:accent4>
        <a:accent5>
          <a:srgbClr val="ADB0AA"/>
        </a:accent5>
        <a:accent6>
          <a:srgbClr val="032A5C"/>
        </a:accent6>
        <a:hlink>
          <a:srgbClr val="034259"/>
        </a:hlink>
        <a:folHlink>
          <a:srgbClr val="7404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5">
        <a:dk1>
          <a:srgbClr val="000000"/>
        </a:dk1>
        <a:lt1>
          <a:srgbClr val="DDDDDD"/>
        </a:lt1>
        <a:dk2>
          <a:srgbClr val="000000"/>
        </a:dk2>
        <a:lt2>
          <a:srgbClr val="FFFFFF"/>
        </a:lt2>
        <a:accent1>
          <a:srgbClr val="2D4202"/>
        </a:accent1>
        <a:accent2>
          <a:srgbClr val="043066"/>
        </a:accent2>
        <a:accent3>
          <a:srgbClr val="EBEBEB"/>
        </a:accent3>
        <a:accent4>
          <a:srgbClr val="000000"/>
        </a:accent4>
        <a:accent5>
          <a:srgbClr val="ADB0AA"/>
        </a:accent5>
        <a:accent6>
          <a:srgbClr val="032A5C"/>
        </a:accent6>
        <a:hlink>
          <a:srgbClr val="034259"/>
        </a:hlink>
        <a:folHlink>
          <a:srgbClr val="7404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tin Gay 6">
        <a:dk1>
          <a:srgbClr val="000000"/>
        </a:dk1>
        <a:lt1>
          <a:srgbClr val="DDDDDD"/>
        </a:lt1>
        <a:dk2>
          <a:srgbClr val="000000"/>
        </a:dk2>
        <a:lt2>
          <a:srgbClr val="FFFFFF"/>
        </a:lt2>
        <a:accent1>
          <a:srgbClr val="2D4202"/>
        </a:accent1>
        <a:accent2>
          <a:srgbClr val="800000"/>
        </a:accent2>
        <a:accent3>
          <a:srgbClr val="EBEBEB"/>
        </a:accent3>
        <a:accent4>
          <a:srgbClr val="000000"/>
        </a:accent4>
        <a:accent5>
          <a:srgbClr val="ADB0AA"/>
        </a:accent5>
        <a:accent6>
          <a:srgbClr val="730000"/>
        </a:accent6>
        <a:hlink>
          <a:srgbClr val="800000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206</Words>
  <Application>Microsoft Office PowerPoint</Application>
  <PresentationFormat>Widescreen</PresentationFormat>
  <Paragraphs>34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Garamond</vt:lpstr>
      <vt:lpstr>Times New Roman</vt:lpstr>
      <vt:lpstr>Wingdings</vt:lpstr>
      <vt:lpstr>Office Theme</vt:lpstr>
      <vt:lpstr>Crayons</vt:lpstr>
      <vt:lpstr>Stream</vt:lpstr>
      <vt:lpstr>Martin Gay</vt:lpstr>
      <vt:lpstr>Day 3</vt:lpstr>
      <vt:lpstr>Visualizing domain of</vt:lpstr>
      <vt:lpstr>Visualizing range of</vt:lpstr>
      <vt:lpstr>Interval Notation</vt:lpstr>
      <vt:lpstr>Interval notation</vt:lpstr>
      <vt:lpstr>PowerPoint Presentation</vt:lpstr>
      <vt:lpstr>PowerPoint Presentation</vt:lpstr>
      <vt:lpstr>PowerPoint Presentation</vt:lpstr>
      <vt:lpstr>PowerPoint Presentation</vt:lpstr>
      <vt:lpstr>Domain and Range of      A(r) = r2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3</dc:title>
  <dc:creator>Calise, Anthony J.</dc:creator>
  <cp:lastModifiedBy>Calise, Anthony J.</cp:lastModifiedBy>
  <cp:revision>2</cp:revision>
  <dcterms:created xsi:type="dcterms:W3CDTF">2020-09-09T14:17:30Z</dcterms:created>
  <dcterms:modified xsi:type="dcterms:W3CDTF">2020-09-10T11:49:08Z</dcterms:modified>
</cp:coreProperties>
</file>