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335" r:id="rId2"/>
    <p:sldId id="273" r:id="rId3"/>
    <p:sldId id="276" r:id="rId4"/>
    <p:sldId id="289" r:id="rId5"/>
    <p:sldId id="327" r:id="rId6"/>
    <p:sldId id="271" r:id="rId7"/>
    <p:sldId id="290" r:id="rId8"/>
    <p:sldId id="332" r:id="rId9"/>
    <p:sldId id="334" r:id="rId10"/>
    <p:sldId id="333" r:id="rId11"/>
    <p:sldId id="315" r:id="rId12"/>
    <p:sldId id="314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301"/>
    <p:restoredTop sz="87483"/>
  </p:normalViewPr>
  <p:slideViewPr>
    <p:cSldViewPr>
      <p:cViewPr varScale="1">
        <p:scale>
          <a:sx n="58" d="100"/>
          <a:sy n="58" d="100"/>
        </p:scale>
        <p:origin x="8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25ECA-52E7-435B-B724-25A205C52C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2C9E98-466E-4211-9C7F-E60DC95382F5}">
      <dgm:prSet/>
      <dgm:spPr/>
      <dgm:t>
        <a:bodyPr/>
        <a:lstStyle/>
        <a:p>
          <a:pPr>
            <a:defRPr cap="all"/>
          </a:pPr>
          <a:r>
            <a:rPr lang="en-US" b="0" dirty="0">
              <a:solidFill>
                <a:schemeClr val="tx2"/>
              </a:solidFill>
            </a:rPr>
            <a:t>Make sure you have pencil and paper handy.</a:t>
          </a:r>
          <a:endParaRPr lang="en-US" dirty="0">
            <a:solidFill>
              <a:schemeClr val="tx2"/>
            </a:solidFill>
          </a:endParaRPr>
        </a:p>
      </dgm:t>
    </dgm:pt>
    <dgm:pt modelId="{E8DDC4C2-1ABA-4BBC-A4F2-597909445947}" type="parTrans" cxnId="{8110C955-F7A3-45CA-AB53-E8D24BB2DBA1}">
      <dgm:prSet/>
      <dgm:spPr/>
      <dgm:t>
        <a:bodyPr/>
        <a:lstStyle/>
        <a:p>
          <a:endParaRPr lang="en-US"/>
        </a:p>
      </dgm:t>
    </dgm:pt>
    <dgm:pt modelId="{0EA60EC9-45AE-4677-BCCF-3B16208052C9}" type="sibTrans" cxnId="{8110C955-F7A3-45CA-AB53-E8D24BB2DBA1}">
      <dgm:prSet/>
      <dgm:spPr/>
      <dgm:t>
        <a:bodyPr/>
        <a:lstStyle/>
        <a:p>
          <a:endParaRPr lang="en-US"/>
        </a:p>
      </dgm:t>
    </dgm:pt>
    <dgm:pt modelId="{74DEED6B-F622-40DA-A021-5DD6DCC5E88E}">
      <dgm:prSet/>
      <dgm:spPr/>
      <dgm:t>
        <a:bodyPr/>
        <a:lstStyle/>
        <a:p>
          <a:pPr>
            <a:defRPr cap="all"/>
          </a:pPr>
          <a:r>
            <a:rPr lang="en-US" b="0" dirty="0">
              <a:solidFill>
                <a:schemeClr val="tx2"/>
              </a:solidFill>
            </a:rPr>
            <a:t>Open your Schoology</a:t>
          </a:r>
          <a:r>
            <a:rPr lang="en-US" b="0" dirty="0"/>
            <a:t>.</a:t>
          </a:r>
          <a:endParaRPr lang="en-US" dirty="0"/>
        </a:p>
      </dgm:t>
    </dgm:pt>
    <dgm:pt modelId="{5A068E98-73E9-4B39-B66E-6348E5147837}" type="parTrans" cxnId="{C419B490-B878-4B74-9D2E-76FAB187A632}">
      <dgm:prSet/>
      <dgm:spPr/>
      <dgm:t>
        <a:bodyPr/>
        <a:lstStyle/>
        <a:p>
          <a:endParaRPr lang="en-US"/>
        </a:p>
      </dgm:t>
    </dgm:pt>
    <dgm:pt modelId="{D307BFCB-8655-4689-B3F0-C19B8A876CF4}" type="sibTrans" cxnId="{C419B490-B878-4B74-9D2E-76FAB187A632}">
      <dgm:prSet/>
      <dgm:spPr/>
      <dgm:t>
        <a:bodyPr/>
        <a:lstStyle/>
        <a:p>
          <a:endParaRPr lang="en-US"/>
        </a:p>
      </dgm:t>
    </dgm:pt>
    <dgm:pt modelId="{0BC1DF30-2980-450A-92E6-76C9DC942A4E}" type="pres">
      <dgm:prSet presAssocID="{51F25ECA-52E7-435B-B724-25A205C52C1B}" presName="root" presStyleCnt="0">
        <dgm:presLayoutVars>
          <dgm:dir/>
          <dgm:resizeHandles val="exact"/>
        </dgm:presLayoutVars>
      </dgm:prSet>
      <dgm:spPr/>
    </dgm:pt>
    <dgm:pt modelId="{CA214A21-8D03-4D3E-8586-D7118544C67F}" type="pres">
      <dgm:prSet presAssocID="{482C9E98-466E-4211-9C7F-E60DC95382F5}" presName="compNode" presStyleCnt="0"/>
      <dgm:spPr/>
    </dgm:pt>
    <dgm:pt modelId="{E08D8489-E8D4-4BAC-B0AD-E86C7B10DB07}" type="pres">
      <dgm:prSet presAssocID="{482C9E98-466E-4211-9C7F-E60DC95382F5}" presName="iconBgRect" presStyleLbl="bgShp" presStyleIdx="0" presStyleCnt="2"/>
      <dgm:spPr/>
    </dgm:pt>
    <dgm:pt modelId="{C50E181A-626A-4467-B0B7-1AED053D1A9D}" type="pres">
      <dgm:prSet presAssocID="{482C9E98-466E-4211-9C7F-E60DC95382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6A93A19-DDC6-42A2-BBCC-B4F4F258FB68}" type="pres">
      <dgm:prSet presAssocID="{482C9E98-466E-4211-9C7F-E60DC95382F5}" presName="spaceRect" presStyleCnt="0"/>
      <dgm:spPr/>
    </dgm:pt>
    <dgm:pt modelId="{5B1C346D-1D40-4A46-8859-6A6EC259EC35}" type="pres">
      <dgm:prSet presAssocID="{482C9E98-466E-4211-9C7F-E60DC95382F5}" presName="textRect" presStyleLbl="revTx" presStyleIdx="0" presStyleCnt="2">
        <dgm:presLayoutVars>
          <dgm:chMax val="1"/>
          <dgm:chPref val="1"/>
        </dgm:presLayoutVars>
      </dgm:prSet>
      <dgm:spPr/>
    </dgm:pt>
    <dgm:pt modelId="{0B20084B-0607-4FC5-97AA-39917CBA683A}" type="pres">
      <dgm:prSet presAssocID="{0EA60EC9-45AE-4677-BCCF-3B16208052C9}" presName="sibTrans" presStyleCnt="0"/>
      <dgm:spPr/>
    </dgm:pt>
    <dgm:pt modelId="{52E64C41-ECA9-4BF2-8BD6-32872F8EC381}" type="pres">
      <dgm:prSet presAssocID="{74DEED6B-F622-40DA-A021-5DD6DCC5E88E}" presName="compNode" presStyleCnt="0"/>
      <dgm:spPr/>
    </dgm:pt>
    <dgm:pt modelId="{494DB70C-2E07-4304-B757-DD010196D5F9}" type="pres">
      <dgm:prSet presAssocID="{74DEED6B-F622-40DA-A021-5DD6DCC5E88E}" presName="iconBgRect" presStyleLbl="bgShp" presStyleIdx="1" presStyleCnt="2"/>
      <dgm:spPr/>
    </dgm:pt>
    <dgm:pt modelId="{727A4921-4BDB-4AFB-A1D4-0F6B7759DAE3}" type="pres">
      <dgm:prSet presAssocID="{74DEED6B-F622-40DA-A021-5DD6DCC5E88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95F43C89-E90C-406C-817A-2264DB826977}" type="pres">
      <dgm:prSet presAssocID="{74DEED6B-F622-40DA-A021-5DD6DCC5E88E}" presName="spaceRect" presStyleCnt="0"/>
      <dgm:spPr/>
    </dgm:pt>
    <dgm:pt modelId="{58B2548E-016A-4906-BE7B-A2AC69893387}" type="pres">
      <dgm:prSet presAssocID="{74DEED6B-F622-40DA-A021-5DD6DCC5E88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C37C715-85EF-4DC3-A581-4F1079EFB23B}" type="presOf" srcId="{51F25ECA-52E7-435B-B724-25A205C52C1B}" destId="{0BC1DF30-2980-450A-92E6-76C9DC942A4E}" srcOrd="0" destOrd="0" presId="urn:microsoft.com/office/officeart/2018/5/layout/IconCircleLabelList"/>
    <dgm:cxn modelId="{60E1D746-9105-427E-B983-CEFBD17ED16E}" type="presOf" srcId="{482C9E98-466E-4211-9C7F-E60DC95382F5}" destId="{5B1C346D-1D40-4A46-8859-6A6EC259EC35}" srcOrd="0" destOrd="0" presId="urn:microsoft.com/office/officeart/2018/5/layout/IconCircleLabelList"/>
    <dgm:cxn modelId="{3A5D7768-6378-4AC2-A59B-8484FDDCD585}" type="presOf" srcId="{74DEED6B-F622-40DA-A021-5DD6DCC5E88E}" destId="{58B2548E-016A-4906-BE7B-A2AC69893387}" srcOrd="0" destOrd="0" presId="urn:microsoft.com/office/officeart/2018/5/layout/IconCircleLabelList"/>
    <dgm:cxn modelId="{8110C955-F7A3-45CA-AB53-E8D24BB2DBA1}" srcId="{51F25ECA-52E7-435B-B724-25A205C52C1B}" destId="{482C9E98-466E-4211-9C7F-E60DC95382F5}" srcOrd="0" destOrd="0" parTransId="{E8DDC4C2-1ABA-4BBC-A4F2-597909445947}" sibTransId="{0EA60EC9-45AE-4677-BCCF-3B16208052C9}"/>
    <dgm:cxn modelId="{C419B490-B878-4B74-9D2E-76FAB187A632}" srcId="{51F25ECA-52E7-435B-B724-25A205C52C1B}" destId="{74DEED6B-F622-40DA-A021-5DD6DCC5E88E}" srcOrd="1" destOrd="0" parTransId="{5A068E98-73E9-4B39-B66E-6348E5147837}" sibTransId="{D307BFCB-8655-4689-B3F0-C19B8A876CF4}"/>
    <dgm:cxn modelId="{61B66807-4C51-47C5-9325-5236A6A3E2E5}" type="presParOf" srcId="{0BC1DF30-2980-450A-92E6-76C9DC942A4E}" destId="{CA214A21-8D03-4D3E-8586-D7118544C67F}" srcOrd="0" destOrd="0" presId="urn:microsoft.com/office/officeart/2018/5/layout/IconCircleLabelList"/>
    <dgm:cxn modelId="{B9CBBE93-3E85-4D48-9AA5-1EED37EECFC0}" type="presParOf" srcId="{CA214A21-8D03-4D3E-8586-D7118544C67F}" destId="{E08D8489-E8D4-4BAC-B0AD-E86C7B10DB07}" srcOrd="0" destOrd="0" presId="urn:microsoft.com/office/officeart/2018/5/layout/IconCircleLabelList"/>
    <dgm:cxn modelId="{51E50982-8258-47DA-8018-EB310C118B4A}" type="presParOf" srcId="{CA214A21-8D03-4D3E-8586-D7118544C67F}" destId="{C50E181A-626A-4467-B0B7-1AED053D1A9D}" srcOrd="1" destOrd="0" presId="urn:microsoft.com/office/officeart/2018/5/layout/IconCircleLabelList"/>
    <dgm:cxn modelId="{93C80980-503E-4A24-A145-C44ED91FCB49}" type="presParOf" srcId="{CA214A21-8D03-4D3E-8586-D7118544C67F}" destId="{C6A93A19-DDC6-42A2-BBCC-B4F4F258FB68}" srcOrd="2" destOrd="0" presId="urn:microsoft.com/office/officeart/2018/5/layout/IconCircleLabelList"/>
    <dgm:cxn modelId="{78B65818-EF68-4A14-B8E0-6EBFEC4AE671}" type="presParOf" srcId="{CA214A21-8D03-4D3E-8586-D7118544C67F}" destId="{5B1C346D-1D40-4A46-8859-6A6EC259EC35}" srcOrd="3" destOrd="0" presId="urn:microsoft.com/office/officeart/2018/5/layout/IconCircleLabelList"/>
    <dgm:cxn modelId="{DB1C06DB-D491-4924-B09A-71648F0B728C}" type="presParOf" srcId="{0BC1DF30-2980-450A-92E6-76C9DC942A4E}" destId="{0B20084B-0607-4FC5-97AA-39917CBA683A}" srcOrd="1" destOrd="0" presId="urn:microsoft.com/office/officeart/2018/5/layout/IconCircleLabelList"/>
    <dgm:cxn modelId="{083B6393-7A47-4889-8618-9BA042581893}" type="presParOf" srcId="{0BC1DF30-2980-450A-92E6-76C9DC942A4E}" destId="{52E64C41-ECA9-4BF2-8BD6-32872F8EC381}" srcOrd="2" destOrd="0" presId="urn:microsoft.com/office/officeart/2018/5/layout/IconCircleLabelList"/>
    <dgm:cxn modelId="{68C5ED8F-512C-435A-B672-C8AA9BF3B3EE}" type="presParOf" srcId="{52E64C41-ECA9-4BF2-8BD6-32872F8EC381}" destId="{494DB70C-2E07-4304-B757-DD010196D5F9}" srcOrd="0" destOrd="0" presId="urn:microsoft.com/office/officeart/2018/5/layout/IconCircleLabelList"/>
    <dgm:cxn modelId="{A5495629-5421-4E5C-952E-7D5FD6541526}" type="presParOf" srcId="{52E64C41-ECA9-4BF2-8BD6-32872F8EC381}" destId="{727A4921-4BDB-4AFB-A1D4-0F6B7759DAE3}" srcOrd="1" destOrd="0" presId="urn:microsoft.com/office/officeart/2018/5/layout/IconCircleLabelList"/>
    <dgm:cxn modelId="{D8DE63EF-8BFF-41BD-A424-C13CF2CDC87C}" type="presParOf" srcId="{52E64C41-ECA9-4BF2-8BD6-32872F8EC381}" destId="{95F43C89-E90C-406C-817A-2264DB826977}" srcOrd="2" destOrd="0" presId="urn:microsoft.com/office/officeart/2018/5/layout/IconCircleLabelList"/>
    <dgm:cxn modelId="{76F206E6-FB93-4363-B5CA-A95EEC3AE393}" type="presParOf" srcId="{52E64C41-ECA9-4BF2-8BD6-32872F8EC381}" destId="{58B2548E-016A-4906-BE7B-A2AC6989338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C2D2F6-9E26-41D1-A85E-EF71CA84EFE9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74E24119-24CE-4401-B2F3-F2B65510A0BD}">
      <dgm:prSet/>
      <dgm:spPr/>
      <dgm:t>
        <a:bodyPr/>
        <a:lstStyle/>
        <a:p>
          <a:r>
            <a:rPr lang="en-US"/>
            <a:t>How well did you understand the lesson?</a:t>
          </a:r>
        </a:p>
      </dgm:t>
    </dgm:pt>
    <dgm:pt modelId="{5217670E-96D2-40EE-B8D0-5EB60920D979}" type="parTrans" cxnId="{BB6E9B05-3F88-479A-9573-0D91420C814E}">
      <dgm:prSet/>
      <dgm:spPr/>
      <dgm:t>
        <a:bodyPr/>
        <a:lstStyle/>
        <a:p>
          <a:endParaRPr lang="en-US"/>
        </a:p>
      </dgm:t>
    </dgm:pt>
    <dgm:pt modelId="{D14FB201-B7A0-4197-B873-D2AA86FC86C0}" type="sibTrans" cxnId="{BB6E9B05-3F88-479A-9573-0D91420C814E}">
      <dgm:prSet/>
      <dgm:spPr/>
      <dgm:t>
        <a:bodyPr/>
        <a:lstStyle/>
        <a:p>
          <a:endParaRPr lang="en-US"/>
        </a:p>
      </dgm:t>
    </dgm:pt>
    <dgm:pt modelId="{F67A4B78-4334-476D-8290-B533D351072D}">
      <dgm:prSet/>
      <dgm:spPr/>
      <dgm:t>
        <a:bodyPr/>
        <a:lstStyle/>
        <a:p>
          <a:r>
            <a:rPr lang="en-US"/>
            <a:t>3 – Understand the lesson very well.</a:t>
          </a:r>
        </a:p>
      </dgm:t>
    </dgm:pt>
    <dgm:pt modelId="{A2D279B3-980F-474C-9A18-775FB5FB784D}" type="parTrans" cxnId="{CB34E976-FF6F-4225-8D18-FE47B55677EF}">
      <dgm:prSet/>
      <dgm:spPr/>
      <dgm:t>
        <a:bodyPr/>
        <a:lstStyle/>
        <a:p>
          <a:endParaRPr lang="en-US"/>
        </a:p>
      </dgm:t>
    </dgm:pt>
    <dgm:pt modelId="{95B210B9-8351-41E7-AA1F-B1A5E8D025ED}" type="sibTrans" cxnId="{CB34E976-FF6F-4225-8D18-FE47B55677EF}">
      <dgm:prSet/>
      <dgm:spPr/>
      <dgm:t>
        <a:bodyPr/>
        <a:lstStyle/>
        <a:p>
          <a:endParaRPr lang="en-US"/>
        </a:p>
      </dgm:t>
    </dgm:pt>
    <dgm:pt modelId="{075D2C77-32BB-400C-86E2-03C5E82F0A2A}">
      <dgm:prSet/>
      <dgm:spPr/>
      <dgm:t>
        <a:bodyPr/>
        <a:lstStyle/>
        <a:p>
          <a:r>
            <a:rPr lang="en-US"/>
            <a:t>2 – Understand the lesson but do not feel very confident.</a:t>
          </a:r>
        </a:p>
      </dgm:t>
    </dgm:pt>
    <dgm:pt modelId="{9C06C416-4066-4F66-96B7-4AA4F1E21412}" type="parTrans" cxnId="{1D8AA179-EC49-4901-8587-3AA52F836358}">
      <dgm:prSet/>
      <dgm:spPr/>
      <dgm:t>
        <a:bodyPr/>
        <a:lstStyle/>
        <a:p>
          <a:endParaRPr lang="en-US"/>
        </a:p>
      </dgm:t>
    </dgm:pt>
    <dgm:pt modelId="{2785568F-1D3A-4D3D-8A0A-D543D9962D8E}" type="sibTrans" cxnId="{1D8AA179-EC49-4901-8587-3AA52F836358}">
      <dgm:prSet/>
      <dgm:spPr/>
      <dgm:t>
        <a:bodyPr/>
        <a:lstStyle/>
        <a:p>
          <a:endParaRPr lang="en-US"/>
        </a:p>
      </dgm:t>
    </dgm:pt>
    <dgm:pt modelId="{C241A4C5-59DC-4493-95F3-AD4ABB16934B}">
      <dgm:prSet/>
      <dgm:spPr/>
      <dgm:t>
        <a:bodyPr/>
        <a:lstStyle/>
        <a:p>
          <a:r>
            <a:rPr lang="en-US"/>
            <a:t>1 – Did not understand the lesson at all.</a:t>
          </a:r>
        </a:p>
      </dgm:t>
    </dgm:pt>
    <dgm:pt modelId="{6CDE3267-B5EF-43C2-BD40-D77F768C2159}" type="parTrans" cxnId="{4564FA7B-F0B2-4D2A-8D7C-21ECCD138A93}">
      <dgm:prSet/>
      <dgm:spPr/>
      <dgm:t>
        <a:bodyPr/>
        <a:lstStyle/>
        <a:p>
          <a:endParaRPr lang="en-US"/>
        </a:p>
      </dgm:t>
    </dgm:pt>
    <dgm:pt modelId="{A0BAC6AA-5F92-41F9-B88F-AEDFBBD60F07}" type="sibTrans" cxnId="{4564FA7B-F0B2-4D2A-8D7C-21ECCD138A93}">
      <dgm:prSet/>
      <dgm:spPr/>
      <dgm:t>
        <a:bodyPr/>
        <a:lstStyle/>
        <a:p>
          <a:endParaRPr lang="en-US"/>
        </a:p>
      </dgm:t>
    </dgm:pt>
    <dgm:pt modelId="{1FF3F2A0-9D2A-1341-86CC-24DCBF676A49}" type="pres">
      <dgm:prSet presAssocID="{E7C2D2F6-9E26-41D1-A85E-EF71CA84EFE9}" presName="Name0" presStyleCnt="0">
        <dgm:presLayoutVars>
          <dgm:dir/>
          <dgm:animLvl val="lvl"/>
          <dgm:resizeHandles val="exact"/>
        </dgm:presLayoutVars>
      </dgm:prSet>
      <dgm:spPr/>
    </dgm:pt>
    <dgm:pt modelId="{D706F0FC-F1C1-F14F-BF75-872B2DB29F44}" type="pres">
      <dgm:prSet presAssocID="{74E24119-24CE-4401-B2F3-F2B65510A0BD}" presName="linNode" presStyleCnt="0"/>
      <dgm:spPr/>
    </dgm:pt>
    <dgm:pt modelId="{ED1A5516-86C9-4444-8D22-69D0B8E49745}" type="pres">
      <dgm:prSet presAssocID="{74E24119-24CE-4401-B2F3-F2B65510A0B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489B9E5F-22E6-F34A-AF31-3C1954A9E924}" type="pres">
      <dgm:prSet presAssocID="{D14FB201-B7A0-4197-B873-D2AA86FC86C0}" presName="sp" presStyleCnt="0"/>
      <dgm:spPr/>
    </dgm:pt>
    <dgm:pt modelId="{DB264951-DA0D-D942-9EDB-399993D1148B}" type="pres">
      <dgm:prSet presAssocID="{F67A4B78-4334-476D-8290-B533D351072D}" presName="linNode" presStyleCnt="0"/>
      <dgm:spPr/>
    </dgm:pt>
    <dgm:pt modelId="{A49F34B5-CB86-084A-BE50-19166865A6BA}" type="pres">
      <dgm:prSet presAssocID="{F67A4B78-4334-476D-8290-B533D351072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0EA73BC-5C7A-AB40-8E50-6983AFFBB991}" type="pres">
      <dgm:prSet presAssocID="{95B210B9-8351-41E7-AA1F-B1A5E8D025ED}" presName="sp" presStyleCnt="0"/>
      <dgm:spPr/>
    </dgm:pt>
    <dgm:pt modelId="{91D3EE6E-1FDD-B44C-B492-9E924966EAFA}" type="pres">
      <dgm:prSet presAssocID="{075D2C77-32BB-400C-86E2-03C5E82F0A2A}" presName="linNode" presStyleCnt="0"/>
      <dgm:spPr/>
    </dgm:pt>
    <dgm:pt modelId="{08DFB922-2460-6642-ABDC-3F0D7497ACBA}" type="pres">
      <dgm:prSet presAssocID="{075D2C77-32BB-400C-86E2-03C5E82F0A2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B9703F0D-CEB1-DB46-B660-7452ABE006C1}" type="pres">
      <dgm:prSet presAssocID="{2785568F-1D3A-4D3D-8A0A-D543D9962D8E}" presName="sp" presStyleCnt="0"/>
      <dgm:spPr/>
    </dgm:pt>
    <dgm:pt modelId="{E7EEE924-DC91-1242-902D-1825F51E0693}" type="pres">
      <dgm:prSet presAssocID="{C241A4C5-59DC-4493-95F3-AD4ABB16934B}" presName="linNode" presStyleCnt="0"/>
      <dgm:spPr/>
    </dgm:pt>
    <dgm:pt modelId="{8A152F78-0BF5-6341-9A2A-6A122C7D8E27}" type="pres">
      <dgm:prSet presAssocID="{C241A4C5-59DC-4493-95F3-AD4ABB16934B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BB6E9B05-3F88-479A-9573-0D91420C814E}" srcId="{E7C2D2F6-9E26-41D1-A85E-EF71CA84EFE9}" destId="{74E24119-24CE-4401-B2F3-F2B65510A0BD}" srcOrd="0" destOrd="0" parTransId="{5217670E-96D2-40EE-B8D0-5EB60920D979}" sibTransId="{D14FB201-B7A0-4197-B873-D2AA86FC86C0}"/>
    <dgm:cxn modelId="{C800A408-9290-C542-A511-827B042FE78D}" type="presOf" srcId="{E7C2D2F6-9E26-41D1-A85E-EF71CA84EFE9}" destId="{1FF3F2A0-9D2A-1341-86CC-24DCBF676A49}" srcOrd="0" destOrd="0" presId="urn:microsoft.com/office/officeart/2005/8/layout/vList5"/>
    <dgm:cxn modelId="{C7E2C61F-782B-A54A-AFD5-FBB7A16BBC09}" type="presOf" srcId="{075D2C77-32BB-400C-86E2-03C5E82F0A2A}" destId="{08DFB922-2460-6642-ABDC-3F0D7497ACBA}" srcOrd="0" destOrd="0" presId="urn:microsoft.com/office/officeart/2005/8/layout/vList5"/>
    <dgm:cxn modelId="{DC256C23-1BF3-634A-8B52-F11994E51B56}" type="presOf" srcId="{C241A4C5-59DC-4493-95F3-AD4ABB16934B}" destId="{8A152F78-0BF5-6341-9A2A-6A122C7D8E27}" srcOrd="0" destOrd="0" presId="urn:microsoft.com/office/officeart/2005/8/layout/vList5"/>
    <dgm:cxn modelId="{F02DF128-673F-9240-9EC1-FF61E8268C53}" type="presOf" srcId="{F67A4B78-4334-476D-8290-B533D351072D}" destId="{A49F34B5-CB86-084A-BE50-19166865A6BA}" srcOrd="0" destOrd="0" presId="urn:microsoft.com/office/officeart/2005/8/layout/vList5"/>
    <dgm:cxn modelId="{CB34E976-FF6F-4225-8D18-FE47B55677EF}" srcId="{E7C2D2F6-9E26-41D1-A85E-EF71CA84EFE9}" destId="{F67A4B78-4334-476D-8290-B533D351072D}" srcOrd="1" destOrd="0" parTransId="{A2D279B3-980F-474C-9A18-775FB5FB784D}" sibTransId="{95B210B9-8351-41E7-AA1F-B1A5E8D025ED}"/>
    <dgm:cxn modelId="{1D8AA179-EC49-4901-8587-3AA52F836358}" srcId="{E7C2D2F6-9E26-41D1-A85E-EF71CA84EFE9}" destId="{075D2C77-32BB-400C-86E2-03C5E82F0A2A}" srcOrd="2" destOrd="0" parTransId="{9C06C416-4066-4F66-96B7-4AA4F1E21412}" sibTransId="{2785568F-1D3A-4D3D-8A0A-D543D9962D8E}"/>
    <dgm:cxn modelId="{4564FA7B-F0B2-4D2A-8D7C-21ECCD138A93}" srcId="{E7C2D2F6-9E26-41D1-A85E-EF71CA84EFE9}" destId="{C241A4C5-59DC-4493-95F3-AD4ABB16934B}" srcOrd="3" destOrd="0" parTransId="{6CDE3267-B5EF-43C2-BD40-D77F768C2159}" sibTransId="{A0BAC6AA-5F92-41F9-B88F-AEDFBBD60F07}"/>
    <dgm:cxn modelId="{25798486-9E7D-4046-B351-E7E5E8978A71}" type="presOf" srcId="{74E24119-24CE-4401-B2F3-F2B65510A0BD}" destId="{ED1A5516-86C9-4444-8D22-69D0B8E49745}" srcOrd="0" destOrd="0" presId="urn:microsoft.com/office/officeart/2005/8/layout/vList5"/>
    <dgm:cxn modelId="{2C344282-AA40-EE43-B3A9-344425A3E552}" type="presParOf" srcId="{1FF3F2A0-9D2A-1341-86CC-24DCBF676A49}" destId="{D706F0FC-F1C1-F14F-BF75-872B2DB29F44}" srcOrd="0" destOrd="0" presId="urn:microsoft.com/office/officeart/2005/8/layout/vList5"/>
    <dgm:cxn modelId="{9ACFF24A-43FF-8C4C-8751-4E4FC16E443A}" type="presParOf" srcId="{D706F0FC-F1C1-F14F-BF75-872B2DB29F44}" destId="{ED1A5516-86C9-4444-8D22-69D0B8E49745}" srcOrd="0" destOrd="0" presId="urn:microsoft.com/office/officeart/2005/8/layout/vList5"/>
    <dgm:cxn modelId="{C3C85067-5EF3-E545-9B9A-40D42B6D025F}" type="presParOf" srcId="{1FF3F2A0-9D2A-1341-86CC-24DCBF676A49}" destId="{489B9E5F-22E6-F34A-AF31-3C1954A9E924}" srcOrd="1" destOrd="0" presId="urn:microsoft.com/office/officeart/2005/8/layout/vList5"/>
    <dgm:cxn modelId="{FD8108E1-90C9-6349-BF94-B3743B36ADA5}" type="presParOf" srcId="{1FF3F2A0-9D2A-1341-86CC-24DCBF676A49}" destId="{DB264951-DA0D-D942-9EDB-399993D1148B}" srcOrd="2" destOrd="0" presId="urn:microsoft.com/office/officeart/2005/8/layout/vList5"/>
    <dgm:cxn modelId="{150DD178-1533-9143-B5E5-D7A6F3C31EEA}" type="presParOf" srcId="{DB264951-DA0D-D942-9EDB-399993D1148B}" destId="{A49F34B5-CB86-084A-BE50-19166865A6BA}" srcOrd="0" destOrd="0" presId="urn:microsoft.com/office/officeart/2005/8/layout/vList5"/>
    <dgm:cxn modelId="{50877F5C-FC33-5342-B98F-ABFDC230B334}" type="presParOf" srcId="{1FF3F2A0-9D2A-1341-86CC-24DCBF676A49}" destId="{90EA73BC-5C7A-AB40-8E50-6983AFFBB991}" srcOrd="3" destOrd="0" presId="urn:microsoft.com/office/officeart/2005/8/layout/vList5"/>
    <dgm:cxn modelId="{5C9F52BA-CD5A-174F-9A02-F4D77AF267CA}" type="presParOf" srcId="{1FF3F2A0-9D2A-1341-86CC-24DCBF676A49}" destId="{91D3EE6E-1FDD-B44C-B492-9E924966EAFA}" srcOrd="4" destOrd="0" presId="urn:microsoft.com/office/officeart/2005/8/layout/vList5"/>
    <dgm:cxn modelId="{7EDCC311-C51A-144B-9A3A-4B04DAC0E67E}" type="presParOf" srcId="{91D3EE6E-1FDD-B44C-B492-9E924966EAFA}" destId="{08DFB922-2460-6642-ABDC-3F0D7497ACBA}" srcOrd="0" destOrd="0" presId="urn:microsoft.com/office/officeart/2005/8/layout/vList5"/>
    <dgm:cxn modelId="{9BFC4E4F-C1FB-C741-BFCA-8753C7375F18}" type="presParOf" srcId="{1FF3F2A0-9D2A-1341-86CC-24DCBF676A49}" destId="{B9703F0D-CEB1-DB46-B660-7452ABE006C1}" srcOrd="5" destOrd="0" presId="urn:microsoft.com/office/officeart/2005/8/layout/vList5"/>
    <dgm:cxn modelId="{4EA0601E-0AEE-0742-99B4-866811F8D32B}" type="presParOf" srcId="{1FF3F2A0-9D2A-1341-86CC-24DCBF676A49}" destId="{E7EEE924-DC91-1242-902D-1825F51E0693}" srcOrd="6" destOrd="0" presId="urn:microsoft.com/office/officeart/2005/8/layout/vList5"/>
    <dgm:cxn modelId="{5798D30D-AE98-294D-9A40-F88F05C34996}" type="presParOf" srcId="{E7EEE924-DC91-1242-902D-1825F51E0693}" destId="{8A152F78-0BF5-6341-9A2A-6A122C7D8E2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D8489-E8D4-4BAC-B0AD-E86C7B10DB07}">
      <dsp:nvSpPr>
        <dsp:cNvPr id="0" name=""/>
        <dsp:cNvSpPr/>
      </dsp:nvSpPr>
      <dsp:spPr>
        <a:xfrm>
          <a:off x="901799" y="462981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E181A-626A-4467-B0B7-1AED053D1A9D}">
      <dsp:nvSpPr>
        <dsp:cNvPr id="0" name=""/>
        <dsp:cNvSpPr/>
      </dsp:nvSpPr>
      <dsp:spPr>
        <a:xfrm>
          <a:off x="1369799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C346D-1D40-4A46-8859-6A6EC259EC35}">
      <dsp:nvSpPr>
        <dsp:cNvPr id="0" name=""/>
        <dsp:cNvSpPr/>
      </dsp:nvSpPr>
      <dsp:spPr>
        <a:xfrm>
          <a:off x="199799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0" kern="1200" dirty="0">
              <a:solidFill>
                <a:schemeClr val="tx2"/>
              </a:solidFill>
            </a:rPr>
            <a:t>Make sure you have pencil and paper handy.</a:t>
          </a:r>
          <a:endParaRPr lang="en-US" sz="2500" kern="1200" dirty="0">
            <a:solidFill>
              <a:schemeClr val="tx2"/>
            </a:solidFill>
          </a:endParaRPr>
        </a:p>
      </dsp:txBody>
      <dsp:txXfrm>
        <a:off x="199799" y="3342981"/>
        <a:ext cx="3600000" cy="720000"/>
      </dsp:txXfrm>
    </dsp:sp>
    <dsp:sp modelId="{494DB70C-2E07-4304-B757-DD010196D5F9}">
      <dsp:nvSpPr>
        <dsp:cNvPr id="0" name=""/>
        <dsp:cNvSpPr/>
      </dsp:nvSpPr>
      <dsp:spPr>
        <a:xfrm>
          <a:off x="5131800" y="462981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A4921-4BDB-4AFB-A1D4-0F6B7759DAE3}">
      <dsp:nvSpPr>
        <dsp:cNvPr id="0" name=""/>
        <dsp:cNvSpPr/>
      </dsp:nvSpPr>
      <dsp:spPr>
        <a:xfrm>
          <a:off x="55998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82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2548E-016A-4906-BE7B-A2AC69893387}">
      <dsp:nvSpPr>
        <dsp:cNvPr id="0" name=""/>
        <dsp:cNvSpPr/>
      </dsp:nvSpPr>
      <dsp:spPr>
        <a:xfrm>
          <a:off x="44298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b="0" kern="1200" dirty="0">
              <a:solidFill>
                <a:schemeClr val="tx2"/>
              </a:solidFill>
            </a:rPr>
            <a:t>Open your Schoology</a:t>
          </a:r>
          <a:r>
            <a:rPr lang="en-US" sz="2500" b="0" kern="1200" dirty="0"/>
            <a:t>.</a:t>
          </a:r>
          <a:endParaRPr lang="en-US" sz="2500" kern="1200" dirty="0"/>
        </a:p>
      </dsp:txBody>
      <dsp:txXfrm>
        <a:off x="4429800" y="3342981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A5516-86C9-4444-8D22-69D0B8E49745}">
      <dsp:nvSpPr>
        <dsp:cNvPr id="0" name=""/>
        <dsp:cNvSpPr/>
      </dsp:nvSpPr>
      <dsp:spPr>
        <a:xfrm>
          <a:off x="2633471" y="2265"/>
          <a:ext cx="2962656" cy="10895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How well did you understand the lesson?</a:t>
          </a:r>
        </a:p>
      </dsp:txBody>
      <dsp:txXfrm>
        <a:off x="2686656" y="55450"/>
        <a:ext cx="2856286" cy="983131"/>
      </dsp:txXfrm>
    </dsp:sp>
    <dsp:sp modelId="{A49F34B5-CB86-084A-BE50-19166865A6BA}">
      <dsp:nvSpPr>
        <dsp:cNvPr id="0" name=""/>
        <dsp:cNvSpPr/>
      </dsp:nvSpPr>
      <dsp:spPr>
        <a:xfrm>
          <a:off x="2633471" y="1146242"/>
          <a:ext cx="2962656" cy="10895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3 – Understand the lesson very well.</a:t>
          </a:r>
        </a:p>
      </dsp:txBody>
      <dsp:txXfrm>
        <a:off x="2686656" y="1199427"/>
        <a:ext cx="2856286" cy="983131"/>
      </dsp:txXfrm>
    </dsp:sp>
    <dsp:sp modelId="{08DFB922-2460-6642-ABDC-3F0D7497ACBA}">
      <dsp:nvSpPr>
        <dsp:cNvPr id="0" name=""/>
        <dsp:cNvSpPr/>
      </dsp:nvSpPr>
      <dsp:spPr>
        <a:xfrm>
          <a:off x="2633471" y="2290219"/>
          <a:ext cx="2962656" cy="10895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2 – Understand the lesson but do not feel very confident.</a:t>
          </a:r>
        </a:p>
      </dsp:txBody>
      <dsp:txXfrm>
        <a:off x="2686656" y="2343404"/>
        <a:ext cx="2856286" cy="983131"/>
      </dsp:txXfrm>
    </dsp:sp>
    <dsp:sp modelId="{8A152F78-0BF5-6341-9A2A-6A122C7D8E27}">
      <dsp:nvSpPr>
        <dsp:cNvPr id="0" name=""/>
        <dsp:cNvSpPr/>
      </dsp:nvSpPr>
      <dsp:spPr>
        <a:xfrm>
          <a:off x="2633471" y="3434195"/>
          <a:ext cx="2962656" cy="10895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>
            <a:rot lat="0" lon="0" rev="0"/>
          </a:camera>
          <a:lightRig rig="harsh" dir="tl">
            <a:rot lat="0" lon="0" rev="9000000"/>
          </a:lightRig>
        </a:scene3d>
        <a:sp3d prstMaterial="flat">
          <a:bevelT w="38100" h="508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1 – Did not understand the lesson at all.</a:t>
          </a:r>
        </a:p>
      </dsp:txBody>
      <dsp:txXfrm>
        <a:off x="2686656" y="3487380"/>
        <a:ext cx="2856286" cy="98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79DC2A7-8608-3D46-89F1-016DF6C71D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2AE83FB-DA8F-DD43-813B-F67FEBEA63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12384CED-A5AF-2046-A041-1AF2809278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7E8B07CB-35B4-B14F-B9F5-C15934447F0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0620C8-144C-DC40-B122-A900E9CFA4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B7D9A-C817-5B46-B350-5B4682C08C8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F3DE-3FA0-C74B-BB78-EA7C79EF6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5CF3DE-3FA0-C74B-BB78-EA7C79EF6F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6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0485D"/>
            </a:gs>
            <a:gs pos="47501">
              <a:srgbClr val="53788A"/>
            </a:gs>
            <a:gs pos="58501">
              <a:srgbClr val="668392"/>
            </a:gs>
            <a:gs pos="100000">
              <a:srgbClr val="00485D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884D7F-1D87-E24A-B80B-54B99790F784}"/>
              </a:ext>
            </a:extLst>
          </p:cNvPr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EB7AE9-A88F-2B48-9648-8F6E57EB1CC1}"/>
              </a:ext>
            </a:extLst>
          </p:cNvPr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8378A-DA7F-6541-AAFF-BC838FE29015}"/>
              </a:ext>
            </a:extLst>
          </p:cNvPr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757D0A-8C68-9043-B76B-4293615C7844}"/>
              </a:ext>
            </a:extLst>
          </p:cNvPr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3200" spc="150" dirty="0">
                <a:solidFill>
                  <a:schemeClr val="accent1"/>
                </a:solidFill>
                <a:ea typeface="+mn-ea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AC2EA0-B0E8-E240-BC49-0FA382E46CA3}"/>
              </a:ext>
            </a:extLst>
          </p:cNvPr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spc="150" dirty="0">
                <a:solidFill>
                  <a:schemeClr val="accent1"/>
                </a:solidFill>
                <a:ea typeface="+mn-ea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262F9F-9B69-F742-A32D-B4FF10133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9260484-2177-F442-A140-5E755114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284A30-3BAF-A745-A359-15431BCA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Tw Cen MT" panose="020B0602020104020603" pitchFamily="34" charset="77"/>
              </a:defRPr>
            </a:lvl1pPr>
          </a:lstStyle>
          <a:p>
            <a:fld id="{249E84B8-AECD-F149-90A8-BA3AD06EA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580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6E4E-BF62-0D4E-A749-7B9173CB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FB366-89B2-D64B-9D65-7F1AFA77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12E3F-EB7C-7047-9D9F-140A82D8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7ADE2-8E98-714E-8F3E-F48264109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06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001DDA-CD9B-7E44-9E6E-17663C10350F}"/>
              </a:ext>
            </a:extLst>
          </p:cNvPr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D49C4-CB79-FA4F-8209-9BD4105A5A42}"/>
              </a:ext>
            </a:extLst>
          </p:cNvPr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FC02D3-9EF9-1B4A-B731-8E4AB86F4614}"/>
              </a:ext>
            </a:extLst>
          </p:cNvPr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C8C5BE-CDA3-4F4D-8D7E-761E1F7F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9D3FEA0-4A8A-5A42-9D1F-50E9B821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A37949-6BF2-EB42-B840-6212D0AA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A8857BBF-D107-F74C-A386-35DFA4618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360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958D8-72B4-5845-932A-E328A6CD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CC22-A9CD-DF41-B40D-DDCEB565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70AEF-B165-1542-ADE8-E9C9EE96A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50AF-B4CD-1041-B1C5-75D169794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58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A3B8BB"/>
            </a:gs>
            <a:gs pos="47501">
              <a:srgbClr val="D3EAEE"/>
            </a:gs>
            <a:gs pos="58501">
              <a:srgbClr val="D5EBEE"/>
            </a:gs>
            <a:gs pos="100000">
              <a:srgbClr val="A3B8BB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9D1166-4730-5E42-A3AC-68E4647E0DC6}"/>
              </a:ext>
            </a:extLst>
          </p:cNvPr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FED1BD-658A-4145-AADC-88430F8EE558}"/>
              </a:ext>
            </a:extLst>
          </p:cNvPr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375AC0-D7DD-1B41-818D-D18B6532937B}"/>
              </a:ext>
            </a:extLst>
          </p:cNvPr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E628D-68A9-8749-9E64-4A58708D92D6}"/>
              </a:ext>
            </a:extLst>
          </p:cNvPr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spc="150" dirty="0">
                <a:solidFill>
                  <a:srgbClr val="FFFFFF"/>
                </a:solidFill>
                <a:ea typeface="+mn-ea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EA26C-E923-5743-B852-9E382DDFCFC9}"/>
              </a:ext>
            </a:extLst>
          </p:cNvPr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3200" spc="150" dirty="0">
                <a:solidFill>
                  <a:srgbClr val="FFFFFF"/>
                </a:solidFill>
                <a:ea typeface="+mn-ea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462EE3-250E-EE46-B427-028F3EB0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DFF7BD2-A9E0-A04A-B211-96B414ED0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4FFF58D-AAB1-CE4D-ABAA-2A3D5830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3FB9470-DCFF-BF45-AE8F-86555341E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664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4A0E13-3B05-8049-BCA8-36E28CBB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88ED64-5358-ED43-8791-F3BCE091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17BB20-6D85-EE4A-9E06-126D6AF1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55DBF-9B58-164F-95BB-879133BD3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47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3ABB70-C2F2-0449-A222-5B626213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260A3-6BBB-D243-9116-2C501906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0DBE2A-0CB0-EE48-A7C6-EAAFA438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7F4F8-F731-1445-94B2-9B78FC245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7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649D13-032F-A64C-8D9B-20E8DDE65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68879C-D380-C244-8896-DBDAB1E45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5EC9CC9-3266-9140-9950-4D79B7A6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48A8C-511F-D345-9B20-271516B13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04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C7F247-DA10-5240-8CA3-413B59A6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A80F87-5D04-7744-97F2-A6EDE71A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51663-69F8-8841-816F-F818613F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95A66-233C-DE43-BB1E-BA0B23DBA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61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71DD6A-D923-3045-9D77-20BBCFE4F23D}"/>
              </a:ext>
            </a:extLst>
          </p:cNvPr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BC5DC-2AD8-6A47-90FB-709E59D51985}"/>
              </a:ext>
            </a:extLst>
          </p:cNvPr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A5D902-3FA8-6349-9BA0-FC6371CED3D2}"/>
              </a:ext>
            </a:extLst>
          </p:cNvPr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43233D5-643D-0A4D-82CD-54B26BCB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EDDAFAE-B544-1A49-BC50-2824FF9E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A0C7A76-C88D-7042-942E-9BAF3C4B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E162-F827-374C-B1C5-47B96B568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6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5E58135-63A8-1341-817B-05D533B6480B}"/>
              </a:ext>
            </a:extLst>
          </p:cNvPr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C210F-FB41-EC4F-92D2-2DD4B40D6677}"/>
              </a:ext>
            </a:extLst>
          </p:cNvPr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16532B-D658-0941-BEB3-29FF014B71DB}"/>
              </a:ext>
            </a:extLst>
          </p:cNvPr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7D81188-2D15-0243-BBA4-8E2EFE6B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18D9233-0641-C44F-BC1F-B6B974CB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11EA584-CB51-894A-BE3D-5B5DEBB2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60CC2-80DB-3A45-BE7E-44550095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51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D7C697-758F-3D4C-BF45-C8A59CE1A0B2}"/>
              </a:ext>
            </a:extLst>
          </p:cNvPr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A27E31-618D-3448-9224-084C475583C2}"/>
              </a:ext>
            </a:extLst>
          </p:cNvPr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3AE9BA-276D-AC4E-9730-2FA82B6C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53F96FC-DF16-6F44-BF63-B59921E078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886C9-B2F3-8F4D-AFF3-32E2A5805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0089-D48B-F64A-A047-8490D6237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E40A4-D3F2-C74D-B5CE-841F327CB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8DBD0A54-48D2-FB4A-B614-AE7871CFBA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66C7D-BCD9-DD45-B1F3-0301A7D04510}"/>
              </a:ext>
            </a:extLst>
          </p:cNvPr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65" r:id="rId2"/>
    <p:sldLayoutId id="2147483971" r:id="rId3"/>
    <p:sldLayoutId id="2147483966" r:id="rId4"/>
    <p:sldLayoutId id="2147483967" r:id="rId5"/>
    <p:sldLayoutId id="2147483968" r:id="rId6"/>
    <p:sldLayoutId id="2147483972" r:id="rId7"/>
    <p:sldLayoutId id="2147483973" r:id="rId8"/>
    <p:sldLayoutId id="2147483974" r:id="rId9"/>
    <p:sldLayoutId id="2147483969" r:id="rId10"/>
    <p:sldLayoutId id="21474839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809A2-0ACD-44A3-BB3A-E11B2093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D9224E-6ECD-4E38-911A-F554D26158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sz="3600" dirty="0"/>
                  <a:t>Simplify:    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rad>
                  </m:oMath>
                </a14:m>
                <a:endParaRPr lang="en-US" sz="3600" dirty="0"/>
              </a:p>
              <a:p>
                <a:pPr marL="457200" indent="-457200">
                  <a:buAutoNum type="arabicPeriod"/>
                </a:pPr>
                <a:endParaRPr lang="en-US" sz="3600" dirty="0"/>
              </a:p>
              <a:p>
                <a:pPr marL="457200" indent="-457200">
                  <a:buAutoNum type="arabicPeriod"/>
                </a:pPr>
                <a:endParaRPr lang="en-US" sz="3600" dirty="0"/>
              </a:p>
              <a:p>
                <a:pPr marL="457200" indent="-457200">
                  <a:buAutoNum type="arabicPeriod"/>
                </a:pPr>
                <a:r>
                  <a:rPr lang="en-US" sz="3600" dirty="0"/>
                  <a:t>Simplify: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D9224E-6ECD-4E38-911A-F554D26158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223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1A27-87FA-D845-87E4-63195FBD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kern="1200" dirty="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Learn About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/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Multiplying Radical Expressions: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Ex. 4: Multiply and write the product in simplest form.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7+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8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First, distribute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to both terms in the parenthesis.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∗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7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8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)</m:t>
                      </m:r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Since 7 is not a radicand, it will become the coefficient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3</m:t>
                        </m:r>
                      </m:e>
                    </m:rad>
                  </m:oMath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can be simplified.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4∗6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blipFill>
                <a:blip r:embed="rId2"/>
                <a:stretch>
                  <a:fillRect l="-1235" t="-19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7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4BF8E7-F2B3-2F41-BE35-83AC38E8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8991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ea typeface="+mj-ea"/>
              </a:rPr>
              <a:t>Outcomes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68E2A6F-5C1E-7243-8285-B651CCF19F90}"/>
              </a:ext>
            </a:extLst>
          </p:cNvPr>
          <p:cNvSpPr txBox="1">
            <a:spLocks/>
          </p:cNvSpPr>
          <p:nvPr/>
        </p:nvSpPr>
        <p:spPr>
          <a:xfrm>
            <a:off x="1600200" y="5562600"/>
            <a:ext cx="6248400" cy="668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defRPr/>
            </a:pPr>
            <a:r>
              <a:rPr lang="en-US" sz="3600" b="0" u="sng" dirty="0">
                <a:solidFill>
                  <a:srgbClr val="FF0000"/>
                </a:solidFill>
                <a:latin typeface="+mn-lt"/>
                <a:ea typeface="+mn-ea"/>
              </a:rPr>
              <a:t>Let us revisit our Outcome again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909AC39B-EE67-A147-95F7-2984F5B97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00200"/>
            <a:ext cx="8763000" cy="3109913"/>
          </a:xfrm>
        </p:spPr>
        <p:txBody>
          <a:bodyPr/>
          <a:lstStyle/>
          <a:p>
            <a:pPr marL="273050" indent="-273050" eaLnBrk="1" hangingPunct="1">
              <a:buNone/>
            </a:pP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Students will be able to </a:t>
            </a:r>
            <a:r>
              <a:rPr lang="en-US" altLang="en-US" dirty="0">
                <a:ea typeface="ＭＳ Ｐゴシック" panose="020B0600070205080204" pitchFamily="34" charset="-128"/>
              </a:rPr>
              <a:t>multiply and simplify radical expressions </a:t>
            </a:r>
            <a:r>
              <a:rPr lang="en-US" altLang="en-US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in order rewrite in simplest form.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255ED84-E6C8-8547-A076-D5960D4FE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563"/>
            <a:ext cx="8229600" cy="111125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altLang="en-US" sz="5000"/>
              <a:t>Quick Check for Understanding</a:t>
            </a:r>
          </a:p>
        </p:txBody>
      </p:sp>
      <p:graphicFrame>
        <p:nvGraphicFramePr>
          <p:cNvPr id="24580" name="Rectangle 3">
            <a:extLst>
              <a:ext uri="{FF2B5EF4-FFF2-40B4-BE49-F238E27FC236}">
                <a16:creationId xmlns:a16="http://schemas.microsoft.com/office/drawing/2014/main" id="{33F5571A-29C5-415A-86DB-102A091C47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6207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2FF49FD-6F3C-8D4D-BB1E-FA1998496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kern="120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Welcome to Algebra 2 Class</a:t>
            </a:r>
          </a:p>
        </p:txBody>
      </p:sp>
      <p:graphicFrame>
        <p:nvGraphicFramePr>
          <p:cNvPr id="54276" name="TextBox 1">
            <a:extLst>
              <a:ext uri="{FF2B5EF4-FFF2-40B4-BE49-F238E27FC236}">
                <a16:creationId xmlns:a16="http://schemas.microsoft.com/office/drawing/2014/main" id="{3E967C43-7853-4CB7-B8CC-AF655E6CCE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6895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69865A69-411F-BE42-A912-0319D1C504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kern="120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Attendance &amp; Opening Task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32EE93EF-6B99-764F-B01F-72752D566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ct val="20000"/>
              </a:spcBef>
              <a:defRPr/>
            </a:pPr>
            <a:r>
              <a:rPr lang="en-US" sz="2800" b="0" u="sng" dirty="0">
                <a:solidFill>
                  <a:schemeClr val="tx2"/>
                </a:solidFill>
                <a:latin typeface="+mn-lt"/>
                <a:ea typeface="ＭＳ Ｐゴシック" charset="0"/>
              </a:rPr>
              <a:t>Type your name in the chat box for attendance.</a:t>
            </a:r>
          </a:p>
          <a:p>
            <a:pPr marL="0" indent="0">
              <a:spcBef>
                <a:spcPct val="20000"/>
              </a:spcBef>
              <a:defRPr/>
            </a:pPr>
            <a:endParaRPr lang="en-US" sz="2800" b="0" u="sng" dirty="0">
              <a:solidFill>
                <a:schemeClr val="tx2"/>
              </a:solidFill>
              <a:latin typeface="+mn-lt"/>
              <a:ea typeface="ＭＳ Ｐゴシック" charset="0"/>
            </a:endParaRPr>
          </a:p>
          <a:p>
            <a:pPr marL="0" indent="0">
              <a:spcBef>
                <a:spcPct val="20000"/>
              </a:spcBef>
              <a:defRPr/>
            </a:pPr>
            <a:endParaRPr lang="en-US" sz="2800" b="0" u="sng" dirty="0">
              <a:solidFill>
                <a:schemeClr val="tx2"/>
              </a:solidFill>
              <a:latin typeface="+mn-lt"/>
              <a:ea typeface="ＭＳ Ｐゴシック" charset="0"/>
            </a:endParaRPr>
          </a:p>
          <a:p>
            <a:pPr marL="0" indent="0">
              <a:spcBef>
                <a:spcPct val="20000"/>
              </a:spcBef>
              <a:defRPr/>
            </a:pPr>
            <a:r>
              <a:rPr lang="en-US" sz="2800" b="0" u="sng" dirty="0">
                <a:solidFill>
                  <a:schemeClr val="tx2"/>
                </a:solidFill>
                <a:latin typeface="+mn-lt"/>
                <a:ea typeface="ＭＳ Ｐゴシック" charset="0"/>
              </a:rPr>
              <a:t>Share in the chat box.</a:t>
            </a:r>
          </a:p>
          <a:p>
            <a:pPr marL="0" indent="0">
              <a:spcBef>
                <a:spcPct val="20000"/>
              </a:spcBef>
              <a:defRPr/>
            </a:pPr>
            <a:r>
              <a:rPr lang="en-US" sz="2800" b="0" dirty="0">
                <a:solidFill>
                  <a:schemeClr val="tx2"/>
                </a:solidFill>
                <a:latin typeface="+mn-lt"/>
                <a:ea typeface="ＭＳ Ｐゴシック" charset="0"/>
              </a:rPr>
              <a:t>What one-word will your friends use to describe you?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08CC34-94A5-7441-AF40-69F5593D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0040"/>
            <a:ext cx="8534400" cy="8991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ea typeface="+mj-ea"/>
              </a:rPr>
              <a:t>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D220CE-8CD0-F440-978E-69DD3E900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76400"/>
            <a:ext cx="6553200" cy="2913063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None/>
            </a:pP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Students will be able to </a:t>
            </a:r>
            <a:r>
              <a:rPr lang="en-US" altLang="en-US" dirty="0">
                <a:ea typeface="ＭＳ Ｐゴシック" panose="020B0600070205080204" pitchFamily="34" charset="-128"/>
              </a:rPr>
              <a:t>multiply and simplify radical expressions </a:t>
            </a:r>
            <a:r>
              <a:rPr lang="en-US" altLang="en-US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in order rewrite in simplest form.</a:t>
            </a:r>
          </a:p>
          <a:p>
            <a:pPr marL="273050" indent="-273050" eaLnBrk="1" hangingPunct="1">
              <a:buFont typeface="Wingdings" pitchFamily="2" charset="2"/>
              <a:buNone/>
            </a:pP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E10000E1-D399-224B-961F-EC894783BB9E}"/>
              </a:ext>
            </a:extLst>
          </p:cNvPr>
          <p:cNvSpPr txBox="1">
            <a:spLocks/>
          </p:cNvSpPr>
          <p:nvPr/>
        </p:nvSpPr>
        <p:spPr bwMode="auto">
          <a:xfrm>
            <a:off x="838200" y="4852035"/>
            <a:ext cx="2590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2" charset="2"/>
              <a:buNone/>
            </a:pPr>
            <a:r>
              <a:rPr lang="en-US" altLang="en-US" sz="2800" b="0" dirty="0">
                <a:solidFill>
                  <a:srgbClr val="00B050"/>
                </a:solidFill>
                <a:latin typeface="Rockwell Condensed" panose="02060603050405020104" pitchFamily="18" charset="77"/>
                <a:cs typeface="Arial" panose="020B0604020202020204" pitchFamily="34" charset="0"/>
              </a:rPr>
              <a:t>What are we learning today?</a:t>
            </a:r>
          </a:p>
          <a:p>
            <a:pPr eaLnBrk="1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2" charset="2"/>
              <a:buNone/>
            </a:pPr>
            <a:endParaRPr lang="en-US" altLang="en-US" sz="2800" dirty="0">
              <a:latin typeface="Rockwell Condensed" panose="02060603050405020104" pitchFamily="18" charset="77"/>
              <a:cs typeface="Arial" panose="020B0604020202020204" pitchFamily="34" charset="0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6135EC24-6AA5-4741-BB86-FA0CD63340C0}"/>
              </a:ext>
            </a:extLst>
          </p:cNvPr>
          <p:cNvSpPr txBox="1">
            <a:spLocks/>
          </p:cNvSpPr>
          <p:nvPr/>
        </p:nvSpPr>
        <p:spPr bwMode="auto">
          <a:xfrm>
            <a:off x="3429000" y="4856246"/>
            <a:ext cx="266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2" charset="2"/>
              <a:buNone/>
            </a:pPr>
            <a:r>
              <a:rPr lang="en-US" altLang="en-US" sz="2800" b="0" dirty="0">
                <a:solidFill>
                  <a:schemeClr val="tx2"/>
                </a:solidFill>
                <a:latin typeface="Rockwell Condensed" panose="02060603050405020104" pitchFamily="18" charset="77"/>
              </a:rPr>
              <a:t>How are we going to learn our lesson today?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24EF01-540C-064E-B5D0-F5E5BB1A8670}"/>
              </a:ext>
            </a:extLst>
          </p:cNvPr>
          <p:cNvSpPr txBox="1"/>
          <p:nvPr/>
        </p:nvSpPr>
        <p:spPr>
          <a:xfrm>
            <a:off x="6886687" y="2367171"/>
            <a:ext cx="1952513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accent1">
                    <a:lumMod val="75000"/>
                  </a:schemeClr>
                </a:solidFill>
              </a:rPr>
              <a:t>Agenda: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Check-In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Think About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Learn About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Try It – Desmos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Show What You Know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  <p:bldP spid="11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69865A69-411F-BE42-A912-0319D1C504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Think About It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32EE93EF-6B99-764F-B01F-72752D566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44650"/>
            <a:ext cx="81534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en-US" altLang="en-US" b="0" dirty="0">
                <a:solidFill>
                  <a:schemeClr val="tx2"/>
                </a:solidFill>
                <a:latin typeface="+mn-lt"/>
              </a:rPr>
              <a:t>Multiply the following algebraic expressions: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DD715B9A-04B5-1D44-B296-1598BB846E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2471328"/>
                <a:ext cx="4038600" cy="224676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457200" indent="-457200" latinLnBrk="0">
                  <a:buAutoNum type="alphaUcParenR"/>
                </a:pP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7∗2</m:t>
                    </m:r>
                    <m:sSup>
                      <m:sSupPr>
                        <m:ctrlP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altLang="en-US" sz="2000" b="0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457200" indent="-457200" latinLnBrk="0">
                  <a:buAutoNum type="alphaUcParenR"/>
                </a:pPr>
                <a:endParaRPr lang="en-US" altLang="en-US" sz="2000" b="0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457200" indent="-457200" latinLnBrk="0">
                  <a:buAutoNum type="alphaUcParenR"/>
                </a:pP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∗5</m:t>
                    </m:r>
                    <m:sSup>
                      <m:sSupPr>
                        <m:ctrlP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altLang="en-US" sz="2000" b="0" dirty="0">
                  <a:solidFill>
                    <a:schemeClr val="tx2"/>
                  </a:solidFill>
                </a:endParaRPr>
              </a:p>
              <a:p>
                <a:pPr marL="457200" indent="-457200" latinLnBrk="0">
                  <a:buAutoNum type="alphaUcParenR"/>
                </a:pPr>
                <a:endParaRPr lang="en-US" altLang="en-US" sz="2000" b="0" dirty="0">
                  <a:solidFill>
                    <a:schemeClr val="tx2"/>
                  </a:solidFill>
                </a:endParaRPr>
              </a:p>
              <a:p>
                <a:pPr marL="457200" indent="-457200" latinLnBrk="0">
                  <a:buAutoNum type="alphaUcParenR"/>
                </a:pPr>
                <a14:m>
                  <m:oMath xmlns:m="http://schemas.openxmlformats.org/officeDocument/2006/math">
                    <m:r>
                      <a:rPr lang="en-US" altLang="en-US" sz="2000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sz="2000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∗6</m:t>
                    </m:r>
                    <m:sSup>
                      <m:sSupPr>
                        <m:ctrlPr>
                          <a:rPr lang="en-US" altLang="en-US" sz="20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0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en-US" sz="2000" b="0" dirty="0">
                  <a:solidFill>
                    <a:schemeClr val="tx2"/>
                  </a:solidFill>
                </a:endParaRPr>
              </a:p>
              <a:p>
                <a:pPr marL="457200" indent="-457200" latinLnBrk="0">
                  <a:buAutoNum type="alphaUcParenR"/>
                </a:pPr>
                <a:endParaRPr lang="en-US" altLang="en-US" sz="2000" b="0" dirty="0">
                  <a:solidFill>
                    <a:schemeClr val="tx2"/>
                  </a:solidFill>
                </a:endParaRPr>
              </a:p>
              <a:p>
                <a:pPr marL="457200" indent="-457200" latinLnBrk="0">
                  <a:buAutoNum type="alphaUcParenR"/>
                </a:pP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5+7</m:t>
                        </m:r>
                        <m:r>
                          <a:rPr lang="en-US" altLang="en-US" sz="20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2000" b="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DD715B9A-04B5-1D44-B296-1598BB846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2471328"/>
                <a:ext cx="4038600" cy="2246769"/>
              </a:xfrm>
              <a:prstGeom prst="rect">
                <a:avLst/>
              </a:prstGeom>
              <a:blipFill>
                <a:blip r:embed="rId3"/>
                <a:stretch>
                  <a:fillRect l="-1258" b="-224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3">
            <a:extLst>
              <a:ext uri="{FF2B5EF4-FFF2-40B4-BE49-F238E27FC236}">
                <a16:creationId xmlns:a16="http://schemas.microsoft.com/office/drawing/2014/main" id="{937D574B-830F-5F48-B31A-408E86353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" y="5334000"/>
            <a:ext cx="81534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/>
            <a:r>
              <a:rPr lang="en-US" altLang="en-US" b="0" dirty="0">
                <a:solidFill>
                  <a:schemeClr val="tx2"/>
                </a:solidFill>
                <a:highlight>
                  <a:srgbClr val="FFFF00"/>
                </a:highlight>
                <a:latin typeface="+mn-lt"/>
              </a:rPr>
              <a:t>Type your answers in the chat box.</a:t>
            </a:r>
          </a:p>
        </p:txBody>
      </p:sp>
    </p:spTree>
    <p:extLst>
      <p:ext uri="{BB962C8B-B14F-4D97-AF65-F5344CB8AC3E}">
        <p14:creationId xmlns:p14="http://schemas.microsoft.com/office/powerpoint/2010/main" val="38180296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819D-1F29-3F4A-9DC1-AD4B9865C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67000"/>
            <a:ext cx="8686800" cy="2667000"/>
          </a:xfrm>
          <a:solidFill>
            <a:srgbClr val="0070C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ea typeface="+mj-ea"/>
              </a:rPr>
              <a:t> Oct. 2020</a:t>
            </a:r>
            <a:br>
              <a:rPr lang="en-US" sz="5400" dirty="0">
                <a:ea typeface="+mj-ea"/>
              </a:rPr>
            </a:br>
            <a:r>
              <a:rPr lang="en-US" sz="4000" dirty="0">
                <a:ea typeface="+mj-ea"/>
              </a:rPr>
              <a:t>Unit 2</a:t>
            </a:r>
            <a:br>
              <a:rPr lang="en-US" sz="4000" dirty="0">
                <a:ea typeface="+mj-ea"/>
              </a:rPr>
            </a:br>
            <a:r>
              <a:rPr lang="en-US" sz="4000" dirty="0">
                <a:ea typeface="+mj-ea"/>
              </a:rPr>
              <a:t>Lesson: Radical Expressions</a:t>
            </a:r>
            <a:br>
              <a:rPr lang="en-US" sz="4000" dirty="0">
                <a:ea typeface="+mj-ea"/>
              </a:rPr>
            </a:br>
            <a:r>
              <a:rPr lang="en-US" sz="4000" dirty="0">
                <a:ea typeface="+mj-ea"/>
              </a:rPr>
              <a:t>Multiplication Day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1A27-87FA-D845-87E4-63195FBD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kern="1200" dirty="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Learn About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/>
              <p:nvPr/>
            </p:nvSpPr>
            <p:spPr bwMode="auto">
              <a:xfrm>
                <a:off x="381000" y="1524000"/>
                <a:ext cx="8229600" cy="480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Multiplying Radical Expressions: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We can only </a:t>
                </a:r>
                <a:r>
                  <a:rPr lang="en-US" b="0" u="sng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ＭＳ Ｐゴシック" charset="0"/>
                  </a:rPr>
                  <a:t>multiply radicals</a:t>
                </a: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if they have the </a:t>
                </a:r>
                <a:r>
                  <a:rPr lang="en-US" u="sng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ＭＳ Ｐゴシック" charset="0"/>
                  </a:rPr>
                  <a:t>SAME INDEX</a:t>
                </a: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Ex. 1: Multiply and write the product in simplest form.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Since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can’t be simplified, and both have coefficients of 1, we multiply the radicands. 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The most simplified answer is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524000"/>
                <a:ext cx="8229600" cy="4800600"/>
              </a:xfrm>
              <a:prstGeom prst="rect">
                <a:avLst/>
              </a:prstGeom>
              <a:blipFill>
                <a:blip r:embed="rId2"/>
                <a:stretch>
                  <a:fillRect l="-1185" t="-17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1A27-87FA-D845-87E4-63195FBD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kern="1200" dirty="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Learn About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/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Multiplying Radical Expressions: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Ex. 2: Multiply and write the product in simplest form.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8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First, simplify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8</m:t>
                        </m:r>
                      </m:e>
                    </m:rad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ＭＳ Ｐゴシック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</m:e>
                    </m:rad>
                  </m:oMath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  <m:r>
                        <a:rPr lang="en-US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Multiply the coefficients 2 and 1, and the radicands 2 and 3.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2∗1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2∗3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Since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does not have a factor that is a perfect square, we cannot simplify any further.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525963"/>
              </a:xfrm>
              <a:prstGeom prst="rect">
                <a:avLst/>
              </a:prstGeom>
              <a:blipFill>
                <a:blip r:embed="rId2"/>
                <a:stretch>
                  <a:fillRect l="-1111" t="-18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074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01A27-87FA-D845-87E4-63195FBD5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kern="1200" dirty="0"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ＭＳ Ｐゴシック" charset="0"/>
                <a:cs typeface="+mj-cs"/>
              </a:rPr>
              <a:t>Learn About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/>
              <p:nvPr/>
            </p:nvSpPr>
            <p:spPr bwMode="auto">
              <a:xfrm>
                <a:off x="457200" y="1600200"/>
                <a:ext cx="8229600" cy="487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Multiplying Radical Expressions: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Ex. 3: Multiply and write the product in simplest form.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18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First, simplify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18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ＭＳ Ｐゴシック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</a:rPr>
                              <m:t>2</m:t>
                            </m:r>
                            <m:r>
                              <a:rPr lang="en-US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</a:rPr>
                              <m:t>𝑥</m:t>
                            </m:r>
                          </m:e>
                        </m:rad>
                      </m:e>
                    </m:d>
                  </m:oMath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and simplify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ＭＳ Ｐゴシック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ＭＳ Ｐゴシック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ＭＳ Ｐゴシック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US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>
                                <a:solidFill>
                                  <a:srgbClr val="0432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e>
                    </m:d>
                  </m:oMath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𝑥</m:t>
                              </m:r>
                            </m:e>
                          </m:rad>
                        </m:e>
                      </m:d>
                      <m:r>
                        <a:rPr lang="en-U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b="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b="0" dirty="0">
                  <a:solidFill>
                    <a:schemeClr val="tx2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Multiply the coefficients </a:t>
                </a:r>
                <a:r>
                  <a:rPr lang="en-US" b="0" dirty="0">
                    <a:solidFill>
                      <a:srgbClr val="00B050"/>
                    </a:solidFill>
                    <a:latin typeface="+mn-lt"/>
                    <a:ea typeface="ＭＳ Ｐゴシック" charset="0"/>
                  </a:rPr>
                  <a:t>3</a:t>
                </a: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and </a:t>
                </a:r>
                <a:r>
                  <a:rPr lang="en-US" b="0" dirty="0">
                    <a:solidFill>
                      <a:srgbClr val="00B050"/>
                    </a:solidFill>
                    <a:latin typeface="+mn-lt"/>
                    <a:ea typeface="ＭＳ Ｐゴシック" charset="0"/>
                  </a:rPr>
                  <a:t>2x</a:t>
                </a: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, and the radicands </a:t>
                </a:r>
                <a:r>
                  <a:rPr lang="en-US" b="0" dirty="0">
                    <a:solidFill>
                      <a:srgbClr val="0432FF"/>
                    </a:solidFill>
                    <a:latin typeface="+mn-lt"/>
                    <a:ea typeface="ＭＳ Ｐゴシック" charset="0"/>
                  </a:rPr>
                  <a:t>2x</a:t>
                </a: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and </a:t>
                </a:r>
                <a:r>
                  <a:rPr lang="en-US" b="0" dirty="0">
                    <a:solidFill>
                      <a:srgbClr val="0432FF"/>
                    </a:solidFill>
                    <a:latin typeface="+mn-lt"/>
                    <a:ea typeface="ＭＳ Ｐゴシック" charset="0"/>
                  </a:rPr>
                  <a:t>5</a:t>
                </a: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.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∗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ＭＳ Ｐゴシック" charset="0"/>
                                </a:rPr>
                                <m:t>∗5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6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Ｐゴシック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10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7030A0"/>
                  </a:solidFill>
                  <a:latin typeface="+mn-lt"/>
                  <a:ea typeface="ＭＳ Ｐゴシック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Since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10</m:t>
                        </m:r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ＭＳ Ｐゴシック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b="0" dirty="0">
                    <a:solidFill>
                      <a:schemeClr val="tx2"/>
                    </a:solidFill>
                    <a:latin typeface="+mn-lt"/>
                    <a:ea typeface="ＭＳ Ｐゴシック" charset="0"/>
                  </a:rPr>
                  <a:t> does not have a factor that is a perfect square, we cannot simplify any further.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13560F-CE59-2049-87B6-639B9EECF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8229600" cy="4876800"/>
              </a:xfrm>
              <a:prstGeom prst="rect">
                <a:avLst/>
              </a:prstGeom>
              <a:blipFill>
                <a:blip r:embed="rId2"/>
                <a:stretch>
                  <a:fillRect l="-963" t="-26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894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511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Rockwell Condensed</vt:lpstr>
      <vt:lpstr>Times New Roman</vt:lpstr>
      <vt:lpstr>Tw Cen MT</vt:lpstr>
      <vt:lpstr>Wingdings</vt:lpstr>
      <vt:lpstr>Wingdings 2</vt:lpstr>
      <vt:lpstr>Decatur</vt:lpstr>
      <vt:lpstr>Drill</vt:lpstr>
      <vt:lpstr>Welcome to Algebra 2 Class</vt:lpstr>
      <vt:lpstr>Attendance &amp; Opening Task</vt:lpstr>
      <vt:lpstr>Outcomes</vt:lpstr>
      <vt:lpstr>Think About It</vt:lpstr>
      <vt:lpstr> Oct. 2020 Unit 2 Lesson: Radical Expressions Multiplication Day 1</vt:lpstr>
      <vt:lpstr>Learn About</vt:lpstr>
      <vt:lpstr>Learn About</vt:lpstr>
      <vt:lpstr>Learn About</vt:lpstr>
      <vt:lpstr>Learn About</vt:lpstr>
      <vt:lpstr>Outcomes</vt:lpstr>
      <vt:lpstr>Quick Check for Understanding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Algebra 2 Class</dc:title>
  <dc:creator>Fiel Angela Jose</dc:creator>
  <cp:lastModifiedBy>Calise, Anthony J.</cp:lastModifiedBy>
  <cp:revision>14</cp:revision>
  <dcterms:created xsi:type="dcterms:W3CDTF">2020-10-14T02:05:09Z</dcterms:created>
  <dcterms:modified xsi:type="dcterms:W3CDTF">2020-10-22T13:20:44Z</dcterms:modified>
</cp:coreProperties>
</file>