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47EA-5829-4B68-BFE3-4306B7CE5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339DA-4A04-470F-B542-EBD323CA2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7B776-6A44-4461-8181-66571BF7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392EC-BF90-43DB-B89F-DC53EDD67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B7393-2455-4F0F-AF52-B8052EB9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7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10B2-3826-4F95-BAFD-F68A8C76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D2A7D-6E31-4708-8294-515B7DFB5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46435-C7E0-4B8C-A595-F6A92C7D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A3A67-5E51-4DE5-97F6-77F63D71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4550B-764D-4253-928A-E3378BAE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9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F55C8-FE7D-4B72-AFD4-791630AB83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EB472-7178-432E-9AE2-E0B1AC240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12189-F2FA-4AFE-96D2-47C12B06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5BF16-DFA6-4211-81AF-1FEB91BBB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522D-D1DD-4688-87B7-442C235C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7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38FC9-6CB9-4D92-81EE-A3EE10E5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DE18A-ECF9-48AC-90F5-7AB19528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4635C-6121-4717-BEF6-ED1C4492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DD3B-1FC1-4380-81C3-0D324999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9CB64-F331-4170-899B-C52DE664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040C-7AA2-4D44-A1D4-60E186E5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524D5-2136-418D-A01A-C4B1E8859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8466E-E114-4EE3-BF2B-86ECB335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FFB05-4F21-4214-9FD7-D56B81E4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08A69-F862-4206-8916-2E4DA1D3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3D4F-FB56-4CDF-A8CD-3F6F49C4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8697-7EF3-4E2F-B0E3-3163DC0B0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2C54A-0107-44A8-9189-09423F97F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80A05-5EC5-4331-B757-BBEBC4AD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D07AF-3C73-43E8-9D59-A18A66D7E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B19E7-95A2-4AB0-A340-8537EBFE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3F4C-E1FA-4F03-8428-46491BE2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A5D52-5175-49D7-8DB1-42A87022C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CF641-4ECD-430F-8D0E-B713AA25A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D6122-F2D4-4251-9CEB-06EA211BE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DC916B-2650-4308-B578-7C6D542FE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7315C-81AC-4007-8365-6EBC0D08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1A3EA-88EF-4416-8120-366DAB58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E99DE-1EB9-4B73-A9E6-1D2F81D1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5ECA-1D13-41E9-966E-083C2997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3BCB6-79F8-4A37-9F3B-4C3CB991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3C047-DB64-4F85-A530-647EAB2B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0A50E-AA9A-44CA-BE43-F9993C0A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2693A-29F6-4367-B816-C59C5DCF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5B7ECB-F040-4825-81D0-DB130516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6399-61C6-4E67-953F-D9C5972F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8BCDE-829F-4C6B-AF2B-B3CFE71D6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C692-87E7-4883-BD5B-03962FD8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D58DE-E971-467E-822C-EA22E51B9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A9270-FEF9-41BE-A763-C8C89237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94038-8CAC-4E22-A2D1-B70C9874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7E2EA-0543-47DF-9270-BB3708A0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978F1-6B0E-41CE-A16D-6CDAE31C1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29532-8DB5-46EC-A346-7A5B2AE02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A5558-0145-429A-9BEA-788EBE42C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3AF6A-09BF-4A80-8557-404144F9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78765-84FD-4A4E-AC8A-DCD72BAD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C8ABF-6570-4CB1-8C2F-22BC9332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3AAFF-5E70-448E-BEA1-F0F5DAFDF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DBB15-B47C-41B4-BAE7-CA0A2CCB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C9B62-5859-446E-880B-8D3D55775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0D06A-812F-449B-92DD-9862BAF307D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51491-E0C5-4889-A420-284E02C6A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609F-1918-40B2-B5C0-3E19A0047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70AEC-12EE-4900-82B2-441850B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6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231554-27E4-4DF6-A8BC-BCAFD63FC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18255"/>
            <a:ext cx="10515600" cy="1325563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Drill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DBAD3A-458F-4F03-8C85-3A4559ACA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77925"/>
            <a:ext cx="10515600" cy="4351338"/>
          </a:xfrm>
        </p:spPr>
        <p:txBody>
          <a:bodyPr/>
          <a:lstStyle/>
          <a:p>
            <a:r>
              <a:rPr lang="en-US" dirty="0"/>
              <a:t>Recall how to multiply two binomials like the example below and finish multiplying these two binomials.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3A6D25-B67D-4A45-8567-8A690E38F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807" y="2133599"/>
            <a:ext cx="3198178" cy="199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0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14A8-0A00-40EE-94AF-E2849B50F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9B74D-73F2-4889-AF54-702D777E8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 be able to use the product rule for radicals in order to multiply radicals. </a:t>
            </a:r>
          </a:p>
        </p:txBody>
      </p:sp>
    </p:spTree>
    <p:extLst>
      <p:ext uri="{BB962C8B-B14F-4D97-AF65-F5344CB8AC3E}">
        <p14:creationId xmlns:p14="http://schemas.microsoft.com/office/powerpoint/2010/main" val="70161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0D21C8-C9D6-4543-ACBE-4822DEAE8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6058" y="613728"/>
            <a:ext cx="6883083" cy="233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94690-AE72-45FC-8CA0-88F025DC5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multiplying binomials with radicals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5D84F-9487-4CA6-B28A-D96111055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1:    Multiply the binomials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2:  Combine like terms if possible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3:  Simplify all radicals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20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8CB2-170D-405B-9684-386E7653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2CBDD-3AAE-431A-A63A-A0AE8329ED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)(2+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52CBDD-3AAE-431A-A63A-A0AE8329ED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65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FB73-7EA1-4869-8DA2-BA014CB9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6BCB4-8BDB-44A0-B56D-BB24F8BC82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−5)(2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−6)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6BCB4-8BDB-44A0-B56D-BB24F8BC82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84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B92E-408E-4776-A48F-CB15CAC8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26F3CF-C0FB-4281-A6C4-FABDFAD07E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(4+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26F3CF-C0FB-4281-A6C4-FABDFAD07E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612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9D437-F8EA-44AD-BBB0-2524690E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CCA95FF-2602-43FE-9BD7-F3908D978D8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)(2+4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CCA95FF-2602-43FE-9BD7-F3908D978D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BCFCB16-95F3-4E60-B521-2F92B876E7D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(4+2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EBCFCB16-95F3-4E60-B521-2F92B876E7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14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106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Drill</vt:lpstr>
      <vt:lpstr>Objective</vt:lpstr>
      <vt:lpstr>PowerPoint Presentation</vt:lpstr>
      <vt:lpstr>Steps for multiplying binomials with radicals</vt:lpstr>
      <vt:lpstr>Example 1:  </vt:lpstr>
      <vt:lpstr>Example 2:  </vt:lpstr>
      <vt:lpstr>Example 3:  </vt:lpstr>
      <vt:lpstr>You Try: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</dc:title>
  <dc:creator>Novack, Angela M</dc:creator>
  <cp:lastModifiedBy>Calise, Anthony J.</cp:lastModifiedBy>
  <cp:revision>4</cp:revision>
  <dcterms:created xsi:type="dcterms:W3CDTF">2020-10-20T02:27:42Z</dcterms:created>
  <dcterms:modified xsi:type="dcterms:W3CDTF">2020-10-26T11:41:29Z</dcterms:modified>
</cp:coreProperties>
</file>