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B1B8C-10D8-4A02-B9FC-7A3A176CF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593708-DC98-4018-8520-6BAB67089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C481F-9C01-487A-A698-5C2D55022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E994-F473-41A6-9790-DF80F2E1F30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9FC01-87EB-4BD8-B7FF-9532B14D2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B99B1-076E-4A99-9B31-35DE93B4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8F2B-C816-4CFA-9426-34E19D1A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0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9DA0F-46AD-4406-A4AD-598C6E4E7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220EC2-9257-4ED1-B4F9-C1AE738C0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0C6D1-F6BC-463D-A23B-1DE006CE4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E994-F473-41A6-9790-DF80F2E1F30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55AD7-18A9-418C-A87D-08EBE6917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13D69-5555-43F0-A9E6-EE1CF390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8F2B-C816-4CFA-9426-34E19D1A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8765D0-3BB8-4452-93A6-80139C0E7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0A722D-DA2B-4140-B2C0-F8F9F5B4CC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9547C-D880-4C6F-9E00-A94320050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E994-F473-41A6-9790-DF80F2E1F30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4AB29-B789-4D0C-8F14-743CFCDEE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43554-D43E-47CD-BEDE-41CD20728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8F2B-C816-4CFA-9426-34E19D1A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8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E1CA3-9B88-4E10-9990-ECACC19FA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B8A2E-4DF6-4E7A-B9AD-17C8D5DD0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365E3-234C-4576-93C9-565A4CE66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E994-F473-41A6-9790-DF80F2E1F30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7C438-907F-447C-BB03-81857809C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1F695-683C-44B3-80F6-3E4030176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8F2B-C816-4CFA-9426-34E19D1A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4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D551D-5AC1-4716-9D74-79887B87C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93B50-DCA3-4B3B-B63C-D2BA7F522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B975C-687D-4B5B-9B1D-E09F40203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E994-F473-41A6-9790-DF80F2E1F30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C8BAD-FF72-4915-9B86-0BB26EA91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03CC5-F969-4A71-AA58-C6EF91D68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8F2B-C816-4CFA-9426-34E19D1A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0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0BAFC-A17B-451B-84F6-07D71ED1F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87233-802B-41DD-9541-DE5F1B6C39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59F51-CE00-4121-ACAC-E867D243A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0DB6E-0E9E-4B6E-9162-1D12D7B79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E994-F473-41A6-9790-DF80F2E1F30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67AFB-9A90-4470-9926-328A6E6EC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2A6CE-D016-457B-9841-66E6FA15A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8F2B-C816-4CFA-9426-34E19D1A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2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C657B-4F7D-437F-A3D5-960BE2B1A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3F2D2-343F-44A1-BECB-492127920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03154D-0E84-40FC-BCFC-30ACF9B54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72FA8B-908D-44C1-BF33-1F462CAE06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05D32A-BFC8-4359-BE09-A2B1FBFB78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403D2C-EA49-418B-92FE-DB3B9B72F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E994-F473-41A6-9790-DF80F2E1F30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13A0DA-3816-433C-8196-9ED9D05DE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17EFB8-A5C9-4BAC-9D42-106EF01A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8F2B-C816-4CFA-9426-34E19D1A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2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87F60-F6C9-42C3-99CC-2C7E69018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497A6E-80C0-4E74-9FA4-3DA2CF547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E994-F473-41A6-9790-DF80F2E1F30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00521-67FB-4DFD-A91B-A5B106E16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17F56F-7772-40B9-83A8-C71EF538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8F2B-C816-4CFA-9426-34E19D1A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7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6186FF-BBF1-49A1-A933-91BBF36B0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E994-F473-41A6-9790-DF80F2E1F30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960A12-9917-4BAB-A270-CEAFE287C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DB94B-B4A8-40D8-AD5E-4C86F85B3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8F2B-C816-4CFA-9426-34E19D1A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4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12046-7B93-42C6-8E2A-1F8286B54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938CF-18A5-4CF8-99EF-4627D0FDA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F7080-B252-40EE-8668-C93C47130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3FD4C-8F52-4B81-B734-6A4C43321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E994-F473-41A6-9790-DF80F2E1F30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7E7C8-5833-4757-9ADD-45B560908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AF275-3962-4704-9FDC-212041EFF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8F2B-C816-4CFA-9426-34E19D1A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1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F6C53-1965-4223-8952-C5D049A08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C369FE-1394-4067-8D17-F202E33F82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B7330-77AB-4496-A354-5B4F94790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3E34F-C615-4687-9B60-04A382488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E994-F473-41A6-9790-DF80F2E1F30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3FA267-7C15-4935-89AA-06D76B891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D21C57-E471-43F2-9785-47C01C043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8F2B-C816-4CFA-9426-34E19D1A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13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05D0EE-5632-41A7-80C6-B5BA408FF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1736A-9AA5-4DEF-AD06-48369B2D6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906AB-9892-4AE2-A750-014ED7AECE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5E994-F473-41A6-9790-DF80F2E1F30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51349-CB8E-4C3A-8B9D-1CFC35ADC0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9ADBF-0481-4355-B925-E32ACDE38D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28F2B-C816-4CFA-9426-34E19D1A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8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611F260-FE21-4B63-9783-80836CC6F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Asymptotes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82B7BD-E176-4815-800F-5EE58D3A1B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Should be written as y= because they are a flat horizontal line going through a y-value on the y-axis.</a:t>
            </a:r>
          </a:p>
          <a:p>
            <a:endParaRPr lang="en-US" dirty="0"/>
          </a:p>
          <a:p>
            <a:r>
              <a:rPr lang="en-US" dirty="0"/>
              <a:t>There are two ways to determine the horizontal asymptote (see next slide)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0F9FD674-87CD-4C7E-9760-E0A65E1299C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35" y="1825625"/>
            <a:ext cx="5156130" cy="435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015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0BE010-C4FF-467A-8624-07D8CC4666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216" y="883919"/>
            <a:ext cx="11383584" cy="504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324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A81D7-0467-40EE-8930-186348D4F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236CFC0-502A-4A52-BBFB-F8A88F89DFF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621281"/>
            <a:ext cx="4092411" cy="1806416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A98C09-0658-4D67-9686-7B93AF27BF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Degree of the numerator: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Degree of the denominator: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H.A. :       </a:t>
            </a:r>
          </a:p>
        </p:txBody>
      </p:sp>
    </p:spTree>
    <p:extLst>
      <p:ext uri="{BB962C8B-B14F-4D97-AF65-F5344CB8AC3E}">
        <p14:creationId xmlns:p14="http://schemas.microsoft.com/office/powerpoint/2010/main" val="2712300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A81D7-0467-40EE-8930-186348D4F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A98C09-0658-4D67-9686-7B93AF27BF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Degree of the numerator: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Degree of the denominator: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H.A. :      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AA8206A-0A18-4EFA-B253-C8C0B610309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04974" y="2243931"/>
            <a:ext cx="3246913" cy="189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431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A81D7-0467-40EE-8930-186348D4F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A98C09-0658-4D67-9686-7B93AF27BF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Degree of the numerator: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Degree of the denominator: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H.A. :      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3659ED2-5832-4260-95B8-FC5D959616D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38251" y="2303056"/>
            <a:ext cx="3471862" cy="180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993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A81D7-0467-40EE-8930-186348D4F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A98C09-0658-4D67-9686-7B93AF27BF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Degree of the numerator: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Degree of the denominator: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H.A. :      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CF46124-1317-47C7-A8D5-2F09BA68831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23975" y="2456936"/>
            <a:ext cx="3443287" cy="148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75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44B92-1399-45D9-B009-438F6FCC5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– Vertical and Horizontal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D776A5-0DD9-46C9-800C-369F47BC5283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D776A5-0DD9-46C9-800C-369F47BC52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489EA-0FAA-4671-AF00-8615FFA7C0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Vertical Asymptote: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Horizontal Asymptote: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*Use Desmos to check answer</a:t>
            </a:r>
          </a:p>
        </p:txBody>
      </p:sp>
    </p:spTree>
    <p:extLst>
      <p:ext uri="{BB962C8B-B14F-4D97-AF65-F5344CB8AC3E}">
        <p14:creationId xmlns:p14="http://schemas.microsoft.com/office/powerpoint/2010/main" val="2084192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44B92-1399-45D9-B009-438F6FCC5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– Vertical and Horizontal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489EA-0FAA-4671-AF00-8615FFA7C0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Vertical Asymptote: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Horizontal Asymptote:</a:t>
            </a:r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574D6035-25CE-4FAD-BFDD-B3F97AF709E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112" y="1825625"/>
            <a:ext cx="436977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523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141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Horizontal Asymptotes</vt:lpstr>
      <vt:lpstr>PowerPoint Presentation</vt:lpstr>
      <vt:lpstr>Example 1:</vt:lpstr>
      <vt:lpstr>Example 2:</vt:lpstr>
      <vt:lpstr>Example 3:</vt:lpstr>
      <vt:lpstr>Example 4:</vt:lpstr>
      <vt:lpstr>Check – Vertical and Horizontal</vt:lpstr>
      <vt:lpstr>Check – Vertical and Horizontal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Asymptotes</dc:title>
  <dc:creator>Novack, Angela M</dc:creator>
  <cp:lastModifiedBy>Calise, Anthony J.</cp:lastModifiedBy>
  <cp:revision>2</cp:revision>
  <dcterms:created xsi:type="dcterms:W3CDTF">2020-11-15T19:18:05Z</dcterms:created>
  <dcterms:modified xsi:type="dcterms:W3CDTF">2020-11-19T14:18:29Z</dcterms:modified>
</cp:coreProperties>
</file>