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1"/>
  </p:notesMasterIdLst>
  <p:handoutMasterIdLst>
    <p:handoutMasterId r:id="rId22"/>
  </p:handoutMasterIdLst>
  <p:sldIdLst>
    <p:sldId id="290" r:id="rId2"/>
    <p:sldId id="273" r:id="rId3"/>
    <p:sldId id="389" r:id="rId4"/>
    <p:sldId id="391" r:id="rId5"/>
    <p:sldId id="289" r:id="rId6"/>
    <p:sldId id="271" r:id="rId7"/>
    <p:sldId id="390" r:id="rId8"/>
    <p:sldId id="394" r:id="rId9"/>
    <p:sldId id="392" r:id="rId10"/>
    <p:sldId id="393" r:id="rId11"/>
    <p:sldId id="397" r:id="rId12"/>
    <p:sldId id="395" r:id="rId13"/>
    <p:sldId id="398" r:id="rId14"/>
    <p:sldId id="396" r:id="rId15"/>
    <p:sldId id="399" r:id="rId16"/>
    <p:sldId id="315" r:id="rId17"/>
    <p:sldId id="331" r:id="rId18"/>
    <p:sldId id="321" r:id="rId19"/>
    <p:sldId id="309" r:id="rId20"/>
  </p:sldIdLst>
  <p:sldSz cx="9144000" cy="6858000" type="screen4x3"/>
  <p:notesSz cx="7010400" cy="9296400"/>
  <p:defaultTextStyle>
    <a:defPPr>
      <a:defRPr lang="en-US"/>
    </a:defPPr>
    <a:lvl1pPr algn="l" rtl="0" eaLnBrk="0" fontAlgn="base" hangingPunct="0">
      <a:spcBef>
        <a:spcPct val="0"/>
      </a:spcBef>
      <a:spcAft>
        <a:spcPct val="0"/>
      </a:spcAft>
      <a:defRPr sz="2400" b="1"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b="1"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b="1"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b="1"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b="1"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250" autoAdjust="0"/>
  </p:normalViewPr>
  <p:slideViewPr>
    <p:cSldViewPr>
      <p:cViewPr varScale="1">
        <p:scale>
          <a:sx n="72" d="100"/>
          <a:sy n="72" d="100"/>
        </p:scale>
        <p:origin x="1148"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20" d="100"/>
          <a:sy n="120" d="100"/>
        </p:scale>
        <p:origin x="2448"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575.png"/><Relationship Id="rId2" Type="http://schemas.openxmlformats.org/officeDocument/2006/relationships/image" Target="../media/image574.svg"/><Relationship Id="rId1" Type="http://schemas.openxmlformats.org/officeDocument/2006/relationships/image" Target="../media/image573.png"/><Relationship Id="rId6" Type="http://schemas.openxmlformats.org/officeDocument/2006/relationships/image" Target="../media/image578.svg"/><Relationship Id="rId5" Type="http://schemas.openxmlformats.org/officeDocument/2006/relationships/image" Target="../media/image577.png"/><Relationship Id="rId4" Type="http://schemas.openxmlformats.org/officeDocument/2006/relationships/image" Target="../media/image576.svg"/></Relationships>
</file>

<file path=ppt/diagrams/_rels/data3.xml.rels><?xml version="1.0" encoding="UTF-8" standalone="yes"?>
<Relationships xmlns="http://schemas.openxmlformats.org/package/2006/relationships"><Relationship Id="rId3" Type="http://schemas.openxmlformats.org/officeDocument/2006/relationships/image" Target="../media/image582.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58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80.png"/><Relationship Id="rId2" Type="http://schemas.openxmlformats.org/officeDocument/2006/relationships/image" Target="../media/image574.svg"/><Relationship Id="rId1" Type="http://schemas.openxmlformats.org/officeDocument/2006/relationships/image" Target="../media/image579.png"/><Relationship Id="rId6" Type="http://schemas.openxmlformats.org/officeDocument/2006/relationships/image" Target="../media/image578.svg"/><Relationship Id="rId5" Type="http://schemas.openxmlformats.org/officeDocument/2006/relationships/image" Target="../media/image581.png"/><Relationship Id="rId4" Type="http://schemas.openxmlformats.org/officeDocument/2006/relationships/image" Target="../media/image57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82.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58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F25ECA-52E7-435B-B724-25A205C52C1B}"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482C9E98-466E-4211-9C7F-E60DC95382F5}">
      <dgm:prSet/>
      <dgm:spPr/>
      <dgm:t>
        <a:bodyPr/>
        <a:lstStyle/>
        <a:p>
          <a:pPr>
            <a:defRPr cap="all"/>
          </a:pPr>
          <a:r>
            <a:rPr lang="en-US" b="0" dirty="0">
              <a:solidFill>
                <a:schemeClr val="tx2"/>
              </a:solidFill>
            </a:rPr>
            <a:t>Make sure you have pencil and paper handy.</a:t>
          </a:r>
          <a:endParaRPr lang="en-US" dirty="0">
            <a:solidFill>
              <a:schemeClr val="tx2"/>
            </a:solidFill>
          </a:endParaRPr>
        </a:p>
      </dgm:t>
    </dgm:pt>
    <dgm:pt modelId="{E8DDC4C2-1ABA-4BBC-A4F2-597909445947}" type="parTrans" cxnId="{8110C955-F7A3-45CA-AB53-E8D24BB2DBA1}">
      <dgm:prSet/>
      <dgm:spPr/>
      <dgm:t>
        <a:bodyPr/>
        <a:lstStyle/>
        <a:p>
          <a:endParaRPr lang="en-US"/>
        </a:p>
      </dgm:t>
    </dgm:pt>
    <dgm:pt modelId="{0EA60EC9-45AE-4677-BCCF-3B16208052C9}" type="sibTrans" cxnId="{8110C955-F7A3-45CA-AB53-E8D24BB2DBA1}">
      <dgm:prSet/>
      <dgm:spPr/>
      <dgm:t>
        <a:bodyPr/>
        <a:lstStyle/>
        <a:p>
          <a:endParaRPr lang="en-US"/>
        </a:p>
      </dgm:t>
    </dgm:pt>
    <dgm:pt modelId="{74DEED6B-F622-40DA-A021-5DD6DCC5E88E}">
      <dgm:prSet/>
      <dgm:spPr/>
      <dgm:t>
        <a:bodyPr/>
        <a:lstStyle/>
        <a:p>
          <a:pPr>
            <a:defRPr cap="all"/>
          </a:pPr>
          <a:r>
            <a:rPr lang="en-US" b="0" dirty="0">
              <a:solidFill>
                <a:schemeClr val="tx2"/>
              </a:solidFill>
            </a:rPr>
            <a:t>Open your Schoology</a:t>
          </a:r>
          <a:r>
            <a:rPr lang="en-US" b="0" dirty="0"/>
            <a:t>.</a:t>
          </a:r>
          <a:endParaRPr lang="en-US" dirty="0"/>
        </a:p>
      </dgm:t>
    </dgm:pt>
    <dgm:pt modelId="{5A068E98-73E9-4B39-B66E-6348E5147837}" type="parTrans" cxnId="{C419B490-B878-4B74-9D2E-76FAB187A632}">
      <dgm:prSet/>
      <dgm:spPr/>
      <dgm:t>
        <a:bodyPr/>
        <a:lstStyle/>
        <a:p>
          <a:endParaRPr lang="en-US"/>
        </a:p>
      </dgm:t>
    </dgm:pt>
    <dgm:pt modelId="{D307BFCB-8655-4689-B3F0-C19B8A876CF4}" type="sibTrans" cxnId="{C419B490-B878-4B74-9D2E-76FAB187A632}">
      <dgm:prSet/>
      <dgm:spPr/>
      <dgm:t>
        <a:bodyPr/>
        <a:lstStyle/>
        <a:p>
          <a:endParaRPr lang="en-US"/>
        </a:p>
      </dgm:t>
    </dgm:pt>
    <dgm:pt modelId="{0BC1DF30-2980-450A-92E6-76C9DC942A4E}" type="pres">
      <dgm:prSet presAssocID="{51F25ECA-52E7-435B-B724-25A205C52C1B}" presName="root" presStyleCnt="0">
        <dgm:presLayoutVars>
          <dgm:dir/>
          <dgm:resizeHandles val="exact"/>
        </dgm:presLayoutVars>
      </dgm:prSet>
      <dgm:spPr/>
    </dgm:pt>
    <dgm:pt modelId="{CA214A21-8D03-4D3E-8586-D7118544C67F}" type="pres">
      <dgm:prSet presAssocID="{482C9E98-466E-4211-9C7F-E60DC95382F5}" presName="compNode" presStyleCnt="0"/>
      <dgm:spPr/>
    </dgm:pt>
    <dgm:pt modelId="{E08D8489-E8D4-4BAC-B0AD-E86C7B10DB07}" type="pres">
      <dgm:prSet presAssocID="{482C9E98-466E-4211-9C7F-E60DC95382F5}" presName="iconBgRect" presStyleLbl="bgShp" presStyleIdx="0" presStyleCnt="2"/>
      <dgm:spPr/>
    </dgm:pt>
    <dgm:pt modelId="{C50E181A-626A-4467-B0B7-1AED053D1A9D}" type="pres">
      <dgm:prSet presAssocID="{482C9E98-466E-4211-9C7F-E60DC95382F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C6A93A19-DDC6-42A2-BBCC-B4F4F258FB68}" type="pres">
      <dgm:prSet presAssocID="{482C9E98-466E-4211-9C7F-E60DC95382F5}" presName="spaceRect" presStyleCnt="0"/>
      <dgm:spPr/>
    </dgm:pt>
    <dgm:pt modelId="{5B1C346D-1D40-4A46-8859-6A6EC259EC35}" type="pres">
      <dgm:prSet presAssocID="{482C9E98-466E-4211-9C7F-E60DC95382F5}" presName="textRect" presStyleLbl="revTx" presStyleIdx="0" presStyleCnt="2">
        <dgm:presLayoutVars>
          <dgm:chMax val="1"/>
          <dgm:chPref val="1"/>
        </dgm:presLayoutVars>
      </dgm:prSet>
      <dgm:spPr/>
    </dgm:pt>
    <dgm:pt modelId="{0B20084B-0607-4FC5-97AA-39917CBA683A}" type="pres">
      <dgm:prSet presAssocID="{0EA60EC9-45AE-4677-BCCF-3B16208052C9}" presName="sibTrans" presStyleCnt="0"/>
      <dgm:spPr/>
    </dgm:pt>
    <dgm:pt modelId="{52E64C41-ECA9-4BF2-8BD6-32872F8EC381}" type="pres">
      <dgm:prSet presAssocID="{74DEED6B-F622-40DA-A021-5DD6DCC5E88E}" presName="compNode" presStyleCnt="0"/>
      <dgm:spPr/>
    </dgm:pt>
    <dgm:pt modelId="{494DB70C-2E07-4304-B757-DD010196D5F9}" type="pres">
      <dgm:prSet presAssocID="{74DEED6B-F622-40DA-A021-5DD6DCC5E88E}" presName="iconBgRect" presStyleLbl="bgShp" presStyleIdx="1" presStyleCnt="2"/>
      <dgm:spPr/>
    </dgm:pt>
    <dgm:pt modelId="{727A4921-4BDB-4AFB-A1D4-0F6B7759DAE3}" type="pres">
      <dgm:prSet presAssocID="{74DEED6B-F622-40DA-A021-5DD6DCC5E88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btitles"/>
        </a:ext>
      </dgm:extLst>
    </dgm:pt>
    <dgm:pt modelId="{95F43C89-E90C-406C-817A-2264DB826977}" type="pres">
      <dgm:prSet presAssocID="{74DEED6B-F622-40DA-A021-5DD6DCC5E88E}" presName="spaceRect" presStyleCnt="0"/>
      <dgm:spPr/>
    </dgm:pt>
    <dgm:pt modelId="{58B2548E-016A-4906-BE7B-A2AC69893387}" type="pres">
      <dgm:prSet presAssocID="{74DEED6B-F622-40DA-A021-5DD6DCC5E88E}" presName="textRect" presStyleLbl="revTx" presStyleIdx="1" presStyleCnt="2">
        <dgm:presLayoutVars>
          <dgm:chMax val="1"/>
          <dgm:chPref val="1"/>
        </dgm:presLayoutVars>
      </dgm:prSet>
      <dgm:spPr/>
    </dgm:pt>
  </dgm:ptLst>
  <dgm:cxnLst>
    <dgm:cxn modelId="{EC37C715-85EF-4DC3-A581-4F1079EFB23B}" type="presOf" srcId="{51F25ECA-52E7-435B-B724-25A205C52C1B}" destId="{0BC1DF30-2980-450A-92E6-76C9DC942A4E}" srcOrd="0" destOrd="0" presId="urn:microsoft.com/office/officeart/2018/5/layout/IconCircleLabelList"/>
    <dgm:cxn modelId="{60E1D746-9105-427E-B983-CEFBD17ED16E}" type="presOf" srcId="{482C9E98-466E-4211-9C7F-E60DC95382F5}" destId="{5B1C346D-1D40-4A46-8859-6A6EC259EC35}" srcOrd="0" destOrd="0" presId="urn:microsoft.com/office/officeart/2018/5/layout/IconCircleLabelList"/>
    <dgm:cxn modelId="{3A5D7768-6378-4AC2-A59B-8484FDDCD585}" type="presOf" srcId="{74DEED6B-F622-40DA-A021-5DD6DCC5E88E}" destId="{58B2548E-016A-4906-BE7B-A2AC69893387}" srcOrd="0" destOrd="0" presId="urn:microsoft.com/office/officeart/2018/5/layout/IconCircleLabelList"/>
    <dgm:cxn modelId="{8110C955-F7A3-45CA-AB53-E8D24BB2DBA1}" srcId="{51F25ECA-52E7-435B-B724-25A205C52C1B}" destId="{482C9E98-466E-4211-9C7F-E60DC95382F5}" srcOrd="0" destOrd="0" parTransId="{E8DDC4C2-1ABA-4BBC-A4F2-597909445947}" sibTransId="{0EA60EC9-45AE-4677-BCCF-3B16208052C9}"/>
    <dgm:cxn modelId="{C419B490-B878-4B74-9D2E-76FAB187A632}" srcId="{51F25ECA-52E7-435B-B724-25A205C52C1B}" destId="{74DEED6B-F622-40DA-A021-5DD6DCC5E88E}" srcOrd="1" destOrd="0" parTransId="{5A068E98-73E9-4B39-B66E-6348E5147837}" sibTransId="{D307BFCB-8655-4689-B3F0-C19B8A876CF4}"/>
    <dgm:cxn modelId="{61B66807-4C51-47C5-9325-5236A6A3E2E5}" type="presParOf" srcId="{0BC1DF30-2980-450A-92E6-76C9DC942A4E}" destId="{CA214A21-8D03-4D3E-8586-D7118544C67F}" srcOrd="0" destOrd="0" presId="urn:microsoft.com/office/officeart/2018/5/layout/IconCircleLabelList"/>
    <dgm:cxn modelId="{B9CBBE93-3E85-4D48-9AA5-1EED37EECFC0}" type="presParOf" srcId="{CA214A21-8D03-4D3E-8586-D7118544C67F}" destId="{E08D8489-E8D4-4BAC-B0AD-E86C7B10DB07}" srcOrd="0" destOrd="0" presId="urn:microsoft.com/office/officeart/2018/5/layout/IconCircleLabelList"/>
    <dgm:cxn modelId="{51E50982-8258-47DA-8018-EB310C118B4A}" type="presParOf" srcId="{CA214A21-8D03-4D3E-8586-D7118544C67F}" destId="{C50E181A-626A-4467-B0B7-1AED053D1A9D}" srcOrd="1" destOrd="0" presId="urn:microsoft.com/office/officeart/2018/5/layout/IconCircleLabelList"/>
    <dgm:cxn modelId="{93C80980-503E-4A24-A145-C44ED91FCB49}" type="presParOf" srcId="{CA214A21-8D03-4D3E-8586-D7118544C67F}" destId="{C6A93A19-DDC6-42A2-BBCC-B4F4F258FB68}" srcOrd="2" destOrd="0" presId="urn:microsoft.com/office/officeart/2018/5/layout/IconCircleLabelList"/>
    <dgm:cxn modelId="{78B65818-EF68-4A14-B8E0-6EBFEC4AE671}" type="presParOf" srcId="{CA214A21-8D03-4D3E-8586-D7118544C67F}" destId="{5B1C346D-1D40-4A46-8859-6A6EC259EC35}" srcOrd="3" destOrd="0" presId="urn:microsoft.com/office/officeart/2018/5/layout/IconCircleLabelList"/>
    <dgm:cxn modelId="{DB1C06DB-D491-4924-B09A-71648F0B728C}" type="presParOf" srcId="{0BC1DF30-2980-450A-92E6-76C9DC942A4E}" destId="{0B20084B-0607-4FC5-97AA-39917CBA683A}" srcOrd="1" destOrd="0" presId="urn:microsoft.com/office/officeart/2018/5/layout/IconCircleLabelList"/>
    <dgm:cxn modelId="{083B6393-7A47-4889-8618-9BA042581893}" type="presParOf" srcId="{0BC1DF30-2980-450A-92E6-76C9DC942A4E}" destId="{52E64C41-ECA9-4BF2-8BD6-32872F8EC381}" srcOrd="2" destOrd="0" presId="urn:microsoft.com/office/officeart/2018/5/layout/IconCircleLabelList"/>
    <dgm:cxn modelId="{68C5ED8F-512C-435A-B672-C8AA9BF3B3EE}" type="presParOf" srcId="{52E64C41-ECA9-4BF2-8BD6-32872F8EC381}" destId="{494DB70C-2E07-4304-B757-DD010196D5F9}" srcOrd="0" destOrd="0" presId="urn:microsoft.com/office/officeart/2018/5/layout/IconCircleLabelList"/>
    <dgm:cxn modelId="{A5495629-5421-4E5C-952E-7D5FD6541526}" type="presParOf" srcId="{52E64C41-ECA9-4BF2-8BD6-32872F8EC381}" destId="{727A4921-4BDB-4AFB-A1D4-0F6B7759DAE3}" srcOrd="1" destOrd="0" presId="urn:microsoft.com/office/officeart/2018/5/layout/IconCircleLabelList"/>
    <dgm:cxn modelId="{D8DE63EF-8BFF-41BD-A424-C13CF2CDC87C}" type="presParOf" srcId="{52E64C41-ECA9-4BF2-8BD6-32872F8EC381}" destId="{95F43C89-E90C-406C-817A-2264DB826977}" srcOrd="2" destOrd="0" presId="urn:microsoft.com/office/officeart/2018/5/layout/IconCircleLabelList"/>
    <dgm:cxn modelId="{76F206E6-FB93-4363-B5CA-A95EEC3AE393}" type="presParOf" srcId="{52E64C41-ECA9-4BF2-8BD6-32872F8EC381}" destId="{58B2548E-016A-4906-BE7B-A2AC6989338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E83F4B-B5AB-464A-91E4-82DC9CE6CA74}"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EC35AAA-467F-491C-BAA9-17EC0FF3D13D}">
      <dgm:prSet/>
      <dgm:spPr/>
      <dgm:t>
        <a:bodyPr/>
        <a:lstStyle/>
        <a:p>
          <a:r>
            <a:rPr lang="en-US" b="0" dirty="0">
              <a:solidFill>
                <a:schemeClr val="tx2"/>
              </a:solidFill>
            </a:rPr>
            <a:t>Open Schoology</a:t>
          </a:r>
          <a:endParaRPr lang="en-US" dirty="0">
            <a:solidFill>
              <a:schemeClr val="tx2"/>
            </a:solidFill>
          </a:endParaRPr>
        </a:p>
      </dgm:t>
    </dgm:pt>
    <dgm:pt modelId="{AE210EFE-D3A6-4189-B682-AB17D0FC2734}" type="parTrans" cxnId="{3CEDCE9B-AD1B-4B26-9F04-1C4373B294F4}">
      <dgm:prSet/>
      <dgm:spPr/>
      <dgm:t>
        <a:bodyPr/>
        <a:lstStyle/>
        <a:p>
          <a:endParaRPr lang="en-US"/>
        </a:p>
      </dgm:t>
    </dgm:pt>
    <dgm:pt modelId="{1F1C2FE5-9306-4A8B-A2DD-F00E2FC6D9B8}" type="sibTrans" cxnId="{3CEDCE9B-AD1B-4B26-9F04-1C4373B294F4}">
      <dgm:prSet/>
      <dgm:spPr/>
      <dgm:t>
        <a:bodyPr/>
        <a:lstStyle/>
        <a:p>
          <a:endParaRPr lang="en-US"/>
        </a:p>
      </dgm:t>
    </dgm:pt>
    <dgm:pt modelId="{B9F568C7-AAE1-4FC4-AD01-47F83E75E5B5}">
      <dgm:prSet/>
      <dgm:spPr/>
      <dgm:t>
        <a:bodyPr/>
        <a:lstStyle/>
        <a:p>
          <a:r>
            <a:rPr lang="en-US" b="0" dirty="0">
              <a:solidFill>
                <a:schemeClr val="tx2"/>
              </a:solidFill>
            </a:rPr>
            <a:t>Go Try It: Desmos Activity</a:t>
          </a:r>
          <a:endParaRPr lang="en-US" dirty="0">
            <a:solidFill>
              <a:schemeClr val="tx2"/>
            </a:solidFill>
          </a:endParaRPr>
        </a:p>
      </dgm:t>
    </dgm:pt>
    <dgm:pt modelId="{8F0AE327-E268-4790-84AC-260B1CEC8F16}" type="parTrans" cxnId="{971D205D-763B-439A-BCF2-580F1E9F25F5}">
      <dgm:prSet/>
      <dgm:spPr/>
      <dgm:t>
        <a:bodyPr/>
        <a:lstStyle/>
        <a:p>
          <a:endParaRPr lang="en-US"/>
        </a:p>
      </dgm:t>
    </dgm:pt>
    <dgm:pt modelId="{DDF5E466-B60E-493D-A9AF-52D4D1ED8EA2}" type="sibTrans" cxnId="{971D205D-763B-439A-BCF2-580F1E9F25F5}">
      <dgm:prSet/>
      <dgm:spPr/>
      <dgm:t>
        <a:bodyPr/>
        <a:lstStyle/>
        <a:p>
          <a:endParaRPr lang="en-US"/>
        </a:p>
      </dgm:t>
    </dgm:pt>
    <dgm:pt modelId="{88055BEF-456F-4C84-A6EC-138595E55732}">
      <dgm:prSet/>
      <dgm:spPr/>
      <dgm:t>
        <a:bodyPr/>
        <a:lstStyle/>
        <a:p>
          <a:r>
            <a:rPr lang="en-US" b="0" dirty="0">
              <a:solidFill>
                <a:schemeClr val="tx2"/>
              </a:solidFill>
            </a:rPr>
            <a:t>Enter code:</a:t>
          </a:r>
          <a:endParaRPr lang="en-US" dirty="0">
            <a:solidFill>
              <a:schemeClr val="tx2"/>
            </a:solidFill>
          </a:endParaRPr>
        </a:p>
      </dgm:t>
    </dgm:pt>
    <dgm:pt modelId="{4B37002A-EC03-4102-ACDD-210FC9208DD2}" type="parTrans" cxnId="{4E5E6FF1-8479-4B94-9886-4333A5FB2C01}">
      <dgm:prSet/>
      <dgm:spPr/>
      <dgm:t>
        <a:bodyPr/>
        <a:lstStyle/>
        <a:p>
          <a:endParaRPr lang="en-US"/>
        </a:p>
      </dgm:t>
    </dgm:pt>
    <dgm:pt modelId="{E2AFC5E3-4A35-41A5-80F3-B4C074A3C800}" type="sibTrans" cxnId="{4E5E6FF1-8479-4B94-9886-4333A5FB2C01}">
      <dgm:prSet/>
      <dgm:spPr/>
      <dgm:t>
        <a:bodyPr/>
        <a:lstStyle/>
        <a:p>
          <a:endParaRPr lang="en-US"/>
        </a:p>
      </dgm:t>
    </dgm:pt>
    <dgm:pt modelId="{187E3D1A-E5C9-454F-9793-A0F20AD6F0EC}" type="pres">
      <dgm:prSet presAssocID="{AAE83F4B-B5AB-464A-91E4-82DC9CE6CA74}" presName="root" presStyleCnt="0">
        <dgm:presLayoutVars>
          <dgm:dir/>
          <dgm:resizeHandles val="exact"/>
        </dgm:presLayoutVars>
      </dgm:prSet>
      <dgm:spPr/>
    </dgm:pt>
    <dgm:pt modelId="{928CD647-5FAA-4019-8856-90ED437FB3C7}" type="pres">
      <dgm:prSet presAssocID="{BEC35AAA-467F-491C-BAA9-17EC0FF3D13D}" presName="compNode" presStyleCnt="0"/>
      <dgm:spPr/>
    </dgm:pt>
    <dgm:pt modelId="{0FD8AB26-9BF8-44FD-960C-38C6DE9ADE74}" type="pres">
      <dgm:prSet presAssocID="{BEC35AAA-467F-491C-BAA9-17EC0FF3D13D}" presName="bgRect" presStyleLbl="bgShp" presStyleIdx="0" presStyleCnt="3"/>
      <dgm:spPr/>
    </dgm:pt>
    <dgm:pt modelId="{D4A50EA8-C241-46A7-A2AA-0FA83F750D33}" type="pres">
      <dgm:prSet presAssocID="{BEC35AAA-467F-491C-BAA9-17EC0FF3D13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C0FE70EF-579C-479E-98FC-EDC58B01E1F0}" type="pres">
      <dgm:prSet presAssocID="{BEC35AAA-467F-491C-BAA9-17EC0FF3D13D}" presName="spaceRect" presStyleCnt="0"/>
      <dgm:spPr/>
    </dgm:pt>
    <dgm:pt modelId="{81656A74-3C53-48C6-8900-DCC08A8F4B70}" type="pres">
      <dgm:prSet presAssocID="{BEC35AAA-467F-491C-BAA9-17EC0FF3D13D}" presName="parTx" presStyleLbl="revTx" presStyleIdx="0" presStyleCnt="3">
        <dgm:presLayoutVars>
          <dgm:chMax val="0"/>
          <dgm:chPref val="0"/>
        </dgm:presLayoutVars>
      </dgm:prSet>
      <dgm:spPr/>
    </dgm:pt>
    <dgm:pt modelId="{573BA1BE-5BD5-44FC-BE77-2F7477F448B6}" type="pres">
      <dgm:prSet presAssocID="{1F1C2FE5-9306-4A8B-A2DD-F00E2FC6D9B8}" presName="sibTrans" presStyleCnt="0"/>
      <dgm:spPr/>
    </dgm:pt>
    <dgm:pt modelId="{75190D7D-DB22-40B4-96D4-2F62E8AAD201}" type="pres">
      <dgm:prSet presAssocID="{B9F568C7-AAE1-4FC4-AD01-47F83E75E5B5}" presName="compNode" presStyleCnt="0"/>
      <dgm:spPr/>
    </dgm:pt>
    <dgm:pt modelId="{DDFA29A5-507B-48EA-A698-11B005131BCE}" type="pres">
      <dgm:prSet presAssocID="{B9F568C7-AAE1-4FC4-AD01-47F83E75E5B5}" presName="bgRect" presStyleLbl="bgShp" presStyleIdx="1" presStyleCnt="3"/>
      <dgm:spPr/>
    </dgm:pt>
    <dgm:pt modelId="{49CA5B77-72FD-47BC-BE3A-354660EC047B}" type="pres">
      <dgm:prSet presAssocID="{B9F568C7-AAE1-4FC4-AD01-47F83E75E5B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reworks"/>
        </a:ext>
      </dgm:extLst>
    </dgm:pt>
    <dgm:pt modelId="{29A97A0B-60B7-43FA-BA9B-D37F5A8FAB8A}" type="pres">
      <dgm:prSet presAssocID="{B9F568C7-AAE1-4FC4-AD01-47F83E75E5B5}" presName="spaceRect" presStyleCnt="0"/>
      <dgm:spPr/>
    </dgm:pt>
    <dgm:pt modelId="{18D2996E-EC8E-4D8E-9254-723C45525665}" type="pres">
      <dgm:prSet presAssocID="{B9F568C7-AAE1-4FC4-AD01-47F83E75E5B5}" presName="parTx" presStyleLbl="revTx" presStyleIdx="1" presStyleCnt="3">
        <dgm:presLayoutVars>
          <dgm:chMax val="0"/>
          <dgm:chPref val="0"/>
        </dgm:presLayoutVars>
      </dgm:prSet>
      <dgm:spPr/>
    </dgm:pt>
    <dgm:pt modelId="{3A4CE194-3076-4719-A8B0-72E88EBAEE36}" type="pres">
      <dgm:prSet presAssocID="{DDF5E466-B60E-493D-A9AF-52D4D1ED8EA2}" presName="sibTrans" presStyleCnt="0"/>
      <dgm:spPr/>
    </dgm:pt>
    <dgm:pt modelId="{6686BFC5-4438-487F-A8DA-29276190FD66}" type="pres">
      <dgm:prSet presAssocID="{88055BEF-456F-4C84-A6EC-138595E55732}" presName="compNode" presStyleCnt="0"/>
      <dgm:spPr/>
    </dgm:pt>
    <dgm:pt modelId="{D6952478-7D10-4800-A370-CD6B9E8D9A32}" type="pres">
      <dgm:prSet presAssocID="{88055BEF-456F-4C84-A6EC-138595E55732}" presName="bgRect" presStyleLbl="bgShp" presStyleIdx="2" presStyleCnt="3"/>
      <dgm:spPr/>
    </dgm:pt>
    <dgm:pt modelId="{866E830F-B91A-45C7-A3ED-892BA5F8D720}" type="pres">
      <dgm:prSet presAssocID="{88055BEF-456F-4C84-A6EC-138595E5573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code"/>
        </a:ext>
      </dgm:extLst>
    </dgm:pt>
    <dgm:pt modelId="{C1B0B8A0-693B-48E1-919F-C095F8D83EEE}" type="pres">
      <dgm:prSet presAssocID="{88055BEF-456F-4C84-A6EC-138595E55732}" presName="spaceRect" presStyleCnt="0"/>
      <dgm:spPr/>
    </dgm:pt>
    <dgm:pt modelId="{5268EE32-6ADE-4CD6-8419-755308AFA41C}" type="pres">
      <dgm:prSet presAssocID="{88055BEF-456F-4C84-A6EC-138595E55732}" presName="parTx" presStyleLbl="revTx" presStyleIdx="2" presStyleCnt="3">
        <dgm:presLayoutVars>
          <dgm:chMax val="0"/>
          <dgm:chPref val="0"/>
        </dgm:presLayoutVars>
      </dgm:prSet>
      <dgm:spPr/>
    </dgm:pt>
  </dgm:ptLst>
  <dgm:cxnLst>
    <dgm:cxn modelId="{81688A25-F2D5-4534-A524-4683E4E9D32B}" type="presOf" srcId="{AAE83F4B-B5AB-464A-91E4-82DC9CE6CA74}" destId="{187E3D1A-E5C9-454F-9793-A0F20AD6F0EC}" srcOrd="0" destOrd="0" presId="urn:microsoft.com/office/officeart/2018/2/layout/IconVerticalSolidList"/>
    <dgm:cxn modelId="{971D205D-763B-439A-BCF2-580F1E9F25F5}" srcId="{AAE83F4B-B5AB-464A-91E4-82DC9CE6CA74}" destId="{B9F568C7-AAE1-4FC4-AD01-47F83E75E5B5}" srcOrd="1" destOrd="0" parTransId="{8F0AE327-E268-4790-84AC-260B1CEC8F16}" sibTransId="{DDF5E466-B60E-493D-A9AF-52D4D1ED8EA2}"/>
    <dgm:cxn modelId="{5C01A855-7BE8-45B2-9781-AC639C5CFB23}" type="presOf" srcId="{B9F568C7-AAE1-4FC4-AD01-47F83E75E5B5}" destId="{18D2996E-EC8E-4D8E-9254-723C45525665}" srcOrd="0" destOrd="0" presId="urn:microsoft.com/office/officeart/2018/2/layout/IconVerticalSolidList"/>
    <dgm:cxn modelId="{3CEDCE9B-AD1B-4B26-9F04-1C4373B294F4}" srcId="{AAE83F4B-B5AB-464A-91E4-82DC9CE6CA74}" destId="{BEC35AAA-467F-491C-BAA9-17EC0FF3D13D}" srcOrd="0" destOrd="0" parTransId="{AE210EFE-D3A6-4189-B682-AB17D0FC2734}" sibTransId="{1F1C2FE5-9306-4A8B-A2DD-F00E2FC6D9B8}"/>
    <dgm:cxn modelId="{3FA220B0-F752-48C7-8948-A5EE85C5F6C2}" type="presOf" srcId="{88055BEF-456F-4C84-A6EC-138595E55732}" destId="{5268EE32-6ADE-4CD6-8419-755308AFA41C}" srcOrd="0" destOrd="0" presId="urn:microsoft.com/office/officeart/2018/2/layout/IconVerticalSolidList"/>
    <dgm:cxn modelId="{C09CFBBE-5187-4D28-A058-BDE1BB7C34AD}" type="presOf" srcId="{BEC35AAA-467F-491C-BAA9-17EC0FF3D13D}" destId="{81656A74-3C53-48C6-8900-DCC08A8F4B70}" srcOrd="0" destOrd="0" presId="urn:microsoft.com/office/officeart/2018/2/layout/IconVerticalSolidList"/>
    <dgm:cxn modelId="{4E5E6FF1-8479-4B94-9886-4333A5FB2C01}" srcId="{AAE83F4B-B5AB-464A-91E4-82DC9CE6CA74}" destId="{88055BEF-456F-4C84-A6EC-138595E55732}" srcOrd="2" destOrd="0" parTransId="{4B37002A-EC03-4102-ACDD-210FC9208DD2}" sibTransId="{E2AFC5E3-4A35-41A5-80F3-B4C074A3C800}"/>
    <dgm:cxn modelId="{9306304F-709D-46E1-804E-1EE3EB9685A0}" type="presParOf" srcId="{187E3D1A-E5C9-454F-9793-A0F20AD6F0EC}" destId="{928CD647-5FAA-4019-8856-90ED437FB3C7}" srcOrd="0" destOrd="0" presId="urn:microsoft.com/office/officeart/2018/2/layout/IconVerticalSolidList"/>
    <dgm:cxn modelId="{F46E9EF0-7DCF-4FB6-ACF1-17A9DC3B0C70}" type="presParOf" srcId="{928CD647-5FAA-4019-8856-90ED437FB3C7}" destId="{0FD8AB26-9BF8-44FD-960C-38C6DE9ADE74}" srcOrd="0" destOrd="0" presId="urn:microsoft.com/office/officeart/2018/2/layout/IconVerticalSolidList"/>
    <dgm:cxn modelId="{474BCE5D-82FD-4A1C-981A-9F4990A88E6C}" type="presParOf" srcId="{928CD647-5FAA-4019-8856-90ED437FB3C7}" destId="{D4A50EA8-C241-46A7-A2AA-0FA83F750D33}" srcOrd="1" destOrd="0" presId="urn:microsoft.com/office/officeart/2018/2/layout/IconVerticalSolidList"/>
    <dgm:cxn modelId="{A4B8A875-41F1-4CC3-93DC-7A6819C44DC1}" type="presParOf" srcId="{928CD647-5FAA-4019-8856-90ED437FB3C7}" destId="{C0FE70EF-579C-479E-98FC-EDC58B01E1F0}" srcOrd="2" destOrd="0" presId="urn:microsoft.com/office/officeart/2018/2/layout/IconVerticalSolidList"/>
    <dgm:cxn modelId="{48676FBF-146D-4D91-A962-1E856D90123C}" type="presParOf" srcId="{928CD647-5FAA-4019-8856-90ED437FB3C7}" destId="{81656A74-3C53-48C6-8900-DCC08A8F4B70}" srcOrd="3" destOrd="0" presId="urn:microsoft.com/office/officeart/2018/2/layout/IconVerticalSolidList"/>
    <dgm:cxn modelId="{764E57C9-2C01-43AE-8498-19A68DEFB542}" type="presParOf" srcId="{187E3D1A-E5C9-454F-9793-A0F20AD6F0EC}" destId="{573BA1BE-5BD5-44FC-BE77-2F7477F448B6}" srcOrd="1" destOrd="0" presId="urn:microsoft.com/office/officeart/2018/2/layout/IconVerticalSolidList"/>
    <dgm:cxn modelId="{FF5AA447-9EA2-4F2D-842C-6BEA3BDBD295}" type="presParOf" srcId="{187E3D1A-E5C9-454F-9793-A0F20AD6F0EC}" destId="{75190D7D-DB22-40B4-96D4-2F62E8AAD201}" srcOrd="2" destOrd="0" presId="urn:microsoft.com/office/officeart/2018/2/layout/IconVerticalSolidList"/>
    <dgm:cxn modelId="{14997190-8603-4D89-A8D0-CF3D5986A8D7}" type="presParOf" srcId="{75190D7D-DB22-40B4-96D4-2F62E8AAD201}" destId="{DDFA29A5-507B-48EA-A698-11B005131BCE}" srcOrd="0" destOrd="0" presId="urn:microsoft.com/office/officeart/2018/2/layout/IconVerticalSolidList"/>
    <dgm:cxn modelId="{C3854ED4-0317-4FC6-9FCA-9FBC9C14CBAB}" type="presParOf" srcId="{75190D7D-DB22-40B4-96D4-2F62E8AAD201}" destId="{49CA5B77-72FD-47BC-BE3A-354660EC047B}" srcOrd="1" destOrd="0" presId="urn:microsoft.com/office/officeart/2018/2/layout/IconVerticalSolidList"/>
    <dgm:cxn modelId="{79233242-5206-4EB3-891E-8A9F91F32B89}" type="presParOf" srcId="{75190D7D-DB22-40B4-96D4-2F62E8AAD201}" destId="{29A97A0B-60B7-43FA-BA9B-D37F5A8FAB8A}" srcOrd="2" destOrd="0" presId="urn:microsoft.com/office/officeart/2018/2/layout/IconVerticalSolidList"/>
    <dgm:cxn modelId="{DAC8B865-7CE8-4955-919E-898FB18498B4}" type="presParOf" srcId="{75190D7D-DB22-40B4-96D4-2F62E8AAD201}" destId="{18D2996E-EC8E-4D8E-9254-723C45525665}" srcOrd="3" destOrd="0" presId="urn:microsoft.com/office/officeart/2018/2/layout/IconVerticalSolidList"/>
    <dgm:cxn modelId="{F3CDE4A0-CD11-4820-81CE-8ACBD302205A}" type="presParOf" srcId="{187E3D1A-E5C9-454F-9793-A0F20AD6F0EC}" destId="{3A4CE194-3076-4719-A8B0-72E88EBAEE36}" srcOrd="3" destOrd="0" presId="urn:microsoft.com/office/officeart/2018/2/layout/IconVerticalSolidList"/>
    <dgm:cxn modelId="{0F1ADE3A-D6A1-49A8-847D-00BBC32A78FC}" type="presParOf" srcId="{187E3D1A-E5C9-454F-9793-A0F20AD6F0EC}" destId="{6686BFC5-4438-487F-A8DA-29276190FD66}" srcOrd="4" destOrd="0" presId="urn:microsoft.com/office/officeart/2018/2/layout/IconVerticalSolidList"/>
    <dgm:cxn modelId="{2F790B10-01D8-448F-AA01-1315275479AB}" type="presParOf" srcId="{6686BFC5-4438-487F-A8DA-29276190FD66}" destId="{D6952478-7D10-4800-A370-CD6B9E8D9A32}" srcOrd="0" destOrd="0" presId="urn:microsoft.com/office/officeart/2018/2/layout/IconVerticalSolidList"/>
    <dgm:cxn modelId="{8298FC4F-6DE7-4EF3-A079-47CF53CDA1C4}" type="presParOf" srcId="{6686BFC5-4438-487F-A8DA-29276190FD66}" destId="{866E830F-B91A-45C7-A3ED-892BA5F8D720}" srcOrd="1" destOrd="0" presId="urn:microsoft.com/office/officeart/2018/2/layout/IconVerticalSolidList"/>
    <dgm:cxn modelId="{C47391AF-7886-4E1E-88EC-07E74F73D512}" type="presParOf" srcId="{6686BFC5-4438-487F-A8DA-29276190FD66}" destId="{C1B0B8A0-693B-48E1-919F-C095F8D83EEE}" srcOrd="2" destOrd="0" presId="urn:microsoft.com/office/officeart/2018/2/layout/IconVerticalSolidList"/>
    <dgm:cxn modelId="{D50D5C3D-BEA8-4D17-9EC1-267F7AFD553C}" type="presParOf" srcId="{6686BFC5-4438-487F-A8DA-29276190FD66}" destId="{5268EE32-6ADE-4CD6-8419-755308AFA41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17DF02-7B9D-42DC-AA6C-CA32E0E4DB3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51B883D-7287-4147-93D1-388A1DC5AC85}">
      <dgm:prSet/>
      <dgm:spPr/>
      <dgm:t>
        <a:bodyPr/>
        <a:lstStyle/>
        <a:p>
          <a:r>
            <a:rPr lang="en-US" dirty="0">
              <a:solidFill>
                <a:schemeClr val="tx2"/>
              </a:solidFill>
            </a:rPr>
            <a:t>Go to your Schoology for Algebra 2</a:t>
          </a:r>
        </a:p>
      </dgm:t>
    </dgm:pt>
    <dgm:pt modelId="{7C9EBA1F-496A-4B0E-B67B-6EB3A02DCF84}" type="parTrans" cxnId="{F7728ACD-550A-4664-B75C-48DC07A1C7EF}">
      <dgm:prSet/>
      <dgm:spPr/>
      <dgm:t>
        <a:bodyPr/>
        <a:lstStyle/>
        <a:p>
          <a:endParaRPr lang="en-US"/>
        </a:p>
      </dgm:t>
    </dgm:pt>
    <dgm:pt modelId="{1FD20400-F6EE-40BA-8F0A-AE71F3B06B89}" type="sibTrans" cxnId="{F7728ACD-550A-4664-B75C-48DC07A1C7EF}">
      <dgm:prSet/>
      <dgm:spPr/>
      <dgm:t>
        <a:bodyPr/>
        <a:lstStyle/>
        <a:p>
          <a:endParaRPr lang="en-US"/>
        </a:p>
      </dgm:t>
    </dgm:pt>
    <dgm:pt modelId="{4B674900-FE8B-405C-BAE9-0ABEB4AAF17D}">
      <dgm:prSet/>
      <dgm:spPr/>
      <dgm:t>
        <a:bodyPr/>
        <a:lstStyle/>
        <a:p>
          <a:r>
            <a:rPr lang="en-US" dirty="0">
              <a:solidFill>
                <a:schemeClr val="tx2"/>
              </a:solidFill>
            </a:rPr>
            <a:t>Show What You Know: Equivalent Expressions</a:t>
          </a:r>
        </a:p>
      </dgm:t>
    </dgm:pt>
    <dgm:pt modelId="{89E66085-BA54-499B-92C6-CB1804D82F68}" type="parTrans" cxnId="{C22C3AB1-05C5-4A3B-8373-5DDCFDA110C2}">
      <dgm:prSet/>
      <dgm:spPr/>
      <dgm:t>
        <a:bodyPr/>
        <a:lstStyle/>
        <a:p>
          <a:endParaRPr lang="en-US"/>
        </a:p>
      </dgm:t>
    </dgm:pt>
    <dgm:pt modelId="{314A4BCA-E8BD-4736-B395-6B97B8044896}" type="sibTrans" cxnId="{C22C3AB1-05C5-4A3B-8373-5DDCFDA110C2}">
      <dgm:prSet/>
      <dgm:spPr/>
      <dgm:t>
        <a:bodyPr/>
        <a:lstStyle/>
        <a:p>
          <a:endParaRPr lang="en-US"/>
        </a:p>
      </dgm:t>
    </dgm:pt>
    <dgm:pt modelId="{D9D13D80-4B95-4BA7-A4BC-FF9A55157477}" type="pres">
      <dgm:prSet presAssocID="{F517DF02-7B9D-42DC-AA6C-CA32E0E4DB32}" presName="root" presStyleCnt="0">
        <dgm:presLayoutVars>
          <dgm:dir/>
          <dgm:resizeHandles val="exact"/>
        </dgm:presLayoutVars>
      </dgm:prSet>
      <dgm:spPr/>
    </dgm:pt>
    <dgm:pt modelId="{0CD47E36-BF23-41CE-998E-57FDEDB23E7C}" type="pres">
      <dgm:prSet presAssocID="{251B883D-7287-4147-93D1-388A1DC5AC85}" presName="compNode" presStyleCnt="0"/>
      <dgm:spPr/>
    </dgm:pt>
    <dgm:pt modelId="{3BC31E9D-D5B5-47A0-B42C-EC328C90CD75}" type="pres">
      <dgm:prSet presAssocID="{251B883D-7287-4147-93D1-388A1DC5AC85}" presName="bgRect" presStyleLbl="bgShp" presStyleIdx="0" presStyleCnt="2"/>
      <dgm:spPr/>
    </dgm:pt>
    <dgm:pt modelId="{5A24E68E-6D0A-4B88-BECB-5C964FBD0AB6}" type="pres">
      <dgm:prSet presAssocID="{251B883D-7287-4147-93D1-388A1DC5AC8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ncil"/>
        </a:ext>
      </dgm:extLst>
    </dgm:pt>
    <dgm:pt modelId="{2ECAAFFB-63B4-4194-AD3E-31F2CEA5AFD6}" type="pres">
      <dgm:prSet presAssocID="{251B883D-7287-4147-93D1-388A1DC5AC85}" presName="spaceRect" presStyleCnt="0"/>
      <dgm:spPr/>
    </dgm:pt>
    <dgm:pt modelId="{3D82AF7C-CFE2-48D2-9358-2E0481D27640}" type="pres">
      <dgm:prSet presAssocID="{251B883D-7287-4147-93D1-388A1DC5AC85}" presName="parTx" presStyleLbl="revTx" presStyleIdx="0" presStyleCnt="2">
        <dgm:presLayoutVars>
          <dgm:chMax val="0"/>
          <dgm:chPref val="0"/>
        </dgm:presLayoutVars>
      </dgm:prSet>
      <dgm:spPr/>
    </dgm:pt>
    <dgm:pt modelId="{27DE2530-C674-45A6-86B6-BA55609D4DD1}" type="pres">
      <dgm:prSet presAssocID="{1FD20400-F6EE-40BA-8F0A-AE71F3B06B89}" presName="sibTrans" presStyleCnt="0"/>
      <dgm:spPr/>
    </dgm:pt>
    <dgm:pt modelId="{A07993E6-F9A5-4ECD-81E8-E672F75B2B0A}" type="pres">
      <dgm:prSet presAssocID="{4B674900-FE8B-405C-BAE9-0ABEB4AAF17D}" presName="compNode" presStyleCnt="0"/>
      <dgm:spPr/>
    </dgm:pt>
    <dgm:pt modelId="{F5C07055-784A-47A4-BFCF-FAA4CE4B9EA0}" type="pres">
      <dgm:prSet presAssocID="{4B674900-FE8B-405C-BAE9-0ABEB4AAF17D}" presName="bgRect" presStyleLbl="bgShp" presStyleIdx="1" presStyleCnt="2"/>
      <dgm:spPr/>
    </dgm:pt>
    <dgm:pt modelId="{0FA0DCB3-F28F-4D7A-B647-1B7B53DBE942}" type="pres">
      <dgm:prSet presAssocID="{4B674900-FE8B-405C-BAE9-0ABEB4AAF17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rawing Compass"/>
        </a:ext>
      </dgm:extLst>
    </dgm:pt>
    <dgm:pt modelId="{747C8122-4B25-40B9-868A-45EC53724334}" type="pres">
      <dgm:prSet presAssocID="{4B674900-FE8B-405C-BAE9-0ABEB4AAF17D}" presName="spaceRect" presStyleCnt="0"/>
      <dgm:spPr/>
    </dgm:pt>
    <dgm:pt modelId="{12F938D8-B8F8-4171-9321-42565E872524}" type="pres">
      <dgm:prSet presAssocID="{4B674900-FE8B-405C-BAE9-0ABEB4AAF17D}" presName="parTx" presStyleLbl="revTx" presStyleIdx="1" presStyleCnt="2">
        <dgm:presLayoutVars>
          <dgm:chMax val="0"/>
          <dgm:chPref val="0"/>
        </dgm:presLayoutVars>
      </dgm:prSet>
      <dgm:spPr/>
    </dgm:pt>
  </dgm:ptLst>
  <dgm:cxnLst>
    <dgm:cxn modelId="{565DA58E-0DC0-49B1-B671-BDBEC167AB75}" type="presOf" srcId="{4B674900-FE8B-405C-BAE9-0ABEB4AAF17D}" destId="{12F938D8-B8F8-4171-9321-42565E872524}" srcOrd="0" destOrd="0" presId="urn:microsoft.com/office/officeart/2018/2/layout/IconVerticalSolidList"/>
    <dgm:cxn modelId="{C22C3AB1-05C5-4A3B-8373-5DDCFDA110C2}" srcId="{F517DF02-7B9D-42DC-AA6C-CA32E0E4DB32}" destId="{4B674900-FE8B-405C-BAE9-0ABEB4AAF17D}" srcOrd="1" destOrd="0" parTransId="{89E66085-BA54-499B-92C6-CB1804D82F68}" sibTransId="{314A4BCA-E8BD-4736-B395-6B97B8044896}"/>
    <dgm:cxn modelId="{7B743CC4-0170-4A33-B7F8-BCB274B81C8A}" type="presOf" srcId="{F517DF02-7B9D-42DC-AA6C-CA32E0E4DB32}" destId="{D9D13D80-4B95-4BA7-A4BC-FF9A55157477}" srcOrd="0" destOrd="0" presId="urn:microsoft.com/office/officeart/2018/2/layout/IconVerticalSolidList"/>
    <dgm:cxn modelId="{F7728ACD-550A-4664-B75C-48DC07A1C7EF}" srcId="{F517DF02-7B9D-42DC-AA6C-CA32E0E4DB32}" destId="{251B883D-7287-4147-93D1-388A1DC5AC85}" srcOrd="0" destOrd="0" parTransId="{7C9EBA1F-496A-4B0E-B67B-6EB3A02DCF84}" sibTransId="{1FD20400-F6EE-40BA-8F0A-AE71F3B06B89}"/>
    <dgm:cxn modelId="{B1A708FD-E2A8-4BFE-8B01-A28431585A5E}" type="presOf" srcId="{251B883D-7287-4147-93D1-388A1DC5AC85}" destId="{3D82AF7C-CFE2-48D2-9358-2E0481D27640}" srcOrd="0" destOrd="0" presId="urn:microsoft.com/office/officeart/2018/2/layout/IconVerticalSolidList"/>
    <dgm:cxn modelId="{7DF67480-4E4E-4D31-A64E-7A83E850FFE7}" type="presParOf" srcId="{D9D13D80-4B95-4BA7-A4BC-FF9A55157477}" destId="{0CD47E36-BF23-41CE-998E-57FDEDB23E7C}" srcOrd="0" destOrd="0" presId="urn:microsoft.com/office/officeart/2018/2/layout/IconVerticalSolidList"/>
    <dgm:cxn modelId="{0AEAC7A5-1E80-4CB7-B47B-4483CC90A63E}" type="presParOf" srcId="{0CD47E36-BF23-41CE-998E-57FDEDB23E7C}" destId="{3BC31E9D-D5B5-47A0-B42C-EC328C90CD75}" srcOrd="0" destOrd="0" presId="urn:microsoft.com/office/officeart/2018/2/layout/IconVerticalSolidList"/>
    <dgm:cxn modelId="{6D47EE0F-1CC6-4C69-8D8A-72CD4C0199DC}" type="presParOf" srcId="{0CD47E36-BF23-41CE-998E-57FDEDB23E7C}" destId="{5A24E68E-6D0A-4B88-BECB-5C964FBD0AB6}" srcOrd="1" destOrd="0" presId="urn:microsoft.com/office/officeart/2018/2/layout/IconVerticalSolidList"/>
    <dgm:cxn modelId="{09ACE05F-9CDC-4816-8AE9-C5DF401D3C97}" type="presParOf" srcId="{0CD47E36-BF23-41CE-998E-57FDEDB23E7C}" destId="{2ECAAFFB-63B4-4194-AD3E-31F2CEA5AFD6}" srcOrd="2" destOrd="0" presId="urn:microsoft.com/office/officeart/2018/2/layout/IconVerticalSolidList"/>
    <dgm:cxn modelId="{E560E643-B48C-475E-9CEB-85E78D59FCF2}" type="presParOf" srcId="{0CD47E36-BF23-41CE-998E-57FDEDB23E7C}" destId="{3D82AF7C-CFE2-48D2-9358-2E0481D27640}" srcOrd="3" destOrd="0" presId="urn:microsoft.com/office/officeart/2018/2/layout/IconVerticalSolidList"/>
    <dgm:cxn modelId="{944BCE06-3282-4B31-AA91-1AF7683F25CB}" type="presParOf" srcId="{D9D13D80-4B95-4BA7-A4BC-FF9A55157477}" destId="{27DE2530-C674-45A6-86B6-BA55609D4DD1}" srcOrd="1" destOrd="0" presId="urn:microsoft.com/office/officeart/2018/2/layout/IconVerticalSolidList"/>
    <dgm:cxn modelId="{1DED4E37-0005-4F72-8897-28A362F68A8D}" type="presParOf" srcId="{D9D13D80-4B95-4BA7-A4BC-FF9A55157477}" destId="{A07993E6-F9A5-4ECD-81E8-E672F75B2B0A}" srcOrd="2" destOrd="0" presId="urn:microsoft.com/office/officeart/2018/2/layout/IconVerticalSolidList"/>
    <dgm:cxn modelId="{DD6FE383-90B1-4D84-A227-0DA87F8C81DC}" type="presParOf" srcId="{A07993E6-F9A5-4ECD-81E8-E672F75B2B0A}" destId="{F5C07055-784A-47A4-BFCF-FAA4CE4B9EA0}" srcOrd="0" destOrd="0" presId="urn:microsoft.com/office/officeart/2018/2/layout/IconVerticalSolidList"/>
    <dgm:cxn modelId="{5AF3881D-C2C9-4880-821A-DED29A5FE9BE}" type="presParOf" srcId="{A07993E6-F9A5-4ECD-81E8-E672F75B2B0A}" destId="{0FA0DCB3-F28F-4D7A-B647-1B7B53DBE942}" srcOrd="1" destOrd="0" presId="urn:microsoft.com/office/officeart/2018/2/layout/IconVerticalSolidList"/>
    <dgm:cxn modelId="{408BDCEA-141E-4BEF-8756-A465DE7CBA54}" type="presParOf" srcId="{A07993E6-F9A5-4ECD-81E8-E672F75B2B0A}" destId="{747C8122-4B25-40B9-868A-45EC53724334}" srcOrd="2" destOrd="0" presId="urn:microsoft.com/office/officeart/2018/2/layout/IconVerticalSolidList"/>
    <dgm:cxn modelId="{5891FB69-EF06-4367-B980-D0ACE077168D}" type="presParOf" srcId="{A07993E6-F9A5-4ECD-81E8-E672F75B2B0A}" destId="{12F938D8-B8F8-4171-9321-42565E87252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D8489-E8D4-4BAC-B0AD-E86C7B10DB07}">
      <dsp:nvSpPr>
        <dsp:cNvPr id="0" name=""/>
        <dsp:cNvSpPr/>
      </dsp:nvSpPr>
      <dsp:spPr>
        <a:xfrm>
          <a:off x="901799" y="462981"/>
          <a:ext cx="2196000" cy="2196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0E181A-626A-4467-B0B7-1AED053D1A9D}">
      <dsp:nvSpPr>
        <dsp:cNvPr id="0" name=""/>
        <dsp:cNvSpPr/>
      </dsp:nvSpPr>
      <dsp:spPr>
        <a:xfrm>
          <a:off x="1369799" y="930981"/>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82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1C346D-1D40-4A46-8859-6A6EC259EC35}">
      <dsp:nvSpPr>
        <dsp:cNvPr id="0" name=""/>
        <dsp:cNvSpPr/>
      </dsp:nvSpPr>
      <dsp:spPr>
        <a:xfrm>
          <a:off x="199799" y="3342981"/>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b="0" kern="1200" dirty="0">
              <a:solidFill>
                <a:schemeClr val="tx2"/>
              </a:solidFill>
            </a:rPr>
            <a:t>Make sure you have pencil and paper handy.</a:t>
          </a:r>
          <a:endParaRPr lang="en-US" sz="2500" kern="1200" dirty="0">
            <a:solidFill>
              <a:schemeClr val="tx2"/>
            </a:solidFill>
          </a:endParaRPr>
        </a:p>
      </dsp:txBody>
      <dsp:txXfrm>
        <a:off x="199799" y="3342981"/>
        <a:ext cx="3600000" cy="720000"/>
      </dsp:txXfrm>
    </dsp:sp>
    <dsp:sp modelId="{494DB70C-2E07-4304-B757-DD010196D5F9}">
      <dsp:nvSpPr>
        <dsp:cNvPr id="0" name=""/>
        <dsp:cNvSpPr/>
      </dsp:nvSpPr>
      <dsp:spPr>
        <a:xfrm>
          <a:off x="5131800" y="462981"/>
          <a:ext cx="2196000" cy="2196000"/>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7A4921-4BDB-4AFB-A1D4-0F6B7759DAE3}">
      <dsp:nvSpPr>
        <dsp:cNvPr id="0" name=""/>
        <dsp:cNvSpPr/>
      </dsp:nvSpPr>
      <dsp:spPr>
        <a:xfrm>
          <a:off x="5599800" y="930981"/>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82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B2548E-016A-4906-BE7B-A2AC69893387}">
      <dsp:nvSpPr>
        <dsp:cNvPr id="0" name=""/>
        <dsp:cNvSpPr/>
      </dsp:nvSpPr>
      <dsp:spPr>
        <a:xfrm>
          <a:off x="4429800" y="3342981"/>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b="0" kern="1200" dirty="0">
              <a:solidFill>
                <a:schemeClr val="tx2"/>
              </a:solidFill>
            </a:rPr>
            <a:t>Open your Schoology</a:t>
          </a:r>
          <a:r>
            <a:rPr lang="en-US" sz="2500" b="0" kern="1200" dirty="0"/>
            <a:t>.</a:t>
          </a:r>
          <a:endParaRPr lang="en-US" sz="2500" kern="1200" dirty="0"/>
        </a:p>
      </dsp:txBody>
      <dsp:txXfrm>
        <a:off x="4429800" y="3342981"/>
        <a:ext cx="36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8AB26-9BF8-44FD-960C-38C6DE9ADE74}">
      <dsp:nvSpPr>
        <dsp:cNvPr id="0" name=""/>
        <dsp:cNvSpPr/>
      </dsp:nvSpPr>
      <dsp:spPr>
        <a:xfrm>
          <a:off x="0" y="552"/>
          <a:ext cx="82296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A50EA8-C241-46A7-A2AA-0FA83F750D33}">
      <dsp:nvSpPr>
        <dsp:cNvPr id="0" name=""/>
        <dsp:cNvSpPr/>
      </dsp:nvSpPr>
      <dsp:spPr>
        <a:xfrm>
          <a:off x="391077" y="291436"/>
          <a:ext cx="711049" cy="7110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82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1656A74-3C53-48C6-8900-DCC08A8F4B70}">
      <dsp:nvSpPr>
        <dsp:cNvPr id="0" name=""/>
        <dsp:cNvSpPr/>
      </dsp:nvSpPr>
      <dsp:spPr>
        <a:xfrm>
          <a:off x="1493203" y="552"/>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90000"/>
            </a:lnSpc>
            <a:spcBef>
              <a:spcPct val="0"/>
            </a:spcBef>
            <a:spcAft>
              <a:spcPct val="35000"/>
            </a:spcAft>
            <a:buNone/>
          </a:pPr>
          <a:r>
            <a:rPr lang="en-US" sz="2500" b="0" kern="1200" dirty="0">
              <a:solidFill>
                <a:schemeClr val="tx2"/>
              </a:solidFill>
            </a:rPr>
            <a:t>Open Schoology</a:t>
          </a:r>
          <a:endParaRPr lang="en-US" sz="2500" kern="1200" dirty="0">
            <a:solidFill>
              <a:schemeClr val="tx2"/>
            </a:solidFill>
          </a:endParaRPr>
        </a:p>
      </dsp:txBody>
      <dsp:txXfrm>
        <a:off x="1493203" y="552"/>
        <a:ext cx="6736396" cy="1292816"/>
      </dsp:txXfrm>
    </dsp:sp>
    <dsp:sp modelId="{DDFA29A5-507B-48EA-A698-11B005131BCE}">
      <dsp:nvSpPr>
        <dsp:cNvPr id="0" name=""/>
        <dsp:cNvSpPr/>
      </dsp:nvSpPr>
      <dsp:spPr>
        <a:xfrm>
          <a:off x="0" y="1616573"/>
          <a:ext cx="82296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CA5B77-72FD-47BC-BE3A-354660EC047B}">
      <dsp:nvSpPr>
        <dsp:cNvPr id="0" name=""/>
        <dsp:cNvSpPr/>
      </dsp:nvSpPr>
      <dsp:spPr>
        <a:xfrm>
          <a:off x="391077" y="1907456"/>
          <a:ext cx="711049" cy="7110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82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D2996E-EC8E-4D8E-9254-723C45525665}">
      <dsp:nvSpPr>
        <dsp:cNvPr id="0" name=""/>
        <dsp:cNvSpPr/>
      </dsp:nvSpPr>
      <dsp:spPr>
        <a:xfrm>
          <a:off x="1493203" y="1616573"/>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90000"/>
            </a:lnSpc>
            <a:spcBef>
              <a:spcPct val="0"/>
            </a:spcBef>
            <a:spcAft>
              <a:spcPct val="35000"/>
            </a:spcAft>
            <a:buNone/>
          </a:pPr>
          <a:r>
            <a:rPr lang="en-US" sz="2500" b="0" kern="1200" dirty="0">
              <a:solidFill>
                <a:schemeClr val="tx2"/>
              </a:solidFill>
            </a:rPr>
            <a:t>Go Try It: Desmos Activity</a:t>
          </a:r>
          <a:endParaRPr lang="en-US" sz="2500" kern="1200" dirty="0">
            <a:solidFill>
              <a:schemeClr val="tx2"/>
            </a:solidFill>
          </a:endParaRPr>
        </a:p>
      </dsp:txBody>
      <dsp:txXfrm>
        <a:off x="1493203" y="1616573"/>
        <a:ext cx="6736396" cy="1292816"/>
      </dsp:txXfrm>
    </dsp:sp>
    <dsp:sp modelId="{D6952478-7D10-4800-A370-CD6B9E8D9A32}">
      <dsp:nvSpPr>
        <dsp:cNvPr id="0" name=""/>
        <dsp:cNvSpPr/>
      </dsp:nvSpPr>
      <dsp:spPr>
        <a:xfrm>
          <a:off x="0" y="3232593"/>
          <a:ext cx="8229600" cy="129281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6E830F-B91A-45C7-A3ED-892BA5F8D720}">
      <dsp:nvSpPr>
        <dsp:cNvPr id="0" name=""/>
        <dsp:cNvSpPr/>
      </dsp:nvSpPr>
      <dsp:spPr>
        <a:xfrm>
          <a:off x="391077" y="3523477"/>
          <a:ext cx="711049" cy="7110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82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68EE32-6ADE-4CD6-8419-755308AFA41C}">
      <dsp:nvSpPr>
        <dsp:cNvPr id="0" name=""/>
        <dsp:cNvSpPr/>
      </dsp:nvSpPr>
      <dsp:spPr>
        <a:xfrm>
          <a:off x="1493203" y="3232593"/>
          <a:ext cx="6736396" cy="1292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823" tIns="136823" rIns="136823" bIns="136823" numCol="1" spcCol="1270" anchor="ctr" anchorCtr="0">
          <a:noAutofit/>
        </a:bodyPr>
        <a:lstStyle/>
        <a:p>
          <a:pPr marL="0" lvl="0" indent="0" algn="l" defTabSz="1111250">
            <a:lnSpc>
              <a:spcPct val="90000"/>
            </a:lnSpc>
            <a:spcBef>
              <a:spcPct val="0"/>
            </a:spcBef>
            <a:spcAft>
              <a:spcPct val="35000"/>
            </a:spcAft>
            <a:buNone/>
          </a:pPr>
          <a:r>
            <a:rPr lang="en-US" sz="2500" b="0" kern="1200" dirty="0">
              <a:solidFill>
                <a:schemeClr val="tx2"/>
              </a:solidFill>
            </a:rPr>
            <a:t>Enter code:</a:t>
          </a:r>
          <a:endParaRPr lang="en-US" sz="2500" kern="1200" dirty="0">
            <a:solidFill>
              <a:schemeClr val="tx2"/>
            </a:solidFill>
          </a:endParaRPr>
        </a:p>
      </dsp:txBody>
      <dsp:txXfrm>
        <a:off x="1493203" y="3232593"/>
        <a:ext cx="6736396" cy="12928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31E9D-D5B5-47A0-B42C-EC328C90CD75}">
      <dsp:nvSpPr>
        <dsp:cNvPr id="0" name=""/>
        <dsp:cNvSpPr/>
      </dsp:nvSpPr>
      <dsp:spPr>
        <a:xfrm>
          <a:off x="0" y="735468"/>
          <a:ext cx="8229600" cy="13577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24E68E-6D0A-4B88-BECB-5C964FBD0AB6}">
      <dsp:nvSpPr>
        <dsp:cNvPr id="0" name=""/>
        <dsp:cNvSpPr/>
      </dsp:nvSpPr>
      <dsp:spPr>
        <a:xfrm>
          <a:off x="410731" y="1040971"/>
          <a:ext cx="746783" cy="7467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82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82AF7C-CFE2-48D2-9358-2E0481D27640}">
      <dsp:nvSpPr>
        <dsp:cNvPr id="0" name=""/>
        <dsp:cNvSpPr/>
      </dsp:nvSpPr>
      <dsp:spPr>
        <a:xfrm>
          <a:off x="1568246" y="735468"/>
          <a:ext cx="6661353"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2"/>
              </a:solidFill>
            </a:rPr>
            <a:t>Go to your Schoology for Algebra 2</a:t>
          </a:r>
        </a:p>
      </dsp:txBody>
      <dsp:txXfrm>
        <a:off x="1568246" y="735468"/>
        <a:ext cx="6661353" cy="1357788"/>
      </dsp:txXfrm>
    </dsp:sp>
    <dsp:sp modelId="{F5C07055-784A-47A4-BFCF-FAA4CE4B9EA0}">
      <dsp:nvSpPr>
        <dsp:cNvPr id="0" name=""/>
        <dsp:cNvSpPr/>
      </dsp:nvSpPr>
      <dsp:spPr>
        <a:xfrm>
          <a:off x="0" y="2432705"/>
          <a:ext cx="8229600" cy="135778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A0DCB3-F28F-4D7A-B647-1B7B53DBE942}">
      <dsp:nvSpPr>
        <dsp:cNvPr id="0" name=""/>
        <dsp:cNvSpPr/>
      </dsp:nvSpPr>
      <dsp:spPr>
        <a:xfrm>
          <a:off x="410731" y="2738207"/>
          <a:ext cx="746783" cy="7467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82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2F938D8-B8F8-4171-9321-42565E872524}">
      <dsp:nvSpPr>
        <dsp:cNvPr id="0" name=""/>
        <dsp:cNvSpPr/>
      </dsp:nvSpPr>
      <dsp:spPr>
        <a:xfrm>
          <a:off x="1568246" y="2432705"/>
          <a:ext cx="6661353" cy="1357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699" tIns="143699" rIns="143699" bIns="143699" numCol="1" spcCol="1270" anchor="ctr" anchorCtr="0">
          <a:noAutofit/>
        </a:bodyPr>
        <a:lstStyle/>
        <a:p>
          <a:pPr marL="0" lvl="0" indent="0" algn="l" defTabSz="1111250">
            <a:lnSpc>
              <a:spcPct val="90000"/>
            </a:lnSpc>
            <a:spcBef>
              <a:spcPct val="0"/>
            </a:spcBef>
            <a:spcAft>
              <a:spcPct val="35000"/>
            </a:spcAft>
            <a:buNone/>
          </a:pPr>
          <a:r>
            <a:rPr lang="en-US" sz="2500" kern="1200" dirty="0">
              <a:solidFill>
                <a:schemeClr val="tx2"/>
              </a:solidFill>
            </a:rPr>
            <a:t>Show What You Know: Equivalent Expressions</a:t>
          </a:r>
        </a:p>
      </dsp:txBody>
      <dsp:txXfrm>
        <a:off x="1568246" y="2432705"/>
        <a:ext cx="6661353" cy="1357788"/>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F79DC2A7-8608-3D46-89F1-016DF6C71D48}"/>
              </a:ext>
            </a:extLst>
          </p:cNvPr>
          <p:cNvSpPr>
            <a:spLocks noGrp="1" noChangeArrowheads="1"/>
          </p:cNvSpPr>
          <p:nvPr>
            <p:ph type="hdr" sz="quarter"/>
          </p:nvPr>
        </p:nvSpPr>
        <p:spPr bwMode="auto">
          <a:xfrm>
            <a:off x="0" y="0"/>
            <a:ext cx="3038475" cy="465138"/>
          </a:xfrm>
          <a:prstGeom prst="rect">
            <a:avLst/>
          </a:prstGeom>
          <a:noFill/>
          <a:ln>
            <a:noFill/>
          </a:ln>
          <a:effectLst/>
        </p:spPr>
        <p:txBody>
          <a:bodyPr vert="horz" wrap="square" lIns="92857" tIns="46429" rIns="92857" bIns="46429" numCol="1" anchor="t" anchorCtr="0" compatLnSpc="1">
            <a:prstTxWarp prst="textNoShape">
              <a:avLst/>
            </a:prstTxWarp>
          </a:bodyPr>
          <a:lstStyle>
            <a:lvl1pPr eaLnBrk="1" hangingPunct="1">
              <a:defRPr sz="1200">
                <a:latin typeface="Times New Roman" panose="02020603050405020304" pitchFamily="18" charset="0"/>
                <a:ea typeface="+mn-ea"/>
              </a:defRPr>
            </a:lvl1pPr>
          </a:lstStyle>
          <a:p>
            <a:pPr>
              <a:defRPr/>
            </a:pPr>
            <a:endParaRPr lang="en-US"/>
          </a:p>
        </p:txBody>
      </p:sp>
      <p:sp>
        <p:nvSpPr>
          <p:cNvPr id="47107" name="Rectangle 3">
            <a:extLst>
              <a:ext uri="{FF2B5EF4-FFF2-40B4-BE49-F238E27FC236}">
                <a16:creationId xmlns:a16="http://schemas.microsoft.com/office/drawing/2014/main" id="{F2AE83FB-DA8F-DD43-813B-F67FEBEA634B}"/>
              </a:ext>
            </a:extLst>
          </p:cNvPr>
          <p:cNvSpPr>
            <a:spLocks noGrp="1" noChangeArrowheads="1"/>
          </p:cNvSpPr>
          <p:nvPr>
            <p:ph type="dt" sz="quarter" idx="1"/>
          </p:nvPr>
        </p:nvSpPr>
        <p:spPr bwMode="auto">
          <a:xfrm>
            <a:off x="3971925" y="0"/>
            <a:ext cx="3038475" cy="465138"/>
          </a:xfrm>
          <a:prstGeom prst="rect">
            <a:avLst/>
          </a:prstGeom>
          <a:noFill/>
          <a:ln>
            <a:noFill/>
          </a:ln>
          <a:effectLst/>
        </p:spPr>
        <p:txBody>
          <a:bodyPr vert="horz" wrap="square" lIns="92857" tIns="46429" rIns="92857" bIns="46429" numCol="1" anchor="t" anchorCtr="0" compatLnSpc="1">
            <a:prstTxWarp prst="textNoShape">
              <a:avLst/>
            </a:prstTxWarp>
          </a:bodyPr>
          <a:lstStyle>
            <a:lvl1pPr algn="r" eaLnBrk="1" hangingPunct="1">
              <a:defRPr sz="1200">
                <a:latin typeface="Times New Roman" panose="02020603050405020304" pitchFamily="18" charset="0"/>
                <a:ea typeface="+mn-ea"/>
              </a:defRPr>
            </a:lvl1pPr>
          </a:lstStyle>
          <a:p>
            <a:pPr>
              <a:defRPr/>
            </a:pPr>
            <a:endParaRPr lang="en-US"/>
          </a:p>
        </p:txBody>
      </p:sp>
      <p:sp>
        <p:nvSpPr>
          <p:cNvPr id="47108" name="Rectangle 4">
            <a:extLst>
              <a:ext uri="{FF2B5EF4-FFF2-40B4-BE49-F238E27FC236}">
                <a16:creationId xmlns:a16="http://schemas.microsoft.com/office/drawing/2014/main" id="{12384CED-A5AF-2046-A041-1AF28092782D}"/>
              </a:ext>
            </a:extLst>
          </p:cNvPr>
          <p:cNvSpPr>
            <a:spLocks noGrp="1" noChangeArrowheads="1"/>
          </p:cNvSpPr>
          <p:nvPr>
            <p:ph type="ftr" sz="quarter" idx="2"/>
          </p:nvPr>
        </p:nvSpPr>
        <p:spPr bwMode="auto">
          <a:xfrm>
            <a:off x="0" y="8831263"/>
            <a:ext cx="3038475" cy="465137"/>
          </a:xfrm>
          <a:prstGeom prst="rect">
            <a:avLst/>
          </a:prstGeom>
          <a:noFill/>
          <a:ln>
            <a:noFill/>
          </a:ln>
          <a:effectLst/>
        </p:spPr>
        <p:txBody>
          <a:bodyPr vert="horz" wrap="square" lIns="92857" tIns="46429" rIns="92857" bIns="46429" numCol="1" anchor="b" anchorCtr="0" compatLnSpc="1">
            <a:prstTxWarp prst="textNoShape">
              <a:avLst/>
            </a:prstTxWarp>
          </a:bodyPr>
          <a:lstStyle>
            <a:lvl1pPr eaLnBrk="1" hangingPunct="1">
              <a:defRPr sz="1200">
                <a:latin typeface="Times New Roman" panose="02020603050405020304" pitchFamily="18" charset="0"/>
                <a:ea typeface="+mn-ea"/>
              </a:defRPr>
            </a:lvl1pPr>
          </a:lstStyle>
          <a:p>
            <a:pPr>
              <a:defRPr/>
            </a:pPr>
            <a:endParaRPr lang="en-US"/>
          </a:p>
        </p:txBody>
      </p:sp>
      <p:sp>
        <p:nvSpPr>
          <p:cNvPr id="47109" name="Rectangle 5">
            <a:extLst>
              <a:ext uri="{FF2B5EF4-FFF2-40B4-BE49-F238E27FC236}">
                <a16:creationId xmlns:a16="http://schemas.microsoft.com/office/drawing/2014/main" id="{7E8B07CB-35B4-B14F-B9F5-C15934447F01}"/>
              </a:ext>
            </a:extLst>
          </p:cNvPr>
          <p:cNvSpPr>
            <a:spLocks noGrp="1" noChangeArrowheads="1"/>
          </p:cNvSpPr>
          <p:nvPr>
            <p:ph type="sldNum" sz="quarter" idx="3"/>
          </p:nvPr>
        </p:nvSpPr>
        <p:spPr bwMode="auto">
          <a:xfrm>
            <a:off x="3971925" y="8831263"/>
            <a:ext cx="3038475" cy="465137"/>
          </a:xfrm>
          <a:prstGeom prst="rect">
            <a:avLst/>
          </a:prstGeom>
          <a:noFill/>
          <a:ln>
            <a:noFill/>
          </a:ln>
          <a:effectLst/>
        </p:spPr>
        <p:txBody>
          <a:bodyPr vert="horz" wrap="square" lIns="92857" tIns="46429" rIns="92857" bIns="46429" numCol="1" anchor="b" anchorCtr="0" compatLnSpc="1">
            <a:prstTxWarp prst="textNoShape">
              <a:avLst/>
            </a:prstTxWarp>
          </a:bodyPr>
          <a:lstStyle>
            <a:lvl1pPr algn="r" eaLnBrk="1" hangingPunct="1">
              <a:defRPr sz="1200"/>
            </a:lvl1pPr>
          </a:lstStyle>
          <a:p>
            <a:fld id="{B70620C8-144C-DC40-B122-A900E9CFA4D1}"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0:40.416"/>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26,'4'0,"6"0,6 0,3 0,4-5,2 0,1 0,1 0,-1 2,-8 1,-12 1,-7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0:46.056"/>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0,'0'10,"0"0,1 0,1 0,-1-1,2 1,-1-1,1 1,1-1,-1 0,2 0,-1 0,3 2,18 29,3-1,0-1,8 3,-7-6,-1 1,-1 1,7 16,-27-39,-1 0,-1 0,0 1,0 0,-2 0,0 0,0 0,-1 5,0 3,-2 0,0 0,-2 1,0-1,-2 3,0-10,0-1,-2 1,1-1,-2-1,0 1,-1-1,0 0,-1 0,-1 0,-20 24,-2-1,-14 11,0 3,29-29</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50.374"/>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0 151,'5'-8,"4"-4,3-3,6 0,5-1,4-2,0 2,1 3,-1 4,0 4,-5-1,-2-1,1 2,0 2,-3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50.704"/>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0 76,'0'4,"9"2,7-1,9-1,1-5,0-2,0-2,0-3,-1-1,-3-3,-2 1,0-2,1-4,-3 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51.209"/>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333 129,'0'-9,"0"0,0 0,1 0,0 1,1-1,0 0,2-7,-2 13,-1 0,1 0,0 0,0 1,0-1,0 0,0 1,1-1,-1 1,1 0,0 0,0 0,-1 0,1 0,0 1,0-1,1 1,-1 0,0 0,0 0,3 0,1-1,0 1,0 0,0 0,0 0,0 1,0 0,0 1,0-1,0 1,0 1,0-1,0 1,-1 1,1-1,-1 1,1 0,-1 0,0 1,0 0,0 0,-1 0,0 1,0 0,0 0,0 0,-1 1,1-1,-1 1,-1 0,1 0,-1 1,0 0,7 18,-2 1,0 0,-2 0,-1 0,-1 1,-1-1,-1 1,-2 9,0-15,-2 0,0-1,-1 0,-2 0,0 0,0 0,-2 0,-1-1,0 0,-1-1,-3 3,-18 26,-2-2,-3-1,-6 5,18-24,-1-1,-2-1,0-1,-2-1,-21 12,41-28,0-1,0 0,0 0,-1-1,0 0,0-1,0 0,0 0,0-1,0 0,0-1,0 0,-9-1,12 0,0 0,0 0,1 0,-1-1,1 0,-1 0,1-1,0 1,0-1,0 0,0-1,0 1,1-1,-1 0,1 0,0 0,1-1,-1 1,1-1,-1 0,2 0,-1 0,-1-3,0 0,1 0,1 0,-1 0,1 0,0 0,1-1,0 1,1-1,-1 1,2-1,-1 1,2-6,0 3,0 1,2-1,-1 1,1 0,0 0,1 0,0 1,1-1,0 1,2-1,1-2,1 0,1 1,0 1,0 0,1 0,0 1,1 0,0 2,1-1,-1 1,1 1,0 1,1 0,0 0,5 1,-14 3,0 1,1 0,-1 0,1 1,-1-1,0 1,1 1,-1-1,0 1,0 0,0 1,0 0,0 0,-1 0,1 0,-1 1,3 2,4 3,-2 1,1-1,-1 2,0-1,-1 2,-1-1,4 7,37 55,14 12,-61-82,0 0,0 0,0 0,1 0,0-1,-1 1,1-1,0 1,0-1,0 0,0 0,1 0,-1-1,0 1,1-1,1 1,7-2</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55.405"/>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154 309,'0'-1,"0"0,0 0,-1 0,1 1,0-1,-1 0,1 0,0 1,-1-1,1 0,-1 0,1 1,-1-1,0 0,1 1,-1-1,0 1,1-1,-1 1,0-1,1 1,-1 0,0-1,0 1,0 0,1-1,-1 1,0 0,0 0,0 0,0 0,0 0,-14-7,15 6,-1 1,1 0,0 0,0-1,0 1,0 0,0-1,-1 1,1 0,0-1,0 1,0 0,0-1,0 1,0 0,0-1,0 1,0 0,0 0,1-1,-1 1,0 0,0-1,0 1,0 0,0-1,1 1,-1 0,0 0,0-1,0 1,1 0,-1 0,0-1,0 1,1 0,-1 0,0 0,0 0,1-1,-1 1,0 0,1 0,-1 0,0 0,1 0,15-6,204-39,-188 39,-1 0,0 3,24-1,97 5,-64 1,14-1,160-2,-211-3,0-2,38-11,99-30,-18 3,-92 27,34 0,-41 7,-14 2,24 1,-50 5,0-2,6-3,-7 2,0 1,15 0,-21 3,55-1,46 6,-47 9,-51-8,0-1,19 0,38-5,-39 0,28 3,-11 10,-46-8,1-1,0 0,0-2,54 1,10-4,-20 0,55 6,-89 0,1 2,-1 1,0 1,16 8,-18-7,-9-2,-1 0,0 1,0 1,-1 0,0 1,0 1,-1 0,-1 0,0 2,0-1,-1 2,-1-1,7 12,0 3,-1 1,-1 0,-2 1,-1 1,-1 0,4 24,43 232,-8 72,-46-323,-1 0,-2 14,-1-19,2 0,1-1,4 16,5 16,-3-16,2 0,7 17,8 32,-20-69,-4-20,0 1,-1 0,0 0,0-1,-1 1,0 0,0 0,-1 0,0 4,0-9,1 0,-1 0,0 0,0 0,0 0,1-1,-2 1,1 0,0-1,0 1,0-1,-1 1,1-1,-1 0,1 1,-1-1,0 0,1 0,-1 0,0 0,0 0,0-1,1 1,-1 0,0-1,0 0,0 1,0-1,0 0,0 0,0 0,0 0,0 0,0-1,0 1,-9-2,0 0,0 0,1-1,-1-1,-4-2,-35-10,38 13,-31-7,1 2,-1 2,0 2,-4 2,-309 3,335 0,1 0,-1 2,1 0,-1 1,-7 4,-31 11,-7 6,7-2,-5-2,44-16,-1 0,0-1,0-1,0-1,-4-1,-407-2,417 0,-1-1,1 0,-1-1,-4-2,2 0,0 2,-17-2,12 5,-1 0,0 2,0 0,1 2,-10 3,-20 0,0-2,0-2,0-2,-15-4,-33 1,11 3,15 1,-40-6,36-8,53 6,-1 2,-19 0,-70 5,57 1,-44-5,79 0,0-2,1 0,-16-7,18 6,0 0,0 1,-1 1,-12 0,32 4,-30-2,0 0,1-2,-10-4,23 4,0 1,-1 0,1 1,-1 2,0-1,1 2,-1 1,1 0,-1 1,-4 2,21-4,0-1,1 1,-1-1,0 0,0 1,0-1,0 0,0 0,0 0,0 0,0-1,1 1,-1-1,0 1,0-1,0 1,0-1,1 0,-1 0,0 0,1 0,-1 0,1 0,-1-1,1 1,0 0,-1-1,1 1,0-1,0 1,0-1,0 0,-1-1,-2-7,0 0,0-1,1 1,1-1,-2-8,1 4,-18-81,-71-343,83 373,2 1,4-1,3-9,-2-36,-1 76,-6-24,-1-27,9 81,1 0,-1 0,0 0,0 0,-1 0,1 0,-1 0,0 0,0 1,-1-1,0 1,1-1,-1 1,-1 0,1 0,-1 1,1-1,-1 1,0-1,0 1,-1 0,0-1,3 3,0-1,0 1,0-1,0 0,1 0,-1 0,0 0,1 0,-1 0,2 1,0-1,-1 1,1 0,0 0,0 0,0 0,0-1,0 1,0 0,0 0,0 0,0 0,1 0,-1-1,0 1,1 0,-1 0,1 0,-1 0,1 0,0 0,-1 0,1 0,0 1,51-86,-45 73,-1-1,0 0,-1 0,0 0,1-10,-5 6,-3 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02.709"/>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23 1,'-1'0,"0"0,0 0,0 1,0-1,0 1,0-1,0 1,1-1,-1 1,0-1,0 1,1 0,-1-1,0 1,1 0,-1 0,0 0,1-1,-1 1,1 0,-1 0,1 0,0 0,0 0,-1 0,1 0,0 1,-5 28,7-6,0 1,2-1,1 0,1 0,3 9,5 16,45 275,-54-293,15 105,-6 0,-3 81,-11-209,0-5,-1 0,1 1,0-1,0 0,1 0,-1 0,1 1,-1-1,1 0,0 0,0 0,1 0,-1 0,1 1,4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03.392"/>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28 1,'-1'0,"0"0,0 1,0-1,0 1,0-1,0 1,1-1,-1 1,0 0,0-1,0 1,1 0,-1 0,0 0,1 0,-1-1,0 1,1 0,0 0,-1 0,1 0,-1 0,1 0,0 0,0 1,-1-1,-5 32,3 22,2 0,2 0,7 35,30 164,-31-216,16 94,32 206,-50-317,0-6</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03.775"/>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1 154,'3'0,"0"-1,0 0,0 0,0 0,0 0,0-1,0 1,0-1,2-1,8-4,8-1,0 1,16-3,31-11,18-12,52-12,-93 37,-25 6</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04.197"/>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108 52,'-17'19,"1"1,1 1,2 0,-8 14,17-27,0 1,1 0,0 0,0 0,1 1,0-1,0 0,1 1,0 0,1 13,0-1,1 1,2 6,-3-23,1-1,0 1,0 0,1-1,0 1,0-1,0 0,1 1,-1-1,1 0,1-1,-1 1,1 0,-1-1,1 0,0 0,4 3,-1-2,0-1,1 0,-1 0,1-1,-1 0,1 0,0 0,0-1,1-1,-1 1,8-1,-11 0,-1-1,1 0,0 0,-1 0,1-1,0 1,-1-1,1 0,-1-1,1 1,-1-1,0 0,0 0,1 0,-1 0,-1-1,1 0,3-2,1-3,-1-1,1 0,-2 0,1-1,-1 0,-1 0,1-2,2-4,-1-1,0 1,-1-1,-1 0,-1-1,1-8,-3 17,-1 0,-1 0,0 0,0 0,0 0,-1 0,-1 0,1 1,-2-1,1 0,-1 1,0-1,-4-5,0 1,0 0,-1 1,-1 0,0 0,0 1,-1 0,-2-1,8 9,0 0,1 0,-1 0,0 1,0 0,0-1,-1 2,1-1,0 0,-1 1,1 0,-1 0,0 0,1 0,-1 1,0 0,1 0,-1 0,0 0,1 1,-1 0,1 0,-1 0,-1 1,-1 1,0 0,1 0,-1 0,1 1,0 0,0 1,1-1,-1 1,1 0,0 1,0-1,0 1,1 0,0 1,-8 13</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04.562"/>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1 1,'2'19,"0"0,2 0,0 0,1 0,1 0,7 15,7 25,29 107,22 152,-44-168,-27-150,0 1,0 1,0-1,0 0,0 0,0 0,1 1,-1-1,0 0,1 0,-1 0,1 0,-1 0,1 1,0-1,-1 0,1 0,0-1,0 1,0 0,0 0,-1 0,1 0,0-1,1 1,-1-1,0 1,11-2</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05.013"/>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81 377,'6'-1,"-1"0,1 0,0 0,-1-1,1 0,0 0,-1 0,0 0,0-1,0 0,0 0,0-1,0 1,-1-1,0 0,9-8,-1-1,0 0,-1 0,4-8,0 0,-1-1,-1-1,0-4,-8 17,-1-1,0 0,0 0,-1 0,-1 0,0-1,0 1,-1-4,-1 12,0 0,0 0,-1 1,1-1,-1 0,1 0,-1 0,0 1,0-1,0 0,-1 1,1-1,0 1,-1 0,0-1,0 1,1 0,-1 0,0 0,-1 0,1 0,0 1,-1-1,1 1,-1-1,1 1,-1 0,-1-1,0 1,0 0,0 0,0 0,0 0,0 1,0-1,-1 1,1 0,0 1,0-1,0 1,0-1,0 1,0 0,0 1,0-1,-2 2,-7 4,1 1,0 0,0 1,0 0,1 0,1 2,0-1,0 1,1 1,0 0,1 0,1 0,-1 1,1 3,0 0,0 0,2 0,0 1,1-1,0 1,1 0,1 0,1 1,1-1,0 0,1 0,1 1,0-6,1 0,0 0,1-1,0 1,1-1,0 0,1 0,0 0,1-1,5 7,-2-5,0 0,0-1,1 0,1-1,0-1,0 1,1-2,5 3,-10-7,0 0,1-1,-1 0,1-1,0 0,-1 0,1-1,0 0,0 0,0-1,0-1,3 0,-4 1,-1-1,1-1,-1 1,1-1,-1-1,0 1,1-1,-1-1,-1 1,1-1,0 0,-1-1,0 1,2-3,3-6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0:46.639"/>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232 1,'-4'4,"-16"15,2 0,0 1,2 1,-15 22,22-27,-5 6,1 1,0 0,2 1,1 0,1 1,-5 24,10-32,-7 35,3 0,1 7,6-43,1-1,0 1,1-1,0 1,1-1,1 1,1-1,0 0,3 6,1-2,0-1,2 0,0 0,1-1,3 3,-8-13,0 0,0 0,1 0,0-1,0 0,0 0,1-1,0 1,0-2,0 1,1-1,1 0,11 2</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06.324"/>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658 536,'2'0,"0"0,0 0,0 0,0 0,0 0,0-1,-1 1,1-1,0 0,0 1,0-1,-1 0,1 0,0 0,-1 0,1-1,-1 1,1 0,-1-1,0 1,0-1,1 1,-1-1,0 1,0-1,-1 0,1 1,0-1,0 0,-1 0,1 0,-1 0,0 0,1 0,-1 1,0-1,0-2,0 0,0-1,-1 0,1 1,-1-1,0 1,0-1,0 1,-1-1,0 1,1 0,-2-1,1 1,0 0,-1 1,-2-4,0 1,-1 1,0 0,0 1,0-1,0 1,-1 0,0 1,1 0,-1 0,-1 0,1 1,0 0,0 0,-1 1,1 0,-1 0,1 1,-1 0,0 0,1 1,-1 0,1 0,0 1,-1 0,1 0,0 1,0-1,0 2,0-1,1 1,-1 0,-3 4,0 1,0 0,0 0,1 1,1 0,0 1,0 0,1 0,0 1,1 0,-4 10,4-4,0 1,1 0,1 0,0 0,2 1,0-1,2 15,-1-15,1-1,0 0,1 0,1-1,3 14,-5-27,1 0,0 0,0 0,1-1,-1 1,1 0,0-1,0 0,0 1,0-1,0 0,1 0,0 0,-1 0,1-1,0 1,0-1,0 0,1 0,-1 0,1 0,-1 0,1-1,0 1,3 0,1-1,-1 0,0 0,1 0,-1-1,1 0,-1 0,1-1,-1 0,0 0,1-1,-1 0,0 0,0-1,0 0,-1 0,1-1,-1 0,1 0,-1 0,0-1,-1 1,1-2,-1 1,0 0,0-1,-1 0,0 0,3-5,8-15,-2 1,10-28,-18 39,-1 0,0 0,-1 0,-1 0,0-1,-1 1,-1-1,0 7,-1-42,0 47,1-1,-1 1,1-1,-1 1,0-1,-1 1,1 0,-1-1,1 1,-1 0,0 0,0 0,-2 3,1 7,0 10,3-10,1 1,0 0,1-1,-1 1,1 0,1-1,-1 0,1 0,1 0,-1 0,1 0,0 0,1-1,-1 0,1 0,1 0,-1-1,1 0,0 0,0 0,4 2,-8-6,0 0,0 0,0 0,0-1,0 1,0-1,0 1,0-1,0 0,0 0,1 0,-1 0,0 0,0 0,0-1,0 1,0-1,0 1,1-1,0-1,0 1,0-1,0 0,0 0,-1 0,1-1,0 1,-1-1,0 1,1-1,-1 0,4-6,0-1,-1 1,-1-1,1 1,-1-1,-1-1,1-2,0-3,-1 1,-1-1,0 0,-1 0,-1 0,0 0,-1 0,-1 0,-1 0,0 0,-1 0,0 1,-4-7,-2-1,-1 0,-1 1,-1 1,-1 0,0 0,-2 2,0 0,-6-4,4 4,-1 0,-1 2,0 0,-18-10,32 23,0 0,0 1,0-1,-1 2,1-1,-1 1,0 0,0 0,1 0,-1 1,0 0,0 1,0 0,0 0,0 0,0 1,0 0,0 0,0 1,-4 1,-8 5,0 2,0 0,1 1,0 1,1 1,0 0,1 1,1 1,0 0,1 1,-8 13,-2 3,3 2,0 0,3 2,0 0,-9 32,5-1,3 0,3 2,3-1,3 2,2 19,7-71,1-1,1 0,0 1,1-1,1 0,1 0,0 0,2-1,0 1,0-1,1-1,1 1,1-1,0 0,9 9,-4-7,1 0,0-2,1 0,1 0,0-2,1 0,0-1,1-1,0-1,1 0,0-2,7 2,0 0,0-2,1-1,0-2,1 0,-1-2,15 0,-29-3,1-1,-1 0,1-1,-1 0,0-1,0-1,0 0,-1-1,1-1,-1 0,0-1,-1 0,9-7,4-3,-1-2,-1-1,4-6,-21 20,0 0,-1-1,0 0,0 0,0 0,-1 0,0-1,0 0,-1 0,0 0,-1 0,1 0,0-7,-4-6,-3 4</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07.240"/>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1 1,'3'0,"1"1,-1-1,0 1,0 0,1 0,-1 0,0 1,0-1,0 1,0 0,-1-1,1 1,1 1,35 33,-28-25,26 30,-2 2,-2 1,-1 1,18 38,-9-16,45 55,-64-91,-17-23,0 0,1-1,0 1,0-1,1 0,-1-1,2 0,-1 0,1 0,5 3,1-5</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07.576"/>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323 0,'-2'0,"-3"8,-4 11,-36 116,-13 79,28-93,-6 0,-18 32,-5 0,58-151,0 1,0-1,0 1,0-1,-1 1,1-1,-1 0,1 0,-1 0,0 0,0 0,-5 2</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07.925"/>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0 75,'5'0,"1"-4,3-2,10 1,6 0,2-2,2-1,-1 2,-4-3,-2 0,-1 2,-8 1,-6 3</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08.262"/>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0 94,'5'0,"5"-5,10 0,6-5,2 0,2-3,-1 1,-1 2,-5-1,-2 1,-4 2</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08.946"/>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104 283,'-4'-3,"1"1,0 0,-1-1,1 1,0-1,0 0,0 0,1 0,-1 0,1-1,0 1,-1-1,2 1,-1-1,0 0,1 0,-1 0,1 0,0 0,1 0,-1 0,1 0,0 0,0-2,0 0,0 0,0 0,1 0,0 0,0 0,1 0,0 0,0 1,0-1,0 1,1-1,0 1,0 0,1 0,-1 0,4-2,5-5,0 1,1 1,1 0,0 0,0 2,16-8,-23 13,1-1,0 1,0 0,1 1,-1 0,1 0,-1 1,1 0,-1 0,1 1,-1 0,1 1,0 0,4 1,-10 0,1-1,0 1,-1 0,0 0,1 1,-1-1,0 0,0 1,0 0,-1 0,1 0,0 0,-1 0,0 1,0-1,0 1,0 1,6 12,0 1,5 18,-12-32,11 36,-2 0,-1 1,2 40,-5 5,-3 35,-3-100,-2 0,0 0,-1 0,-1-1,-1 1,-1-1,-1 0,0 0,-4 5,-1-2,-1 0,-2-1,0 0,0-1,-2-1,-1-1,-6 5,-16 16,10-9,-18 13,44-41,0 0,1 0,-1-1,0 1,-1-1,1 0,0 0,-1 0,1 0,-1-1,1 0,-1 0,0 0,0-1,1 1,-1-1,0 0,0-1,1 1,1-1,-1 0,1-1,-1 1,1-1,0 1,-1-1,1 0,0 0,0-1,0 1,0-1,1 1,-1-1,1 0,0 0,-1 0,1 0,1 0,-1 0,0-1,1 1,-1-1,-1-4,0 1,0-1,1 0,0 0,0 0,1-1,0 1,0 0,1 0,0-1,0 1,1 0,1 0,-1-1,1 1,0 0,1 1,0-1,0 0,1 1,0-1,0 1,0 0,1 1,0-1,1 1,0 0,0 0,0 1,0-1,7-3,-1 1,0 1,0 0,0 1,0 0,1 1,0 1,0 0,1 0,6 0,-10 3,0 0,1 0,-1 1,1 1,-1 0,1 0,-1 1,0 0,0 0,0 1,0 1,7 3,-4-1,37 18,20 14,-56-29,0 0,0 1,-1 1,0 0,-1 1,10 12,-13-12</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14.672"/>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434 362,'-1'-4,"0"-1,-1 1,0 0,0 0,0 0,0 0,-1 0,0 0,-1-1,-4-6,4 4,-3-4,0 0,-1 0,-1 0,1 1,-3-1,9 9,1 1,-1-1,1 1,-1-1,0 1,0 0,0-1,1 1,-1 0,0 1,0-1,0 0,-1 0,1 1,0-1,0 1,0 0,0 0,-1 0,1 0,0 0,0 0,0 0,0 1,-1-1,1 1,0-1,0 1,0 0,0 0,0 0,0 0,1 0,-1 1,-9 7,1 0,0 1,1 0,0 1,1 0,0 1,1-1,-4 9,-11 25,-11 35,22-52,-5 11,1 1,2 0,2 1,2 1,2-1,0 15,6-47,1-1,1 1,0-1,0 0,0 0,1 1,1-1,-1 0,1-1,0 1,1 0,0-1,0 0,1 0,0 0,0 0,0-1,3 2,-1-1,0 0,1-1,0 0,0-1,0 1,1-2,0 1,0-1,0 0,0-1,1 0,-1-1,1 0,-1 0,5-1,5 1,1-2,0-1,-1 0,16-3,-24 2,-1-1,1 0,-1 0,0 0,0-2,0 1,-1-1,0 0,6-5,-13 8,0 0,1 0,-1 0,-1 0,1 0,0-1,0 1,-1 0,1-1,-1 0,-1 2,1 1,-1-1,0 1,0-1,0 0,1 1,-1-1,0 1,0-1,0 0,0 1,0-1,0 1,-1-1,1 0,0 1,0-1,0 1,0-1,-1 1,1-1,0 1,-1-1,1 1,0-1,-1 1,1-1,-1 1,1-1,-1 1,1 0,0-1,-1 1,0 0,1-1,-1 1,1 0,-1 0,1-1,-1 1,1 0,-1 0,0 0,1 0,-1 0,0 0,1 0,-1 0,1 0,-1 0,-3 0,0 0,1 1,-1-1,1 1,-1 0,1 0,-1 0,1 0,0 0,0 1,-2 0,-37 23,28-16,-7 6,1 0,0 1,1 2,1 0,0 0,-5 9,-28 40,-9 21,42-59,1 1,2 1,0 0,3 1,0 1,2 0,2 0,1 1,1 0,0 26,6-50,1 1,0-1,0 0,1 0,0 0,1 0,0 0,1-1,0 1,1-1,0 0,0 0,0 0,1-1,1 1,12 13,0 0,1-2,1 0,18 13,-26-23,1 0,0-1,0 0,1-1,0-1,0 0,0-1,6 1,-21-7,1 0,0 0,0 0,-1 0,1 0,0 0,-1 1,1-1,0 0,-1 0,1 1,0-1,-1 0,1 1,0-1,-1 0,1 1,-1-1,1 1,-1-1,1 1,-1 0,1-1,-1 1,0-1,1 1,-1 0,0-1,0 1,1 0,-1-1,0 1,0 0,0 0,-1 1,0 0,0 0,0 0,0 0,0 0,-1 0,1 0,-1 0,-1 1,1 0,-13 15,0 1,2 0,0 1,1 1,1 0,2 1,0 0,1 0,1 1,0 0,2 0,1 1,1 3,-6 35,3-22,-2 40,8-67,0 0,1 1,1-1,0 0,0 1,1-1,5 12,-2-11,0-1,0 1,1-1,1-1,0 1,1-1,1-1,-1 0,2 0,9 8,-11-12,1 0,-1-1,1 0,0 0,1-1,0 0,-1-1,1 0,1-1,-1 0,0-1,1 0,-1-1,3 0,-7-1,-1-1,1 0,-1 0,0 0,1-1,-1 1,0-2,0 1,0-1,0 0,0 0,-1 0,0-1,1 0,-1 0,0 0,-1-1,4-3,-2 1,0 0,-1-1,1 1,-2-1,1 0,-1 0,0-1,-1 1,0-1,0 0,-1 0,0 1,-1-2,-1 10,1-1,-1 0,0 0,0 0,0 0,0 0,0 0,0 0,0 0,0 0,0 0,0 0,-1 0,1 0,0 1,-1-1,1 0,0 0,-1 0,1 0,-1 0,0 1,1 0,-1 0,1 0,-1 0,0 0,1 0,-1 0,1 0,-1 0,1 0,-1 0,0 0,1 0,-1 0,1 1,-1-1,1 0,-1 0,1 1,-1-1,1 0,-1 1,1-1,-1 1,-29 29,29-30,-18 23,0 1,2 1,0 0,2 1,1 1,1 0,1 1,1 1,2 0,1 0,1 0,2 1,1 0,0 25,3-38,1 1,0 0,1-1,2 1,-1-1,2 1,0-1,1 0,1-1,1 1,5 9,-4-12,1 0,0 0,1-1,1 0,0-1,0 0,4 2,-7-8,-1 0,1-1,0 1,1-2,-1 1,1-1,0 0,0-1,0 0,1-1,-1 0,1 0,-1-1,29 1,0-1,0-2,-1-2,1-2,-1-1,0-2,-1-1,31-13,-36 7,-27 12,1 0,0 1,0-1,0 1,0 0,1 1,-1-1,5 0,-9 2,-1 0,0 0,1 0,-1 0,1 0,-1 0,1 0,-1 1,0-1,1 0,-1 0,0 0,1 1,-1-1,1 0,-1 0,0 1,1-1,-1 0,0 0,0 1,1-1,-1 0,0 1,0-1,1 1,-1-1,0 0,0 1,0-1,0 1,0-1,0 0,0 1,0-1,0 1,0-1,0 1,0-1,0 0,0 1,0-1,0 1,0-1,0 1,-8 23,6-19,-6 18,-6 13,2 1,2 0,0 6,8-31,0 0,1 0,1 0,0 0,0 0,1 0,1-1,0 1,0 0,2-1,-1 1,3 3,1 0,1 0,0-1,2 0,-1 0,2-1,0 0,0-1,1 0,0-1,1 0,1-1,0-1,0 0,0-1,1 0,12 3,-14-6,1 0,1-1,-1-1,0 0,1-1,0-1,4 0,7-1,0-1,1-1,15-4,-30 3,0 0,0-1,-1-1,1 0,-1 0,0-1,0 0,-1-1,0 0,0-1,-1 0,4-5,-6 6,0 0,0-1,-1 0,0 0,0 0,-1-1,0 0,0 0,-1 0,-1 0,1-1,-2 0,1 0,-1 1,0-5,-2 13,0-1,0 1,0 0,0 0,0-1,0 1,0 0,0 0,0 0,-1-1,1 1,0 0,-1 0,1 0,-1 0,1 0,-1 0,0 0,1 0,-1 0,0 0,0 0,0 0,0 0,0 0,0 1,-1 0,1 0,0 0,0 0,0 0,0 0,0 0,0 0,0 0,-1 0,1 1,0-1,0 0,0 1,0-1,0 1,0-1,0 1,0 0,1-1,-1 1,0 0,0-1,0 1,1 0,-1 0,-4 5,0 0,1 0,0 0,0 0,0 1,1-1,0 1,0 0,1 1,-5 13,1 1,-1 9,3-11,1 0,1 0,1 1,1-1,0 0,2 0,0 1,2-1,2 7,-2-12,1-1,0 0,1 0,0 0,2-1,-1 0,2 0,0 0,0-1,1-1,0 0,10 8,-7-8,1 0,0-1,1-1,3 2,-11-7,-1-1,1 0,0 0,0-1,0 0,0 0,1-1,-1 0,0 0,1 0,0-1,-3-1,0 0,0 0,0 0,0-1,0 1,0-1,0 0,-1-1,4-1,41-30,-22 14,-12 9,0-2,-1 1,8-10,-6 6,0 0,9-4,-24 19,1 0,0 0,0 0,0 0,-1 0,1 0,0 0,0 1,0-1,0 1,0 0,0-1,0 1,1 0,-1 0,0 0,0 1,0-1,0 0,0 1,0-1,0 1,0 0,0 0,0 0,7 4,-1 0,0 0,0 1,-1 0,2 2,20 15,-8-10,1-2,0 0,1-1,0-2,0 0,1-2,0 0,0-2,0 0,1-2,-1 0,1-2,-1-1,14-2,-18-2,-1 0,1-1,-1 0,0-2,0-1,-1 0,-1-1,1-1,-1 0,-1-2,0 1,-1-2,-1 0,1-2,-11 10,0 1,0-1,0-1,0 1,-1 0,0-1,-1 0,1 0,-1 0,-1 0,1 0,-1 0,0-2,-1 3,1 0,-1 0,0 0,-1 0,1-1,-1 1,-1 1,1-1,-1 0,0 0,0 0,-1 1,1 0,-1-1,-3-2,6 7,0 1,0-1,-1 1,1-1,0 1,0-1,-1 1,1 0,0-1,0 1,-1-1,1 1,-1 0,1 0,0-1,-1 1,1 0,-1-1,1 1,-1 0,1 0,-1 0,1 0,-1-1,1 1,0 0,-1 0,1 0,-1 0,1 0,-1 0,1 0,-1 0,1 1,-1-1,1 0,-1 0,1 0,-1 0,1 1,-1-1,1 0,-1 0,1 1,0-1,-1 0,1 1,0-1,-1 0,1 1,-1 0,0 1,0 0,1-1,-1 1,0 0,1 0,-1-1,1 1,0 0,0 0,0 0,-1 0,2-1,-1 1,1 5,0 1,0-1,1 0,0 0,1 0,0 0,0-1,0 1,1-1,-1 0,2 0,-1 0,1 0,0-1,0 0,0 0,1 0,-1-1,1 1,0-1,1-1,-1 1,3 0,1 1,1-1,0 0,1-1,-1 0,0-1,1 0,-1-1,1 0,0 0,-1-1,1-1,0 0,-1-1,5-1,3-2,0-2,0 0,0 0,0-2,-2 0,7-5,14-12,-1-2,6-6,-40 31,1 0,0 0,-1 0,1 1,0-1,0 1,0 0,1 1,2-2,-5 3,0-1,0 1,0 0,0 0,0 1,1-1,-1 0,0 1,0-1,0 1,0-1,-1 1,1 0,0 0,0 0,0 0,0 0,-1 0,1 1,-1-1,1 1,0 0,12 12,-1 1,9 13,-16-19,1 1,1-1,0 0,0 0,1-1,0 0,0-1,1 0,9 5,-10-8,1 0,0 0,0-1,0-1,0 1,1-2,-1 1,0-2,1 1,-1-1,1-1,-1 0,1 0,-1-1,0-1,0 1,0-2,9-3,2-3,-1 0,0-2,-1 0,0-1,-1-1,0-1,-2 0,3-4,6-7,-2-2,-2 0,0-1,-2 0,-1-2,-1 0,-2-2,-2 1,9-28,-7-21,-12 63,-2 15,-1 5,-1 16,1-1,1 1,1 0,3 13,-4-25,1 0,0 0,0 0,1 0,-1-1,1 1,1-1,-1 1,1-1,0 0,0-1,0 1,1-1,-1 1,3 0,0 1,1-1,0 0,0 0,1-1,-1 0,1 0,0-1,0 0,9 2,-12-4,0-1,1 1,-1-1,0 0,1-1,-1 1,1-1,-1 0,0-1,0 0,0 0,0 0,0 0,0-1,0-1,11-6,-1-2,0 0,0-1,-1-1,-1 0,-1-1,0 0,0-1,-2 0,0-1,-1-1,1-4,-1 5,16-30,5-19,-24 49,0-1,-2 0,0 0,-1 0,2-16,-2-42,-4-77,-2 86,2 66,0 1,0-1,-1 1,1-1,0 1,0-1,0 0,0 1,0-1,0 1,0-1,0 1,0-1,0 1,1-1,-1 0,0 1,0-1,0 1,1-1,-1 1,0-1,1 1,-1 0,0-1,1 1,-1-1,0 1,1 0,-1-1,1 1,0-1,13 10,1 3,-9-9,-1-1,1 1,0-1,0-1,0 1,1-1,-1 0,0 0,0-1,1 1,-1-2,0 1,1-1,-1 0,0 0,0 0,0-1,0 0,0 0,0-1,0 1,-1-1,1-1,-1 1,0-1,0 0,0 0,-1 0,1-1,-1 1,2-4,15-18,-1-2,-2 0,0 0,-2-2,-1 0,-2-1,4-14,-10 23,-2 0,0-1,-1 1,-1-1,-1 0,-1 0,-2 0,0 0,-1 0,-1 1,-3-10,-3-3,-2 2,-1-1,-2 2,-1 0,-2-2,-23-35,-35-44,73 110,-47-62,44 60,1-1,-1 1,-1 1,1-1,-1 1,1 0,-1 0,-1 0,1 1,-2 0,9 3,0 1,0-1,0 1,0-1,-1 1,1 0,0-1,0 1,-1 0,1 0,-1 0,1-1,0 1,-1 0,0 0,1 0,-1 0,0 0,1 0,-1 0,0 0,0 0,0 0,0 0,0 0,0 0,0 0,0 0,0 0,0 0,-1 0,1 0,0 0,-1 0,1 0,-1 0,1 0,-1 0,1-1,-1 1,1 0,-1 0,0-1,0 1,1 0,-1-1,0 1,10-5,0-1,0 0,-1-1,0 0,0 0,0-1,-1 0,0-1,0 1,-1-1,4-5,0-1,-1-1,-1 0,0 0,0-1,-2 0,3-9,-5 11,-1 0,-1-1,-1 1,0 0,0-1,-1 1,-1-1,-1 1,0-1,-1 1,0 0,-5-12,-9-19,-2 0,-2 2,-8-10,-7-15,17 30,-1 2,-2 0,-1 1,-2 2,-12-12,35 43,0 0,1 0,-1 0,0 0,1 0,-1 0,1 0,0 0,-1 0,1-2,1 4,0-1,0 0,0 1,0-1,1 0,-1 1,0-1,0 0,1 1,-1-1,0 1,1-1,-1 0,0 1,1-1,-1 1,1-1,-1 1,1-1,-1 1,1 0,-1-1,1 1,0 0,-1-1,1 1,0 0,-1 0,1-1,0 1,-1 0,1 0,0 0,-1 0,1 0,0 0,5-1,1-1,-1 0,0 0,-1-1,1 1,0-1,-1-1,1 1,-1-1,0 0,0 0,0 0,-1-1,0 1,0-1,0 0,0-1,-1 1,0-1,0 1,0-1,-1 0,1-2,2-5,-1 0,0 0,-1-1,-1 0,0 1,-1-1,0 0,-1 0,-2-12,1 16,-1 1,0-1,0 1,-1 0,-1-1,0 1,0 1,0-1,-1 0,0 1,-1 0,0 0,0 1,-3-3,-29-28,-1 2,-1 2,-9-4,40 32,-1 1,1 1,-1 0,1 0,-1 1,0 0,-1 1,1 0,-4 0,12 2,1 0,-1 0,1-1,-1 1,1-1,-1 1,1-1,0 0,-1 1,1-1,0 0,-1 0,1 0,0 0,0 0,0 0,0 0,0 0,0-1,0 1,0 0,1-1,-1 1,0 0,1-1,-1 1,1-1,-1 1,1-1,0 1,0-1,0 1,0-1,0 0,0 0,0-7,2 0,-1 0,1 1,0-1,4-7,0-4,-4 11,0 0,0 0,-1 0,0 0,-1 0,0 0,0-2,-1 5,0 1,-1-1,0 0,1 0,-2 1,1-1,-1 1,0-1,0 1,0 0,-2-1,-4-6,-2 1,1 0,-2 0,1 1,-1 1,-1 0,0 0,-7-3,-8-3,0 2,-1 1,-21-6,36 14,1 0,-1 1,1 1,-1 0,0 1,0 1,1 0,-1 1,-10 1,19-1,0-2,0 1,0 0,1-1,-1 0,0 0,1 0,-1-1,1 1,-1-1,1 0,0 0,0-1,0 1,-1-2,-29-13,24 14,1 0,-1 1,1-1,-1 2,0 0,0 0,0 0,0 2,0-1,0 1,0 0,1 1,-1 0,0 1,1 0,0 1,-1-1,1 2,1-1,-4 3,-52 29,32-19,0 2,-17 14,45-30,0 0,0 1,1-1,-1 1,1 0,0 0,0 0,0 1,1-1,-1 1,2-7,1-1,-1 0,0 1,0-1,-1 1,1-1,0 1,-1 0,0-1,-1 0,-3-3,-1 1,0 0,-1 1,1-1,-1 1,0 1,0-1,0 1,-1 1,1 0,-1 0,-1 0,-18-2,0 1,-1 2,-1 0,0 1,0 1,-25 4,45-3,0 0,1 0,-1 1,0 1,1-1,0 1,0 1,0 0,0 0,-2 2,8-5,0 0,0 0,0 0,0-1,-1 1,1-1,0 0,-1 0,1-1,-1 1,1 0,-1-1,1 0,-1 0,1 0,-3-1,-7-1,0 0,0-1,-11-5,-21-4,-7 5,0 3,-1 3,-40 3,2 1,67-3,1 1,-1 1,1 1,-15 5,28-6,0 1,0 1,0 0,0 0,1 1,-1 0,1 1,1 0,-1 0,1 1,-2 2,-11 7,13-17,5-13,1 3,0 0,0 0,-1 0,0 0,-1 1,0 0,-1-1,0 2,-1-1,0 0,0 1,-1 1,-4-5,1 2,1 1,-2 0,1 0,-2 1,1 1,-1 0,0 0,-1 2,0-1,-6-1,4 3,0 1,-1 1,0 0,0 1,0 0,0 2,0-1,0 2,0 1,0 0,0 0,1 2,-1 0,1 1,0 0,0 1,0 1,1 0,-12 9,22-13,1 0,0 1,0-1,0 1,1-1,-1 2,1-2,1-1,-1 1,0-1,0 1,0-1,0 0,0 0,0 0,-1 0,1 0,-2 0,3-2,0 0,0 0,1 0,-1 0,0 0,0 0,1 0,-1 0,0 0,1-1,-1 1,0 0,1-1,-1 1,0 0,1-1,-1 1,0-1,1 1,-1-1,1 1,-1-1,1 1,-1-1,-13-17,10 12,-1 0,-1 0,0 1,0-1,0 1,0 0,-1 1,0 0,0 0,0 0,-1 1,1 0,-8-2,-4 0,1 1,-1 1,1 1,-1 0,-2 1,15 1,-1 1,0-1,1 1,-1 0,1 1,0 0,-1 0,1 0,0 1,-1 0,-12 7,1 1,-9 8,-7 4,33-22,-1 0,1 0,-1 0,1 0,-1 0,0 0,0 0,1-1,-1 1,0-1,0 1,0-1,1 0,-1 1,0-1,0 0,0 0,0-1,1 1,-3-1,1 0,1-1,-1 0,1 1,0-1,0-1,-1 1,1 0,1 0,-1-1,0 1,0-1,0-2,-1 1,0-1,-1 1,1 0,-1 0,0 0,0 0,-1 1,1 0,-1 0,0 0,1 0,-1 1,0-1,-1 1,1 1,0-1,0 1,-5-1,2 1,0 0,0 1,0 0,0 1,0-1,0 1,0 1,1 0,-1 0,0 0,1 1,-8 4,-36 21,1 3,-39 33,51-36,0-1,-2-2,0-2,-2-1,-1-3,42-18,0 0,-1-1,1 0,0 1,0-1,-1 0,1 1,0-1,-1 0,1 0,0 0,-1 0,0-1,2 1,-1 0,1 0,-1 0,1-1,0 1,-1 0,1 0,0-1,0 1,-1 0,1-1,0 1,0 0,-1-1,1 1,0 0,0-1,0 1,-1 0,1-1,0 1,0-1,0 1,0 0,0-1,0 1,0-1,0 1,0-5,1 1,0-1,0 1,0 0,1-1,1-3,2-8,-3 9,-1 1,0 0,0-1,-1 1,0 0,0-1,0 1,-1-1,0 1,0 0,-1 0,0-1,-2-4,2 7,1 1,-1-1,-1 1,1 0,0 0,-1 0,0 0,0 0,1 0,-2 1,1-1,0 1,0 0,-1 0,1 0,-1 0,0 1,1 0,-1-1,0 1,0 1,0-1,0 0,-2 1,0 0,0 0,0 1,0 0,1 0,-1 0,0 1,1-1,-1 1,1 1,-1-1,1 1,0 0,0 0,-2 2,-8 6,1 1,0 0,0 1,-1 4,2-2,2 1,-1 0,2 1,1 0,-2 4,-2 3,3-7</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26.463"/>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0,'4'0,"6"0,6 0,4 0,3 0,2 0,1 0,0 0,1 0,-5 4,-6 2</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26.823"/>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6 1,'-4'0,"2"0,7 0,6 0,6 0,4 0,3 0,2 0,-4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32.122"/>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1 257,'0'1,"1"-1,-1 1,1-1,-1 1,1-1,-1 1,1-1,-1 0,1 1,-1-1,1 0,0 0,-1 1,1-1,-1 0,1 0,0 0,-1 0,1 0,0 1,-1-1,1-1,-1 1,1 0,0 0,-1 0,1 0,0 0,-1 0,1-1,-1 1,1 0,26-7,-9 1,0 1,1 0,0 2,0 0,12 0,31 1,5 3,-9 0,47 0,595-4,0-41,588-83,4 70,-601 60,-666-2,-1 1,0 2,8 2,-6-1,1-1,17 0,109-5,-173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0:47.056"/>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1,'0'12,"1"0,1 1,0-1,1 0,0 0,1 0,0-1,1 1,0-1,0 0,2 0,0 1,17 21,1 0,2-2,2 0,37 45,-52-59,1 0,0-2,2 1,0-2,0 0,2-1,6 3,-6-4</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33.226"/>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232 1,'-4'0,"-1"0,1 0,-1 0,1 1,-1 0,1 0,0 0,-1 0,1 1,0 0,0 0,0 0,0 0,1 0,-1 1,0 0,1 0,0 0,0 0,0 0,0 1,0-1,1 1,-1 0,1-1,-1 4,-9 16,1 1,2 0,0 0,2 1,-3 13,-6 46,4 1,2-16,-6 42,4-1,4 48,8-125,-1 22,3 0,4 19,-4-57,1 0,1 0,0-1,1 1,1-1,1-1,0 1,1-1,7 10,-7-13,1-1,0 1,1-2,0 1,0-2,1 1,1-1,0-1,-5-3,1-1,-1 0,1 0,0-1,0 1,0-2,0 1,1-2,-1 1,1-1,-1 0,1 0,0-1,0-1,-7 1,1 0,-1 0,1-1,-1 0,1 1,-1-1,0 0,1 0,-1 0,0 0,0-1,0 1,0 0,2-2,7-10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33.63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16,'2'0,"0"-1,0 1,0 0,0-1,0 0,-1 1,1-1,0 0,0 0,-1 0,1 0,0 0,-1 0,0 0,1 1,-1-1,1 0,0 1,-1-1,1 1,-1-1,1 1,0 0,-1 0,1 0,0 0,0 0,-1 0,1 0,1 1,3 0,-1 2,0-1,0 0,0 1,0 0,0 0,0 1,-1-1,1 1,-1 0,2 3,8 9,-1 1,6 10,5 7,120 162,-59-78,-71-98,-10-13,0 0,1-1,0 1,0-1,0 0,1 0,0-1,0 0,0 0,5 3,-6-7,-4-2</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34.01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272 9,'0'0,"0"-1,0 1,0 0,0 0,0-1,0 1,0 0,0-1,0 1,0 0,0-1,0 1,0 0,0-1,0 1,0 0,0-1,0 1,0 0,-1 0,1-1,0 1,0 0,0 0,-1-1,1 1,0 0,0 0,-1 0,1-1,-7 7,-7 18,13-22,-36 70,3 1,4 2,-17 63,24-60,-4-2,-11 16,37-89,0-1,0 0,0 0,0 0,0 0,0 0,0 1,0-1,1 0,0 1,-1-1,1 1,0-1,0 0,0 1,0-1,0 1,1 1,3-2</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34.45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3 1,'-2'73,"1"-10,4 30,2-58,8 30,-7-38,-5-20,0-1,1 0,0 0,0 0,1 0,-1 0,3 3,0-3</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34.801"/>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10 0,'-4'0,"-2"5,9 1,8-1,7 0,5-2,2-1,1-1,1-1,1 0,-2 0,1 0,-1 0,-5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35.284"/>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0,'0'282,"0"-279,0 1,0-1,0 1,1 0,-1-1,1 1,0-1,0 1,0-1,0 1,1-1,-1 0,1 0,0 0,0 0,0 1,1-2,-1 0,1 0,0 0,0 0,0 0,0-1,0 0,0 1,1-1,-1 0,0 0,1-1,-1 1,1-1,-1 1,1-1,-1 0,89 0,-79 0,0-1,0-1,0-1,0 0,11-4,-23 7,0 0,0 0,0-1,0 1,0-1,0 1,1-1,-1 1,-1-1,1 0,0 1,0-1,0 0,0 0,0 0,-1 0,1 0,0 0,-1 0,1 0,0 0,-1 0,1 0,-1 0,0 0,1 0,-1 0,0 0,0-1,0 1,0 0,0 0,0 0,0 0,0-1,0 1,-4-11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35.63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1,'2'25,"1"0,0-1,3 1,0-1,1 0,2 3,4 14,3 18,10 64,19 42,-39-137,-5-23,0 0,0 0,0 0,0-1,1 1,0 0,0 0,0-1,1 1,-1-1,1 0,2 3,6-2,-1-6</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36.103"/>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1,'0'4,"1"0,0 0,1 0,-1-1,1 1,-1 0,1-1,0 1,0-1,1 0,-1 1,1-1,-1 0,1-1,2 3,4 4,63 67,-46-51,-1 1,-1 1,-1 2,-1 0,-2 1,4 10,-6-5,-2 0,-2 2,-1 0,-1 0,-2 1,-2 0,-2 1,-1 0,-1 20,-4-42,1 55,-7 63,4-114,-1 0,-1 1,-1-1,-1-1,-1 1,-1-1,-1 0,-4 7,5-16,3-5</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36.784"/>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156 1,'-2'25,"-1"0,0-1,-2 1,-3 5,-6 33,-25 131,-6 31,15-19,26-153,1 0,5 48,-1-90,1 0,-1-1,2 0,0 1,0-1,0 0,2 0,-1-1,1 1,1 0,5 7,1-2,0 0,1 0,0-1,3 1,-8-7,1-1,0 0,0 0,1-1,-1 0,1-1,1 0,-1-1,6 2,-15-6,0 1,1-1,-1 0,1 0,-1 0,0 0,1 0,-1 0,1 0,-1 0,0-1,1 1,-1 0,0-1,1 1,-1-1,0 0,0 1,1-1,-1 0,0 0,8-9</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37.381"/>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1,'2'4,"-1"0,1 0,0 0,0 0,1 0,-1 0,1-1,-1 1,1-1,1 0,-1 0,0 0,8 10,99 129,-66-90,-3 2,-1 2,-4 1,14 31,-35-52,-10-24,0 0,0 0,1-1,1 1,3-4,-3-8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0:47.396"/>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245 0,'-1'8,"0"0,-1 0,0 0,0-1,-1 1,1-1,-4 6,-5 13,-33 120,-1 37,32-135,-2 0,-3-1,-1-1,-20 32,27-54,3-2</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37.73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317 0,'-24'69,"-4"14,-3-2,-27 49,-101 196,158-323,-2 1,1-1,0 2,1-1,-1 0,1 0,-1 1,1-1,1 0,-1 1,1-1,-1 3,3-3</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38.133"/>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0,'4'0,"6"0,10 0,6 0,2 0,2 0,-1 0,-1 0,0 0,-1 0,-5 4,-11 2,-7-1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38.664"/>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33 1,'1'90,"1"-14,-6 39,2-104,0 0,0 0,-1 0,-1-1,0 1,-2 2,1 0,4-12,1 0,-1 0,1 0,0 0,-1 0,1 0,0 0,0 1,0-1,0 0,0 0,0 0,0 0,0 0,0 0,0 0,0 0,1 0,-1 0,1 0,-1 0,0 0,1 0,0 0,0 0,0 0,0 0,1 0,-1 0,0 0,1 0,-1 0,1 0,-1-1,1 1,-1-1,1 1,0-1,0 1,10 0,-1 0,0 0,0-1,9-2,-7 2,30 0,-26 0,1 0,-1 0,0-2,0 0,7-2,-8-2</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39.020"/>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30 1,'-1'5,"0"1,0 0,0-1,-1 1,1-1,-3 3,-5 24,3 18,3 1,2-1,3 8,-1 10,1-39,1-2,2 1,0 0,6 13,-2-7,-2 1,1 20,-7-36,1 1,1-1,1 0,1 0,0 0,2 3,2-10,-2-7</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39.38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0,'4'2,"0"-1,0 1,0-1,0 1,0 0,-1 1,1-1,0 1,-1 0,0-1,0 1,0 1,2 1,6 6,37 31,-2 2,-2 2,-2 2,5 10,-5 7,-2 3,-3 1,-4 1,9 32,-24-52,-3 1,-2 0,-3 0,-1 1,-3 1,-1 47,-5-69,-2-1,-1 1,-1-1,-2 0,-8 24,-11 25,-18 38,34-97,-4 16,-3-1,-4 6,10-26</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40.429"/>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207 1,'-6'6,"1"0,0 1,1-1,-3 6,-20 36,1 1,3 2,3 0,1 2,3 0,2 1,2 0,3 1,2 0,3 0,2 1,2-16,1-1,3 0,1 1,2-2,2 4,-2-14,2-1,1 0,1 0,1-1,1 0,2-2,6 8,-8-12,1-1,2 0,0-1,0-1,2-1,0 0,1-1,0-1,-16-13,0 1,-1-1,1 1,0-1,0 0,0 0,0-1,0 1,0 0,0-1,0 0,0 0,0 0,16-2</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40.79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0,'5'1,"-1"-1,0 1,0 0,0 0,1 0,-1 1,-1-1,1 1,0 0,0 0,-1 1,1-1,-1 1,1-1,0 2,9 9,0 0,11 16,-9-12,279 338,-269-320,-20-27,1 0,0 0,0-1,0 1,1-1,6 4,-5-7</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41.130"/>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314 1,'-1'0,"1"0,-1 0,1 0,-1 0,1 0,-1 0,1 0,-1 1,1-1,-1 0,1 0,-1 1,1-1,-1 0,1 0,0 1,-1-1,1 1,0-1,-1 0,1 1,0-1,-1 1,1-1,0 1,0-1,-1 1,-13 17,-12 34,3 0,2 1,0 8,-1 2,-3-2,-6 8,6-19,5-9,-1 0,-19 23,28-48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41.464"/>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3 0,'-1'60,"0"-22,1 0,2 0,1-1,4 8,-4-28,2 0,0-1,1 1,0-1,3 3,-3-6,0 1,0 0,-2 1,1 1,-4-10,1 1,-1 0,0 0,-1-1,0 1,0 0,0 0,-1 0,-1 6,-4 4</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41.802"/>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33,'99'2,"-12"0,34-6,-104 2,0-1,0 0,0-2,-1 1,1-2,5-3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0:47.908"/>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52,'5'0,"5"0,5 0,5 0,3 0,2 0,1 0,1 0,-1 0,1 0,-1 0,0-4,-1-2,1 1,-1 1,-4-4,-5-4,-6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42.144"/>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49 0,'1'3,"-1"0,1 0,0 0,-1 0,1-1,0 1,1 0,0 1,5 15,-5-11,-1 1,0 0,-1 0,0-1,0 1,0 0,-2 0,1-1,-1 4,-6 15,0-1,-5 8,6-17,1-1,0 1,2 0,0 0,1 1,-1 14,4-30,0 0,0 0,0 1,1-1,-1 0,1 0,-1 0,1 0,0 0,0 0,0 0,0 0,0 0,1 0,-1-1,0 1,1 0,-1-1,1 1,0-1,-1 1,1-1,0 0,0 0,0 0,0 0,0 0,0 0,0-1,0 1,0-1,1 1,0-1,11 2,-1 0,1-2,0 1,0-2,1 0,-1 1,2-1,11 1,0-1,0-1,0-2,-1-1,10-3,-33 7,0 0,0-1,1 1,-1-1,0 1,0-1,0 0,-1 0,1-1,2-1,6-9</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42.481"/>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29 1,'-8'20,"1"-5,2 10,1 1,1-1,2 1,0 0,4 24,-2 3,1-28,1 0,2-1,0 1,1-1,2-1,1 2,20 72,-26-78,10 32,-12-48,0 1,0-1,1 0,-1 0,1 0,0 1,0-2,0 1,0 0,1 0,-1-1,1 1,6 2</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42.833"/>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1,'4'1,"0"0,-1 1,1-1,-1 1,1 0,-1 0,1 0,-1 0,3 3,9 6,21 9,3 2,-1 1,0 2,-2 1,8 10,-23-18,-2 1,0 2,-1 0,-1 0,-2 2,0 0,-1 1,-1 0,1 7,0 5,-2 1,-1 0,-2 0,-2 1,-1 0,-2 1,-2-1,-1 1,-2 0,-4 18,-3 5,-3-1,-2-1,-3 0,-3 0,-2-2,-7 8,-23 60,-23 48,66-157</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45.298"/>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388 0,'-6'1,"-1"1,1 0,-1 1,1-1,0 1,0 0,0 0,0 1,0 0,1 0,-2 2,-12 7,0-1,0 0,1 1,1 1,0 1,1 1,1 0,0 1,1 0,1 1,1 1,0 0,-5 13,0 7,2 0,1 1,2 1,2 0,2 0,1 7,3-12,1 0,3-1,0 1,2 0,2-1,2 0,5 18,-7-36,2 0,1 0,0-1,1 0,0 0,1 0,1-1,1-1,0 0,8 7,-18-19,0-1,0 1,0-1,1 0,-1 0,1 1,-1-1,1 0,-1 0,1-1,0 1,-1 0,1 0,0-1,-1 1,1-1,0 1,0-1,0 0,0 0,-1 0,1 0,0 0,0 0,0-1,0 1,-1 0,1-1,0 1,0-1,-1 0,1 0,0 0,0 0,12-13</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45.624"/>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1,'10'-1,"1"1,-1 1,1 0,-1 0,1 1,-1 0,0 1,0 1,0-1,0 1,0 1,-1 0,0 0,5 4,46 38,-2 3,-3 3,-1 1,-3 4,-35-39,-1 1,2 6,19 24,-27-43,-3-6</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45.94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298 0,'-1'1,"0"-1,-1 1,1 0,0-1,0 1,0 0,0 0,0 0,1 0,-1 0,0 0,0 0,1 0,-1 0,0 0,1 1,-1 0,-3 5,-6 5,-8 11,2 0,0 2,1-1,1 2,-5 15,5-2,-3 0,0-1,-3-2,-1 0,-6 6,10-18,-11 25,20-35</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46.296"/>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 0,'-1'111,"3"122,1-206,2 0,0-1,2 1,1-1,4 9,-11-32,0 0,1 0,-1 0,0 0,1-1,0 1,0 0,0-1,0 1,1 0,4 2</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46.62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1,'4'0,"6"0,10 0,6 0,2 0,1 0,1 0,-2 0,0 0,-2 0,1 0,-2 0,1 0,-1 0,-4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46.94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4 0,'-2'82,"1"-14,4 37,-3-102,1 1,-1-1,1 1,-1-1,1 0,0 1,0-1,0 0,1 0,-1 0,1 0,0 0,0 0,0 0,0 0,0-1,0 1,1-1,1 2,1-1,0-1,0 0,-1 0,1 0,1 0,-1-1,0 0,0 0,0 0,1-1,-1 0,3 0,14-1,0-1,0-1,0-1,12-5,-1 2,-24 4,0 1,0-1,0-1,0 0,7-4,1-2</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47.294"/>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0,'0'27,"5"152,-2-143,1 0,2 0,11 33,47 154,-61-214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0:48.526"/>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4 49,'1'-1,"-1"-1,0 0,1 1,-1-1,1 1,0-1,0 0,-1 1,1 0,0-1,0 1,0-1,0 1,1 0,-1 0,0 0,0 0,1 0,-1 0,1 0,-1 0,1 0,-1 1,1-1,1 0,6-2,-1 0,1 1,-1 0,3 0,1 0,-1 1,1 0,-1 0,1 1,-1 1,1 0,-1 0,6 2,-11-1,0 0,1 0,-1 1,0 0,0 0,0 0,0 0,-1 1,0 0,1 0,-1 1,-1 0,1 0,-1 0,2 1,2 7,-1-1,0 1,0 1,-1-1,-1 1,0 0,-1 0,0 0,-2 1,1 1,0 8,-2-1,0 1,-1 0,-2 0,-3 21,2-32,0 0,-1-1,-1 1,1-1,-2 0,0 0,0-1,-1 0,0 0,-1 0,-1-1,1 0,-3 1,-12 11,-2-1,0-2,-1 0,-24 13,45-29,-1 0,1 0,-1 0,0-1,1 0,-1 0,-4 0,9-1,-1-1,1 0,0 0,-1 0,1 0,-1 0,1 0,0 0,-1 0,1-1,0 1,-1-1,1 1,0-1,-1 1,1-1,0 0,0 1,0-1,-1 0,1 0,0 0,0 0,0 0,1 0,-1 0,0 0,0-1,0 1,1 0,-1 0,1-1,-1 1,1 0,-1-1,0-4,-1 1,1-1,0 1,0-1,0 0,1 0,0 1,0-1,0 0,1 1,0-1,0 0,0 1,1-1,0 1,1-3,1 0,0 1,1-1,0 1,0 0,1 0,0 1,0 0,0 0,1 0,2-1,13-7,0 0,1 2,0 1,1 0,1 2,21-6,-30 10,0 2,0-1,0 2,1 0,0 1,-9 1,0 0,0 1,-1-1,1 2,0-1,-1 1,1 0,-1 0,0 1,1 0,3 3,2 2,-1 0,1 1,-1 1,-1 0,0 0,9 12,-10-10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47.613"/>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1,'117'48,"-92"-35,0 1,-1 2,0 0,-2 1,0 1,0 1,-2 1,18 23,-10-6,0 1,-3 1,-1 2,-2 0,0 6,-8-13,-1 1,-1 1,-3 0,0 0,-3 1,-1 0,-1 0,-3 0,-2 37,-3-44,-1 0,-1 0,-2 0,-1 0,-1-1,-2-1,-1 0,-1-1,-8 12,20-35,1-1,-1 0,0 0,0 0,0 0,-1 0,1-1,-1 1,1 0,-1-1,0 0,0 0,0 0,0 0,0 0,-1-1,1 1,-2 0,-8-2</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47.959"/>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0,'1'2,"-1"0,1 0,-1 0,1 0,0 0,0 0,0 0,0-1,1 3,5 11,10 41,15 43,-6 2,10 76,-28-130,6 15,-11-51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48.294"/>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207 18,'0'-1,"0"0,-1 0,1 0,0 0,-1 0,1 0,-1 1,1-1,-1 0,0 0,1 0,-1 1,0-1,0 1,1-1,-1 0,0 1,0-1,0 1,0 0,0-1,1 1,-1 0,0-1,0 1,0 0,0 0,0 0,0 0,0 0,0 0,0 0,0 0,-1 0,-36 4,29-2,0 0,1 1,-1 0,1 0,0 1,0 0,0 1,0-1,1 2,0-1,0 1,0 0,-3 4,7-6,0-1,0 1,1-1,-1 1,1 0,0 0,0 0,1 0,-1 1,1-1,0 0,0 1,0-1,0 1,1-1,0 1,0-1,0 1,1-1,-1 0,1 1,0-1,0 1,1-1,-1 0,1 0,0 0,1 1,-1-1,0 0,1-1,0 1,0-1,0 1,0-1,0 0,1 0,-1-1,1 1,0-1,0 1,0-1,0 0,0-1,1 1,12 4,1-2,-1 0,13 0,-14-2,0 1,0 1,11 3,-20-4,0 0,-1 0,1 1,-1 0,0 0,0 0,0 1,0 0,-1 0,0 0,0 1,0 0,-1 0,0 0,0 0,0 1,-1-1,0 1,0 0,-1 0,0 0,0 0,-1 1,0-1,0 0,0 1,-1-1,0 1,-1-1,1 0,-2 1,0 4,0-5,0-1,0 1,0-1,-1 0,0 0,0 0,-1 0,1 0,-1-1,0 1,-1-1,0 0,1 0,-2-1,1 0,0 0,-1 0,-1 1,-1-1,1 0,-1-1,0 1,0-1,0-1,0 0,-1 0,1 0,-1-1,1 0,-1-1,1 0,-1-1,-3 0,8 1,0-1,0-1,0 1,0 0,0-1,0 0,0 0,0 0,0-1,1 1,0-1,-1 0,1 0,0 0,0 0,0 0,1-1,-1 1,1-1,-2-3,-4-12</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52.789"/>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4,'0'-3,"0"7,5 94,22 67,-9-68,-4 0,-2 57,-13 127,1-258</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53.120"/>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1 127,'73'-3,"0"-2,-1-4,0-3,25-9,-50 12,18 0,-28 5,0-2,29-9,-63 14,0 0,0 0,1-1,-1 1,0-1,-1 0,1 0,0 0,0 0,-1 0,1-1,7-10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53.609"/>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1,'2'90,"4"-1,5 0,15 64,8-7,20 42,-48-165,-2-1,0 1,-1 0,-1 8,0-1,-4-87,2-22,0 25,1 42,0 1,1-1,1 1,-1-1,2 1,-1 0,2 0,-1 0,2 1,-1-1,1 1,1 1,0-1,0 1,1 0,0 1,3-3,1 0,0 1,0 1,1 0,0 0,0 1,1 1,0 0,0 1,1 0,0 2,0-1,15-1,-27 6,1-1,-1 1,1 0,0 0,-1 1,1-1,-1 1,1 0,-1-1,0 2,1-1,-1 0,0 1,0-1,0 1,2 1,0 1,-1 0,1 0,-1 0,0 1,0-1,0 1,0 0,-1 1,1 1,4 10,0 0,-1 1,-1 0,-1 1,3 14,18 142,-24-166,-1-3,1 0,-1 0,0 0,-1-1,1 1,-1 0,0 0,-1 0,0 0,1 0,-2 0,1 0,-2 3,-8 7</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54.073"/>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55 326,'0'0,"0"1,0-1,0 1,0-1,0 0,0 1,0-1,1 1,-1-1,0 1,0-1,0 0,0 1,1-1,-1 1,0-1,0 0,1 1,-1-1,0 0,0 1,1-1,-1 0,0 1,1-1,-1 0,1 0,-1 1,0-1,1 0,-1 0,1 0,-1 0,1 0,-1 1,0-1,1 0,-1 0,1 0,-1 0,1 0,-1 0,1 0,-1-1,0 1,1 0,-1 0,1 0,-1 0,1-1,-1 1,0 0,1 0,-1-1,25-13,-24 13,20-13,-1-1,-1 0,-1-1,0-2,5-7,-18 20,0-1,-1 1,0-1,0 0,-1 0,0 0,0 0,0-1,-1 1,0-1,0 0,-1 0,1 0,-2 0,1 0,-1 1,0-1,0 0,-1 0,0 0,-1-4,1 7,0 0,0 0,-1 1,0-1,1 0,-1 1,-1 0,1-1,0 1,-1 0,0 0,1 0,-1 0,0 1,-1-1,1 1,0 0,-1 0,1 0,-1 0,0 0,1 1,-1 0,-3-1,2 1,1 1,-1-1,0 1,1 0,-1 0,1 1,-1 0,0-1,1 1,-1 1,1-1,0 1,-1 0,1 0,0 0,0 0,0 1,1-1,-1 1,0 0,0 2,-3 2,0 1,1 0,0 0,1 1,0 0,0 0,1 0,0 0,1 1,-3 9,-2 16,1 1,0 14,6-38,-4 20,2 1,1-1,1 1,2 0,2 1,0-23,0-1,1 1,0-1,0 1,1-1,1 0,0-1,0 0,1 0,0 0,1 0,-1-1,2-1,-1 1,1-1,0-1,1 0,-1 0,1-1,0 0,2 1,-2-3,-1-1,1 1,-1-2,1 1,0-1,-1 0,1-1,0-1,0 1,0-1,-1-1,1 0,-1 0,1-1,-1 0,0-1,0 0,0 0,-1-1,1 0,-1-1,0 1,-1-2,1 1,-1-1,5-6,37-47,-37 41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54.641"/>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335 22,'-1'-2,"1"1,0 0,-1 0,1 0,-1 0,0 0,1 0,-1 0,0 0,0 0,0 0,1 0,-1 0,0 0,0 1,0-1,0 0,0 1,-1-1,1 1,0-1,0 1,0 0,0-1,-1 1,1 0,0 0,0 0,-1 0,1 0,-1 0,-40 0,34 2,0 0,1 0,-1 1,1 0,-1 0,1 1,0 0,0 0,1 1,-1 0,1 0,0 0,0 1,1 0,0 0,-3 5,-7 10,1 1,0 1,2 0,-4 14,-1 3,1-1,3 2,-2 12,11-35,0 0,2 0,0 0,1 0,0 0,2 0,0 0,1 0,2 2,-2-12,0-1,1 0,0-1,0 1,1 0,0-1,0 0,0 0,1 0,0 0,0-1,0 0,1 0,-1 0,1-1,1 0,-1 0,0 0,1-1,0 0,0 0,0-1,7 2,-7-2,0 0,1-1,-1 0,1 0,-1-1,1 1,-1-2,1 1,-1-1,0 0,1-1,-1 0,0 0,0 0,0-1,0 0,0 0,-1-1,1 0,-1 0,0-1,0 1,4-6,5-7,-1-1,-1-1,0 0,-2-1,9-19,-10 16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55.033"/>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90 33,'-2'25,"-1"0,-4 19,1-12,1 1,1 11,4-21,-2-4,2 1,0-1,1 1,1-1,1 0,0 0,2 1,-4-17,0 0,0 0,1 0,-1 0,1-1,0 1,0 0,0-1,0 0,0 1,1-1,-1 0,0 0,1 0,0-1,0 1,-1 0,3 0,0 0,1 0,-1-1,0 1,1-1,-1 0,1-1,-1 1,5-1,0 0,-1-1,0 0,0 0,0-1,0 0,0-1,-1 0,1 0,-1-1,1 0,-1 0,1-2,3-3,-1 0,0-1,-1 0,1-1,-2 0,0 0,0-1,-1-1,0 1,-1-1,-1-1,0 1,-1-1,0 0,1-10,-5 18,-1 0,0 0,0 0,-1 0,0 1,0-1,0 0,0 0,-1 1,0-1,0 1,-1 0,1-1,-1 1,0 0,-1 0,1 1,-1-1,0 1,0 0,-14-14,0 1,-2 0,1 2,-2 0,12 10,1 0,-1 0,0 1,-1 0,1 0,-1 1,0 1,1-1,-1 1,0 1,-5 0,-11 0,-1 1,0 1,-18 4,24-1,5 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55.75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1,'0'8,"-1"0,1 0,0 1,1-1,0 0,0 1,0-1,1 0,0 0,1 0,0 0,0 0,2 1,3 4,0 1,-1 0,-1 1,0-1,0 1,-2 1,0-1,-1 1,0-1,-1 3,0 15,-2 0,-3 27,3-60,0 1,0-1,0 1,0-1,0 0,0 1,0-1,0 0,0 1,0-1,0 1,0-1,0 0,-1 1,1-1,0 0,0 1,0-1,0 0,-1 1,1-1,0 0,0 1,-1-1,1 0,0 0,-1 1,1-1,0 0,-1 0,1 0,0 0,-1 1,1-1,0 0,-9-10,-6-23,10 19,1-1,0 0,1 0,0 0,1 0,1-1,1 1,0 0,1-3,0 9,0 0,1 0,0 0,1 0,0 0,0 0,1 1,0 0,1 0,-1 0,1 0,1 1,0-1,0 1,5-4,-7 7,2-2,1 0,0 0,0 0,0 1,1 0,1 0,-7 4,0 0,1 0,-1 1,0-1,0 1,1-1,-1 1,0 0,0 0,1 0,-1 0,0 0,1 0,-1 1,0-1,0 1,0-1,1 1,-1 0,0 0,0 0,0 0,0 0,0 1,0-1,-1 1,8 5,-2 0,1 1,-1 0,0 0,-1 1,0 0,4 8,8 18,7 20,-6-13,52 119,-66-153,-5-15,-5-16,-9-30,6 25,1-1,1 0,2-1,0-3,4 30,-1-16,0 0,2 1,0-1,1 1,1-1,-3 16,1-1,0 0,0 1,0 0,0-1,0 1,1 0,-1-1,1 1,0 0,0 0,0 0,1 1,-1-1,1 0,-1 1,1-1,0 1,0 0,0 0,0 0,0 1,0-1,1 1,-1 0,1-1,-1 1,3 0,-2 1,-1 0,0 0,1 0,-1 1,0-1,0 1,0 0,1 0,-1 0,0 0,0 1,0-1,-1 1,1 0,0-1,0 1,-1 0,1 1,-1-1,0 0,0 1,0 0,0-1,1 4,5 5,-1 1,-1 1,0-1,-1 1,1 3,69 177,-66-174,-9-17,1 2,1-1,-1 1,1-1,0 0,0 1,0-1,0 0,1 0,1 2,5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0:48.953"/>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1,'0'1,"0"0,1 1,-1-1,1 0,-1 1,1-1,0 0,0 0,-1 1,1-1,0 0,0 0,0 0,0 0,0 0,0 0,1-1,0 2,25 15,-20-14,85 44,-57-31,0 3,15 10,-1 3,-3 2,0 2,16 19,-50-44,-1 1,0 1,0 0,-2 0,1 1,-2 0,0 1,0 0,-1 0,-1 1,-1-1,0 2,-1-1,-1 3,1 8,-2-1,-1 1,-2 0,0 0,-2-1,0 1,-3 4,1-14,0 1,0-1,-2 0,0 0,-1-1,-1 0,0 0,-2-1,1 0,-12 11,-45 53,54-65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56.470"/>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4 93,'-2'90,"1"-14,5 39,3-70,-7-42,1-1,-1 0,1 0,-1 0,1 0,0 0,0 0,0 0,0-1,0 1,0 0,1 0,-1-1,0 1,1-1,-1 1,1-1,0 0,0 1,-2-2,0 0,0 0,0 0,0 0,1 0,-1 0,0 0,0 0,0 0,1 0,-1 0,0 0,0 0,0 0,0 0,1 0,-1 0,0 0,0 0,0 0,0 0,1 0,-1 0,0-1,0 1,0 0,0 0,1 0,-1 0,0 0,0 0,0-1,0 1,0 0,0 0,0 0,1 0,-1-1,0 1,0 0,0 0,0 0,0-12,-7-14,6 25,-7-25,1-1,2 0,0 0,1 0,1-24,3 39,1 0,0 1,1-1,0 1,0-1,2 1,0-1,-2 5,1 1,0-1,0 1,1 0,0 0,0 1,0-1,1 1,0 0,0 0,0 0,1 1,-4 2,0 0,0 1,0-1,0 1,0 0,0 0,1 0,-1 0,0 0,1 0,-1 0,0 1,1-1,-1 1,1 0,-1 0,1 0,-1 0,1 0,-1 0,1 1,-1-1,0 1,1 0,-1 0,0 0,1 0,-1 0,0 0,0 0,0 1,0-1,0 1,0-1,0 1,-1 0,2 1,3 6,1-1,-2 1,0 0,0 1,0-1,-1 1,0 0,0 5,22 83,-12-42,14 33,-28-88,0 1,1-1,-1 0,1 1,-1-1,1 0,0 0,-1 0,1 1,0-1,0 0,0 0,0 0,0 0,0 0,-1-1,1-1,-1 1,0 0,1 0,-1-1,0 1,1 0,-1-1,0 1,0 0,1-1,-1 1,0 0,0-1,1 1,-1-1,0 1,0 0,0-1,0 1,0-1,0 1,0-1,0 1,0 0,0-1,0 1,0-1,2-47,-2 43,-2-81,0 19,5-41,-2 99,0 0,1 1,0-1,0 1,1 0,0 0,1-3,-3 9,0 1,0-1,0 0,0 1,1-1,-1 0,0 1,1 0,-1-1,1 1,-1 0,1 0,-1 0,3-1,-3 1,1 1,-1 0,0 0,1-1,-1 1,0 0,1 0,-1 0,1 1,-1-1,0 0,1 0,-1 1,0-1,1 1,-1-1,0 1,0 0,1-1,-1 1,0 0,0 0,0 0,5 4,-1 0,0 0,0 0,0 1,-1 0,0 0,0 0,0 1,-1-1,0 1,1 2,5 19,0 1,0 8,3 8,-7-26,-1 0,-1 0,0 1,-2 5,0-4</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56.83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53 0,'-2'26,"-1"-1,-1 0,-1 0,-7 22,4-20,2 1,1 0,-1 23,5-37,0 1,2 0,0-1,0 1,1-1,1 1,1-1,0 1,-2-10,1 1,-1 0,1-1,0 0,0 0,1 0,0 0,0 0,0-1,0 1,1-1,-1 0,1-1,0 1,0-1,1 0,-1 0,1-1,-1 1,5 0,-4-1,-1-1,1 1,0-1,1 0,-1-1,0 1,0-1,0 0,0-1,0 0,0 0,0 0,0 0,0-1,0 0,-1 0,3-2,-2 0,1 1,-1-2,0 1,0-1,-1 0,1 0,-1 0,0-1,-1 0,1 0,-1 0,0-1,-1 1,1-2,0-1,0 0,-1 0,0-1,-1 1,0-1,0 1,-1-1,0 0,-1 0,0 1,0-1,-1 0,-1 0,0 1,0-3,-1 4,1 1,-1 0,0-1,0 1,-1 0,0 1,0-1,-1 1,0 0,0 0,0 0,-1 1,0 0,0 0,0 0,-1 1,1-1,-1 2,0-1,-13-4,0 1,1 1,-2 1,-5 0,-27-8,31 6</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57.390"/>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20,'2'22,"0"0,1 0,4 13,3 19,-3-13,1-1,10 24,-12-43,2 0,1 0,0-1,1 0,9 11,-18-30,0 0,-1 0,1 0,0 1,0-1,-1 0,1 0,0 0,0-1,0 1,0 0,1 0,-1 0,0-1,0 1,1 0,-2-2,1 1,-1 0,0 0,1 0,-1 0,0-1,1 1,-1 0,0 0,1-1,-1 1,0 0,1-1,-1 1,0 0,0 0,0-1,1 1,-1-1,0 1,0 0,0-1,0 1,0-1,1 1,-1 0,0-1,0 1,0-1,0 1,0-1,0-7,0 0,0 0,0 0,-2-4,-1-4,1 0,0 0,2-1,-1 1,2 0,0-1,1 1,1 0,1 0,1-4,0 4,1 0,1 0,0 1,1 0,1 0,0 1,1 0,0 1,2 0,-1 1,1 0,1 0,0 2,1-1,9-4,-21 13,1 1,0-1,0 1,0-1,0 1,1 0,-1 0,0 1,0-1,1 0,-1 1,0 0,1 0,-1 0,0 0,1 1,-1-1,0 1,0 0,0 0,1 0,1 1,1 2,-1-1,1 1,0 1,-1-1,0 1,0 0,0 0,-1 1,0-1,2 4,9 14,-2 1,0 0,9 26,24 78,-43-120,69 229,-71-234,-1-1,0-1,0 0,0 0,1 1,-1-1,1 0,-1 1,1-1,-1 0,1 0,0 0,-1 0,1 0,0 0,0 0,0 0,0 0,0 0,1 0,4-1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58.766"/>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235 330,'1'-65,"0"12,-4-32,2 78,0 0,-1 0,0 1,0-1,-1 1,1 0,-1-1,-1 1,1 1,-1-1,0 0,0 1,-1 0,0 0,0 0,0 1,-3-2,6 3,-1 1,0 0,-1 0,1 0,0 1,0-1,-1 1,1-1,-1 1,0 0,1 1,-1-1,1 1,-1-1,0 1,0 0,1 0,-1 1,0-1,1 1,-1 0,1 0,-1 0,1 0,-1 1,1-1,0 1,-1 0,1 0,0 0,0 0,0 1,-3 3,1 0,0 0,0 0,1 0,0 1,0-1,0 1,1 0,0 1,1-1,-1 0,1 1,1 0,-1-1,1 2,-2 21,2 1,0 0,3 7,-2-10,2 8,2 0,1 0,2 0,1-1,11 29,27 92,25 70,-46-158,-4 1,-2 0,-4 1,-1 7,-14-70,1-1,-1 1,0 0,0 0,-1 2,1-8,0-1,0 1,0-1,-1 1,1 0,0-1,0 1,0 0,-1-1,1 1,0-1,-1 1,1-1,0 1,-1-1,1 1,-1-1,1 1,-1-1,1 1,-1-1,1 0,-1 1,0-1,0 0,0 0,0-1,0 1,0 0,0 0,0-1,0 1,0 0,0-1,0 1,1-1,-1 0,0 1,0-1,0 1,1-1,-1 0,0 0,1 1,-1-2,-9-10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59.086"/>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0,'8'0,"8"0,9 0,5 0,2 0,-1 0,0 0,-3 0,0 0,-1 0,-1 0,-1 0,0 0,0 0,-4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3:59.648"/>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310 256,'2'0,"-1"0,0-1,0 1,1-1,-1 1,0-1,0 0,0 1,0-1,0 0,1 0,-2 0,1 0,0 0,0 0,0 0,0 0,-1 0,1 0,0-2,12-25,-10 22,-1-1,0 0,0 1,-1-1,0 0,0 0,0 0,-1 0,0 0,-1 0,1 0,-1 0,-1 0,1 0,-3-4,2 5,-1 1,0-1,0 1,-1-1,1 1,-1 0,-1 0,1 0,0 1,-1 0,0 0,0 0,-1 0,1 1,-1 0,1 0,-2 0,2 0,-1 1,1 0,0 0,0 0,-1 1,1 0,-1 0,1 0,-1 1,1 0,-1 0,1 0,-1 1,1 0,-1 0,-4 1,3 1,0 1,0-1,0 1,1 0,-1 1,1 0,0 0,0 0,0 0,1 1,-2 3,-4 5,0 0,1 1,1 0,1 1,0 0,1 0,0 0,1 1,1 0,1 0,-1 14,3-17,0 0,1 0,1 0,1 0,0 1,0-1,2-1,0 1,0 0,1-1,1 1,0-1,1-1,7 13,-3-9,0-1,2 0,0-1,0 0,1-1,1 0,1 0,-9-9,0 1,0-1,0 0,0-1,1 1,0-1,0 0,0-1,0 0,0 0,0 0,0-1,1 0,-1-1,0 0,1 0,-1 0,1-1,0 0,-5 0,0 0,0 0,0-1,0 1,0-1,0 1,0-1,0 0,-1 0,1-1,-1 1,0 0,1-1,-1 0,0 1,0-1,-1 0,1 0,-1 0,1-2,5-10,-2 0,0-1,2-13,0 2,0-6,-1-1,-1 0,-1-13,-1 13,15-58,-32 143,11-29,2 1,0 0,1-1,2 15,0-24,0 0,1 0,0 0,1-1,0 1,1-1,1 0,5 8,0 0,2-1,11 13,-10-16</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00.018"/>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206 45,'0'-2,"0"0,-1 0,1 1,-1-1,1 0,-1 1,0-1,0 0,0 1,0-1,0 1,0-1,0 1,0 0,0-1,-1 1,1 0,-1 0,1 0,-1 0,1 0,-1 0,1 0,-2 1,0-2,-1 0,0 1,1 0,-1 0,0 0,0 0,0 0,0 1,0 0,-2 0,3 0,0 1,0 0,0 0,0 0,0 0,0 0,0 1,1 0,-1-1,0 1,1 0,0 0,-1 0,1 1,0-1,0 0,0 1,0 0,0 0,-6 10,1 1,0-1,-2 9,1-5,0 1,1 1,0 0,1 0,1 0,1 1,1 0,1 0,0 0,2 8,-1-6,2 0,0 0,2 0,0-1,2 3,-3-17,1 1,-1-1,1 1,1-1,-1 0,1 0,0-1,1 1,0-1,0 0,0 0,1 0,-1-1,1 0,6 4,-3-3,1 0,0 0,0-1,0 0,1 0,0-1,0-1,10 2,-16-4,0 0,0-1,0 0,0 0,0 0,0-1,0 1,0-1,0-1,0 1,0-1,-1 1,1-2,-1 1,1 0,-1-1,0 0,0 0,0 0,0 0,1-2,7-9,0 0,-1-1,-1 0,-1 0,0-1,1-5,-2 6,7-15</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00.350"/>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28 1,'-2'2,"0"1,0 0,0 0,1 0,-1 0,1 0,-1 0,1 0,0 0,1 1,-1-1,0 0,-4 45,5-37,-3 32,1-1,3 1,2-1,1 1,10 37,101 418,-52-254,-51-203,-7-25,-1 0,-1 0,0 3,-4-9,-3-6</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00.800"/>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0 102,'0'1,"1"0,-1-1,0 1,0 0,0-1,1 1,-1-1,0 1,1 0,-1-1,1 1,-1-1,1 1,-1-1,1 1,-1-1,1 1,-1-1,1 1,-1-1,1 0,0 1,-1-1,1 0,0 0,-1 1,2-1,21 5,-19-5,17 3,0-2,0 0,0-1,-1-1,1-1,6-2,32-8,29-11,-46 11,3 2,16 0,13-3,-68 11,0 1,0 0,0 1,1-1,-1 1,2 0,-7 0,0 1,0-1,0 0,0 0,0 0,0 1,0-1,0 0,-1 1,1-1,0 1,0-1,0 1,0-1,0 1,-1 0,1-1,0 1,-1 0,1 0,0-1,-1 1,1 0,-1 0,1 0,-1 0,0 0,1 0,-1 0,0 0,0 0,1 0,-1 0,0 0,0 0,0 0,0 0,0 0,-1 0,1 0,0 0,0 0,-6 26,-1-1,-1 1,2-7,1 0,0 0,1 0,1 10,2-20,-1 12,1 0,2 0,0 0,2 9,-2-25,0 0,1-1,-1 1,1 0,0-1,1 1,0-1,-1 1,2-1,-1 0,1 0,-1-1,1 1,1-1,-1 0,0 0,1 0,1 0,0 0,0 0,1 0,-1-1,1 0,0 0,0 0,0-1,0 0,0-1,1 0,-1 0,1 0,-1-1,0 0,1 0,-1-1,0 0,1 0,-1-1,0 0,0 0,0-1,0 0,0 0,-1 0,1-1,-1 0,0 0,0-1,-1 0,1 0,-1 0,0-1,0 1,-1-1,0 0,3-4,7-15,-1 0,-1-1,6-17,-14 32,0 0,-1 0,-1-1,0 1,0-1,-1 1,-1-1,0 0,0 1,-2-5,1 9,-1 0,-1 0,1 1,-1-1,-1 1,1 0,-1 0,0 0,0 0,-1 1,1-1,-1 1,0 0,-1 1,1-1,-1 1,-11-8,-1 1,1 1,-2 0,-17-6,29 13,-1 0,1 0,-1 0,1 1,-1 1,0-1,0 1,0 1,0-1,1 1,-1 1,-3 0,-6 4</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01.180"/>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1 135,'0'10,"2"0,-1 0,1-1,0 1,2 0,5 30,21 101,-20-104,-3 1,4 30,-13-125,0 12,1 0,5-28,-2 60,1 0,0 1,0 0,1 0,1 0,0 0,0 0,1 1,1 0,4-6,4-2,0 1,1 1,1 1,0 0,7-4,-2 1,-16 13,0 1,0-1,1 1,0 0,5-2,0 6,-3 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0:50.356"/>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52,'107'1,"0"1,14-6,-76-1,-1-2,12-5,-17 3,0 2,1 1,6 2,191 3,-110 2,-116-1</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04.22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398 147,'-2'0,"0"0,-1-1,1 1,0 0,0-1,0 1,0-1,0 0,0 0,0 0,0 0,0 0,1 0,-1 0,0-1,1 1,-1-1,1 1,-1-1,1 1,-1-1,-3-6,1 0,-1 0,1 0,-2-7,4 8,-1 0,0 1,-1-1,0 1,0-1,-3-2,5 6,-1 0,0 1,0-1,0 1,0 0,0 0,0 0,0 0,-1 1,1 0,-1-1,1 1,-1 0,0 0,1 1,-4-1,1 1,1 0,-1 1,0-1,0 1,1 0,-1 1,1-1,-1 1,1 0,-3 2,-5 3,-1 1,1 1,0 0,1 0,0 2,0-1,-7 11,-27 36,41-50,2-1,-1 0,0 1,1 0,0 0,1 0,0 0,-1 6,2-10,2 1,-1-1,0 1,1-1,-1 0,1 1,0-1,0 0,0 1,1-1,-1 0,1 0,0 0,0 0,0-1,0 1,0 0,0-1,1 1,0-1,-1 0,1 0,0 0,0 0,10 7,0-2,0 1,1-2,13 6,19 3,14 3,-16-6,-1 2,0 2,-31-11,0 1,-1 0,1 0,-1 1,-1 1,0-1,0 2,0 0,0 1,-6-5,0-1,-1 1,1-1,-1 1,-1 0,1 0,-1 0,1 0,-2 1,1-1,0 1,-1-1,0 1,-1-1,1 1,-1 0,0 0,0 1,-1 0,-1-1,1 1,-1-1,0 0,0 0,-1 0,0 0,0-1,0 1,-1-1,1 0,-1 1,-1-2,1 1,-5 3,-2 2,0-2,-1 1,-1-1,1-1,-1 0,0-1,-1 0,-5 1,9-4,0 0,0-1,0 0,0 0,-1-1,1-1,0 0,-1 0,1-1,0 0,0-1,-3 0,10 1,1 1,-1-1,1 0,-1 0,1 0,0 0,-1-1,1 1,0-1,0 1,0-1,0 0,0 1,0-1,1 0,-1 0,1 0,-1-1,1 1,0 0,0-1,0 1,0 0,0-1,0 1,0-2,1-1,0-1,-1 0,2 1,-1-1,1 0,0 1,0-1,0 1,1-1,0 1,1-3,8-17</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04.64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29 310,'9'0,"-1"-1,1 0,0-1,-1 0,0 0,1-1,-1 0,0-1,0 1,1-3,13-7,-1 0,17-16,-26 19,-1 0,0-1,0 0,7-12,-13 17,-1 0,0 0,0 0,-1-1,0 1,0-1,0 0,-1 0,0 0,0 0,-1-1,-1 5,1 1,-1-1,0 0,-1 1,1-1,0 0,-1 1,0-1,1 0,-1 1,0-1,0 1,-1 0,1-1,0 1,-1 0,1 0,-3-2,1 1,0 0,0 0,-1 1,0-1,1 1,-1 0,0 0,0 0,0 1,0-1,-2 1,-2-1,-1 0,0 0,0 1,0 1,0-1,-1 1,1 1,0 0,0 0,0 1,0 0,2 1,1 0,-1 0,0 0,1 1,0 0,0 1,0-1,1 1,-1 0,1 0,0 1,1 0,-1 0,1 0,0 0,1 0,-1 1,1 0,-1 4,-2 6,0 1,2 0,0 0,0 0,2 0,0 1,2 5,0-11,1-1,1 0,0-1,1 1,0 0,1-1,0 1,1-1,0 0,1-1,0 1,7 8,-2-4,0 0,2-1,-1-1,2 0,0 0,0-2,1 1,1-1,-9-7,0 0,1 0,-1-1,1 0,0 0,-1 0,1-1,0-1,1 1,-1-1,0 0,0-1,0 0,1-1,-1 1,1-2,13-4</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04.982"/>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1,'0'110,"4"204,1-236,3-2,4 1,3 3,26 90,35 85,-63-223,-10-24,1-1,-1 1,0 1,-1-1,0 0,0 1,0-1,-1 2,-3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05.310"/>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47,'0'2,"1"0,-1-1,1 1,-1 0,1-1,-1 1,1-1,0 1,0-1,0 0,0 1,0-1,0 0,0 0,1 1,-1-1,0 0,1 0,-1 0,1-1,-1 1,1 0,-1-1,2 1,5 3,-1-2,1 1,0-1,4 1,30 2,0-1,0-3,42-3,-19 1,-47 0,-1 0,1-1,-1 0,1-2,-1 0,0-1,-1 0,1-1,-1-1,0-1,-1-1,0 0,12-9,-6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05.648"/>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1,'1'1,"0"-1,0 1,1 0,-1 0,0 0,0 0,0 0,0 0,0 0,0 0,0 1,0-1,0 0,-1 0,1 1,0-1,-1 1,1-1,1 3,7 18,0 1,-1 0,-2 0,0 1,-2-1,1 9,-4-23,18 85,4-1,12 26,-34-116,0 0,0 0,0 0,0 0,1 0,0-1,-1 1,1 0,0-1,0 1,6 2</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05.979"/>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0,'2'50,"2"-1,2 0,10 35,42 143,-53-208,94 290,-1-4,-46-108,-52-197,0 0,0 0,0 0,0 0,0 0,0 0,0 0,0 0,0 0,0 0,-1 0,1 0,0 0,0 0,0 0,0 0,0 0,0 0,0 0,0 0,0 0,0 0,0 0,0 0,0 0,0 0,0 0,-1 0,1 0,0 1,0-1,0 0,0 0,0 0,0 0,0 0,0 0,0 0,0 0,0 0,0 0,0 0,0 0,0 0,0 0,0 1,0-1,0 0,0 0,0 0,0 0,0 0,0 0,0 0,0 0,0 0,0 0,0 0,0 0,0 0,-6-6</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06.310"/>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39,'410'0,"-403"0,0 0,0-1,0 0,0 0,0-1,-1 0,1 0,0 0,-1-1,0 0,1 0,-1-1,2-1,5-4</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06.809"/>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78 335,'2'0,"0"-1,1 0,-1 1,0-1,0 0,0 0,0 0,0 0,0-1,0 1,-1-1,1 1,1-2,22-23,-24 25,19-19,0 1,5-2,-8 7,0-2,-1 1,12-17,-24 28,-1-1,0 0,0 0,0-1,-1 1,1-1,-1 1,-1-1,1 0,-1 0,0 0,0 0,-1 0,1 0,-1 4,-1-1,1 0,0 0,-1 1,0-1,1 0,-1 0,0 1,0-1,-1 1,1-1,-1 1,1 0,-1-1,0 1,1 0,-1 0,0 0,0 0,-1 1,1-1,0 0,-1 1,1 0,-1-1,1 1,-1 0,1 0,-1 0,0 1,-7-3,1 1,0 0,-1 1,1 0,0 0,-1 1,1 0,-1 1,1 0,-1 1,0 0,4-1,1 1,-1 0,1 0,0 0,0 1,0 0,0 0,0 0,1 1,-1-1,1 1,0 0,0 1,0-1,1 0,0 1,0 0,-3 5,-3 9,0 0,2 1,0 0,1 0,1 0,1 1,1 0,1 0,1 0,0 0,2 0,2 20,0-30,1 0,-1-1,2 1,-1-1,1 0,1 0,0 0,0-1,1 0,1 0,5 6,1 0,0-1,1-1,1 0,4 2,-6-6,0 0,1-1,0-1,1-1,-8-2,1-1,0 0,-1-1,1 0,0-1,0 0,0 0,2 0,-7-2,1 0,-1 0,1 0,-1-1,1 1,-1-1,0 0,0 0,0-1,0 1,0-1,0 0,-1 0,1 0,-1 0,0-1,0 1,0-1,-1 0,1 0,4-6,-1-1,-1 1,1-1,-2 0,0 0,0 0,0-5,1-7</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07.578"/>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207 328,'1'-9,"0"1,1 0,0 0,1 0,0 0,0 0,1 0,0 1,0-1,10-22,-4 8,-2-2,3-12,-8 27,-1-1,-1 1,0 0,0-1,-1 1,0 0,0-1,-2-2,2 10,0-1,-1 1,0 0,1-1,-1 1,0 0,0 0,0 0,0 0,-1 0,1 0,-1 0,1 0,-1 0,1 1,-1-1,0 0,0 1,0 0,0-1,0 1,0 0,0 0,0 0,-1 0,1 1,0-1,-1 1,1-1,-2 1,-1-1,-1 1,1 0,0 1,0-1,-1 1,1 0,0 0,0 1,0-1,0 1,1 0,-1 1,-2 0,-4 5,0 1,1-1,0 1,0 1,1 0,0 1,0 0,1 0,1 0,0 1,1 0,-5 11,3-3,1 1,0 0,2 0,0 0,1 1,1 0,1 14,1-27,1 0,1-1,-1 1,1-1,1 1,0-1,0 0,0 1,1-1,1 0,-1-1,1 1,0-1,1 1,0-1,0 0,0-1,1 1,3 2,-4-5,-1 1,1-1,0 0,0 0,1-1,-1 1,1-1,0 0,-1-1,1 1,1-1,-4-1,0-1,0 1,0-1,0 0,0 0,0 0,0 0,0-1,0 1,0-1,0 0,0 0,-1 0,1 0,0 0,0 0,-1-1,1 0,-1 1,1-1,-1 0,0 0,0 0,0-1,3-1,-1-1,-1 0,1-1,-1 1,0-1,0 1,0-1,-1 0,0 0,0 0,0 0,-1-1,0 0,1-6,-1-1,0 0,-1 1,-1-1,-1-8,2 20,0-1,-1 1,1 0,-1-1,0 1,0 0,0-1,0 1,0 0,-1-2,2 4,0 0,-1 0,1 0,0 0,0-1,0 1,0 0,0 0,-1 0,1 0,0 0,0 0,0 0,0 0,-1-1,1 1,0 0,0 0,0 0,0 0,-1 0,1 0,0 0,0 0,0 0,-1 0,1 0,0 0,0 0,0 0,-1 1,1-1,0 0,0 0,0 0,0 0,-1 0,1 0,0 0,-6 15,1 21,1-1,2 1,2-1,2 23,0 13,-3 111,3 147,1-293,0 0,3 0,1-1,1 0,2 0,1-1,2 0,10 17,-9-20,-8-17,0-1,1 1,0-1,1 0,0 0,1-1,0 0,7 5,-14-15,0-1,0 1,-1-1,1 1,0-1,0 0,1 0,-1 0,0 0,0 0,0-1,1 1,-1-1,0 1,1-1,-1 0,0 0,1 0,-1 0,0 0,1-1,1 0,-1 0,0 0,0-1,0 0,0 1,0-1,0 0,0 0,-1 0,1-1,-1 1,0-1,2-1,4-6,-1-2,0 1,0-1,-1 0,-1 0,0-1,-1 0,3-9,-2 0,0-1,-2 0,0 0,-2-9,0-17,-3 0,-2-2,-3-3,-3 0,-2 1,-2 0,-15-32,-7-6,-5 3,-4 1,-18-22,12 28,42 69</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08.009"/>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108 4,'-3'1,"1"-1,0 1,-1 0,1 0,0 0,0 0,0 0,0 0,0 0,0 1,0-1,0 1,1-1,-2 2,-21 27,15-11,1 0,1 0,0 1,2 0,0 0,1 1,1-1,1 1,1 0,1-1,0 1,2 0,0 0,2-1,0 0,5 12,-1-12,2 0,0-1,1 0,1-1,0 0,15 15,-24-30,-1 0,0 0,1-1,0 1,0-1,0 0,0 0,0 0,0 0,0 0,0-1,1 1,-1-1,1 0,-1 0,1 0,0-1,-1 1,1-1,-1 0,1 0,1 0,0-1,0 0,-1 0,1-1,-1 1,0-1,1 0,-1 0,0 0,0-1,0 0,0 1,-1-1,1-1,-1 1,0 0,3-4,4-7,-1 1,-1-1,0-1,-1 0,0 0,-1 0,-1-1,0 1,-1-1,-1-1,-1 0,2-21,-1 1,-2 0,-2-1,-3-12,4 40,-1 1,0-1,-1 0,-1 0,1 0,-1 1,-1-1,0 1,0 0,-1 0,0 1,-1-1,1 1,-2 0,-1-1,-8-8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0:51.95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183 1,'-2'0,"-1"1,0-1,0 1,1 0,-1 0,0 0,1 0,-1 1,1-1,0 1,-1-1,1 1,0 0,0 0,0 0,0 0,0 1,0-1,-6 8,1 1,0 0,-1 3,-9 20,1-1,3 2,0 0,2 0,2 1,2 0,-3 30,3 12,3 0,4 0,4 14,-3-72,2 0,0 0,1 0,1 0,1-1,1 0,0 0,4 5,-4-12,0 1,0-1,1 0,1-1,0 0,1 0,0-1,0 0,1-1,0 0,1-1,2 1,-12-7,1-1,-1 0,1 0,0 0,-1 0,1 0,0-1,-1 1,1-1,0 0,0 0,2 0,13-2</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08.593"/>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331 331,'1'-73,"1"11,-6-32,4 90,0-1,-1 1,0-1,0 1,0-1,0 1,-1 0,0 0,0 0,0 0,0 0,-1 0,1 1,-1-1,0 1,0-1,0 1,-1 0,1 0,-1 1,0-1,-1 0,-1 0,0 1,0-1,0 1,0 1,-1-1,1 1,0 0,-1 1,1-1,0 1,-1 0,1 1,-4 0,3 1,0-1,1 2,-1-1,1 0,-1 1,1 1,0-1,0 1,0 0,1 0,-1 0,1 1,0 0,0 0,1 0,0 1,0-1,0 1,-1 4,-7 11,1 0,1 1,1 1,1 0,1 1,2-7,1-1,0 1,2 1,0-1,1 0,0 0,1 1,2-1,0 1,-1-10,0 1,1 0,1-1,0 0,0 0,0 0,1 0,0 0,0 0,1-1,0 0,1 0,-1-1,1 1,1-1,-1 0,1-1,5 4,0-1,0-1,0 0,1 0,0-1,6 1,-15-6,0 0,0 0,1 0,-1 0,1-1,-1 0,1 0,-1 0,1 0,-1-1,0 1,1-1,-1 0,0-1,1 1,-1-1,0 1,3-3,1-2,-1 1,0-1,0-1,0 1,-1-1,0 0,0-1,-1 1,0-1,0 0,-1-1,0 1,-1-1,1 0,-2 0,1 0,-1-3,3-11,-2 0,0 1,-1-1,-2 0,0 0,-3-14,2 27,0-1,-1 1,0 0,0 0,-1 0,-1 0,-2-5,5 15,1 1,-1-1,1 1,-1 0,1-1,0 1,-1 0,1-1,0 1,-1 0,1 0,0-1,0 1,0 0,-1 0,1-1,0 1,0 0,0 0,1 0,-2 17,1 0,0 0,2-1,0 1,1 0,1-1,1 0,2 5,-3-8,2-1,0 0,0 0,1 0,1-1,0 0,1-1,0 0,0 0,8 5,-2-3</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08.92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0,'2'64,"3"1,2-1,12 40,54 186,35 92,-89-310,-11-56</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09.489"/>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52,'0'-7,"1"-20,-1 26,0 0,0 0,0 0,0 1,0-1,0 0,1 0,-1 0,0 0,0 0,1 1,-1-1,1 0,-1 0,1 1,-1-1,1 0,0 1,-1-1,1 0,0 1,0-1,-1 2,1-1,0 1,0-1,-1 1,1 0,0 0,-1-1,1 1,-1 0,1 0,-1 0,0 0,1-1,-1 1,0 0,1 0,-1 0,0 0,0 0,0 0,0 0,0 1,4 32,-1 0,-2 31,-1-29,1 0,6 26,15 67,18 115,14 92,-51-325,-3-18</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10.088"/>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0 150,'0'-1,"0"0,1 0,-1 0,0 0,1 0,-1 0,0 1,1-1,-1 0,1 0,0 0,-1 0,1 1,0-1,-1 0,1 1,0-1,0 1,-1-1,1 0,0 1,1-1,22-9,-17 7,44-14,0 1,2 3,-1 3,1 1,24 1,-16-3,-36 6,0 1,6 0,-24 3,0 1,0 0,0 1,0-1,0 1,0 0,-1 1,1 0,0 0,0 1,-5-2,1 0,-1 1,0-1,0 1,0-1,0 1,0 0,0 0,0 0,-1 0,1 0,-1 0,0 0,1 1,-1-1,0 0,0 1,0-1,-1 1,1-1,0 1,-1 0,0-1,0 1,0-1,0 2,0 10,-1-1,-1 1,0 0,-3 9,-1 4,1 5,1-1,1 26,3-47,0 0,1-1,0 1,1 0,0-1,0 1,1-1,0 0,1 0,0 0,1 2,-1-6,7 15,1-1,1 0,0-1,1 0,17 15,-26-30,0 0,0 0,1 0,-1-1,0 1,1-1,0 0,-1-1,1 1,0-1,0-1,0 1,0-1,0 0,0 0,0-1,-1 1,7-3,-3 2,0-1,0-1,0 0,-1 0,1-1,-1 0,0 0,0-1,0 0,-1-1,7-5,-5 2,0 0,-1-1,0 1,0-2,-2 1,1-1,-1 0,-1 0,0-1,0 1,-1-1,-1 0,0 0,0-1,-1 1,-1-1,0 1,-1-1,0 1,-1-1,-1 1,0-1,0 1,-1 0,-1 0,-2-6,-4-5,0 1,-2 1,0 0,-1 1,-2 0,9 12,-1 0,0 0,0 0,-1 1,0 0,-1 1,1 0,-1 0,0 1,-1 0,1 0,-8-2,13 6,0 1,0-1,-1 0,1 1,0 0,0 0,0 0,0 0,-1 1,1 0,0 0,0 0,0 0,0 1,0-1,1 1,-1 0,-4 2,1 1,0-1,0 2,1-1,-1 1,1 0,-5 6,-1 3</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11.57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62 148,'-1'0,"0"0,0 0,0 1,1-1,-1 0,0 0,0 0,0-1,0 1,0 0,1 0,-1 0,0-1,0 1,0 0,1-1,-1 1,0-1,0 1,1-1,-1 1,0-1,1 1,-1-1,0 0,1 1,-1-1,1 0,-1 0,1 1,0-1,-1 0,1 0,0 0,0 1,-1-1,1 0,0 0,0 0,0 0,0 0,0 0,0 1,0-1,0 0,0 0,1 0,-1 0,0 0,1-2,0 1,0-1,0 1,1-1,-1 1,0 0,1-1,0 1,-1 0,1 0,0 0,0 0,0 1,0-1,1 1,-1-1,27-10,1 1,0 2,1 1,0 1,19-1,52-12,-97 19,2-1,0 0,0 0,0 1,0 0,0 1,0-1,0 1,4 1,-11-1,0 0,1 0,-1 1,1-1,-1 0,0 0,1 0,-1 0,0 1,1-1,-1 0,0 0,0 1,1-1,-1 0,0 1,0-1,1 0,-1 0,0 1,0-1,0 1,1-1,-1 0,0 1,0-1,0 0,0 1,0-1,0 1,0-1,0 0,0 1,0-1,0 1,0-1,0 0,0 1,-6 16,4-13,-79 186,-13 31,38-93,-5-2,-14 11,47-87,13-26,11-19,0 0,1 0,0 0,0 0,0 1,1-1,-1 1,1-1,-1 7,3-12,0 1,1 0,-1-1,0 1,0-1,0 1,0-1,1 1,-1-1,0 1,0-1,1 1,-1-1,0 1,1-1,-1 1,1-1,-1 0,1 1,-1-1,0 0,1 1,-1-1,1 0,0 1,-1-1,1 0,-1 0,1 0,-1 0,1 0,-1 1,1-1,0 0,-1 0,1 0,-1-1,1 1,-1 0,1 0,0 0,-1 0,33-7,-22 4,17-1,0-2,-1-1,1 0,-2-3,1 0,-1-1,4-4,-29 14,1 0,0 1,-1-1,1 0,-1 0,0 0,1 0,-1 0,0-1,0 1,0 0,0-1,0 1,0-1,0 1,0-1,0 1,-1-1,1 1,0-1,-1 0,0 0,1 1,-1-1,0 0,0 1,0-1,0 0,0 0,0 1,-1-2,-6-14</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11.90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0 132,'13'-1,"0"-1,-1 0,1-1,-1 0,1-1,-1-1,28-7,206-40,-200 44,-37 7,0 0,1-1,-1 0,0 0,0-1,-1 0,1-1,-1 0,8-4,-4-2</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12.352"/>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1 299,'0'1,"0"0,1 0,-1 0,0-1,1 1,-1 0,0 0,1 0,-1-1,1 1,0 0,-1 0,1-1,0 1,-1 0,1-1,0 1,-1-1,1 1,0-1,0 1,0-1,0 0,0 1,-1-1,1 0,1 0,28 6,-28-6,7 1,1-2,-1 1,0-1,0 0,1-1,-1 0,-1-1,1 0,0 0,-1-1,1 0,-1 0,0-1,0 0,-1 0,1-1,-1 0,-1 0,1-1,3-5,-4 6,-1-1,0 1,0 0,-1-1,0 0,0 0,0-1,-1 1,0-1,-1 1,0-1,0 0,0 0,-1 0,-1 0,1 0,-1 0,0 0,-1 0,0 0,0 0,-1 0,0 0,0 0,0 5,1-1,0 1,-1 0,0 0,1 0,-1 0,0 0,-1 1,1-1,0 1,-1-1,0 1,1 0,-1 0,0 0,0 0,0 0,0 1,-1-1,1 1,0 0,-1 0,-2 0,1 0,1 1,0 0,0 1,0-1,0 1,0-1,0 1,0 1,0-1,0 0,0 1,0 0,0 0,1 0,-1 0,1 1,0-1,0 1,-3 3,-2 2,0 1,1 0,0 1,1 0,0 0,1 0,-1 0,2 1,0 0,0 0,1 1,0-1,1 2,-3 20,2 1,1 0,3 30,0-50,0 0,2-1,-1 1,2 0,0-1,0 0,1 0,1 0,0-1,1 0,0 0,1-1,7 9,-3-5,2 0,0-1,0-1,1 0,1-1,0 0,1-2,0 0,7 3,-20-12,-1 1,0-1,1 0,-1 0,0 0,1-1,-1 1,1-1,-1 0,1 0,0 0,-1 0,1 0,-1-1,0 0,1 0,-1 0,1 0,-1 0,0-1,0 1,0-1,0 0,0 0,0 0,0 0,-1-1,1 1,-1-1,1 0,-1 1,0-1,0 0,-1 0,1 0,0-1,-1 1,0-1,10-24</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12.724"/>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23,'0'16,"0"50,6 28,-4-70,2-1,1 1,1-1,1-1,8 19,-7-19,2-1,1 0,1-1,9 13,-10-23,-10-17,-11-22,1 4,2 0,1-1,1 1,1-1,1 0,1 0,1-1,2 1,2-16,-1 33,-1 0,2 0,-1 1,1-1,0 1,1 0,0 0,0 0,1 0,0 1,0-1,1 1,0 1,0-1,0 1,1 0,0 0,0 1,1 0,0 1,-1-1,1 1,1 1,-1-1,7 0,7 2,-4 5</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13.121"/>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105 57,'-2'0,"1"1,0-1,0 0,-1 1,1-1,0 1,0 0,0-1,0 1,-1 0,1-1,0 1,1 0,-1 0,0 0,0 0,0 0,0 0,1 0,-1 1,0-1,-13 28,12-24,-5 11,-4 4,2 1,1 1,0-1,2 1,0 1,2-1,-2 21,6-27,0 0,2 0,0 0,0-1,2 1,0 0,0-1,3 3,-3-6,2 0,-1 0,2-1,-1 0,2 0,-1 0,1-1,1 0,0-1,4 4,-6-8,1 0,-1-1,1 0,0 0,0 0,0-1,0 0,1-1,-1 0,1 0,0-1,-1 0,1 0,0-1,0 0,-1-1,2 1,0-1,0-1,0 0,0 0,-1-1,1 0,-1 0,0-1,0-1,0 1,-1-2,1 1,6-7,-2-1,0 0,-1-1,-1 0,0-1,-1 0,0 0,-2-1,0-1,6-15,-10 20,0 1,-1-1,0 0,0 0,-1 0,-1-1,0 1,-1 0,-1 0,1-1,-2 1,0 0,0 0,-1 0,-1-2,0 6,0 0,-1 0,1 0,-2 0,1 1,-1 0,0 0,0 0,-4-2,-16-13,-27-17,27 20,14 10,0 1,-1 1,0 0,0 0,-9-2,19 8,0-1,-1 1,1 0,-1 0,0 0,1 0,-1 1,0 0,1-1,-1 1,0 1,0-1,1 0,-1 1,0 0,1 0,-1 0,1 0,-1 0,1 1,0 0,-1 0,1 0,0 0,-8 10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15.089"/>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45,'0'-4,"8"-6,8-5,1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0:52.303"/>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8,'0'0,"0"0,0-1,0 1,0 0,0-1,0 1,0 0,0 0,0-1,0 1,0 0,0-1,0 1,1 0,-1 0,0-1,0 1,0 0,0 0,1-1,-1 1,0 0,0 0,0 0,1-1,-1 1,0 0,0 0,1 0,-1 0,0 0,1 0,-1-1,12 3,17 14,-24-13,12 7,0 2,-1 0,-1 0,0 2,9 10,18 23,4 10,-21-24,2-1,0-2,2-1,3 0,-8-9,28 15,-31-22</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16.13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2,'0'0,"1"0,-1 0,0 0,0 0,0-1,0 1,0 0,0 0,1 0,-1 0,0 0,0 0,0 0,0 0,1 0,-1-1,0 1,0 0,0 0,1 0,-1 0,0 0,0 0,0 0,0 0,1 0,-1 0,0 0,0 0,0 1,1-1,-1 0,0 0,0 0,0 0,0 0,1 0,-1 0,0 0,0 1,0-1,0 0,0 0,0 0,1 0,-1 0,0 1,0-1,0 0,0 0,0 0,0 1,12 9,25 29,-2 2,-1 2,-3 1,4 10,10 23,-3 3,2 13,4 3,54 80,-101-174,6 8</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16.48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470 1,'-56'57,"-46"62,78-87,1 1,2 1,1 1,-13 33,-48 143,-26 117,104-316,3-7</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16.888"/>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0,'0'511,"0"-490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17.219"/>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75,'51'1,"0"-3,-1-2,27-6,-8-5,41-14,-60 17,-29 8</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17.621"/>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25 0,'1'67,"1"-26,-2 1,-2-1,-2 0,-3 7,3-29,1-10,1 0,0-1,1 1,0 0,0 0,0 0,2 0,-1 0,1-1,1 9,-1-15,1 0,-1 0,0 0,1 0,-1 0,1 0,0-1,0 1,0 0,0-1,0 0,0 1,0-1,0 0,0 0,0 0,1 0,-1 0,0-1,1 1,-1-1,1 0,-1 1,1-1,7 1,-1-1,0 0,1 0,-1-1,7-2,19-4,29-12,27-6,-81 23,1 0,0-1,-1 0,0-1,8-4,-2-2</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17.94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1,'0'11,"-1"108,6 1,14 82,-4-108,0 7,4-1,16 42,-30-121,-4-17,-1 0,1 0,0 0,0 0,1-1,-1 1,1 0,-1-1,1 1,1-1,0 3,5-2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18.388"/>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54,'0'-4,"4"-2,10 0,3-3,3 0,2 2,1 1,2 3,1 1,-1 1,1 1,0 0,-4 5,-6 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18.71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24,'0'4,"4"1,6 1,6-2,4-1,3-1,2-1,1-1,0 0,1 0,-5-4,-2-2,1-4,-4-4,-5-1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19.18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159 132,'-3'1,"1"-1,-1 1,1-1,-1 1,1 0,0 0,0 0,-1 0,1 0,0 1,0-1,0 1,0-1,0 1,1 0,-2 1,-26 33,26-32,-8 14,0 2,1-1,0 1,2 0,1 1,0 0,1 0,2 1,0 0,1 5,-2 30,3 0,2-1,5 24,-4-70,0 1,1-1,0 1,1-1,0 0,0 0,1 0,1 0,0 0,0-1,1 0,0 0,0-1,1 1,0-2,1 1,-1-1,3 2,2-1,0 1,1-2,0 1,0-2,0 0,1 0,0-2,0 1,0-2,1 0,-1-1,1 0,0-1,3 0,-1-2,0 0,1-1,-1-1,0 0,0-1,0-1,0-1,-1 0,0-1,0-1,8-6,1-2,-1 0,0-2,-2-1,0-1,-1-1,-1 0,2-4,-5 5,-1-1,-1 0,-1-1,0-1,-2 0,-1-1,0 0,-2-1,-1 0,-1 0,0-8,-4 19,-2 0,0-1,0 1,-1-1,-1 1,0 0,-1-1,-1 1,0 0,-1 0,-1 1,0-1,0 1,-2 0,1 0,-2 1,0 0,0 0,-9-9,5 7,0 1,-1 0,-1 1,0 0,0 1,-1 1,-4-2,6 6,1 0,-1 0,0 1,0 1,-1 0,1 1,-1 0,0 1,-9 0,0 1,1 0,-1 1,1 2,-23 3,39-3,-1-1,0 1,1 0,-1 1,1 0,0 0,0 0,0 0,0 1,1 0,-1 1,1-1,0 1,0 0,1 0,-1 0,1 1,0 0,-12 22</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20.984"/>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1,'5'0,"5"0,5 0,6 0,2 0,2 0,1 0,-4 4,-6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0:39.632"/>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11,'4'0,"6"0,6 0,4 0,3 0,2 0,1 0,0 0,-4-4,-5-2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0:52.649"/>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267 0,'-1'1,"1"0,-1 0,1 0,-1 0,1 0,-1 0,0 0,1-1,-1 1,0 0,0 0,0-1,1 1,-1 0,0-1,-1 1,-6 6,-3 5,2 0,-1 1,2 0,0 1,0 0,-3 11,-10 29,-2 10,18-47,-31 98,-2 35,31-120,-3 19,-3-1,-15 35,28-83</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21.44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4 0,'-1'107,"-1"-13,6 38,-3-129,-1 0,1 1,0-1,0 1,0-1,0 0,0 0,1 1,0-1,0 0,0 0,0-1,0 1,0 0,1-1,-1 1,1-1,0 0,-1 0,1 0,0 0,0 0,1-1,-1 1,0-1,0 0,1 0,-1 0,1-1,0 1,15 2,0-1,0 0,1-2,-1 0,3-2,-9 2,2-1,-1-1,0 0,1 0,-1-2,-1 1,2-2,-10 3,0 0,0 0,0 0,0-1,-1 1,0-1,1 0,-1 0,0-1,0 1,-1-1,1 0,-1 0,0 0,0 0,0-1,2-4,1-9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21.76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0,'1'42,"1"-1,2 1,2-1,2 0,2 3,60 188,16 13,-33-105,-46-119</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22.28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27,'0'-4,"4"-2,11 1,6 0,4 2,3 1,0 1,0 5,0 2,-6-5,-5-2</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22.69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1,'1'0,"1"0,-1 0,0 0,0 0,0 0,1 0,-1 0,0 0,0 0,0 0,1 1,-1-1,0 1,0-1,0 1,0-1,0 1,0-1,0 1,0 0,0 0,0-1,0 1,-1 0,1 0,0 0,0 0,-1 0,1 0,-1 0,1 0,2 5,0 1,0-1,-1 0,0 1,0-1,0 1,-1 0,0-1,0 6,-1 65,0-11,0-64,0 1,0-1,1 0,-1 1,1-1,0 0,-1 0,1 1,0-1,0 0,1 0,-1 0,0 0,1 0,-1 0,1-1,-1 1,1 0,0-1,0 1,2 0,-1 0,0-1,1 1,-1-1,1 0,0 0,-1 0,1 0,0-1,-1 1,1-1,1 0,5 0,0-1,0 0,0-1,0 0,0 0,-1-1,1 0,-1-1,3-1,-2-1,0 0,0 0,-1 0,0-1,-1-1,1 1,-1-2,-1 1,2-2,1-5</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23.02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54 10,'-15'-5,"14"4,1 1,0 0,-1-1,1 1,-1 0,1-1,-1 1,1 0,-1-1,1 1,-1 0,0 0,1 0,-1 0,1 0,-1-1,1 1,-1 0,0 0,1 0,-1 1,1-1,-1 0,1 0,-1 0,0 0,1 0,-1 1,1-1,-1 0,1 1,-1-1,1 0,-1 1,1-1,0 0,-1 1,1-1,-1 1,1-1,0 1,0-1,-1 1,1-1,0 1,0-1,-1 1,1 0,-3 5,0 1,1 0,0 0,0 0,1 0,0 0,0 1,0 2,2 65,0-40,1 14,2 0,2 0,8 27,42 142,-18-69,-33-128</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23.666"/>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1 455,'0'-1,"1"0,-1 0,1 0,-1 0,1 0,0 0,-1 0,1 0,0 0,0 0,0 0,0 0,0 0,0 1,0-1,0 0,0 1,0-1,0 1,1-1,26-10,15 0,2 2,-1 2,38 0,-33 2,1503-75,-1414 77,1090-27,-3-46,-17-68,-1194 142,30-4,0-3,41-12,-67 12,-15 2</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24.529"/>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1104 16,'0'-1,"0"0,0 1,-1-1,1 0,0 1,0-1,0 1,0-1,-1 0,1 1,0-1,0 1,-1-1,1 1,-1-1,1 1,0-1,-1 1,1-1,-1 1,1 0,-1-1,1 1,-1 0,1-1,-1 1,0 0,1-1,-1 1,1 0,-1 0,0 0,1 0,-1 0,1 0,-1 0,0 0,1 0,-1 0,0 0,1 0,-1 0,1 0,-1 1,0-1,-28 11,19-4,0 0,1 1,0 0,0 1,1 0,0 0,-1 3,-10 11,-783 829,675-718,93-100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24.999"/>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926 0,'-9'0,"0"0,-1 1,1 0,0 0,0 1,-8 3,13-4,-1 1,1 1,-1-1,1 1,0-1,0 1,0 0,1 1,-1-1,1 1,-1-1,1 1,-2 4,-77 112,-104 143,135-197,-3-4,-56 51,-169 149,244-228</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25.692"/>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1,'4'0,"-1"1,0 0,0 0,1 0,-1 0,0 0,0 1,0-1,0 1,-1 0,1 0,0 0,-1 0,1 0,0 2,38 43,-29-32,57 68,296 334,-343-395</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26.029"/>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634 1,'-4'1,"0"1,-1 0,1-1,1 1,-1 1,0-1,0 1,1-1,0 1,-1 0,0 2,-4 1,-8 8,1 1,1 0,0 1,1 1,1 0,-6 10,-15 32,-9 24,17-31,-6 12,9-18,-1-1,-3-1,-8 9,-8 4,-85 115,115-157,-1-1,-13 12,5-8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0:52.972"/>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25,'5'0,"5"0,6 0,4 0,3-4,2-2,1 1,0 1,1 1,-5 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26.36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79,'0'-4,"4"-2,6 0,1-3,3 0,4 2,-1-3,0 1,2 2,2 1,2 3,1 2,1 0,0 1,-3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26.712"/>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60,'5'0,"5"0,5 0,5-5,3-1,2-3,1-1,1 1,-1-2,-4 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27.044"/>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78,'0'-4,"8"-2,4-4,3 0,4 1,2 3,3-3,1 1,1 2,0 1,0 3,0 0,0 2,0 0,-5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27.46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53 0,'8'20,"-1"-5,-4-6,-1 1,0 0,-1 0,0 0,-1 1,0-1,0 0,-2 9,-1-1,-2 1,0-1,-1 0,-2 4,-7 13,6-14,1 1,-1 5,7-20,1 0,-1 0,1 0,1 0,-1 0,1 0,0 0,1 0,0 2,0-6,0 0,0 0,0 0,0 0,1-1,-1 1,1-1,0 1,0-1,0 0,0 1,0-1,0 0,0 0,1-1,-1 1,1 0,0-1,-1 1,1-1,0 0,0 0,-1 0,1-1,0 1,0 0,0-1,1 0,13 2,1 0,0-2,0 0,7-1,-8 0,4-1,0-1,0-1,0 0,24-5,-23 5</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27.791"/>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1,'-1'135,"3"152,7-193,5-1,3 0,11 24,-5-19,-18-72,-1-3</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36.722"/>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0 19,'0'-16,"0"14,0 3,2 58,4-22,3-1,5 16,6 20,28 171,13 211,-44-205,-14 171,-4-320,1-99,0 6,0-1,0 1,1 0,-1 0,2-1,-1 3,-1-9,1 0,-1 1,0-1,0 0,0 0,0 1,0-1,0 0,1 0,-1 1,0-1,0 0,0 0,1 1,-1-1,0 0,0 0,1 0,-1 1,0-1,0 0,1 0,-1 0,0 0,0 0,1 0,-1 1,0-1,1 0,-1 0,0 0,1 0,-1 0,0 0,1 0,-1-1,0 1,1 0,-1 0,0 0,0 0,1 0,-1 0,0 0,0-1,1 1,-1 0,0 0,0 0,1-1,-1 1,0 0,0 0,0-1,1 1,-1 0,0 0,0-1,0 1,0 0,0-1,12-18,1-7,-1-2</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37.238"/>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1 18,'0'-17,"0"27,0 30,16 760,26-265,-28-390,-13-117,3 20,-3-44,-1-1,1 0,0 1,0-1,0 1,0-1,1 0,0 0,-1 0,1 0,0 0,-1-2,-1-1,0 0,0 1,1-1,-1 0,1 1,-1-1,0 0,1 1,-1-1,1 0,-1 0,0 0,1 1,-1-1,1 0,-1 0,1 0,-1 0,1 0,-1 0,1 0,-1 0,1 0,-1 0,1 0,-1 0,1 0,-1 0,1 0,-1 0,1-1,-1 1,0 0,1 0,-1-1,1 1,-1 0,0-1,1 1,-1 0,0-1,1 1,-1 0,0-1,1 1,-1-1,0 1,8-13</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37.616"/>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0 128,'17'0,"-1"-2,1 0,-1-1,15-5,74-26,-57 18,1 1,0 3,11-2,-37 8,0 0,1 2,-1 1,12 0,-11 3,-3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37.964"/>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3 76,'1'1,"0"-1,0 0,0 1,0-1,0 1,0-1,0 1,-1 0,1-1,0 1,0 0,0 0,0-1,-1 1,1 0,-1 0,1 0,0 0,-1 0,1 0,-1 0,0 0,1 0,-1 0,0 0,0 0,0 0,1 0,-1 1,3 33,-4-12,-1 0,-1-1,-1 2,-5 41,5-15,3 1,2-1,4 28,-3-61,1 1,0 0,2-1,0 0,0 0,2-1,0 1,1-1,1-1,0 0,9 11,-12-19,1 0,1 0,-1-1,1 1,0-2,0 1,1-1,0 0,0-1,0 0,0-1,1 0,-1 0,1-1,0 0,-1-1,1 0,4 0,-9-2,0 0,0 0,0-1,-1 0,1 0,-1 0,1 0,-1-1,0 1,0-1,0 0,0 0,0-1,-1 1,0-1,2-2,7-8,-1-1,0-1,6-12,-5 5,0-1,-1 0,-1-1,-2 0,0 0,-2-1,3-21,-7 30,0 1,-2-1,0 0,-1 1,0-1,-1 1,-1 0,-1-1,0 1,-2 1,1-1,-9-14,3 9,-2 0,-1 1,0 0,-1 1,-1 1,-1 0,-1 1,0 1,-1 1,-1 1,0 0,-17-7,34 19,-1 0,0 0,0 0,0 1,0 0,0 0,0 0,0 0,-1 1,1-1,0 1,0 0,-1 1,1-1,0 1,0-1,-3 2,2 0,0 0,0 1,0 0,0 0,1 0,-1 0,1 0,0 1,0 0,0 0,1 0,-1 0,0 2,-8 12</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38.337"/>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0 0,'5'83,"3"-1,4 0,15 49,3 25,63 575,-89-687,1 27,3 0,4 0,5 11,-8-59,-9-23,1 0,-1 1,0-1,0 0,0 1,0-1,0 0,1 0,-1 1,0-1,0 0,1 0,-1 0,0 1,0-1,1 0,-1 0,0 0,1 0,-1 0,0 1,0-1,1 0,-1 0,0 0,1 0,-1 0,0 0,1 0,-1 0,0 0,1 0,-1 0,0 0,0 0,1-1,-1 1,0 0,1 0,-1 0,0 0,0 0,1-1,-1 1,0 0,0 0,1 0,-1-1,0 1,0 0,0-1,1 1,-1 0,0 0,0-1,0 1,0 0,0-1,0 1,0 0,0 0,1-1,-1 1,0 0,0-1,-1 1,1-1,6-16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0:53.620"/>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0 128,'35'-40,"-30"33,1 0,-1 0,1 0,1 1,-1 0,1 0,0 0,0 1,1 0,0 1,0 0,6-3,-6 5,-1-1,1 2,0-1,0 1,0 0,-1 1,1 0,0 0,0 0,0 1,2 1,-6-1,1 0,-1 1,0-1,1 1,-1 0,0 0,0 0,0 1,0-1,0 1,-1 0,1 0,-1 1,0-1,0 1,0-1,0 1,-1 0,2 3,3 10,0 1,-2-1,0 1,-1 0,0 0,-2 1,0-1,-1 0,-1 1,-1-1,0 1,-1-1,-2 4,1-8,-1-1,-1 1,0-1,-1 0,0 0,-1 0,0-1,-1 0,0-1,-1 0,-7 7,-18 18,-3-2,-26 18,50-41,-14 5,43-46,-10 19,2 0,-1 0,2 1,-1 0,1 0,1 1,0 0,0 1,4-2,-5 4,0 1,1 0,-1 1,1 0,0 1,0 0,0 0,1 1,-1 0,1 1,9 0,119 4,-79-1,1-2,10-3,-50-1,-5-1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38.837"/>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11 453,'-6'15,"6"-15,-1 1,1-1,0 1,-1-1,1 0,0 1,-1-1,1 1,0-1,0 1,-1-1,1 1,0 0,0-1,0 1,0-1,0 1,0-1,0 1,0 0,0-1,0 1,0-1,0 1,0-1,0 1,0-1,1 1,-1-1,0 1,0 0,1-1,-1 0,0 1,1-1,-1 1,1-1,-1 1,0-1,1 0,-1 1,1-1,-1 0,1 1,-1-1,1 0,-1 0,1 0,0 1,5 2,1-1,0 0,0 0,0 0,0-1,0 0,0 0,0 0,0-1,1 0,-1-1,0 0,0 0,0 0,0-1,0 0,0 0,4-3,0 0,0 0,0 0,-1-1,0-1,0 0,0 0,-1-1,0 0,0 0,5-8,26-33,-17 22,-2 0,10-17,-25 34,0 0,-1 0,0-1,-1 0,0 0,-1 0,0 0,-1 0,1-8,-2 11,-1 1,0 0,0-1,-1 1,0 0,0-1,0 1,-1 0,0 0,-1 0,1 0,-2-1,2 4,0 1,-1-1,1 1,-1 0,0-1,0 1,0 0,0 1,0-1,-1 0,1 1,-1 0,0 0,1 0,-1 0,0 1,0-1,0 1,-1 0,1 0,-4 0,4 1,0 0,-1 1,1 0,0-1,0 1,-1 0,1 1,0-1,0 1,0 0,1 0,-1 0,0 0,1 1,-1 0,1-1,0 1,0 0,-2 4,-6 5,0 1,1 0,1 1,-4 8,0 3,1 0,1 1,1 0,2 0,0 1,2 0,-2 23,3 3,1 0,4 1,4 32,-3-65,1 1,2-1,0 0,1-1,1 1,1-1,1 0,1 0,0-1,11 15,-13-23,0-1,1-1,0 1,1-1,0-1,0 0,1 0,0-1,0 0,1 0,0-1,0-1,1 0,-1 0,1-1,0-1,0 0,0 0,3-1,-9-2,-1 0,0 0,0-1,1 1,-1-1,0 0,0-1,0 1,0-1,0 0,-1 0,1-1,-1 1,1-1,-1 0,0 0,0-1,0 1,0-1,2-3,8-10,0 0,-2-1,0 0,2-6,2-3</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40.065"/>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641 615,'1'0,"0"1,-1-1,1 0,0 0,0 1,0-1,-1 0,1 1,0-1,0 1,-1-1,1 1,0 0,-1-1,1 1,-1-1,1 1,0 0,-1 0,0-1,1 1,-1 0,1 0,-1-1,0 1,0 0,1 1,5 27,-5-20,0-4,10 38,-11-41,1 0,0 0,0 0,0 0,0 0,0-1,0 1,0 0,1 0,-1-1,0 1,1-1,0 0,-1 1,1-1,0 0,0 0,0 0,-1 0,0-1,0 0,0 0,0 0,0 0,0 0,0 0,0 0,0-1,0 1,1 0,-1-1,0 1,-1 0,1-1,0 1,0-1,0 0,0 1,0-1,0 0,-1 1,1-1,0 0,-1 0,1 0,0 0,-1 1,1-1,-1 0,1 0,-1 0,0 0,1 0,-1 0,0 0,0-1,10-41,-9 33,0 0,-1 0,0 0,-1 0,0 0,-1 1,0-1,0 0,-1 1,0-1,-1 1,0 0,0 0,-2-1,-1-1,0 0,-1 0,0 1,-1 0,0 0,-1 1,0 0,0 1,-1 0,-6-3,12 8,0 0,-1 0,1 0,-1 1,0 0,1 0,-1 0,0 1,0 0,0 0,0 1,0 0,0 0,0 0,0 0,0 1,0 0,0 1,0-1,0 1,0 0,1 0,-1 1,1 0,0 0,0 0,0 0,0 1,0 0,1 0,-1 1,-13 17,0 0,2 2,0 0,2 1,1 0,1 1,1 0,1 1,1 0,-2 18,2-4,3 1,1 0,2 0,2 0,2 1,6 36,-6-68,1 1,0 0,1-1,0 1,1-1,0 0,1 0,0 0,1-1,0 0,0 0,1 0,1-1,0 0,0 0,0-1,1 0,1-1,-1 0,1 0,0-1,1 0,-1-1,1 0,10 3,-11-4,1-1,-1 0,1-1,0 0,0 0,4-1,-10-1,0 0,0 0,0 0,-1-1,1 0,0 0,0 0,-1-1,1 0,0 0,-1 0,0 0,0-1,1 1,0-2,7-6,0-1,-1-1,-1 0,1 0,-2-1,0 0,0 0,-1-1,-1 0,-1-1,4-11,-3 6,-1 0,-1 0,-1 0,-1-1,-1 0,-1 0,0 1,-3-18,-1 16,-2 0,0 0,-1 0,-1 0,-8-15,14 35,0 1,1-1,-1 0,0 1,0-1,0 1,0-1,0 1,0-1,0 1,-1 0,1-1,0 1,-1 0,1 0,-1 0,2 1,-1 0,1 0,0 0,-1 0,1-1,0 1,-1 0,1 0,0 1,-1-1,1 0,0 0,-1 0,1 0,0 0,0 0,-1 0,1 0,0 1,0-1,-1 0,1 0,0 0,0 0,-1 1,1-1,0 0,0 0,0 1,-1-1,-4 19,5-4,0 1,0-1,2 0,0 1,0-1,2 0,0 0,0 0,1-1,1 1,1-1,0-1,6 9,-9-16,0 0,0 0,1 0,0-1,0 0,0 1,2-1,-6-4,1 0,-1 0,1 0,0 0,-1-1,1 1,0-1,0 1,0-1,0 1,0-1,-1 0,1 0,0 0,0 0,0 0,0 0,0-1,0 1,-1 0,1-1,0 0,0 1,0-1,-1 0,1 0,-1 0,1 0,0-1,7-5,-1 0,0 0,-1-1,1 0,-2 0,1-1,-1 0,0 0,-1-1,0 1,-1-1,0 0,5-15,0-1,-2 1,-1-1,0-9,0-4,-2 0,-2 0,-2 0,-2-16,0 28,-2 0,0 0,-2 0,-1 1,-1 0,-9-17,-1 2,-1 1,-3 1,-1 1,-21-25,33 48,-1 1,-1 0,0 1,-1 1,0 0,-1 0,0 2,-1 0,0 0,0 2,-1 0,-12-4,18 9,-1 0,0 0,-1 1,1 0,0 1,-1 1,1 0,0 0,-1 1,1 1,0 0,0 1,-5 2,3-1,1 2,0 0,1 0,0 1,0 1,0 0,1 0,0 1,0 1,1 0,-5 6,-11 16,1 1,2 1,1 2,2 0,1 0,2 2,2 1,-7 26,5-2,2 1,4 1,2 0,4 1,1 6,1 20,4 0,4 0,6 11,-7-72,2-1,1 0,1 0,1 0,2-1,1 0,2-1,0-1,2 0,1-1,5 4,-7-13,0-1,2-1,0-1,0 0,2-1,0-1,0 0,1-2,0 0,1-2,0 0,0-1,0-1,1-1,6 0,-16-4,0 0,0-1,0 0,0-1,-1 0,1-1,0-1,0 0,-1 0,1-1,-1 0,0-1,-1 0,1-1,-1 0,0-1,0 0,-1-1,1 0,9-10,0 0,-2-2,0 0,-1 0,-1-2,-1 0,-1 0,3-9,-3 1,-2 0,-1-1,-1 0,1-11,-6 18</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41.445"/>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12 22,'-12'-18,"13"15,7 12,5 13,-2 0,0 0,-2 1,6 20,12 31,37 72,7-3,5-3,54 70,-123-200,17 24,21 23,-38-49,1 1,0-1,1-1,0 0,0 0,0 0,1-2,7 5,4-4,-5-6</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41.796"/>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616 0,'-3'1,"0"-1,1 0,-1 1,0 0,0-1,1 1,-1 0,0 1,1-1,-1 0,1 1,0-1,-1 1,1 0,0 0,0 0,0 0,0 0,0 0,1 0,-1 1,1-1,-1 1,1-1,0 1,0 1,-5 11,1 0,0 1,1 0,0 6,-3 8,-47 162,-35 68,-87 181,109-292,-49 73,98-195,12-19,9-13,8-13,2-2</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42.152"/>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0 103,'1'-1,"-1"0,0 0,0 1,0-1,1 0,-1 0,0 1,1-1,-1 0,1 0,-1 1,1-1,-1 0,1 1,-1-1,1 1,0-1,-1 1,1-1,0 1,-1-1,1 1,0 0,0-1,-1 1,1 0,0 0,26-7,-18 6,128-25,-77 16,18-9,21-3,-89 20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42.480"/>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1 179,'0'5,"8"0,4-4,3-2,8-10,5-3,1-4,1 2,3-1,1 3,-6-2,-3 3,-1-1,-1-2,0 1,1 4,0 3,-3 3</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42.900"/>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15 107,'-1'0,"1"0,-1 0,1 0,-1 0,1 0,-1 0,1 0,-1 0,1 0,-1 0,1-1,-1 1,1 0,0 0,-1 0,1 0,-1-1,1 1,-1 0,1-1,0 1,-1 0,1-1,0 1,-1 0,1-1,0 1,-1 0,1-1,0 1,0-1,-1 1,1-1,0 1,0-1,0 1,0-1,0 1,0-1,0 1,0-1,0 1,0-1,0 1,0-1,0 1,0-1,0 1,0 0,1-1,-1 0,1-1,0 0,0 0,0 0,0 0,0 0,0 0,1 0,-1 1,1-1,-1 0,2 0,6-4,1 0,0 0,1 1,-1 1,1 0,0 0,6-1,14-2,-1 1,8 1,10 1,1 3,44 4,-70-2,-8-3,-5-3</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43.348"/>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11 1,'0'658,"-7"-592,5-50,1-15,1 0,0 0,0 1,0-1,-1 0,1 0,0 0,1 1,-1-1,0 0,0 0,0 0,1 1,-1-1,1 0,-1 0,1 0,-1 0,1 0,-1 0,1 0,0 0,0 0,0 0,-1 0,1 0,0-1,0 1,0 0,0-1,0 1,0-1,1 1,-1-1,0 1,0-1,0 0,0 1,1-1,-1 0,0 0,0 0,0 0,1 0,0 0,8-1,0 0,0-1,1 0,-1 0,3-3,1 2,57-16,-17 3,0 3,2 2,-1 3,41-1,-46 5,-28-1</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43.679"/>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29 1,'-5'11,"0"1,1 0,0 0,1 0,1 1,0-1,0 8,0 25,3 22,0-21,2 36,5 0,2 0,5-1,10 28,6 28,3 62,-23-131,3 0,-1-9,1 28,-11-58</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49.379"/>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1019 408,'0'-2,"-1"0,1 1,-1-1,1 0,-1 1,0-1,1 1,-1-1,0 1,0-1,0 1,0-1,-1 1,1 0,0 0,0 0,-1 0,1 0,-1-1,-30-17,29 18,-19-10,-1 1,-17-5,30 12,0 0,-1 0,1 1,-1 1,0-1,0 2,-5 0,8 1,0 0,1 1,-1 0,1 1,-1 0,1 0,0 0,-2 2,-57 37,47-29,-1 3,0 1,1 0,1 2,0 0,-2 6,-1-1,14-15,0-1,0 1,1 0,0 0,1 1,0 0,-2 5,7-15,-1 1,1-1,0 1,0-1,0 1,-1 0,1-1,0 1,0 0,0-1,0 1,0 0,0-1,0 1,0 0,0-1,0 1,1 0,-1-1,0 1,0-1,1 1,-1 0,0-1,1 1,-1-1,0 1,1-1,-1 1,1-1,-1 1,1-1,-1 0,1 1,-1-1,1 0,-1 1,1-1,0 0,-1 0,1 1,0-1,-1 0,1 0,0 0,1 0,0 0,1 0,-1 0,0 0,0-1,0 1,1-1,-1 0,0 1,0-1,0 0,0 0,0 0,0-1,1 1,-1 0,0-1,0 1,0-1,0 0,0 0,0 0,0 0,0 0,-1 0,1 0,-1 0,0-1,1 1,-1 0,0-1,-1 1,1-1,0 0,-1 1,1-1,-1 0,0 1,0-1,0 0,0 1,0-1,-1 0,1 1,-1-1,1 1,-1-1,0 1,0-1,-1 1,1-1,0 1,-1 0,1 0,-2-1,1-1,-1 1,0 1,0-1,0 0,0 1,0-1,-1 1,1 0,-1 0,1 1,-1-1,0 1,0-1,1 1,-1 0,0 1,0-1,0 1,0-1,0 1,0 1,0-1,0 0,0 1,-4 1,2 0,-1 1,1 0,-1 0,1 0,0 1,0 0,1 0,-1 1,1 0,0 0,-1 1,-10 14,0 0,-7 12,-13 19,12-23,-2 3,1 1,1 0,1 2,3 1,-3 8,7-10,2 1,1 1,2 0,2 1,1 0,1 1,2-1,2 1,2 0,1 0,4 36,-2-62,1 1,0-1,0 0,1 0,1 0,0 0,0-1,1 0,6 9,-8-13,1-1,-1 1,1-1,0 1,0-2,1 1,-1 0,1-1,0 0,0-1,1 1,-1-1,1 0,0-1,0 0,3 1,-6-2,-1-1,1 0,-1 0,1 0,0-1,-1 1,1-1,-1 0,1 0,-1 0,1 0,-1 0,0-1,0 0,1 0,8-4,-12 7,1-1,-1 1,0-1,1 0,-1 1,0-1,0 1,0-1,1 1,-1-1,0 1,0 0,0-1,0 1,0-1,0 1,0-1,0 1,0-1,0 1,-1-1,1 1,0-1,0 1,0-1,-1 1,-2 18,-31 112,3 18,20-76,2 0,2 66,7-136,0 73,3 1,3 6,-2-58,0-1,1 0,2 0,0-1,2 1,0-2,2 1,6 10,-10-21,1 1,0-1,1-1,1 1,7 7,-13-16,0 0,0 0,0 0,0 0,1-1,-1 0,1 1,-1-2,1 1,0-1,0 1,0-1,0 0,0-1,0 0,0 1,0-1,2-1,1 0,-1-1,0 1,0-1,-1-1,1 1,0-1,-1-1,0 1,1-1,-1 0,-1 0,1-1,-1 1,1-1,-1-1,1-1,-6 7,0-1,0 1,1-1,-1 1,0 0,1-1,-1 1,0 0,1-1,-1 1,0 0,1 0,-1-1,1 1,-1 0,1 0,-1 0,0 0,1-1,-1 1,1 0,-1 0,1 0,-1 0,1 0,-1 0,1 0,-1 0,1 0,1 12,-9 23,-31 68,17-49,2 4,-6 27,5 1,3 0,4 1,4 1,4-1,5 56,1-116,2-1,1 1,0 0,3-1,0 0,3 4,-7-21,0 0,1 0,0-1,1 1,0-1,1 0,-1 0,1-1,1 0,-1 0,1 0,1-1,-1 0,1 0,0-1,0 0,1 0,7 2,-9-4,1-1,-1 0,1-1,0 0,0 0,-1-1,1 0,0 0,0 0,0-1,-1-1,3 0,-6 1,0 1,-1-2,1 1,0 0,0-1,-1 0,1 0,-1 0,0 0,1 0,-1-1,0 0,0 1,-1-1,1 0,-1 0,1-1,-1 1,0 0,0-1,0 0,-1 1,2-4,-21 65,12-2,2 1,4 42,0-77,0-6,1-1,0 1,2-1,0 0,0 0,1 0,1 0,1-1,0 0,1 0,0 0,1-1,0 0,1-1,1 0,0 0,1-1,0 0,0-1,1 0,1-1,0 0,0-1,0-1,1 0,-6-3,3 2,0-1,0-1,0 1,1-2,4 2,-12-5,-1 1,1-1,-1 0,1 0,0 0,-1 0,1-1,-1 0,1 1,-1-1,1 0,-1-1,0 1,1-1,-1 1,0-1,0 0,0 0,0 0,0-1,3-2,-1-1,0 0,1 0,-2-1,1 0,1-3,9-12,-12 23,-2 9,1 9,-6 235,5-240,0 0,1-1,1 1,0 0,0-1,2 0,0 0,0 0,1-1,1 1,0-1,0-1,2 0,-1 0,1 0,1-1,0 0,3 2,1 0,1-1,-1 0,2-1,-1 0,1-2,1 0,0 0,0-2,0 0,1-1,0-1,0 0,13 0,-21-4,0 0,0-1,0-1,0 1,0-1,0-1,-1 0,1-1,-1 1,3-3,18-10,-1 0,11-10,9-14,-21 17,-28 22,1 1,-1 0,0 0,0 0,1-1,-1 1,0 0,1 0,-1 0,0-1,1 1,-1 0,0 0,1 0,-1 0,0 0,1 0,-1 0,0 0,1 0,-1 0,1 0,-1 0,0 0,1 0,-1 0,0 0,1 0,-1 0,0 1,1-1,-1 0,0 0,6 13,-3 21,-3-31,1 20,1 1,1-1,0 0,2 0,1 0,2 3,-3-12,1-1,0 1,1-1,1 0,0-1,1 1,0-2,1 1,0-1,4 2,6 5,2 0,0-2,1 0,1-1,8 2,-14-8,0-1,0-1,0-1,1 0,0-1,0-1,0-1,2-1,-15-2,0-1,-1 1,1-1,0 0,0 0,0-1,-1 0,1 0,-1 0,1-1,-1 1,0-1,0 0,0-1,3-2,2-3,1-1,-1 0,0 0,-1-1,-1 0,1-2,-8 11,1-1,0 1,-1 0,1 0,0-1,0 1,0 0,0 0,1 1,-1-1,1 0,-1 1,1 0,-1-1,1 1,0 0,-1 0,3 0,-1 1,0 0,-1 0,1 1,-1-1,1 1,-1 0,0 0,1 0,-1 0,0 1,0-1,0 1,0 0,0 0,1 0,43 29,1-3,1-2,30 10,-50-25,0-1,1-1,1-2,-1-1,1-1,0-2,4 0,-2-2,1-1,0-2,-1-1,19-5,-38 5,-1 0,0-1,0-1,0 0,-1-1,1 0,-2-1,1 0,-1-1,0 0,0-1,4-5,-14 13,1-1,-1 1,0 0,0 0,1 0,-1 0,1 0,-1 0,1 1,-1-1,1 0,0 1,-2 0,1 0,-1 0,1 0,-1 0,1 0,0 0,-1 0,1 0,-1 0,1 0,-1 0,1 0,-1 1,1-1,-1 0,1 0,-1 1,1-1,-1 0,1 1,-1-1,0 0,1 1,1 3,0-1,0 1,0-1,0 1,-1 0,0 0,0 0,1 1,-1 0,7 24,-5-14,1 0,1-1,0 1,6 9,-9-20,0-1,0 1,0-1,1 0,0 1,-1-1,1 0,0 0,1-1,-1 1,0-1,1 1,-1-1,1 0,0-1,0 1,0 0,0-1,2 0,1 1,0-1,0 0,0-1,1 0,-1 0,0-1,0 0,0 0,0 0,0-1,0 0,0 0,0-1,-1 0,1 0,-1-1,3-2,12-9,-1-1,0-1,-1-1,5-7,-7 7,0 1,2 1,0 0,7-3,-23 17,1-1,-1 2,1-1,0 0,0 1,-1-1,1 1,0 0,0 1,0-1,0 1,0-1,1 1,-1 0,0 1,0-1,2 1,2 2,-1-1,0 1,0 0,0 1,-1 0,1 0,-1 0,0 1,1 0,-1 0,27 21,1-1,19 9,-42-27,1-1,0-1,0 0,1 0,0-1,-1-1,1 0,0-1,0 0,1-1,8 0,0 0,0-2,0 0,0-2,-1 0,1-2,-1 0,0-1,0-1,18-9,131-78,-168 93,-1 0,1 0,-1 1,1-1,0 1,-1-1,1 1,0 0,0 0,-1 0,1 0,0 0,0 0,-1 0,1 0,0 1,0-1,-1 1,1-1,0 1,-1 0,1 0,-1-1,1 1,-1 0,1 0,-1 1,0-1,1 1,4 5,0 0,-1 1,0-1,0 1,2 6,14 20,-19-30,2 0,-1 0,0-1,1 0,-1 1,1-1,0 0,0-1,1 1,-1-1,0 0,1 0,-1 0,1-1,4 2,-2-2,-1-1,1 1,0-1,-1 0,1-1,0 0,-1 0,1 0,-1-1,5-1,8-5,0 0,-1-1,0-2,-1 1,0-2,0 0,-1-1,-8 6,14-11,0 0,0 2,2 1,23-11,-40 22,1 1,-1 0,1 1,0 0,0 0,0 1,0 0,0 0,0 0,0 1,0 1,0 0,0 0,0 0,0 1,-1 0,1 0,0 1,2 2,4 2,-2 1,1 1,-1 0,0 1,-1 0,0 1,8 11,-5-7,0 0,2 0,13 9,-2-7,0-2,1-1,1-1,0-1,1-2,30 7,-50-15,0-1,1 0,-1-1,0 0,1-1,-1 0,0 0,9-3,-8 2,0 0,0 0,-1 2,1-1,0 1,0 1,9 1,-2 2,-1 2,13 6,-18-7,0-1,1 0,-1 0,1-1,-1-1,7 1,-1-3,0-1,0-1,0-1,-1 0,1-1,-1-1,4-2,2 0,1 0,0 2,13-1,-28 5,0 0,0-1,0 0,0 0,0-1,-1-1,1 1,-1-1,0-1,0 1,5-5,0-1,-2-1,1 0,-1-1,-1 0,0 0,3-6,17-26,-1-2,-3-1,16-39,-22 37,-14 31,1 0,1 1,0 0,2 0,5-8,46-53,25-37,-73 94,0 0,-1-1,-2-1,7-18,9-38,17-46,-6 29,-5-2,-3-1,-21 57,-1-1,-2 1,-2-1,-1 0,-3 0,-4-26,-3 17,-3 1,-2 0,-2 1,-13-27,23 62,-23-49,-2-9,27 64,1 1,0-1,0 1,1-1,1 0,-1 0,2-8,5-32,2 0,11-34,-4 21,0-18,-12 59,-1 0,-1 1,-1-1,-1 0,-3-19,-7-10,-2 1,-1 0,-3 1,-2 1,-2 1,-4-2,-1 8,20 33,1 0,0 0,1 0,-1-1,2 0,-1-1,3 7,1 0,0 0,-1 0,1 0,0 0,0 0,1 0,-1 0,0 0,1-1,-1 1,1 0,-1 1,1-1,0 0,0 0,1-1,24-34,-9 14,-10 11,-2 0,1-1,-2 1,1-1,-2 0,0 0,0-1,-1 1,-1-8,1-29,-4-49,-1 27,4 57,-2 1,0-1,0 0,-2 0,1 0,-2 1,0 0,-1-1,0 1,-1 1,-1-1,-1 0,-15-18,-1 1,-1 0,-2 2,-1 1,-25-18,50 42,0 1,0-1,0 0,0 0,1 0,-1 0,1 0,0-1,0 1,1-1,-1 1,1-1,0 0,0 1,0-5,0-11,0 0,2 0,0-5,1-8,-3 5,-1 0,-1 1,-1-1,-2 1,-1 0,0 0,-2 1,-2 0,0 1,-1 0,-2 0,0 2,-2-1,-3-1,0-1,1 0,-1 0,-1 2,-1 0,-1 1,-2 1,-16-11,35 29,-1 0,2-1,-1 1,0-1,1 0,0 0,0 0,0 0,1-1,-3-5,1-2,0 0,0-1,2 0,-2-7,1 2,-1 0,-2 0,1 0,-2 1,-1 0,0 1,-1-1,-1 2,0-1,-10-9,11 15,1 2,-1 0,-1 0,1 0,-1 1,-1 1,0 0,0 1,0 0,-1 1,1 0,-1 1,-1 0,1 1,0 1,-1 0,4 1,0 0,1 1,-1 1,0-1,0 1,0 1,1 0,-1 1,-8 3,0 1,0 0,-10 7,-9 5,-1-2,-1-1,-33 8,69-24,0 1,0-1,-1 0,1 0,0 0,0 0,0 0,-1-1,1 0,0 1,0-1,0 0,0-1,0 1,0 0,0-2,-9-4,0 0,1-2,-3-2,-3-2,-60-50,48 38,-1 1,-1 1,-1 2,0 1,-23-9,25 16,-1 1,0 2,0 1,-15-2,32 9,-1 0,1 1,-1 0,1 1,-1 1,1 1,-1-1,1 2,0 0,0 1,-1 1,-21 9,1 1,1 2,1 2,1 1,0 1,1 1,-18 20,47-41,1 1,-1-1,1 0,-1 0,0 0,1 0,-1 0,0 0,0 0,0 0,0 0,0-1,0 1,0-1,0 0,0 0,0 1,0-1,0-1,0 1,0 0,0 0,-4-2,1 0,0 0,0 0,0-1,1 0,-1 0,-1-1,-18-10,13 7,-1 2,1 0,-1 0,0 1,-2 0,9 3,0 0,0 1,0-1,0 1,0 0,0 0,1 1,-1 0,0 0,0 0,0 0,0 1,1-1,-4 3,-23 13,1 1,0 1,-6 8,-11 6,45-32,1 0,0 0,-1 0,1 0,-1 0,1 0,-1-1,1 1,-1-1,0 1,1-1,-1 0,0 0,1 1,-1-1,0 0,1 0,-1-1,0 1,1 0,-1-1,1 1,-1 0,0-1,1 0,-2 0,-1-2,-1-1,1 1,0-1,0 0,0 0,1 0,-2-2,-23-24,18 24,-1 0,0 0,0 1,0 1,-1 0,1 0,-12-1,-2 0,0 1,0 2,-9 0,1 2,-1 1,1 1,-1 2,1 1,1 2,-1 1,1 2,0 1,1 1,-19 12,32-15,11-4,-1-1,1-1,-1 0,0 0,-3 1,9-4,-1 1,1-1,-1 0,1 1,-1-1,1 0,0-1,-1 1,1 0,-1-1,1 1,0-1,-1 0,1 0,0 0,0 0,-1 0,1 0,0-1,-1 0,-6-7,0-1,0 0,1 0,0 0,1-1,-5-9,-17-24,16 28,-1 0,0 1,-1 1,-1 0,0 1,-1 1,0 0,-1 1,0 1,-1 1,-16-6,19 9,0 1,0 1,-1 0,0 1,0 0,0 2,0 0,0 1,0 0,0 2,1 0,-1 1,0 0,-10 5,6 1,0 1,0 1,1 0,-16 14,-2 0,-38 22,75-47,0 1,0-1,0 0,1 0,-1 1,0-1,0 0,0 0,0 0,1 0,-1 0,0 0,0 0,0 0,0 0,0 0,1-1,-1 1,0 0,0-1,0 1,1 0,-1-1,0 1,1-1,-1 1,0-1,1 1,-1-1,0 0,1 0,-18-26,13 19,-13-23,-22-26,31 46,0 1,-1-1,-1 1,1 1,-2 0,-4-2,-2-1,-1 0,0 2,-1 0,0 1,-1 1,-11-2,21 7,1 1,0 0,-1 0,1 1,-1 1,1 0,-1 0,1 1,-1 1,1-1,0 2,-1-1,1 1,-6 4,-30 16,0 2,-12 11,13-7,-2-3,-4 0,44-23,0-1,0 1,0-1,-1-1,1 0,-1 0,1 0,-1-1,-1 0,-17-2,0 0,-2-3,6 2,1 0,-21 1,20 3,0 1,0 2,0 0,1 1,-12 4,-32 15,-5 5,4-2,3-10,50-14,0 0,0 1,0 0,1 1,-10 6,7 1,4 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0:54.173"/>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0,'6'1,"0"0,0 1,0 0,0 0,0 0,-1 1,1-1,-1 1,1 1,10 4,14 7,-1 2,-1 0,0 2,-1 1,-2 2,0 0,-1 2,-1 0,-1 1,1 6,-12-14,0 1,-2 1,0 0,-1 0,-1 1,-1 0,0 0,-2 0,0 1,-2 0,0-1,-1 1,-1 0,-1 0,-1 0,-1-1,-1 1,0-1,-2 0,0 0,-1 0,-1-1,-1 0,-9 14,-103 147,109-162</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58.600"/>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22 1,'-4'0,"-7"0,4 0,7 0,8 0,7 0,5 0,4 0,2 0,0 0,1 0,0 0,-1 0,-4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4:59.63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75 0,'-4'0,"-6"0,-5 0,-1 5,-1 1,6-1,9 0,10-2,7-1,6-1,4-1,1 0,1 0,1 0,-1 0,-5-1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01.333"/>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0 255,'37'1,"6"0,1-2,0-2,19-4,92-18,6 8,-72 7,195-8,-125 10,286-22,368-22,70 42,-545 12,-157-1,208-3,-40-26,-116 6,-135 14,275-10,87 19,-438 0,0 2,0 0,16 5,10 1,2 3,-33-8,-1 0,1-1,10 0,89-3,-68-2,41 5,-27 9,-46-8,-1-1,1 0,4 0,209-2,-119-2,-83 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02.78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255 0,'-6'0,"0"0,0 1,-1 0,1 0,0 0,0 0,0 1,1 0,-1 1,0-1,1 1,-1 0,1 0,0 1,0 0,0 0,-1 1,1 2,-1-1,1 0,0 1,1 0,0 0,0 0,0 1,1-1,0 1,-1 6,-25 91,5 1,4 1,5 1,5 0,3 32,7-125,1-1,1 1,0-1,0 0,1 0,1 0,1 0,0-1,0 1,1-1,1-1,0 1,1-1,1 0,0-1,0 0,1 0,0-1,1-1,0 1,0-2,1 0,0 0,1-1,0 0,4 1,-13-6,5 2,-1-1,1 1,0-1,0-1,0 1,0-2,1 1,-7-2,-1 0,1 0,0 0,-1-1,1 1,-1-1,0 0,1 1,-1-1,1 0,-1 0,0-1,0 1,1 0,-1-1,0 1,0-1,-1 0,1 0,0 0,-1 0,1 0,-1 0,1 0,-1 0,0-1,0 1,0-1,10-25,-3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03.694"/>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0,'1'3,"0"0,0 0,0 0,0 0,1-1,-1 1,1 0,0-1,-1 1,1-1,0 1,1-1,-1 0,0 0,2 1,5 6,55 54,-36-37,-2 1,0 1,-2 1,-1 1,4 10,-14-17,-2 1,0-1,-2 2,0 0,-2 0,-1 0,-1 1,-1 0,-1 0,-1 0,-2 0,0 0,-3 4,-1 7,-2 0,-2 0,-1-1,-2-1,-1 1,-2-2,-1 0,-19 30,-23 32,57-99,2-7</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04.148"/>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210 11,'0'0,"0"-1,1 1,-1 0,0-1,0 1,0-1,0 1,-1 0,1-1,0 1,0 0,0-1,0 1,0 0,0-1,0 1,-1 0,1-1,0 1,0 0,-1-1,1 1,0 0,0-1,-1 1,1 0,0 0,-1 0,1-1,0 1,-1 0,1 0,0 0,-1 0,1 0,0-1,-1 1,1 0,0 0,-1 0,1 0,-1 0,1 0,0 0,-1 0,1 1,0-1,-1 0,1 0,-1 0,1 0,-1 0,-18 13,5 4,0 1,1 0,1 1,0 0,2 1,0 1,-4 13,-4 16,3 0,-7 39,13-41,2 1,3 0,1-1,2 2,3-1,5 30,-4-59,1 0,1-1,0 1,2-1,0-1,1 1,1-1,4 6,-6-13,0 0,1-1,0 1,1-2,0 1,0-1,1-1,0 0,1 0,0-1,0 0,0-1,5 2,-9-5,1-1,-1 1,0-1,1-1,-1 1,1-1,0 0,0-1,-1 0,1 0,0-1,6-1,8-4</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04.979"/>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1,'5'1,"-1"0,1 1,0 0,-1 0,0 0,1 1,-1-1,0 1,0 0,-1 0,4 4,-1-3,27 27,0 1,-3 1,0 1,-3 2,0 1,-3 1,-1 1,17 41,-25-45,-1 0,-2 1,-1 0,-2 1,-1 0,-2 0,-2 1,-1-1,-2 1,-3 25,-5-27,0 0,-2 0,-2-1,-2-1,0 0,-3-1,-1 2,15-32,0 0,1 0,-1 0,0 0,-1 0,1-1,0 1,-1-1,1 0,-2 1,-9 5</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06.478"/>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10 1,'-1'0,"1"0,-1 0,1 0,0 0,-1 0,1 0,0 0,-1 0,1 0,-1 0,1 0,0 0,-1 1,1-1,0 0,-1 0,1 0,0 1,0-1,-1 0,1 0,0 1,0-1,-1 0,1 1,0-1,0 0,0 1,-1-1,1 0,0 1,1 14,12 14,2-7,1 0,2-2,0 0,1 0,0-2,15 10,-6-4,0 2,24 29,-30-25,0 1,-2 2,-1-1,5 16,-23-46,8 15,-9-16,0-1,0 0,0 0,0 1,0-1,0 0,1 0,-1 1,0-1,0 0,0 0,0 0,0 1,1-1,-1 0,0 0,0 0,0 0,0 0,1 1,-1-1,0 0,0 0,1 0,-1 0,0 0,0 0,0 0,1 0,-1 0,0 0,0 0,1 0,-1 0,0 0,0 0,1 0,-1 0,0 0,0 0,1 0,-1 0,0 0,0 0,0 0,1 0,-1-1,0 1,0 0,0 0,1 0,-1 0,0-1,0 1,0 0,0 0,0 0,0-1,1 1,2-9</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06.828"/>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298 0,'-1'1,"-1"0,1 0,0 0,0 0,-1 0,1 0,0 0,0 0,0 0,0 0,0 1,0-1,0 0,1 1,-1-1,0 0,1 1,-1-1,1 1,-1-1,1 2,-3 6,-30 58,-121 273,123-269,19-47,2 0,0 0,2 1,-6 26,13-49,1-1,0 1,-1-1,1 0,0 0,0 0,0 1,0-1,0 0,0 0,0 1,0-1,0 0,0 0,1 0,-1 1,0-1,1 0,-1 0,1 0,3-1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07.232"/>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21,'4'0,"6"0,10-5,6-1,3 1,0 0,-4 7,-6 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1:08.977"/>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21 1076,'0'1,"0"0,-1 0,1 0,0 0,-1-1,1 1,0 0,-1 0,1-1,-1 1,1 0,-1-1,1 1,-1 0,0-1,1 1,-1-1,0 1,0-1,1 1,-1-1,0 0,0 1,0-1,1 0,-1 0,0 1,0-1,1 0,0 0,0 0,0 0,0 0,0 0,0 0,0 0,0 0,0 0,-1 0,1 1,0-1,0 0,0 0,0 0,0 0,0 0,0 0,0 0,-1 0,1 0,0 0,0 0,0 0,0 0,0-1,0 1,0 0,0 0,-1 0,1 0,0 0,0 0,0 0,0 0,0 0,0 0,0 0,0 0,0 0,0 0,0-1,0 1,-1 0,1 0,0 0,0 0,0 0,0 0,0 0,0 0,0-1,0 1,0 0,13-9,317-175,-7 4,671-329,-831 427,74-40,-222 118,-15 4,0 0,0 0,0 0,0 0,0 0,0 0,1 0,-1 0,0 0,0 0,0 1,0-1,0 0,0 0,0 0,0 0,0 0,0 0,1 1,-1-1,0 0,0 0,0 0,0 0,0 0,0 0,0 1,0-1,0 0,0 0,0 0,0 0,0 0,0 1,0-1,-1 0,1 0,0 0,0 0,0 0,0 0,0 1,0-1,0 0,0 0,0 0,0 0,-18 20,1-7</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07.812"/>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0,'3'2,"0"1,0-1,-1 0,1 1,-1-1,1 1,-1 0,0 0,0 0,-1 0,1 0,0 1,1 3,1 1,-1-1,-1 1,1 0,-1 0,-1 0,1 0,-1 3,0 66,-1-10,0-67,0 1,0-1,0 1,0 0,0-1,0 1,1-1,-1 1,0 0,0-1,0 1,0-1,1 1,-1-1,0 1,0-1,1 1,-1-1,1 1,-1-1,0 1,1-1,-1 1,1-1,-1 0,1 1,-1-1,1 0,-1 1,1-1,-1 0,1 0,0 0,-1 1,1-1,-1 0,1 0,0 0,-1 0,1 0,-1 0,1 0,0 0,-1-1,1 1,29-14,-17 7,24-11,-14 7,0 1,0 0,0 2,22-5,-39 12,1-1,0 2,0-1,0 1,-1 0,1 0,0 1,0-1,0 2,-1-1,1 1,-1 0,1 0,-1 1,0 0,0 0,0 0,0 1,0 0,0 0,0 2,-1 1,1-1,-1 1,0 0,0 0,-1 0,0 1,-1 0,1-1,-1 1,-1 0,1 1,-2-1,1 0,-1 1,0-1,-1 1,0-1,0 1,-1-1,0 0,0 1,-1-1,0 0,-1 0,0 0,-3 7,-1-2,-1 0,-1 0,0-1,-1 0,0 0,-1-1,0-1,-1 0,0 0,-1-1,1-1,-2 0,1-1,-8 3,-1 1,-1-2,1 0,-2-2,1 0,15-5,1 0,-1-1,0 0,1-1,-1 1,0-1,1-1,-1 1,0-1,1-1,-1 1,1-2,-1 1,-4-3,10 4,0 0,0 0,0-1,0 1,0-1,0 0,0 0,1 1,-1-1,1 0,-1 0,1-1,0 1,-1 0,1 0,0-3,-1-1,0-1,0-1,1 1,0 0,1-1,-2-18</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08.141"/>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0 145,'33'-5,"0"-2,29-9,-48 11,132-43,-25 6,-80 27,-25 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08.792"/>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 0,'0'1,"-1"-1,1 1,0 0,0-1,0 1,0-1,0 1,-1-1,1 1,0 0,0-1,1 1,-1-1,0 1,0-1,0 1,0 0,0-1,1 1,-1-1,0 1,0-1,1 1,-1-1,0 1,1-1,-1 0,1 1,-1-1,0 1,1-1,-1 0,1 1,-1-1,1 0,0 1,21 14,-20-14,37 21,-1 3,-1 1,-1 1,13 15,8 16,-3 2,-2 3,-33-40,-2-1,0-1,10 8,-27-28,1-1,-1 1,1 0,-1-1,1 1,-1-1,1 1,-1-1,1 1,0-1,-1 1,1-1,0 1,-1-1,1 0,0 1,0-1,-1 0,1 0,0 0,0 0,0 1,-1-1,1 0,0 0,0 0,0-1,-1 1,1 0,0 0,0 0,0-1,-1 1,1 0,0-1,0 1,6-11</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09.124"/>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310 1,'-1'3,"-1"1,1 0,-1-1,0 1,0-1,0 1,0-1,-1 0,1 0,-1 0,0 0,-1 0,-10 13,-9 22,1 1,2 2,2-1,-11 41,-1-3,8-29,-1-1,-3-1,-13 18,25-44</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09.493"/>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24 0,'0'2,"-1"0,1 0,-1 0,0 0,1 0,-1 0,0 0,0-1,-1 3,-6 11,6-6,0 0,0 1,1-1,1 1,-1-1,1 1,1-1,0 1,0-1,1 1,5 20,1 0,6 12,-9-29,4 9,1 0,1-1,0-1,7 8,5 8,-19-28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09.824"/>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2,'0'4,"4"2,11-1,6 0,4-2,3-1,0-1,0 0,0-1,-1-5,-1-1,0 0,-1 1,1 2,-1 1,0 1,-4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10.156"/>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1,'4'0,"-1"0,1 1,-1 0,0 0,1 0,-1 0,0 0,0 0,1 1,-1 0,0 0,-1-1,1 2,0-1,0 0,-1 0,0 1,1 0,-1-1,0 1,0 0,0 1,7 11,-1 0,-1 0,-1 1,1 3,2 3,44 108,-6 3,13 72,-55-181</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11.393"/>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256 1,'-5'0,"0"1,0 0,1 0,-1 1,0-1,0 1,1 0,-1 0,1 1,0-1,-1 1,1 0,-1 2,-5 2,1 2,0-1,0 1,-5 9,4-4,1 1,0 0,1 1,1-1,0 1,-2 13,-7 27,-1 20,15-66,-16 85,5 0,4 1,3 58,6-141,1 1,0 0,1-1,0 1,1-1,1 0,0 0,1 0,0 0,1-1,0 0,1 0,5 6,0-3,1 0,0 0,1-1,0-1,1-1,1 0,0-1,1 0,4 1,7 3,1 0,1-2,0-2,1 0,0-2,1-1,0-2,0-1,0-1,19-2,-18-1</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12.140"/>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16,'2'0,"-1"0,1 0,0-1,0 1,0-1,0 1,-1-1,1 0,0 0,-1 0,1 0,0 0,0 0,0 0,-1 0,1 0,0 1,0-1,0 0,0 1,0 0,1-1,-1 1,0 0,0 0,9 1,-1 2,1-1,-1 1,0 0,0 1,0 0,-1 1,0 0,0 0,0 1,0 0,-1 1,0 0,0 0,5 7,8 10,-1 1,-2 0,0 2,9 20,-11-18,-1 0,-2 2,-1-1,-2 2,-1-1,-1 2,-2-1,-1 1,-1 0,-2-1,-2 29,-2-42,-1 0,-1-1,0 1,-2-1,0 0,-7 14,-2-1,-1-1,-2 0,-6 7,2 2,19-31,-1-1,0 1,0-1,0 0,-1-1,0 1,0-1,-5 4,0-7,1-7</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12.57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257 1,'-6'1,"0"1,0 0,0 0,0 1,1 0,-1 0,1 0,0 1,-1-1,2 1,-4 3,3-3,-9 8,0 1,0 0,1 1,1 1,0 0,1 0,1 1,0 1,1 0,1 0,1 0,-4 13,1 5,2 1,1 0,2 0,1 1,2 0,1 2,1 19,1 0,4-1,2 1,2-1,8 22,-9-52,0-1,2 0,0-1,2 0,1-1,1 0,1-1,1-1,1 0,1-1,0-1,11 7,-21-20,0 0,0-1,1 0,0-1,0 0,1-1,-1 1,1-2,0 1,0-2,2 1,5-1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1:11.171"/>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15 1500,'-1'0,"1"0,-1 0,0 0,1 0,-1 0,1-1,-1 1,0 0,1 0,-1 0,1-1,-1 1,1 0,-1-1,1 1,-1-1,1 1,-1 0,1-1,0 1,-1-1,1 1,0-1,-1 0,1 1,0-1,0 1,-1-1,1 1,0-1,0 0,0 1,0-1,0 0,0 1,0-1,0 1,0-1,0 0,0 1,0-1,0 1,1-1,-1 0,0 1,0-1,12-29,-6 21,1 0,0 0,0 1,1 0,0 0,1 1,6-5,20-12,16-7,-14 8,467-263,17 23,-240 124,-64 31,141-72,-11-17,-315 177,-9 7,-1-1,-1-2,15-12,-35 27,-1 1,1 0,0-1,-1 1,1 0,-1-1,1 1,-1-1,1 1,-1-1,1 1,-1-1,0 0,1 1,-1-1,0 1,1-1,-1 0,0 1,0-1,0 0,0 1,0-1,1 0,-1 1,0-1,0 0,-1 1,1-1,0 0,0 1,0-1,0 0,0 1,-1-1,1 0,0 1,-1-1,1 1,0-1,-1 1,1-1,-1 1,1-1,-1 1,1-1,-1 1,1-1,-1 1,0 0,1-1,-1 1,1 0,-1 0,0-1,1 1,-1 0,0 0,1 0,-1 0,-6-2,0 0,0 1,0 0,1 0,-6 1,-22 2,2 4</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13.35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14,'0'-1,"0"0,0 1,0-1,1 1,-1-1,0 1,0-1,1 0,-1 1,0-1,1 1,-1-1,0 1,1-1,-1 1,1-1,-1 1,1 0,-1-1,1 1,-1 0,1-1,-1 1,1 0,0 0,-1 0,1-1,-1 1,1 0,0 0,-1 0,1 0,0 0,-1 0,1 0,-1 0,1 0,0 0,-1 1,1-1,-1 0,1 0,0 0,-1 1,1-1,28 12,-4 7,-1 2,-1 0,0 2,-2 0,-1 1,-1 1,-1 1,-1 1,-1 0,-1 1,4 16,11 24,-4 1,0 10,-16-42,-1 0,-2 0,-2 1,-2 0,-1 4,-1-34,-1 47,-4 48,2-87,0 1,-1-1,-1 0,-1 0,0 0,-1-1,0 1,-5 5,-56 95,59-100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14.790"/>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0,'1'0,"0"1,1-1,-1 0,0 1,0-1,1 1,-1-1,0 1,0-1,0 1,0 0,0 0,0 0,0-1,0 1,0 0,0 0,0 1,15 22,-10-15,34 51,-2 1,-4 3,5 16,-15-22,-7-16,1 0,3-1,18 28,-36-66,6 11,0-1,1 0,9 8,-17-19,-1 0,2 0,-1 0,0 0,0 0,0-1,1 1,-1-1,1 1,-1-1,1 0,0 0,0 0,-1 0,1-1,0 1,0-1,0 0,0 1,-1-1,1 0,0-1,2 1,11-8</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15.122"/>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461 1,'-3'0,"1"0,0 1,-1 0,1 0,0 0,-1 0,1 0,0 0,0 0,0 1,0-1,0 1,-1 0,-23 24,11-6,1 1,0 1,2 0,0 0,2 1,-5 17,-18 35,-15 30,17-36,-37 61,19-42,-22 58,70-143,-7 16,8-19,0 1,0-1,0 0,0 0,-1 1,1-1,0 0,0 0,0 0,0 1,0-1,0 0,0 0,0 1,0-1,0 0,0 0,0 1,0-1,0 0,0 0,0 1,0-1,0 0,1 0,-1 0,0 1,0-1,0 0,0 0,0 0,1 1,-1-1,0 0,0 0,0 0,1 0,-1 0,0 1,0-1,0 0,1 0,-1 0,0 0,0 0,1 0,-1 0,0 0,0 0,0 0,1 0,-1 0,0 0,0 0,1 0,-1 0,0 0,0 0,1 0,-1 0,0 0,0-1,0 1,1 0,-1 0,0 0,0 0,12-7</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15.456"/>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52,'5'0,"5"0,5 0,5 0,3-4,2-2,2 1,-1 1,-4-4,-1 1,-1 0,2 2,0 2,2 1,0 1,-3 1</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15.969"/>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74 1,'-6'8,"0"1,1 0,0 0,0 0,1 1,0-1,-2 11,4-12,-1 1,2-1,-1 1,1-1,1 1,-1 0,1-1,1 1,0 0,0-1,1 4,-1-9,0 1,0-1,0 1,1-1,-1 0,1 1,0-1,0 0,0 0,0 0,0 0,1-1,-1 1,1-1,0 1,0-1,0 0,0 0,0 0,0 0,0-1,1 1,-1-1,1 0,-1 0,1 0,1 0,7 0,-1-1,1 0,0-1,-1-1,1 1,-1-2,10-2,-7 1,-1 1,0 1,1 0,13 0,-22 3,0-1,0 1,0-1,0 2,1-1,-2 0,1 1,0 0,0 0,0 1,-1-1,1 1,-1 0,0 0,2 2,3 4,0 0,0 1,-1 0,-1 0,1 1,-2 0,1 0,-2 1,0 0,0 0,-1 0,0 1,-1-1,0 1,-1 0,-1-1,0 1,-1 3,-1-10,0 0,-1 0,1 0,-1-1,0 1,-1 0,0-1,0 0,0 1,0-1,-1-1,0 1,0 0,0-1,0 0,-1 0,0 0,0 0,-1-1,-4 5,-1-1,0-1,-1 0,1-1,-1 0,0 0,-1-2,-8 3,-12-2,0-2,0-1,0-1,0-2,-8-2,37 3,1 1,-1-1,0 0,1 1,-1-2,0 1,1 0,0-1,-1 1,1-1,0 0,0 0,0 0,0-1,0 1,0-1,-1-1,-6-12</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16.303"/>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1 107,'0'0,"0"-1,0 0,1 0,-1 0,0 0,1 1,-1-1,1 0,-1 0,1 0,-1 1,1-1,-1 0,1 1,0-1,0 1,-1-1,1 1,0-1,0 1,-1-1,1 1,0 0,0-1,27-8,-19 7,33-9,1 2,12 0,9-2,-22 5,-31 5,0 0,1-1,-1-1,0 1,0-2,-1 0,8-3,-1-3</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17.122"/>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0,'2'1,"0"0,0-1,0 1,-1 0,1 0,-1 0,1 0,0 0,-1 1,0-1,1 0,-1 1,0-1,1 2,5 4,13 13,-1 1,10 14,-9-11,0 0,5 2,21 16,59 57,39 23,-138-118,-1 1,1-1,0-1,1 1,-1-1,3 1,8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17.454"/>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353 1,'-1'4,"0"-1,0 1,-1 0,0-1,1 1,-1-1,0 0,-1 1,1-1,-1 0,1 0,-1-1,-3 4,-3 3,-17 20,1 1,1 1,1 0,2 2,-15 34,15-22,-17 38,3 1,-23 87,52-149</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17.803"/>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1,'1'0,"1"0,0 1,-1-1,1 1,-1-1,1 1,-1 0,1 0,-1 0,1-1,-1 1,1 1,-1-1,0 0,0 0,0 0,0 1,0-1,0 0,0 1,0-1,0 1,0-1,0 2,2 5,0-1,-1 1,0 0,1 3,2 16,-2 1,-1 14,5 37,23 85,-25-143</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18.136"/>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56,'5'0,"5"0,10 0,6 0,2 0,2-4,-1-1,-1-1,0 2,-1 1,-6-3,-1-1,0-4,-3 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1:22.449"/>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259 25,'1'-9,"-1"1,-12 3,3 4,1 0,-1 0,0 1,1 0,-1 1,1 0,-1 0,1 1,-1 0,1 0,0 1,0 0,0 1,-2 1,0 1,0 0,0 1,1 0,0 0,1 1,0 0,0 1,0 0,1 0,-3 5,7-9,1 0,-1-1,1 1,-1 0,1 0,1 0,-1 0,1 1,0-1,0 0,0 1,1-1,0 0,0 1,0-1,1 1,0-1,1 5,0-3,1-1,-1 0,1 0,0 0,1-1,-1 1,1-1,0 0,0 0,1 0,0 0,0-1,0 0,0 0,1 0,25 15,0-3,2 0,23 7,36 17,-81-35,7 3,0 2,-1 0,0 0,4 6,-17-13,1 1,-1 0,0 0,-1 0,1 0,-1 1,0-1,0 1,0 0,0 0,-1 0,0 0,0 0,-1 1,1-1,-1 1,0 3,0-3,0 1,-1-1,0 1,0-1,-1 1,0-1,0 0,-1 1,1-1,-1 0,-2 4,2-6,-1 0,0 1,1-1,-1-1,-1 1,1 0,-1-1,1 0,-1 0,0 0,0 0,0 0,-1-1,1 0,-4 1,-18 7,-1-1,0-1,0-2,-1-1,0-1,0-1,0-1,0-2,0-1,-12-2,38 2,1 2,-1-1,1 0,0-1,0 1,-1 0,1 0,0 0,0-1,0 1,-1-1,1 1,0-1,0 1,0-1,0 0,0 1,0-1,0 0,0 0,0 0,1-4</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18.50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26 127,'4'-1,"0"0,0 0,-1-1,1 1,-1-1,1 0,-1 0,1-1,-1 1,0-1,0 1,0-1,-1 0,1 0,18-15,-2 6,1 2,0 0,0 1,1 1,0 1,0 1,1 1,-1 1,1 1,7 0,-25 3,-1-1,1 1,0 1,0-1,0 0,0 1,-1 0,1 0,0 0,0 0,-1 1,1 0,-1-1,0 1,1 0,-1 1,1 0,1 1,-1 1,0-1,0 1,-1 0,1 0,-1 1,0-1,0 0,-1 1,2 3,1 9,0 1,0 1,-2-1,-1 0,0 1,-1 9,0-6,-1-1,0 1,-2 0,-1-1,0 0,-2 0,-6 17,3-18,0-1,-2-1,-1 1,0-2,-1 1,-1-2,-1 0,-9 8,11-12,0-2,-1 1,-1-2,0 0,-1 0,0-2,0 0,0 0,-1-2,0 0,-4 1,12-5,0 0,0 0,-1-1,1 0,0-1,-6 1,11-2,0 1,0 0,1-1,-1 0,0 1,0-1,1 0,-1 0,0-1,1 1,-1 0,1-1,0 0,-1 0,1 1,0-1,0 0,0-1,0 1,-1-2,-2-4,1 0,0-1,0 1,0-1,1 0,1 0,-1 0,1 0,1 0,0 0,0-1,1 1,0 0,0-1,1 1,1 0,0-4,0 7,-1 0,1 0,0 0,0 1,1-1,0 1,0-1,0 1,0 0,1 0,0 0,0 1,0-1,1 1,0 0,-1 0,1 1,1 0,-1-1,0 2,1-1,-1 1,1-1,0 1,0 1,5-1,2-1,0 1,0 1,0 0,1 1,-1 1,0 0,0 1,0 0,0 1,0 0,-1 1,1 0,-1 1,0 1,0 0,-1 0,1 2,-2-1,1 1,3 4,153 155,-160-159,7 7</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21.881"/>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39 837,'-1'2,"0"1,0-1,0 0,0 1,0-1,0 0,0 0,-1 0,1 0,-1 0,0 0,0-1,1 1,-1 0,0-1,0 1,-1-1,1 0,-2 2,-1 3,9-4,13-6,344-151,-7-21,-243 120,118-63,185-128,-395 234,0-1,-1 0,-1-1,0-1,14-18,-15 13</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22.564"/>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1 764,'11'-9,"0"0,0 1,1 1,0 0,6-2,16-10,102-56,139-54,-68 35,365-199,-534 272,-17 11,-2-1,1-1,-1-1,6-6,-6 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24.534"/>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308 1,'-5'0,"0"0,1 0,-1 1,0-1,1 1,-1 0,1 1,-1-1,1 1,-1 0,1 0,0 0,0 0,0 1,0 0,1 0,-1 0,1 0,-1 0,1 1,0 0,0-1,1 1,-2 2,-24 38,1 1,2 2,2 0,3 2,1 0,3 1,2 1,2 0,3 0,1 2,2 8,6-43,0 0,1-1,0 1,1-1,2 1,-1-1,2 0,0 0,1-1,4 8,-2-11,-1 1,2-1,-1 0,2-1,0 0,0 0,1-1,1-1,0 0,0 0,13 7,-8-7,0 0,1-1,0-1,1 0,0-2,0 0,0-1,1-1,0 0,0-2,15 0,-31-2,0 0,-1 0,1-1,0 1,0-1,-1 0,1 0,0-1,-1 1,1-1,-1 1,0-1,1 0,-1 0,0-1,0 1,0 0,-1-1,1 0,-1 0,1 0,-1 0,0 0,0 0,0-1,9-17</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24.86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0,'2'2,"0"-1,0 0,0 1,0-1,0 1,0 0,-1 0,1-1,0 1,-1 0,0 0,1 1,-1-1,1 1,3 6,75 111,26 36,-77-119,1 0,34 31,-20-23,-33-31,1-1,0-1,1 0,0-1,1-1,14 10,-9-14,-5-4</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25.213"/>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398 1,'-1'0,"0"1,0-1,0 1,0-1,0 1,0-1,0 1,0 0,0-1,0 1,1 0,-1 0,0 0,0 0,1 0,-1-1,1 1,-1 1,-14 23,9-14,-106 185,-52 137,144-289,8-16,-1-1,-5 6,6-19,3-8</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25.543"/>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26,'61'1,"-24"1,1-2,-1-2,1-2,7-2,-12 0,0 1,1 2,18 1,-30 2</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25.866"/>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95 1,'-1'4,"-1"0,0-1,0 1,0 0,0-1,0 1,-1-1,1 0,-1 0,0 0,0 0,0 0,-1 0,-5 5,7-5,-5 3,1 0,0 1,0 0,1 1,0-1,0 1,0 2,4-7,0-1,0 0,1 0,-1 0,1 0,0 1,0-1,0 0,0 0,0 0,0 1,0-1,1 0,-1 0,1 0,0 0,-1 1,1-1,0 0,0 0,1-1,-1 1,0 0,0 0,1 0,-1-1,1 1,0-1,0 1,-1-1,1 0,1 1,2 1,1 1,0-1,0 0,0-1,0 1,1-1,-1 0,1-1,-1 0,1 0,0 0,0-1,22 1,-1-1,10-3,6 1,-34 1,1 1,-1 1,0 0,0 0,0 1,0 0,0 1,0 0,-1 1,1 0,-1 0,0 1,-1 0,1 1,-1 0,0 0,0 0,0 1,-1 1,0-1,-1 1,0 0,0 1,4 7,-6-10,0 1,0 0,-1 1,0-1,0 1,-1-1,1 1,-2 0,1 0,-1 0,0 4,-2-6,1 0,-1 0,0 1,0-1,-1 0,0 0,0 0,-1-1,1 1,-1 0,0-1,-1 0,1 0,-5 5,0-1,0-1,0 0,-1 0,0-1,0 0,-1 0,0-1,0 0,-7 2,-8 3,-1-2,1-1,-18 3,39-10,-1-1,1 1,-1-1,1 0,-1-1,0 1,1-1,-1 0,1 0,-1 0,1 0,0-1,0 0,-1 0,1 0,0 0,1-1,-1 0,0 1,1-1,-1-1,1 1,0 0,0-1,1 0,-1 1,0-1,1 0,0 0,-1-5,-5-10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26.198"/>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0 139,'4'0,"11"-5,6-1,9-4,3 0,1-3,3 1,-1-2,3 2,-2 2,-2 3,-7-1,-4 1,-3 1,1 2,-4-3,-5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26.526"/>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1,'27'0,"-1"0,0 2,1 0,-1 2,0 1,7 4,7 4,-1 1,-1 3,0 1,-2 1,0 3,-1 0,-1 3,14 13,-22-16,-2 1,-1 1,0 1,-2 1,-1 1,-1 0,-1 2,-2 0,-1 1,-1 0,-1 1,-2 1,-1 0,-2 0,-1 1,-2 0,0 7,-3-5,-1 0,-1 0,-2 1,-2-1,-1 0,-2-1,-1 1,-2-1,-1-1,-2 0,-1-1,-1 0,-2-1,-8 10,20-34,-1 1,0-1,0-1,-1 1,1-1,-3 1,-13 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1:22.779"/>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1 1,'0'4,"0"11,0 6,0 4,0 3,4-4,2-2,-1 0,-1 0,4-3,-1-1,0 1,-2 2,-2 1,-5-3,-4-4</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26.850"/>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0,'0'9,"0"7,0 5,0 3,0 2,0 1,0 0,8 0,4 0,-1-1,2 4,-1 1,-3 0,2-1,-1-2,-3 0,-2-6</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27.194"/>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174 17,'0'0,"0"-1,-1 0,1 0,0 0,-1 0,1 1,0-1,-1 0,1 0,-1 1,1-1,-1 0,1 1,-1-1,0 0,1 1,-1-1,0 1,1-1,-1 1,0-1,0 1,0 0,1-1,-1 1,0 0,0 0,0 0,0-1,0 1,1 0,-1 0,0 0,0 0,0 1,-3-2,-1 1,1 1,0-1,0 1,0-1,-4 2,-5 3,1 0,0 1,0 0,-9 7,17-11,1 0,-1 1,1-1,-1 1,1 0,0 0,0 1,1-1,-1 0,0 1,1 0,0 0,0-1,0 1,1 0,-1 2,1-4,1 0,0 1,0-1,0 0,0 0,0 0,1 0,-1 0,1 1,-1-1,1 0,0 0,0 0,-1 0,2 0,-1-1,0 1,0 0,0 0,1-1,-1 1,1-1,0 1,-1-1,1 0,0 0,0 1,0-1,1 0,7 4,1 0,-1-1,1-1,0 0,2 0,-1 0,45 10,-37-10,0 1,-1 1,0 1,0 1,-1 0,1 2,5 3,-19-8,-1 0,1 0,-1 0,0 1,0 0,0-1,-1 1,1 1,-1-1,0 0,-1 1,1-1,-1 1,0 0,-1 0,0 0,1 5,-1-4,0 0,-1 0,1 0,-2 0,1 0,-1 0,0 1,0-1,-1-1,0 1,0 0,-1 0,0-1,0 1,-1 0,-1 1,0-1,0 1,-1-1,0 0,0 0,-1-1,1 0,-2 0,1-1,-1 0,1 0,-1-1,0 1,-1-2,1 1,-1-1,0-1,0 0,0 0,0 0,0-1,0-1,-4 1,1-1,-1 0,0-1,0 0,0-1,-1-1,-8-3</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32.640"/>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259 398,'1'-14,"1"-1,1 1,0 0,1 0,0 1,1-1,1 1,5-8,18-52,-27 65,0 1,0-1,-1 0,0 0,-1 1,1-1,-1 0,-1-5,-1 8,1 0,-1 0,0 0,0 0,0 0,0 0,-1 1,0-1,0 1,0 0,-1 0,0 0,1 0,-1 0,-1 1,1 0,0 0,-1 0,-2-1,-1-1,-2 0,1 1,0 0,-1 1,0-1,1 2,-1 0,-1 0,-6 0,13 1,0 1,-1 1,1-1,0 0,0 1,0 0,0 0,0 0,0 1,1-1,-1 1,0 0,1 0,-1 0,-1 2,0 0,0 1,0 0,1-1,0 1,0 1,1-1,-1 0,1 1,-1 3,-5 13,1 0,1 1,2 0,-4 23,8-42,-9 57,3 1,3-1,2 1,6 49,4-45,4-1,5 13,-2-10,6 60,-18-93,0-1,-3 0,-2 25,-2-46,-2-8</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32.973"/>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52,'53'0,"0"-2,26-6,-7-3,4-2,0 4,76 0,-128 9,-2 1</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33.324"/>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358 30,'-12'0,"0"-2,0 1,0-2,-6-1,-27-6,38 9,0 1,0 0,0 0,0 0,0 1,0 0,0 1,0-1,0 1,1 0,-1 1,1 0,-1 0,1 0,0 1,0 0,-2 2,0 1,0 0,1 0,-1 1,2 0,-1 0,1 1,0 0,1 0,-2 6,-3 4,1 1,1 0,1 0,1 1,1 0,1 0,1 0,0 0,2 1,0-1,2 17,1-31,0 0,0 0,0-1,1 1,0-1,1 1,-1-1,1 0,0 0,0-1,1 1,0-1,0 0,0 0,1 0,0-1,0 1,0 0,1-1,-1 0,1 0,0 0,1-1,-1 0,1 0,-1-1,1 0,0-1,-1 1,1-1,4-1,-7 0,1-1,-1-1,1 1,-1-1,0 0,0 0,0 0,0-1,0 0,0 0,-1 0,0 0,1-1,-1 0,0 0,-1 0,1 0,0-1,10-14,0-1,-2 0,6-12,-8 12,0-1,-1 0,-2 0,0-1,-1 0,-1-1,-1 1,-1-1,-1 0,-1 1,-1-1,-1 0,-2-8,2 24,0-1,-1 1,1 0,-2 0,1 0,-1 0,0 0,0 1,-4-6,7 12,0-1,0 1,0 0,0 0,0 0,-1-1,1 1,0 0,0 0,0 0,-1 0,1-1,0 1,0 0,-1 0,1 0,0 0,0 0,-1 0,1 0,0 0,0 0,-1 0,1 0,0 0,0 0,-1 0,1 0,0 0,-1 0,1 0,0 0,0 0,-1 0,1 0,0 0,0 1,-7 9,1 16,3-1,0 0,2 1,1-1,1 2,0-15,0 0,2 0,-1 0,1-1,1 1,0-1,0 1,2-1,2 5,23 34,-17-28</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33.656"/>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208 43,'-4'0,"0"-1,0 0,0 0,0 0,0-1,0 1,0-1,1 0,-1 0,1 0,-4-3,-20-10,25 13,-1 1,1 0,0 1,-1-1,1 0,-1 1,1-1,-1 1,1 0,-1 0,1 0,-1 0,1 0,-1 0,1 1,-1-1,1 1,-1 0,1 0,0 0,-1 0,1 0,0 0,0 1,0-1,0 1,0-1,0 1,0 0,0 0,1 0,-1 0,1 0,-1 0,1 0,-1 2,-5 8,0 1,1 1,0-1,1 1,1 0,0 0,1 0,0 1,1 0,-1 14,2 0,1-1,1 1,2 5,-1-26,-1 1,1 0,1-1,0 1,0-1,0 0,1 0,0 0,1-1,0 1,0-1,0 0,1 0,0-1,0 0,1 0,3 2,1 0,1 0,0 0,0-1,1-1,0 0,0-1,0 0,0-1,1-1,11 2,-19-4,0-1,1 0,-1 0,0 0,1 0,-1-1,0 0,0-1,1 1,-1-1,0-1,-1 1,1-1,0 0,-1 0,5-3,1-2,-1-1,1-1,-1 0,-1 0,0-1,-1 0,1-1,10-16</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33.988"/>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1,'0'30,"5"239,0-206,2-1,3 0,7 16,3-7,3-2,4 0,2-2,38 62,-65-124,0-2,-1 1,2-1,-1 1,0-1,1 0,-1 1,1-1,0-1,0 2,7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34.340"/>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81,'0'-1,"0"0,0 1,1-1,-1 0,0 0,0 1,1-1,-1 0,1 1,-1-1,1 0,-1 1,1-1,-1 1,1-1,-1 1,1-1,0 1,-1-1,1 1,0 0,-1-1,1 1,0 0,-1-1,1 1,0 0,0 0,25-5,-22 5,56-6,0 4,28 3,-32 0,0-2,53-8,-85 5,-15 1,1 2,0-1,0 1,-1 1,9 0,-16 0,0 0,0 0,0 1,0-1,0 1,0-1,0 1,0 0,0 0,0 0,0 0,0 0,-1 0,1 1,-1-1,1 1,-1-1,1 1,-1-1,0 1,1 0,-1-1,0 1,0 0,0 0,-1 0,1 0,0 1,3 15,-1 1,-1 0,-1 0,-1 0,0 0,-1 0,-2 6,0 31,2-44,1 1,0 0,1-1,1 1,0 0,3 9,-4-17,1-1,0 1,0-1,1 0,-1 0,1 0,0 0,0 0,0 0,1-1,-1 1,1-1,0 0,0 0,0 0,0-1,0 0,1 1,0-1,2 1,-1-1,1 1,-1-1,1-1,0 0,0 1,-1-2,1 1,0-1,0 0,0-1,0 0,0 0,-1 0,1-1,0 0,-1 0,1 0,-1-1,0 0,0 0,0-1,0 0,1-1,1-2,-1 0,1 0,-1-1,0 1,-1-2,0 1,0-1,-1 0,0 0,-1-1,1 1,-2-1,0 0,0 0,1-7,-2 5,0 0,-1 1,0-1,-1 0,0 0,-1 0,-1 1,-1-8,1 12,0 0,-1-1,0 1,0 0,-1 0,0 0,0 1,0-1,-1 1,0 0,0 1,-1-1,-2-1,-2-2,0 1,-1 1,0-1,0 2,0 0,-1 0,0 1,0 0,-3 1,-3-1,1 2,-1 0,0 1,-1 0,1 2,-6 0,-1 1,4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34.671"/>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1 175,'0'14,"2"1,0-1,1 0,0 0,1 0,1 0,0 0,1-1,3 5,16 28,29 38,-52-82,3 6,-2-2,1 0,0 0,1 0,-1-1,1 1,0-1,0 0,1-1,0 1,-5-4,-1-1,1 0,-1 0,1 0,-1 1,1-1,-1 0,1 0,-1 0,1 0,-1 0,1 0,-1 0,1 0,0 0,-1 0,1 0,-1 0,1 0,-1-1,1 1,-1 0,1 0,-1-1,1 1,-1 0,0 0,1-1,-1 1,1-1,8-16,-8 10,0 1,0 0,0-1,-1 1,0-3,-1-4,-2 0,0 0,0 0,-1 0,-1 1,0-1,1 3,0 0,0-1,1 1,0-1,1 0,0 0,1 0,0 0,1-7,1 11,1 0,0 0,0 1,1-1,0 0,0 1,0 0,1 0,0 0,0 0,0 1,3-3,12-13,1 2,11-9,55-47,-61 53</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36.620"/>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108 0,'1'21,"1"-1,1 1,3 12,-1-9,-1 1,0 9,-3-11,0-1,-2 0,-1 1,-1-1,-1 1,2-11,-1 0,-1 0,0-1,-1 0,0 0,-1 0,0 0,-1-1,0 0,-1 0,-3 4,-1-1,-1 0,-4 3,3-5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1:23.260"/>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2 80,'-1'10,"1"1,0 0,1 0,0-1,0 1,2-1,-1 1,1-1,1 0,-1 0,2 0,0 0,3 5,1 0,18 26,-24-38,-1 0,0-1,1 1,-1 0,1-1,0 0,-1 1,1-1,0 0,2 0,-4-2,-1 0,0 0,0 0,0 0,0 0,1 0,-1 0,0 0,0 0,0 0,0 0,1 0,-1 0,0 0,0 0,0 0,0-1,0 1,0 0,1 0,-1 0,0 0,0 0,0 0,0-1,0 1,0 0,0 0,0 0,0 0,0-1,0 1,0 0,0 0,0 0,0 0,0-1,0 1,0 0,0 0,0 0,0 0,0-1,0 1,0 0,0 0,0 0,0 0,0-1,0 1,0 0,0 0,-3-12,3 12,-7-25,0-1,2 0,1 0,2 0,0 0,2-9,0 30,1 0,0 0,1 0,-1 1,1-1,0 0,0 1,0 0,1-1,-1 1,1 0,0 0,1 1,-1-1,1 1,-1-1,1 1,0 0,0 1,0-1,0 1,1-1,-1 1,5-1,-4 1,0 0,0 1,0-1,0 1,0 0,1 0,-1 1,0 0,1-1,-1 2,0-1,0 1,1 0,-1 0,0 0,0 1,0-1,0 1,0 1,-1-1,1 1,-1-1,2 2,6 8,-1-1,0 2,-1-1,0 1,-1 1,-1 0,3 6,13 28,9 30,-20-48,9 24,-21-45,-3-7</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27.626"/>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283 19,'0'-1,"0"0,-1 0,1 0,-1 1,1-1,-1 0,1 0,-1 1,0-1,1 0,-1 0,0 1,0-1,1 1,-1-1,0 1,0-1,0 1,0 0,0-1,0 1,0 0,0 0,0-1,0 1,-25-4,19 5,0 0,0 0,0 1,1 0,-1 0,1 1,-1-1,-5 5,-4 2,0 0,-10 10,16-12,1 1,1 0,-1 0,2 1,-1 0,1 0,0 0,1 1,0 1,0-1,0 3,1 1,0 1,1 0,1 0,0 0,1 0,0 0,2 0,0 7,0 2,1 0,1 0,2-1,0 1,1-1,5 12,-6-24,1 0,0 0,0 0,1 0,1-1,-1 0,2 0,-1-1,1 0,1 0,0-1,0 0,9 5,-14-9,0-2,0 1,0 0,1-1,-1 0,1 0,0 0,-1-1,1 1,0-1,0 0,0-1,0 1,0-1,0 0,0 0,0-1,0 1,0-1,0 0,0-1,0 1,-1-1,1 0,0 0,-1 0,0-1,1 1,-1-1,0 0,0 0,-1-1,3-1,16-20,-3 1</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27.95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107 19,'-3'0,"0"1,-1 0,1-1,0 1,0 0,0 1,0-1,1 0,-1 1,0 0,0-1,1 1,-1 0,1 0,0 1,0-1,-1 0,1 1,0 1,-4 3,1 1,0 0,1 0,0 0,0 1,0 0,-1 6,1 1,0-1,1 1,1 0,0 0,1 0,2 13,-1-20,1 1,0 0,1 0,0 0,0 0,1-1,0 1,1-1,0 0,1 0,0 0,0-1,1 0,1 2,2-1,-1 0,1-1,1 0,-1 0,1-1,1 0,-1-1,1-1,4 3,-9-6,0 0,0 1,0-2,0 1,0-1,1 0,-1 0,1-1,-1 1,0-1,1-1,-1 1,0-1,1-1,-1 1,0-1,0 0,0 0,0-1,2-1,1-1,0-1,-1-1,0 1,-1-1,1-1,-1 1,-1-1,1-1,-1 1,-1-1,0 0,2-4,0-2,-1 0,-1 0,0 0,-1-1,-1 0,0 0,0-11,-3 21,0 0,0 1,0-1,-1 0,0 1,0-1,-1 0,0 1,1 0,-2-1,1 1,-1 0,-1-2,-1-1,-1 0,0 0,0 1,-1 0,0 0,0 1,-7-5,-4-1,0 0,-2 2,1 0,-1 1,-1 0,-16-3,32 10,-1 1,1 0,-1 0,1 0,-1 1,1-1,-3 2,-9 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28.57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93,'1'21,"0"0,2-1,1 1,0-1,2 0,5 14,13 26,17 29,-36-79,-4-7,0 0,0 1,1-1,-1 0,1 0,0 0,0 0,0 0,0-1,0 1,1 0,-1-1,1 0,0 0,0 1,-2-3,0 0,-1 0,1 0,-1 0,1 0,0 0,-1-1,1 1,-1 0,1 0,0-1,-1 1,1 0,-1-1,1 1,-1 0,1-1,-1 1,0-1,1 1,-1-1,1 1,-1-1,0 1,1-1,-1 1,0-1,0 1,0-1,1 0,-1 1,0-1,0 1,0-1,0 0,5-25,-5 25,5-96,-4 64,1 0,1 0,3-6,-4 28,1 0,0 1,1-1,0 1,1 0,0 0,0 0,2-1,-3 5,0 1,1 0,-1 0,1 0,0 1,0-1,1 1,-1 0,1 1,0-1,0 1,0 0,0 1,1-1,-5 3,1-1,-1 0,0 1,0 0,1-1,-1 1,0 0,1 0,-1 0,0 1,1-1,-1 0,0 1,0 0,0-1,1 1,-1 0,0 0,0 0,1 1,0 1,1-1,-1 2,1-1,-1 0,0 1,0-1,-1 1,1 0,-1 0,1 1,5 11,-1 1,-1 0,-1 0,3 16,22 123,-9-76,-20-79,0-5,1-15,0-28,-4-3,1 16,0 0,3 1,2-11,-3 36,0 0,1 0,0 0,0 0,0 1,1-1,1 1,-1 0,1 0,0 0,1 0,0 1,0 0,0-1,6-4,-8 9,-1 0,0 0,1 1,0-1,-1 0,1 1,0 0,0 0,0-1,-1 2,1-1,0 0,0 1,1-1,-1 1,0 0,0 0,0 0,0 0,0 0,0 1,1 0,0 0,-1 1,1 0,0 0,-1 0,1 0,-1 1,0-1,0 1,0 0,0 0,0 0,-1 0,1 1,-1-1,0 1,1 2,7 13,-1 2,-1-1,-1 1,4 18,0 11,1 27,-9-44,-1 1,-2 0,0-13</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29.258"/>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3 109,'-2'67,"1"-15,2 1,3 6,-2-43,0-1,1 1,1-1,0 0,1 0,1 0,0 0,1-1,2 2,-7-13,0-1,0 1,0 0,0-1,0 1,0-1,1 1,-1-1,3 1,-5-3,1 1,-1-1,1 0,-1 0,1 0,-1 0,1 1,-1-1,1 0,-1 0,1 0,-1 0,1 0,-1 0,1 0,-1 0,1 0,-1 0,1-1,-1 1,1 0,-1 0,1 0,0-1,0 0,0 0,-1 0,1 0,0 1,0-1,-1 0,1 0,-1 0,1-1,-1 1,1 0,-1 0,0 0,1-1,1-7,0 1,-1-1,0 0,-1 0,0 0,0 0,-1-2,-10-67,0 9,9 43,0 0,2-1,1 1,1-2,-1 20,1 0,-1 0,1 0,1 0,0 1,0-1,0 1,1 0,0 0,1 0,-1 0,1 1,1 0,-1 0,2-1,-4 4,1 0,-1 0,1 0,0 1,0-1,1 1,-1 0,0 0,1 1,-1-1,1 1,-1 0,1 0,0 1,-1-1,1 1,0 0,0 0,-1 1,1-1,0 1,-1 0,1 0,-1 1,1-1,-1 1,1 0,-1 0,0 1,0-1,0 1,0 0,-1 0,1 0,-1 0,0 1,0 0,1 0,14 28,-1 1,-1 1,-2 0,-1 1,-1 6,7 15,11 20,-30-75,0 0,1 0,-1-1,0 1,1 0,-1 0,1 0,0 0,-1 0,1 0,0-1,-1 1,1 0,0 0,0-1,-1 1,1-1,0 1,0-1,-1 0,0-1,1 1,-1 0,1 0,-1-1,0 1,1 0,-1-1,0 1,0 0,1-1,-1 1,0 0,0-1,0 1,1-1,-1 1,0 0,0-1,0 1,0-1,0 1,0-1,0 1,0 0,0-1,3-41,-3 39,-1-61,0 19,4-28,-2 59,1 0,1-1,0 1,1 0,0 0,1 1,1-1,-4 10,1 0,0 0,0 1,0-1,0 1,0-1,1 1,-1 0,1 1,0-1,0 1,0-1,0 1,1 0,-1 1,0-1,1 1,-1 0,1 0,4-1,-5 1,1 1,0-1,-1 1,1 0,0 0,-1 1,1-1,0 1,-1 0,1 0,-1 1,1-1,-1 1,0 0,1 0,-1 0,0 1,-1-1,1 1,3 3,0 2,-1 0,-1 1,1-1,-1 1,-1 0,1 1,-2-1,2 5,6 22,3 27,-3-12,-1-1,-7-28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29.65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128 33,'-12'13,"-1"0,1 1,1 0,1 1,0 0,1 1,0 0,1 1,1-1,1 1,0 1,2-1,0 1,0 0,2 1,1-14,1 1,1 0,-1 0,1-1,0 1,0 0,0-1,1 1,0-1,0 1,0-1,1 0,0 0,0 1,3 1,0 1,0-1,0 0,1-1,0 0,0 0,0 0,6 3,1-1,1 0,1 0,-1-2,1 0,0 0,0-2,1 0,0-1,11 1,-22-4,0-1,1 1,-1-1,0-1,0 1,0-1,0 0,0-1,0 1,0-1,-1 0,1 0,-1-1,0 0,0 0,1-1,14-13,-2 0,0-1,4-7,-15 17,-1 0,0 0,-1 0,1-1,-2 0,0 0,0 0,0 0,-1-1,-1 1,0-1,-1 0,1-6,-2 10,0-1,0 0,0 0,-1 1,-1-1,1 0,-1 1,0 0,-1-1,0 1,0 0,0 0,-1 0,0 1,-1-1,1 1,-1 0,0 0,-2-1,-4-1,0-1,0 1,0 1,-1 0,0 1,0 0,-1 1,0 0,0 1,0 0,-13-1,2 2,-1 0,0 2,0 1,0 0,0 2,-3 2,8 0,4 2</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30.109"/>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56 209,'-1'5,"0"-1,0 0,0 1,-1-1,1 0,-1 0,0 0,0 0,-1 0,0 0,-9 20,5-3,2 0,1 1,0-1,2 1,0 0,2-1,0 1,1 0,-1-15,1 4,1 0,-1-1,2 1,-1 0,2-1,-1 0,1 0,1 0,3 6,-8-15,1 0,-1 0,0 0,1-1,-1 1,0 0,1 0,-1-1,1 1,-1 0,1-1,-1 1,1 0,0-1,-1 1,1-1,0 1,-1-1,1 1,1-1,-1-13,-7-29,-6-7,2-1,2 0,3-1,1-17,3 49,1 0,2 0,-1 1,2-1,1 0,0 1,1 0,2-1,-5 12,1 1,1-1,-1 0,1 1,0 0,1 0,-1 0,1 1,0 0,1-1,-1 2,1-1,0 1,0 0,1 0,-1 0,1 1,0 0,-1 1,1-1,7 0,-7 1,1 0,-1 1,1 0,-1 1,1 0,0 0,-1 0,1 1,-1 0,1 1,-1-1,0 1,1 1,6 3,-5-1,0 0,-1 1,1 0,-1 0,0 1,-1 0,0 1,0 0,0 0,3 6,6 11,0 0,-2 1,-1 1,-1 0,-1 1,-2 0,-1 1,0 5,2 15,-3 1,-2 0,-3 0,-1 21,-2-47</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37.152"/>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327 1,'-11'0,"-19"-1,1 2,-1 1,0 1,1 2,-1 1,22-5,1 2,-1-1,1 1,-1 0,1 1,0-1,0 1,1 1,-1-1,1 1,0 1,0-1,1 1,0 0,0 0,0 0,1 1,-1 0,2-1,-1 2,0 1,2-5,1-1,0 1,0-1,0 1,1 0,-1-1,1 1,0 0,0-1,0 1,0 0,1 0,-1-1,1 1,0 0,0-1,0 1,1-1,-1 0,1 1,0-1,0 0,0 0,1 0,-1 0,0 0,1-1,0 1,0-1,0 0,0 1,1-1,14 10,1-2,0-1,0 0,0-1,11 2,3 2,-13-5,0 1,-1 2,0 0,-1 0,0 2,2 2,-16-11,0-1,-1 2,0-1,1 0,-1 1,0-1,0 1,-1 0,1 0,-1 0,0 0,0 0,0 1,-1-1,1 0,-1 1,0-1,-1 1,1 0,-1-1,1 1,-2 0,1-1,0 1,-1 0,0-1,0 1,0-1,-1 1,-1 3,0-2,0 0,-1 0,0-1,0 0,0 0,-1 0,0 0,1 0,-2-1,1 0,0 0,-1-1,-6 4,-11 5,-2-1,-20 6,40-15,-5 1,1 0,-1 0,0 0,0-1,-5 0,12-2,1 0,-1 0,0 0,0 0,0-1,0 1,0-1,1 1,-1-1,0 0,0 0,1 0,-1-1,1 1,-1-1,1 1,0-1,-1 0,1 0,0 0,0-1,-14-21,5-2</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37.541"/>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4 383,'9'-1,"0"0,0 0,0-1,0 0,-1 0,1-1,-1 0,0-1,1 0,-2 0,1-1,0 0,-1 0,2-2,8-8,0 0,-1-2,-1 0,0 0,-1-2,11-11,-15 18,0 0,-1-1,0 0,0 0,-1-3,-6 13,-1-1,1 1,-1-1,0 0,0 1,0-1,0 0,-1 0,0 0,1 0,-1 1,-1-1,1 0,-1 0,1 0,-1 0,0 1,0-1,-1 0,1 1,-1-1,-1-2,0 3,1 0,-1 0,1 1,-1-1,0 0,0 1,0 0,0 0,0 0,-1 0,1 0,0 1,-1-1,0 1,1 0,-1 0,0 1,1-1,-1 1,0-1,0 1,1 0,-1 1,0-1,0 1,-3 0,-1 1,1-1,-1 1,0 1,1 0,-1 0,1 0,0 1,0 0,0 0,0 1,1 0,-2 2,-4 6,0 1,1 1,1 0,0 0,1 1,1 0,1 1,0 0,1 0,1 1,0-1,1 1,1 0,1 0,1 0,0 0,2 18,1-27,-1 0,2 0,-1-1,1 1,0-1,1 0,0 1,0-2,1 1,0 0,1-1,-1 0,1 0,0-1,1 0,0 0,0 0,6 3,4 2,-1-1,2-1,-1-1,1 0,0-2,1 0,0-1,5 1,-19-6,0 1,0-1,0 1,0-2,0 1,0 0,0-1,0 0,0 0,0-1,0 1,-1-1,1 0,-1 0,1-1,-1 1,0-1,0 0,3-2,9-10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37.872"/>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0,'1'1,"0"-1,-1 0,1 1,0-1,-1 0,1 1,0-1,-1 1,1-1,0 1,-1-1,1 1,-1 0,1-1,-1 1,1-1,-1 1,0 0,1 0,-1-1,0 1,0 0,1 0,-1-1,0 1,0 0,6 27,-5-20,76 346,30 50,-69-290,7 2,-43-110,6 12,-3-8</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38.202"/>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83,'0'1,"0"0,1 0,-1 0,1 0,-1 0,1 0,-1-1,1 1,-1 0,1 0,-1 0,1-1,0 1,0 0,-1-1,1 1,0-1,0 1,0-1,0 1,0-1,0 0,-1 1,1-1,0 0,0 0,0 0,1 0,33 5,-30-5,96 6,-1-5,14-6,-91 4,1-1,-1-2,-1 0,19-7,-32 8,1 0,-1-1,-1 0,1 0,0-1,-1 0,0-1,0 0,-1 0,0 0,0-1,5-6,-3 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1:23.695"/>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278 77,'0'-3,"0"-1,0 0,-1 0,1 0,-1 1,0-1,0 0,0 1,0-1,-1 1,1-1,-1 1,0 0,-2-4,2 6,0-1,0 0,0 0,0 1,-1-1,1 1,0-1,-1 1,1 0,-1 0,1 0,-1 1,1-1,-1 0,0 1,1 0,-1 0,0 0,1 0,-1 0,-2 0,0 2,-1-1,0 1,0 0,0 0,1 0,0 1,-1 0,1 0,0 1,0-1,1 1,-2 1,-11 10,1 1,-8 10,15-14,0 0,1 1,0 0,1 0,0 0,2 1,-1 0,2 0,0 1,0-1,1 1,0 10,3-20,-1-1,1 0,0 1,0-1,1 0,-1 0,1 1,0-1,0 0,1 0,-1 0,1 0,0 0,0-1,0 1,2 2,0-1,1 0,0 0,0 0,0 0,0-1,1 1,0-1,0-1,5 3,4 1,0-1,0-1,1 0,-1-1,1 0,0-2,0 0,11 0,-10-2,4 1,1-1,0-1,0 0,2-3,-20 3,0-1,0 0,0 0,0 0,0 0,-1-1,1 1,-1-1,1 0,-1 0,0 0,0-1,0 1,-1-1,1 0,-1 0,0 0,0 0,0 0,-1 0,1-2,6-16</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39.186"/>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232 378,'-1'0,"1"0,-1 0,1 0,0 0,-1 0,1 0,-1 0,1 0,-1-1,1 1,-1 0,1 0,-1 0,1-1,0 1,-1 0,1 0,-1-1,1 1,0 0,-1-1,1 1,0-1,0 1,-1 0,1-1,0 1,0-1,-1 1,1-1,0 1,0-1,0 1,0-1,0 1,0 0,0-1,0 1,0-1,0 1,0-1,0 1,0-1,0 1,0-1,1 1,-1-1,0 1,0-1,0 1,1 0,-1-1,0 1,1-1,14-23,-3 10,1 2,0 0,1 0,1 1,0 0,-1-1,0-1,-1 0,1-2,-10 11,-1-1,1 0,-1 1,-1-1,1 0,-1 0,0-1,0 1,0 0,-1-1,1 1,-2-1,1 0,0 1,-1-4,-1 4,1 1,-1-1,-1 1,1 0,0-1,-1 1,0 0,0 0,0 0,-1 0,1 1,-1-1,0 1,0-1,0 1,0 0,-1 0,1 0,-4-2,-3-1,0-1,-1 1,1 1,-1 0,0 0,0 1,-1 1,5 1,1 1,-1 0,0 1,0-1,0 1,0 1,0-1,1 1,-1 0,0 1,1-1,-1 2,1-1,-1 0,1 1,0 1,0-1,0 1,0 0,1 0,0 0,-4 4,-2 3,0 1,1-1,0 2,1 0,0 0,1 0,1 1,0 0,-2 8,2-4,1 1,1 0,1 0,0 1,2-1,0 1,1 0,1-1,1 1,3 18,-2-27,0 1,1-1,0 1,1-1,0 0,1 0,0 0,1-1,0 0,1 0,0 0,0-1,1 0,0 0,1-1,0 0,0-1,6 4,6 1,-1-1,1 0,1-2,0 0,0-2,13 3,-18-6,1-1,0 0,0-2,0 0,0 0,0-2,0 0,14-4,-18 0,0 0,-1 0,0-1,0-1,-1-1,0 1,0-2,9-8,7-4,-14 10,-1-1,-1 0,0-1,0 0,-2-1,1 0,-2 0,0-1,0-1,-2 1,0-1,-1-1,0 1,-1-1,-1 0,-1 0,0-1,-2 1,0-1,0 1,-2 0,0-1,-1 1,-2-4,2 11,-1 0,-1 0,0 1,0-1,-1 1,0 0,0 0,-1 1,-1 0,1 0,-1 0,-2-1,6 6,0 0,-1-1,1 1,-1 1,0-1,0 0,0 1,0 0,0 0,0 0,-1 1,1-1,-1 1,1 0,-1 0,0 1,1-1,-1 1,1 0,-1 0,0 1,1-1,-1 1,0 0,1 1,0-1,-4 2,4-1,0 1,1-1,-1 1,1 0,-1 0,1 1,0-1,1 1,-1-1,0 1,1 0,0 0,0 0,-1 3,-5 12,2 0,-4 15,6-18,-1 0,2 1,0-1,0 1,2-1,0 1,1 0,0 0,0-16,0 0,0 0,0 0,0 0,1 1,-1-1,0 0,1 0,-1 0,1 0,-1 0,1 0,-1 0,1 0,0 1,-1-2,0 0,1 0,-1 0,0 0,0 0,1 0,-1 0,0 0,1 0,-1 0,0 0,0 0,1 0,-1-1,0 1,1 0,-1 0,0 0,0 0,1 0,-1-1,0 1,0 0,0 0,1 0,-1-1,0 1,0 0,0 0,0-1,1 1,-1 0,0 0,0-1,15-31,-14 28,12-37,-12 38,-1 0,1 0,-1 0,0 0,0 0,0 0,0 0,0 0,-1 0,1 0,-1 0,0-2,1 5,0 0,0 0,-1 0,1 0,0 0,0 0,0 0,0-1,0 1,0 0,0 0,0 0,0 0,0 0,0 0,-1 0,1 0,0 0,0 0,0 0,0 0,0 0,0 0,0 0,-1 0,1 0,0 0,0 0,0 0,0 0,0 0,0 0,0 0,-1 0,1 0,0 0,0 0,0 0,0 0,0 0,0 0,0 0,0 0,-1 0,1 0,0 0,0 0,0 1,-6 6,-4 8,10-15,-12 15,7-16,2-10,2-3</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39.520"/>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40.222"/>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28 0,'-2'44,"-2"0,-3 11,0-10,3 0,1 4,3-35,0 0,1 0,0 1,1-1,0 0,1-1,2 3,-4-12,1 0,-1-1,1 1,0-1,0 0,0 1,1-1,-1 0,1 0,0-1,-1 1,1-1,0 1,1-1,-1 0,0 0,1 0,-1 0,1-1,0 0,-1 1,1-1,0 0,0-1,0 1,-1-1,1 0,1 0,1 0,-1-1,0 0,0 0,0 0,1-1,-1 1,-1-1,1-1,0 1,0-1,-1 1,0-1,1-1,-1 1,0-1,-1 1,1-1,0 0,1-3,3-4,0 0,-1 0,0 0,-1-1,0 0,0 0,0-5,-2 3,-1-1,-1 1,0-1,0 1,-2-1,0 0,0 1,-1-1,-1 1,-1-1,0 1,-1 0,0 0,-1 0,-1 0,-4-8,-7-27,14 81,3 14,0 116,7 0,12 47,-6-114,1 8,24 89,-30-160,1-2,2 1,1-2,2 1,0-2,2 0,1-1,6 6,-18-26,0-1,1 0,-1 0,1 0,0-1,1 0,0 0,-1 0,5 0,-9-3,1-1,1 0,-1 0,0 0,0 0,0 0,0-1,1 0,-1 0,0 1,1-2,-1 1,0 0,0-1,1 1,-1-1,0 0,0 0,0-1,0 1,0 0,0-1,0 0,1-1,6-4,-1-1,0-1,0 1,-1-1,0-1,-1 0,0 0,0 0,-1-1,-1 0,0 0,0 0,1-5,1-7,-1-1,0-1,-2 1,-1-1,0 1,-2-6,-1-4,-1 0,-2-1,-1 1,-2 0,-1 1,-2 0,-1 0,-2 0,-1 2,-1-1,-2 2,-1 0,-1 1,-2 1,-9-11,17 27,1 0,-2 1,0 0,0 1,-1 0,0 1,0 1,-1 0,0 1,-1 1,1 0,-1 1,0 1,-1 0,-2 1,-2-1</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40.682"/>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55 1,'-2'1,"1"-1,0 1,0 0,0 0,-1 0,1 0,0 0,0 0,0 0,0 1,1-1,-1 0,0 1,0-1,1 0,-1 1,0 0,-1 2,-4 9,0 1,1 0,1 0,0 0,1 1,0-1,1 1,1 0,0-1,1 1,1 0,0-1,1 1,0 0,2-1,-1 0,2 0,1 4,6 6,0 0,2-1,0 0,16 17,-22-30,0-2,1 1,-1-1,2 0,-1 0,1-1,0-1,1 0,-1 0,1-1,11 4,-18-8,1 0,-1 0,0 0,0 0,1-1,-1 0,0 0,0 0,1 0,-1-1,0 0,0 0,1 0,-1 0,1-1,1-1,0 0,-1 0,1-1,-1 1,0-1,0 0,0-1,0 1,2-4,2-4,0 0,-1-1,0 1,-1-1,0-1,-2 1,1-1,1-10,-2 6,-1-1,0 0,-2 0,0 0,-1-16,-1 25,-1 1,0 0,0 0,-1 0,0 0,-1 0,1 0,-2 1,1-1,-1 1,-1 0,0 0,0 0,-10-12,3 4</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41.18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305 305,'1'-5,"0"-1,0 1,0-1,1 1,-1 0,3-4,5-22,-7 19,0 0,-1-1,-1 1,0 0,-1 0,0 0,-1 0,0 0,-1 0,-2-5,3 11,0 0,0 1,-1 0,0-1,-1 1,1 0,-1 1,0-1,0 1,0-1,0 1,-1 0,0 1,0-1,0 1,0 0,0 0,-1 1,1-1,-1 1,0 1,0-1,1 1,0-1,0 2,0-1,0 1,0-1,0 1,0 1,0-1,0 1,0 0,1 0,-1 0,0 0,0 1,1 0,-5 2,2 1,1-1,-1 1,1 0,1 0,-1 1,1-1,-1 1,2 1,-1-1,-1 3,-4 9,1 0,0 1,2 0,0 1,1 0,1-1,-3 20,5-21,1 0,1 0,1 1,0-1,3 18,-2-28,1 0,0 0,0 0,1 0,0 0,0-1,1 0,0 1,0-1,1 0,0-1,0 1,0-1,3 2,0 0,0-1,0-1,1 1,0-1,0-1,1 0,-1 0,1-1,0 0,9 2,-14-5,-1 0,1 0,0 0,0-1,-1 0,1 0,0 0,0-1,-1 0,1 0,0 0,-1 0,1 0,-1-1,1 0,-1 0,0 0,0-1,0 0,0 1,0-1,-1 0,1-1,-1 1,1-1,1-3,1 0,-1-1,0 1,-1-1,0 0,0 0,-1 0,0-1,0 1,-1-1,0 1,0-5,0-13,0 0,-2 0,-2-12,1-35,1 84,1 0,0 0,1 0,0 0,0-1,1 1,1-1,0 0,4 8,-4-9,0-2,0 1,1 0,0-1,1 0,0 0,0-1,0 0,1 0,-1 0,1 0,5 1,7 3</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41.520"/>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0,'2'3,"0"-1,-1 1,1 0,-1 0,0-1,0 1,0 0,0 0,-1 0,1 0,-1 0,1 1,1 10,50 252,6 31,77 207,-120-450,-11-32</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41.91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76 1,'-2'0,"-1"1,0-1,0 1,1 0,-1-1,0 1,1 1,-1-1,1 0,0 1,-1-1,1 1,0 0,0-1,0 1,0 0,0 0,0 1,1-1,-1 0,1 1,-1-1,1 1,0-1,0 1,-1 2,-2 7,0 0,1 0,1 0,-1 0,1 8,1 8,1-1,1 1,1-1,1 1,2-1,3 11,16 51,13 22,-7-21,41 99,-42-118,-2 2,7 41,-33-109,0-1,0 1,0-1,-1 1,0-1,0 4,0-7,0 1,-1-1,1 0,0 0,-1 1,1-1,-1 0,1 1,-1-1,1 0,-1 0,0 0,0 0,0 0,0 0,0 0,0 0,0 0,0 0,0 0,0-1,0 1,-1 0,-14 4</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42.449"/>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9 182,'-1'0,"1"0,0 0,0 1,0-1,-1 0,1 0,0 0,0 0,-1 0,1 0,0 0,0 0,0 0,-1 0,1 0,0 0,0 0,-1 0,1 0,0 0,0-1,0 1,-1 0,1 0,0 0,0 0,0 0,-1 0,1-1,0 1,0 0,0 0,0 0,0 0,-1-1,1 1,0 0,0 0,0 0,0-1,0 1,0 0,0 0,0-1,0 1,0 0,0 0,0 0,0-1,0 1,0 0,0 0,0-1,0 1,0 0,0 0,0 0,0-1,0 1,0 0,1 0,-1 0,0-1,0 1,0 0,0 0,13-12,7 2,0 0,1 1,0 1,0 1,5 0,114-21,-68 14,41-10,-110 23,0 0,0 1,0-1,-1 1,1 0,0 0,0 0,0 0,0 0,0 1,0-1,0 1,-1 0,1 0,0 0,-1 0,1 0,0 1,-1-1,2 2,-1-1,0 1,0 1,0-1,0 0,-1 1,1-1,-1 1,0 0,0 0,0 0,0 0,-1 0,1 4,2 10,-1 0,1 13,-3-17,1 1,1 0,0-1,4 11,15 29,11 20,-28-65,0 1,1-1,0 0,1-1,-1 1,2-1,0 0,-6-5,1-1,-1 0,1 0,0 0,0 0,-1 0,1 0,0-1,0 1,1-1,-1 0,0 0,0 0,1 0,-1-1,0 1,1-1,-1 0,1 0,-1 0,0-1,1 1,-1-1,0 0,9-4,-1 0,0-1,-1-1,1 0,-1 0,-1-1,3-2,9-8,-9 8,-1 0,1-2,-2 1,0-2,0 1,-1-1,-1-1,3-4,-6 8,-1 1,1-1,-2 0,1 0,-2 0,1 0,-1-1,-1 1,0-1,0 1,-1-1,-1 0,1 0,-2 4,0-1,0 1,0-1,-1 1,0 0,0 0,-1 0,0 0,0 1,-1 0,0-1,0 2,0-1,-1 0,1 1,-2 0,1 1,0-1,-1 1,0 0,0 1,0 0,0 0,0 0,-1 1,1 0,-1 1,1-1,-7 1,3 0,0 1,0 0,0 1,0 0,0 0,0 1,0 1,1 0,-1 0,-5 4,-3 2,0 0,0 2,1 0,-17 14,32-23,0 1,0-1,0 1,0 0,1 0,0 0,-1 0,1 1,0-1,1 1,-1-1,0 1,1 0,0 1,-3 13</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43.11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160 0,'0'9,"0"7,-4 9,-2 5,0 2,-7-1,-1 4,-3-1,1-1,0-2,2-2,4-2,3 0,-2-2,2 0,-4 0,2-4</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43.448"/>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155 1,'-8'10,"0"2,0-1,1 1,0 0,1 0,1 1,0 0,-3 12,-13 31,1-13,-10 39,25-64,0 1,1 1,1-1,1 1,0 15,2-13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0:41.39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0 128,'73'0,"905"-24,-418-11,-166 12,208 5,-373 15,-6-10,14 1,-222 12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1:24.144"/>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54 329,'9'0,"-1"-1,0 0,0-1,0 0,0 0,0-1,0 0,-1-1,1 1,-1-1,0-1,0 1,-1-1,7-5,10-12,-1 0,-1-1,6-9,-22 25,1-1,-1 0,0 0,-1 0,0-1,0 1,1-5,-4 10,0 1,0-1,-1 0,1 1,-1-1,1 0,-1 0,0 0,0 1,0-1,0 0,0 0,-1 0,0 1,1-1,-1 0,0 1,0-1,0 0,-1 1,1-1,0 1,-1 0,0 0,1-1,-2 0,-3-1,0-1,1 1,-1 1,0-1,-1 1,1 0,-1 0,1 1,-1 0,0 0,0 1,0-1,0 2,0-1,0 1,0 0,0 0,0 1,0 0,0 0,0 1,0 0,0 0,1 0,-1 1,1 0,-1 0,1 1,0 0,1 0,-1 0,1 1,0 0,0 0,0 0,0 0,1 1,-3 5,0 0,1 0,0 0,1 1,0 0,1 0,1 0,-1 0,2 1,-1 5,2-9,0 0,1-1,0 1,1 0,0 0,0-1,1 1,0-1,0 1,1-1,0 0,0 0,1 0,1 1,1 1,0 0,0-1,1 0,0-1,1 1,0-1,0-1,1 1,0-1,0-1,0 0,1 0,0-1,0 0,1-1,-1 0,2 0,29 7,19 2,-47-11,1 0,-1-1,1-1,-1 0,1 0,9-3,-19 2,0 0,0 0,-1-1,1 1,0-1,0 0,-1 0,1 0,-1-1,0 1,2-3,12-12</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43.830"/>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132 3,'-1'10,"-1"1,0-1,-1 0,0 0,-1 0,0 0,0-1,-1 0,-2 4,-8 16,-2 9,2 1,2 0,2 1,1 1,4-14,2 0,1 0,1 0,2 0,0 0,4 19,-2-32,1 0,1-1,0 1,1-1,0 0,1 0,1-1,5 9,-7-13,0-1,1 1,0-1,0 0,0 0,1 0,0-1,0 0,1-1,0 0,0 0,0 0,5 1,9 2,0-1,0-1,16 3,-30-8,0 0,-1-1,1 0,0 0,0 0,0-1,-1 0,1-1,-1 1,1-2,-1 1,7-4,15-8,0-1,-1-2,-1-1,0-1,-2-2,0 0,6-8,-20 17,0-1,-1 1,0-2,-1 1,0-1,-1-1,-1 0,0 0,-1 0,-1-1,0 0,-1 0,-1 0,0 0,-1-6,-1 6,-1 1,0-1,-1 0,-1 1,-1-1,0 1,-1 0,0 0,-1 0,-1 1,0-1,-1 1,-1 1,0-1,-1 1,0 1,-1 0,0 0,-1 1,0 0,-1 1,0 0,-1 1,-5-3,8 6,0 0,-1 1,1 1,-1 0,0 0,0 1,-1 0,1 1,-1 0,1 1,-1 0,1 1,-1 1,1-1,-8 3,7 0,0 0,0 1,0 0,1 1,-1 0,1 1,1 0,-1 1,1 0,0 0,0 1,1 1,0 0,-2 3,-11 13,2-2</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44.169"/>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0,'0'9,"4"2,1 4,1 4,-2 3,3 2,1 1,3 1,4 0,-1 1,2-5,-2-2,-3-5</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44.499"/>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1,'0'8,"0"12,4 7,2 2,8-2,2-3,-2 0,-3-1,1 1,-2 0,2 1,-2 0,-2 0,-2 0,-2 1,-3-1,0-4</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44.836"/>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0,'0'5,"0"5,0 6,4-1,2 3,-1 1,4-1,0-9,2-10,1-5</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45.626"/>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0,'1'18,"1"0,0 0,2-1,0 1,1-1,0 0,2 0,0-1,6 12,18 26,1-2,8 6,-36-52,34 48,2-2,3-2,24 21,-42-47,2-1,1-1,0-1,1-1,1-2,1-1,12 4,-33-17,0-1,0 0,0 0,2-1,10 2</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45.960"/>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480 10,'0'-1,"0"1,0 0,0-1,0 1,0 0,0-1,0 1,0 0,0-1,0 1,0 0,0 0,0-1,0 1,0 0,-1-1,1 1,0 0,0 0,0-1,0 1,0 0,-1 0,1-1,0 1,0 0,-1 0,1 0,0-1,0 1,-1 0,1 0,0 0,-9 5,-8 16,0 17,2 1,1 0,2 1,2 1,-1 16,-19 70,3-34,-5-1,-6 3,16-46,-2-2,-2 0,-2-1,-18 21,33-51,0 0,0-1,-2-1,-7 6,0-3</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46.294"/>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98,'0'1,"0"0,1 0,-1 0,0 0,1 0,-1-1,0 1,1 0,-1 0,1-1,-1 1,1 0,-1 0,1-1,0 1,-1-1,1 1,0-1,0 1,-1-1,1 1,0-1,0 1,0-1,-1 0,1 0,0 1,0-1,0 0,0 0,0 0,30 1,17-8,-1-2,0-2,-1-3,0-1,3-4,-14 7,1 1,18-3,-33 10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46.636"/>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129 1,'-3'0,"1"1,-1-1,1 1,-1 0,1 0,0 0,-1 0,1 0,0 1,0-1,-1 1,1 0,0-1,1 1,-2 1,-26 31,20-22,1 1,0 0,1 0,0 1,-4 13,8-19,1 0,-1-1,2 1,-1 0,1 1,1-1,-1 0,1 0,1 0,-1 0,3 8,-2-13,0 0,0 0,1 0,-1-1,1 1,0 0,0 0,0-1,0 1,0-1,0 0,1 0,-1 1,1-2,-1 1,1 0,0 0,0-1,0 0,0 1,0-1,0 0,0-1,0 1,4 0,10 2,1-1,-1-1,1-1,6 0,-11-1,45-2,0-2,13-5,-42 5,0 1,0 2,0 1,9 2,-30-1,-1 1,1 0,0 0,-1 1,1 0,-1 0,1 1,-1 0,0 0,0 1,-1 0,1 0,-1 1,0-1,0 1,0 1,0-1,1 4,1 1,0 2,0-1,-2 1,1 0,-1 0,-1 0,-1 1,1 0,1 13,-5-20,0 1,0 0,-1-1,1 1,-2 0,1 0,-1-1,0 1,0 0,-1-1,0 1,0-1,-1 0,1 1,-2-1,1 0,0-1,-1 1,0-1,-3 4,-14 11,0 0,-1-2,-1 0,0-2,-2 0,0-2,0-1,-22 8,33-16,-1 0,0-1,0 0,-7 0,14-3,0 0,0-1,0 1,0-2,0 1,0-1,0 0,1-1,-5-1,9 2,0-1,0 0,1 1,-1-1,0 0,1 0,-1 0,1-1,0 1,0-1,-1 1,2-1,-1 1,0-1,1 0,-1 0,1 0,0 0,0 0,0 0,-1-4,-3-18</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46.959"/>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0 154,'34'-1,"0"-1,0-1,-1-2,0-1,0-2,0-1,-1-1,0-2,0-2,0 0,-20 10,-1-1,0 0,0 0,0-1,-1-1,0 1,0-2,1-2,2-4</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47.294"/>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0 112,'9'0,"7"0,9-4,5-2,2 0,-1-2,-1-1,4-3,-1 1,-1-2,-2 0,-1 4,-2-2,-5 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1:26.040"/>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93 157,'0'-2,"1"0,-1 1,1-1,0 0,-1 0,1 1,0-1,0 1,0-1,1 1,-1-1,1 0,5-7,-4 4,6-10,1 0,0 1,1 0,0 1,1 0,1 0,-10 11,-1 0,1-1,0 1,-1 0,1 1,0-1,0 0,0 1,1 0,-1 0,0 0,0 0,1 0,-1 0,1 1,-1 0,1 0,-1 0,0 0,1 0,-1 1,1-1,-1 1,0 0,0 0,1 0,-1 1,0-1,0 1,0-1,0 1,0 0,-1 0,2 2,3 2,-1 0,0 1,0 0,-1 0,1 1,-2 0,1-1,-1 1,0 1,0 1,8 23,-2 1,0 1,-1-2,-3-11,0 0,-2 0,1 10,-5-24,1 0,-1 0,-1 0,1 0,-1 0,-1 0,0 0,0 0,0 0,-1-1,0 2,-7 10,-1 0,0-1,-2 0,0-1,0-1,-2 0,0 0,-5 2,0 0,-1-2,-1 0,-1-2,0 0,0-1,-13 4,31-15,0-1,0 1,-1 0,1-1,0 0,-1-1,1 1,-1-1,0 0,1 0,-4-1,7 0,-1 1,1-1,0 1,-1-1,1 0,0 0,0 0,0 0,0 0,0-1,0 1,0 0,0-1,0 0,1 1,-1-1,1 0,-1 0,1 0,0 0,-1 0,1 0,0 0,0 0,1-1,-1 1,0 0,1-1,0-1,-1 0,1-1,1 1,-1 0,0 0,1 0,0 0,0 0,0 0,1 0,-1 0,1 0,0 1,0-1,1 1,-1-1,0 1,1 0,0 0,2-2,1-2,1 0,1 1,0 0,0 0,0 1,0 0,1 0,2 0,12-5,0 2,0 0,1 2,14-2,-28 6,0 1,0 1,0-1,0 2,0-1,0 1,0 1,0 0,-1 0,1 1,0 0,4 2,22 13,28 18,-49-27,-1 1,0 1,-1 0,0 0,6 8,-8-5</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47.62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92,'0'5,"4"1,6-1,10-5,5-2,4-2,0-4,1 0,-6-4,-2 1,-1-3,1 2,-4-3,0 3,-4 2</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47.941"/>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284 1,'-55'47,"34"-29,0 1,1 0,-18 23,23-20,0 0,1 1,2 1,0 0,1 1,2 0,-7 26,9-19,1-1,1 1,1 1,2-1,2 1,1 14,1-29,0 0,1 0,1 0,1 0,0 0,2-1,0 0,0 0,2-1,0 0,1-1,1 0,9 11,-6-10,0-2,2 0,0 0,0-1,1-1,0-1,1-1,1 0,-1-1,2-1,-1-1,3 0,-8-3,0 0,0-1,0 0,0-2,1 1,5-2,-10 0,0-1,0-1,0 0,0 0,-1-1,1 0,-1 0,0-1,6-4,-3 1,0-1,0 0,-1-1,0 0,0-1,-1 0,0 0,-1-1,0-1,-1 0,0 0,-1 0,0-1,-1 0,-1 0,0-1,0 0,2-12,-1 0,-1 0,-2 0,0 0,-1-1,-2 1,-1-1,-4-22,2 32,-1-1,0 0,-2 1,0 0,-1 0,-1 1,0 0,-1 0,-1 1,-1 0,-1-2,-8-6,0 0,-1 2,-1 0,-2 1,1 1,-10-3,21 14,-1 0,0 2,0-1,-1 2,1 0,-1 0,0 1,-1 1,1 1,-15-2,17 4,0 0,0 0,0 1,0 1,0 0,0 0,0 1,1 1,-1 0,1 0,0 1,0 1,-3 2,-19 13,3-2</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48.399"/>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0,'0'5,"0"9,0 8,0 8,0 3,0 5,0 0,0 3,0-2,4-3,2-4,0-2,3-2,-1-2,0-1,-3-4</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48.732"/>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0 186,'37'-2,"-1"0,0-3,31-7,105-34,-119 31,25-6,128-39,-178 49,-4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49.064"/>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149 23,'0'-1,"0"0,0 0,-1 0,1 0,-1 0,1 0,-1 0,1 0,-1 0,0 0,1 1,-1-1,0 0,0 1,1-1,-1 0,0 1,0-1,0 1,0-1,0 1,0-1,0 1,0 0,0 0,0-1,0 1,-1 0,-30-4,28 4,-1 1,1-1,-1 1,1 0,0 0,-1 0,1 1,0-1,0 1,0 0,0 1,0-1,0 0,1 1,-1 0,1 0,0 0,-2 3,3-4,0 0,1 0,-1 0,1 1,-1-1,1 1,0-1,0 1,0-1,0 1,0 0,1-1,-1 1,1 0,0 0,0-1,0 1,0 0,0 0,0-1,1 1,0 0,-1-1,1 1,0 0,0-1,0 1,1-1,-1 1,1-1,2 4,0-1,1 1,0-1,0-1,0 1,1 0,-1-1,1 0,0-1,0 1,1-1,1 0,15 6,1-1,22 4,27 8,-59-14,-1 0,1 1,-1 0,0 1,0 0,-1 1,8 8,-15-12,1 0,-1 1,0-1,-1 1,1 0,-1 0,0 1,-1-1,0 1,0 0,0-1,-1 1,0 1,0-1,-1 0,1 5,-2-8,0 0,0-1,-1 1,0-1,1 1,-1-1,0 1,-1-1,1 0,0 0,-1 1,0-1,0 0,0 0,0 0,0-1,-1 1,1-1,-1 1,0-1,0 0,0 0,0 0,0 0,-2 1,-4 1,0 0,-1 0,1 0,-1-1,0-1,0 0,0 0,-4-1,-7 1,1-1,-1-1,0-1,1-1,-1-1,-14-4,13 1</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49.39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1 195,'4'-5,"6"-1,1-3,3-1,4-3,2 1,8-2,2 1,5-1,6 2,-1-2,2 2,3-2,-3 2,1-1,-3 1,-8 3</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49.72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205 1,'0'8,"0"8,0 5,0 3,-4 6,-2 3,1 0,0-2,2-1,1 2,1 1,0-2,6-1,1-2,0-1,-2-5</inkml:trace>
  <inkml:trace contextRef="#ctx0" brushRef="#br0" timeOffset="1">1 304,'0'-4,"9"-1,7-5,9 0,5 1,7-1,0-1,3-1,-1 1,1-2,3 1,-2-1,1-4,-2 2,-8 3</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50.060"/>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125 186,'-11'10,"-1"0,0 0,-6 2,9-6,0 1,1 0,-1 0,1 1,1 0,-4 5,9-12,1 0,0 0,1 1,-1-1,0 0,0 1,1-1,-1 1,1-1,-1 1,1 0,-1-1,1 1,0-1,0 1,0 0,0-1,0 1,0-1,0 1,1 0,-1-1,1 1,-1-1,1 1,-1-1,1 1,0-1,0 1,0-1,0 0,0 0,0 1,0-1,0 0,0 0,0 0,1 0,0 0,6 5,1-1,0-1,0 1,0-1,10 2,-12-3,14 5,0 1,-1 0,0 2,0 0,-2 2,1 0,11 11,-22-17,-1 1,1 0,-2 0,1 1,-1 0,0 0,-1 1,0 0,-2-4,0 1,-1-1,0 1,0 0,-1 0,0 0,0 0,0 0,-1 0,0 0,-1 1,0 3,0-7,0-1,0 1,0 0,0-1,0 0,-1 1,0-1,0 0,0 0,0 0,0 0,0 0,-1 0,0-1,1 1,-1-1,0 0,0 1,0-1,-1-1,1 1,0 0,-1-1,0 1,-4 0,-1 1,1-2,0 1,-1-1,1 0,0-1,-1 0,1 0,-1-1,0 0,-22-4</inkml:trace>
  <inkml:trace contextRef="#ctx0" brushRef="#br0" timeOffset="1">48 262,'7'0,"0"-1,0 0,0 0,-1-1,1 0,0 0,-1 0,0-1,1 0,56-34,-22 12,99-43,11-5,-100 44,-30 17</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50.49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0 689,'1'-1,"-1"0,1 0,0 1,-1-1,1 0,0 0,-1 0,1 0,0 1,0-1,0 0,-1 1,1-1,0 1,0-1,0 1,0-1,0 1,0-1,0 1,0 0,0 0,1 0,-1-1,3 0,62-17,0 2,1 3,59-2,-96 11,867-88,6 21,164-15,18-23,-6-36,-573 55,-456 82,-14 3</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50.891"/>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0,'1'8,"1"1,0-1,0 0,1 0,0 0,1-1,0 1,0-1,0 0,2 1,0 2,44 70,3-2,3-2,4-3,55 50,-70-79,2-3,5 2,-30-28,-3-4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1:27.990"/>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24 1,'-1'0,"0"0,0 0,0 1,0-1,0 1,1-1,-1 1,0-1,0 1,0-1,1 1,-1 0,0-1,0 1,1 0,-1 0,1-1,-1 1,1 0,-1 0,1 0,-1 0,1 0,0 0,0 0,-1 0,1 0,0 0,-5 34,5-30,0 7,0-1,2 1,-1-1,2 1,-1-1,1 0,1 0,0 0,1 0,0-1,2 3,1 3,-1 0,-1 1,0 0,1 8,-5-14,-1-2,1-1,-1 1,2-1,-1 1,1-1,0 0,5 8,-5-14</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51.228"/>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700 1,'-26'45,"-3"-1,-2-2,-1 0,-10 6,-34 45,-239 317,267-349,-38 53,84-111,0 0,1 0,-1 0,0 0,1 1,0-1,0 0,0 0,0 3,1-6,0 1,0-1,0 1,0-1,0 1,0-1,0 1,0-1,0 1,0-1,0 1,0-1,1 1,-1-1,0 0,0 1,1-1,-1 1,0-1,0 0,1 1,-1-1,0 0,1 1,0-1,0 1,0-1,0 0,0 0,0 1,0-1,0 0,0 0,0 0,1 0,-1 0,0-1,0 1,0 0,0 0,1-1,17-5</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51.561"/>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1 139,'31'-1,"1"-1,0-2,-1-1,1-1,-1-2,23-9,-4 1,-4 1,41-20,-30 13,-43 14</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51.896"/>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53,'4'0,"11"0,6-4,4-2,3 1,0 0,0 2,-1-3,0-6,-5 1</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52.242"/>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145 227,'-6'4,"0"1,0-1,-1-1,1 1,-1-1,-1 1,-24 12,27-13,-1 1,1 0,0 0,0 1,0-1,0 1,1 0,0 1,0-1,0 1,1-1,0 1,-1 2,3-5,0 0,1 0,-1 0,0 0,1 1,0-1,0 0,0 0,0 1,0-1,1 0,-1 0,1 1,0-1,0 0,0 0,0 0,1 0,-1 0,1 0,0-1,0 1,0 0,0-1,0 0,1 1,1 0,8 8,1-1,0 0,1-1,0-1,0 0,1-1,14 5,24 6,39 8,-35-11,8 5,-43-12,-1 0,0 2,0 1,17 11,-31-17,-1 0,1 0,-1 0,0 1,-1 0,1 0,-1 0,0 1,-1-1,0 1,0 1,0-1,-1 0,0 1,1 6,-3-11,-1 1,0 0,0 0,-1 0,1 0,-1 0,0-1,1 1,-2 0,1 0,0-1,-1 1,0-1,0 0,0 1,0-1,0 0,-1 0,1 0,-1 0,0-1,-1 2,-11 10,0-2,-2 1,-11 6,8-6,0-2,0 0,-2-1,1-1,-1-1,-6 1,13-5,0-1,0 0,-1-1,1-1,0-1,-1 0,1 0,-1-2,-14-3,25 4,0 0,1-1,-1 0,0 0,1 0,0 0,-1-1,1 0,0 0,0 0,1 0,-1-1,1 1,-3-4,-10-13</inkml:trace>
  <inkml:trace contextRef="#ctx0" brushRef="#br0" timeOffset="1">119 328,'9'0,"2"-5,9 0,5-5,2-4,6-5,5 2,1-2,3-1,-3-2,2-1,-2-1,-3-1,-4-1,-3 0,-2 1,-1-1,-5 5</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55.727"/>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1 1,'0'7,"1"1,0-1,1 0,0 1,0-1,2 4,4 15,10 66,-3 1,0 72,-3-28,30 301,-36-346,-6-70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56.055"/>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1 1,'6'6,"0"1,-1 1,1-1,-1 1,-1 0,0 0,0 1,-1-1,3 10,3 13,-2 0,-1 8,0-6,17 121,-5 35,8 152,-20-266,-2 17,-4-71</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56.488"/>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1 385,'0'0,"0"1,0-1,0 1,1 0,-1-1,0 1,0-1,1 1,-1-1,0 1,1-1,-1 1,0-1,1 1,-1-1,1 0,-1 1,1-1,-1 0,1 1,-1-1,1 0,-1 0,1 1,-1-1,1 0,0 0,-1 0,1 0,-1 0,1 0,0 0,-1 0,1 0,0 0,25-2,-22 2,19-4,1-1,-1-1,0-1,16-8,88-43,-52 21,445-179,-518 215,22-6,-23 7,-1 0,1 0,-1 0,1 0,-1 0,1 0,-1 0,1 0,-1 0,0 1,1-1,-1 0,1 0,-1 0,1 1,-1-1,0 0,1 0,-1 1,0-1,1 0,-1 1,0-1,1 0,-1 1,0-1,0 1,1-1,-1 1,0-1,0 0,0 1,0-1,0 1,1-1,-1 1,0-1,0 1,0-1,0 1,0-1,-1 1,1-1,0 0,0 1,0-1,0 1,-1 0,-4 18,-1 0,0 0,-2-1,0 0,-2 0,1-1,-11 13,8-12,1-1,1 2,0 0,2 0,0 0,1 1,-1 7,7-20,0-1,0 1,0 0,1 0,0-1,0 1,1 0,-1 0,2-1,-1 1,1-1,0 1,1 2,-1-5,1 0,0 1,-1-1,2 0,-1 0,0-1,1 1,-1-1,1 0,0 0,1 0,-1 0,0-1,1 1,-1-1,1 0,0-1,0 1,8 2,1 0,-1-1,1 0,-1-1,1-1,0 0,0-1,0-1,-1 0,1-1,0 0,-1-1,1 0,-1-1,0-1,0 0,-1-1,0 0,0-1,0 0,-1-1,0-1,0 1,-1-2,0 1,0-2,-1 1,-1-1,0 0,-1-1,2-2,-2 0,0 1,-1-1,-1 0,0 0,-1-1,0 1,-1-1,-1 0,-2 8,1 0,-1 0,0 0,-1-1,0 1,0 0,0 1,-1-1,0 0,-1 0,1 1,-1-1,0 1,-1 0,0 0,0 0,-4-5,-2 0,0 1,-1 0,-1 0,1 1,-1 1,-1 0,1 1,-1 0,-1 1,1 0,-1 1,-12-3,-1 2,-1 1,0 1,0 1,0 2,0 0,-6 3,12-1</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56.820"/>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0 1,'5'5,"-1"0,0 0,-1 1,1-1,-1 1,0 0,0 0,-1 0,1 0,-2 1,1 0,4 19,-1 0,-1 6,-1-4,115 569,-107-545,3 0,12 26,-14-49</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57.154"/>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1 256,'0'1,"1"1,-1-1,1 1,-1-1,1 0,0 1,-1-1,1 0,0 0,0 0,0 0,0 1,0-1,0-1,1 1,-1 0,0 0,0 0,1 0,-1-1,0 1,1-1,0 1,34 11,-36-11,16 3,-1-1,1 0,0-1,0-1,0 0,0-1,0-1,0-1,0 0,14-4,-18 3,-1-1,1 0,0-1,-1 0,0-1,-1 0,1-1,-1 0,0-1,-1 0,0 0,0-1,0 0,1-4,-7 9,0 0,0 0,-1 0,1-1,-1 1,0-1,0 1,-1-1,1 0,-1 0,0 0,0 1,-1-1,0 0,0 0,0 0,0 0,-1 0,1 0,-1 0,-1 0,1 0,-1 1,1-1,-1 1,-3-5,2 4,0 0,-1 1,1-1,-1 1,0 0,0 0,-1 0,1 1,-1 0,0-1,0 2,0-1,0 0,0 1,-1 0,1 0,-1 1,1 0,-1-1,0 2,0-1,1 1,-2 0,-1 1,0 0,1 0,-1 1,1 0,0 0,0 1,0 0,0 0,0 1,0 0,1 0,0 0,-1 1,2 0,-1 0,1 1,0-1,0 1,-1 1,-2 4,0 1,0-1,1 1,1 1,0-1,1 1,0 0,1 0,0 1,0 4,1 4,0 0,2 1,0-1,2 0,0 1,2-1,0 0,5 13,-3-18,0 0,1-1,1 0,0 0,2-1,-1 0,2 0,0-1,1 0,0-1,4 3,-4-5,0 0,0-1,1-1,0 0,1 0,0-1,0-1,1 0,0-1,0-1,4 1,-15-5,14 4,0 0,0-1,0-1,10 0,-20-3,-1 0,0-1,1 1,-1-1,0-1,1 1,-1-1,0 0,0-1,0 1,-1-1,1 0,-1 0,2-2,5-3,-1 0,1-1,-1-1,-1 0,4-4,2-8</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58.208"/>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711 612,'1'11,"1"1,0-1,0 1,1-1,1 2,3 12,-6-22,0 0,0 0,0 0,0 0,0 0,1 0,0 0,-1-1,1 1,0-1,1 1,-3-2,0-1,1 0,-1 1,1-1,-1 0,1 1,-1-1,0 0,1 0,-1 0,1 1,0-1,-1 0,1 0,-1 0,1 0,-1 0,1 0,-1 0,1 0,-1 0,1 0,-1 0,1 0,0 0,0-1,0 0,0 0,0 1,0-1,0 0,0 0,0 0,0 0,0 0,-1 0,1 0,0-1,-1 1,1 0,0-1,6-15,0-1,-1 0,-1 0,0 0,-2-1,2-18,-4 25,0 0,-1 0,0 0,-1 0,0 0,-1 0,-1 0,1 1,-2-1,0 1,-3-6,3 9,-1 1,-1 0,1 0,-1 0,0 1,-1 0,0 0,0 1,0-1,0 2,-1-1,0 1,0 0,0 0,0 1,-1 0,1 1,-7-1,3 0,0 1,0 0,0 1,0 1,0-1,0 2,0 0,0 0,0 1,0 1,0 0,1 1,-7 2,-3 5,-1 2,1 0,1 1,1 1,0 0,0 2,2 0,0 1,1 1,1 1,1 0,1 1,0 0,2 1,-3 8,6-10,1 1,1 0,1 1,0-1,1 9,3-17,0 1,0 0,1 0,1-1,0 1,1 0,1-1,0 1,1 0,-2-8,0-1,1 0,-1-1,1 1,0 0,1-1,-1 0,1 1,-1-1,1-1,0 1,3 2,1-1,0 0,0 0,1-1,0 0,-1 0,1-1,2 0,13 3,1-1,0-2,0 0,1-1,2-2,-17 0,0-1,0-1,1 0,-2 0,1-1,0 0,0-1,-1 0,0-1,0 0,0 0,0-1,4-4,-4 2,0 0,-1-1,0 0,0 0,0-1,-1 0,-1 0,0-1,0 0,-1 0,3-9,-1-2,-1-1,-1 0,-1-1,-1 1,-1-1,-2 0,0 0,-1 0,-2-9,4 37,0 0,-1-1,2 1,-1-1,0 0,1 1,0-1,4 6,-5-5,1 0,0-1,0 1,0-1,0 0,0 0,1 0,-1 0,1-1,0 1,0-1,0 0,0 0,0-1,0 1,0-1,1 0,-1 0,1 0,-1 0,1-1,-1 0,0 0,1 0,-1-1,1 1,-1-1,1 0,-1 0,0-1,1 1,-1-1,0 0,0 0,0 0,0-1,10-8,0-1,-1-1,-1 0,0-1,-1 0,0-1,-1 0,-1 0,0-1,-1-1,-1 1,0-1,-2 0,0-1,0 1,-2-1,0 0,0-15,-3 20,0 0,-1 0,0-1,-1 1,0 0,-1 0,0 0,-1 1,-1-1,0 1,-1 0,0 0,-1 1,0-1,0 2,-2-1,1 1,-1 0,-9-7,5 5,0 1,-1 1,0 0,-1 0,0 2,0 0,-1 0,0 2,-1 0,1 0,-1 2,0 0,0 1,0 1,-1 0,1 2,-7 0,2 1,0 1,0 1,0 1,1 1,-1 1,1 1,0 1,1 1,0 0,0 2,1 0,0 1,-5 6,-9 8,2 2,1 0,1 2,2 2,1 0,2 1,0 2,3 0,1 2,2 0,1 1,2 1,2 0,1 1,1 7,1-5,3 0,1 1,2 0,2 0,2 4,1-27,1 1,0-1,2 0,0 0,1 0,1-1,1 0,1 0,0-1,2 1,9 12,-6-12,1 0,2-2,-1 0,2-1,0 0,1-1,1-1,0-1,1-1,17 9,-6-7,0-2,1-1,0-1,1-1,0-3,0 0,8-1,-18-4,1 0,-1-2,0-1,0 0,1-2,-2 0,1-2,0-1,-1 0,-1-2,1 0,9-7,-1-1,0-2,-1-1,-1-1,-1-1,-1-1,-1-1,-1-2,0-2,-16 18,0-1,-1 0,0 0,3-8,0-6</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1:28.408"/>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236 47,'0'-1,"0"-1,0 0,0 1,0-1,-1 1,1-1,-1 1,1-1,-1 1,0-1,1 1,-1-1,0 1,0 0,0-1,0 1,0 0,0 0,0 0,-1 0,1 0,0 0,-3-1,1 0,-1 0,1 0,-1 1,0 0,0 0,0 0,1 0,-3 0,-6 0,1 0,0 1,0 1,0 0,0 0,-5 2,10-2,1 1,-1-1,0 2,1-1,-1 0,1 1,0 0,0 1,0-1,0 1,1 0,-1 0,1 0,0 0,0 2,2-3,0 0,0 0,0 1,0-1,1 1,-1-1,1 1,0 0,0 0,0-1,1 1,-1 0,1 0,0 0,0 0,1 0,-1-1,1 1,-1 0,1 0,1-1,-1 1,2 3,0-1,0-1,1 1,0 0,0-1,1 0,-1 0,1 0,0 0,0-1,1 0,0 0,-1 0,1-1,3 2,18 7,-1-1,25 7,-27-11,-3 0,-1 1,0 1,0 0,-1 2,-1 0,6 5,-19-13,0 0,-1 1,1 0,-1 0,0 1,0-1,-1 1,1 0,-1 0,0 0,0 0,-1 0,1 1,-1-1,0 1,-1 0,0 0,1-1,-2 1,1 0,-1 0,0 0,0 0,0 0,-2 3,1-5,-1 1,1-1,-2 0,1 1,0-1,-1 0,1 0,-1 0,0-1,-1 1,1-1,-1 0,1 0,-1 0,0 0,0 0,0-1,0 0,-1 0,1 0,-1 0,-15 6,-1-1,-1 0,-19 2,39-8,-43 9,-1-2,-42 2,65-10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58.876"/>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0 0,'2'1,"0"-1,0 1,0-1,0 1,0 0,0 0,0 0,0 0,0 0,-1 0,1 0,0 1,-1-1,1 1,-1-1,1 1,-1 0,0-1,0 1,24 39,-21-33,75 156,-53-104,3-1,2-2,17 21,-13-30,3 0,1-3,12 8,-25-28,1-2,1 0,1-2,1-1,0-1,4-1,-21-11,0-2,1 0,-1 0,1-1,0-1,0 0,13 0,-4-2</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59.201"/>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636 1,'-3'1,"1"1,0-1,-1 1,1 0,0 0,0 0,0 0,1 0,-1 0,0 1,1-1,0 0,-2 3,0 1,-123 191,9 6,-26 78,65-118,-45 142,120-295,-9 30,11-37,0-1,1 0,0 1,-1-1,1 1,0-1,0 1,1-1,-1 1,0-1,1 1,0-1,0 2,-1-4,0 1,1-1,-1 1,0-1,1 1,-1-1,1 1,-1-1,1 0,-1 1,1-1,-1 0,1 1,-1-1,1 0,-1 0,1 1,0-1,-1 0,1 0,-1 0,1 0,0 0,15-1</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59.540"/>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0 85,'5'0,"5"0,5 0,5-4,3-2,2 1,-3-4,-1 0,0 2,1 2,1 1,1 2,0 1,-3-3,-1-2,0 1,-4-4,-3 1</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5:59.875"/>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0 143,'0'4,"9"-7,6-3,2-5,6 0,4-3,1 1,0-2,0-2,-1 1,0 0,0 2,-6 3</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00.233"/>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53 1,'-1'12,"0"0,-1 0,0 0,-1 0,0 0,-1 0,-5 10,3-4,1-4,0 1,1 0,1 1,0 0,2-12,1 0,0 1,0-1,0 0,0 1,1-1,0 0,0 1,-1-3,1-1,-1 1,1-1,0 1,-1-1,1 1,0-1,0 0,0 1,0-1,0 0,1 1,-1-1,0 0,1 0,-1 0,0 0,1-1,0 2,1-2,-1 1,1 0,0-1,-1 0,1 1,0-1,-1 0,1 0,0-1,-1 1,1 0,0-1,-1 0,1 1,-1-1,2-1,41-20,-37 17,23-13,-2 2,27-13,-45 25,0 0,0 0,0 1,1 1,-1 0,1 0,3 1,3 0,-1 1,1 1,0 0,0 2,-1 0,0 0,9 5,-16-5,0 1,0 1,0 0,0 0,-1 1,0 0,0 1,-1 0,1 0,-2 1,1 0,3 5,1 2,-2 0,0 0,-1 1,-1 0,0 1,-1 0,-1 0,0 0,-1 1,-1 0,-3-8,1 0,-1 1,-1-1,0 0,0 0,-1 1,0-1,-1 0,0 0,-1 0,0 0,-1-1,0 1,0-1,-1 0,0 0,0 0,-5 4,-5 5,-2 0,0-1,-1-1,0 0,-2-2,-4 3,-9 4,-2-1,0-2,-15 5,40-19,0 0,0-1,-1 0,1-1,-1 0,1-1,-1 0,0 0,-3-1,10 0,0-1,0 1,0-1,0 0,0 0,0 0,0 0,0-1,0 1,1-1,-1 0,1 0,-1-1,1 1,0-1,0 0,0 1,0-1,0 0,1-1,-1 1,1 0,0-1,0 0,0-1,-2-4,1 0,1 0,-1 0,2 0,-1-5,-1-13</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00.576"/>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0 314,'0'-4,"5"-7,9-4,3-5,3-4,2 4,1-1,2 0,1-1,0-1,0-1,0 4,-5 0,-1 5,0-1,1 3,-3 0,-5 1</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04.116"/>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1024 563,'-1'-2,"0"0,-1 0,1-1,-1 1,1 0,-1 0,0 1,1-1,-1 0,0 1,0-1,0 1,-1-1,1 1,-2-1,-3-3,-4-2,-1 1,1 0,-1 1,-1 0,1 0,-1 2,1-1,-1 2,0-1,0 2,0 0,0 0,-1 2,1-1,0 2,-4-1,-1 2,1 0,0 1,0 1,1 1,-1 0,1 1,0 1,1 0,0 1,0 1,-7 6,-13 9,-24 23,49-39,1 0,0 0,1 1,0 1,0-1,1 1,1 0,-1 2,4-5,0 0,0 1,1-1,0 6,1-8,0 0,-1 0,1 0,-1-1,0 1,0 0,-1-1,0 0,0 1,0-1,-1 0,-60 63,42-46,0 1,-18 25,34-39,-40 56,-33 63,67-105,0 1,2 1,0 0,2 0,1 1,1 0,-1 17,1 6,2 29,4-61,0 0,2-1,0 1,0-1,2 0,3 11,-3-18,0 0,1 0,0-1,0 0,1 0,0 0,2 1,1 2,0 0,-1 0,0 3,-7-11,0-1,0 1,0 0,0 0,0 0,-1 0,0 0,1 0,-1 0,0 0,0 0,-1 0,1 0,-1 2,-15 46,5-19,-12 59,-8 74,24-118,3 1,3 0,1 0,4 22,-2-51,1 0,2 0,-1-1,2 1,1-1,0 0,1-1,1 0,0 0,4 2,1 2,2-1,0 0,2-2,0 0,0-1,2-1,9 6,-26-20,0 0,0 0,-1 0,1 0,-1 1,1-1,-1 1,0 0,0 0,0-1,0 1,1 3,-3-3,1 0,-1-1,1 1,-1 0,0-1,0 1,0 0,0 0,-1-1,1 1,-1 0,0-1,1 1,-1-1,0 1,-1-1,1 2,-13 22,-1-1,-10 12,6-8,-11 21,17-23,1 0,1 1,1 0,2 1,0 0,2 1,0 16,4-26,1 0,1-1,0 1,2 0,0 0,2-1,0 0,1 1,1-1,0-1,9 17,-4-15,0 0,1-1,1 0,0-1,2 0,0-1,1-1,0-1,2 0,-1-1,2-1,0 0,1-2,11 6,12 1,0-1,46 10,-82-25,1 0,-1 1,1 0,-1 0,0 1,0 0,0 0,6 5,-9-5,0 0,0 0,-1 1,1-1,-1 1,0 0,0 0,0 0,-1 0,0 0,0 1,1 4,3 13,-2 0,0 0,-2 0,0 11,-4 97,0-53,1-40,0-13,1 1,1-1,5 25,-5-42,1 0,1 0,-1 0,1 0,1 0,-1-1,1 1,1-1,-1 0,1-1,0 1,1-1,0 0,0 1,5 3,0-1,1 0,0 0,1-1,4 2,-9-6,0-1,1 0,-1 0,1 0,-1-1,1 0,0-1,0 0,4-1,-2 1,-1-2,1 1,-1-1,1-1,0 0,-6 1,-1 0,0-1,0 1,0-1,-1 0,1 0,0 0,-1-1,1 1,-1-1,0 0,0 0,1-2,-4 5,1 0,-1 0,0 0,0-1,0 1,0 0,0 0,0 0,0 0,1-1,-1 1,0 0,0 0,0 0,0 0,1 0,-1-1,0 1,0 0,0 0,1 0,-1 0,0 0,0 0,0 0,1 0,-1 0,0 0,0 0,0 0,1 0,-1 0,0 0,0 0,0 0,1 0,-1 0,0 0,0 0,0 0,1 0,-1 1,0-1,0 0,0 0,1 0,2 14,-3 22,0-32,0 1,0 0,0 0,1 0,0 0,0 0,0 0,0 0,1 0,0 0,0 0,0-1,0 1,1-1,0 0,0 0,1 2,1 0,1-1,0 1,1-1,-1 0,1-1,0 1,0-1,0-1,8 3,6 2,1-2,0-1,0 0,1-2,-1 0,1-2,0 0,84 0,41-7,-143 5,0 1,-1-1,1 0,0-1,-1 1,1-1,-1 0,1 0,-1 0,0 0,0-1,0 0,0 0,1-1,3-4,0-1,-1-1,1 1,3-9,-4 7,1 0,1 0,-1 1,3-2,-10 11,1 0,-1 1,0-1,1 0,-1 0,1 1,-1-1,1 1,-1-1,1 1,0 0,-1-1,1 1,0 0,-1 0,1 0,-1 1,1-1,0 0,-1 0,1 1,-1-1,1 1,-1 0,1-1,0 2,7 2,0 1,0 1,0-1,-1 2,5 1,11 8,1-2,1-1,0 0,1-3,0 0,1-1,2-1,-11-4,0-1,0 0,1-2,-1 0,1-1,-1-1,1-1,-1 0,0-2,17-5,-4-1,-1-1,-1-2,0-2,0 0,-2-2,0-1,-1-1,-1-2,-1 0,0-2,-2 0,-1-2,4-6,2-17,-19 30,-9 17,0 1,1 0,-1-1,0 1,1-1,-1 1,0 0,1-1,-1 1,1 0,-1-1,1 1,-1 0,1 0,-1 0,1-1,-1 1,1 0,-1 0,1 0,-1 0,1 0,-1 0,1 0,-1 0,1 0,-1 0,1 0,-1 0,1 0,-1 1,1-1,-1 0,1 0,-1 1,1-1,-1 0,1 0,-1 1,20 14,-18-12,6 3,0 0,1 0,-1-1,1 0,0 0,0-1,1 0,-1-1,1 0,0 0,-1-1,1 0,0-1,1 0,-1-1,3 0,3-1,-1 0,1-2,-1 1,0-2,0 0,-1-1,1 0,-1-1,0-1,6-3,81-51,79-63,-132 82,-32 28,0 0,0 1,4-1,-17 12,1 0,0 0,0 0,1 1,-1-1,0 1,0 0,1 0,-1 1,0-1,1 1,-1 0,1 0,2 1,7 1,0 1,-1 0,14 6,-15-5,1 0,0-1,0 0,7 0,-5-2,1-2,-1 0,0 0,0-2,0 0,0 0,0-2,-1 0,5-2,29-15,-2-1,2-4,-46 26,101-61,50-44,-141 96,0 1,-1-2,0 0,-1 0,0-1,-1 0,-1 0,0-1,0 0,2-8,-9 19,-1 1,1-1,0 0,0 1,0-1,0 1,0-1,0 1,0 0,1-1,-1 1,0 0,1 0,-1 0,1 0,-1 0,2 0,-1 0,0 1,0 0,0 0,0 0,0 0,0 0,0 1,0-1,0 1,0-1,0 1,0 0,0-1,0 1,0 0,16 8,0-2,0-1,1 0,0-1,0-1,3-1,-13-2,0 0,0-1,0-1,-1 1,1-1,0-1,0 0,0 0,-1-1,0 0,1 0,-1-1,0 0,4-3,13-10,-1 0,0-2,-2-1,-1 0,0-2,-1 0,-2-1,0-1,9-17,-9 8,-1 0,-1 0,-2-2,-2 1,-1-2,-1 0,1-20,14-76,-24 130,-1-1,0 1,1-1,0 1,0 0,0-1,0 1,0 0,0 0,0 0,1 0,-1 0,1 0,-1 0,1 0,1 0,-1 1,0 0,0 0,0 0,0 1,1-1,-1 0,0 1,0 0,1 0,-1 0,0 0,0 0,1 0,-1 0,0 1,0-1,3 1,2 1,-1-1,1 0,0-1,0 0,0 0,0 0,0-1,0 0,0 0,0-1,0 0,-1 0,1-1,-1 1,0-1,1-1,-1 1,-1-1,1 0,0-1,-1 0,20-15,-1-2,-1 0,-1-2,0-1,-3 0,0-1,-1-1,-2-1,-1-1,-1 0,-1 0,-2-2,-1 1,-1-1,-2-1,-1 0,-1 0,-2 0,-1-8,-3 20,0 1,-1-1,-2 1,0-1,-1 1,0 0,-6-10,-13-28,-24-41,44 92,-6-13,10 19,0 0,-1 0,1 0,0 0,0-1,0 1,0 0,0 0,0-1,-1 1,1 0,0 0,0 0,0-1,0 1,0 0,0 0,0-1,0 1,0 0,0 0,0-1,0 1,0 0,0 0,0-1,1 1,-1 0,0 0,0-1,0 1,0 0,0 0,0 0,1-1,-1 1,0 0,0 0,0 0,0 0,1-1,-1 1,0 0,0 0,1 0,-1 0,0 0,0 0,1 0,-1 0,0 0,0 0,0 0,1 0,-1 0,7-1,0 0,0 1,-1-2,1 1,0-1,-1 0,1-1,-1 0,0 0,0 0,0 0,5-4,1-2,0 0,0-1,-1 0,0-1,3-5,1-4,-1 0,-1-1,-1-1,-1 0,-1 0,-1-1,-1-1,-1 1,-1-1,-1-1,1-12,3-49,-4 0,-5-54,0 107,-3-113,-6 1,-21-102,28 238,-3-23,4 30,1 1,0 0,0 0,-1-1,1 1,-1 0,1 0,-1 0,0 0,1-1,-1 1,0 0,0 0,1 0,-1 1,0-1,0 0,0 0,-1 0,2 1,-1 1,0-1,1 0,-1 0,0 1,1-1,-1 0,0 1,1-1,-1 1,1-1,-1 1,1-1,-1 1,1-1,-1 1,1-1,0 1,-1 0,1-1,0 1,-1 0,1 0,-10 19,9-17,0-2,1 0,0 0,0-1,-1 1,1 0,-1 0,1 0,-1-1,1 1,-1 0,1-1,-1 1,0 0,1-1,-1 1,0-1,1 1,-1-1,0 0,1 0,0 0,-1 0,1-1,0 1,-1 0,1 0,0-1,0 1,-1 0,1 0,0-1,0 1,0 0,-1-1,1 1,0 0,0-1,0 1,0-1,0 1,0 0,0-1,-1 1,1 0,0-1,0 1,-2-38,2 34,2-63,-1 39,0-1,-2 1,-2-6,1 24,0 0,-1 0,-1 0,1 0,-2 1,1 0,-1 0,0 0,-1 0,-1 0,-16-20,-2 1,-6-4,9 8,-2 1,0 0,-1 2,-1 1,-1 1,-1 1,0 2,-2 1,-24-10,18 11,-1 2,0 2,0 1,-1 2,0 2,0 1,-17 1,46 4,1 0,0 0,-1 0,1 1,0 0,0 1,0 0,0 0,1 1,-1 0,1 0,0 1,0 0,0 0,-2 1,8-5,0-1,1 1,-1-1,0 1,1-1,-1 0,0 1,1-1,-1 0,0 1,0-1,0 0,1 0,-1 0,0 0,0 0,0 0,1 0,-1 0,0 0,0 0,0 0,1-1,-1 1,0 0,0 0,1-1,-1 1,0-1,1 1,-1 0,0-1,1 0,-1 1,-2-4,1 1,0 0,0-1,0 1,0-1,-1-3,-7-13,5 14,0-1,-1 1,0-1,0 2,-1-1,0 1,0 0,0 0,0 1,-1 0,0 0,0 1,0 0,0 0,0 1,-1 0,1 1,-1-1,-6 1,-6 0,0 1,0 1,1 0,-1 2,0 0,1 2,-16 5,-4 5,1 1,0 3,-8 7,33-19,-5 6,16-11,0 1,-1-1,1 0,-1 0,0 0,-2 1,6-3,-1 0,1 0,0 0,-1 0,1 0,-1-1,1 1,0 0,-1 0,1 0,0 0,-1 0,1-1,0 1,-1 0,1 0,0-1,0 1,-1 0,1 0,0-1,0 1,-1 0,1-1,0 1,0 0,0-1,0 1,0 0,-1-1,1 1,0 0,0-1,0 1,0-1,0 1,0 0,-3-21,3 13,-3-3,0 0,0 0,-1 0,0 0,-1 1,0 0,-1 0,0 0,-1 0,0 1,-2-2,3 5,0-1,-1 1,0 0,0 1,0 0,-1 0,0 0,0 1,0 0,0 1,-1-1,1 2,-1-1,-5 0,2 1,1 1,-1 0,0 0,0 1,0 1,1 0,-1 0,0 2,1-1,-1 1,1 1,-10 4,-175 88,124-57,-2-4,-1-3,-50 13,121-44,1 0,0 0,0-1,0 1,-1-1,1 0,0 0,-1 0,1 0,0-1,0 1,-1-1,1 0,0 0,0 0,-1-1,-3-2,0 0,0-1,1 0,0 0,-5-5,-4-4,9 10,1 0,-1 0,-1 0,1 1,0 0,-1 0,1 0,-1 1,0 0,0 0,0 1,-1 0,-16-2,0 2,-23 1,28 0,-6 2,-1 0,1 2,0 0,0 2,0 1,1 1,-22 10,-29 18,-55 35,66-34,44-26,6-3,-1 0,1-1,-1 0,-1-1,-4 1,16-6,-1 0,1 0,-1-1,1 1,-1-1,1 0,-1 0,1-1,-1 0,1 1,-1-1,1-1,-1 1,1-1,0 1,0-1,0 0,0-1,0 1,0-1,0 0,-11-9,-1 1,0 1,-1 0,0 1,0 0,-1 2,0 0,-1 1,1 1,-1 0,0 2,0 0,-8 1,4 0,-1 1,0 2,1 0,-1 2,1 0,-1 1,-11 5,-15 9,-10 5,-5 3,63-25,1-1,0 0,0 1,0-1,0 0,0 0,0 0,0 0,-1 0,1 0,0 0,0 0,0-1,0 1,0 0,0-1,0 1,0-1,0 1,0-1,0 1,0-1,0 0,0 1,0-1,0 0,-19-27,7 8,5 12,0 0,0 1,0 0,-1 1,0 0,-1 0,1 1,-1 0,0 0,0 1,-1 1,1 0,-1 0,-1 1,-10-2,-1 1,0 1,0 1,1 1,-1 1,-7 2,5 1,0 1,0 2,1 0,-17 8,-92 44,65-20,52-29</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09.832"/>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33 0,'0'5,"-4"1,-6-1,-1 4,5 0,4-6,7-3,7-2,5-1,4 1,-1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10.16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6 1,'-4'0,"3"0,9 0,9 0,6 0,2 0,2 0,-3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11.278"/>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42 270,'-33'11,"24"-5,23-8,19-5,1 2,25-1,16-2,196-18,-117 13,702-37,-578 38,561-4,-174 6,150-3,-460 10,834-54,-1074 48,241-25,-356 34,0 0,0 0,-1 0,1 0,0 0,0 0,-1 0,1 0,0 0,0 0,0 0,-1 0,1 1,0-1,0 0,0 0,-1 0,1 0,0 0,0 1,0-1,-1 0,1 0,0 0,0 1,0-1,0 0,0 0,0 0,0 1,0-1,-1 0,1 0,0 1,0-1,0 0,0 0,0 0,0 1,0-1,0 0,0 0,0 1,1-1,-1 0,0 0,0 1,0-1,0 0,0 0,0 0,0 1,1-1,-1 0,0 0,1 1,-1 0,1 0,0 0,0 0,0-1,0 1,0 0,0 0,0-1,0 1,0-1,0 1,0-1,0 1,0-1,13 3,0 0,0-2,0 1,0-1,0-1,7-1,24-4,16-4,-23 2,1 2,5 2,268 2,-149 2,-146-3,-14-1,-11-2,-7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1:29.144"/>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3 1,'-2'3,"6"5,9 6,196 204,-179-186,-2 1,-1 1,-1 2,-2 0,-2 2,-1 0,-2 1,-2 2,-1-1,-3 2,-1 0,-2 0,-1 1,-3 0,1 43,-6-61,-1-1,-1 1,-2 0,0-1,-1 0,-2 0,0 0,-1 0,-2-1,0 0,-2-1,-4 6,13-24,-16 28,-1 0,-1-1,-2-1,-13 13,34-42,1 0,-1 0,0 0,0 0,1-1,-1 1,0 0,0-1,0 1,0 0,0-1,0 1,0-1,0 0,0 1,0-1,0 0,0 0,0 1,0-1,0 0,0 0,0 0,0 0,0 0,-9-5</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12.14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312 9,'-1'-1,"0"0,0 1,0-1,1 0,-1 1,0-1,-1 0,1 1,0 0,0-1,0 1,0-1,0 1,0 0,-1 0,1 0,0 0,0 0,0 0,-1 0,1 0,-1 0,0 1,-1 0,1 0,0 0,0 0,-1 0,1 1,0-1,0 1,0-1,-1 2,-4 5,0 0,0 0,1 0,-4 9,-17 30,2 2,2 1,-15 48,0 25,2 14,24-85,2 1,-2 50,10-73,1 0,2 0,1 0,1 0,2 0,1-1,-2-14,0 0,1-1,1 1,0-1,1-1,0 1,1-1,1 0,0-1,1 0,3 3,-5-7,1 0,0-1,1 0,0 0,0-1,0 0,0-1,1 0,0-1,0 0,0 0,1-1,-1-1,11 1,0-1,0-1,-1 0,1-2,17-3,0-3</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13.030"/>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18,'0'-1,"0"0,1 0,-1 1,0-1,0 0,1 0,-1 0,1 0,-1 1,1-1,-1 0,1 1,0-1,-1 0,1 1,0-1,-1 1,1-1,0 1,0-1,-1 1,1-1,0 1,0 0,0-1,0 1,0 0,-1 0,1 0,0 0,0 0,0 0,0 0,0 0,0 0,0 0,34 4,-25 0,0 0,0 0,-1 1,1 0,-1 1,0 0,0 0,-1 1,0 0,0 0,-1 1,0 0,0 1,10 13,-2 1,-1 0,0 1,5 16,-9-17,-1 1,-2 0,0 1,-2-1,-1 1,0 0,-2 12,0 22,-3-1,-6 41,2-57,-2-1,-2-1,-2 1,-2-2,-2 4,-16 31,-4-1,-8 9,40-76,0-1,0 0,0 0,1 0,-1 1,1-1,1 1,-1-1,1 1,0 0,0 1,3-1,1-8</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13.498"/>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184 0,'-2'0,"0"1,0-1,1 1,-1-1,0 1,0 0,1 0,-1-1,0 1,1 0,-1 1,1-1,-1 0,1 0,0 1,-1-1,1 1,0-1,0 1,-1 1,-20 38,18-30,-21 46,3 1,3 1,2 1,0 13,8-21,1 0,3 0,2 13,3 43,5 6,-3-88,1 1,1-1,4 11,-5-26,0 1,2 0,-1-1,2 0,-1 0,1 0,1-1,3 4,-1-2,0-1,1 1,1-2,0 0,0 0,9 5,-15-12,0 0,0 0,1 0,-1-1,0 0,1 0,0-1,0 1,-1-1,1 0,0-1,0 1,0-1,0-1,0 1,0-1,-1 0,2 0,15-6</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14.229"/>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0,'2'21,"0"0,2 0,0 0,2-1,0 0,1 0,1 0,2 1,17 48,197 610,-216-655,-2 0,0 0,-2 0,-1 0,0 1,-2-1,-1 11,-1-27,1 0,-1 1,-1-1,0 0,0 0,0 0,-1-1,0 1,0-1,-1 1,0-1,-1 0,1 0,-1-1,-1 1,1-1,-1 0,0-1,0 0,-1 1,0-2,0 1,-5 2,-9 3,0-2,-1 0,-18 4,19-7</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15.161"/>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284 136,'-2'-15,"-1"0,-1 0,0 0,-1 1,-1 0,0 0,-2-3,5 12,3 4,0 1,0-1,0 0,0 1,-1-1,1 1,0-1,-1 1,1-1,0 1,-1-1,1 1,-1-1,1 1,-1 0,1-1,-1 1,1-1,-1 1,1 0,-1 0,1-1,-1 1,1 0,-1 0,0 0,1 0,-1-1,1 1,-1 0,0 0,1 0,-1 0,0 1,1-1,-1 0,1 0,-1 0,0 0,1 1,-1-1,1 0,-1 0,1 1,-1-1,1 1,-1-1,1 0,-1 1,1-1,0 1,-1-1,1 1,-1-1,1 1,0-1,-6 7,1 0,1 0,-1 0,-1 3,2-2,-26 48,3 2,2 0,3 2,2 0,-11 63,20-69,2 1,3 0,2 1,2-1,3 1,4 15,-3-53,0-1,2 1,0-1,1 0,0 0,2 0,0-1,1 0,0 0,2-1,-1 0,2-1,0 0,1 0,0-1,12 9,-1-2,0-1,2-1,0-1,0-1,2-2,0 0,1-2,8 3,-12-8</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15.863"/>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1,'2'3,"-1"1,0-1,1 1,0-1,0 0,0 0,0 0,0 0,1 0,-1 0,2 1,3 4,10 11,1-1,1-1,16 12,21 19,-36-30,0 2,-2 0,0 1,-1 0,-2 1,0 1,6 13,-6-4,-1 0,-1 1,-2 0,-1 1,-1 0,-3 1,0-1,-1 12,-4-8,-2 0,-1 0,-2 0,-2-1,-1 1,-2-1,-2 0,-2 3,6-21,-1-1,-1-1,0 0,-2 0,0-1,-5 6,-23 25,-17 14,16-19,35-35,7-7</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16.426"/>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284 7,'-1'0,"1"-1,-1 0,1 1,-1-1,0 1,0-1,1 1,-1-1,0 1,0 0,0-1,0 1,1 0,-1 0,0-1,0 1,0 0,0 0,0 0,0 0,0 0,0 0,1 0,-2 1,0-1,1 1,-1 0,0 0,0 0,1 0,-1 0,1 0,-1 1,1-1,-1 0,0 2,-4 5,-1 1,1 0,1 0,-1 4,3-8,-33 67,4 1,2 2,5 1,2 1,4 1,3 0,4 2,3-1,3 1,5 1,2 2,0-59,1-1,1 0,0 0,2-1,6 17,-6-26,0 0,1 0,0-1,1 0,0 0,1-1,1 0,-1 0,2-1,2 2,2 1,0-1,1-1,0 0,1-1,0 0,1-2,-1 0,2-1,5 2,1-2,0-1,1-1,-1-2,1 0,0-1,16-2,-7-1</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17.191"/>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0,'10'6,"0"1,-1 0,0 0,0 1,0 1,-1-1,2 4,-4-5,46 50,-2 3,-4 2,37 63,-64-92,-2 1,0 0,-3 1,-1 1,-2 0,-1 0,-2 1,-1 1,-2 3,-1 0,-3 1,-1 0,-6 39,3-58,-2 0,0 0,-1-1,-1 1,-2-2,0 1,-10 16,-4 2,-2-1,-2-1,-1-1,-2-1,-3-1,23-25,0 0,-1-1,-9 5,-2-1</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18.622"/>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1,'4'1,"-1"0,1 1,0 0,0 0,0 0,-1 0,0 1,1 0,-1-1,0 1,0 0,0 0,1 2,26 33,-1 1,-2 1,-1 1,10 25,1 0,19 25,46 53,-90-127,2 0,0-1,1 0,0-1,4 1,-14-12,1 0,-1-1,1 1,0-1,1 0,-1 0,0-1,4 1,-6-2,0 0,0-1,0 0,0 1,0-1,0 0,0-1,0 1,0-1,0 0,0 0,0 0,0 0,2-2,10-7,-5-1</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18.958"/>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334 0,'-2'2,"0"-1,-1 1,1-1,0 1,0 0,0 0,0 0,0 0,1 1,-1-1,1 0,-1 1,0 1,-2 2,-23 40,3 1,1 1,2 2,-8 30,2-7,-103 312,123-362,2 0,1 1,1 5,1-4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1:24.676"/>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1 0,'1'3,"0"-1,1 0,-1 1,1-1,0 0,0 0,0 0,0 0,0-1,0 1,2 1,8 7,61 73,-10-10,3-3,3-2,17 9,-2-19,-28-20,-53-35,19 9,-22-11,1-1,0 0,-1 0,1 1,0-1,-1 0,1 0,0 0,0 0,-1 0,1 0,0 0,0 0,-1 0,1-1,0 1,-1 0,1 0,0-1,-1 1,1 0,0-1,-1 1,1-1,-1 1,1 0,-1-1,1 0,-1 1,1-1,6-12</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20.239"/>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20,'4'0,"11"0,6 0,4 0,3 0,0 0,0 0,-1 0,0 0,-1 0,0 0,0-8,-5-3</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20.78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28 0,'1'1,"0"-1,0 0,0 1,0-1,0 0,-1 1,1-1,0 1,0-1,0 1,-1 0,1-1,0 1,-1 0,1 0,0-1,-1 1,1 0,-1 0,0 0,1 0,-1 0,1 0,-1-1,0 1,0 0,0 0,0 0,5 29,-7-6,0-1,-1 1,-2-1,-6 20,3-10,-4 33,9-34,0 0,2 1,2-1,1 1,1-1,2 0,5 20,-6-39,0 0,0-1,2 1,-1-1,1 1,1-2,0 1,1-1,0 0,1-1,0 1,0-2,1 1,1-2,-1 1,2-1,-1-1,1 0,3 1,7 1,0-1,1-1,0 0,0-2,0-1,1-1,0-1,-1-1,1-1,0-1,-1-1,14-3,-27 3,1-1,-1 0,0-1,0 0,-1-1,1 0,-1 0,0-1,0 0,-1 0,0-1,0 0,0-1,-1 0,3-4,-2 1,0 0,-1 0,0 0,-1-1,-1 0,0 0,0 0,-1-1,-1 0,0 0,0 0,-1-4,-3 7,1 1,-2-1,1 1,-2-1,1 1,-1 0,0 0,-1 0,0 1,-1-1,1 1,-2 0,1 0,-1 0,-3-2,6 7,-1-1,0 1,0 0,0 0,0 0,0 1,-1-1,0 1,1 0,-1 0,0 1,0 0,0-1,0 1,0 1,0-1,0 1,0 0,0 0,-2 1,0-1,-1 1,0 1,0 0,1 0,-1 0,1 1,0 0,-1 0,1 1,1 0,-1 0,-4 4,-24 24,2 2,2 0,-1 4,9-10,7-9,1 1,1 0,1 1,1 1,-2 4,5-4</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21.73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1,'0'3,"1"-1,-1 1,1 0,0 0,0-1,0 1,0 0,0-1,0 1,1-1,-1 1,1-1,1 1,28 30,-19-20,74 71,4-4,3-4,9 1,-63-54,-22-16</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22.071"/>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434 1,'-2'1,"0"1,-1-1,1 1,0 0,0 0,0 0,0 0,1 0,-1 0,0 0,1 1,-1-1,0 2,-2 2,-40 57,10-15,1 2,-1 7,-106 187,57-105,78-128,-1-1,1 1,1 0,0 0,-2 12,2-2</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22.408"/>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31,'0'4,"5"2,9 0,7-2,5-1,1-1,2-1,-1 0,-1-6,0-1,-1 1,0 0,0 1,-1 2,-4-3,-1-1,-5-4,-4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22.906"/>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9 225,'0'1,"-1"-1,1 0,0 0,0 0,-1 0,1 0,0 0,0 0,-1 0,1 0,0 0,-1 0,1 0,0 0,0 0,-1-1,1 1,0 0,0 0,-1 0,1 0,0 0,0 0,0-1,-1 1,1 0,0 0,0 0,0-1,0 1,-1 0,1 0,0-1,0 1,0 0,0 0,0-1,5-8,16-8,55-35,22-9,-69 45,0 2,2 0,-1 2,1 2,11-2,-40 11,1 0,0 0,0 1,0 0,-1-1,1 1,0 0,0 0,0 1,0-1,-1 0,1 1,0 0,0 0,-1 0,1 0,-1 0,3 1,-3 0,-1 0,1-1,0 1,-1 0,0 0,1 0,-1 0,0 0,0 1,0-1,0 0,-1 1,1-1,0 0,-1 1,0-1,1 0,-1 1,0-1,0 1,-1-1,1 2,-2 6,1 1,-2 0,0 0,0-1,-1 0,0 1,-1-1,0-1,-4 7,-13 18,-24 29,43-60,-45 55,25-31,1 1,1 0,-9 19,29-46,0 0,1 0,-1 0,0 0,1 1,-1-1,1 0,-1 0,1 1,0-1,-1 0,1 1,0-1,0 0,0 1,0-1,0 0,0 1,1-1,-1 0,1-1,-1 1,1-1,-1 0,1 1,-1-1,1 1,-1-1,1 0,-1 0,1 1,0-1,-1 0,1 0,-1 0,1 0,0 1,-1-1,1 0,0 0,-1 0,1-1,0 1,-1 0,1 0,0 0,8-2,-1-1,1 1,0-2,5-2,-12 5,57-27,-31 14,1 1,1 1,21-5,-48 16,0 1,0-1,1 1,-1 0,0-1,1 1,-1 1,0-1,1 0,-1 1,0 0,0 0,0 0,1 0,-1 0,0 0,2 2,-1 0,1 1,-1-1,0 1,0 0,0 0,0 0,-1 1,1-1,-1 1,0 1,5 9,-1 0,0 1,-2 0,0 0,0 0,1 12,-4-15,0 0,-1-1,0 1,-1 0,0 0,-1 0,-1 0,0-1,-1 1,-1 4,0-7,0 0,0-1,-1 1,0-1,0-1,-1 1,-1-1,1 0,-1 0,-1-1,1 1,-1-2,-1 1,-27 20,0-2,-2-1,-1-3,-6 2,27-14,1-2,-1-1,0 0,0-1,-1-1,1 0,-1-2,0 0,0-1,-19-2,32 0,-1 0,1-1,0 1,-1-1,1-1,0 1,0-1,-3-2,-8-6</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24.33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1,'12'14,"0"0,8 13,15 19,86 85,33 20,57 46,-211-197,1 1,0 0,0 0,0 0,0 0,0 0,0 0,0-1,0 1,1 0,-1-1,0 1,0-1,1 1,-1-1,0 0,1 1,-1-1,0 0,1 0,-1 0,1 0,8-5</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24.66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281 0,'0'6,"-1"-1,-1 1,1-1,-1 1,1-1,-3 4,-1 4,-46 116,13-24,9-28,3 2,2 10,11-30,7-24,-2 0,-1-1,-2 0,-12 26,10-39,0-5</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25.922"/>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6 68,'-4'0,"3"0,5 0,12 0,7-5,3 0,3 0,0-4,-1 0,0 2,-1 1,-5-2,-2 1,-5 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26.423"/>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78 0,'-1'10,"0"-1,-1 0,0 1,-1-1,0 0,0 0,-2 1,-8 27,11-30,-11 37,3 0,1 1,0 20,8-51,1 1,0-1,1 1,0-1,1 1,1-1,0 0,1 0,1 0,0 0,1-1,5 11,-1-9,1 0,0 0,1-1,0-1,1 0,1 0,0-2,0 0,1 0,1-1,0-1,0-1,1 0,0-1,0-1,0-1,1 0,0-1,0-1,11 0,-18-2,0-2,1 1,-1-2,0 1,0-2,0 1,0-1,-1-1,1 0,-1-1,0 0,0 0,0-1,-1 0,0-1,7-7,-2 2,0 0,-1-1,-1-1,-1 0,0-1,0 0,-2-1,0 0,0 0,-1-2,-5 11,-1-1,1 0,-1 0,-1 0,1 0,-1-1,-1 1,0 0,0 0,0-1,-1 1,-1 0,1 0,-1 0,0 0,-2-3,1 5,1 1,-1-1,0 1,0 0,-1 0,0 0,0 1,0-1,0 1,-1 0,1 0,-1 1,0-1,0 1,-1 0,1 0,0 1,-1-1,0 1,0 1,0-1,-3 0,1 1,0 0,0 1,1 0,-1 0,0 0,0 1,1 0,-1 1,0 0,1 0,0 1,-1-1,1 2,0-1,0 1,-3 2,-12 10,0 1,1 1,1 0,-2 4,-6 7,9-11,0 2,2 0,0 1,-9 17,19-26,0 1,0-1,2 1,-1 0,1 0,1 1,1 0,0 0,-1 10,3-2</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1:25.010"/>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373 0,'-31'53,"-62"92,45-72,-36 74,17-30,27-49,39-66,0-1,0 1,0-1,0 1,0-1,1 1,-1-1,0 1,1 0,-1-1,1 1,0 0,-1 0,1-1,0 1,0 0,0 0,0-1,1 1,-1 0,0 0,1-1,-1 1,1 0,0-1,-1 1,2 0,7 6</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26.939"/>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1,'11'0,"0"1,-1 1,1 0,-1 0,0 1,0 1,0-1,0 2,0-1,-1 1,0 1,0 0,4 3,17 15,0 2,-2 1,1 4,12 10,30 31,-39-37,1-2,2-1,1-2,28 17,-20-21,43 18,-70-37</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27.269"/>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503 1,'-1'5,"0"1,-1-1,0 1,0-1,0 0,-1 0,0 0,0 0,0 0,0-1,-1 1,-3 3,-7 10,-215 336,176-269,-9 8,25-39,-26 53,55-92</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27.600"/>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0 102,'5'0,"5"0,6 0,4 0,3-4,2-2,1-4,0-1,1-1,-1-1,0 0,0-4,-5 2</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27.933"/>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176 0,'-35'16,"22"-11,-1 1,1 1,1-1,-1 2,1 0,0 0,1 1,0 1,-3 3,13-12,-1 1,1-1,0 1,-1 0,1-1,0 1,0 0,0 0,0 0,0-1,1 1,-1 0,0 0,1 0,0 0,-1 0,1 1,0-1,0 0,0 0,0 0,1 0,-1 0,0 0,1 0,0 0,-1 0,1 0,0 0,0-1,0 1,0 0,0 0,0-1,1 1,-1-1,1 1,-1-1,1 1,-1-1,1 0,0 0,1 1,5 3,0-1,0 0,0-1,1 1,0-1,0-1,0 0,0 0,4 0,71 7,-1 4,5 6,-78-17,-1 1,0 0,0 0,-1 1,1 0,-1 1,0 0,0 0,0 0,-1 1,0 1,0-1,0 1,-1 0,0 1,0-1,0 3,-2-3,0 1,0-1,-1 1,0 0,-1 0,0 0,0 1,-1-1,0 0,0 1,-1-1,0 0,0 1,-1-1,0 0,-1 1,0-1,0 0,-2 5,1-7,0 0,0 1,-1-1,1 0,-1-1,-1 1,1-1,-1 1,0-1,0-1,0 1,-5 3,-10 5,-1-1,0 0,-4 0,-21 11,26-12,-2-2,-18 6,23-9,16-5,-1-1,1 1,-1-1,1 1,-1-1,1 0,-1 0,0 1,1-1,-1 0,1-1,-1 1,0 0,1 0,-1-1,1 1,-1-1,1 1,-1-1,1 0,-1 1,0-2,1 1,-1-1,0 0,1 1,-1-1,1 0,0 0,-1 0,1 0,0 0,0 0,0 0,1 0,-1-2,-5-16</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28.270"/>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1 231,'0'-3,"1"1,-1 0,1-1,0 1,0 0,0-1,1 1,-1 0,0 0,1 0,-1 0,1 0,0 0,0 0,-1 1,1-1,0 1,2-1,40-26,-42 27,56-27,25-7,4-3,-48 21,1 2,22-5,-17 12,-26 6</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29.44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31,'-1'7,"1"0,12-2,-1-4,0 0,0-1,0 0,0-1,0 0,0-1,9-2,18-3,52-7,-47 6,2 2,40 1,-37 3,-21 1,0 1,-1 1,13 3,-29 0,-5 1</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31.300"/>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1 881,'5'-1,"0"-1,-1 1,1-1,0 0,-1 0,1 0,-1-1,0 0,0 0,0 0,2-2,10-6,162-106,150-71,166-48,-269 130,131-58,-293 134</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31.83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1 814,'9'0,"0"-1,0-1,0 1,0-1,0-1,-1 0,1 0,3-2,17-9,20-14,-30 16,270-158,122-70,-293 175,194-116,-247 137,-13 5</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33.279"/>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381 1,'-2'0,"0"1,0 0,1-1,-1 1,0 0,1 0,-1 0,0 0,1 1,-1-1,1 0,0 1,0-1,-1 1,1-1,-5 6,-44 36,29-25,0 0,1 1,1 1,1 1,0 0,-10 18,8-2,0 0,3 2,1 0,2 0,2 2,1-1,2 2,-1 21,3-9,-2 7,3 0,3 10,3-52,1 0,0 1,2-1,0 0,1-1,1 1,1-1,7 18,-3-16,0 0,1 0,1-2,1 1,1-1,1 0,-8-11,0 1,0-1,1-1,0 1,1-1,-1-1,1 1,0-1,0-1,1 0,-1 0,1-1,0 0,2-1,10 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33.612"/>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 0,'0'15,"-1"-8,1 0,0 0,0 0,1 0,0 0,0 0,0 0,1 0,0-1,0 1,1-1,0 1,3 4,18 28,-9-15,0 0,2-1,0 0,2-1,15 13,7 0,46 27,-30-22,-26-16,-19-15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1:25.411"/>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7 46,'-5'0,"4"0,5 0,3-4,4-2,9 1,5-4,3 0,1 2,-5 2</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33.93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474 1,'-17'18,"1"2,-2 3,-19 24,-58 70,6 4,-6 21,28-44,38-57,18-25</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34.279"/>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0,'4'0,"6"0,6 0,4 0,3 0,2 0,1 0,1 0,-1 0,0 0,0 0,-4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34.611"/>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176 0,'-1'3,"-1"0,1 0,0 0,-1 0,1 0,-1 0,0-1,0 1,0-1,0 1,-1-1,1 0,-1 0,-7 9,-4 6,0 0,1 2,1-1,1 2,0-1,2 1,0 1,1 0,1 0,0 6,6-20,-7 30,1-1,3 2,0 4,4-30,0-1,1 1,0-1,0 1,1-1,1 0,0 1,1-1,0-1,0 1,1 0,2 1,0-1,0-1,0 0,1 0,0-1,0 0,1 0,0-1,1 0,0-1,0 0,1 0,0-1,0-1,0 0,0 0,1-1,0-1,0 0,0 0,0-2,1 1,-1-1,0-1,1 0,-1-1,2 0,-4-2,0 0,0 0,-1 0,1-2,-1 1,0-1,0 0,0-1,-1 0,0 0,0-1,0 0,4-6,9-10,-1-1,-1-2,12-22,-24 37,8-12,-1-1,0-4,-11 22,0-1,0 0,-1 0,0 0,0 0,-1 0,0 0,0-1,-1 1,0-4,0 8,-1 0,0 0,1-1,-1 1,0 0,-1 0,1 0,-1 0,1 0,-1 1,0-1,0 0,0 1,0-1,0 1,-1 0,1 0,-1 0,1 0,-1 0,0 0,0 1,0 0,0-1,0 1,0 0,0 0,0 1,0-1,-1 0,1 1,-5-1,1 0,-1 1,0 0,0 0,1 0,-1 1,1 0,-1 1,0 0,1 0,0 0,-6 4,-2 3,0 0,1 1,0 0,0 1,2 1,-1 0,1 1,1 0,1 1,0 0,0 1,1 0,-4 12,10-18,0 0,0 1,1-1,0 4,0 9</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34.96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51,'19'-9,"1"0,0 2,0 0,1 1,-1 1,2 1,-13 3,0 0,1 0,-1 1,0 0,0 1,1 0,-1 0,0 1,0 0,0 1,0 0,0 0,-1 1,8 4,3 5,0 1,-1 1,0 0,-2 2,1 0,-2 1,-1 0,0 1,-1 1,-1 0,6 15,5 14,-3 0,-1 2,-3 0,5 32,-10-30,-1 1,-4 0,-1 1,-3 0,-2-1,-3 1,-2-1,-3 1,-11 41,13-69,-8 29,-15 38,24-79,-1 0,-1-1,-1 1,0-1,0 0,-2-1,1 0,-6 4,-3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35.360"/>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0,'0'4,"0"11,0 6,0 4,0 3,0 0,0 0,0 4,0 1,0-2,0 0,4-3,2 0,0-2,3 0,-1-1,0-4</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35.69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123 1,'-13'0,"1"1,0 0,-1 0,1 1,-9 4,18-6,0 1,1 0,-1 0,1 1,-1-1,1 1,-1-1,1 1,0 0,0 0,0 0,-2 2,3-3,0 0,0 1,1 0,-1-1,0 1,1-1,-1 1,1 0,0-1,-1 1,1 0,0-1,0 1,0 0,0-1,1 1,-1 0,0-1,1 1,-1 0,1-1,0 2,1 1,0 0,0 0,0 0,1-1,-1 1,1-1,0 0,0 1,0-1,0 0,1-1,-1 1,3 1,10 5,-1-1,16 6,2 1,-14-5,0 0,-1 2,0 0,-1 1,3 4,-15-13,0 0,-1 0,0 1,0 0,0 0,-1 0,0 0,0 0,0 1,0 0,-1-1,0 1,0 0,-1 0,0 0,0 0,0 0,0 0,-1 1,0 1,-1-4,1-1,-1 0,1 0,-1 0,0 0,0 0,0 0,-1 0,1 0,-1 0,1 0,-1-1,0 1,0-1,-1 1,0 0,-1 1,0-2,-1 1,1 0,0-1,-1 1,1-1,-1-1,0 1,0-1,0 1,-15 1,1-1,-1 0,1-1,-1-1,-1-1,10 0,3 1,0 0,0-1,0 0,1-1,-2 0,-8-4</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36.096"/>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1,'3'4,"-1"0,0 0,0 0,0 0,0 0,-1 1,0-1,0 1,0-1,0 1,-1-1,1 1,-1 0,0 4,22 170,10 9,-14-105,3 0,4-2,15 27,-30-81,-1-5</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36.428"/>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0 327,'49'0,"250"-8,-249 3,-1-1,0-3,-1-2,0-2,5-4,-13 3,-1-2,-1-2,34-22,-58 31,0-1,-1 0,0-1,0 0,-1-1,-1-1,0 0,0 0,-2-1,0 0,1-4,1-4</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36.87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25 18,'0'-1,"-1"0,1 0,0 0,0 0,0 0,0 0,-1 1,1-1,0 0,-1 0,1 0,-1 1,1-1,-1 0,1 0,-1 1,0-1,1 0,-1 1,0-1,1 1,0 0,-1 0,1 0,0 0,-1-1,1 1,0 0,-1 0,1 0,0 0,-1 0,1 0,-1 0,1 0,0 0,-1 0,1 1,0-1,-1 0,1 0,0 0,-1 0,1 0,0 1,0-1,-1 0,1 0,0 0,-1 1,1-1,0 0,0 1,0-1,-1 0,1 0,0 1,0-1,0 0,0 1,0-1,-1 0,1 1,0-1,0 0,0 1,0-1,0 1,0-1,0 0,0 1,-1 8,-1 0,2 0,-1 0,1 0,0 0,1 1,0-1,3 8,4 16,10 27,-2-10,4 18,61 200,-60-205,44 120,-55-168,-10-15,0 0,1 0,-1 0,0 0,0 0,1 0,-1 0,0 0,0 0,1 0,-1 0,0 0,0-1,1 1,-1 0,0 0,0 0,0 0,0 0,1-1,-1 1,0 0,0 0,0 0,0-1,0 1,1 0,-1 0,0-1,0 1,0 0,0 0,0-1,0 1,0 0,0 0,5-35,-7-52,2-18,1 91,0-1,1 0,1 1,1-1,4-12,-5 21,-1 1,1-1,1 1,-1 0,1-1,0 2,0-1,1 0,-1 1,1 0,0 0,0 0,5-2,-6 3,0 1,0 0,0 0,0 0,0 1,1-1,-1 1,0 0,1 1,-1-1,1 1,-1-1,1 1,-1 1,1-1,-1 1,1-1,-1 1,4 2,-4-1,0 0,-1 0,1 1,-1-1,0 1,0 0,0 0,0 0,0 1,-1-1,1 1,-1-1,0 1,0 0,1 3,5 12,-1 0,4 16,-8-22,5 13,-5-11,1 0,1-1,0 0,1 0,7 11,-11-22,-1 0,1 0,1 0,-1-1,0 1,1-1,-1 1,1-1,0 0,-1 0,1 0,0-1,0 1,1 0,-1-1,0 0,0 0,1 0,-1 0,1-1,-1 1,0-1,1 0,-1 0,1 0,-1 0,3-1,-2 0,0-1,0 1,1-1,-1 0,0 0,0 0,-1-1,1 1,0-1,-1 0,0 0,1 0,-1-1,-1 1,1-1,0 0,-1 1,0-1,1-1,7-14,0-1,-1-1,1-6,-8 20,3-7,0 0,-1 0,-1 0,0 0,-1-1,-1 1,0-15,-1 27,0 0,0 0,0 0,-1 0,1 0,-1 0,1 0,-1 0,0 0,0 0,0 0,0 0,0 1,-1-2,2 2,-1 0,0 1,0-1,0 0,0 1,0-1,0 1,0-1,0 1,0-1,0 1,0 0,0-1,0 1,0 0,0 0,0 0,0 0,0 0,0 0,-2 1,0-1,0 1,0 0,0 0,0 0,0 0,0 1,1-1,-1 1,1 0,-1 0,1 0,0 0,-1 0,1 0,0 0,0 1,-5 7,1 1,0 0,0 0,1 0,0 0,1 1,0 0,1 0,0 0,1 0,1 3,-2 12,2 1,1-1,1 1,3 14,-3-35,0-2,1 1,0 0,0 0,0 0,1-1,-1 1,1-1,1 0,-1 0,1 0,0 0,0-1,0 1,0-1,1 0,0 0,3 1,-2-1,0 0,0-1,1 0,-1 0,1 0,-1-1,1 0,0 0,0-1,0 0,0 0,0-1,1 1,-1-2,6 0,9-6,-5-5</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37.312"/>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258 1,'-2'0,"-1"0,1 1,0 0,-1 0,1-1,0 1,-1 1,1-1,0 0,0 0,0 1,0-1,0 2,-25 23,21-20,-34 39,2 1,-10 18,38-47,1-1,1 1,0 0,1 1,1 0,1 0,0 0,2 1,0-1,1 1,1 0,0 0,2 0,0 0,3 16,-2-27,0 0,1-1,0 1,0-1,1 0,0 1,0-2,0 1,1 0,0-1,0 0,1 0,0-1,0 1,0-1,0 0,1-1,0 0,0 0,0 0,7 2,-5-3,1 1,-1-1,1-1,-1 0,1 0,0-1,0 0,0-1,0 0,0-1,0 0,-1 0,1-1,0 0,-1-1,1 0,4-2,10-7,-1-1,0-1,-1-1,0-1,-2-1,0-1,0-1,-2 0,-1-1,0-1,-1-1,4-9,-7 5,-4 4</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1:29.921"/>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155 9,'0'0,"0"0,0 0,-1 0,1 1,0-1,0 0,-1 0,1 0,0 0,0 0,-1 0,1 0,0 0,0 0,-1 0,1 0,0 0,0 0,0-1,-1 1,1 0,0 0,0 0,-1 0,1 0,0 0,0-1,0 1,0 0,-1 0,1 0,0 0,0-1,0 1,0 0,0 0,-1 0,1-1,0 1,0 0,0 0,0-1,0 1,0 0,0 0,0-1,0 1,0 0,0 0,0 0,0-1,0 1,0 0,0 0,0-1,0 1,0 0,1 0,-1-1,0 1,0 0,0 0,0 0,0-1,1 1,-1 0,-4 2,0 0,1 1,-1-1,1 1,0 0,0 0,0 0,0 0,0 1,1-1,-1 1,1-1,-1 3,-25 57,23-50,-10 29,2 0,2 1,1 0,3 1,-2 34,2 61,7 23,0-143,1 36,2 1,3-1,2 0,3-1,2 0,7 17,-17-62,14 41,2 0,16 30,-27-65,1 0,0-1,1 0,1 0,0-1,0 0,1-1,1-1,0 0,4 2,23 13,18 6,-6-3,-33-17</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37.646"/>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106 77,'0'-1,"0"1,-1-1,1 1,0-1,0 0,-1 1,1-1,0 1,-1-1,1 1,0-1,-1 1,1-1,-1 1,1 0,-1-1,1 1,-1-1,1 1,-1 0,1 0,-1-1,1 1,-1 0,0 0,1 0,-1-1,1 1,-1 0,0 0,1 0,-1 0,0 0,1 0,-1 1,1-1,-1 0,0 0,1 0,-26 7,21-4,1 1,-1-1,1 1,0 0,1 0,-1 1,1-1,0 1,0 0,0 0,0 0,1 0,0 0,0 0,0 1,1-1,0 1,-1 4,0 4,1-1,0 1,0-1,2 1,-1-1,2 1,1 6,-2-15,0 0,0 0,1 0,0 0,0 0,0 0,0-1,1 1,-1-1,1 1,0-1,1 0,-1 0,1 0,0-1,0 1,0-1,0 0,1 0,-1-1,1 1,-1-1,1 0,0 0,0 0,0-1,0 0,0 0,0 0,1-1,-1 1,0-1,0 0,1-1,-1 1,0-1,1-1,2 1,0-2,0 1,-1-1,1 0,-1 0,0-1,0 0,0 0,-1-1,1 0,-1 0,0-1,-1 1,1-1,-1-1,0 1,3-5,-3 3,0 0,-1-1,0 1,0-1,-1 1,0-1,0 0,-1-1,0 1,-1 0,0 0,-1-1,1 1,-2-1,0-1,0 3,-1 1,-1-1,1 0,-1 1,-1 0,1 0,-1 0,-1 0,1 1,-1-1,0 1,-1 0,1 1,-1-1,0 1,-2-1,3 2,-1 0,0 0,0 0,0 0,0 1,-1 0,1 1,-1-1,0 1,1 1,-1-1,0 1,0 0,0 1,0 0,0 0,-1 0,0 1,-10 4</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38.126"/>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15,'0'3,"1"-1,-1 1,1 0,0 0,0-1,0 1,0 0,1 1,5 15,8 59,-11-50,2 0,0 0,2-1,8 20,-8-29,-5-9,1 0,0 0,0 0,1-1,0 0,0 0,1 0,1 0,-7-7,1 0,-1-1,1 1,0-1,-1 1,1 0,0-1,0 0,0 1,-1-1,1 1,0-1,0 0,0 0,0 1,-1-1,1 0,0 0,0 0,0 0,0 0,0 0,0 0,-1 0,1-1,0 1,0 0,0 0,0-1,-1 1,1-1,0 1,0 0,0-1,-1 0,1 1,0-1,-1 1,1-1,-1 0,1 1,-1-1,1 0,-1 0,1 1,-1-1,3-5,0 0,0 1,-1-1,1 0,-2 0,1-1,15-75,-10 46,9-28,-13 53,1 0,1 0,0 0,0 1,1 0,0 0,6-6,-11 15,0-1,0 1,0-1,0 1,0-1,1 1,-1 0,1 0,-1-1,1 1,-1 0,1 1,0-1,0 0,-1 0,1 1,0-1,0 1,0-1,0 1,-1 0,1 0,0 0,0 0,0 0,0 0,0 0,0 1,0 0,1 0,0 1,0-1,0 1,-1 0,1 0,-1 0,0 1,1-1,-1 0,0 1,0 0,-1-1,1 1,0 0,-1 0,0 0,1 0,6 22,0 1,-2-1,-1 1,0 0,-1 14,-4-35,2 7,0-1,0 0,1 0,0 0,4 7,-3-17,1-8,2-8,0-13,-2 0,-1 0,0-3,-3 11,1 0,2 0,0 1,0 0,2-1,1 1,5-12,-11 29,1 0,-1-1,0 1,1 0,-1 0,1 0,-1 0,1 0,0 0,0 0,0 0,0 1,0-1,0 1,1-1,-1 1,0 0,1 0,-1 0,1 0,-1 1,1-1,-1 1,1-1,0 1,0 0,0 1,0-1,0 1,0 0,0 0,0 1,0-1,0 1,-1-1,1 1,0 0,-1 0,0 0,1 0,-1 0,0 1,0-1,0 1,0-1,-1 1,1 0,-1 0,0 0,7 15,-1 0,-1 1,0 0,-2 1,0-1,0 13,-1-7,2 0,0-1,8 19,-5-27,0-3</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38.67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25 69,'-1'19,"-1"0,-1 0,-4 15,-4 29,11-56,0 0,1-1,-1 1,1-1,0 1,1-1,0 0,0 1,0-1,1 0,0 0,0-1,0 1,1-1,0 1,0-1,0 0,1 0,-1-1,6 4,-9-7,-1-1,1 0,0 1,-1-1,1 0,0 0,-1 0,1 0,0 0,-1 1,1-1,0 0,0-1,-1 1,1 0,0 0,-1 0,1 0,0 0,-1-1,1 1,0 0,-1-1,1 1,0 0,-1-1,1 1,-1-1,1 1,-1-1,1 1,-1-1,1 1,-1-1,0 0,1 1,-1-1,0 1,1-1,-1 0,0 1,10-31,1-49,-9 57,1-1,1 1,1 0,4-10,-7 27,0-1,1 1,0-1,1 1,-1 0,1 1,0-1,1 1,-1-1,1 1,0 0,0 1,1 0,-1-1,1 2,0-1,1 0,-4 3,-1 0,0-1,1 1,-1 1,1-1,-1 0,1 1,-1-1,1 1,0 0,-1 0,1 0,0 0,-1 0,1 0,-1 1,1 0,-1-1,2 2,-1-1,1 1,-1 0,0 0,0 0,0 1,0-1,-1 1,1 0,0-1,-1 1,0 0,1 2,5 9,-1 0,-1 0,0 1,-1 0,3 14,-1 1,-2 1,1 15,-3-18,-3-27,0 1,0-1,0 0,0 1,0-1,1 0,-1 1,0-1,1 0,-1 0,1 1,0-1,-1 0,1 0,0 0,-1 0,1 1,0-1,0-1,-1-1,1 1,0 0,-1 0,1 0,-1-1,1 1,-1 0,1 0,-1-1,1 1,-1 0,1-1,-1 1,0-1,1 1,-1-1,0 1,1-1,-1 1,0-1,1 1,-1-1,0 1,0-1,0 0,19-50,-18 47,1 0,8-31,3 2,1-3,-10 27,0 0,1 0,1 1,-1-1,1 1,0 1,1-1,0 1,7-6,-13 12,1-1,0 1,0-1,0 1,0 0,0 0,0-1,0 2,0-1,0 0,1 0,-1 1,0-1,0 1,1-1,-1 1,1 0,-1 0,0 0,1 1,-1-1,0 0,0 1,1-1,-1 1,0 0,0 0,0 0,1 1,1 0,-1 1,1 1,-1-1,0 0,0 1,-1 0,1-1,-1 1,0 0,0 0,0 1,0-1,-1 0,2 5,8 37,-5-21,1 0,2 2,0-6</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39.006"/>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99 30,'-1'5,"-1"-1,1 1,-1-1,0 0,0 1,0-1,0 0,-1 0,1 0,-1-1,-6 11,7-10,-10 15,1 0,1 1,1 0,1 1,-3 13,9-29,1 1,1-1,-1 0,1 1,-1-1,2 0,-1 1,0-1,1 1,0-1,2 4,-2-5,1-1,0 1,-1-1,1 1,1-1,-1 0,1 0,-1 0,1 0,0 0,0-1,0 1,0-1,0 0,1 0,-1 0,3 1,2 0,0 1,1-1,-1-1,1 1,0-1,-1-1,1 0,0 0,0-1,0 0,0 0,0-1,0 0,0-1,5-1,-1-1,1-1,-1 0,0-1,-1-1,1 0,-2 0,1-1,-1-1,6-5,-12 9,0 0,0 0,-1 0,0 0,0-1,0 0,-1 0,0 0,0 0,-1 0,1-1,-1 1,-1-1,1 0,-1 1,0-1,-1 0,1 0,-2 0,1 1,-1-1,0 0,0 0,0 1,-1-1,0 0,-1 1,1 0,-1 0,0 0,-1 0,0 0,0 0,0 1,-2-2,-2 0,0 0,0 1,-1 0,1 1,-1 0,-1 0,1 1,-1 0,1 1,-1 0,0 0,-1 1,1 0,0 1,0 0,-1 1,1 0,-1 0,1 1,0 1,-1 0,-14 4</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39.413"/>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51,'17'19,"-1"0,-1 1,-1 1,0 0,-2 1,-1 0,0 1,-2 1,0-1,-2 1,-1 1,3 17,-6-28,-1-17,-2-29,0 15,2-2,1 0,1 1,0-1,1 1,1 0,1 0,1 1,0 0,1 0,2-1,-6 9,1 0,1 0,-1 1,1 0,1 0,0 0,0 1,0 0,1 1,-1 0,2 1,-1-1,1 2,-1-1,1 1,1 1,-1 0,7-1,-13 3,-1 1,1 0,0 0,0 1,0-1,0 1,0-1,-1 1,1 0,0 1,-1-1,1 1,-1-1,1 1,-1 0,0 1,0-1,0 0,0 1,0 0,0-1,-1 1,1 0,-1 1,0-1,0 0,1 2,6 12,-1 1,0 0,-1 0,-1 0,-1 1,0-2,4 12,-3-13,-1 0,-1 0,0 0,-2 0,1 7,-2-3</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40.398"/>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415 153,'0'0,"0"1,0-1,0 0,0 0,0 0,1 0,-1 1,0-1,0 0,0 0,1 0,-1 0,0 0,0 0,0 1,1-1,-1 0,0 0,0 0,1 0,-1 0,0 0,0 0,1 0,-1 0,0 0,0 0,1 0,-1 0,0 0,0-1,0 1,1 0,-1 0,0 0,0 0,0 0,1 0,-1-1,0 1,0 0,0 0,1 0,-1-1,6-13,1-18,-7 28,1 0,-1 1,0-1,0 0,0 1,0-1,-1 0,0 1,1-1,-1 1,0-1,-1 1,1-1,-1 1,1 0,-1 0,0-1,0 1,-1 1,1-1,-1 0,1 0,-1 1,0 0,0-1,0 1,0 0,0 0,0 1,-1-1,1 1,-1 0,1 0,-2-1,-3 0,0 0,-1 1,1-1,-1 2,0-1,1 1,-1 0,0 1,1 0,-1 1,1-1,0 2,-1-1,-3 3,0 1,-1 0,1 1,0 1,1 0,0 0,0 1,1 1,-6 6,4-4,-1 2,2 0,0 0,1 1,0 0,1 1,1 0,0 0,1 1,1 0,1 0,0 0,1 1,1 0,0 4,-2 34,3 1,2-1,2 0,4 9,-2-33,2-1,1-1,1 1,1-1,2-1,1 0,2 0,3 4,9 7,17 20,-20-29,-1 1,16 30,-30-44,-3-1</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40.723"/>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1 240,'0'-1,"1"0,0 0,0 0,-1-1,1 1,0 0,0 0,0 0,0 0,0 0,1 0,-1 1,0-1,0 0,1 1,-1-1,0 0,1 1,4-3,45-23,1 2,1 2,52-13,0 5,2 4,0 5,68-3,-137 18,-6 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41.046"/>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286 48,'0'-2,"0"1,0-1,0 0,0 1,-1-1,1 0,-1 0,1 1,-1-1,1 1,-1-1,0 1,0-1,0 1,0-1,0 1,0 0,0-1,-1 1,1 0,0 0,-2-1,0 0,0 1,-1-1,1 1,-1-1,1 1,-1 0,0 1,0-1,1 0,-4 1,-2 0,0 0,0 0,0 1,0 0,1 1,-1 0,0 0,1 1,-2 1,4 0,-1 0,1 0,0 1,0 0,0 0,0 1,1-1,0 1,0 0,1 1,0-1,-1 2,-4 9,0 1,1-1,1 1,-1 6,1 3,1 0,1 1,2-1,1 1,1 0,1 0,2-1,0 2,-1-26,-1 1,0-1,1 0,0 1,-1-1,1 0,1 1,-1-1,0 0,1 0,0 0,-1 0,1 0,0-1,1 1,-1 0,0-1,1 0,-1 1,1-1,2 0,-1 0,0 0,1-1,-1 1,1-1,-1 0,1 0,0-1,-1 1,1-1,0 0,0 0,-1-1,2 1,1-1,1 0,-1-1,0 0,0 0,1 0,-2-1,1 0,0 0,0-1,-1 1,0-2,0 1,0-1,3-2,-2-1,1 0,-1-1,0 1,-1-1,0-1,0 1,2-6,0-5,0-1,0 1,-2-2,-1 1,-1-1,0 1,-2-1,0-16,-2 32,0 0,0 0,-1 0,1 0,-1 0,-2-4,3 10,0 1,0-1,0 0,0 0,0 0,0 1,0-1,-1 0,1 0,0 0,0 1,0-1,0 0,-1 0,1 0,0 0,0 0,0 1,-1-1,1 0,0 0,0 0,0 0,-1 0,1 0,0 0,0 0,-1 0,1 0,0 0,0 0,0 0,-1 0,1 0,0 0,0 0,-1 0,1 0,0 0,0 0,0-1,-1 1,1 0,0 0,0 0,0 0,-1 0,1-1,0 1,0 0,0 0,0 0,0 0,-1-1,1 1,0 0,0 0,0-1,0 1,0 0,0 0,0 0,0-1,-6 21,4-2,0-1,0 1,2 0,1 13,0-22,0 0,1 0,-1 0,2-1,-1 1,1-1,1 1,-1-1,2 0,2 4,-5-9,0-1,0 1,0-1,0 0,0 0,1 0,-1 0,1 0,0-1,1 2,11 3</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41.391"/>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233 1,'-7'0,"0"0,0 1,1 0,-1 1,0-1,0 1,1 1,-1-1,1 1,0 0,0 0,-5 4,2 0,0 0,1 1,0-1,0 2,1-1,0 1,-5 8,1 0,2 0,0 1,1 0,0 1,2 0,0 0,1 0,-2 20,5-21,0 1,1-1,0 1,3 13,-1-26,-1 0,2-1,-1 1,0 0,1-1,0 1,1-1,-1 0,1 0,0 0,0 0,1 0,-1 0,1-1,0 0,0 0,1 0,5 3,0 0,1 0,0-1,1-1,-1 0,1-1,0 0,0 0,0-1,0-1,1 0,-1-1,3 0,-3-1,-1 0,0 0,1-1,-1 0,1-1,-1 0,0-1,0 0,0-1,-1 0,1-1,-1 0,0-1,5-3,5-8,-1-1,0-1,5-8,-2 2</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41.730"/>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28 0,'-5'11,"1"-1,1 1,-1 0,2 1,-1-1,2 0,-1 4,-1 84,3-61,0 22,1 1,4-1,2-1,2 1,11 29,-3-29,3-1,3-1,2-1,3-1,22 32,-46-81,11 18,-14-24,-1 1,1-1,-1 0,1 1,-1-1,0 0,1 1,-1-1,0 1,0-1,0 0,0 1,0-1,0 1,-1-1,1 0,-1 2,-3 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1:33.568"/>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537 57,'1'3,"0"1,-1 0,1 0,1-1,-1 1,1-1,0 3,4 7,-5-9,4 11,1-1,-1 0,2 0,3 4,2-8,-9-12,-5-7,-4-3,0-1,-1 1,-1 0,0 1,0 0,-1 0,0 1,-1 0,0 1,-1 0,0 1,0 0,-4-1,7 4,0 0,0 1,0 1,-1-1,1 1,-1 1,0-1,0 2,0-1,0 1,0 1,0-1,0 1,-1 1,1 0,0 0,0 1,0 0,1 1,-7 2,5 0,1 0,-1 1,1 0,0 0,1 1,0 1,0-1,-5 7,-13 17,-15 23,40-52,-15 19,1 1,1 0,1 1,1 1,1 0,1 0,2 1,0 0,1 1,2 0,-1 10,4-15,1 0,1 0,1 0,0 0,2 0,0 0,3 4,-3-11,2 0,0 0,1-1,0 0,1 0,0-1,1 1,1-2,-1 1,12 9,-5-6,1 0,0-1,1-1,1-1,0 0,0-2,14 6,-18-9,1-2,0 0,0 0,0-2,1 0,-1 0,1-2,0 0,-1-1,13-1,-20 0,0 0,0-1,0 0,0 0,0-1,0 0,0-1,-1 1,0-2,1 1,-2-1,1 0,0 0,-1-1,0 1,0-2,0 0,1-2,-1 0,0 0,0 0,-1-1,0 0,-1 0,0 0,0-1,-1 1,-1-1,1 0,-1-7,0-5</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42.062"/>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29 245,'-1'0,"0"0,0-1,-1 1,1 0,0-1,0 1,0-1,0 1,-1-1,1 0,0 1,0-1,0 0,0 0,0 1,1-1,-1 0,0 0,0 0,1 0,-1 0,0-1,1 1,-1 0,1 0,-1 0,1 0,0-1,-1 0,1 0,-1 0,1 0,-1 0,1 0,0-1,0 1,0 0,0 0,0-1,1 1,-1 0,1 0,-1 0,1 0,0 0,0-1,3-2,-1 1,1 0,0 0,0 0,0 1,0 0,1-1,0 1,-1 1,1-1,4-1,61-21,-55 20,244-70,-221 67,33-3,8-1,-77 11,0 0,0 1,0 0,1-1,-1 1,0 0,0 0,1 0,-1 0,0 0,0 1,0-1,1 1,-1-1,0 1,0 0,0 0,0 0,0 0,0 0,0 0,0 0,-1 1,1-1,0 1,-1 0,1-1,-1 1,0 0,1 0,-1 0,0 0,0 0,0 0,0 0,-1 0,1 0,-1 0,1 0,-1 2,5 20,-2 1,-1-1,-1 0,-1 1,-1-1,-1 4,-1 31,2-37,1-1,1 1,0-1,2 0,2 6,-4-22,1 1,0 0,0 0,1 0,-1-1,1 1,0-1,1 0,-1 0,1 0,0-1,0 1,1-1,-1 0,1 0,0 0,0-1,0 1,1-1,1 0,3 1,-1-1,0-1,1 1,-1-2,1 1,-1-1,1-1,0 1,-1-2,1 0,0 0,-1 0,1-1,-1-1,0 1,1-2,-1 1,0-1,-1-1,6-3,3-2,0-1,0-1,-1-1,-1 0,0-1,-1 0,0-1,-1-1,4-7,-12 15,0 0,0-1,-1 1,0-1,-1 1,0-1,0-1,-1 1,0 0,0 0,-1-4,0 8,-1 0,-1-1,1 1,-1 0,0-1,0 1,0 0,-1 0,1 0,-1 0,0 0,-1 0,0 1,1-1,-1 1,-1 0,1-1,-1 2,1-1,-3-2,-10-6,0 0,0 1,-1 1,-1 0,-7-2,-95-35,82 33,14 5</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42.40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0 208,'1'2,"-1"0,1 0,0 0,0 0,0 0,0-1,0 1,0 0,1-1,-1 1,0-1,1 1,-1-1,2 1,6 8,3 7,0 1,-1 0,-1 1,7 19,26 82,-13-29,-21-73,-9-18,0 0,0 0,0 0,0 0,1 0,-1 0,0 0,0 0,0 0,0 0,0 0,0 0,0 0,1 0,-1 0,0 0,0 0,0 0,0 0,0 0,0 0,0-1,0 1,0 0,0 0,1 0,-1 0,0 0,0 0,0 0,0 0,0 0,0-1,0 1,0 0,0 0,0 0,0 0,0 0,0 0,0 0,0-1,0 1,0 0,0 0,0 0,0 0,0 0,0 0,0 0,0 0,0-1,0 1,0 0,0 0,0 0,0 0,-1 0,1 0,0 0,0 0,0 0,0 0,0-1,0 1,0 0,-6-39,4 26,-2-8,1-1,1 1,1-1,1 1,1-1,1 0,1 1,1 0,4-12,-3 15,1 1,1-1,1 2,0-1,1 1,1 0,0 1,1 0,1 1,0 0,1 1,1 0,0 1,0 1,1 0,1 1,13-6,9-4,-3 3</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42.75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118 1,'0'4,"0"6,-9 1,-2 7,0 6,-2-2,1-1,2 1,-1 1,2 1,-3 0,1 2,3-5</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43.49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406 0,'-6'1,"0"0,0 1,1 0,-1 0,0 0,1 1,-1 0,1 0,-4 2,-11 6,-25 14,0 1,-8 10,-12 7,62-41,-17 10,1 1,-12 11,27-20,0-1,0 1,0 0,1 0,-1 0,1 0,0 0,1 1,-1-1,1 1,0 0,0 0,0 0,-1 4,3-7,0-1,1 1,-1 0,0 0,1-1,-1 1,1 0,-1-1,1 1,0 0,-1-1,1 1,0-1,0 1,0-1,0 0,1 1,-1-1,0 0,1 0,-1 0,0 0,1 0,0 0,-1 0,1 0,-1 0,1-1,0 1,0-1,10 5,0-2,0 1,13 0,-16-2,31 4,25 1,-20-4,16 6,-48-7,0 1,1 1,-1 0,-1 1,1 0,7 5,-17-8,0-1,0 1,0 0,0 0,-1 0,1 0,0 0,-1 1,0-1,1 1,-1-1,0 1,0 0,-1 0,1 0,-1 0,1 0,-1 1,0-1,0 0,0 0,-1 1,1-1,-1 1,0-1,0 1,0-1,0 0,0 1,-1-1,0 1,1-1,-1 0,-1 0,1 1,-1 0,-2 5,-1 0,-1-1,1 0,-1 0,0 0,-1-1,0 1,0-2,-1 1,1-1,-2 0,-1 0,-20 13,-30 11,48-24,-1-1,0 0,0-1,0-1,0 0,-7 0,19-3,0 0,0 0,-1 1,1-1,0 0,0-1,-1 1,1 0,0 0,0-1,-1 1,1 0,0-1,0 1,0-1,-1 0,2 1,0 0,-1-1,1 1,0-1,-1 1,1-1,0 1,0-1,-1 1,1-1,0 1,0-1,0 1,0-1,-1 1,1-1,0 1,0-1,0 1,0-1,0 0,1 1,-1-1,0 1,0-1,1-2,1 0,-1 0,1-1,-1 1,1 1,0-1,0 0,1 0,-1 1,3-3,17-13,2 0,0 2,1 1,22-10,4-4,13-5,-36 20,-1-1,0-2,-1 0,-1-2,148-132,-152 133,0 0,16-20,-32 33,-1 0,1-1,-1 1,-1-1,1 0,-1 0,0 0,0-1,-1 1,1-1,-2 0,1 1,-1-1,1-2,-2 6,0 0,0 1,-1-1,1 0,-1 0,1 1,-1-1,0 0,0 1,0-1,0 1,0-1,-1 1,1-1,-1 1,1 0,-1 0,0 0,0 0,0 0,0 0,0 0,-1 1,1-1,-1 1,1 0,-1-1,1 1,-1 0,1 1,-1-1,0 0,-3 0,1 0,-1 0,0 0,0 1,0 0,0 0,1 1,-1-1,0 1,0 0,1 1,-1 0,0-1,-3 3,-2 3,1-1,0 1,1 1,-1 0,2 0,-1 1,1 0,0 0,1 1,-6 10,-4 7,2 0,2 2,-8 19,18-38,-1 0,1 0,1 0,-1 0,2 1,-1-1,2 0,-1 1,2-1,-1 5,1-9,1 0,-1 1,1-1,0 0,0 0,1-1,-1 1,1 0,1-1,-1 0,1 0,0 0,0 0,0 0,1-1,0 0,3 3,1-1,1 0,0 0,1-1,-1 0,1-1,0 0,0 0,1-2,-1 1,1-1,-1-1,1 0,0-1,-1 0,7-1,-8 0,1 0,0-1,-1 0,1-1,-1 0,0 0,0-1,0-1,-1 0,1 0,-1 0,0-1,0-1,-1 0,0 0,5-6,8-14</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43.82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 0,'-2'129,"5"149,3-220,2-1,3-1,2 0,3 0,2-2,2 0,3-1,4 4,-19-40,8 12,-2 2,-1 0,-1 1,-2 0,1 9,-7-18</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44.156"/>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81,'8'0,"8"0,5 0,8 0,3 0,5 0,5 0,-1-4,2-2,1 1,-1-4,0 0,-3-2,0 0,-2-3,-7 2</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44.50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126 532,'5'-1,"-1"1,0-1,0 0,1 0,-1 0,0 0,0-1,0 0,0 1,-1-2,1 1,0 0,-1-1,0 1,1-1,-1 0,0-1,10-10,-1 0,-1-1,5-9,8-10,-6 11,-1-2,-1 0,-1 0,10-26,-20 40,-1 1,-1-1,1 0,-2 0,0 0,0 0,-1 0,0 0,-1 0,0-1,-1 1,0 0,-1 0,-1-7,1 14,1 0,-1-1,0 1,0 0,0 0,-1 0,1 1,-1-1,0 1,0-1,0 1,-1 0,1 0,-1 0,0 0,1 1,-1 0,0 0,0 0,-1 0,1 0,0 1,-1 0,1 0,-4-1,2 2,0-1,0 1,0 0,0 0,0 0,1 1,-1 0,0 0,0 1,0-1,1 1,-1 1,1-1,0 1,-1 0,1 0,0 0,1 1,-4 2,-8 11,0 0,1 1,1 1,1 0,1 1,0 1,2 0,-4 10,2 0,2 0,1 1,1-1,1 2,-1 25,8-46,0 0,0 1,1-1,1 0,0 0,0 0,1 0,1 0,0-1,1 1,0-1,1 0,0-1,0 1,1-1,1 0,-1-1,2 0,-1 0,1-1,1 0,-1 0,1-1,1 0,-1-1,1 0,0-1,0 0,1-1,0 0,0-1,-1 0,2-1,3 0,-5-1,1 0,-1-1,1-1,-1 0,1-1,-1 0,1 0,-1-1,0-1,0 0,0 0,-1-1,0 0,0-1,0 0,0-1,-1 0,2-3,54-45,-58 47,0 1,0-1,0 0,-1-1,0 1,-1-1,1-2,-5 6,0 1,0 0,0-1,0 1,-1-1,0 1,0 0,0-1,-1 1,1-1,-1 1,0-1,0 1,0 0,-3-4,-1-9</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45.211"/>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206 227,'3'-4,"-1"1,1-1,-1 1,0-1,0 0,0 0,0 0,-1-1,0 1,0 0,0 0,0-1,0-2,0-8,0 0,-1 0,0-5,-1 14,1-1,-1 1,0 0,-1-1,1 1,-1 0,-1 0,1 0,-1 1,0-1,0 0,-1 1,3 3,-1 0,1 0,-1 0,0 0,0 1,0-1,0 1,0-1,-1 1,1 0,0-1,-1 1,1 1,0-1,-1 0,1 0,-1 1,0 0,1-1,-1 1,1 0,-1 0,1 0,-1 1,1-1,-1 1,0-1,1 1,0 0,-3 1,0 0,0 1,0 0,0 0,0 1,1-1,0 1,-1 0,1 0,1 1,-1-1,0 1,1 0,0 0,-1 2,-7 15,0 0,-4 17,14-37,-7 21,2 1,0-1,2 1,0 0,2 1,0-1,2 12,1-29,-1 0,1-1,1 1,-1 0,1 0,0 0,1-1,0 1,0-1,0 0,1 0,-1 0,2 0,-1-1,0 1,1-1,0 0,0-1,3 3,-4-4,0-1,-1 1,1-1,0 0,0 0,0 0,0 0,1-1,-1 0,0 1,1-2,-1 1,1 0,-1-1,1 0,-1 0,1 0,-1-1,1 1,-1-1,1 0,-1-1,0 1,0-1,1 0,-1 0,0 0,-1 0,1-1,2-1,-1-1,1 0,-1-1,0 1,-1-1,1-1,-1 1,-1 0,1-1,-1 0,0 0,1-5,-1 3,0 0,-1 0,0 0,0 0,-1 0,-1 0,0 0,0 0,-1-5,1 13,0 0,0-1,0 1,0 0,0 0,-1 0,1 0,0 0,-1 0,1 0,-1 0,1 0,-1 0,1 0,-1 0,0 0,1 0,-1 0,0 1,0-1,0 0,1 1,-1-1,0 0,0 1,0-1,0 1,-1-1,0 1,1 1,0-1,0 0,0 1,0-1,0 1,-1-1,1 1,0-1,0 1,0 0,0 0,0-1,1 1,-1 0,0 0,0 0,1 0,-1 0,0 0,1 0,-1 0,1 0,-1 1,1-1,0 0,-1 1,-7 22,0 0,2 1,1 0,0 0,2 1,1 0,-1 61,4 11,0-39,-2 85,-1-33,5-1,15 95,-11-166,2-1,1 0,3 0,0-2,3 1,1-2,9 12,-25-43,1-1,0 0,0-1,0 1,0 0,1-1,-1 1,1-1,0 0,0 1,-1-1,1-1,1 1,-1 0,3 0,-4-1,0-1,1 0,-1 1,0-1,1 0,-1-1,0 1,1 0,-1-1,0 1,1-1,-1 0,0 1,0-1,0 0,0-1,1 1,-2 0,1 0,0-1,0 0,0 1,-1-1,2 0,13-17,0-1,-1-1,-1 0,0 0,-2-1,-1-1,-1 0,3-10,-4 6,-1 0,-1-1,-2 0,0 0,-2 0,-1-1,-1 0,-2 1,-1-11,-3 5,0 0,-2 1,-2 0,-1 0,-1 1,-2 0,-10-18,7 19,-1 0,-2 1,-1 1,-1 0,-20-19,23 29</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45.55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26 0,'-2'52,"-9"44,5-44,-1 51,7-87,1 0,0 0,2 0,-1-1,2 1,0 0,1-1,3 7,-3-14,-1 1,1-1,1 0,-1 0,1-1,1 0,-1 0,1 0,0-1,1 0,0-1,2 2,-6-4,0-1,-1 0,1 0,0 0,0 0,0-1,0 0,0 0,0 0,0 0,1 0,-1-1,0 0,0 0,1 0,-1-1,0 1,0-1,1 0,-1 0,0 0,0-1,0 1,0-1,-1 0,1 0,0-1,1 0,5-7,-1 1,0-1,-1-1,0 1,0-2,-1 1,-1-1,0 0,0 0,-1 0,-1-1,0 0,-1 0,0 0,0-7,1-17,-1-1,-1 1,-3-1,-5-36,6 66,-2-1,1 1,-1 0,0 0,-1 0,1 1,-2-1,0-1,-7-8</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45.970"/>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329 281,'1'-19,"-2"-1,-1 1,-3-18,3 28,-1 0,0 0,0 0,-1 0,0 1,-1 0,0-1,0 2,0-1,-3-3,-1 1,0 0,0 1,-1 0,0 0,0 1,-1 0,0 1,-2 0,10 5,0 0,0 1,0-1,-1 1,1 0,0 0,-1 0,1 0,-1 1,1-1,-1 1,0 0,1 0,-1 0,1 1,-1-1,1 1,-1 0,1 0,0 0,-1 0,1 0,0 1,0 0,0 0,0-1,0 2,0-1,0 0,1 1,-1-1,1 1,0 0,0-1,-2 3,-4 8,1 1,0-1,1 1,0 1,1-1,-1 7,-2 11,1 2,0 12,6-39,1 1,-1-1,1 1,1 0,0-1,0 1,0-1,1 1,0-1,0 0,1 1,1 3,-1-6,0-1,0 1,0 0,0-1,1 0,0 0,0 0,0-1,0 1,0-1,1 0,0 0,-1 0,1-1,0 1,0-1,5 1,-5-2,1 1,-1-1,0 0,1-1,-1 1,1-1,-1 0,0 0,1-1,-1 0,1 0,-1 0,0 0,0-1,0 0,0 0,0 0,0-1,0 0,0 0,3-3,-1 0,1-1,-2 0,1 0,-1 0,0-1,0 0,-1 0,0 0,-1-1,1 0,11-27,-8 15,2 2,0-1,8-10,-18 30,0 0,0-1,0 1,0 0,0 0,0-1,0 1,0 0,1 0,-1-1,0 1,0 0,0 0,0 0,1-1,-1 1,0 0,0 0,0 0,1 0,-1 0,0-1,0 1,0 0,1 0,-1 0,0 0,0 0,1 0,-1 0,0 0,0 0,1 0,-1 0,0 0,0 0,1 0,-1 0,0 0,0 0,1 0,-1 0,0 0,0 0,1 1,-1-1,0 0,0 0,0 0,1 0,-1 1,0-1,0 0,0 0,0 0,1 1,-1-1,0 0,0 0,0 0,0 1,0-1,0 0,0 0,0 1,0-1,4 19,-2 35,-2-34,1 0,2 18,3-14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0:43.50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179 1,'-1'7,"-1"0,1 0,-1 0,-1 0,0 0,1 0,-2-1,1 1,-3 2,-11 23,-15 51,3 1,-5 34,21-64,3 1,2 0,3 1,1 21,5-71,-1 0,1 0,-1 0,2 0,-1 0,1 0,0 0,0 0,0-1,1 1,0-1,0 0,0 0,1 0,-1 0,1 0,5 4,2 0,0 0,0-1,1 0,0 0,1-2,-1 1,3-1,2 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1:33.988"/>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120 154,'-1'12,"-1"-1,0 1,-1-1,0 0,0 0,-4 7,-5 17,9-26,1 0,0 0,0 1,1-1,1 0,-1 1,2-1,-1 1,1-1,1 0,1 8,-1-12,-1 0,1-1,0 1,1 0,-1-1,1 1,0-1,0 0,1 0,-1 0,1 0,0 0,-1-1,2 0,-1 1,0-2,1 1,-1 0,1-1,0 0,4 1,-3 0,0-1,0-1,0 1,0-1,0 0,0 0,0 0,0-1,0 0,0 0,1-1,-1 0,0 0,0 0,0-1,-1 0,1 0,0 0,-1-1,1 0,-1 0,0 0,0-1,0 1,0-1,0-1,1-1,5-5,-1-1,0 0,-1 0,-1-1,1-1,-2 1,0-1,-1 0,0-1,-1 1,-1-1,0 0,-1-1,-1 1,0 0,-1-1,-1 1,0-1,-1 1,-1-1,0-2,0 13,0-1,0 0,-1 0,1 1,-1-1,-1 1,1 0,-1 0,1 0,-1 0,-1 1,1 0,-1 0,0 0,0 0,0 1,0-1,0 1,-3 0,-4-3,-2 0,1 1,0 1,-1 0,0 1,0 1,-14-2,20 4,0 1,-1 0,1 0,0 0,0 1,0 0,0 1,0 0,0 0,-3 2,-15 8,1 2,-8 6,-1 6,22-15</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46.303"/>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1,'4'279,"12"8,-4-167,5 0,6-1,26 77,-16-93,-24-79</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46.642"/>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 1,'0'59,"-1"64,5-1,13 56,95 383,-111-557,18 95,-17-88,-1 0,-1 1,0-1,0 0,-1 0,0 1,-3 7,-2-3</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47.052"/>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0 216,'10'-1,"-1"-1,0 1,0-1,1-1,7-3,11-3,17-3,155-41,48-26,-245 78,0 0,0-1,1 1,-1 0,0 1,1-1,-1 0,1 1,1 0,-4 0,0 0,0 0,-1 1,1-1,0 0,0 1,0-1,0 1,0-1,0 1,-1-1,1 1,0 0,-1-1,1 1,0 0,-1 0,1-1,-1 1,1 0,-1 0,1 0,-1 0,0 0,1 0,-1 0,0 0,0 0,1 0,-1 0,0 0,2 25,0 0,-1 0,-2-1,-2 18,-1 26,3-42,0-8,1 0,1 0,2 12,-2-25,0 0,0-1,1 1,0 0,0-1,1 1,-1-1,1 0,0 0,1 0,-1 0,1-1,3 4,-1-3,0 1,1-1,-1 0,1 0,1 0,-1-1,1-1,-1 1,1-1,0 0,0-1,1 0,-4-1,1 0,-1 0,1-1,-1 1,1-2,-1 1,1 0,-1-1,0 0,1 0,-1-1,0 0,0 0,0 0,0 0,0-1,0 0,-1 0,1 0,12-10,-1 0,-1-1,0-1,-1 0,0 0,-2-2,2-3,-9 14,-2-1,1 1,-1-1,0 0,-1 0,1 0,-1 0,-1-1,1 1,-1-1,-1 1,1 0,-1-1,-1 1,1-1,-1 1,0-1,-1 1,0 0,0 0,-3-5,0 2,0 0,-1 1,0 0,0 0,-1 1,-1 0,1 0,-1 1,-1-1,1 2,-3-2,-18-11,0 1,-30-13,-33-5,68 26</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47.374"/>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163 1,'-4'9,"-2"10,-3 8,-2 3,-2 1,1-1,-2 3,2 1,-2-2,1 3,4 0,3-3,-2-5,0-4,3-2,0 1,-1-4,-2-5</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47.720"/>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131 1,'-4'0,"-7"4,-4 6,-5 6,1 4,0 3,3 2,4 1,4 0,4 1,2 3,2 2,0 0,1-2,0-2,-1 0,1-6</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48.066"/>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56 82,'2'4,"1"0,-1 0,0 0,0 1,-1-1,1 0,-1 1,0-1,0 1,0 0,-1-1,1 1,-1 3,1 4,1 10,-2 0,0 0,-1 0,-1 0,-2 2,-24 109,15-79,2 0,2 4,4-16,2-1,2 1,1-1,4 13,-4-49,1 0,0 0,1-1,-1 1,1 0,0-1,0 1,1-1,-1 0,1 0,0 0,0 0,0 0,0-1,1 1,1 0,2 1,-1-1,1 0,-1 0,1 0,0-1,1 0,-1-1,0 1,1-2,2 1,2 0,0 0,0-1,0 0,0-2,0 1,0-1,0-1,0 0,0-1,0 0,-1 0,1-2,6-3,12-9,0-2,-1-1,-1-1,-1-2,12-14,-20 17,-1 0,-1 0,0-2,-2 0,-1-1,-1 0,6-15,-12 22,-2 0,0 0,0 0,-2 0,0-1,-1 1,0-1,-2 0,0 0,-1 1,0-1,-1 0,-1 1,-1 0,0-1,-1 1,-1 1,-1-1,0 1,-1 0,0 1,-1 0,-1 0,-8-9,4 7,-1 1,-1 1,0 0,-1 1,0 1,-1 1,0 0,-1 1,0 1,0 1,-1 1,0 0,-1 2,1 0,-1 1,0 1,0 1,-6 1,14 1,-52 0,61 1,-1 0,0-1,1 1,-1 1,0-1,1 1,0 0,-1 0,1 0,0 0,-4 4,-10 11</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48.40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1,'0'8,"8"4,4 3,-2 3,-1 4,2 2,2 1,5 1,3 0,-3 0,1-4,-3-2,0-4,-3-1,1-2,-2-4</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48.742"/>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1,'0'4,"5"2,5 0,2 2,2 2,-1 1,2 5,-2 3,1 3,-1 6,0 3,-1-4</inkml:trace>
  <inkml:trace contextRef="#ctx0" brushRef="#br0" timeOffset="1">382 1398,'0'4,"0"6,0 2</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49.506"/>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0,'4'1,"0"1,0-1,-1 0,1 1,0 0,-1 0,0 0,1 0,2 3,8 5,22 14,-1 1,-1 2,-1 1,13 17,15 11,-47-42,27 22,2-1,23 14,-53-40,2 0,-1-1,1-1,0 0,0-1,1-1,0 0,0-2,0 1,9-1,-19-2,1-1,-1-1,1 1,-1-1,0 0,0 0,1-1,-1 1,3-3,6-2</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49.833"/>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720 1,'-4'1,"1"1,-1 0,1 0,-1 0,1 0,0 1,0-1,0 1,0 0,0 0,1 0,-1 0,-1 2,-55 61,4 3,-34 55,-110 205,14-20,114-200,54-83</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1:34.705"/>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21 0,'-2'2,"0"1,0-1,0 0,0 1,1 0,-1-1,1 1,0 0,0 0,0-1,0 1,0 0,1 0,-1 0,1 0,0 0,0 0,0 1,0-1,0 0,1 0,0 0,-1-1,1 1,0 0,0 0,5 12,0-1,1 1,1-2,6 10,-2-3,15 24,20 22,-45-63,-1-1,1 1,0-1,-1 1,1 0,-1 0,0 0,0 0,0 0,0 0,0 0,0 2,-1-5,0 0,0 0,0 0,0 1,0-1,0 0,0 0,0 0,0 0,0 1,0-1,0 0,0 0,0 0,0 0,-1 1,1-1,0 0,0 0,0 0,0 0,0 0,0 1,0-1,0 0,-1 0,1 0,0 0,0 0,0 0,0 0,0 0,0 0,-1 1,1-1,0 0,0 0,0 0,0 0,-1 0,1 0,0 0,0 0,0 0,0 0,-10-5,-6-11,3-1,0-1,1-1,1 0,7 12,1 0,-1 0,2 0,-1 0,1-1,0 1,0-1,1 1,0-1,0-4,1 9,1 0,-1 0,0 0,1 0,0 0,0 1,0-1,0 0,0 0,0 0,1 1,-1-1,1 1,0-1,0 1,0 0,2-2,-1 1,1 0,0 0,0 0,1 1,-1 0,0 0,1 0,-1 0,1 1,4-1,0 0,1 1,-1 0,1 0,-1 1,1 0,-1 1,1 0,-1 1,0 0,1 0,1 2,-2-1,-1 1,1 1,-1 0,0 0,-1 1,1 0,-1 0,0 0,-1 1,4 5,11 14,-2 2,6 11,-1-1,-8-12,0 1,-2 0,7 21,-21-48,0 0,1 0,-1 0,0 0,0 1,0-1,0 0,0 0,0 0,0 0,0 0,1 0,-1 1,0-1,0 0,0 0,0 0,0 0,0 0,0 1,0-1,0 0,0 0,0 0,0 0,0 1,0-1,0 0,0 0,0 0,0 0,0 0,0 1,0-1,-1 0,1 0,0 0,0 0,0 0,0 0,0 1,0-1,0 0,0 0,-1 0,1 0,0 0,0 0,0 0,0 0,-9-5,-8-13,5 3,2-1,-1-1,2 0,0 0,-3-13,8 19,0 0,1-1,1 0,0 0,0 0,2 0,-1 0,1 0,2-9,-2 19,0 0,1-1,-1 1,1 0,0 0,-1 0,1-1,0 1,0 0,0 0,1 0,-1 0,0 1,1-1,-1 0,1 1,0-1,0 0,-1 1,1 0,0 0,0-1,1 1,-1 0,0 1,0-1,-1 1,1-1,0 1,0 0,0 0,0 0,0 0,0 0,0 1,0-1,-1 0,1 1,0-1,0 1,0 0,-1 0,1 0,0 0,-1 0,1 0,-1 0,1 0,-1 0,1 1,-1-1,1 1,8 13,1-1,-2 2,0-1,-1 1,0 1,-2-1,0 1,1 6,4 8,0-2,3 3,-9-22,0-1,1-1,-1 1,2-1,-1 0,1 0,0 0,5 2,0-1</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50.15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1 165,'8'0,"8"0,5-4,8-2,7-4,7 0,4-3,3 1,2-2,-4 1,-6-1,-6 2,1-2,-3 2,-3 3,-1 3,-7-2,-7 1</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50.501"/>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81 1,'-2'23,"-1"1,0-1,-2 0,-1 0,-1 0,-1 1,-3 9,2 0,-2 18,3 2,3 1,3 0,1 0,3 0,3 3,-2-41,0 0,1-1,0 1,1-1,1 0,1-1,0 1,1-1,0 0,1-1,0 0,1-1,1 0,11 10,-12-13,0 0,1-1,0 0,0 0,1-1,0-1,1 0,-1-1,1 0,0-1,0 0,0-1,1-1,-1 0,1-1,0 0,9-1,-11-2,0 0,0 0,0-1,-1-1,1 0,-1 0,0-1,-1-1,1 0,-1 0,0-1,0 0,-1-1,0 0,0 0,12-15,0 0,-1-1,-2-1,-1-1,3-7,-11 18,-1 0,-1-1,0 0,-2 0,1-1,0-8,-4 16,0-1,-1 1,0-1,-1 0,0 1,0-1,-1 0,-1 1,1-1,-1 1,-1-1,-1-2,2 8,0-1,-1 0,0 1,1-1,-2 1,1 0,0 0,-1 0,0 1,0-1,0 1,0 0,0 0,-1 0,1 1,-1 0,0-1,0 2,0-1,0 0,0 1,0 0,0 0,0 1,-1-1,-4 1,1 0,0 0,-1 1,1 0,0 0,0 1,0 0,0 1,0 0,0 0,1 1,-1 0,-5 4,-15 14,2 1,0 1,1 1,1 1,2 2,0 0,2 2,0 0,1 1,1 1,1 2,11-21,1 1,1 0,0 1,1-1,1 1,0 0,1 0,-1 12,3-6</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50.85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28,'4'0,"6"0,6 0,3 0,5-5,1-1,1 1,0 0,1 2,-1 1,-4 1</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51.172"/>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1 123,'0'4,"4"2,11 0,10-2,6-1,2-5,0-3,-2 0,-1-4,-2 0,-2 2,0-3,-5-4,-1 1,-5-2,0-3,-3-2,-3 1</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51.501"/>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212 157,'-1'1,"0"1,1-1,-1 1,0-1,0 0,0 1,0-1,0 0,-1 0,1 0,0 0,-1 1,-5 5,-18 30,1 0,2 1,-9 26,11-24,7-15,2 1,1 0,2 0,0 1,1 0,2 1,3-14,0-1,1 1,0 0,1 0,1 0,0 0,1 0,0 0,1-1,1 1,0-1,6 12,-4-15,0 0,0 0,1-1,1 0,-1 0,2-1,-1 0,1 0,0-1,0 0,1-1,0 0,0 0,9 2,5 2,1-1,-1-1,1-2,1 0,-1-2,4 0,-11-3,0-1,0 0,0-1,-1-1,1-1,-1 0,1-2,-1 0,-1-1,1 0,-1-1,6-4,11-7,-1-2,0-1,-1-2,-2-1,8-9,-16 13,0-1,-1-1,-2 0,0-2,-1 0,-2-1,0-1,1-5,-11 18,1-1,-2-1,0 1,0 0,-1-1,-1 0,0-13,-2 17,0 0,-1 0,0 0,-1 0,-1 0,1 1,-2-1,1 1,-2 0,1 0,-3-3,-6-9,-2 1,-1 1,0 0,-2 1,0 1,-1 0,-1 1,0 2,-1 0,-1 1,0 1,-1 1,0 1,-1 1,0 1,-1 1,0 2,-7-1,22 5,1 1,0 0,-1 0,1 1,-1 1,1-1,-1 2,1-1,0 1,0 1,-1-1,2 2,-1-1,0 1,1 0,-1 1,1 0,1 1,-1-1,1 1,0 1,0-1,-5 8,-13 15</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51.833"/>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107 0,'-3'49,"-1"0,-4-1,-7 28,-1 7,-15 97,30-175,0 1,0-1,0 0,0 0,-1 0,0-1,0 1,0 0,-1-1,-1 3,-6 4</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52.164"/>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1 220,'0'1,"0"-1,0 1,0-1,1 1,-1-1,0 1,0-1,1 1,-1-1,0 1,1-1,-1 1,1-1,-1 1,0-1,1 0,-1 1,1-1,-1 0,1 0,-1 1,1-1,-1 0,1 0,-1 1,1-1,17 4,-15-3,6 0,0 0,0-1,1 0,-1 0,0-1,0 0,4-1,68-18,-41 8,425-120,-262 72,-169 50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52.501"/>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102 0,'-1'7,"0"0,-1 0,1 0,-1 0,-1-1,1 1,-1-1,-1 0,1 1,-1-1,-3 4,1 0,0-1,0 1,2 0,-3 5,3-2,0 0,1 1,1-1,0 1,1-1,0 1,1 7,0-13,1-1,0 0,0 1,1-1,0 0,0 0,1 0,0 0,0-1,1 1,0-1,0 1,0-1,4 3,1 1,1 0,1-1,0 0,0-1,0 0,1-1,0 0,1-1,0 0,0-1,0 0,0-1,5 0,-12-3,0 1,1-1,-1-1,1 1,-1-1,1-1,-1 1,1-1,-1 0,1 0,-1-1,0 0,1 0,-1 0,0-1,-1 0,1 0,0 0,-1-1,0 0,0 0,0 0,0-1,-1 0,1 0,-1 0,0 0,-1-1,1 1,0-4,1 0,-1 1,-1-2,1 1,-1 0,-1-1,0 1,0-1,-1-4,0 11,-1 0,0 0,0 0,0 0,0 0,-1 0,1 0,-1 0,0 0,0 0,0 0,0 0,0 0,-1 0,1 1,-1-1,0 1,0-1,0 1,0 0,0-1,0 1,-1 0,1 1,-1-1,1 0,-1 1,0-1,0 1,1 0,-2-1,-2 1,-1-1,0 1,1 1,-1-1,0 1,0 0,1 0,-1 1,0 0,1 0,-1 1,1-1,-1 1,1 1,0 0,-1-1,2 2,-3 0,-16 11,1 1,1 1,-17 17,27-24,-3 5,-1 0,2 1,0 0,1 1,1 1,1 0,0 0,1 1,-5 15,7-10</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52.834"/>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204 1,'0'8,"0"8,0 5,-4 8,-2 3,0 4,-2 1,-1-1,1 1,-1-1,-1-2,3-3,2-2,1-6</inkml:trace>
  <inkml:trace contextRef="#ctx0" brushRef="#br0" timeOffset="1">1 356,'4'0,"11"0,6 0,8-4,5-2,-1-8,4-6,4-5,-1-1,1-6,-1-1,0 1,-6 5</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53.168"/>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234 0,'-1'2,"0"0,1-1,-1 1,0-1,0 0,-1 1,1-1,0 0,0 1,-1-1,1 0,0 0,-1 0,0 0,-5 5,-17 18,0 1,3 1,0 1,1 1,2 1,1 0,-11 26,21-36,0 0,2 1,0-1,1 1,1 0,1 0,0 0,2 1,0-1,2 0,1 11,-2-25,1-1,-1 1,1 0,0 0,0-1,1 1,0-1,0 0,0 1,1-1,-1-1,1 1,4 3,-1-1,1-1,-1-1,1 1,0-1,0-1,1 1,0-1,5 1,4 1,1-1,-1-1,1-1,0 0,0-1,-1-1,1-1,16-2,-22 0,0-1,-1 0,1-1,-1 0,0-1,0 0,0-1,-1 0,0-1,0 0,0-1,-1 0,1-2,-2 2,0-1,-1 0,0 0,0-1,-1 1,0-2,-1 1,0-1,-1 0,0-1,0 1,-2-1,3-11,-5 19,0 1,-1-1,0 1,0-1,0 1,0-1,0 1,-1-1,0 1,0 0,0-1,0 1,0 0,0-1,-1 1,0 0,1 0,-3-2,0 1,0 0,0 0,0 0,-1 1,1-1,-1 1,0 0,0 0,0 1,0-1,-1 1,-12-4,0 1,0 1,0 0,-1 2,0 0,-11 0,15 2,0 0,0 1,1 1,-1 0,0 1,1 0,0 1,-1 1,1 0,1 1,-1 1,1 0,1 1,-1 0,1 0,0 2,1 0,0 0,-8 11,-2 3</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1:35.406"/>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2 50,'-1'18,"1"-9,-1 0,1-1,1 1,-1-1,1 1,1 0,0-1,0 0,0 1,1-1,1 0,1 3,8 9,-6-10,-1-1,0 2,-1-1,0 0,0 1,-1 2,-4-10,-6-9,-5-13,6 8,0-1,1 0,0 1,1-2,0 1,1 0,0 0,1-1,1 1,0-1,0 1,1-1,1-2,0 10,0 1,-1 0,2 0,-1 0,0 0,1 0,0 1,-1-1,2 1,-1-1,0 1,1 0,-1 1,1-1,0 0,0 1,0 0,0 0,0 0,3 0,-2 0,-1 0,0 1,1 0,-1 0,1 0,-1 0,1 1,0 0,-1 0,1 0,0 0,-1 1,1 0,-1 0,1 0,-1 0,0 1,1 0,-1 0,3 1,1 4,1 0,-1 1,0 0,-1 0,0 1,0 0,-1 0,3 6,11 22,10 25,-15-30,-2 3,-11-27,0-1,1 0,0 1,1-1,0 0,0 0,0-1,3 4,-13-18,0 0,0-1,1 0,0 0,0 0,1 0,-1-4,-28-81,31 85,-1 1,0 0,1 0,1 0,-1 0,1-1,1 1,0 0,0-1,0 1,1-2,0 7,0 0,0 0,0 0,0 0,0 0,1 0,-1 1,1-1,-1 0,1 1,0-1,0 1,1 0,-1 0,0 0,1 0,-1 0,1 0,0 0,0 1,-1 0,1-1,0 1,0 0,0 0,0 1,0-1,1 1,0-2,1 2,-1-1,1 0,0 1,-1 0,1 0,-1 1,1-1,0 1,-1 0,0 0,1 0,-1 1,0-1,1 1,-1 0,0 1,0-1,0 1,-1-1,1 1,-1 0,0 0,1 1,-1-1,1 3,6 9,-1 0,-1 1,0 0,-1 0,-1 1,1 3,-1-4,6 13,1 0,2-2,1 1,6 6,-15-24</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53.520"/>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439 607,'-30'1,"1"2,0 0,-26 7,-85 28,50-13,69-20,12-3,1 0,0 0,0 1,-4 1,12-4,0 0,1 0,-1 0,0 0,0 0,0 0,0 0,0 0,0 0,0 0,1 0,-1 0,0 0,0 1,0-1,0 0,0 0,0 0,0 0,0 0,1 0,-1 0,0 0,0 0,0 0,0 0,0 1,0-1,0 0,0 0,0 0,0 0,0 0,0 0,0 0,0 0,0 1,0-1,0 0,0 0,0 0,0 0,0 0,0 0,0 0,0 1,0-1,0 0,0 0,0 0,0 0,0 0,0 0,0 0,0 1,0-1,18 2,1-1,0 0,0-1,0-1,5-2,9 1,485-59,-280 28,873-99,3 31,-657 71,695-55,-246-15,-713 70,141-41,-329 70,15-4,0-1,-1-1,16-8,-20 5,-14 9,-1 1,0 0,1 0,-1-1,0 1,0 0,0-1,1 1,-1 0,0-1,0 1,0 0,0-1,0 1,1-1,-1 1,0 0,0-1,0 1,0-1,0 1,0 0,0-1,0 1,-1 0,1-1,0 1,0-1,0 1,0 0,0-1,-1 1,1 0,0-1,0 1,-1 0,1-1,-11-6</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53.863"/>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34,'0'-1,"-1"0,1 0,0-1,0 1,0 0,0 0,0 0,1-1,-1 1,0 0,1 0,-1 0,0 0,1-1,-1 1,1 0,0 0,-1 0,1 0,0 0,0 0,0 1,-1-1,1 0,0 0,0 0,0 1,0-1,0 1,0-1,1 1,-1-1,0 1,0-1,0 1,0 0,1 0,-1 0,0-1,0 1,1 1,-1-1,0 0,1 0,4 1,-1 1,1-1,-1 1,1 0,-1 0,0 1,0 0,0 0,2 2,47 38,-3 2,34 39,-30-29,-21-23,130 123,-130-127,0-1,2-2,1-2,6 2,7-5,-29-14</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54.204"/>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789 1,'-5'1,"0"0,0 0,1 1,-1 0,1 0,-1 0,1 0,0 1,0 0,0 0,0 0,1 0,-1 0,0 2,-6 4,-191 176,121-107,-305 329,376-398,5-5,0 0,0 0,1 0,-1 1,1-1,0 1,0 0,1 0,-1 0,1 0,0 0,0 3,2 7</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54.531"/>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37,'9'0,"11"-5,7 0,3-1,0 1,0 2,-1 1,0 1,-3 1,5 0,0 0,0 0,-1 0,-2 1,-1-1,-5-5,-6 0</inkml:trace>
  <inkml:trace contextRef="#ctx0" brushRef="#br0" timeOffset="1">128 469,'0'4,"8"2,8-1,10-1,4-1,6-5,1-3,-1 0,-3-3,-2-1,-2-3,-7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54.919"/>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257 0,'-7'1,"1"-1,-1 1,1 0,0 0,-1 0,1 1,0 0,0 1,0-1,0 1,1 0,-1 1,-3 2,1 0,0 1,0 1,0 0,1 0,0 1,0-1,-4 10,-3 8,0 2,2 0,1 1,1 0,-1 12,1-5,3 1,1-1,2 1,1 0,2 21,2-32,1 0,1 0,1 0,1-1,2 0,0 0,2 0,5 8,-9-22,1-1,0 1,1-1,0-1,0 1,1-1,1-1,-1 1,1-1,1-1,-1 0,2 0,-1-1,0 0,1-1,0 0,4 1,-6-3,0-1,0 1,0-1,1-1,-1 0,1 0,-1-1,1 0,-1-1,0 0,1 0,-1-1,0-1,0 1,0-1,0-1,0 0,0 0,-1 0,0-1,0 0,0-2,8-6,-1 0,-1-1,0-1,-1-1,0 0,-2 0,0-1,-1-1,8-16,-12 19,0 0,0 1,-2-2,0 1,0-1,-2 1,0-1,0 0,-2 0,0 0,-1 1,-2-15,2 26,0 0,0 0,-1-1,1 2,-1-1,0 0,0 0,0 0,-1 1,1 0,-1-1,0 1,0 0,0 0,0 0,-1 1,1-1,-1 1,1 0,-1 0,0 0,0 0,0 1,0-1,0 1,0 0,-2 0,-1 0,-1 0,1 0,-1 1,1 0,-1 0,1 1,-1 0,1 0,-1 1,1 0,0 0,0 1,0 0,0 0,-3 3,-12 9,1 1,1 1,0 1,1 1,-10 13,6-7,0-1,-2-1,-5 2,25-21,-3 3,-1-1,0 0,0-1,0 1,-2-1,-5 1</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55.662"/>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708 1,'-1'24,"-2"0,0 0,-1 0,-1 0,-3 7,-43 116,29-89,-86 228,-125 231,111-294,-14 29,125-229</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6:55.98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833 1,'-59'57,"-2"2,3 3,-31 44,-36 74,-95 185,154-236,6 3,0-2,35-82,16-32</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7:07.761"/>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20 113,'0'-11,"-1"1,-1 0,0 0,-3-10,-4-22,10 33,4 17,6 19,22 101,-5 2,0 47,-5 43,-9 3,-10 230,-5-373,1-63</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7:08.088"/>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1 1,'1'0,"-1"0,1 0,0 0,0 1,0-1,-1 0,1 1,0-1,0 1,-1-1,1 1,-1-1,1 1,0 0,-1-1,1 1,-1 0,1-1,-1 1,0 0,1 0,-1-1,0 1,1 1,7 22,-6-17,22 87,13 97,0 99,-32-246,21 201,16 127,-35-304,-5-43</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7:08.521"/>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0 340,'0'0,"0"1,0 0,1 0,-1-1,0 1,0 0,1-1,-1 1,0 0,1-1,-1 1,1-1,-1 1,1-1,-1 1,1-1,-1 1,1-1,0 1,-1-1,1 0,-1 1,1-1,0 0,0 1,-1-1,2 0,22 5,-20-4,9 0,-1 0,1-1,0 0,0-1,0-1,0 0,-1-1,1 0,7-3,22-10,-1-1,5-6,-7 5,39-18,412-186,-485 220,0-1,0 2,0-1,0 1,1-1,-1 1,0 1,1-1,-6 1,1 0,0 0,0 0,0 0,0 1,-1-1,1 0,0 0,0 1,0-1,-1 0,1 1,0-1,0 1,-1-1,1 1,0-1,-1 1,1 0,-1-1,1 1,0 1,-1-1,1 1,-1-1,1 1,-1-1,1 1,-1 0,0-1,0 1,0 0,0-1,0 1,0 0,0-1,0 1,-4 17,-1-1,-1 0,0 0,-1 0,-1-1,-9 13,0 5,-14 28,2 2,3 1,-8 40,23-62,1 2,2 8,6-39,1 1,0-1,1 0,1 0,0 1,2-1,-1 0,4 8,-4-17,0 0,1 0,-1-1,1 1,0-1,1 1,-1-1,1 0,0-1,1 1,-1-1,1 0,0 0,0 0,0 0,2 0,1 0,0 0,-1-1,1 0,0-1,1 1,-1-1,0-1,0 0,6 0,-1 0,1-1,-1-1,0 0,1-1,-1-1,0 0,0 0,-1-1,1-1,-1 0,0-1,0 0,0-1,-1 0,6-6,0-1,-1 0,-1-1,0-1,-1-1,-1 1,0-2,-2 0,0-1,-1 0,0 0,-6 9,0 0,0-1,-1 1,0-1,-1 0,0 1,-1-1,0 0,-1 0,0 0,0 0,-1 0,-1 0,0 1,0-1,-1 1,-1-1,0 1,0 0,-1 0,0 0,-3-4,-11-11,-1 0,-1 1,0 1,-2 1,-1 1,-1 1,0 2,-1 0,-1 1,-1 2,-1 1,0 1,0 2,-1 0,-20-2,48 12,-59-10,56 11,1-1,-1 1,1 0,-1 0,1 1,-1-1,1 1,-1 0,1 0,-1 0,-1 2,5-3,1 0,-1 1,0-1,1 0,0 1,-1-1,1 1,-1-1,1 0,-1 1,1-1,0 1,-1-1,1 1,0 0,0-1,-1 1,1-1,0 1,0 0,1 11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1:35.802"/>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1 105,'0'25,"-1"3,2 0,3 21,-2-39,0 0,1-1,0 1,0-1,1 1,0-1,0 0,1 0,4 4,-2-4,0-1,0 1,1-1,0-1,1 0,0 0,0 0,1-1,-1 0,1-1,9 3,-11-5,0 0,-1 0,1-1,0 0,1 0,-1-1,0 0,0-1,0 0,1 0,-1-1,0 0,0 0,0-1,0 0,4-1,-5-1,-1 0,1 0,-1 0,0-1,0 0,0 0,-1 0,0-1,0 0,0 0,1-3,6-9,0-1,-2 0,4-10,-11 22,1-1,-2 1,1-1,-1 0,-1 0,1 0,-1 0,-1 0,1 0,-1 0,-1-1,0 1,0 0,0 0,-2-5,0 7,1 0,-1 0,0 0,0 0,0 0,-1 1,0-1,0 1,-1 0,1 0,-1 1,0-1,0 1,-1 0,1 1,-1-1,0 1,0 0,0 0,-22-8,-1 0,1 2,-4 0,16 5,0 1,0 1,-1 0,1 1,0 1,-9 1,21-1,1 1,-1-1,1 1,-1-1,1 1,0 0,-1 0,1 1,0-1,0 1,0 0,0-1,0 1,0 1,0-1,1 0,-1 1,1-1,0 1,0 0,-1 0,-4 12</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7:08.856"/>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1 0,'-1'40,"2"1,2-1,2 0,8 30,39 112,-9-35,32 101,6 23,-63-205,-10-41</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7:09.187"/>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6 422,'0'0,"0"1,1 0,-1 0,0 0,1 0,-1-1,0 1,1 0,-1 0,1-1,-1 1,1 0,-1-1,1 1,0-1,-1 1,1 0,0-1,-1 0,1 1,0-1,0 1,0-1,-1 0,1 1,0-1,0 0,0 0,0 0,-1 0,2 0,28 1,-16-3,0-1,-1-1,1 0,-1-1,1-1,-2 0,1-1,-1 0,0 0,0-2,-1 1,2-3,26-24,-2-2,21-27,-52 57,6-7,-1 0,0 0,-1-1,5-10,-13 20,1 1,-1-1,0 0,0 0,-1 0,1 0,-1 0,0 0,0 0,-1 0,0 0,0-1,0 1,0 0,-1 0,0 0,0 0,0-1,-1 3,1 1,-1-1,1 1,-1-1,0 1,0 0,0 0,0 0,0 0,-1 0,1 0,0 1,-1-1,0 1,1-1,-1 1,0 0,1 0,-1 0,0 1,0-1,0 1,0-1,0 1,0 0,0 0,0 0,0 1,0-1,-6 1,-1 0,1 1,0 0,-1 0,1 1,1 0,-1 1,-6 3,1 2,1 0,0 1,1 0,0 1,0 1,1 0,1 0,0 1,-2 5,-11 17,2 1,2 1,0 4,5-11,2 1,2 0,0 1,2 1,2-1,1 1,-1 28,6-43,0-1,1 1,1-1,1 0,1 1,0-1,2 4,-1-9,-1-1,1 0,1 0,0 0,1-1,0 0,0 0,1-1,1 0,7 7,-3-5,1 0,0-1,1 0,0-1,1-1,0-1,13 5,-17-8,1 0,-1-1,1 0,0-1,-1-1,1 0,0-1,0 0,0-1,11-2,-18 2,0-1,0 0,-1 0,1 0,-1 0,0-1,0 0,0 0,0-1,0 1,-1-1,1 0,2-4,-1 1,0-1,0 1,-1-1,0 0,-1-1,1 1,-2-1,1-1,4-16</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7:10.238"/>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811 645,'3'0,"0"1,0-1,0 1,0 0,-1 0,1 1,0-1,0 0,-1 1,1 0,-1-1,0 1,2 2,-1-2,-1 0,1 0,0 0,0 0,0-1,0 1,0-1,0 0,0 1,-1-2,-1 0,1 0,-1 0,0 0,1 0,-1-1,0 1,1 0,-1-1,0 1,0-1,1 1,-1-1,0 0,0 1,0-1,0 0,0 0,0 0,0 0,0 0,0 0,0 0,0 0,0 0,0-1,3-5,0 0,0-1,0 1,-1-1,0 0,-1 0,0 0,0 0,-1-1,0 1,0-1,-1-7,1 6,-2-1,0 1,0-1,0 1,-2-1,1 1,-1 0,-1 0,0 0,-1-1,-2-2,-1 0,0 0,-1 1,0 0,-1 1,0 0,-1 0,-1 1,-5-4,11 10,0 0,-1 0,1 1,-1 0,0 0,1 0,-1 1,0 0,-1 0,1 1,0 0,0 0,-1 1,1 0,0 0,-1 0,1 1,0 0,0 1,-5 1,-1 2,-1 1,1 0,0 1,0 0,1 1,0 1,0 0,1 0,-9 10,-3 5,2 1,0 1,-15 26,20-24,1 1,1 1,1 0,2 1,1 0,1 0,2 1,1 0,2 1,1-1,2 1,1-1,1 9,1-27,0 0,0 0,2 0,-1 0,2-1,0 0,0 1,1-2,1 1,0-1,1 0,0 0,6 5,-6-8,0-1,0 0,1 0,0-1,1 0,0 0,0-1,0-1,1 0,-1 0,1-1,0 0,1-1,-1 0,1-1,7 1,-14-3,0 0,1-1,-1 1,0-1,1 0,-1-1,0 1,0-1,0 0,0 0,0-1,-1 1,1-1,-1 0,1 0,-1-1,0 1,-1-1,1 0,2-2,9-13,-1 1,-1-2,0 0,-1-2,-10 18,7-13,0 0,-1-1,-1 0,0-1,-2 0,0 0,-1-3,-2 9,0 1,-1-1,-1 0,0 0,-1 0,0 0,-1 1,0-1,-1 0,-1 1,-1-3,-1-1,-2 0,0 0,-7-10,15 26,0-1,-1 0,1 1,-1-1,1 1,-1-1,1 0,-1 1,1-1,-1 1,1-1,-1 1,0 0,1-1,-1 1,0 0,1-1,-1 1,0 0,1 0,-1 0,1 0,0 0,-1 0,1 0,0 1,-1-1,1 0,0 0,-1 0,1 1,0-1,0 0,-1 0,1 1,0-1,0 0,-1 0,1 1,0-1,0 0,0 1,0-1,0 0,-1 1,1-1,-1 3,1 0,-1 1,1-1,-1 0,1 0,0 0,0 0,0 3,2 5,1-1,0 1,1 0,0-1,0 0,1 0,2 4,9 12,1 0,3 1,-16-21,0 0,1 0,0-1,0 0,1 0,-1 0,1 0,0-1,0 0,3 1,-6-4,1 0,-1 0,0 0,0 0,1 0,-1-1,0 0,1 0,-1 0,1 0,-1 0,0-1,1 1,-1-1,0 0,0 0,0 0,1-1,-1 1,0-1,0 1,-1-1,2-1,5-4,-1 0,1 0,-2-1,1 0,-1 0,0-1,-1 0,0 0,-1 0,4-8,1-4,-1-1,-1-1,-1 0,1-9,-4 10,-1 0,-1-1,0 1,-2 0,-1 0,-1 0,-1 0,-1 0,0 0,-5-10,-7-16,-1 1,-3 1,-1 0,-5-2,11 20,0 0,-2 1,-2 1,0 1,-17-16,30 34,-1 1,-1 0,1 0,-1 1,0 0,-1 0,1 1,-1 0,-7-2,9 4,0 0,0 1,0 0,0 0,0 1,0 0,0 0,-1 1,1 0,0 0,0 0,0 1,1 0,-2 1,-11 5,0 1,0 1,1 1,0 0,1 1,0 1,1 1,-9 9,-9 13,1 2,1 1,0 5,-19 30,3 1,4 3,3 1,3 2,4 2,4 1,-18 84,41-138,1 1,1 0,2 0,2 1,1 19,1-37,0 0,1 0,1 0,0-1,1 1,1-1,0 0,0 0,1-1,1 1,0-1,1-1,7 9,-2-5,2-1,-1 0,2-1,0-1,0 0,1-2,1 0,-1 0,2-2,-1 0,1-1,0-1,1-1,-1 0,1-2,18 2,-9-3,0-2,1 0,-1-2,0-1,0-1,0-2,0-1,-1-1,0-1,-1-2,7-4,14-8,-2-3,0-2,-2-2,11-11,-29 20,-1-1,-2-1,0-1,-1-1,-1-1,-2-1,8-15,-8 11,-15 25,-13 21,-21 40,17-24</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7:10.938"/>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15 49,'-1'-2,"-1"1,1-1,0 1,0-1,0 0,0 0,0 1,0-1,0 0,0 0,1 0,-1 0,1 0,-1 0,1-2,0 4,0-1,0 0,0 0,0 1,0-1,0 0,1 1,-1-1,0 0,0 0,1 1,-1-1,0 0,1 1,-1-1,1 1,-1-1,1 0,-1 1,1-1,-1 1,1-1,0 1,-1 0,1-1,0 1,-1 0,1-1,0 1,-1 0,1 0,0-1,0 1,-1 0,1 0,0 0,0 0,-1 0,1 0,0 0,0 0,-1 1,6-1,0 2,0-1,0 1,0-1,0 2,0-1,-1 1,1-1,-1 1,0 1,0-1,0 1,17 14,-1 0,2 4,-10-9,131 135,111 152,-76-86,-172-206,35 39,9 6,-38-40,0-1,2-1,-1 0,2-1,-1 0,7 2,-20-11,1 0,-1 0,0 0,1 0,-1-1,1 1,-1-1,1 1,-1-1,1 0,-1 0,1 0,-1 0,1-1,-1 1,1-1,-1 1,1-1,-1 0,0 0,1 0,-1 0,1-1,0 0,0-1,0 0,0 0,0 1,-1-1,1-1,-1 1,0 0,0-1,0 1,-1-1,1 1,-1-1,1-3,4-16</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7:11.274"/>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469 11,'0'0,"1"-1,-1 1,0 0,0-1,0 1,0 0,0-1,0 1,0 0,0-1,0 1,0 0,-1-1,1 1,0 0,0-1,0 1,0 0,0-1,-1 1,1 0,0 0,0-1,0 1,-1 0,1 0,0-1,0 1,-1 0,1 0,0 0,-1-1,1 1,0 0,-1 0,1 0,0 0,-1 0,1 0,0 0,-1 0,1 0,0 0,-1 0,1 0,0 0,-1 0,1 0,0 0,-1 0,1 0,0 0,-1 0,1 1,0-1,0 0,-1 0,1 0,-17 14,7 0,0 0,1 1,1 0,1 1,-4 11,-26 84,36-109,-64 229,-33 102,51-205,-18 25,-2 5,67-157,-4 11,4-12,0 1,0-1,0 0,0 0,0 0,0 0,0 1,0-1,0 0,1 0,-1 0,0 0,0 0,0 1,0-1,0 0,0 0,1 0,-1 0,0 0,0 0,0 0,0 0,0 1,1-1,-1 0,0 0,0 0,0 0,1 0,-1 0,0 0,0 0,0 0,0 0,1 0,-1 0,0 0,0 0,0 0,0-1,1 1,-1 0,0 0,0 0,0 0,0 0,0 0,1 0,-1 0,0-1,0 1,0 0,13-7</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7:11.605"/>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1 63,'65'-1,"0"-2,44-9,-42 3,-25 4,29-8,-11 0,-45 6</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7:11.938"/>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1 204,'0'1,"0"-1,0 1,0-1,0 1,1-1,-1 1,0-1,0 1,1-1,-1 1,0-1,0 1,1-1,-1 0,0 1,1-1,-1 0,1 1,-1-1,0 0,1 1,-1-1,1 0,-1 0,1 1,-1-1,1 0,-1 0,1 0,-1 0,1 0,-1 0,1 0,-1 0,1 0,22-1,-18 1,31-5,-1-2,0-2,0-1,0-1,-1-2,-1-1,13-9,-19 8,-1 0,-1-2,17-14,-39 29,0-1,0 0,0 0,-1 0,1 0,-1-1,0 1,1-2,4-10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7:12.284"/>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232 1,'-2'0,"0"1,0-1,1 1,-1 0,0-1,1 1,-1 0,0 0,1 0,-1 0,1 1,0-1,-1 0,1 1,-1 0,-18 24,-5 10,2 2,1 1,2 1,2 0,2 1,1 1,3 1,1 0,2 0,-1 28,7-36,2 0,1-1,2 1,5 23,-3-36,0-1,2 1,1-1,1-1,0 1,2-1,10 16,-7-14,1-1,2-1,0 0,1 0,1-2,0 0,2-2,1 1,-6-7,-1 0,1-1,1-1,-1-1,2 0,-1-1,1-1,-1 0,1-1,1-1,-1-1,5 0,-9 0,0-2,0 0,-1 0,1-1,0-1,-1 0,1 0,-1-2,0 1,0-2,0 1,0-2,-1 1,0-2,0 1,6-6,2-4,0-1,-1-1,0 0,-2-2,0 1,-1-2,-1 0,10-22,-19 33,0-1,-1 0,0 0,-1-1,-1 1,0-1,0 1,-1-1,0-5,-1 9,-1-1,0 1,0-1,-1 1,0 0,-1 0,0 0,0 0,0 1,-1-1,0 1,-1 0,-4-6,3 4,-1 0,-1 1,1 0,-1 1,-1-1,1 2,-1-1,0 1,-1 0,0 1,1 0,-10-2,12 5,0 0,1 1,-1 0,0 0,0 0,0 1,-1 0,1 0,0 1,0 0,0 0,1 1,-1 0,0 0,0 1,1-1,0 1,-1 1,1-1,-2 3,-16 12,1 1,1 0,0 2,2 1,0 0,2 2,0 0,2 1,1 1,1 0,1 1,1 0,1 1,2 0,1 1,1 0,1 0,2 2,1-8</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7:15.619"/>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972 455,'-1'-4,"1"1,-1 0,0-1,0 1,0 0,0 0,-1 0,1 0,-1 0,0 0,0-1,-25-30,8 17,0-1,-2 2,0 1,0 1,-1 0,-1 2,-20-8,29 14,-1 0,0 1,0 1,-1 0,1 1,-1 1,0 0,1 2,-1-1,0 2,0 0,-11 3,12-2,1 1,0 1,0 1,0-1,0 2,1 0,0 1,0 0,1 1,0 0,0 1,1 1,-9 8,-9 15,0 2,3 1,0 1,3 1,1 1,2 1,-12 34,25-54,1 1,1 1,1-1,1 1,0-1,2 1,1 0,0 0,4 16,-4-34,0-1,1 0,-1 1,1-1,0 1,0-1,0 0,0 0,1 1,0-1,-1 0,1 0,0-1,0 1,0 0,1-1,-1 1,1-1,-1 0,1 1,0-1,0-1,0 1,0 0,0-1,0 1,2-1,-2 0,0 1,0-1,0 1,-1 0,1-1,0 1,-1 1,1-1,-1 0,0 0,0 1,0 0,0-1,0 1,0 0,-1 0,1 0,-1 0,0 0,0 0,0 0,0 0,-1 1,1-1,-1 0,0 0,0 1,0-1,-1 3,0 11,-2 1,0-1,-1 1,-1-1,-2 2,3-5,-79 221,59-162,4 0,3 2,3 0,4 1,3 1,3-15,3 0,3 1,2-1,3 0,4 5,-6-43,1-1,1-1,1 1,1-1,1 0,0-1,2 0,1-1,0-1,1 0,2 0,0-2,0 0,17 13,-18-18,1 0,0-2,0 1,1-2,1-1,0 0,0-1,0 0,1-2,2 0,3 0,-7-2,0 1,0 0,-1 1,14 7,-26-10,0 0,0 0,0 1,0-1,0 1,-1 0,1 0,-1 1,0-1,0 1,0-1,0 1,0 0,-1 0,0 0,0 0,0 1,-1-1,2 5,-1 3,0 0,0 0,-2 0,0 0,0 0,-1 1,0-1,-1 0,0 0,-1-1,-1 2,-10 28,-2 0,-10 18,2-6,-15 41,5 1,-20 89,41-126,2 0,3 1,3 1,2-1,4 38,0-74,2-1,1 0,0-1,2 1,0-1,1 0,2 0,0-1,1 0,4 4,0-1,2-1,0-1,2-1,0 0,1-2,1 0,1 0,8 3,-4-3,1-2,1-1,1-2,0 0,1-2,0 0,1-3,-1 0,2-2,-1-1,1-2,-1 0,14-3,-11 1,41 0,-66-2,-1 1,0-1,0 0,0-1,1 0,-1 0,-1 0,2-1,-15 6,-8 4,0 1,0 0,-10 8,7 0,0 0,2 2,0-1,0 2,2 0,1 1,0 0,1 1,2 0,0 1,1 0,1 1,1 0,0 6,5-18,1-1,0 0,1 0,0 1,0-1,1 0,1 0,0 0,0 0,1 0,0 0,1 0,0-1,0 0,1 0,0 0,1 0,0-1,0 0,1 0,5 5,11 8,0 0,2-2,0 0,1-2,1-1,17 7,-20-12,0 0,1-2,0-1,0-1,23 2,7 0,0-4,14-1,-63-4,4 1,-1 0,1-1,0-1,0 0,-1 0,1-1,-1 0,3-1,-3-1,19-4,-27 8,1-1,-1 1,0 0,0 1,0-1,0 0,1 0,-1 0,0 1,0-1,0 0,0 1,0-1,0 1,0 0,0-1,0 1,0 0,0-1,0 1,0 0,-1 0,2 0,6 12,0 0,-1 1,0 0,-1 0,3 8,-4-6,2 0,0-1,1 0,6 9,-1-8,1 0,0-1,1 0,1-1,0-1,1-1,0 0,1-1,0-1,4 1,19 8,1-2,1-2,0-2,10 1,39 4,0-5,1-3,0-4,0-4,59-8,-124 3,1-1,-1-1,20-7,-46 12,-1-1,1 1,-1-1,1 1,-1-1,1 1,-1 0,1 0,0 0,-1 0,1 0,-1 0,1 0,-1 1,1-1,-1 0,1 1,-1-1,1 1,-1 0,0-1,1 2,0 0,0 0,0 1,-1 0,1-1,-1 1,1 0,-1 0,0 0,0 0,0 1,2 4,0-1,1 0,0 0,1 0,-1 0,1-1,1 0,-1 0,1 0,0-1,0 1,1-2,-1 1,1-1,0 0,1 0,-1 0,17 7,1-2,0 0,0-1,18 2,-7-3,0-1,1-2,0-2,-1-1,27-3,-9-4,-1-2,0-2,29-10,59-26,-82 25,-55 20,-1 0,1 0,-1 1,1 0,0-1,-1 1,1 0,-1 1,1-1,-1 1,3 0,41 15,-12-4,4-2,0-3,1-1,0-1,0-3,0-1,0-2,0-1,-1-3,1-1,-1-1,23-9,93-31,57-30,-156 55,0 1,27-17,-67 29,0 0,0-1,-1-1,0 0,-1-1,0 0,-1-2,-9 10,0-1,0 1,1 0,-1 0,1 0,0 1,0-1,1 1,-1 0,0 1,1-1,0 1,0 0,-1 1,1 0,1-1,17-2,0-2,0 0,-1-2,17-8,90-46,-96 44,406-227,-298 163,-74 43,42-34,-90 58,-1 0,-1-1,0-1,-1-1,-1-1,0 0,5-10,-17 22,-1 1,1-1,-1 0,0 0,0 0,-1 0,0 0,0-1,-1 1,0-1,-1 1,1-1,-1 1,-1-1,1 0,-1 1,0 0,-1-1,0 1,-1-2,-7-15,-1 1,0 0,-2 1,-1 1,-7-9,7 11,1-1,0 0,2-1,0 0,2 0,-1-4,4-3,1 0,1 0,2 0,1-1,1 1,1-1,2 1,1 0,3-11,-5 31,1-1,0 1,0 0,0-1,1 2,1-1,-1 0,1 1,0 0,1 0,0 0,0 1,0 0,1 0,0 1,0-1,0 1,1 1,0 0,0 0,0 0,0 1,0 0,1 1,-1 0,1 0,0 1,0 0,5 0,11 1,-1-2,1-1,-1-1,0-1,0-1,-1-1,4-2,-12 3,0-1,0-1,0 0,-1-1,0 0,-1-1,0-1,-1 0,0-1,-1 0,1-1,9-16,-1-1,-2-1,-1 0,-1-1,-2-1,-1 0,-1-1,-2-1,-2 1,2-18,0-20,-3-1,-4 1,-2-1,-7-47,2 78,-2 0,-2 0,-1 1,-2 0,-2 1,-2 0,-9-16,22 52,-1-3,-1 0,1 0,-1 1,-4-5,8 11,0-1,-1 0,1 1,0-1,-1 1,1-1,-1 1,1-1,-1 1,1-1,-1 1,1-1,-1 1,0 0,1-1,-1 1,0 0,1-1,-1 1,0 0,1 0,-1 0,0 0,1 0,-1 0,0 0,1 0,-1 0,0 0,0 0,1 0,-1 0,0 1,1-1,-1 0,0 0,1 1,-1-1,1 0,-1 1,1-1,-1 1,0-1,1 1,-1-1,1 1,0-1,-1 1,1-1,-1 2,-1 1,0 0,0 0,1 1,-1-1,1 1,-1 0,1-1,0 1,1 0,-1 0,1 0,-1-1,1 1,1 0,-1 3,0-5,1-1,-1 0,0 1,1-1,-1 0,1 0,-1 0,1 1,0-1,0 0,-1 0,1 0,0 0,0 0,0 0,0-1,0 1,0 0,1 0,0 0,0 0,0-1,0 1,0-1,0 1,0-1,0 0,0 0,0 0,0 0,0 0,0-1,0 1,0 0,0-1,2 0,8-4,1 0,0 0,-1-2,0 1,0-1,-1-1,0 0,0-1,0-1,11-11,-1 0,-1-2,10-16,-17 20,0-1,-1-1,-1 0,-2-1,0 0,-1 0,-1-1,0-5,5-30,-3 1,1-46,-8 60,-2 1,-3 0,0 0,-3 0,-6-22,-8-16,-3 0,-14-25,-6-6,-5 1,-44-69,74 151,-7-13,23 38,1 0,0-1,0 1,0 0,0-1,1 1,-1-1,1 1,0-1,0 1,0 0,1-3,4-31,-1 1,-2-1,-1 0,-2 1,-2-8,0 20,-1 0,-1 0,-1 0,-2 1,0 0,-1 0,-1 1,-4-6,0 4,0 1,-2 0,-1 1,0 1,-2 1,-14-13,22 23,-1 1,0 0,-1 1,0 0,0 1,0 0,-1 1,0 1,-1 0,1 1,-1 0,-14-1,16 3,0 1,0 0,0 1,0 0,0 1,-1 1,1 0,1 1,-1 0,0 1,1 0,-1 1,1 0,-5 4,-11 9,-8 4,36-22,-1 0,0 0,1 0,-1 0,0 0,1 0,-1 0,0 0,1 0,-1-1,1 1,-1 0,0 0,1-1,-1 1,1 0,-1-1,1 1,-1-1,1 1,-1-1,1 1,-1-1,1 1,-1-1,1 1,0-1,0 1,-1-1,-13-24,6 11,-1 2,1 1,-2 0,0 1,0 0,-1 0,0 1,0 0,-1 1,0 1,-1 0,0 0,-13-4,2 3,0 1,-1 1,1 1,-1 1,0 1,-25 1,-2 2,-1 2,1 2,0 2,0 3,1 2,0 3,-35 14,-251 104,335-131,1 0,0-1,0 1,0-1,-1 0,1 1,0-1,0 0,-1 1,1-1,0 0,0 0,-1 0,1 0,0 0,-1-1,1 1,0 0,0-1,-1 1,1 0,0-1,-1 0,2 0,-1 0,1-1,-1 1,1 0,-1 0,1-1,0 1,0 0,0 0,0-1,0 1,0 0,0-1,0 1,1 0,-1 0,0-1,1 1,-1 0,1 0,-1 0,1-1,5-13,-1 0,-1-1,0 0,-1 0,-1 0,0-11,-2 24,0 0,-1 0,0 1,0-1,1 0,-2 0,1 0,0 1,0-1,-1 1,1-1,-1 1,0 0,0-1,0 1,0 0,0 0,-1 0,1 1,0-1,-1 0,1 1,-1 0,0 0,1-1,-2 1,-4-2,-1 0,-1 0,1 1,0 0,0 0,-1 1,-5 1,-6 0,1 2,0 0,0 2,0 0,0 1,0 1,-2 2,-26 11,0 2,-8 8,-33 17,-270 146,356-190,1 0,-1-1,0 0,-1 1,1-1,0 0,0 0,0-1,-1 1,1-1,0 1,-1-1,2-1,-1 1,1-1,0 1,0-1,0 0,0 0,0 0,0 0,0 0,1 0,-1 0,0-1,1 1,-1-1,0 1,1-1,0 0,-1 0,-10-13,0 1,-1 1,-9-8,17 16,-1 1,-1 0,1 0,-1 0,1 1,-1 0,0 0,0 0,0 1,-5-1,-3 1,0 1,-1 0,1 1,0 0,0 1,0 1,0 0,0 1,0 1,-2 1,-34 13,1 2,-11 8,-3 0,12-5,1 0,0-3,-6-1,51-17,-1-1,1 0,-1 0,0-1,1 0,-1 0,0-1,1 1,-1-2,0 1,1-1,-5-1,-12-6,1 0,-19-12,7 4,-8-3,-2 1,0 3,0 1,-1 2,-33-4,-27 1,0 5,-1 4,0 4,1 5,-1 5,1 5,-25 8,-361 85,466-97,21-6,0 0,0-1,0 0,0 1,0-2,-1 1,1 0,0-1,-1 1,1-1,0-1,0 1,-1 0,1-1,3 0,0 1,1-1,-1 1,0-1,1 0,-1 1,1-1,-1 0,1 1,0-1,-1 0,1 0,0 0,-1 1,1-1,0 0,0 0,0 0,-1 1,1-1,0 0,0 0,0 0,1 0,-1 1,0-1,0 0,0 0,1 0,-1 0,0 1,11-28,25-27,-29 45,0 1,-1 0,0-1,0 0,-1-1,0 1,-1-1,0 0,0-3,-4 12,0-1,0 1,0 0,0 0,0 0,0 0,-1 0,1 0,-1-1,0 1,1 0,-1 0,0 0,0 1,0-1,-1 0,1 0,0 1,-1-1,1 0,-1 1,1-1,-1 1,0 0,0 0,1-1,-1 1,0 1,-1-2,-5-2,-1 1,0 0,0 0,0 1,0 0,-4-1,-13 0,0 2,0 0,0 1,0 2,0 0,1 2,-5 2,-55 15,-40 16,3-1,-30 10,47-14,-30 2,121-30,0-2,0 1,0-2,-1 0,1-1,0 0,-4-1,-5-4</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7:23.526"/>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5 60,'-4'0,"7"0,11 0,8 0,5 0,2 0,0 0,-1 0,5-4,-1-2,1 1,-3 1,-1-4,-2 0,-1 2,0-3,-5-1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1:36.272"/>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0 104,'1'12,"0"1,1-1,0 0,1 0,1 0,0 0,0 0,5 6,12 24,18 25,-21-36,-13-21,-3-6,0 0,0-1,1 1,-1 0,1-1,0 1,0-1,0 0,0 0,0 0,-2-3,-1 0,0 0,0 0,0 1,0-1,0 0,0 0,1 0,-1 0,0 0,0 0,0 0,0 0,0 0,1 0,-1 0,0 0,0 0,0 0,0 0,0-1,0 1,1 0,-1 0,0 0,0 0,0 0,0 0,0 0,0 0,0 0,1 0,-1-1,0 1,0 0,0 0,0 0,0 0,0 0,0 0,0-1,0 1,0 0,0 0,0 0,0 0,0 0,1-12,-4-11,2 22,-3-23,0 0,1-1,1 0,2-15,1 30,0-1,0 1,1 0,1 0,0 0,0 0,1 1,0-1,1 1,0 0,0 0,4-4,-2 4,1 0,0 1,0-1,0 1,1 1,1 0,-1 0,1 1,0 0,1 1,8-4,-14 7,0 0,-1 1,1-1,0 1,0 0,0 1,0-1,0 1,0 0,0 0,0 0,0 1,0 0,0 0,0 0,-1 1,1-1,0 1,-1 0,1 1,-1-1,0 1,0-1,0 1,0 1,0-1,-1 0,2 2,5 7,-1 1,0 1,0-1,-1 2,2 6,29 77,-7-18,-26-65,-1 0,0 0,0 0,-2 1,2 12,-3-6</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7:23.910"/>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1 0,'0'5,"4"1,6-1,5 0,5-2,3-1,2-1,1 0,1-1,-1-1,1 1,-1 0,0 0,-1 0,1-1,-5 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01.946"/>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0 102,'1'-1,"-1"0,0 0,1 0,-1 1,0-1,1 0,0 0,-1 0,1 0,-1 1,1-1,0 0,0 0,-1 1,1-1,0 1,0-1,0 1,0-1,-1 1,1-1,0 1,0 0,0-1,0 1,0 0,0 0,0 0,0 0,36-5,-31 5,157-5,1 7,1 7,-33-2,62 2,576 17,137-37,0-22,-353 11,604 12,-746 34,-327-11,-68-9,1 0,0-1,0-2,0 0,0 0,0-2,0 0,4-2,158-42,-155 40,13-3,0 1,1 3,24 0,-37 2,0 0,22-6,-18 3,29-1,243 4,-157 3,-145-1,11 2,-11-2,1 0,-1 0,0 0,0 0,0 1,0-1,0 0,0 0,1 0,-1 1,0-1,0 0,0 0,0 0,0 1,0-1,0 0,0 0,0 1,0-1,0 0,0 0,0 1,0-1,0 0,0 0,0 1,0-1,0 0,0 0,-1 0,1 1,0-1,0 0,0 0,0 0,-7 11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08.988"/>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235 0,'-2'1,"0"0,1 0,-1 0,1 0,-1 0,1 0,0 1,-1-1,1 0,0 1,0-1,0 1,0 0,0-1,0 1,1 0,-1 0,-6 9,-15 20,2 0,1 1,-11 28,-5 19,2 9,21-48,2 0,1 1,3 0,1 0,2 1,1-1,3 1,3 18,-3-45,1 1,0 0,1-1,1 0,0 0,1 0,1 0,0-1,5 6,-8-14,1 1,1-1,-1 0,1-1,0 1,0-1,1 0,0 0,0 0,0-1,0 0,1-1,-1 1,1-1,0 0,0-1,0 1,0-2,1 1,4 0,12-2,-6-4</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09.320"/>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0,'2'6,"-1"-1,1 1,1-1,-1 0,1 0,0 0,0 0,0 0,3 2,-3-2,27 33,0-2,3-1,14 11,30 32,-44-37,-20-22</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09.641"/>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329 1,'-4'1,"0"1,0 0,0 0,1 0,-1 0,1 0,-1 1,1 0,0-1,0 1,0 0,0 1,1-1,-7 6,-12 14,0 1,1 2,-3 7,-19 24,-7 7,-26 49,59-78,11-19</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09.98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0,'5'0,"5"0,5 0,5 0,3 0,2 0,2 0,-1 0,1 0,-1 0,-5 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10.323"/>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39 0,'0'28,"-1"1,-2-1,0-1,-2 1,-1 0,-10 24,15-50,1 0,-1-1,0 1,1-1,0 1,-1 0,1 0,0-1,0 1,0 0,0-1,0 1,0 0,0 0,1-1,-1 1,1 0,-1-1,1 1,0-1,-1 1,1-1,0 1,0-1,0 1,0-1,0 0,1 1,-1-1,0 0,0 0,1 0,-1 0,1 0,-1 0,1-1,-1 1,1 0,0-1,-1 1,1-1,1 1,9 1,0 0,1 0,-1-1,1-1,7 0,-11 0,26 0,-12 1,0-1,-1-1,19-4,-38 4,-1 1,1-1,-1 0,0 0,1 0,-1 0,0-1,1 1,-1-1,0 1,0-1,0 0,-1 0,1 0,1-2,8-13</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10.65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3 1,'-1'86,"-1"3,5 7,2-62,1 0,1 0,4 7,11 53,-10-41,-7-31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11.003"/>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1,'0'5,"0"1,0 0,1-1,0 1,0-1,0 0,1 1,0-1,0 0,0 0,1 0,-1 0,1-1,0 1,1-1,-1 1,1-1,2 2,25 25,31 25,-36-35,-1 2,-1 0,20 27,-25-25,-1 0,-1 1,-2 1,0 1,-2 0,-1 1,-2 0,0 1,-2 0,-1 0,-2 1,-1 0,-1 11,-2-13,-2 0,-1 0,-1 0,-2 0,-1-1,-1 0,-1 0,-6 11,5-11,-10 24,18-48,-1 0,0 0,0 0,0-1,-1 1,1-1,-1 1,0-1,0 0,-1 1,-7-2,2-6</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11.37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204 1,'-3'0,"1"1,-1-1,1 1,-1 0,1 0,-1 0,1 0,0 0,0 1,-1-1,1 1,0-1,0 1,0 0,0 0,-28 33,25-29,-10 14,2 0,0 0,1 1,1 1,1 0,1 0,-5 22,4-6,1 1,3 0,1 0,0 19,5-43,1 0,0 0,1 0,1 0,0 0,1-1,1 1,0-1,3 6,8 13,2 0,1-1,7 8,-14-23,1 0,0-2,1 1,7 4,-17-15,1-1,0 1,1-1,-1-1,1 1,-1-1,1 0,0 0,0-1,0 1,1-2,-1 1,1 0,-1-1,5 0,9-6,-4-5</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1:53.137"/>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360 284,'1'-19,"-4"-47,2 60,0 0,0 0,-1 0,0 0,0 1,0-1,0 1,-1-1,-3-3,-4-6,-1 2,0-1,0 2,-2-1,1 2,-2 0,-13-10,22 18,-1-1,0 1,0 0,0 0,0 1,0 0,0 0,-1 0,1 1,-1 0,1 0,-1 1,1 0,-1 0,0 0,1 1,-1 0,1 0,0 1,-1 0,1 0,-2 1,3 0,0-1,1 1,0 1,0-1,0 1,0-1,0 1,1 0,0 0,-1 1,2-1,-1 1,0 0,1-1,0 1,0 0,0 3,-3 6,1 1,1 0,0 0,1 1,1 7,-1 2,2 0,1 0,1 0,1 0,1 0,1 0,3 7,13 37,19 61,5-2,7 4,19 39,-55-130,-11-29,-1 1,-1 0,0 0,0 13,-2-18,0-1,-1 0,0 0,0 1,-1-1,0 0,0 0,-1 0,-2 6,4-12,0 0,-1 0,1-1,0 1,-1 0,1 0,-1 0,1-1,-1 1,1 0,-1-1,0 1,1 0,-1-1,0 1,0-1,1 1,-1-1,0 1,0-1,0 0,0 1,1-1,-1 0,0 0,0 0,0 0,0 1,0-1,0 0,0-1,0 1,1 0,-1 0,0 0,0 0,0-1,0 1,0 0,0-1,1 1,-1-1,0 1,0-1,1 1,-1-1,0 1,1-1,-1 0,-5-4,1 1,1-1,-1 0,1 0,0-1,-1-1,-9-16</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11.70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0,'1'4,"1"-1,-1 1,1-1,-1 0,1 1,0-1,0 0,1 0,-1-1,1 1,0 1,5 5,9 9,0 0,2-1,19 15,15 13,-3 0,3-3,0-2,40 21,-78-52</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12.059"/>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251 0,'-2'1,"1"-1,-1 0,0 1,0-1,1 1,-1 0,0 0,1 0,-1 0,1 0,-1 0,1 0,0 0,-1 0,1 1,0-1,0 1,-21 27,17-21,-29 41,2 1,3 2,2 1,-6 22,21-40,1 0,-3 21,10-34</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12.388"/>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30 1,'0'6,"-1"0,0 0,-1-1,1 1,-1 0,-2 3,-5 23,5-6,1 0,1 0,2 14,0-30,0 1,1-1,1 0,0 0,0 0,1 0,1 0,-1 0,1-1,3 4,50 77,-46-74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12.708"/>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0 306,'0'8,"4"4,11-1,6-3,4-1,2-4,1 0,1-3,-2 0,0 0,-1 0,0-5,0-1,-1-4,1-5,-1-3,-4 0</inkml:trace>
  <inkml:trace contextRef="#ctx0" brushRef="#br0" timeOffset="1">914 0,'0'1,"-1"-1,0 0,0 0,0 1,0-1,0 1,0-1,1 1,-1-1,0 1,0-1,1 1,-1 0,0-1,1 1,-1 0,1-1,-1 1,1 0,-1 0,1 0,-1 0,1-1,0 1,0 0,-1 0,1 1,-6 28,6-28,-1 18,0-1,1 0,1 1,1-1,1 0,0 0,1 0,2 0,4 11,0-4,2 0,0-1,2-1,0 0,2-1,8 9,-6-11</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13.052"/>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1,'83'45,"64"47,-117-71,-1 1,-1 2,-2 1,0 1,-1 1,-2 1,17 28,-25-34,-2 1,0 1,-2 0,-1 0,0 1,-2 1,-1-1,-1 1,-1 1,-2-1,0 4,-1-13,-2-1,1 1,-2 0,-1-1,0 1,-1-1,0 1,-1-1,-6 12,5-16,-1 0,0 0,-1-1,-1 0,1 0,-2 0,1-1,-2-1,1 0,-1 0,0 0,-1-2,0 1,0-1,-1-1,0 0,-2 0,-17 8,3-4</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13.768"/>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235 8,'0'0,"0"0,0-1,0 1,0 0,0 0,0-1,0 1,0 0,0-1,0 1,0 0,0 0,0-1,0 1,0 0,-1 0,1-1,0 1,0 0,0 0,0 0,0-1,-1 1,1 0,0 0,0 0,0-1,-1 1,1 0,0 0,0 0,0 0,-1 0,1 0,0-1,-1 1,-9 5,-14 18,19-18,-10 10,1 2,0 0,1 0,1 1,1 1,0 0,-4 12,-3 12,2 0,1 2,3 1,3-8,3 1,1 0,2 0,1 0,3 0,1 0,3 16,-3-38,1 1,0-1,2 0,0-1,0 1,2-1,0 0,2 3,-5-13,0 0,0 0,0 0,1-1,0 0,0 0,0 0,0 0,1-1,0 0,0 0,0 0,1-1,-1 0,1 0,-1-1,1 0,0 0,0-1,0 1,2-1,17 0,-3-1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14.101"/>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0,'2'1,"0"0,0-1,0 1,-1 0,1 0,-1 0,1 0,0 0,-1 1,0-1,1 0,-1 1,0-1,1 2,5 4,132 112,23 7,-137-108,1-1,0-1,1-1,21 7,-27-13</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14.43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320 0,'-6'1,"1"0,-1 0,1 0,-1 1,1 0,0 0,0 0,0 1,0-1,0 1,1 0,-1 1,1-1,0 1,0 0,-3 4,-6 6,1 1,0 0,2 1,-4 6,5-4,0 1,1 1,1-1,1 1,-1 9,-16 49,15-61,0-1,-1 0,-1 0,-1 0,-12 13,-1 2,13-15</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15.151"/>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5,'0'-4,"0"7,0 7,0 11,0 6,0 3,0 0,0 0,0-1,0-1,0-2,0 1,0-2,0 0,4 1,2-5</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15.484"/>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28,'8'4,"8"2,5 0,3-2,3-1,0-1,0-1,0 0,-1-10,0-3,0 1,0 1,-1 4,1 2,-5 2</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1:53.470"/>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0 94,'0'0,"0"1,0-1,1 1,-1-1,0 1,0 0,1-1,-1 1,0-1,1 1,-1-1,0 1,1-1,-1 0,1 1,-1-1,1 1,-1-1,1 0,-1 1,1-1,-1 0,1 0,-1 1,1-1,-1 0,1 0,0 0,-1 0,1 0,-1 0,1 0,0 0,-1 0,1 0,25-2,-23 2,161-31,-42 6,32-4,-151 28,0 1,0-1,0 0,0 0,0 0,0 0,0 0,0-1,2-1,0-2</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16.051"/>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127 0,'-4'2,"0"0,0-1,0 1,0 1,0-1,1 0,-1 1,1 0,-1 0,1 0,0 0,-2 4,-5 4,0 1,1 0,0 1,1 0,0 3,4-9,1 0,0 0,0 0,1 1,-1-1,2 1,-1 0,1 0,0-1,1 9,1-11,0 0,0 0,0 0,1 0,0 0,0 0,0 0,0-1,1 1,0-1,0 0,0 0,0 0,1 0,0 0,0-1,0 1,0-1,0 0,1 0,-1-1,1 1,-1-1,1 0,0-1,0 1,0-1,5 1,57 1,-53-3,0 0,0 1,1 0,7 3,-17-3,0 1,1-1,-1 2,0-1,-1 0,1 1,0 0,-1 0,1 0,-1 1,0-1,0 1,0 0,0 1,0 0,1 1,-2-1,1 1,0 0,-1 0,0 0,-1 0,1 1,-1-1,0 1,0 6,-1-10,-1 1,0-1,0 1,0-1,-1 1,1-1,-1 1,0-1,0 0,0 1,0-1,-1 0,1 0,-1 1,0-1,0-1,0 1,0 0,0 0,-1-1,1 1,-1-1,-2 2,-8 5,0 0,-1 0,0-2,-1 0,0 0,0-2,0 1,-1-2,1 0,-12 1,24-5,0 1,0-1,0 0,0 0,-1 0,1 0,0 0,0-1,0 1,0-1,0 0,0 0,0 0,0-1,0 1,1 0,-1-1,-2-1,-5-9</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16.384"/>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6 57,'-4'0,"2"0,12 0,6 0,7 0,2 0,3-5,-1 0,1-1,-1-3,-1 1,-4-4,-6 1</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16.719"/>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1,'0'1,"1"1,-1 0,1 0,-1 0,1-1,0 1,0 0,-1-1,1 1,0-1,0 1,1-1,-1 1,0-1,0 0,1 1,-1-1,1 0,1 1,33 19,-30-18,48 24,-2 2,15 13,-50-30,0 1,-1 1,-1 0,0 1,-1 1,-1 0,0 1,4 8,-7-6,0 1,-2 0,0 0,-1 1,-1-1,-1 1,-1 1,-1-1,-1 0,-1 1,-1 0,0-1,-2 1,0-1,-2 1,-1-2,0-2,-1 1,-1-1,-1 0,0 0,-2-1,0 0,0 0,-2-2,0 1,-4 2,13-14,0-1,0 0,0 1,0-1,-1 0,1-1,-1 1,0-1,0 1,0-1,0 0,0-1,-1 1,1-1,-3 1,-9-2</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17.632"/>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235 1,'-54'50,"24"-23,-22 27,43-44,1 1,0 0,1 0,0 1,1 0,0 0,-2 8,-2 12,1 1,2 0,2 0,1 0,1 1,2-1,1 1,5 32,2-32,1-1,2 0,1 0,1-1,12 20,-1 1,-18-40,1 0,1-1,-1 1,2-1,0-1,1 1,-5-7,0 0,1-1,0 0,-1 0,2 0,-1-1,0 0,0 0,1 0,0 0,0-1,-1 0,1 0,5 0,11 2</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17.966"/>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1,'1'7,"0"0,0-1,0 1,1 0,0-1,0 1,1-1,0 1,0-1,0 0,1 0,0-1,4 6,9 9,1 0,19 15,-28-27,240 240,-206-214,-24-21</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18.281"/>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353 0,'-2'2,"0"-1,0 0,0 1,0 0,0-1,0 1,0 0,1 0,-1 0,1 0,0 0,-1 0,1 2,-5 4,-33 43,3 0,2 3,-2 8,-16 31,-20 41,60-107,8-17,0-1,0 0,-1 0,0 0,0-1,-4 4,3-7</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18.602"/>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3 0,'-1'105,"-1"-5,6 21,-2-98,2-1,0 0,1 0,1 0,7 15,-6-21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18.932"/>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1 304,'8'0,"8"0,5 0,4 0,1 0,1 0,5 0,0 0,0-4,-1-1,-2-1,-2 2,0 1,-6-3,-5-1</inkml:trace>
  <inkml:trace contextRef="#ctx0" brushRef="#br0" timeOffset="1">941 0,'-1'22,"-1"-1,-1 0,-4 12,2-9,1 1,0 10,5-12,0-1,1 0,2-1,0 1,1 0,1-1,1 0,7 14,60 161,-72-193,-2-2,0 1,1-1,-1 1,1-1,0 1,-1-1,1 0,0 0,0 1,0-1,0 0,0 0,0 0,0 0,1 0,-1 0,0 0,1 0,6-1</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19.268"/>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0,'0'7,"0"0,1 0,0 0,0-1,1 1,0 0,0-1,0 1,1-1,0 0,0 0,1 0,0 0,0-1,3 4,8 7,0-1,2-1,0 0,7 3,50 34,3-4,-28-17,-1 1,-2 2,40 37,-59-43,-1 0,-1 2,-2 1,-1 0,-1 2,-2 0,3 9,-14-22,0 1,-1-1,0 2,-2-1,-1 1,1 5,-4-11,0 1,0-1,-2 0,0 0,0 0,-2 0,0 0,0 0,-2 1,0 0,0-1,-1 0,-1 0,-1 0,0-1,0 0,-2 0,0-1,0-1,-1 1,0-2,-1 1,-1-2,0 0,0 0,-1-1,-7 3,-13 5</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23.013"/>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1160 1,'-10'6,"0"0,1 1,0 0,1 0,-4 5,-16 13,-42 32,-103 89,94-74,-606 573,619-579</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1:54.172"/>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305 260,'1'0,"0"0,0 0,0-1,0 1,0 0,-1-1,1 1,0-1,0 1,-1-1,1 1,0-1,0 0,-1 1,1-1,-1 0,1 0,-1 1,1-1,-1 0,1 0,-1 0,1 0,-1 1,0-1,0 0,1-1,4-28,-4 27,0-9,-1-1,0 0,-1 1,0-1,0 0,-2 1,0-1,0 1,-1 0,0 0,-1 0,-5-8,8 17,-1 0,1 0,-1 0,1 0,-1 0,0 1,0 0,-1-1,1 1,0 0,-1 1,1-1,-1 0,1 1,-1 0,0 0,0 0,0 0,1 1,-1-1,0 1,0 0,0 0,0 1,0-1,-1 1,-4 1,1-1,-1 1,1 0,0 1,0 0,0 0,0 1,0 0,1 1,0-1,-5 5,4-1,0 0,0 1,1 0,0 0,0 1,1 0,0 0,1 0,0 1,1 0,-2 6,-1 8,1 0,2 1,0 0,0 19,4-37,1 0,0 0,0 0,1 0,0 0,0-1,1 1,0 0,0-1,1 0,2 3,1 3,1 0,1-1,0 0,1 0,8 7,-11-13,0 0,0-1,1 0,-1 0,1 0,0-1,1-1,-1 1,0-1,1-1,3 1,-8-2,1 0,-1 0,1-1,-1 1,1-1,-1-1,1 1,-1 0,1-1,-1 0,1 0,-1 0,0-1,1 0,-1 0,0 0,0 0,0 0,-1-1,1 1,0-1,2-3,0-2,0 0,-1 0,0 0,-1 0,0-1,0 0,-1 0,0 0,0 0,-1-1,0 1,-1 0,0-1,0 0,-1-5,0-2,-1 0,-1 0,0 0,-1 1,-1-1,0 1,-1 0,-4-7,0 8,2 12,7 4,-1 1,1-1,0 0,-1 0,1 0,0 1,0-1,0 0,0 0,0 1,0-1,0 0,0 0,1 1,-1-1,0 0,1 0,-1 0,1 2,8 19,2 0,0 0,1-1,1 0,1-1,10 11,-11-16,1-1,0 0,1-1,0-1,1 0,1-1,0-1,0-1,8 3,-23-11,0 0,0 0,1 0,-1 0,0-1,0 1,1-1,-1 1,1-1,-1 0,0 0,1 0,-1-1,0 1,1 0,1-1,15-7</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23.482"/>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1117 0,'-10'6,"0"1,0-1,1 2,-6 5,-12 9,-33 27,2 3,-8 13,-104 117,8-7,40-53,-6-6,-15 3,76-67,7-7</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24.31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1,'0'10,"1"1,0 0,0-1,1 1,1-1,0 1,0-1,1 0,1 0,0-1,3 7,26 38,3 0,1-3,11 8,-22-26,29 34,4-3,2-3,3-2,2-3,3-3,70 39,-136-89,1 1,0-1,1-1,-1 1,0-1,1 0,-1 0,1 0,0-1,0 0,-1 0,2 0,8-4</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24.658"/>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579 1,'-5'5,"0"1,0 0,1 0,0 0,1 0,-2 3,-9 16,-58 79,-39 61,15-5,-13 43,-25 40,123-220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24.99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3 1,'-2'142,"4"155,10-213,-5-45,-4-17</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25.32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1 330,'2'2,"1"0,0 0,0 0,0 0,0-1,0 0,0 1,0-1,1 0,-1 0,0-1,1 1,45 4,-34-5,230 4,-166-5,-62 1,0-1,0 0,0-1,0-2,-1 1,1-2,-1 0,0-1,-1 0,5-4,2-2</inkml:trace>
  <inkml:trace contextRef="#ctx0" brushRef="#br0" timeOffset="1">991 0,'-1'14,"0"1,-2-1,1-1,-2 1,-1 3,-2 8,-2 14,2-1,2 1,0 20,2 118,3-173,3 28,1 0,1 0,2-1,1 0,10 23,6 30,-18-61</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25.64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0,'0'5,"9"0,11 1,6-2,4 0,1-2,-1-1,3-1,1 0,-2 0,-1 0,-2-1,-2 1,-1 0,-5 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25.991"/>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0 108,'5'0,"9"0,12 0,5 0,2 0,4-5,0-1,-2 1,-3 0,-2-2,-2-1,-2-2,0-1,-5-2,-2 1,0-2,-2 2</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26.311"/>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258 28,'-12'20,"-1"0,-1 0,-1-2,-9 10,-22 27,27-29,1 1,1 0,1 2,2 0,-4 10,12-21,0 0,0 1,2 0,0 0,2 0,0 0,1 1,0-1,3 12,-1-20,0-1,1 0,1 0,0 0,0 0,0 0,2-1,-1 0,1 0,0 0,1 0,0-1,0 0,4 3,0-1,1 0,-1-1,2-1,-1 0,1 0,1-1,-1-1,1 0,0 0,2-1,6 2,1-2,0 0,0-1,0-1,1-1,-1-1,1-1,-1-1,1-1,-1-1,0-1,0-1,6-3,4-4,0-1,-1-1,-1-2,-1-1,0-2,24-20,-33 23,-1-1,0 0,-2-2,0 0,-1-1,-1-1,-1 0,-1-1,6-14,-14 25,0 0,-1 0,-1 0,0-1,-1 1,0-1,1-9,-3 13,0 0,-1 1,0-1,0 0,0 1,-1-1,0 1,-1 0,1-1,-2 1,1 0,-2-3,-8-8,0 0,0 0,-2 1,0 1,-1 1,-1 0,-7-5,0 3,0 0,-1 2,0 1,-1 1,-13-4,22 10,0 2,0 0,0 2,-1-1,0 2,1 1,-1 0,0 1,-1 1,-9 1,0 2,1 1,-1 2,1 0,-8 5,-8 3</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26.643"/>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42,'0'5,"4"1,6-1,5 0,5-6,3-3,2-1,1-3,1-1,-1 2,0 1,0 3,-4-4,-2 0,-4 1</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26.979"/>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1,'0'4,"0"10,0 8,0 3,0 3,0 0,0 5,0 0,9 4,2 3,0 1,-2-4,2 1,-2-1,-1-3,-3-3,-1-3,-3-5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1:54.602"/>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304 49,'0'-1,"0"-1,0 0,0 0,0 0,-1 0,1 0,0 1,-1-1,0 0,1 0,-1 0,0 1,0-1,0 1,0-1,0 1,0-1,-1 1,1-1,0 1,-1 0,0-1,-1 1,0-1,0 1,0 0,0-1,0 1,0 1,0-1,-1 0,1 1,0 0,0-1,-2 1,-4 1,1-1,0 1,0 1,0-1,0 1,0 1,0-1,0 2,1-1,-3 2,1 1,1 1,-1 0,1 1,1 0,-1 0,1 0,1 1,0 0,0 1,-1 1,-9 21,1 0,-5 17,16-37,0-1,0 1,1 0,1 0,0 0,1 0,0 10,1-15,1 1,0 0,0-1,1 1,-1-1,2 0,-1 1,1-1,1 0,-1-1,1 1,4 5,-1-3,0 0,0-1,1 0,0 0,1-1,0 0,0-1,0 0,1 0,0-1,0 0,1-1,-1 0,1 0,0-2,0 1,-1-1,0 0,0-1,0 0,0-1,0 0,0 0,0-1,0-1,0 0,0 0,-1 0,1-2,-1 1,1-1,-1 0,0-1,-1 0,1-1,-4 1,1 1,-2-2,1 1,-1 0,0-1,0 0,0 0,-1 0,0 0,0-1,-1 1,1-1,-2 0,1 0,0-1,1-11</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27.310"/>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98,'5'0,"9"0,12 0,5 0,2-4,4-2,0 1,2-4,0 0,-4 2,-3-3,-2 0,-3 3,-1 1,-1-1,0 0,0 1,-4 1</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27.64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1,'0'92,"4"1,3-1,7 11,5-9,-7-36,-1 0,0 39,-11-74</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28.079"/>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1 123,'1963'15,"2155"-55,-3486 20,445-15,-516-1,-482 30</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28.526"/>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1,'0'0,"1"0,0 0,0 0,-1 1,1-1,0 0,-1 0,1 1,0-1,-1 1,1-1,0 1,-1-1,1 1,-1-1,1 1,-1-1,1 1,-1 0,0-1,1 1,-1 0,1 0,7 20,-6-13,10 24,9 26,2-1,3-1,6 4,18 20,4-2,15 13,128 142,-170-202,20 24,-7-6,3-2,32 26,-30-40,-42-31,1 0,0 0,0 0,-1-1,1 1,0-1,0 0,0 0,1-1,-1 1,3-1,9-2</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28.858"/>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901 1,'-3'0,"1"1,0-1,0 1,-1-1,1 1,0 0,0 0,0 0,0 0,0 1,0-1,0 0,0 1,1-1,-1 1,-28 31,16-17,-122 119,32-33,-21 34,-28 40,16-19,-14 33,150-189,-1 1,1 0,-1 0,1 0,-1 0,1 0,0 0,0 0,0 1,0-1,0 0,0 1,1-1,-1 1,1-1,0 3,0-5,0 0,0 0,0 0,0 0,0 1,0-1,0 0,0 0,0 0,0 0,0 0,0 1,0-1,1 0,-1 0,0 0,0 0,0 0,0 0,0 0,0 1,1-1,-1 0,0 0,0 0,0 0,0 0,0 0,1 0,-1 0,0 0,0 0,0 0,0 0,1 0,-1 0,0 0,0 0,0 0,0 0,0 0,1 0,7-4</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29.190"/>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99,'8'0,"-1"-1,1-1,0 1,0-1,-1-1,2 0,37-8,11 6,-29 3,0-1,-1-1,1-1,8-4,117-33,-132 37</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29.52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0 356,'28'-1,"-1"-1,0-2,0 0,0-2,21-8,33-14,15-10,-22 7,-9-1,-49 23</inkml:trace>
  <inkml:trace contextRef="#ctx0" brushRef="#br0" timeOffset="1">1118 77,'0'4,"8"1,13 1,6-6,3-3,0 0,1-5,2 0,1-4,-2 0,-2-1,-1-4,-6 1</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29.854"/>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102 0,'-1'26,"-2"-1,-1 0,-1 0,-1-1,-1 1,-5 10,8-23,-10 35,3 0,2 1,-2 27,-3 147,13 169,2-222,-1-160,1 1,-1-1,1 0,2 7,2 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34.472"/>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22 0,'1'1,"0"-1,0 1,0 0,0-1,0 1,1 0,-2-1,1 1,0 0,0 0,0 0,0 0,0 0,-1 0,1 0,0 0,-1 0,1 1,-1-1,1 0,-1 0,0 0,0 1,1-1,-1 0,0 0,0 1,0-1,3 41,-7-3,-1-1,-4 7,-7 57,9-11,4 1,4-1,13 85,0-58,12 104,-5 134,-20-299,3 0,4 16,-7-71,2 13,-3-15,0 0,0 0,0 1,0-1,0 0,0 0,0 0,0 0,0 1,0-1,0 0,1 0,-1 0,0 0,0 1,0-1,0 0,0 0,0 0,0 0,1 0,-1 0,0 0,0 0,0 1,0-1,1 0,-1 0,0 0,0 0,0 0,0 0,1 0,-1 0,0 0,0 0,0 0,0 0,1 0,-1 0,0 0,0 0,0 0,0 0,1-1,-1 1,0 0,0 0,0 0,0 0,1 0,-1 0,0 0,0 0,0-1,0 1,0 0,0 0,0 0,1 0,6-12</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34.818"/>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1 0,'0'0,"1"1,0-1,0 0,0 1,-1-1,1 1,0-1,-1 1,1-1,0 1,-1 0,1-1,-1 1,1 0,-1-1,1 1,-1 0,0 0,1 0,-1-1,0 1,0 0,1 0,-1 0,0 0,5 26,-4-24,41 329,42 242,-35-275,-48-290,0-2,0 1,-1 0,0 0,0 0,-1 0,0 0,1-6,0 0,0-1,-1 1,1 0,-1-1,1 1,-1 0,0-1,1 1,-1-1,0 1,0-1,0 1,0-1,0 0,0 1,-1-1,1 0,0 0,-1 0,1 0,-1 0,1 0,-1 0,1-1,-1 1,0-1,1 1,-2-1,-11-1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1:55.001"/>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0 0,'1'14,"1"-1,1 0,0 0,0 0,2 0,0 2,6 18,23 62,3-2,24 38,-23-52,15 31,38 90,-77-165,-2 1,-1 0,-3 1,4 29,-11-64,0 1,-1-1,0 0,1 1,-1-1,0 1,0-1,0 0,-1 1,1-1,0 0,-1 1,0-1,1 0,-1 1,0-1,0 0,-1 0,1 0,0 0,-1 0,1 0,-1 0,1-1,-1 1,-10 3</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35.171"/>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0 217,'38'-2,"0"-1,0-2,0-1,-1-2,0-2,-1-1,6-5,87-35,123-47,-249 97,1 0,-1 0,1 0,-1 0,1 0,0 1,-1 0,1 0,0 0,-1 0,1 0,-1 1,1 0,0 0,1 0,-2 1,0-1,-1 1,1-1,-1 1,0 0,1 0,-1 0,0 0,0 0,0 1,-1-1,1 0,0 1,-1-1,0 1,1 0,-1 0,0-1,0 3,4 18,-1 0,-1 0,-2 1,0-1,-1 0,-1 1,-2 1,0 39,2-5,-1-17,1 1,3 0,3 13,-4-50,0-1,1 0,0 0,-1 0,2 0,-1 0,0-1,1 1,0-1,0 0,0 1,1-1,0-1,-1 1,1 0,0-1,1 0,-1 0,1 0,-1 0,1-1,3 2,-2-2,0 0,-1-1,1 1,0-1,0 0,0 0,0-1,0 0,0 0,0 0,-1-1,1 0,0 0,0 0,0-1,-1 0,1 0,0 0,-1-1,2 0,5-6,0 0,0 0,-1-1,0-1,-1 0,0 0,-1-1,0 0,0-3,8-12,-2 0,-1-2,9-25,-18 40,0 0,-1-1,0 1,-1-1,-1 0,0 0,-1 0,-1-10,0 18,-1 1,0-1,0 0,-1 0,0 0,0 1,-1-1,1 1,-1 0,-1 0,1 0,-1 0,0 0,-1 1,1 0,-1 0,0 0,0 0,-4-2,-10-7,0 1,-1 1,0 1,-1 1,0 0,0 2,-1 0,-1 2,1 0,-1 1,0 2,0 0,0 2,-19 0,-7 3,27-2</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35.503"/>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1 1,'3'99,"4"0,16 71,55 200,-49-218,10 144,-38-283,3 10,1-7</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35.852"/>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5 400,'1'3,"1"1,0-1,0 0,1-1,-1 1,1 0,-1-1,1 1,0-1,0 0,0 0,0 0,0 0,0 0,1-1,-1 1,1-1,-1 0,1 0,-1-1,1 1,0-1,-1 1,1-1,0 0,2-1,1 1,0-1,0-1,0 1,0-1,0 0,0-1,-1 0,1 0,-1 0,0-1,0 1,0-2,1 0,26-23,0-1,-2-2,3-7,-25 28,-1 0,0-1,-1 0,-1-1,1 0,-2 0,1 0,-2 0,0-1,0 0,-1 0,0-8,-2 16,-1 1,0-1,0 1,-1-1,0 1,1-1,-1 1,-1 0,1-1,-1 1,1 0,-1 0,0 0,-1 0,1 0,-1 1,0-1,0 1,0-1,0 1,0 0,-1 0,1 1,-1-1,0 1,0 0,0 0,0 0,0 0,0 1,-1-1,0 1,-2-1,0 0,0 1,0 0,-1 0,1 0,0 1,0 0,0 0,0 1,0 0,-1 1,1-1,1 1,-1 1,0-1,0 1,1 0,0 0,-1 1,0 1,-6 7,0 0,1 1,1 0,0 1,0 0,2 1,0 0,0 1,2 0,0 0,-2 9,-1 3,2 1,2 1,0 0,2 0,1 0,1 9,2-17,0 1,1 0,2 0,0-1,2 1,3 8,-5-20,1 0,0-1,1 0,0 0,1 0,0-1,0 0,1 0,0 0,0-1,1 0,0-1,1 0,0 1,2-1,-1 0,1-1,0 0,0 0,1-2,0 1,0-1,6 1,-11-4,0 0,0 0,0-1,0 1,0-1,0-1,0 0,0 0,-1 0,1 0,0-1,-1-1,1 1,-1-1,7-3,-2-2,0 0,0-1,0 0,-1 0,0-1,-1-1,-1 0,1 0,-2 0,5-10,5-7</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36.775"/>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819 736,'24'5,"2"-1,-25-4,1 0,-1 0,0-1,0 1,-1 0,1-1,0 1,0-1,0 1,0-1,0 0,0 1,-1-1,1 0,0 1,0-1,-1 0,1 0,-1 0,1 0,-1 0,1 1,-1-1,1 0,-1-1,2-5,0 0,-1 1,0-1,0 0,0 0,-1 0,0 0,-1 0,0 0,0 0,0 1,-1-1,0 0,0 1,0-1,-2-1,-2-5,0 1,0 0,-1 1,-1 0,0 0,0 0,-10-9,10 12,-1 1,0-1,0 1,-1 1,0 0,0 0,0 1,-1 0,1 1,-2-1,7 4,0 0,0-1,-1 2,1-1,0 1,0 0,-1 0,1 0,0 0,0 1,0 0,-1 0,1 1,0 0,0-1,1 1,-1 1,0-1,1 1,-1 0,1 0,-4 3,-6 8,0 0,1 1,1 1,0-1,1 2,0 0,2 0,0 1,1 0,0 0,0 7,1 0,1-1,1 1,1 1,1-1,1 0,1 1,2-1,2 17,-2-31,1-1,1 0,0 1,1-1,0 0,0 0,1-1,0 1,1-1,0 0,0-1,1 1,0-1,0-1,2 1,1 1,0 0,0-2,1 1,0-1,1-1,-1 0,1 0,0-1,1-1,-1 0,1-1,3 0,-11-2,0 0,0-1,-1 0,1 0,0-1,0 1,-1-1,1 0,0 0,-1-1,1 0,-1 1,2-2,2-1,-1-1,1 0,-1 0,0 0,-1-1,1 0,1-2,5-8,0 0,-2-1,1 0,-2 0,0-2,-1 0,-4 7,0-1,-1 1,-1-1,0 0,0 0,0-11,-1-16,-3-24,1 55,-1 1,0-1,0 1,-3-8,3 13,0 0,0 0,0 1,0-1,0 0,-1 1,1-1,-1 1,0-1,1 1,-1 0,0 0,0 0,-1 0,0-1,3 3,-1-1,1 1,0 0,-1 0,1 0,0 0,-1 0,1 0,0 0,-1-1,1 1,0 0,-1 0,1 0,0 0,-1 0,1 1,0-1,-1 0,1 0,0 0,-1 0,1 0,0 0,-1 0,1 1,0-1,0 0,-1 0,1 0,0 1,0-1,-1 0,1 1,0-1,-7 16,3 19,4-34,-1 22,0 1,2 0,1-1,3 15,-4-30,1 0,0 0,0-1,1 1,0-1,0 1,0-1,1 0,1 0,-1 0,1-1,0 0,1 0,-1 0,3 1,-6-5,0 0,1 0,-1 0,1-1,-1 1,1-1,-1 0,1 0,0 0,0 0,-1 0,1 0,0-1,0 1,0-1,0 0,0 0,0 0,0 0,1-1,-1 0,1 0,-1-1,0 1,1-1,-1 0,0 0,0 0,0 0,-1-1,1 1,0-1,-1 0,0 1,2-3,5-8,-1-1,0-1,-1 1,-1-1,0-1,2-10,1-2,-2 0,-1-1,1-11,-6 28,0 0,-1 0,-1 0,1 0,-2 0,0 0,0 0,-1 0,-3-7,-8-13,0 1,-2 0,-1 1,-5-4,-84-113,80 113,-9-13,-2 2,-9-6,34 39,0 0,-1 1,-1 0,0 1,0 1,-1 0,0 1,0 0,-14-3,23 9,0 0,0 1,-1 0,1 0,0 1,-1-1,1 1,-1 1,1-1,0 1,-1 0,-2 2,0 0,-1 0,1 1,0 0,0 1,0 0,0 0,-3 4,-12 11,2 1,0 0,1 2,-13 19,-4 9,2 2,2 2,3 1,3 1,1 1,4 2,2 0,3 1,2 1,3 1,3 0,3 1,1 25,5-52,2 1,1-1,2 0,2 0,1 0,1-1,6 12,-7-29,0 0,1 0,1-1,1 0,0 0,2-1,0-1,0 0,2 0,0-2,1 1,0-2,1 0,4 2,-5-7,0 0,0-1,0 0,1-1,0-1,1-1,-1 0,1-1,-1-1,5 0,7 0,-1-2,1-1,-1-1,1-1,24-7,-34 5,-1 0,0-2,0 0,0-1,-1-1,0-1,-1 0,0 0,1-3,16-14,-2-1,-1-2,13-16,-27 28,-1-1,0 0,-1-1,-1-1,-1 0,1-5,-1-4</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37.200"/>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1 19,'2'-2,"0"1,0-1,0 0,0 1,1-1,-1 1,1-1,-1 1,1 0,-1 0,1 1,0-1,-1 0,1 1,0-1,-1 1,1 0,0 0,0 0,2 1,0 0,-1 0,1 0,-1 1,0 0,1 0,-1 0,0 0,0 0,3 4,8 6,-1 0,-1 2,0 0,0 0,-1 2,-11-15,264 368,-176-239,-45-72,4 1,-4-6,4 12,-33-46,-3-4</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37.539"/>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687 0,'-2'1,"0"0,0 0,0-1,0 1,1 1,-1-1,0 0,0 0,1 1,-1-1,1 1,-1-1,1 1,0 0,-1 1,-2 1,-26 33,2 1,-22 39,-41 88,30-52,48-91,-365 623,373-635,7-7</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37.869"/>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1 20,'4'0,"6"0,5 0,5 0,3 0,2 0,1 0,1 0,-1 0,0 0,1 0,-2 0,1 0,-5-4,-1-2,0 1,-4 0</inkml:trace>
  <inkml:trace contextRef="#ctx0" brushRef="#br0" timeOffset="1">127 401,'5'0,"5"-5,9 0,3-9,0-2,2-2,1 1,0 0,-3-2,-2 2,-4 1,-5 2</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38.202"/>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1 92,'0'1,"1"0,-1 0,1 0,-1-1,1 1,-1 0,1 0,-1-1,1 1,0 0,0-1,-1 1,1-1,0 1,0-1,-1 1,1-1,0 1,0-1,0 0,0 0,0 1,0-1,0 0,0 0,26 4,-15-3,-1-1,1-1,0 0,0-1,-1 0,1-1,3-1,16-7,-1-1,1-2,54-17,-24 10,-39 12</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38.539"/>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103 1,'-2'31,"-1"0,-2 0,-1 0,-2-1,0 0,-16 67,4 32,5 1,6 1,7 71,1-162,1-8,1 1,4 25,1-30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42.203"/>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2798 357,'-60'-74,"16"28,-44-35,70 66,0 2,0 1,-1 0,-1 1,0 1,0 1,-6-1,1 2,-1 0,0 2,0 1,-10 0,21 3,0 2,0 0,0 0,0 2,0 0,0 0,1 2,-8 2,-18 9,1 2,0 2,2 2,1 1,0 1,-19 19,53-40,0 0,-1 0,1-1,0 1,-1 0,0-1,1 0,-1 0,0 0,1 0,-1 0,0 0,0-1,0 1,0-1,0 0,1 0,-1 0,0 0,0 0,0-1,0 1,0-1,0 0,1 0,-1 0,0 0,1 0,-1-1,1 1,-1-1,1 0,0 1,-2-2,-8-6,0 0,-1 1,0 1,0 0,-1 1,0 1,0 0,-1 0,1 1,-1 1,0 1,0 0,0 1,-11 1,-3 1,1 2,0 0,0 2,1 2,0 0,0 2,-12 5,-64 30,1 5,3 4,-41 32,-63 54,-3 15,202-151,-15 11,0 1,2 0,0 1,0 1,-2 6,18-22,0 0,0 1,0-1,0 1,0-1,0 1,1 0,-1-1,1 1,-1 0,1-1,0 1,-1 0,1 0,0-1,0 1,0 0,0 0,1 1,-1-3,0 0,0 1,0-1,1 1,-1-1,0 0,0 1,1-1,-1 0,0 0,1 1,-1-1,0 0,1 0,-1 1,0-1,1 0,-1 0,1 0,-1 0,0 1,1-1,-1 0,1 0,-1 0,0 0,1 0,-1 0,2 0,0-1,-1 1,1 0,0-1,-1 0,1 1,0-1,-1 0,1 1,-1-1,2-1,-2 1,0 0,0 0,1 1,-1-1,0 0,0 0,0 0,0-1,0 1,0 0,0 0,0 0,-1-1,1 1,0-1,-1 1,1-1,-1 2,0 0,0 0,-1 0,1 0,0 0,0-1,0 1,0 0,0 0,0 0,0 0,0 0,0 0,0-1,-1 1,1 0,0 0,0 0,0 0,0 0,0 0,-1 0,1 0,0 0,0 0,0 0,0 0,0 0,-1 0,1 0,0 0,0 0,0 0,0 0,-1 0,1 0,0 0,0 0,0 0,0 0,0 0,-1 0,1 0,0 0,-17 9,2 3,0 0,1 1,0 0,1 2,-4 5,-57 80,42-50,3 0,2 2,3 1,1 1,3 1,3 0,2 2,2 0,3 0,3 1,-1 51,8-91,0 1,1 0,1 0,0-1,2 1,0-1,5 10,-5-15,2 0,0 0,1-1,0 0,0-1,1 1,1-1,0-1,1 0,5 5,3 0,1-1,0 0,1-1,1-2,0 0,1-1,0-1,0-1,2 0,17 3,0-2,1-1,0-3,28 1,-62-6,-1-1,1 0,0 0,-1 0,1-1,-1 0,1-1,-1 0,0 0,0 0,0-1,-3 1,0 1,-1-1,1 1,0-1,-1 0,0 0,0-1,0 1,1-2,-3 3,0 0,0 0,0 0,0 0,0 0,0 0,-1-1,1 1,-1 0,1 0,-1-1,0 1,0 0,0-1,0 1,0 0,-1-2,1 4,0 0,0 0,0-1,0 1,0 0,0 0,0 0,0-1,0 1,0 0,-1 0,1 0,0 0,0 0,0-1,0 1,0 0,0 0,0 0,-1 0,1 0,0 0,0 0,0-1,0 1,0 0,-1 0,1 0,0 0,0 0,0 0,0 0,-1 0,1 0,0 0,0 0,0 0,-1 0,1 0,0 0,0 0,0 0,0 0,-1 0,1 0,0 0,0 0,-11 8,-7 14,5-2,2 0,-1 1,2 0,1 1,1 0,1 1,1-1,0 1,2 1,1-1,1 0,0 1,2 0,2 9,-1-23,1 0,0 0,1-1,0 1,1-1,0 0,0 1,1-2,0 1,0 0,1-1,4 5,0-2,1 1,0-1,1-1,0 0,13 7,3 0,1-1,1-1,1-1,0-2,1-2,14 3,23 4,64 6,-101-21,-24-3,0 2,0-1,0 1,0 1,0-1,3 2,-9-2,0 0,0 0,0 0,0 1,0-1,0 0,0 1,0-1,-1 1,1-1,-1 1,1 0,-1 0,0 0,1 0,-1 0,0 0,0 0,0 0,-1 0,1 0,-1 1,1-1,-1 1,2 12,-1 0,0 0,-2 7,0-12,1 1,1 0,-1-1,2 1,1 10,-1-17,-1 0,1 0,-1-1,1 1,1 0,-1-1,0 1,1-1,-1 0,1 0,0 0,0 0,1 0,-1-1,0 1,1-1,2 2,12 5,1-1,0 0,0-1,0-1,1-1,0-1,19 2,2-3,0-1,0-2,17-3,-21-2,0-1,0-1,-1-3,0-1,-1-1,28-15,-59 25,0 1,0-1,0 1,1-1,-1 1,0 0,0 1,1-1,-1 1,1 0,-1 0,0 0,3 1,-3 0,0 1,1 0,-1 0,0 0,0 0,0 0,0 1,-1 0,1 0,-1 0,1 0,-1 0,0 1,52 59,-41-44,2 0,1-1,0-1,1 0,1-2,18 12,-19-17,1 0,0-2,1 0,0-2,0 0,0-1,1-1,0-1,6 0,19-1,0-1,1-2,31-6,-36 1,-1-2,0-1,-1-3,0-1,-1-1,20-12,66-37,-76 36,0 3,2 2,0 2,26-5,-63 21,0 2,0-1,0 2,0 0,0 1,12 1,-17 0,-1 0,0 1,0 0,0 0,0 1,-1 0,1 0,-1 1,1 0,-1 0,0 1,1 1,35 30,-28-22,0-1,1-1,0 0,1-1,1-1,0 0,11 3,-5-5,0-1,1-1,0-1,0-1,0-1,0-2,0 0,0-2,1-1,-1-1,0-1,-1-1,1-1,8-4,248-93,-263 97,0 2,0-1,0 2,0 1,17-1,-27 3,1 0,-1 1,1 0,-1 0,0 1,1 0,-1 0,0 1,0 0,0 0,-1 1,1 0,4 4,36 30,-29-21,1-2,13 8,-26-19,0 0,0 0,1-1,0 0,-1 0,1-1,0 0,0 0,1-1,-1 0,14 1,1-1,-1-1,1-1,-1 0,0-2,1-1,-1-1,10-4,-6 1,1 1,-1 1,1 1,0 1,12 1,46 1,7 4,7 0,-73 0,0 1,-1 1,1 2,-1 0,-1 1,17 8,49 14,-69-24,4 2,0 0,1-2,0-2,26 2,-19-4,1-2,-1-1,1-2,-1-1,0-2,25-8,-4-6,38-20,-37 16,25-8,-60 26,1 1,-1 1,1 1,0 1,0 1,1 0,-8 2,0 1,-1 0,1 1,0 0,-1 1,9 3,14 7,26 13,-46-19,-5-2,0-1,0-1,0 0,1 0,-1-1,1-1,-1 0,1-1,0 0,0 0,-1-1,1-1,-1 0,1-1,4-1,20-9,0-1,0-2,-2-2,1-1,2-2,2 2,32-11,11 4,72-12,-149 37,-1 1,0-1,0 1,1 0,-1 0,0 1,1-1,-1 1,0 0,0 0,0 0,0 0,0 1,3 1,5 4,-2 0,1 0,-1 1,2 2,-3-2,1 0,-1-1,1 0,1-1,1 0,4 1,1-1,-1-1,1-1,0 0,0-1,1-1,-1-1,1-1,10 0,16 0,1-2,-1-1,0-3,0-1,30-10,-33 4,-8 2,0 2,5 0,-28 7,1 1,0 0,-1 0,1 1,0 1,-1 0,1 0,9 3,-11-1,0 1,-1 0,1 1,-1 0,0 0,0 1,-1 0,0 0,0 1,3 3,33 27,-31-29,1-1,0 0,1 0,-1-2,1 0,0 0,0-1,1-1,-1-1,1 0,0 0,0-2,0 0,37-1,-1-3,1-3,2-2,-50 9,182-35,96-13,-226 44,1 3,18 3,-22 0,-1-3,42-5,-61-1,-1-2,0-1,0-1,-1-2,18-10,6-2,32-15,-2-3,40-29,-69 36,-2-3,-2-2,-2-2,1-5,-38 34,-1 0,-1 0,0-1,-1-1,-1 0,0 0,-1-1,-1 0,0 0,-2-1,0 1,-1-1,1-9,1-25,-2-1,-3 1,-2 0,-2-8,1 31,-1 0,-1 0,-2 0,0 1,-2-1,-2 2,0-1,-1 1,-2 1,-1 0,-1 1,-5-4,-4-5,-2 1,-29-29,37 45,0 1,0 1,-2 1,1 0,-22-10,2 7,33 16,-1-2,1 1,0-1,-1 0,1 0,1-1,-1 0,0 0,1 0,0-1,0 1,0-1,1 0,-1-1,-22-44,15 28,0 0,-12-14,-16-16,-3 2,-1 2,-3 1,-2 3,-2 2,-1 3,-2 1,-2 4,-46-22,72 42,0 1,-1 2,-1 1,1 1,-1 2,-1 1,1 2,-1 1,0 1,1 2,-32 4,46 0,-1 0,2 1,-1 1,-11 6,-42 13,70-25,-1 1,1-1,-1 0,1 0,-1 1,1-1,-1 0,1 0,-1 0,0-1,1 1,-1 0,1 0,0-1,-1 1,1-1,-1 1,1-1,0 0,-1 0,1 0,0 1,0-1,-1 0,1 0,0-1,0 1,0 0,0 0,0 0,1-1,-2 0,-1-6,0 1,1-1,0 1,0-1,1 0,-1-2,-5-25,3 27,0 0,0 0,-1 0,0 1,0 0,-1 0,0 0,0 0,0 1,-1 0,0 0,0 1,-1 0,0 0,-13-7,0 1,-1 1,0 0,-17-3,-2 1,0 2,0 1,-1 3,0 1,-1 2,-6 2,-10 3,0 2,0 3,1 2,-9 5,-82 21,-193 39,309-68,-1-2,1-2,-1 0,1-3,-7-1,36 1,0 0,0 0,1 0,-1-1,0 1,1-1,-1 0,1 0,-1-1,1 1,0-1,0 1,0-1,0 0,1 0,-1 0,1 0,0-1,-1 0,-6-11,1-1,1 1,-5-15,8 19,-3-6,-1 0,-1 0,0 1,-1 0,0 0,-2 1,0 1,0 0,-1 0,-1 1,0 1,-1 0,-1 2,1-1,-4 1,-25-14,-2 2,0 2,-1 2,-1 2,-1 3,0 1,-1 3,-38-2,-73 0,-1 7,-12 8,0-1,66-1,-12 0,-68-10,133 0,0-2,1-3,-9-5,-4-1,-49-6,0 10,0 5,0 4,-94 10,69 7,2 6,-135 35,171-24,-19 11,37-10,-1-4,-13-2,3-1,59-12,0-2,-1-2,0-1,-8-1,13-2,0 1,-20 7,-6-1,24-3,0 2,1 1,0 2,-9 5,-128 61,168-76,0 1,0-1,0 0,0-1,0 1,0 0,-3-1,5 0,1 0,-1 0,1 0,0 0,-1 0,1 0,0 0,-1 0,1 0,0 0,-1 0,1 0,0 0,-1-1,1 1,0 0,-1 0,1 0,0-1,0 1,-1 0,1 0,0-1,0 1,-1 0,1-1,0 1,0-1,0 0,0 0,0 1,0-1,0 0,1 0,-1 1,0-1,0 0,1 0,-1 1,0-1,1 0,-1 1,0-1,1 0,0 0,23-31,-12 12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0:43.913"/>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8,'0'-1,"0"1,0 0,0 0,0 0,0-1,0 1,0 0,0 0,0-1,0 1,0 0,0 0,0-1,0 1,0 0,0 0,0 0,1-1,-1 1,0 0,0 0,0 0,0-1,0 1,1 0,-1 0,0 0,0 0,0 0,1-1,-1 1,0 0,0 0,0 0,1 0,-1 0,0 0,0 0,11 4,15 17,-20-15,33 28,-2 1,5 8,47 45,-50-53,-1 2,-1 2,3 9,-38-46,-1 0,0-1,0 1,1 0,-1-1,1 1,-1 0,1-1,0 0,0 1,-1-1,1 0,0 0,0 0,0 0,2 0,6-2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1:55.601"/>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1 177,'1'1,"-1"0,1 0,0 0,0 0,0 0,-1 0,1 0,0 0,0 0,1-1,-1 1,0 0,0-1,0 1,0-1,0 1,1-1,-1 0,0 1,0-1,1 0,-1 0,0 0,1 0,1 1,9 1,0-1,1 0,-1 0,1-2,-1 1,0-2,1 1,-1-2,8-2,22-7,-1-3,5-4,30-10,218-64,-287 91,3-2,0 1,0 0,0 1,0 0,5 1,-15 0,1 1,-1 0,0 0,0 0,1 0,-1 0,0 0,0 0,1 0,-1 1,0-1,0 0,1 0,-1 0,0 0,0 0,1 0,-1 0,0 1,0-1,0 0,1 0,-1 0,0 0,0 1,0-1,0 0,1 0,-1 0,0 1,0-1,0 0,0 0,0 1,0-1,-2 11,-13 17,11-21,-2 7,0-1,1 1,1 0,0 0,0 0,2 1,-1 11,1 2,1 1,2-1,2 18,-1-32,0 1,0-1,2 0,0 0,0 0,2 0,-1-1,7 10,-8-16,0-1,0 1,1-1,0 0,1-1,-1 1,1-1,0 0,0-1,0 1,1-1,0-1,0 1,0-1,0 0,0-1,2 1,0-1,0 0,1 0,-1-1,1 0,-1-1,1 0,-1-1,1 1,-1-2,1 0,-1 0,0 0,0-1,0-1,6-2,-3-1,0 0,0 0,-1-1,0-1,0 0,-1-1,0 1,-1-2,0 1,4-8,-7 7,-1 1,1-1,-2 0,1-1,-1 1,-1-1,0 0,-1 0,-1 0,1 0,-2 0,0 0,0 0,-1 0,0 0,-3-7,2 10,-1 1,0 0,0 0,-1 0,0 0,-1 0,0 1,0 0,0 0,-1 0,0 0,0 1,-1 0,0 0,0 1,0 0,-4-2,-2-1,-1 1,1 0,-1 1,-1 1,1 0,-1 1,0 0,0 2,-11-2,11 3,0 0,0 1,0 0,1 1,-1 1,-5 2,-1 2</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49.381"/>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6 0,'-4'0,"2"0,7 0,6 0,10 0,5 0,4 0,-4 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49.713"/>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11 0,'-4'0,"-1"4,4 2,11-1,8-1,5-1,4-1,1-1,-5 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54.239"/>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3 119,'-2'1,"6"2,9 3,17 1,1-2,-1-1,1-2,0-1,31-3,-13 2,164-1,476 10,-371 2,67-17,317-40,219-21,306 36,-908 30,392 4,-496 10,-9 0,-199-13,1 1,-1-1,0 1,0 1,5 0,-10-1,1 0,0 1,-1-1,1 0,0 1,-1-1,0 1,1 0,-1 0,0 0,0 0,0 0,0 1,1 1,0 0,1 0,-1-1,0 0,1 0,0 0,0 0,0 0,0-1,0 1,0-1,0 0,1-1,-1 1,1-1,0 0,-1 0,1 0,1-1,16 3,1-2,0-1,7-1,-5 0,8-1,0-1,19-6,-16 3,32-2,-12 6,0-4,0-1,80-19,-105 21,-27 5,0-1,0 1,0 0,0-1,0 0,0 0,0 0,-1-1,1 1,0-1,-1 0,1 0,-1 0,1-1,-1 1,0-1,0 0,1 0,6-14</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55.238"/>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357 13,'0'0,"0"-1,-1 0,1 0,0 1,-1-1,1 0,-1 1,1-1,-1 1,1-1,-1 0,1 1,-1-1,1 1,-1-1,0 1,1-1,-1 1,0 0,0-1,1 1,-1 0,0 0,0 0,1-1,-1 1,0 0,0 0,0 0,0 0,-26 0,19 3,0 0,0 0,0 1,1 0,-1 0,1 1,0 0,1 0,-1 1,1 0,0 0,0 0,-1 4,-9 9,2 2,0 0,1 0,1 2,-10 25,1 1,3 0,1 2,3 0,2 3,-3 25,4 1,-1 78,12-135,1 1,0-1,2 0,1 0,0 0,2 0,1-1,2 4,-4-11,2-1,0 1,1-1,0 0,1-1,1 0,0 0,0-1,1 0,1-1,0 0,3 1,-1-2,0-1,0 0,1-1,0-1,10 4,-21-10,1 1,-1-1,1 1,0-1,-1-1,1 1,0-1,0 1,0-1,0-1,-1 1,1-1,0 0,0 0,-1 0,1 0,-1-1,1 0,-1 0,1 0,0-2,17-13</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55.571"/>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0,'1'3,"0"-1,-1 1,1-1,0 0,1 0,-1 1,0-1,1 0,-1 0,1 0,0 0,-1-1,1 1,0 0,1 0,4 5,84 89,4-5,58 40,-125-106,0 1,11 15,6 7,-45-48,1 1,1 1,-1-1,0 0,0 0,1 1,-1-1,1 0,-1 0,1 0,0-1,-1 1,1 0,0 0,-1-1,1 1,0-1,0 0,1 1,8-5</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55.906"/>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431 0,'-1'1,"0"-1,-1 1,1 0,0 0,0 0,0 0,0 0,0 0,0 0,0 0,0 0,0 0,0 0,1 1,-1-1,0 0,1 1,-1-1,-2 5,-66 121,28-49,-7 4,-89 132,105-163,12-19,-1 0,-5 3,17-28,3-6</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56.23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103 1,'4'0,"2"4,-1 6,0 6,-2 4,-1 3,-1 2,0 1,3 1,1-1,0 1,8-1,1 0,-1-1,1-3,2-7,0-1,-4-3</inkml:trace>
  <inkml:trace contextRef="#ctx0" brushRef="#br0" timeOffset="1">0 179,'5'0,"1"5,8 0,10 0,6 0,2-2,0-1,-2-1,0-1,-3 0,0 0,-6-5,-1 0,-4-1</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57.10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4 0,'-2'87,"0"-29,3 0,3 16,1-50,0 0,2 0,0 0,7 12,-5-12,0 0,-2 0,-1 1,0 5,-4-8</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57.458"/>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27 32,'-2'107,"1"-4,5 18,-3-113,0 0,1 0,0 0,0 0,1 0,0 0,0-1,1 0,0 1,0-1,0-1,1 1,1-1,-1 0,4 3,0 0,1 0,1-1,0 0,0-1,0 0,1-1,0-1,0 1,4 0,-11-5,0 0,0 1,-1-2,1 1,0 0,0-1,0 0,0 0,0-1,0 1,-1-1,1 0,0 0,3-2,0 0,-1-1,0 1,0-1,0-1,0 1,-1-1,0 0,4-5,6-7,-1-1,-1 0,-1-1,0-1,7-17,-12 23,-1-1,0 0,-1 0,-1-1,0 1,-1-1,-1 0,-1-1,0 1,-2 9,0-1,0 1,0 0,-1 0,0 0,-1 0,0 0,0 0,0 0,-1 0,0 1,0-1,-1 1,0 0,0 0,0 0,-1 0,0 1,0 0,0 0,-4-2,-4-3,0 1,-1 1,0 0,0 1,0 0,-1 2,0-1,0 2,-1 0,0 1,-9-1,0 1,0 1,0 1,0 1,-24 4,44-4,1 0,0 1,-1-1,1 1,0 0,0 0,0 1,0-1,0 1,0 0,0 0,0 0,1 1,-1-1,1 1,0 0,0 0,0 0,-1 1,-3 10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57.78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0,'13'10,"-1"0,2-1,-1 0,9 3,18 12,13 10,-3 3,-1 2,-1 2,-3 2,-1 3,23 32,-46-51,-2 0,-1 1,-1 1,-2 1,0 0,-2 1,-2 0,-1 1,-1 0,-1 1,-3 0,0 0,-1 11,-4-36,1 32,-2 25,0-54,0 0,-1 1,0-1,-1 0,0 0,-1 0,-4 9,7-18,0 0,0 0,0-1,0 1,0 0,0-1,0 1,0-1,-1 1,1-1,-1 0,1 1,-1-1,1 0,-1 0,0 0,1 0,-1-1,0 1,0 0,0-1,0 1,-16-2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1:55.997"/>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1 178,'1'4,"0"1,0-1,1 0,0 1,0-1,0 0,1 0,1 2,1 3,20 30,12 13,-19-28,-1 1,-1 1,-1 0,4 12,-19-37,1 1,-1-1,1 0,-1 0,1 0,-1 0,0 1,1-1,-1 0,0 0,0 1,0-1,0 0,0 0,0 0,-1 1,1-1,0 0,0 0,-1 0,1 1,-1-1,1 0,-1 0,0 0,1 0,-1 0,0-1,0 0,0 1,0-1,0 0,0 0,0 0,0 1,0-1,0 0,0-1,0 1,0 0,0 0,0 0,0 0,0-1,0 1,0 0,0-1,0 1,0-1,0 1,0-1,0 0,1 1,-1-1,0 0,0 0,1 1,-1-2,-3-2,0-1,0 1,1-1,0 0,0-1,0 1,0-1,1 1,0-1,0 0,0 1,1-1,0 0,0-1,-1-10,1 0,0 0,1 0,1-9,1 15,1 0,0 0,0 0,1 0,0 1,1-1,0 1,0 1,1-1,1 1,0 0,0 0,1 1,7-7,6-5,2 1,0 1,1 1,1 1,5-1,-18 10,1 0,0 1,0 0,1 1,0 0,8 0,-18 4,0 0,0 1,0-1,0 1,0 0,0 1,0-1,0 1,-1-1,1 1,0 0,0 0,-1 1,1-1,0 1,-1 0,0 0,1 0,-1 0,0 1,0-1,0 1,0 0,-1 0,1 0,-1 1,14 20,-4 1</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58.123"/>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155 0,'-1'6,"-1"0,1 0,-1 0,0 0,0-1,-1 1,0-1,0 0,-2 4,-6 11,10-19,-53 121,45-100,2 0,1 1,1 0,-2 15,-10 127,4 129,13-277,2 0,0 0,0 0,2-1,0 1,1-1,0 0,2 0,0-1,0 1,1-2,1 1,4 3,-7-10,0 1,1-1,0-1,1 1,0-1,0-1,0 1,1-1,0-1,0 0,1 0,-1-1,1 0,0 0,0-1,0-1,1 1,-1-2,1 1,-1-2,10 1,-9-2,-1-1,1 0,9-3,2-1</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58.452"/>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1,'1'8,"0"-1,0 1,1 0,0 0,0-1,1 0,0 1,0-1,1 0,0 0,0-1,1 1,0-1,0 0,0 0,1 0,5 4,16 12,0-1,1-2,18 9,-30-18,356 217,-368-224,0 0,1 0,0-1,0 1,0-1,0 0,0 0,0-1,2 1,10-2</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58.789"/>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302 0,'-4'1,"0"-1,1 1,-1-1,1 1,-1 0,1 1,-1-1,1 1,-1-1,1 1,0 0,0 0,0 0,0 1,0-1,1 1,-1 0,1-1,0 1,-1 2,-7 9,1 1,0 0,-6 15,6-10,-20 46,2 1,-1 15,-15 42,-9 26,47-132</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59.123"/>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151 1,'0'4,"0"6,0 5,0 5,5 3,1 2,-1 1,0 5,2 1,1 0,3-1,-1-2,-1-2,1 0,0-1,-2-1,1-4,1-6</inkml:trace>
  <inkml:trace contextRef="#ctx0" brushRef="#br0" timeOffset="1">0 305,'4'0,"6"0,10 0,6 0,2 0,6 0,1 0,-1 0,2-5,-1 0,-1-5,-3 0,-2 1,-2-1,-1 0,-5-3,-1-2,-5 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59.45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229 24,'6'0,"0"-1,0 0,0-1,-1 1,1-1,1-1,24-6,-19 7,0 1,-1 0,1 1,0 0,0 0,0 2,-1-1,8 3,-11-1,0-1,0 2,0-1,0 1,-1 0,1 1,-1 0,-1 0,1 1,-1-1,1 1,-1 2,3 3,0 0,-1 0,0 1,-1 1,0-1,-1 1,-1 0,0 1,-1-1,0 1,-1 0,0 0,-1 0,-1 0,0 14,-2-11,0 0,0-1,-2 1,0 0,0-1,-2 0,0 0,-1 0,-1-1,0 0,-1 0,0 0,-4 3,-3 0,-1 0,0-1,-1 0,0-2,-2 0,0-1,0-1,-1-1,-10 4,7-4,-1-2,0 0,0-2,-1 0,0-2,0-1,0-1,-15 0,36-3,1-1,-1 0,0-1,0 1,1 0,-1-1,0 0,1 0,-1 0,1-1,-1 1,1-1,0 1,0-1,0 0,0-1,0 1,0 0,0-1,0 0,1 1,0-1,-1 0,1 0,0 0,1-1,-1 1,0 0,1-1,0 1,0-1,0 0,0 0,-1-4,1-1,0 1,0-1,1 1,0-1,0 0,1 1,0-1,0 0,1 1,1 0,-1-1,1 1,1-1,2-1,0 0,1 0,0 1,0-1,1 2,0-1,1 1,0 0,0 1,1 0,0 1,0-1,0 2,1 0,0 0,3 0,6-3,1 2,0 1,0 0,0 1,0 2,1 0,-1 1,15 2,-9 2,0 2,0 0,17 7,-21-5,0-1,0-2,1 0,20 0,-23-6,-5-2</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9:59.78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1,'1'2,"0"-1,0 1,0 0,0 0,0 0,0-1,1 1,-1 0,0-1,1 0,0 1,-1-1,1 0,0 1,-1-1,1 0,1 0,2 2,290 181,-109-73,-156-92,118 78,-116-74,-1 1,-1 2,11 15,-27-27,-1 1,-1 1,0 0,-2 0,0 1,0 1,3 10,-8-14,0 1,-1 0,0 0,-1 1,-1-1,0 1,-1-1,-1 1,-1-1,-1 7,0-9,0 0,-2 0,0 0,0 0,-1-1,-1 0,0 0,0 0,-1-1,-1 0,0 0,0-1,-1 0,0-1,-10 9,-10 6,-2-2,0 0,-1-2,0-2,-4 0,24-12,-1 0,0-1,0-1,0 0,-1-1,-5 0,-9 1</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50:00.488"/>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159 38,'11'-28,"-5"19,-10 18,-38 91,-34 89,64-153,2 0,1 1,2-1,0 19,2-8,2 0,3 0,1 0,5 23,-4-53,1-1,1 0,0 0,1 0,1-1,0 0,1 0,1 0,0-1,1 0,1-1,0 1,1-2,6 7,-3-7,1 1,0-1,0-1,1-1,12 6,-22-13,1 0,0 0,-1 0,1-1,0 0,0 0,0-1,0 0,0 0,0-1,1 0,-1 0,0 0,0-1,0 0,4-2,19-8,-3 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50:01.034"/>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0,'0'10,"1"0,0-1,1 1,0-1,1 1,-1-1,2 0,-1 0,2 0,-1-1,1 1,0-1,4 4,11 14,2-1,1-1,9 6,16 17,18 28,51 73,-110-138,13 17,-19-25,0-1,0 0,0 1,0-1,0 0,1 0,-1 0,0 0,1 0,-1 0,1-1,-1 1,1 0,-1-1,1 1,4-3</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50:01.354"/>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383 0,'-2'1,"-1"-1,1 1,0 0,0 0,0 0,0 0,0 0,0 0,0 0,0 1,0-1,0 1,1-1,-1 1,0 0,-22 28,-43 83,6 2,-12 38,-19 39,75-160,1-5</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50:02.386"/>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39,'4'0,"7"0,9 0,6 0,2 0,2 0,-1 0,-1 0,0 0,-2-4,0-2,-4-4,-3 0,-3 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1:31.101"/>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2 1,'0'40,"-1"-12,1 0,1 1,1-1,2 0,1 0,5 14,18 44,3-2,4-2,30 51,-39-84,-2 0,-2 2,0 5,-16-42,-5-12,0 0,0 0,0 1,0-1,0 0,0 0,-1 0,1 1,-1-1,0 0,0 1,1-1,-2 0,1 1,0-1,-1 2,-5 8</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50:04.040"/>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107 0,'-9'12,"1"0,0 0,0 1,1 0,1 0,-1 4,-8 16,7-15,1 1,1 0,1 0,1 1,0-1,2 1,0 0,1 0,1-1,1 1,1 0,1 0,0-1,4 11,-1-13,1 1,0-1,2 0,0-1,1 0,0-1,1 0,1 0,0-1,1-1,1 0,12 9,-17-15,1 0,0-1,1-1,-1 1,1-2,0 1,0-2,0 1,1-1,-1-1,1 0,0-1,0 0,-1-1,1 0,0-1,0 0,-1-1,1 0,-1-1,1-1,-1 1,5-4,0-1,1-2,-2 0,1 0,-2-2,1 0,-1 0,-1-2,-1 1,9-13,-14 17,0-1,-1 0,0 0,-1-1,0 1,-1-1,0 0,-1-1,0 1,0 0,-1-1,-1 0,0 1,-1-1,-1-11,1 18,-1 1,1 0,-1 0,-1 0,1 0,0 0,-1 0,0 1,0-1,0 0,0 1,-1-1,1 1,-1 0,0 0,0 0,0 0,0 1,-1-1,1 1,-1 0,0 0,1 0,-2 0,-1-1,0 1,1 1,-2-1,1 1,0 0,0 0,0 1,0 0,-1 0,1 0,0 1,0 0,0 0,0 1,-6 1,-8 6,0 0,1 1,0 1,1 1,1 0,-1 1,2 1,0 1,1 1,0 0,1 0,1 1,1 1,0 1,0 2,9-14,0-1,0 1,1-1,0 1,0 1,-1 11</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50:04.366"/>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1,'16'0,"1"0,-1 2,0 0,0 0,0 2,-1 0,1 1,-1 0,0 1,5 3,26 17,-1 1,-1 2,-1 2,-2 2,-1 2,-2 2,26 32,-50-52,-1 1,0 0,-1 1,-1 0,-1 1,-1 0,-1 0,-1 1,0 0,-2 1,0-1,-1 1,-2 0,0 0,-1 0,-1 1,-2-1,0 0,-1 0,-1-1,-3 9,-5 10,-2 1,-2-2,-19 37,23-54,0-1,-2-1,0 0,-1-1,-1 0,-1-1,-12 9,14-16</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50:04.719"/>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208 0,'1'0,"-1"0,1 1,0-1,-1 0,1 0,0 1,-1-1,1 0,-1 1,1-1,-1 0,1 1,-1-1,1 1,-1-1,1 1,-1-1,1 1,-1-1,0 1,1 0,-1-1,0 1,0-1,1 1,-1 0,0-1,0 1,0 0,0-1,0 1,0 0,0 0,-2 24,-5-9,-1 0,-1 0,-8 11,-7 13,0 2,2 1,3 2,1 0,2 1,2 0,2 1,3 1,1 0,0 37,6-49,1-1,2 1,1-1,3 0,0 0,6 15,-8-39,0 0,1 0,1 0,-1 0,2-1,-1 0,2 0,-1 0,1-1,1 0,0-1,0 1,0-1,1-1,0 0,1 0,0-1,0 0,0 0,1-1,3 1,-2-2,-1-1,1 0,0 0,0-1,0 0,0-1,0-1,0 0,0-1,0 0,0 0,0-1,6-3,3-1</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50:05.04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0,'0'10,"1"1,0-1,1 0,0 0,0 0,1 0,0-1,1 1,0-1,4 5,0 0,1 0,0-1,1-1,0 0,1 0,6 4,22 16,0-3,2-1,42 21,-60-35,25 14,1-1,2-2,43 14,-78-34</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50:05.382"/>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322 1,'-2'0,"1"1,-1 0,0 0,0 0,1 0,-1 0,1 1,-1-1,1 0,-1 1,1-1,0 1,-1-1,1 1,0 0,0 0,0 0,-3 4,-29 45,1 1,3 1,0 9,-18 31,32-66,-81 166,86-171</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50:05.700"/>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93 1,'5'0,"1"4,-1 6,0 6,2 8,1 5,-1 2,-2 3,-2 2,3-2,0-2,0-3,-2-1,3-2,0 0,0-1,-3 0,-1-4</inkml:trace>
  <inkml:trace contextRef="#ctx0" brushRef="#br0" timeOffset="1">17 331,'-4'0,"-6"0,7 0,9 0,12 0,7 0,4 0,1 0,0 0,-1 0,-1 0,-1 0,-5-5,-6 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50:06.079"/>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203 28,'106'-20,"-94"19,13-2,0 1,0 1,0 1,16 2,-34-1,-1 0,1 0,-1 1,1 0,-1 0,0 0,1 1,-1 0,-1 0,1 0,0 1,-1 0,0 0,0 1,0-1,0 1,-1 0,1 0,2 5,-2 0,0 0,0 1,-1-1,0 1,-1 0,0 0,0 0,-2 1,1-1,-1 0,-1 1,0-1,-1 1,0-1,0 0,-1 0,-1 1,0-1,-1-1,0 1,0 0,-1-1,0 0,-1 0,0-1,-1 1,0-1,-6 5,-9 9,0-1,-2-1,0-2,-2 0,0-2,-18 9,28-17,-1 0,-1-2,0 0,0-1,0-1,0 0,-1-2,0 0,1-1,-1-1,-12 0,26-2,0 1,0-1,0 0,1 0,-1 0,0-1,1 1,-1-1,1 0,-1-1,1 1,0-1,0 0,0 0,0 0,-3-4,2 1,1 0,-1 0,1-1,0 0,1 0,0 0,0 0,0-1,1 1,-1-3,2 4,-1 0,1-1,0 1,0 0,1 0,0-1,0 1,0 0,1-3,0 5,1 0,-1 0,0 0,1 0,0 1,0-1,0 1,0-1,1 1,-1 0,1-1,0 1,0 1,3-3,5-5,1 1,1 1,-1 0,2 1,-1 1,0-1,1 2,0 0,1 1,0 0,-4 2,0 0,-1 0,1 1,0 1,0 0,0 0,0 1,0 1,-1 0,1 0,-1 1,1 0,-1 1,2 1,12 8,-1 1,0 1,-1 1,0 1,-2 1,7 9,-20-21,0 0,0-1,0 0,4 3,6 1</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50:06.41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0,'93'27,"-49"-16,24 11,-15-2,-1 2,-1 3,-2 2,26 18,-57-33,-1 1,0 1,-1 1,0 0,-1 1,-1 0,0 1,-1 1,-1 0,-1 1,-1 0,0 1,0 5,-1-1,-2 1,-1 0,-1 0,-1 1,-1-1,-1 1,-1-1,-2 1,0 0,-2-1,-1 1,-1-1,-1 0,-1 0,-1-1,-1 0,-1 0,-13 20,-2-4,-1-2,-1-1,-2-2,-2 0,-1-2,-1-2,-2-1,-14 8,39-30,-1-1,0-1,0 1,-1-2,-9 4,1-2</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50:07.034"/>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1,'7'1,"0"1,0 0,0 0,0 1,0-1,-1 2,1-1,-1 1,1 0,-1 0,1 2,-2-3,60 46,-1 3,11 16,-11-11,57 54,89 74,-200-176,1-2,0 1,11 4,0-2</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50:07.364"/>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501 0,'-32'34,"2"2,2 0,1 2,2 1,-11 26,-20 47,-16 53,24-42,-28 61,54-130,8-20,-1 0,-4 4,22-39,5-4</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1:31.435"/>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0 204,'21'-3,"-1"0,0-1,0-1,0-1,0 0,0-3,17-3,19-5,8 3,-1-4,-2-2,13-9,-69 28,-1-1,1 0,-1 0,0-1,0 1,0-1,-1 0,1 0,-1 0,1 0,-1-1,0 0,0 1,0-2,4-10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50:07.698"/>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204 0,'4'0,"1"0,0 0,0 1,-1-1,1 1,0 0,-1 0,1 1,-1-1,1 1,-1 0,4 3,-4-2,0 0,0 1,-1-1,1 1,-1 0,0 1,0-1,-1 0,1 1,-1-1,2 5,9 27,-2-1,-1 2,2 18,-1-8,13 90,-12-68,-12-65,1-1,0 1,-1-1,0 1,0-1,0 1,0 0,-1-1,1 1,-1-1,0 1,-1 1,-7 11</inkml:trace>
  <inkml:trace contextRef="#ctx0" brushRef="#br0" timeOffset="1">1 356,'12'5,"0"-1,0 0,0-1,1 0,-1-1,1 0,0-1,11 0,21-2,37-7,-77 8,39-4,-1-3,0-1,0-2,0-2,-2-1,1-3,-2-1,4-4,-17 7,-5 2</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50:08.130"/>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57 105,'16'-9,"0"-1,13-10,-19 11,1 2,0-1,1 2,0-1,0 2,7-4,-7 6,0-1,-1 2,1 0,0 0,0 1,0 0,0 1,0 1,0 0,-3 0,-1 1,0-1,0 2,0-1,0 1,-1 0,1 1,-1 0,0 0,0 1,0 0,0 0,1 2,8 9,-1 0,-1 1,-1 0,-1 1,0 1,-1 0,-1 0,-1 1,0 0,1 11,-1-4,-2 1,-1-1,-1 1,-2 0,-1 0,0 0,-4 28,0-39,-1 0,0-1,-1 1,-1-1,-1 1,0-2,-1 1,-1-1,0 0,-1 0,0-1,-2 0,1-1,-2 0,0-1,0 0,-11 7,3-3,-2-1,0-1,0-1,-2 0,1-2,-2-1,1-1,-1-1,-1-1,1-2,-8 1,27-5,0 0,-1-1,1 0,-1 0,1 0,-1-1,1 0,-1 0,1-1,0 1,0-2,-1 1,-2-2,5 2,0-1,1 1,-1-1,0 0,1 0,0-1,-1 1,1-1,1 1,-1-1,0 0,1 0,0 0,0-1,0 1,0 0,1-1,0 1,0-2,-1-1,0-1,0 0,1 0,1 0,-1 0,1 0,0-1,1 1,0 0,0 0,1 0,0 1,1-1,-1 0,1 1,1-1,0 1,0 0,0 0,1 1,-1-1,2 1,-1 0,5-4,0 2,1-1,1 1,0 1,0 0,0 1,0 0,1 1,0 0,1 1,-1 0,0 1,1 1,0 0,0 1,6 0,-3 2,-1 0,1 1,0 0,-1 1,1 1,-1 1,0 0,0 1,-1 1,0 1,0 0,8 6,101 79,-82-59,1-2,2-2,17 8,-43-29</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50:08.46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0,'4'0,"6"0,6 4,4 2,3-1,2-1,1 4,1-1,-1 0,0-2,0-2,0-1,-5-10,-1-3,-4 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50:08.796"/>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98,'0'4,"9"1,7 1,5-2,8-1,3-5,1-3,-2-9,3-1,1-4,-3-2,-1-2,-7 3</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50:09.13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178 275,'-3'0,"0"1,1 0,-1-1,0 1,0 0,0 0,1 1,-1-1,0 0,1 1,-1 0,1-1,0 1,-1 0,1 0,0 1,-1 1,-7 8,1 0,0 1,1 0,0 0,-7 11,1 1,1 0,1 1,-2 9,10-24,0-1,1 1,1-1,0 1,0 0,1 0,0 0,1 0,0 0,1 0,0 0,3 8,-2-12,0 0,1 0,0-1,1 1,-1-1,1 0,0 0,1 0,-1 0,1-1,0 0,1 0,3 3,0-1,1-1,-1 0,1 0,1 0,-1-2,5 2,10 3,1-2,0-1,1-1,-1-1,1-2,6 0,-13-2,0-1,1 0,-1-2,0-1,-1 0,1-1,-1-1,0-1,0-1,-1 0,0-2,0 0,13-11,-5 2,-1-1,-2-1,0-1,-1-1,-1-1,-1-1,-2 0,9-16,-20 29,0-1,0 0,-1 0,-1-1,0 0,-1 0,2-12,-5 18,0 1,-1 0,0-1,0 1,0-1,-1 1,0-1,-1 1,1 0,-1 0,-1-1,1 2,-1-1,-1 0,1 0,-1 0,-8-8,0 0,0 0,-1 1,-1 1,-1 0,-8-6,-8-4,-2 2,-26-14,32 22,-1 1,0 0,0 3,-1 0,0 2,-1 1,0 1,-26 0,43 5,-1 0,1 2,0-1,0 2,0-1,1 2,-1 0,1 0,0 1,-3 2,-9 6,0 2,0 0,1 1,-3 5,-5 5</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50:09.546"/>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1 101,'4'0,"11"0,6 0,4 0,7-4,2-1,4-1,4-2,-1-1,2 1,1-2,-1 1,-5-3,1-3,-7 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50:09.866"/>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52,'7'-1,"-1"0,1 0,-1-1,1 0,-1 0,0 0,0-1,2-1,20-8,-12 7,0 1,0 0,0 1,1 1,-1 0,1 1,9 1,-22 0,1 0,-1 1,1-1,-1 1,1 0,-1 0,0 1,0-1,0 1,0 0,0 0,0 0,0 0,0 1,-1 0,1 0,-1 0,0 0,0 0,0 1,0-1,-1 1,1 0,-1 0,0 0,0 0,-1 0,1 0,0 4,2 10,-1 0,-1 1,-1-1,0 1,-1-1,-2 1,1-1,-2 1,-1-1,-1 3,-11 37,-4 0,-11 22,29-76,-37 81,25-60,2 1,1 1,1 0,-3 15,12-38,0-1,1 1,-1-1,1 1,-1-1,1 1,0-1,1 1,-1-1,1 1,-1-1,1 1,0-1,0 0,0 1,1-1,-1 0,2 3,0-4,-1 1,1 0,0-1,0 0,0 1,0-1,0 0,0-1,1 1,-1 0,1-1,-1 0,1 0,-1 0,1 0,0-1,2 1,7 0,1 0,-1-1,1 0,-1-1,0-1,1 0,-1-1,0 0,0-1,0 0,-1-1,0-1,0 0,5-3,14-12,0 0,-1-2,-1-2,13-14,66-50,-88 71</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50:10.212"/>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5 135,'-5'0,"8"0,8 0,5-5,10-1,4 1,1-4,0 0,0-3,-3 1,-1-2,0 1,-5-2,-3 1,-4 0,-4 1</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50:10.550"/>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0 29,'14'-6,"1"1,0 0,0 1,0 1,0 1,0 0,1 1,-1 0,1 1,9 2,-22-1,1-1,-1 1,0 0,0 0,1 0,-1 0,0 0,0 1,0-1,0 1,-1 0,1 0,0 0,-1 0,1 0,-1 1,0-1,0 1,0 0,0-1,0 1,-1 0,1 0,-1 0,0 0,0 0,1 3,2 11,0 0,-1 0,-1 0,-1 0,0 2,2 20,7 53,-4 0,-4 4,-2-88,-1 0,0 0,-1 0,0-1,0 1,-1-1,-3 8,-6 22,11-36,1 0,-1 0,1 0,0 0,0 0,0 0,0 0,0 0,0 0,0 0,0 0,0 0,0 0,0 0,1 0,-1 0,0 0,1 0,-1 0,0 0,1 0,0 0,-1-1,1 1,-1 0,1 0,0-1,0 1,-1 0,1-1,0 1,0 0,0-1,0 0,0 1,0-1,-1 1,1-1,0 0,0 0,0 1,0-1,0 0,0 0,1 0,4 0,-1 0,1 0,0-1,-1 0,1 0,-1 0,6-2,9-5,-1 0,0-2,0 0,11-10,34-17,-46 28</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50:10.87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551 661,'-233'82,"142"-52,8-5,37-12,-31 14,57-15,21-6,12-1,3-3,0-1,1 0,0-1,-1-1,16-2,-17 2,604-86,-386 50,3193-439,-3369 469,654-95,211-26,-899 126,74-10,52 3,-108 11,-31 2,-9 2,-15 5,-17 5,-6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1:32.226"/>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77 0,'-2'0,"0"1,0-1,0 1,0 0,0 0,0 0,0 0,0 0,1 0,-1 0,0 0,1 1,-1-1,1 0,-1 1,1 0,0-1,0 1,-1 0,1 0,-19 37,15-25,1 0,0 0,1 0,1 0,0 0,1 1,1-1,0 1,1-1,0 0,2 0,-1 1,2-1,0-1,0 1,1 0,16 35,1-1,3 0,20 27,-39-65,63 98,21 17,-65-89,20 36,-45-72,0 0,0 1,0-1,0 0,0 0,0 0,0 0,0 0,0 1,0-1,0 0,0 0,0 0,0 0,1 0,-1 1,0-1,0 0,0 0,0 0,0 0,0 0,0 0,0 0,0 1,0-1,1 0,-1 0,0 0,0 0,0 0,0 0,0 0,0 0,1 0,-1 0,0 0,0 0,0 0,0 0,0 0,1 0,-1 0,0 0,0 0,0 0,0 0,0 0,0 0,1 0,-1 0,0 0,0 0,0 0,0 0,0 0,0 0,1 0,-1 0,0 0,0-1,0 1,0 0,2-14,-4-19,-1 18,-3-15,1 0,2 0,0 0,2-24,2 45,0 1,0-1,1 0,0 1,0-1,1 1,0 0,0 0,1 0,0 0,1 0,-1 1,1 0,1 0,0 0,0 1,0 0,5-4,-2 2,1 1,-1 1,2 0,-1 0,0 1,1 0,0 1,10-3,-17 6,-1 0,1 0,-1 1,1-1,-1 1,1 0,-1 0,1 0,-1 1,1-1,-1 1,1 0,-1-1,1 2,-1-1,0 0,1 1,-1-1,0 1,0 0,0 0,0 1,-1-1,1 0,-1 1,1 0,-1-1,0 1,0 0,1 1,2 7,1 0,-1 0,-1 1,0-1,0 1,0 5,10 76,-1-9,-7-55,-4-16,0 0,2 0,-1 0,4 5,-7-17,0-1,0 1,1 0,-1 0,0 0,1 0,-1-1,1 1,-1 0,1-1,0 1,-1 0,1-1,0 1,-1-1,1 1,0-1,0 1,-1-1,1 1,0-1,0 0,0 1,0-1,0 0,-1 0,2 0,-1 0,1 0,-1-1,1 1,-1-1,0 1,1-1,-1 0,1 1,-1-1,0 0,0 0,0 0,1 0,-1 0,0 0,6-7,-1 0,0 0,0 0,2-6,-7 13,17-34,-12 24,0 0,0 0,1 0,1 1,2-3,21-20,-12 13,0 0,-2-2,3-5,-15 19,0 0,0-1,-1 0,0 0,-1 0,0 0,0-1,-1 1,0-1,-1 0,0-1,0 0,-1 0,0 0,-1-1,0 1,-1 0,0 0,0 0,-2-1,3 9,0 1,0-1,0 1,0-1,0 1,0-1,-1 1,1 0,-1 0,0 0,0 0,0 0,0 0,0 0,0 1,0-1,0 1,-1-1,1 1,-1 0,1 0,-1 0,1 0,-1 1,0-1,1 1,-1-1,0 1,1 0,-1 0,0 0,1 1,-1-1,0 0,-1 1,-3 1,1 0,-1 0,0 1,1-1,0 1,0 1,0-1,0 1,0 0,0 0,1 1,-2 1,0 2,0 0,1 1,-1 0,1 0,1 0,0 0,-3 9,0 4,1 1,0 0,2 0,1 1,0 0,1 23,3-35,0 0,1-1,0 1,1 0,0-1,1 1,0-1,1 0,0 0,1 0,0-1,1 1,0-1,0 0,1-1,0 0,9 8,-2-4,0 0,1-1,0-1,0-1,2 0,-1-1,1-1,0 0,1-1,16 3,-15-4,67 16,-75-20,0 0,0-1,0 0,1-1,-1 0,8-1,-15 0,0 0,-1 0,1 0,-1-1,1 1,-1-1,0 0,1 0,-1 0,0 0,0 0,0-1,-1 1,1-1,1-2,1-2,0 0,0 0,-1 0,0 0,-1-1,2-3,4-15</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50:11.212"/>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2,'17'0,"-4"-1,0 1,1 0,-1 1,0 0,0 1,0 0,0 2,-1-1,1 1,10 6,14 11,-2 2,0 1,-2 1,5 7,123 120,-137-128,279 263,-198-184,-88-86,-2-1</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50:11.566"/>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604 0,'-1'3,"0"0,1 0,-1-1,0 1,0-1,0 1,-1-1,1 1,-1-1,-1 2,-4 8,-37 73,-4-2,-24 27,-47 71,-9 12,101-157,-1-2,-2 0,-1-3,-6 4,24-23,8-8</inkml:trace>
  <inkml:trace contextRef="#ctx0" brushRef="#br0" timeOffset="1">807 332,'4'0,"10"-5,8-1,4-4,1 0,1 1,1-1,-2 0,0 2,0 3,-2 1,1 3,-1 0,0 1,1 1,-5-1</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50:11.89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1 153,'4'0,"10"0,3-4,7-2,4 0,1-3,1 0,-2-3,0 1,-1-2,-1-4,0 2,-1-1,-3-3,-7 3</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50:12.245"/>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11 84,'-5'15,"4"-15,1 1,-1-1,1 0,0 1,-1-1,1 1,0-1,-1 1,1-1,0 1,0-1,-1 1,1 0,0-1,0 1,0-1,0 1,0-1,0 1,0 0,0-1,0 1,0-1,0 1,0-1,1 1,-1 0,0-1,0 1,0-1,1 1,-1-1,0 1,1-1,-1 1,1-1,-1 0,0 1,1-1,-1 1,1-1,-1 0,1 0,-1 1,1-1,-1 0,1 0,-1 1,1-1,2 1,1 1,-1-1,0 0,1 0,0 0,-1 0,1-1,-1 0,1 1,0-1,-1-1,1 1,-1 0,3-1,7-3,0 1,0-2,5-2,20-6,-25 9,18-4,0-2,0-1,-1-1,0-1,1-3,-16 5,-4 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50:12.582"/>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53 275,'0'-7,"0"-11,0-1,1 0,1 0,3-10,-3 22,0 1,0-1,1 1,0 0,0-1,1 2,-1-1,1 0,0 1,1-1,-1 1,1 0,0 1,3-2,6-5,0 2,1 0,1 0,-1 2,1 0,0 0,1 2,0 0,7-1,-19 5,0 1,0-1,0 1,0 0,0 0,0 1,0 0,0 0,0 0,0 0,0 1,0-1,-1 1,1 1,-1-1,1 1,-1-1,0 1,0 0,0 1,-1-1,1 1,-1-1,0 1,3 4,7 11,-1 0,-1 0,-1 1,0 1,0 3,5 19,-1 0,-2 1,-2 0,-2 1,-2 0,-2 0,-2 4,-2-29,-1 0,-1 1,0-1,-2 0,0 0,-1 0,-2-1,0 0,0 0,-2 0,0-1,-1 0,-1-1,-1 0,-1-1,2-2,0-1,-1-1,0 1,-1-2,-1 0,0-1,0 0,-1-1,0-1,0 0,-1-1,0 0,-1-2,1 0,-1-1,0 0,-14 0,24-4,1 0,0 0,0-1,0 0,0 0,0-1,0 1,0-1,1-1,-1 1,1-1,-1 0,1 0,0 0,0-1,0 0,1 0,-1 0,1-1,0 1,0-1,0 0,1 0,0 0,0-1,0 1,0-2,0 0,0-1,0 1,0-1,1 0,0 0,0 0,1 0,0 0,1 0,-1 0,2-1,-1 1,1 0,0 0,1 0,0 0,0 0,1 0,0 1,2-3,-1 2,2 0,-1 1,1 0,0 0,1 1,0-1,0 1,0 1,1-1,-1 1,1 1,0-1,1 1,-1 1,1 0,0 0,0 0,0 1,2 0,18-2,0 1,0 1,1 2,-1 1,14 2,-15 0,0 2,0 1,0 1,-1 1,0 1,-1 2,0 1,-1 0,12 9,-26-14,1-1,-1-1,1 0,0 0,2-1,-8-2,0-1,0 0,0 0,0 0,0-1,0 0,1 0,-1 0,0-1,0 0,2 0,8-5</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50:16.329"/>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1608 0,'-4'0,"1"1,-1 0,0 0,0 0,0 0,1 0,-1 1,1 0,-1-1,1 1,0 1,-1-1,-2 3,-39 39,32-31,-21 25,1 2,-23 35,-51 92,38-56,-125 178,-13-9,-147 147,-29-27,323-341</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50:16.840"/>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1139 1,'-10'7,"0"0,0 0,0 1,1 0,0 1,1 0,-1 1,4-4,-43 49,3 2,-7 16,-75 126,44-68,82-129,-261 392,139-223,-41 34,56-78,63-74</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50:18.423"/>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26 0,'-1'1,"0"-1,0 0,1 0,-1 1,0-1,0 1,1-1,-1 1,0-1,1 1,-1-1,0 1,1-1,-1 1,1 0,-1-1,1 1,-1 0,1 0,-1-1,1 1,0 0,0 0,-1 0,1 0,0-1,0 1,0 1,-5 29,5-25,-4 43,3 1,2 0,2-1,6 26,41 196,-44-243,25 115,-7 1,5 144,-24-28,-8-183,-2-2,-8 29,9-83,1-17,2-5,0-7,0 8,0-14</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50:18.761"/>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0 1,'21'74,"61"239,44 155,-116-435,70 252,-67-225,-2 1,-3 0,0 48,-8-99,0-1,0 0,-1 0,0 1,-2 1,3-9,0 0,-1 0,1-1,-1 1,0 0,1-1,-1 1,0-1,0 1,0-1,0 1,0-1,-1 1,1-1,0 0,-1 0,1 0,-1 0,1 0,-1 0,1 0,-1 0,0-1,1 1,-1 0,0-1,0 0,1 1,-2-1,-18-1</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50:19.178"/>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26 257,'-26'-1,"36"-2,24-5,-1-4,-1-2,0-1,-1-2,1-2,15-8,12-2,-40 20,55-24,17-2,-67 27,0 1,0 1,1 1,0 1,0 1,1 2,-22 1,1 0,-1 0,1 0,-1 1,1-1,-1 1,0 1,1-1,-1 0,0 1,0 0,0 0,0 0,0 1,0-1,-1 1,3 2,-2-1,0 1,0 0,0 1,-1-1,0 1,0-1,0 1,-1 0,0 0,0 0,0 0,0 2,4 34,-1-1,-2 1,-2 0,-2 0,-2 1,0 43,2-19,-1-13,2 0,4 7,-3-52,1 1,0 0,1 0,0-1,0 0,1 1,0-1,0-1,1 1,1-1,-1 1,7 6,-8-11,-1-1,1 1,0-1,0 0,0 0,0 0,0 0,1 0,-1-1,1 0,-1 0,1 0,0-1,0 0,0 0,0 0,0 0,0-1,0 0,0 0,0 0,1 0,-1-1,0 0,4-1,3-3,0 0,0 0,0-1,0-1,-1 0,0-1,0 0,-1 0,0-1,-1-1,9-9,-4 2,0-2,-2 1,1-1,-2-1,-1 0,5-14,-10 20,0 0,-1 0,0-1,-1 1,-1-1,-1 1,0-1,0 0,-2 1,0-1,0 0,-2-1,0 3,0 0,-1 1,-1-1,0 1,-1 0,0 0,0 1,-2 0,1 0,-1 1,-1 0,0 0,-6-5,-6-3,0 1,-2 0,0 2,0 1,-1 0,-1 2,0 1,-1 1,0 1,-1 1,0 2,0 0,0 2,-23 0,43 3,0 2,1-1,-1 1,0 0,1 0,-1 1,1 0,0 0,0 1,-1-1,1 1,1 1,-1-1,0 1,1 0,-1 1,-12 11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21.997"/>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80 100,'-8'8,"1"0,-1 1,1 0,1 0,-1 0,2 1,-1 0,1 0,1 0,0 1,-2 9,4-14,1 1,-1 0,2 0,-1 0,1 0,0 0,0-1,1 1,0 0,0 0,1 0,0-1,0 1,1-1,-1 1,1-1,1 0,-1 0,5 5,2 3,1-1,0 0,1-1,0-1,1 1,1-2,1 1,-11-8,1 0,-1-1,1 1,-1-1,1 0,0 0,0-1,0 1,0-1,0 0,0-1,0 1,0-1,0 0,0 0,0-1,0 1,0-1,0 0,0-1,0 1,0-1,-1 0,1 0,1-1,2-3,-1 1,0-1,0 0,0-1,-1 1,0-2,0 1,-1 0,0-1,0 0,-1 0,0-1,-1 1,1-3,7-20,-3 0,0 0,0-14,-2-13,-3 1,-3-31,0 75,2 164,11 52,-4-110,18 70,-8-73,5-1,18 38,-35-113,-7-14,0 1,0-1,0 0,0 0,0 0,0 0,0 0,1 0,-1 0,0 0,0 0,0 1,0-1,0 0,0 0,0 0,0 0,0 0,1 0,-1 0,0 0,0 0,0 0,0 0,0 0,0 0,1 0,-1 0,0 0,0 0,0 0,0 0,0 0,0 0,0 0,1 0,-1 0,0 0,0 0,0 0,0 0,0-1,0 1,0 0,0 0,0 0,1 0,-1 0,0 0,4-25,-3 3</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50:19.507"/>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50 0,'-2'0,"0"0,0 1,0-1,0 1,0-1,0 1,0 0,0 0,0 0,1 0,-1 0,0 0,1 0,-1 0,0 1,1-1,0 1,-1-1,1 1,0 0,0-1,0 1,0 0,0 0,0 0,0-1,1 1,-1 0,1 0,-1 0,1 1,-2 8,0-1,1 1,0 0,1 0,1 6,2 17,1 1,2-1,9 28,35 101,-45-148,66 189,-9-27,-7 2,-4 18,-46-170,1 2,1 0,4 10,-8-33</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50:19.842"/>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24 375,'0'4,"0"0,0 0,1 0,-1 0,1 0,0 0,0 0,0 0,1-1,-1 1,1 0,0-1,0 1,0-1,1 1,-1-1,1 0,-1 0,1 0,0-1,0 1,1-1,-1 1,0-1,1 0,0 0,-1-1,3 2,0-2,0 1,-1-1,1 0,0 0,0 0,0-1,1 0,-1-1,0 1,0-1,0 0,-1 0,1-1,0 0,0 0,-1 0,1-1,3-2,6-5,0 0,-1-1,0-1,-1 0,11-14,-1-1,-2-1,10-17,-25 35,0 0,-1 0,-1-1,0 0,0 0,-1 0,0 0,-1 0,0-1,-1 1,0-3,-1 8,0 1,0-1,0 0,-1 1,0-1,0 0,-1 1,1-1,-1 1,0 0,0-1,-1 1,0 0,0 0,0 0,0 1,-1-1,0 1,0 0,0 0,0 0,-5-2,5 3,-1 0,0 0,0 1,0 0,0 0,0 0,0 1,0-1,-1 1,1 0,0 1,-1 0,1-1,-1 2,1-1,-1 1,-1 0,0 1,0 0,0 0,1 1,-1 0,1 1,0-1,0 1,0 0,0 1,1-1,-1 1,1 0,0 1,-16 18,2 2,1 0,0 0,3 2,0 0,1 1,2 0,1 1,-4 20,10-30,1 0,0 0,2 1,0-1,1 1,1-1,3 14,-2-21,2 0,0 0,0 0,1 0,1-1,0 0,1 0,0 0,1-1,0 0,0 0,6 4,1 1,2 0,0 0,1-2,0 0,1-1,1-1,0-1,0 0,1-1,1-2,6 3,-10-6,0 0,0-1,0-1,1 0,-1-1,1-1,-1-1,1 0,-1-1,1-1,-1-1,0-1,0 0,10-4,-15 3,-1-1,0 0,0 0,-1-1,0 0,0-1,0 0,-1-1,4-5,15-18,-2-1,2-6,-18 24,11-14</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50:20.853"/>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765 660,'-1'17,"-1"0,0 0,-5 16,-5 30,11-47,-1 3,0-1,2 1,0-1,2 14,-1-28,-1 0,1 0,0 0,0 0,0 0,1 0,0 0,-1 0,1-1,0 1,1-1,-1 1,1-1,-1 0,1 0,0 0,0 0,0 0,1-1,-1 0,1 1,-1-1,2 0,-2-1,-1 0,1 0,0 0,-1-1,1 1,0-1,-1 0,1 1,0-1,-1 0,1-1,0 1,0 0,-1-1,1 0,-1 1,1-1,-1 0,2-1,0 0,1-1,-1 0,0 0,0 0,0-1,0 1,-1-1,1 0,-1 0,0-1,4-6,0 0,-1 0,0 0,-1-1,0 0,-1 0,0-1,-1-1,0-3,0-1,-1 1,-1-1,-1 1,-1-1,0 1,-1-1,-1 1,-1 0,0 0,-1 0,-4-8,5 16,0-1,-1 1,0 0,-1 1,0-1,0 1,-1 1,0-1,0 1,-1 0,0 0,0 1,0 0,-1 1,0 0,0 0,-1 1,1 0,-1 1,0 0,-8-2,8 3,-1 1,1 0,0 0,-1 1,1 0,0 1,-1 0,1 1,0 0,0 0,0 1,0 1,1 0,-9 4,5 0,0 0,1 0,0 1,0 1,1 0,0 1,1 0,0 1,-7 11,3-2,1 1,1 1,1 0,1 0,1 1,1 1,1-1,1 1,1 1,-1 15,2-1,2 1,1 0,2 0,3 11,-2-35,0-1,1 1,1-1,0 1,1-1,1 0,2 2,-4-10,0-1,1 1,0-1,0 0,1 0,-1 0,1-1,1 0,-1 0,1-1,0 1,1-2,-1 1,4 1,1 0,1-1,0 0,0-1,0 0,0-1,0 0,1-1,7 0,-13-2,-1 0,1 0,0-1,0 0,0-1,-1 1,1-2,-1 1,1-1,-1 0,0 0,0-1,0 0,-1 0,4-3,9-10,-1-1,-1-1,0 0,-2-1,0-1,-1 0,-1-1,-1-1,-1 0,5-16,-10 21,-1 0,0 0,-2-1,0 0,0-10,-2 21,-1-1,0 1,0 0,-1 0,0 0,-1 0,1 0,-1 0,-1 0,0 1,0-1,0 1,-1 0,-1-2,-12-7,17 15,0 1,0-1,-1 1,1-1,0 1,-1 0,1-1,0 1,-1 0,1-1,-1 1,1 0,-1 0,1-1,-1 1,1 0,-1 0,1 0,-1-1,1 1,-1 0,1 0,-1 0,1 0,-1 0,1 0,-1 0,1 0,-1 0,1 1,-1-1,1 0,-1 0,1 0,-1 1,1-1,-1 0,1 0,-1 1,1-1,0 1,0 0,0 1,0-1,0 0,0 0,0 0,0 0,0 0,1 0,-1 1,0-1,1 0,-1 0,1 0,0 0,-1 0,1 0,-1 0,1-1,0 1,0 0,0 0,0 0,-1-1,1 1,0 0,0-1,0 1,1-1,31 18,-30-17,0 1,0-2,0 1,1 0,-1-1,0 1,0-1,0 0,1 0,-1 0,0-1,0 1,0-1,0 1,1-1,-1 0,0 0,1-1,0-1,0 1,0-1,0 0,-1 0,1 0,-1-1,0 1,0-1,0 0,0 0,1-2,4-11,0 0,-1 0,0 0,-2-1,4-18,-6 23,0 0,-1 0,0-1,-1 1,0 0,-1-1,-1 1,0-1,-1 1,-1 0,0 0,0 0,-4-6,-8-15,-1 0,-2 1,-1 1,-2 1,-22-25,8 15,-2 2,-2 1,-34-25,52 46,-2 0,0 1,-1 2,-1 0,-14-5,29 15,0 0,0 1,0 0,0 0,-1 1,1 1,-1 0,1 0,-1 1,0 0,1 1,-1 0,1 1,-1 0,1 0,-2 2,-6 3,1 2,0 0,1 0,0 2,1 0,0 1,0 0,1 1,1 1,0 0,1 1,1 0,-3 6,-10 17,2 1,2 1,1 1,2 1,0 5,-1 12,2 0,2 1,3 0,3 1,3 0,2 51,4-60,3 1,2-1,2 0,3 0,2-1,2-1,2 0,4 4,-9-29,0 0,2-1,1 0,0-1,2-1,0 0,2-2,14 13,-16-18,2 0,-1-1,2-1,0-1,1-1,0-1,0 0,1-2,0 0,10 1,-9-4,0-1,0-1,1 0,0-2,-1-1,1-1,-1-1,1 0,-1-2,0-1,1-2,5-2,-1-1,-1-2,0 0,-1-2,0-1,-1-1,-1-1,13-13,-7 5,-2-1,-1-1,0-1,-2-2,20-31,-34 43,0-1,-1 0,-1-1,-1 0,-1 0,0 0,-2-1,0 0,-1-1,-1 1,-1-9,-2 24,0 0,0 0,0 0,-1 1,0-1,0 0,-1 0,1 1,-3-4,-8-15</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50:21.389"/>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0 0,'41'72,"48"62,-15-24,28 47,7-5,80 82,-156-193,-18-22,1-1,12 10,-10-12</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50:21.722"/>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615 1,'-13'23,"-2"-1,0 0,-2 2,-22 29,-50 84,6 5,-55 128,-60 136,197-404,0 0,0 0,0 1,0-1,0 0,1 0,-1 1,1-1,0 1,-1-1,1 0,0 1,0-1,1 1,-1 0,0-2,0-1,1 1,-1 0,0-1,1 1,-1-1,0 1,1-1,-1 1,1-1,-1 1,1-1,-1 1,1-1,-1 1,1-1,-1 0,1 1,-1-1,1 0,0 0,0 1,0-1,1 0,0 0,0 0,-1 0,1 0,0 0,0 0,-1 0,1-1,0 1,-1-1,2 0,27-13,2-4</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50:22.056"/>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0 49,'99'2,"-12"0,34-6,-111 3,0-1,0 0,-1 0,1-1,-1 0,0-1,1 0,-2 0,8-5,6-5</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50:22.408"/>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17 297,'-4'4,"-6"6,7 1,5-5,6-5,10-5,6-8,9-5,2-5,-5 2</inkml:trace>
  <inkml:trace contextRef="#ctx0" brushRef="#br0" timeOffset="1">703 68,'-5'4,"8"2,12 0,3-6,7-3,4-5,1-1,0 0,-1-1,0 0,-2 2,-5-2,-2 1,-5 1</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50:22.757"/>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0 210,'0'-12,"1"0,0 0,0 0,1 0,1 1,0-1,0 1,2-1,-3 6,1 0,0-1,1 2,0-1,0 0,0 1,1 0,-1 0,1 0,0 0,1 1,-1 0,1 0,3-2,-2 2,1 1,0-1,0 1,0 1,0 0,0 0,0 0,0 1,1 0,-1 1,0 0,1 0,-1 0,1 1,-1 1,0 0,0 0,2 1,2 1,1 1,-1 1,-1 0,1 0,-1 1,0 1,0 0,-1 1,-1-1,1 2,0 1,14 18,-1 1,-2 1,-1 1,-2 1,-1 1,-2 0,-1 1,2 11,1 12,-2 1,-2 1,-3 1,0 43,-9-77,-1-1,-1 0,-2 1,0-1,-2 0,-1-1,-1 1,-1-1,-1-1,-1 1,-1-2,-10 16,11-23,0 0,-1-1,-1 0,0-1,-1 0,0-1,-1 0,-1-1,0-1,0 0,-2-1,1-1,-1 0,0-1,0-1,-1-1,-16 4,28-9,1 0,-1 0,1-1,-1 0,0 0,1 0,-1-1,1 1,-1-1,1 0,-1-1,1 0,0 1,0-2,0 1,0-1,-1 0,-1-2,0 0,1 0,0-1,0 0,0 0,1 0,0-1,0 0,1 0,0 0,-1-2,-1-4,0 0,1-1,0 0,1 0,1-1,0 1,1-1,1 1,0-1,1 1,0-1,1 0,2-2,-1 5,1 1,0 0,1 0,1 0,0 0,0 1,1 0,0 0,1 0,0 1,0 0,1 0,0 1,1 0,0 0,0 1,0 0,1 1,2-1,6-3,1 2,0 0,0 1,1 1,0 1,0 0,0 2,0 0,1 1,11 1,20 1,0 2,2 3,-32-2,0 1,0 1,0 0,0 2,19 9,-4 0,-7-3,0 1,-1 1,-1 1,11 9,-18-6,-5-2</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50:23.473"/>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0 126,'1'-1,"-1"1,0-1,1 0,-1 0,0 0,1 0,-1 1,1-1,-1 0,1 0,-1 1,1-1,0 0,-1 1,1-1,0 1,-1-1,1 1,0-1,0 1,0-1,-1 1,1 0,0-1,0 1,0 0,1 0,27-5,-26 4,80-4,-48 4,1-2,0-1,114-29,-27 5,-7 1,-105 24</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50:27.238"/>
    </inkml:context>
    <inkml:brush xml:id="br0">
      <inkml:brushProperty name="width" value="0.025" units="cm"/>
      <inkml:brushProperty name="height" value="0.025" units="cm"/>
      <inkml:brushProperty name="color" value="#5B2D90"/>
      <inkml:brushProperty name="ignorePressure" value="1"/>
    </inkml:brush>
  </inkml:definitions>
  <inkml:trace contextRef="#ctx0" brushRef="#br0">3183 459,'4'0,"0"0,0-1,0 1,0-1,0 0,0 0,-1 0,1-1,0 1,-1-1,1 0,-1 0,1-1,0 0,-2 2,-1 0,0 0,1-1,-1 1,0-1,0 1,0 0,0-1,0 0,0 1,-1-1,1 0,0 1,-1-1,1 0,-1 1,0-1,0 0,1 0,-1 0,0 1,0-1,-1 0,1 0,0 0,-1 1,1-1,-1 0,1 0,-1 1,-1-2,-2-4,0 1,0 0,-1 0,0 0,-1 1,1 0,-1 0,0 0,-6-4,-16-8,-20-10,45 25,-47-21,0 3,-2 2,0 2,0 2,-29-2,37 8,-1 2,1 2,-1 2,1 1,-1 3,0 2,1 2,0 1,0 3,1 1,1 2,-36 17,-55 31,3 5,-33 27,-106 60,250-145,0-1,-1-1,0-1,-1 0,1-2,-1 0,-15-1,-23 4,11 2,0 2,0 1,2 3,-1 2,2 2,0 2,1 2,2 1,0 3,-25 20,-50 42,4 6,-29 37,92-80,1 2,4 2,1 2,4 2,-26 50,57-93,1 0,1 1,1 0,0 0,1 0,1 1,-1 11,4-23,0 0,1 0,0 0,0-1,0 1,1 0,0 0,0 0,0-1,1 1,0 0,0-1,0 0,1 1,0-1,0 0,0 0,1 0,-1-1,1 1,0-1,1 0,-1 0,4 2,11 6,-12-7,0-1,0 1,0 1,-1-1,2 3,-6-6,0 0,0 1,-1-1,1 0,-1 1,1 0,-1-1,0 1,0 0,0 0,-1-1,1 1,-1 0,1 0,-1 0,0 0,0 2,-2 11,-1 0,-1 0,0-1,-1 1,-4 7,-6 23,-5 27,3 1,-3 41,13-61,-5 37,1 50,11-132,0 0,1-1,0 1,0-1,1 1,0-1,0 1,1-1,0 0,1 0,0-1,0 1,0-1,1 1,0-2,1 1,0 0,0-1,0 0,0 0,1-1,0 0,0 0,1-1,-1 0,1 0,0 0,0-1,0-1,2 1,17 6,1-1,1-1,-1-2,1 0,15-2,-10 0,1 2,26 6,-40-6,-16-4,0 1,0 0,0 0,-1 0,1 0,-1 1,1 0,-1 0,0 0,0 1,0-1,-1 1,1 0,-1 0,0 0,0 0,1 2,7 14,0 1,0 0,1 9,6 10,0-3,1-1,2-1,7 7,-18-28,2-1,-1 0,2 0,0-1,0-1,1 0,0-1,12 7,-3-6,1 0,0-1,1-1,0-2,0 0,20 2,17 0,1-3,15-3,-54-2,0-1,1-2,-1 0,0-1,1-2,7-3,267-84,-295 91,0 0,0 0,0 1,0-1,0 1,1 0,-1 0,0 1,0-1,0 1,0 0,0 0,0 0,0 1,0-1,0 1,0 0,0 0,-1 0,1 1,0 0,9 8,-1 0,0 1,-1 1,9 12,-8-10,1 0,12 10,-12-15,1 0,0-1,1-1,-1 0,2-1,-1 0,1-2,0 1,0-2,1 0,9 0,34 3,0-2,34-3,-79-2,156-2,0-7,82-18,-166 14,123-13,-204 26,0 0,1 1,-1-1,1 1,-1 1,0-1,0 1,0 0,0 1,0-1,0 1,0 0,-1 1,0-1,1 1,-2 0,1 1,0-1,0 2,13 14,0 2,-1 0,-2 1,0 2,22 30,-27-41,1-1,1-1,0 0,0 0,1-1,1 0,-1-2,2 1,-1-2,2 0,-1 0,1-2,0 0,0-1,0 0,1-1,0-1,5 0,30 1,-1-1,1-3,0-2,22-5,17-7,0-3,3-6,526-103,-560 116,0 4,4 1,-37 5,0 0,-1 2,1 1,-1 1,23 7,12 8,25 14,15 5,-64-27,1-2,-1-1,1-2,20 0,45-1,7-4,-80-2,-1-2,1-1,0-1,3-2,118-36,-83 22,-12 4,24-7,1 3,69-8,-144 28,0 1,0 0,1 0,-1 1,0 0,0 0,0 1,0 0,2 0,54 25,-27-11,54 26,-39-18,23 7,-55-25,0 0,0-2,0 0,1-1,-1 0,5-1,2-1,0-1,0-1,0-1,-1-1,1-2,-1 0,2-2,102-36,59-18,-152 52,1 1,0 2,0 2,14 0,5 3,0 2,2 2,-35 0,-1 0,-1 1,1 1,0 1,-1 1,16 8,-23-9,24 12,2-1,0-1,35 7,0-3,-42-10,-1-2,1-2,1 0,-1-2,3-2,21-3,1-3,-1-2,-1-3,0-2,0-3,31-12,-34 10,0 3,1 2,0 3,1 1,0 3,50 4,-74 2,0 2,-1 2,1 0,-1 2,-1 1,1 2,6 4,6 2,1-2,0-2,41 7,-24-10,1-2,-1-3,13-2,-41-3,0-2,0-1,0-2,0-1,-1-1,0-1,2-3,163-54,1 7,49 0,-155 39,2 3,0 4,78 1,515 14,-666-4,1-1,-1 0,0-2,0 0,0-1,-1-1,0-1,0 0,0-1,-1-1,0-1,4-4,31-23,-2-3,-1-2,0-3,-11 10,-32 29,1 0,0 1,0 0,1 0,-1 1,1-1,0 2,0-1,1 1,-1 1,0-1,1 1,0 1,-1 0,2 0,-3 0,-1 0,1 0,-1-1,1 1,-1-1,0-1,0 1,0-1,0 0,-1-1,1 1,-1-1,0 0,0-1,0 1,0-1,-1 0,0 0,0 0,0-1,-1 1,0-1,2-4,0-2,0 0,0 0,-2-1,1 1,-2-1,0 0,0 1,-1-1,-1 0,0 0,-1-12,-1 14,-1-1,0 1,0 0,-1 0,-1 0,0 0,0 1,-2-2,-16-24,-18-21,15 22,-96-124,-44-35,12 14,82 94,7 10,3-2,4-4,55 78,0 0,0 0,0 0,0 1,0-1,-1 1,1 0,-1 0,0 0,0 0,-3 0,-2-1,-1 0,0 1,1 0,-7 0,0-1,8 2,0-1,0 0,1 0,-1 0,1-1,0-1,0 1,1-1,-1 0,1-1,-2-2,-12-13,0-2,-8-14,-3-3,-6-4,-27-24,47 52,-1 1,0 0,-1 2,-1 0,-9-3,-7-2,-2 2,-1 1,1 2,-2 2,0 2,0 1,-36-1,-52 1,-110 8,90 2,122-3,1-1,0-2,0 0,1-1,-10-5,-9-4,0-1,-21-13,28 8,1-1,1-2,1-1,2-2,-12-13,10 10,-1 1,-2 1,0 2,-19-9,12 13,-2 2,0 2,-1 1,-1 3,0 2,-3 1,-29-1,-1 3,-1 4,-19 3,85 1,-46 1,0-3,-14-4,56 4,-1-2,1 0,-1-1,1-1,1-1,-1-1,1 0,-15-10,-153-108,-33-20,179 123,0 2,-1 2,0 2,-40-10,33 15,0 3,0 2,0 1,-10 3,-195 4,-177 39,233-17,-117-5,270-17,0-3,0-1,0-2,-25-8,51 9,1-1,-1-1,2 0,-1-2,1 0,0 0,0-2,1 0,0 0,1-2,1 0,-8-8,-4-7,-26-28,-30-22,62 61,0 0,-1 2,-1 1,0 0,-1 1,-13-4,2 3,0 2,-1 1,-1 2,1 2,-1 0,0 3,-1 1,1 1,0 2,-1 1,1 2,-27 7,-88 23,-174 36,84-26,-1-12,-141-1,170-21,-63 17,238-22,1 2,-1 2,2 1,-1 1,1 3,-15 8,25-9,0 1,1 1,0 1,1 1,1 2,1 0,0 1,-11 16,3-1,-13 22,26-31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22.393"/>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52 48,'-1'1,"-1"-1,1 1,0-1,-1 1,1-1,0 1,-1 0,1 0,0 0,0 0,0 0,0 0,0 0,0 0,0 0,0 0,0 0,0 1,1-1,-2 1,-12 29,11-20,0 0,1-1,0 2,0-1,1 0,1 0,0 0,0 1,1-1,1 0,-1 0,2 0,0 0,0 0,1-1,0 1,1-1,0 0,1-1,0 1,0-1,2 1,-5-5,1-1,0 0,0 0,0-1,0 1,0-1,1 0,-1 0,1 0,3 1,-6-3,0 0,-1-1,1 1,0-1,-1 1,1-1,0 0,0 0,-1 1,1-1,0 0,0-1,-1 1,1 0,0 0,0-1,-1 1,1-1,0 1,-1-1,1 0,-1 0,1 0,-1 0,1 0,-1 0,0 0,1 0,-1-1,0 1,0 0,0-1,0 1,0-1,3-4,-1-1,0 0,0 0,-1 0,0 0,0 0,-1-1,0 1,0-8,1-15,-4-27,1 29,1 19,-1-1,0 1,-1 0,0-1,-1 1,0 0,0 0,-1 0,0 1,0-1,-1 1,-2-3,4 7,-1-1,1 1,-1 0,1 0,-1 1,0-1,-1 1,1 0,0 0,-1 0,0 1,0-1,0 1,0 0,0 1,0-1,0 1,0 0,-1 0,1 1,0-1,-4 1,-9 3</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13T15:53:37.618"/>
    </inkml:context>
    <inkml:brush xml:id="br0">
      <inkml:brushProperty name="width" value="0.05" units="cm"/>
      <inkml:brushProperty name="height" value="0.05" units="cm"/>
      <inkml:brushProperty name="color" value="#E71224"/>
    </inkml:brush>
  </inkml:definitions>
  <inkml:trace contextRef="#ctx0" brushRef="#br0">0 1 24575,'0'0'0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22.748"/>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4 65,'-2'65,"1"-32,0 1,3-1,4 31,-3-53,0-1,1 0,0 0,0 0,1 0,0-1,1 0,4 6,11 11,0 0,5 2,-17-19,0-1,0 0,1 0,0-1,1-1,-1 1,1-2,0 1,12 3,-17-7,-1-1,0 1,1-1,0 0,-1 0,1 0,-1-1,1 0,0 0,-1-1,1 1,0-1,-1 0,1-1,-1 1,1-1,-1 0,0-1,0 1,0-1,0 0,1-2,3-2,-1-1,0-1,-1 0,0 0,0 0,-1-1,0 0,-1 0,0 0,0-1,-1 0,1-5,1-8,-1 0,0 0,-2 0,-1-1,-1-8,-1 21,-1-1,-1 1,0-1,0 1,-1 0,-1 0,0 0,-5-9,0 3,0 0,-1 1,-1 0,-1 1,-2-2,-2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23.641"/>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310 25,'0'-1,"-1"1,1-1,0 0,-1 0,1 1,-1-1,1 0,-1 1,1-1,-1 0,1 1,-1-1,0 1,1-1,-1 1,0-1,0 1,1 0,-1-1,0 1,0 0,0 0,1-1,-1 1,-1 0,-24-5,23 4,-12-1,0 0,0 1,0 0,0 1,0 1,-4 1,11-1,1 1,-1 0,1 0,0 1,0 0,0 0,0 0,0 1,0 0,1 1,0-1,0 1,0 1,0-1,0 1,1 1,0-1,0 1,0 0,1 0,0 0,0 1,0-1,1 1,0 1,2-5,0 1,0-1,0 1,1-1,0 1,-1 0,2-1,-1 1,0 0,1-1,0 1,0-1,0 1,1-1,0 0,-1 1,1-1,1 0,-1 0,2 2,5 5,0 0,1-1,0-1,0 1,1-2,6 5,18 9,19 9,-32-20,-1 1,0 1,-1 1,-1 1,0 0,6 8,-19-16,1 0,-1 1,-1 0,0 0,0 0,0 1,-1 0,0 0,2 8,-5-12,0-1,0 0,0 1,-1-1,0 1,0-1,0 1,0-1,-1 1,0-1,0 1,0-1,0 0,-1 0,1 1,-1-1,0 0,-1 0,1-1,-1 1,1 0,-3 1,-4 4,0 0,-1 0,0-1,0-1,-1 0,0 0,0-1,-7 3,-6 1,-1-1,-1-1,-17 4,39-11,0 0,0-1,0 1,0-1,0 1,0-1,0 0,0-1,0 1,0-1,-4-1,6 1,-1 0,1 0,0 0,0 0,0-1,0 1,1-1,-1 0,0 1,0-1,1 0,-1 0,1 0,0 0,0 0,0-1,0 1,0 0,0 0,0-1,-5-18</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24.108"/>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29 457,'5'-1,"0"0,-1 0,1 0,-1 0,1-1,-1 0,1 1,-1-2,0 1,0 0,0-1,0 0,-1 0,1 0,0-2,10-8,-1-1,0-1,0-2,8-11,0-1,12-26,-27 44,-1 0,0-1,0 0,-1 0,-1 0,0-1,-1 1,0-1,-1-7,0 12,-1 0,0 0,-1 1,0-1,0 0,0 0,-1 1,-3-7,4 11,0 0,-1 0,0 0,0 1,0-1,0 1,0-1,0 1,-1 0,1-1,-1 1,1 1,-1-1,0 0,0 1,0-1,0 1,0 0,0 0,0 0,0 0,-2 0,0 0,0 0,0 1,0-1,0 1,0 0,0 1,0-1,0 1,0 0,1 0,-1 0,0 1,0-1,1 1,-1 0,-3 3,2-1,0 1,1-1,-1 1,1 0,0 1,0-1,1 1,0 0,0 0,-3 6,-1 6,0 0,2 0,0 1,1 0,0 0,2 0,0 0,1 6,0 8,1 0,1 0,2-1,1 1,5 19,-6-42,1 1,0-1,1 0,0 0,0 0,1 0,0-1,1 1,0-1,0-1,1 1,0-1,1 0,0-1,0 0,0 0,1-1,7 5,0-3,-1 0,1-2,0 1,17 3,-24-8,-1 0,1-1,0 0,0 0,0-1,0 0,0 0,0-1,0-1,4 0,-11 1,1 0,0 0,-1 0,1 0,0 0,-1-1,0 1,1-1,-1 0,0 0,0 1,0-2,0 1,0 0,0 0,0 0,-1-1,1 1,-1-1,0 1,1-2,5-16</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0:44.25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245 0,'-3'5,"0"1,0-1,0 1,1-1,-1 1,1 0,1 0,-1 0,1 0,0 0,1 0,-1 0,1 4,-5 29,-10 21,-3-2,-2 0,-3-1,-2-1,-26 42,36-71,8-12,-1-2,0 1,-7 8,5-12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24.445"/>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26 1,'-1'17,"-1"1,0-1,-3 10,-5 30,6 9,2 0,3 0,7 35,8 18,17 57,-9-40,-1 61,6 37,14 49,-35-264,-3-13,-2-12,-6-10,-5-2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24.775"/>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1 146,'9'0,"11"-5,7-1,3-3,5-1,1-3,2 1,0-2,2 1,-2-1,-2 2,-4-2,-3 2,-1 3,-11 7,-7 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25.829"/>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48 73,'-3'-3,"0"-1,1 0,0 1,0-1,0 0,0 0,1 0,-1-2,1 3,0 0,0 0,0 1,0-1,-1 0,1 0,-1 1,0-1,0 0,0 1,0 0,-2-2,4 4,0 0,0 0,0 0,0 0,-1 0,1 0,0 0,0 0,0 0,-1 0,1 0,0 0,0 0,0 0,-1 0,1 0,0 0,0 0,0 0,0 0,-1 0,1 0,0 0,0 0,0 1,0-1,0 0,-1 0,1 0,0 0,0 0,0 0,0 1,0-1,0 0,0 0,-1 0,1 0,0 1,0-1,0 0,0 0,0 0,0 1,0-1,0 0,0 0,0 0,-1 11,4 3,0-1,0 1,2-1,0 0,2 4,6 16,2 12,-2 0,-3 1,-1 0,-3 1,-1 0,-2 0,-3 4,0-43,-1 0,2 0,-1 0,1 1,1-1,-1 0,1-1,1 1,-1 0,1-1,1 3,-3-10,-1 1,0-1,0 1,1-1,-1 1,0-1,1 1,-1-1,0 1,1-1,-1 1,1-1,-1 0,1 1,-1-1,1 0,-1 1,1-1,-1 0,1 0,-1 1,1-1,-1 0,1 0,0 0,-1 0,1 0,-1 0,1 0,0 0,-1 0,1 0,-1 0,1 0,0 0,-1-1,1 1,-1 0,1 0,-1-1,1 1,-1 0,1-1,-1 1,1-1,11-9</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26.164"/>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1 0,'0'4,"1"-1,0 0,1 0,-1 0,0 0,1 0,0 0,0 0,0 0,0-1,0 1,0-1,2 2,7 9,-2-1,22 28,-1 3,-3 0,-1 2,8 22,2 25,-4 2,-5 1,-4 1,-4 1,0 30,-13-77,-2 1,-2 0,-3 0,-3 13,4-63,0 0,0 0,0 0,0 1,0-1,-1 0,1 0,-1 0,1 0,-1 1,1-1,-1 0,1 0,-1 0,0 0,0 0,1-1,-2 2,1-2,0 0,1 1,-1-1,0 0,0 0,1 0,-1 0,0 0,0 0,0 0,1 0,-1-1,0 1,0 0,1 0,-1-1,0 1,0 0,1-1,-1 1,0-1,1 1,-1-1,1 1,-1-1,1 1,-1-1,0 0,-14-15</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26.489"/>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6 109,'-4'16,"3"-4,1-11,1 0,0-1,0 1,-1 0,1 0,0 0,0-1,0 1,0-1,0 1,0-1,0 1,0-1,0 1,0-1,1 0,8 4,1-2,0 0,0 0,0-1,0 0,0-1,0 0,0-1,0 0,9-2,21-6,-2-1,10-5,-46 14,60-20,0-1,-2-4,17-11,-56 25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26.996"/>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127 430,'3'-1,"1"0,-1 0,0 0,0-1,0 0,0 1,0-1,0 0,-1-1,1 1,-1 0,1-1,-1 0,0 1,0-1,1-2,4-3,14-16,-7 9,0-1,-1 0,-1-1,0 0,-2-1,9-19,-12 21,-1 0,-1 0,0-1,-2 0,0 0,1-17,-4 30,0-1,0 1,0-1,-1 1,0-1,0 1,0-1,0 1,-1 0,1 0,-1 0,0 0,-1-1,1 2,-1 1,1-1,-1 1,1-1,-1 1,0 0,0 0,0 0,0 1,0-1,0 0,0 1,0 0,-1 0,1 0,-1 0,1 1,-4-1,1 1,-1 0,1 1,-1-1,1 1,0 1,-1-1,1 1,0 0,0 1,0-1,0 1,1 0,-1 1,1-1,0 1,0 0,0 1,-2 2,-7 7,0 0,1 1,1 1,0 0,-4 10,7-10,0 1,2 0,0 0,1 0,0 1,2 0,0 0,1 0,1 1,0-1,2 12,2-18,0 0,1 0,0 0,1-1,0 1,1-1,0 0,1 0,0-1,1 0,0 0,0-1,1 1,0-1,1-1,0 0,0 0,1-1,5 3,11 7,1-1,0-2,25 9,-43-19,1-1,-1 0,1 0,-1-1,1-1,0 1,0-2,0 1,0-1,0-1,-1 0,1 0,0-1,0 0,-5 0,-1 0,0 0,0 0,0 0,-1 0,1-1,0 0,-1 0,0 0,0 0,0 0,0-1,0 1,0-1,0-1,4-8,-1 1,0-1,-1 1,1-6,2-8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27.845"/>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257 245,'1'-47,"0"27,0-1,-2 0,0 1,-1-1,-2-1,3 18,-1 0,0-1,0 1,-1 0,1 0,-1 0,0 1,0-1,0 1,0-1,-1 1,1 0,-1 0,0 1,0-1,0 1,0 0,0 0,-1 0,1 0,-1 1,1 0,-1 0,1 0,-1 0,0 1,1 0,-1 0,0 0,1 1,-1-1,1 1,-1 0,0 0,1 1,0-1,-1 1,-3 4,1-1,0 1,0 0,1 0,0 1,0 0,1 0,-1 0,2 1,-1 0,1 0,0 0,1 0,0 1,0-1,1 1,-1 3,-4 20,3 0,0 0,2 0,1 9,1-28,1 0,1 0,0-1,1 1,0-1,1 1,0-1,1 0,0-1,1 1,0-1,1 0,2 2,-4-5,1-1,0 0,0 0,0 0,1-1,0 0,1-1,-1 1,1-1,0-1,0 1,0-2,1 1,0-1,-1 0,1-1,0 0,7 1,-12-3,0 1,0-1,0-1,0 1,0 0,0-1,-1 0,1 0,0 0,0 0,-1-1,1 0,0 1,-1-1,0 0,2-1,-1-1,0 0,0 0,0 0,0 0,-1-1,0 0,0 1,0-1,0 0,1-4,1-5,-1-1,0 0,0 0,-1 0,-1 0,-1 0,0 0,-1-1,0 3,-2-28,2 39,0 0,-1-1,0 1,1-1,-1 1,0 0,0-1,0 1,0 0,-1 0,1 0,-1 0,1 0,-1 0,2 1,-1 1,1 0,-1-1,1 1,0-1,-1 1,1 0,-1 0,1-1,-1 1,1 0,-1 0,0 0,1-1,-1 1,1 0,-1 0,1 0,-1 0,0 0,1 0,-1 0,1 0,-1 0,1 1,-1-1,1 0,-1 0,1 0,-1 1,1-1,-1 0,1 1,-1-1,1 0,-1 1,1-1,-1 0,1 1,0-1,-1 1,1-1,0 1,-1-1,1 1,0-1,0 1,0-1,-1 1,1-1,0 1,0 0,-11 34,10-31,-10 58,2 0,3 1,3 0,2 0,3 0,3 0,8 33,9 14,5-2,9 16,5 17,-19-60,2-1,4-1,17 27,-41-98,0 0,1 0,0-1,0 0,1 0,0 0,0 0,-5-6,0 0,0 0,0 0,0 0,1 0,-1 0,0 0,0-1,1 1,-1 0,0-1,1 1,-1-1,1 1,-1-1,0 0,1 0,-1 1,1-1,-1 0,1 0,-1 0,1-1,-1 1,1 0,-1-1,1 1,-1 0,0-1,1 0,-1 1,0-1,1 0,-1 0,0 1,0-1,0 0,0 0,0-1,0 1,0 0,0 0,0 0,0-2,3-2,-1-1,-1 0,1 0,-1 0,0 0,0 0,-1 0,0 0,0 0,0-2,1-67,-2 54,-1-37,-2 0,-3 0,-2 0,-8-22,5 37,-2 1,-2 0,-1 1,-3 0,-1 2,-3-3,-43-60,21 33,-8-22,44 73</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28.304"/>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0 153,'1'3,"-1"-1,1 1,-1 0,1 0,0 0,0-1,0 1,2 1,4 15,7 40,2-1,4 3,-12-41,0 0,1 0,2-1,-1 0,2-1,1-1,8 10,-17-23,1 1,-1-1,1 1,1-1,-1-1,0 1,1-1,0 0,0 0,5 1,-9-3,0 0,0-1,0 1,1-1,-1 0,0 0,0 0,1 0,-1 0,0 0,0 0,1-1,-1 1,0-1,0 1,0-1,0 0,0 0,0 0,0 0,0 0,0-1,0 1,-1-1,1 1,0-1,-1 1,1-1,-1 0,0 0,1 0,-1 0,5-10,1 0,-2-1,0 0,0 0,-1-1,-1 1,0-1,-1-1,2-20,-2-1,-1-19,-2 41,-1 1,-1-1,0 1,-1 0,0 0,-1 0,0 1,-5-7,-11-31,7 13,6 19,1 0,1 0,-1-7,4 6</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28.924"/>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335 245,'-1'-10,"0"0,0 0,-1 0,-1 1,0-1,0 1,-1 0,0 0,0 0,-3-4,-3-4,-1 1,-1 0,0 1,-12-12,23 26,-5-5,1 1,-1-1,-1 1,1 0,-1 0,-2-1,7 5,-1 0,1 0,0 1,-1-1,1 0,-1 1,1-1,-1 1,1 0,-1 0,1 0,-1 0,1 1,-1-1,1 0,0 1,-1 0,1 0,0-1,-1 1,1 1,-2 0,-4 3,1 0,0 1,0 0,1 1,-1-1,1 1,1 0,-1 1,1-1,1 1,-4 7,-1 4,1 0,0 0,2 1,-4 16,7-20,0-1,0 1,2 0,0 0,1 1,0-1,2 0,-1-9,0 0,0 0,1-1,0 1,0-1,1 1,0-1,0 0,1 0,-1 0,1 0,0-1,1 1,0-1,-1 0,1-1,4 3,1 1,1-1,0-1,1 0,-1 0,1-1,0-1,12 4,-15-6,1 0,-1 0,1-1,-1 0,1-1,-1 0,1-1,-1 1,1-2,-1 0,2 0,-6 0,0 0,0-1,0 1,0-1,0-1,0 1,-1 0,0-1,0 0,0 0,0 0,0-1,-1 1,0-1,0 0,0 0,2-4,0-3,0 0,0 0,-2-1,1 1,-1-1,-1 0,0-5,-2 13,0-1,0 0,-1 0,1 0,-1 0,-1-2,1 6,1 1,0-1,-1 1,1-1,-1 1,1-1,-1 1,0 0,1-1,-1 1,0 0,0-1,0 1,0 0,0 0,0 0,0 0,-1 0,1 0,0 0,-1 0,1 1,0-1,-1 0,-1 0,3 1,-1 0,1 0,-1 0,0 0,1 0,-1 1,1-1,-1 0,1 0,-1 0,1 1,-1-1,1 0,-1 0,1 1,-1-1,1 0,-1 1,1-1,-1 1,1-1,0 0,-1 1,1-1,0 1,0-1,-1 1,1-1,0 1,0-1,-1 1,1 0,0-1,0 1,0-1,0 1,0-1,0 1,0 0,3 23,1-11,1-1,0 0,1-1,0 1,1-1,0-1,3 4,20 22,13 12,-20-24,-7-8,-3-5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29.324"/>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1 1,'0'12,"-1"23,2-1,1 1,2-1,1 0,5 15,17 39,3-1,15 22,87 166,-130-271,26 49,-2 3,-2 0,14 53,-35-94,0 0,-1 0,-1 0,0 2,-1 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0:44.594"/>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80 0,'-1'1,"-1"-1,1 0,0 1,0-1,0 1,0-1,-1 1,1-1,0 1,0 0,0 0,0-1,1 1,-1 0,0 0,0 0,0 0,1 0,-1 0,0 1,-13 25,10-19,-2 4,0 1,0 0,2 1,-1-1,2 1,0 0,0 0,1 0,1 0,1 4,-1 14,2-1,1 0,1 0,2 0,2 3,-2-14,-2-2</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34.985"/>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1 0,'1'19,"1"0,1 0,6 18,20 67,-27-96,43 138,50 185,-86-290,15 58,9 82,-28-104,-5-71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35.572"/>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0 114,'24'-2,"-1"-1,0-1,0-1,0-1,0-1,14-7,0 2,30-7,113-13,-161 27,-15 4,0 0,0 0,1 0,-1 1,0-1,3 1,-6 0,0 0,0 1,0-1,0 0,0 0,0 1,0-1,0 0,0 1,0-1,-1 1,1 0,0-1,0 1,0 0,-1-1,1 1,0 0,-1 0,1-1,0 1,-1 0,1 0,-1 0,0 0,1 0,-1 0,0 0,1 0,1 14,1 0,-2 0,0 0,-1 0,0 0,-1 0,-1 2,-1 32,1 20,0 24,6 51,-4-138,1 1,0-1,1 0,-1 0,1 0,0 0,0 0,1-1,0 1,0-1,0 1,1-1,0 0,0 0,0-1,4 4,-4-4,0-1,1 0,-1-1,1 1,0-1,0 1,0-2,0 1,0 0,0-1,0 0,0 0,1-1,-1 1,0-1,1 0,-1-1,0 1,1-1,-1 0,3-1,0-1,0 0,0 0,-1-1,1 0,-1 0,0-1,0 1,0-2,-1 1,0-1,0 0,0 0,-1 0,0-1,0 0,0 0,0-3,4-6,-1 0,0-1,-2 0,0 0,0-1,-2 0,0 0,-1 0,-2 10,-1 1,0-1,0 1,0-1,-1 1,0-1,0 1,-1-1,0 1,-1 0,1 0,-1 0,-1 0,-1-3,-1 1,0 0,-1 0,1 1,-2 0,1 0,-1 0,-7-4,-3 0,0 0,-1 0,0 2,0 1,-2 0,1 1,-1 1,-20-3,38 9,-1 0,1 1,0-1,-1 1,1 0,-1 0,1 0,-1 1,1-1,-1 1,1 0,0 0,0 0,-1 1,1-1,0 1,0-1,0 1,0 0,1 0,-1 0,0 1,1-1,-1 1,1-1,-9 13</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36.437"/>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66 53,'1'-2,"-1"1,1 0,-1 0,1-1,0 1,-1 0,1 0,0 0,0 0,0 0,0 0,0 0,0 0,0 0,0 0,0 1,0-1,1 0,23-13,-17 11,1-1,0 2,-1-1,1 1,0 0,0 1,0 0,0 1,0 0,0 0,1 1,-1 0,2 1,-9-2,0 1,-1 0,1-1,0 1,-1 0,1 0,-1 0,0 0,1 0,-1 1,0-1,0 0,1 1,-1-1,0 0,0 1,-1-1,1 1,0 0,0-1,-1 1,1 0,-1-1,1 1,-1 0,0 0,0-1,0 1,0 0,0 0,0-1,0 1,-1 0,1 0,-1 0,-1 9,-2 0,1 0,-1 0,-1 0,-1 2,-1 2,-69 165,2 17,-1 5,74-199,0 0,0 1,0-1,0 0,1 0,0 1,-1-1,1 1,0-1,1 0,-1 1,1 2,0-5,-1 1,1-1,-1 0,1 0,0 0,0 1,-1-1,1 0,0 0,0 0,0 0,0 0,0 0,1-1,-1 1,0 0,0 0,1-1,-1 1,0-1,1 1,-1-1,0 0,1 1,-1-1,0 0,1 0,-1 0,1 0,-1 0,1 0,-1-1,21-1,0-2,-1 0,1-2,-1 0,18-9,22-5,-56 18,1 1,-1-1,0 0,0 0,0 0,0 0,1-2,-5 4,-1-1,1 1,-1-1,1 1,-1-1,1 1,-1-1,1 1,-1-1,1 1,-1-1,0 0,1 1,-1-1,0 0,0 1,0-1,1 0,-1 0,0 1,0-1,0 0,0 1,0-1,0 0,0 0,0 1,-1-1,1 0,0 1,0-1,-1 0,1 1,0-1,-1 0,1 1,0-1,-1 1,1-1,-1 0,1 1,-1-1,1 1,-1 0,0-1,1 1,-1-1,1 1,-1 0,-11-9</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36.765"/>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5 98,'0'5,"-5"1,8-1,3-5,4-2,10-6,6-1,3-4,0 1,0-2,-1 1,0 3,-2 3,0-1,0 0,-1 2,-4 2</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37.206"/>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109 335,'0'1,"0"-1,0 0,0 0,-1 0,1 0,0 0,0 0,0 0,0 0,0 0,0 0,0 0,0-1,0 1,-1 0,1 0,0 0,0 0,0 0,0 0,0 0,0 0,0 0,0 0,0 0,0 0,0 0,-1 0,1 0,0 0,0-1,0 1,0 0,0 0,0 0,0 0,0 0,0 0,0 0,0 0,0 0,0-1,0 1,0 0,0 0,0 0,0 0,0 0,0 0,0 0,0 0,0 0,0-1,0 1,0 0,0 0,0 0,1 0,-1 0,0 0,0 0,0 0,0 0,0 0,0 0,0 0,0 0,0 0,0-1,0 1,11-9,13-9,9-3,-2-1,7-9,-28 23,0-2,-1 1,0-1,-1-1,0 1,0-2,-1 1,2-6,-8 15,1-1,-1 0,0 0,0 0,0 0,0 0,0 0,-1 0,0-1,1 1,-1 0,0 0,-1 0,1 0,0-1,-1 1,0 0,0 0,0 0,-1-1,0 1,0 0,0 0,-1 0,1 0,-1 0,0 0,0 1,0 0,0-1,0 1,0 0,-1 0,1 1,-3-2,-5-2,-1 1,0-1,0 2,-1 0,1 0,-1 1,1 0,-6 1,12 1,1 0,-1 0,0 1,1-1,-1 1,0 1,1-1,-1 1,1 0,0 0,0 0,0 1,0 0,0 0,0 0,1 0,-1 1,1 0,-2 2,-1 4,0-1,1 1,0 0,1 0,0 1,1 0,0 0,1 0,0 0,0 0,1 1,0 9,0 15,1 1,2 0,4 16,-4-39,1 1,1 0,0-1,1 0,1 0,0 0,1 0,0-1,1 0,1 0,0-1,2 2,-3-4,1-1,1-1,0 1,0-1,0-1,1 0,1 0,-1-1,1 0,0-1,0 0,0-1,1 0,0 0,0-2,-8-1,0 0,0-1,0 0,0 0,0 0,0 0,0-1,-1 1,1-1,0 0,0 0,0-1,0 1,-1-1,1 0,-1 0,1 0,-1 0,0 0,2-3,0 1,-1-1,1 1,-1-1,-1 0,1 0,-1 0,0-1,0 1,0-1,-1 1,0-1,0 0,0-1,2-14</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37.569"/>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0 171,'0'25,"1"0,1-1,3 8,-3-21,1 0,0 0,1 0,0-1,0 0,1 0,1 0,2 4,35 44,3-1,7 2,-45-50,-41-46,23 21,1 0,0-1,2-1,0 1,0-1,2 0,0-1,2 1,0-1,0 0,2 1,1-1,0 0,1 0,1 0,1 0,0 1,4-8,-4 16,2 1,-1 0,1 0,0 1,1-1,0 1,0 0,1 1,0 0,1-1,7-6,0 2,1 0,0 1,13-7,-11 9</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37.982"/>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56 1,'-1'3,"0"0,0 0,0 0,0-1,-1 1,1 0,-1-1,0 1,0-1,1 1,-2-1,0 2,-14 20,13-12,0-1,1 1,1 1,0-1,1 0,0 12,1 11,4 29,-2-43,2 1,0-1,1 0,1-1,1 1,0-1,4 3,-6-12,1 0,1 0,0 0,0-1,1 0,1-1,-1 1,1-2,1 1,0-1,0-1,9 5,-12-7,1-1,0 0,0 0,1-1,-1 0,2 0,-6-2,-1-1,1 0,-1 1,1-2,0 1,-1 0,1 0,-1-1,1 0,-1 0,1 0,-1 0,1-1,-1 1,0-1,1 0,4-3,-1 0,1-1,-2 0,1 0,-1 0,0-1,0 0,0 0,-1-1,0 1,-1-1,0 0,0 0,-1-1,0 1,2-7,-1-2,-1 1,0-1,-1 0,-1 0,0 0,-1 0,-1 0,-2-9,0 10,-1 1,0-1,-1 1,0 0,-1 0,-1 1,-1 0,0 0,0 0,-2 1,1 1,-2 0,-2-2,6 7,-1 1,-1 0,1 0,-1 1,0 0,0 1,0 0,-1 0,0 1,1 0,-1 1,0 0,0 0,0 1,-1 1,1 0,0 0,0 1,0 0,-9 2,-3 4</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38.731"/>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332 39,'-2'0,"1"-1,-1 0,0 1,1-1,-1 0,0 0,1 0,-1 0,1 0,-1 0,1 0,0-1,-1 1,0-2,-9-7,8 8,0 1,0-1,0 1,0-1,0 1,0 0,0 0,-1 1,1-1,0 1,-1-1,1 1,0 0,-1 0,1 1,0-1,-3 1,1 1,-1-1,1 1,0 0,0 0,0 1,0-1,0 1,-1 2,-7 5,0 1,1 1,0 0,1 0,0 1,0 1,8-10,-18 25,0 0,-10 22,26-42,1 0,0 1,0-1,1 1,0 0,0 0,1 0,1 1,0-1,0 0,1 6,0-14,0 0,1 1,-1-1,1 0,-1 0,1 1,0-1,0 0,0 0,0 0,0 0,0 0,1 0,-1 0,1 0,-1-1,1 1,-1 0,1-1,0 0,0 1,0-1,0 0,0 0,0 0,0 0,1 0,-1 0,0-1,0 1,1-1,-1 0,0 1,1-1,-1 0,0 0,1-1,5 1,1 0,-1-1,0-1,1 1,-1-1,0-1,0 1,-1-1,1-1,0 0,37-24,-41 25,-1 1,1-1,-1 0,0 0,0-1,0 1,0 0,-1-1,1 0,0-1,-3-1,-6 8,-7 8,-13 15,4-4,0 1,2 2,-9 13,24-30,0 0,0 1,1 0,0 0,1 1,0-1,0 1,1-1,0 1,0 0,1 0,0 0,1 0,0 3,0-10,0 0,0 0,1 0,-1 0,1 1,-1-1,1 0,0 0,0 0,0 0,0 0,0 0,0 0,1-1,-1 1,1 0,-1-1,1 1,0-1,-1 1,2-1,1 2,0-1,0 0,0-1,1 1,-1-1,0 0,1 0,-1 0,1-1,2 1,6-1,0 0,-1-1,1 0,0-1,-1-1,1 0,4-2,-10 3,-1-1,0 1,0-2,1 1,-2-1,1 1,0-2,-1 1,0-1,0 1,0-1,-1-1,1 1,1-4,-1 0,0-1,0 0,-1 1,0-1,-1-1,0 1,0 0,2-14,-1 2</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39.068"/>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1 0,'1'32,"1"-1,2 1,7 25,28 93,-5-22,-2-7,-12-45,-2 0,-4 3,-6 76,-7-153,-1-1,0 0,0 0,0 1,0-1,0 0,0 1,0-1,0 0,0 0,-1 1,1-1,0 0,-1 0,1 1,-1-1,0 0,0 1,-5 4</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39.884"/>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235 92,'0'-1,"0"-9,0 0,-1 1,0-1,-1 0,-2-8,4 17,0-1,-1 1,0-1,1 1,-1 0,0 0,1-1,-1 1,0 0,0 0,0 0,0 0,0 0,0 0,-1 0,1 0,0 0,-1 0,1 1,-1-1,0 1,1 0,-1 0,1 0,-1 0,0 0,1 0,-1 0,1 1,-1-1,1 1,-1-1,1 1,-1-1,1 1,-1 0,1 0,0-1,-1 1,1 1,-15 10,1 0,1 2,0 0,1 1,-8 10,5-6,7-7,0-1,0 1,1 0,1 1,0 0,0 3,5-11,0-1,0 1,1-1,0 1,0 0,0-1,0 1,1 0,0 0,0 0,0 0,0-1,1 1,0 0,0 0,0-1,1 1,-1 0,1-1,2 3,-1-3,0 0,0 0,1-1,-1 0,1 0,0 0,0 0,0 0,0-1,0 1,1-1,-1-1,1 1,1 0,10 3,1-1,0 0,7 0,3-1,3 1,0 1,-1 1,21 7,-46-11,1 0,-1 0,1 0,-1 1,0-1,0 1,0 0,0 1,-1-1,1 0,-1 1,0 0,0 0,0 0,0 0,-1 0,0 1,0-1,0 1,0-1,-1 1,1 0,-1 0,-1-1,1 2,0 0,-1 1,0-1,0 0,-1 1,0-1,0 0,0 1,-1-1,1 0,-2 0,1 0,-1 0,0-1,0 1,0-1,-1 0,0 0,0 0,-2 2,-10 9,0-2,-1 0,-1 0,-1-1,10-8,1 0,-1 0,0-1,0 0,-1 0,1-1,-1-1,0 0,1 0,-3 0,10-2,1 0,-1 0,0 0,0 0,0 0,0 0,1-1,-1 1,0-1,0 1,1-1,-1 1,0-1,1 0,-1 0,1 0,-1 0,1 0,-1 0,1-1,0 1,-1 0,1-1,0 1,0-1,0 1,0-1,0 0,1 1,-1-1,0 0,1 1,-1-1,1 0,0 0,-1 0,1 1,0-1,0 0,0 0,0 0,1-1,2-22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0:44.927"/>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5 36,'-5'0,"8"0,8 0,5 0,6 0,2-4,2-2,1 1,0 1,-1 1,1-4,-6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40.267"/>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34 104,'-8'20,"0"-6,4 10,0-1,1 1,1-1,1 1,2 0,0 7,1 17,-2-34,1-1,0 1,1 0,1-1,0 1,3 6,-4-14,0-1,0 1,0-1,1 0,0 0,0-1,1 1,-1 0,1-1,0 0,0 0,0 0,1 0,-1-1,1 0,5 3,-6-4,0 1,1-1,-1-1,1 1,-1 0,1-1,0 0,0 0,-1-1,1 1,0-1,0 0,0 0,-1-1,1 1,0-1,0 0,-1 0,1-1,-1 0,1 1,-1-1,1-1,-1 1,0-1,0 1,0-1,-1 0,1-1,-1 1,0-1,1 1,-1-1,-1 0,1 0,-1 0,2-3,6-12,0 0,-1-1,0 0,-2-1,-1 1,0-1,-2 0,0-1,0-14,-4 24,1 0,-2 1,0-1,0 0,-1 1,0-1,-1 1,0 0,-1 0,-1 0,1 0,-2 1,1 0,-1 0,-1 0,0 1,0 0,-8-7,8 9,-1 1,0 0,0 1,-1-1,1 1,-1 1,0 0,-1 0,1 1,-1 0,0 1,1 0,-1 0,0 1,0 0,0 1,0 0,0 1,0 0,0 0,0 1,-6 2,0 3</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40.667"/>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1 1,'2'39,"1"0,7 25,-1-5,8 35,4-1,6 6,3 15,-29-111,9 34,-2 0,-1 1,-2 0,-1 21,-4-15,0-33</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41.066"/>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1 1,'15'17,"0"1,-1 1,-1 0,-1 1,0 0,1 8,21 33,-4-6,-14-26,0-1,5 4,-20-31,0 1,0-1,0 0,0 0,0 1,0-1,0 0,0 0,0 0,1 0,-1 0,0-1,1 1,-1 0,1-1,-1 1,2 0,-2-1,0-1,0 1,0 0,0-1,0 1,-1 0,1-1,0 1,0-1,-1 0,1 1,0-1,-1 0,1 1,0-1,-1 0,1 1,-1-1,1 0,-1 0,0 0,1 0,-1 1,0-1,1 0,-1 0,0 0,0 0,0 0,0 0,0 0,12-62,-3 0,-2-7,-5 49,17-81,-16 81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41.517"/>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28 410,'0'1,"0"0,0-1,1 1,-1 0,0 0,0 0,1-1,-1 1,0 0,1 0,-1-1,1 1,-1 0,1-1,-1 1,1-1,0 1,-1-1,1 1,0-1,-1 1,1-1,0 1,-1-1,1 0,0 0,0 1,0-1,-1 0,1 0,0 0,0 0,0 0,0 0,2 1,0-1,0 0,-1 0,1-1,0 1,0 0,-1-1,1 0,3 0,9-7,0-1,-1 0,0 0,0-1,-1-1,0-1,-1 0,9-11,-2 1,-1-2,-2 0,0-1,9-20,-21 36,0 0,0 0,0 0,-1-1,-1 0,0 1,0-1,0-4,-2 11,0 0,0-1,0 1,-1 0,1 0,-1-1,1 1,-1 0,0 0,-1 0,1 0,0 0,-1 0,0 0,0 0,1 1,-2-1,1 0,0 1,0 0,-1 0,1 0,-1 0,0 0,0 0,-1 0,0-1,-1 1,0 0,1 0,-1 0,0 0,0 1,0 0,0 0,0 1,-1-1,1 1,0 0,0 0,0 1,0-1,-4 2,2 0,0 1,1-1,0 1,-1 1,1-1,0 1,1 0,-1 0,1 1,-1 0,-1 2,-5 8,-1 0,2 1,0 0,1 1,0 1,2-1,0 2,-1 5,-2 6,-5 27,14-45,0-1,0 1,1-1,1 1,0 0,1 8,1-14,-1 0,1 0,1 0,-1 0,1-1,0 1,0-1,0 0,1 1,0-2,0 1,3 2,7 8,1-2,1 1,3 1,-2-4,-1 0,1-1,1 0,0-1,0-2,8 3,-16-7,-1 0,1-1,0 0,0 0,0-1,0-1,0 1,1-2,-1 1,0-1,0-1,0 0,4-2,2-2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41.850"/>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0 16,'4'0,"2"-4,4-2,0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43.447"/>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1 1,'12'0,"-1"1,1 1,-1 0,1 1,-1 0,0 1,0 0,0 1,6 3,3 3,0 1,0 1,-2 1,7 7,0 1,-2 2,0 1,-2 0,-1 2,16 26,5 19,26 60,-36-55,-22-55</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43.778"/>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332 1,'-1'0,"-1"1,1-1,0 0,-1 1,1 0,0-1,0 1,-1 0,1 0,0-1,0 1,0 0,0 0,0 0,0 0,0 1,0-1,1 0,-1 0,0 2,-16 30,14-25,-9 23,2 0,1 1,1 0,-2 21,-10 45,5-46,-1-1,-3-1,-2-1,-2 0,-2-2,-2-1,-29 37,38-61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44.110"/>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1 41,'4'0,"6"0,6 0,4 0,3 0,2 0,1 0,0 0,1 0,-1 0,0 0,0-4,0-2,-1 0,-3-3,-3 1,-3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44.598"/>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0 98,'27'-27,"-19"17,2 1,-1 0,1 0,1 1,6-4,-13 10,-1 0,1 0,0 1,1-1,-1 1,0 0,0 0,0 0,1 1,-1-1,1 1,-1 0,0 0,1 1,-1 0,0-1,0 1,1 0,0 1,1 1,0 0,0 0,-1 0,1 1,-1 0,0 0,0 0,0 0,0 1,-1 0,0 0,0 0,2 3,9 16,-1 0,6 17,-9-20,11 27,-2 0,-2 1,-2 1,-2 0,-3 1,-1 1,-3-1,-1 26,-6-68,0 0,-1-1,0 1,0 0,-1-1,0 1,0-1,-1 0,0 0,0 0,-1 0,0 0,-1-1,0 0,0 1,0-2,-1 1,0-1,0 0,-1 0,0 0,0-1,0 0,0-1,-1 0,0 0,0 0,0-1,0 0,0-1,-1 0,-5 1,6-1,0-1,0 0,0 0,-1-1,1 0,0-1,0 1,-1-2,1 1,0-1,-3-1,6 1,0-1,0 1,1-1,-1 0,1 0,-1 0,1-1,0 0,0 1,1-1,-1-1,1 1,0 0,0-1,0 0,1 0,-2-4,2 6,0-1,1 0,0 0,0 0,0-1,0 1,1 0,-1 0,1 0,0-1,0 1,1 0,-1 0,1 0,0-1,0 1,1-2,0 1,1 0,-1 0,1 1,0-1,1 1,-1 0,1 0,0 0,0 0,0 1,0-1,0 1,5-2,-4 2,1 0,0 0,0 0,1 1,-1 0,0 0,1 1,-1-1,1 1,-1 1,1-1,0 1,-1 1,1-1,0 1,-1 0,1 0,-1 1,0 0,1 0,-1 1,0 0,2 1,16 10,-1 0,0 2,-1 1,-1 0,2 5,16 12,-23-22</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46.908"/>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4 0,'-2'88,"0"-32,3 1,3 16,1-43,2-1,1 0,9 24,-7-25,-1 1,-2-1,0 1,-2 2,-1-2,8 26,-11-51,3 12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0:45.544"/>
    </inkml:context>
    <inkml:brush xml:id="br0">
      <inkml:brushProperty name="width" value="0.025" units="cm"/>
      <inkml:brushProperty name="height" value="0.025" units="cm"/>
      <inkml:brushProperty name="color" value="#E71224"/>
      <inkml:brushProperty name="ignorePressure" value="1"/>
    </inkml:brush>
  </inkml:definitions>
  <inkml:trace contextRef="#ctx0" brushRef="#br0">27 122,'1'-5,"-1"0,1 1,0-1,0 0,1 0,0 1,-1-1,1 1,1 0,-1-1,1 1,0 0,0 0,0 1,0-1,1 1,-1-1,1 1,0 0,0 0,2-1,1-1,-1 1,1 1,0-1,-1 1,2 0,-1 1,0 0,0 0,1 0,-1 1,5 0,-9 1,-1 0,1 1,-1-1,1 1,-1-1,0 1,1 0,-1 0,0 0,1 0,-1 0,0 1,0-1,0 1,0-1,0 1,0 0,0 0,-1 0,1 0,-1 0,1 0,-1 0,0 0,0 1,0-1,0 0,0 1,-1-1,1 1,0 1,1 7,0 1,0 0,-1-1,-1 1,0 0,-1 4,0-1,-2 0,1 0,-2 0,0 0,-1 0,-3 7,-10 17,-18 26,11-16,10-20,-1-2,-5 8,-48 63,68-98,0 1,1 0,-1 0,1 0,-1-1,1 1,-1 0,1 0,-1 0,1 0,0 0,-1 0,1 0,0 0,0 0,0 0,0 0,0 0,0 0,0 0,0 0,0 0,0 0,1 0,-1 0,0 0,1 0,-1 0,1 0,-1 0,1 0,-1-1,1 1,0 0,-1 0,1-1,0 1,-1 0,1-1,0 1,0 0,0-1,0 1,0-1,0 0,0 1,0-1,0 0,0 0,0 1,0-1,0 0,0 0,9 2,1-1,0 0,-1-1,1 0,0-1,-1 1,1-1,0 2,-1-2,1 0,0 0,-1-1,2 0,6-4</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47.239"/>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1 27,'0'5,"8"0,8 0,9 0,6-2,0-6,1-1,-2-1,-1-4,-1 0,-2 2,0 1,-1 2,-4 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47.646"/>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1 127,'2'-5,"-1"0,2 1,-1-1,1 0,-1 1,1 0,0 0,1 0,-1 0,4-3,-5 5,6-6,-1 1,1 1,0-1,1 1,-1 1,1 0,0 0,1 0,-1 1,1 1,0 0,3-1,-8 3,0 0,0 0,1 0,-1 0,1 1,-1 0,0 0,1 1,-1-1,1 1,-1 0,0 1,0-1,0 1,0 0,0 0,0 1,0-1,0 1,-1 0,0 1,1-1,2 4,2 4,0 1,-1 1,0-1,-1 1,0 1,-1-1,0 1,-2 0,1 0,-2 0,0 1,1 9,-1 7,-1 1,-1 0,-2 0,-1 0,-3 12,1-26,-1 1,0-1,-1 0,-1 0,-1 0,0-1,-1 0,-1-1,-1 0,0-1,-1 0,-1 0,0-2,-1 1,0-2,-13 9,20-16,0-1,-1 0,1-1,-1 0,1 0,-1 0,0-1,0 0,-4 0,10-2,0 1,0-1,0 0,0 0,-1 0,1 0,0 0,0 0,0 0,0-1,0 1,-1-1,1 0,0 1,0-1,0 0,1 0,-1-1,0 1,0 0,1 0,-1-1,0 1,1-1,-1 0,1 1,0-1,0 0,0 0,-1 0,2 0,-1 0,0 0,0 0,1 0,-1 0,1-1,-1-3,1 0,-1 1,2-1,-1 1,0-1,1 0,0 1,1 0,-1-1,1 1,0 0,0-1,1 1,0 0,-1 1,2-1,-1 0,0 1,1 0,0 0,0 0,0 0,4-2,1-1,1-1,0 2,1 0,-1 0,1 0,0 2,1-1,-1 1,1 1,7-1,2 0,0 2,0 0,0 1,0 1,2 2,-13-1,0 0,-1 1,1 0,0 0,-1 1,1 1,-1 0,0 0,0 1,-1 0,6 4,15 15,0 1,8 13,-15-16,-7-8</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44.947"/>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0 49,'4'0,"6"-4,5-2,5 1,3 1,2 1,1 1,-3-3,-3-2,1 2,1 0,-4 2</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45.293"/>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0 14,'0'4,"0"7,9 0,7-1,5-2,3-3,2-2,1-2,0-4,0-4,0 1,-1-3,0 0,-5-4,-2 2,-3 2</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45.692"/>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81 79,'-2'0,"1"1,0-1,0 1,0-1,-1 1,1-1,0 1,0 0,0-1,0 1,0 0,0 0,0 0,0 0,0 0,0 1,-15 21,12-17,-2 4,1-1,0 1,0 1,2-1,-1 0,1 1,0 0,1 0,1 0,-1 5,0 25,2 1,2 8,0 5,-2-33,1 0,2 0,0 0,1 0,1 0,5 12,-5-21,0-1,1 0,0 0,1-1,0 0,1 0,0 0,1-1,0-1,0 1,8 4,-4-3,1-1,0 0,1-1,0 0,1-1,0-1,0-1,10 3,-16-7,0 1,0-2,0 0,0 0,0 0,1-1,-1-1,0 0,0 0,0-1,0 0,0-1,0 0,-1-1,3-1,12-7,-1-1,0-1,0-1,-1-1,-1 0,-1-2,-1-1,0 0,-1-2,-2 0,0 0,-1-2,0-1,-9 12,0 0,-1 0,-1-1,1 0,-2 0,0 0,-1-1,0 1,-1-1,0 1,-1-1,-1 1,0-1,-1 1,0-1,-1 1,-1 0,-3-10,0 6,-1 1,0 0,-1 0,0 1,-2 0,1 0,-2 1,0 1,-1 0,0 0,-1 2,0-1,-13-6,6 5,0 1,0 1,-1 1,0 1,-1 1,-2 1,15 4,-1 0,0 1,0 1,1 0,-1 0,0 1,0 0,0 1,0 0,1 1,-1 1,1-1,-1 1,-4 3,-13 9,0 2,1 0,0 2,2 1,0 1,0 3,4-4</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48.196"/>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3 1,'-1'98,"-1"-11,6 34,-1-103,0 0,2 0,0 0,0 0,2-1,0 0,1-1,8 13,-8-15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48.528"/>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0 57,'9'0,"7"0,9 0,5 0,1 0,1 0,-2 0,-1 0,-2-4,0-2,-1 0,-5-3,-2 0,1-3,-4 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48.893"/>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0 52,'0'-2,"0"0,0 0,1 0,-1 1,0-1,1 0,-1 0,1 0,0 1,-1-1,1 0,0 1,0-1,0 1,0-1,0 1,1-1,-1 1,0 0,1 0,0-1,1 0,1 0,-1 0,0 0,1 1,0 0,-1 0,1 0,0 0,0 0,2 0,4 1,0-1,0 1,0 1,0 0,0 0,0 1,10 3,-14-2,0 0,0 1,0-1,0 1,0 0,-1 1,0-1,0 1,0 0,-1 0,1 1,-1-1,-1 1,1 0,2 5,1 4,1 1,-2 0,0 0,-1 1,2 12,-1 1,-2 1,-1 0,-1 0,-2 0,-3 27,1-40,-1 0,0 0,-1 0,-1-1,-1 0,0 0,-1 0,-1-1,-1 0,-8 12,5-12,0-1,-2 0,-8 6,16-14,-1-1,-1 0,1-1,-1 0,0 0,0-1,0 0,-6 2,12-6,0 1,0-1,0 1,-1-1,1 0,0 0,0 0,-1 0,1-1,0 1,0-1,0 1,0-1,-1 0,1 1,0-1,0 0,0 0,0-1,1 1,-1 0,0-1,0 1,1-1,-1 1,1-1,-1 0,1 0,0 0,0 0,0 0,0 0,0 0,0 0,0-1,-1-3,0 1,0-1,1 0,-1 0,1 1,1-1,-1 0,1 0,0 0,0 0,1 0,0-5,1 5,0 0,0 1,0 0,1-1,0 1,-1 0,2 0,-1 0,1 1,-1-1,1 1,1 0,-1 0,1 0,-1 1,1 0,0 0,0 0,0 0,1 1,-1 0,3-1,-1 1,0 0,0 1,1 0,-1 0,0 1,1-1,-1 2,0-1,1 1,-1 0,0 1,0 0,1 0,-1 0,-1 1,1 0,4 2,5 4,0 0,-1 0,0 2,0 0,-1 1,-1 0,0 1,5 6,-16-15,1 0,-1 0,0 0,-1 0,1 0,-1 0,1 3,2 11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49.720"/>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15 1,'-6'0,"-3"1,12 13,3-1,1-2,0 1,1-1,0 0,1-1,0 0,7 6,24 30,124 187,-95-130,4-3,33 30,-94-118,-5-4,1-1,-1 1,-1 1,1-1,-2 1,1 1,3 8,-8-12,-3-7</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20T15:42:50.040"/>
    </inkml:context>
    <inkml:brush xml:id="br0">
      <inkml:brushProperty name="width" value="0.025" units="cm"/>
      <inkml:brushProperty name="height" value="0.025" units="cm"/>
      <inkml:brushProperty name="color" value="#00A0D7"/>
      <inkml:brushProperty name="ignorePressure" value="1"/>
    </inkml:brush>
  </inkml:definitions>
  <inkml:trace contextRef="#ctx0" brushRef="#br0">431 0,'-12'12,"2"0,-1 1,1 0,1 1,0 0,1 1,1-1,-2 6,-11 33,-10 44,1-4,3-19,-16 47,-33 62,49-127,-5 11,-31 50,57-109,6-9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7DB7D9A-C817-5B46-B350-5B4682C08C8D}" type="datetimeFigureOut">
              <a:rPr lang="en-US" smtClean="0"/>
              <a:t>11/20/2020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15CF3DE-3FA0-C74B-BB78-EA7C79EF6F66}" type="slidenum">
              <a:rPr lang="en-US" smtClean="0"/>
              <a:t>‹#›</a:t>
            </a:fld>
            <a:endParaRPr lang="en-US"/>
          </a:p>
        </p:txBody>
      </p:sp>
    </p:spTree>
    <p:extLst>
      <p:ext uri="{BB962C8B-B14F-4D97-AF65-F5344CB8AC3E}">
        <p14:creationId xmlns:p14="http://schemas.microsoft.com/office/powerpoint/2010/main" val="3365473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1">
          <a:gsLst>
            <a:gs pos="0">
              <a:srgbClr val="00485D"/>
            </a:gs>
            <a:gs pos="47501">
              <a:srgbClr val="53788A"/>
            </a:gs>
            <a:gs pos="58501">
              <a:srgbClr val="668392"/>
            </a:gs>
            <a:gs pos="100000">
              <a:srgbClr val="00485D"/>
            </a:gs>
          </a:gsLst>
          <a:lin ang="3600000"/>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884D7F-1D87-E24A-B80B-54B99790F784}"/>
              </a:ext>
            </a:extLst>
          </p:cNvPr>
          <p:cNvSpPr/>
          <p:nvPr/>
        </p:nvSpPr>
        <p:spPr>
          <a:xfrm>
            <a:off x="0" y="2544763"/>
            <a:ext cx="9144000" cy="3255962"/>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Rectangle 4">
            <a:extLst>
              <a:ext uri="{FF2B5EF4-FFF2-40B4-BE49-F238E27FC236}">
                <a16:creationId xmlns:a16="http://schemas.microsoft.com/office/drawing/2014/main" id="{DAEB7AE9-A88F-2B48-9648-8F6E57EB1CC1}"/>
              </a:ext>
            </a:extLst>
          </p:cNvPr>
          <p:cNvSpPr/>
          <p:nvPr/>
        </p:nvSpPr>
        <p:spPr>
          <a:xfrm>
            <a:off x="0" y="2667000"/>
            <a:ext cx="9144000" cy="274002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2008378A-DA7F-6541-AAFF-BC838FE29015}"/>
              </a:ext>
            </a:extLst>
          </p:cNvPr>
          <p:cNvSpPr/>
          <p:nvPr/>
        </p:nvSpPr>
        <p:spPr>
          <a:xfrm>
            <a:off x="0" y="5478463"/>
            <a:ext cx="9144000" cy="23653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TextBox 6">
            <a:extLst>
              <a:ext uri="{FF2B5EF4-FFF2-40B4-BE49-F238E27FC236}">
                <a16:creationId xmlns:a16="http://schemas.microsoft.com/office/drawing/2014/main" id="{2A757D0A-8C68-9043-B76B-4293615C7844}"/>
              </a:ext>
            </a:extLst>
          </p:cNvPr>
          <p:cNvSpPr txBox="1"/>
          <p:nvPr/>
        </p:nvSpPr>
        <p:spPr>
          <a:xfrm>
            <a:off x="3148013" y="4260850"/>
            <a:ext cx="1219200" cy="585788"/>
          </a:xfrm>
          <a:prstGeom prst="rect">
            <a:avLst/>
          </a:prstGeom>
          <a:noFill/>
        </p:spPr>
        <p:txBody>
          <a:bodyPr>
            <a:spAutoFit/>
          </a:bodyPr>
          <a:lstStyle/>
          <a:p>
            <a:pPr algn="r" eaLnBrk="1" hangingPunct="1">
              <a:defRPr/>
            </a:pPr>
            <a:r>
              <a:rPr lang="en-US" sz="3200" spc="150" dirty="0">
                <a:solidFill>
                  <a:schemeClr val="accent1"/>
                </a:solidFill>
                <a:ea typeface="+mn-ea"/>
                <a:sym typeface="Wingdings"/>
              </a:rPr>
              <a:t></a:t>
            </a:r>
            <a:endParaRPr lang="en-US" sz="3200" spc="150" dirty="0">
              <a:solidFill>
                <a:schemeClr val="accent1"/>
              </a:solidFill>
              <a:ea typeface="+mn-ea"/>
            </a:endParaRPr>
          </a:p>
        </p:txBody>
      </p:sp>
      <p:sp>
        <p:nvSpPr>
          <p:cNvPr id="8" name="TextBox 7">
            <a:extLst>
              <a:ext uri="{FF2B5EF4-FFF2-40B4-BE49-F238E27FC236}">
                <a16:creationId xmlns:a16="http://schemas.microsoft.com/office/drawing/2014/main" id="{F0AC2EA0-B0E8-E240-BC49-0FA382E46CA3}"/>
              </a:ext>
            </a:extLst>
          </p:cNvPr>
          <p:cNvSpPr txBox="1"/>
          <p:nvPr/>
        </p:nvSpPr>
        <p:spPr>
          <a:xfrm>
            <a:off x="4819650" y="4260850"/>
            <a:ext cx="1219200" cy="585788"/>
          </a:xfrm>
          <a:prstGeom prst="rect">
            <a:avLst/>
          </a:prstGeom>
          <a:noFill/>
        </p:spPr>
        <p:txBody>
          <a:bodyPr>
            <a:spAutoFit/>
          </a:bodyPr>
          <a:lstStyle/>
          <a:p>
            <a:pPr eaLnBrk="1" hangingPunct="1">
              <a:defRPr/>
            </a:pPr>
            <a:r>
              <a:rPr lang="en-US" sz="3200" spc="150" dirty="0">
                <a:solidFill>
                  <a:schemeClr val="accent1"/>
                </a:solidFill>
                <a:ea typeface="+mn-ea"/>
                <a:sym typeface="Wingdings"/>
              </a:rPr>
              <a:t></a:t>
            </a:r>
            <a:endParaRPr lang="en-US" sz="3200" spc="150" dirty="0">
              <a:solidFill>
                <a:schemeClr val="accent1"/>
              </a:solidFill>
              <a:ea typeface="+mn-ea"/>
            </a:endParaRPr>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Date Placeholder 3">
            <a:extLst>
              <a:ext uri="{FF2B5EF4-FFF2-40B4-BE49-F238E27FC236}">
                <a16:creationId xmlns:a16="http://schemas.microsoft.com/office/drawing/2014/main" id="{BC262F9F-9B69-F742-A32D-B4FF10133DA4}"/>
              </a:ext>
            </a:extLst>
          </p:cNvPr>
          <p:cNvSpPr>
            <a:spLocks noGrp="1"/>
          </p:cNvSpPr>
          <p:nvPr>
            <p:ph type="dt" sz="half" idx="10"/>
          </p:nvPr>
        </p:nvSpPr>
        <p:spPr/>
        <p:txBody>
          <a:bodyPr/>
          <a:lstStyle>
            <a:lvl1pPr>
              <a:defRPr/>
            </a:lvl1pPr>
          </a:lstStyle>
          <a:p>
            <a:pPr>
              <a:defRPr/>
            </a:pPr>
            <a:endParaRPr lang="en-US"/>
          </a:p>
        </p:txBody>
      </p:sp>
      <p:sp>
        <p:nvSpPr>
          <p:cNvPr id="10" name="Footer Placeholder 4">
            <a:extLst>
              <a:ext uri="{FF2B5EF4-FFF2-40B4-BE49-F238E27FC236}">
                <a16:creationId xmlns:a16="http://schemas.microsoft.com/office/drawing/2014/main" id="{C9260484-2177-F442-A140-5E7551141264}"/>
              </a:ext>
            </a:extLst>
          </p:cNvPr>
          <p:cNvSpPr>
            <a:spLocks noGrp="1"/>
          </p:cNvSpPr>
          <p:nvPr>
            <p:ph type="ftr" sz="quarter" idx="11"/>
          </p:nvPr>
        </p:nvSpPr>
        <p:spPr>
          <a:xfrm>
            <a:off x="5791200" y="6356350"/>
            <a:ext cx="2895600" cy="365125"/>
          </a:xfrm>
        </p:spPr>
        <p:txBody>
          <a:bodyPr/>
          <a:lstStyle>
            <a:lvl1pPr algn="r">
              <a:defRPr/>
            </a:lvl1pPr>
          </a:lstStyle>
          <a:p>
            <a:pPr>
              <a:defRPr/>
            </a:pPr>
            <a:endParaRPr lang="en-US"/>
          </a:p>
        </p:txBody>
      </p:sp>
      <p:sp>
        <p:nvSpPr>
          <p:cNvPr id="11" name="Slide Number Placeholder 5">
            <a:extLst>
              <a:ext uri="{FF2B5EF4-FFF2-40B4-BE49-F238E27FC236}">
                <a16:creationId xmlns:a16="http://schemas.microsoft.com/office/drawing/2014/main" id="{2A284A30-3BAF-A745-A359-15431BCAEF73}"/>
              </a:ext>
            </a:extLst>
          </p:cNvPr>
          <p:cNvSpPr>
            <a:spLocks noGrp="1"/>
          </p:cNvSpPr>
          <p:nvPr>
            <p:ph type="sldNum" sz="quarter" idx="12"/>
          </p:nvPr>
        </p:nvSpPr>
        <p:spPr>
          <a:xfrm>
            <a:off x="3962400" y="4392613"/>
            <a:ext cx="1219200" cy="365125"/>
          </a:xfrm>
        </p:spPr>
        <p:txBody>
          <a:bodyPr/>
          <a:lstStyle>
            <a:lvl1pPr algn="ctr">
              <a:defRPr sz="2400">
                <a:latin typeface="Tw Cen MT" panose="020B0602020104020603" pitchFamily="34" charset="77"/>
              </a:defRPr>
            </a:lvl1pPr>
          </a:lstStyle>
          <a:p>
            <a:fld id="{249E84B8-AECD-F149-90A8-BA3AD06EA3CC}" type="slidenum">
              <a:rPr lang="en-US" altLang="en-US"/>
              <a:pPr/>
              <a:t>‹#›</a:t>
            </a:fld>
            <a:endParaRPr lang="en-US" altLang="en-US"/>
          </a:p>
        </p:txBody>
      </p:sp>
    </p:spTree>
    <p:extLst>
      <p:ext uri="{BB962C8B-B14F-4D97-AF65-F5344CB8AC3E}">
        <p14:creationId xmlns:p14="http://schemas.microsoft.com/office/powerpoint/2010/main" val="228558046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766E4E-BF62-0D4E-A749-7B9173CBAF0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68FB366-89B2-D64B-9D65-7F1AFA77FD9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DD12E3F-EB7C-7047-9D9F-140A82D89994}"/>
              </a:ext>
            </a:extLst>
          </p:cNvPr>
          <p:cNvSpPr>
            <a:spLocks noGrp="1"/>
          </p:cNvSpPr>
          <p:nvPr>
            <p:ph type="sldNum" sz="quarter" idx="12"/>
          </p:nvPr>
        </p:nvSpPr>
        <p:spPr/>
        <p:txBody>
          <a:bodyPr/>
          <a:lstStyle>
            <a:lvl1pPr>
              <a:defRPr/>
            </a:lvl1pPr>
          </a:lstStyle>
          <a:p>
            <a:fld id="{A6A7ADE2-8E98-714E-8F3E-F48264109934}" type="slidenum">
              <a:rPr lang="en-US" altLang="en-US"/>
              <a:pPr/>
              <a:t>‹#›</a:t>
            </a:fld>
            <a:endParaRPr lang="en-US" altLang="en-US"/>
          </a:p>
        </p:txBody>
      </p:sp>
    </p:spTree>
    <p:extLst>
      <p:ext uri="{BB962C8B-B14F-4D97-AF65-F5344CB8AC3E}">
        <p14:creationId xmlns:p14="http://schemas.microsoft.com/office/powerpoint/2010/main" val="1639065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001DDA-CD9B-7E44-9E6E-17663C10350F}"/>
              </a:ext>
            </a:extLst>
          </p:cNvPr>
          <p:cNvSpPr/>
          <p:nvPr/>
        </p:nvSpPr>
        <p:spPr>
          <a:xfrm rot="5400000">
            <a:off x="4591050" y="2409825"/>
            <a:ext cx="6858000" cy="20383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Rectangle 4">
            <a:extLst>
              <a:ext uri="{FF2B5EF4-FFF2-40B4-BE49-F238E27FC236}">
                <a16:creationId xmlns:a16="http://schemas.microsoft.com/office/drawing/2014/main" id="{93ED49C4-CB79-FA4F-8209-9BD4105A5A42}"/>
              </a:ext>
            </a:extLst>
          </p:cNvPr>
          <p:cNvSpPr/>
          <p:nvPr/>
        </p:nvSpPr>
        <p:spPr>
          <a:xfrm rot="5400000">
            <a:off x="4668044" y="2570956"/>
            <a:ext cx="6858000" cy="1716088"/>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DDFC02D3-9EF9-1B4A-B731-8E4AB86F4614}"/>
              </a:ext>
            </a:extLst>
          </p:cNvPr>
          <p:cNvSpPr/>
          <p:nvPr/>
        </p:nvSpPr>
        <p:spPr>
          <a:xfrm rot="5400000">
            <a:off x="3681413" y="3354387"/>
            <a:ext cx="6858000" cy="149225"/>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Vertical Title 1"/>
          <p:cNvSpPr>
            <a:spLocks noGrp="1"/>
          </p:cNvSpPr>
          <p:nvPr>
            <p:ph type="title" orient="vert"/>
          </p:nvPr>
        </p:nvSpPr>
        <p:spPr>
          <a:xfrm>
            <a:off x="7315200" y="274638"/>
            <a:ext cx="1447800" cy="58515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1C8C5BE-CDA3-4F4D-8D7E-761E1F7FDAFE}"/>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99D3FEA0-4A8A-5A42-9D1F-50E9B821B01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3A37949-6BF2-EB42-B840-6212D0AAC50D}"/>
              </a:ext>
            </a:extLst>
          </p:cNvPr>
          <p:cNvSpPr>
            <a:spLocks noGrp="1"/>
          </p:cNvSpPr>
          <p:nvPr>
            <p:ph type="sldNum" sz="quarter" idx="12"/>
          </p:nvPr>
        </p:nvSpPr>
        <p:spPr>
          <a:xfrm>
            <a:off x="6096000" y="6356350"/>
            <a:ext cx="762000" cy="365125"/>
          </a:xfrm>
        </p:spPr>
        <p:txBody>
          <a:bodyPr/>
          <a:lstStyle>
            <a:lvl1pPr>
              <a:defRPr/>
            </a:lvl1pPr>
          </a:lstStyle>
          <a:p>
            <a:fld id="{A8857BBF-D107-F74C-A386-35DFA46186AC}" type="slidenum">
              <a:rPr lang="en-US" altLang="en-US"/>
              <a:pPr/>
              <a:t>‹#›</a:t>
            </a:fld>
            <a:endParaRPr lang="en-US" altLang="en-US"/>
          </a:p>
        </p:txBody>
      </p:sp>
    </p:spTree>
    <p:extLst>
      <p:ext uri="{BB962C8B-B14F-4D97-AF65-F5344CB8AC3E}">
        <p14:creationId xmlns:p14="http://schemas.microsoft.com/office/powerpoint/2010/main" val="185536067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DB958D8-72B4-5845-932A-E328A6CD866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1D4CC22-A9CD-DF41-B40D-DDCEB5659A6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BE70AEF-B165-1542-ADE8-E9C9EE96AE2E}"/>
              </a:ext>
            </a:extLst>
          </p:cNvPr>
          <p:cNvSpPr>
            <a:spLocks noGrp="1"/>
          </p:cNvSpPr>
          <p:nvPr>
            <p:ph type="sldNum" sz="quarter" idx="12"/>
          </p:nvPr>
        </p:nvSpPr>
        <p:spPr/>
        <p:txBody>
          <a:bodyPr/>
          <a:lstStyle>
            <a:lvl1pPr>
              <a:defRPr/>
            </a:lvl1pPr>
          </a:lstStyle>
          <a:p>
            <a:fld id="{007D50AF-B4CD-1041-B1C5-75D16979420A}" type="slidenum">
              <a:rPr lang="en-US" altLang="en-US"/>
              <a:pPr/>
              <a:t>‹#›</a:t>
            </a:fld>
            <a:endParaRPr lang="en-US" altLang="en-US"/>
          </a:p>
        </p:txBody>
      </p:sp>
    </p:spTree>
    <p:extLst>
      <p:ext uri="{BB962C8B-B14F-4D97-AF65-F5344CB8AC3E}">
        <p14:creationId xmlns:p14="http://schemas.microsoft.com/office/powerpoint/2010/main" val="1314584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rotWithShape="1">
          <a:gsLst>
            <a:gs pos="0">
              <a:srgbClr val="A3B8BB"/>
            </a:gs>
            <a:gs pos="47501">
              <a:srgbClr val="D3EAEE"/>
            </a:gs>
            <a:gs pos="58501">
              <a:srgbClr val="D5EBEE"/>
            </a:gs>
            <a:gs pos="100000">
              <a:srgbClr val="A3B8BB"/>
            </a:gs>
          </a:gsLst>
          <a:lin ang="3600000"/>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9D1166-4730-5E42-A3AC-68E4647E0DC6}"/>
              </a:ext>
            </a:extLst>
          </p:cNvPr>
          <p:cNvSpPr/>
          <p:nvPr/>
        </p:nvSpPr>
        <p:spPr>
          <a:xfrm>
            <a:off x="0" y="2544763"/>
            <a:ext cx="9144000" cy="3255962"/>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 name="Rectangle 4">
            <a:extLst>
              <a:ext uri="{FF2B5EF4-FFF2-40B4-BE49-F238E27FC236}">
                <a16:creationId xmlns:a16="http://schemas.microsoft.com/office/drawing/2014/main" id="{04FED1BD-658A-4145-AADC-88430F8EE558}"/>
              </a:ext>
            </a:extLst>
          </p:cNvPr>
          <p:cNvSpPr/>
          <p:nvPr/>
        </p:nvSpPr>
        <p:spPr>
          <a:xfrm>
            <a:off x="0" y="2667000"/>
            <a:ext cx="9144000" cy="2740025"/>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ectangle 5">
            <a:extLst>
              <a:ext uri="{FF2B5EF4-FFF2-40B4-BE49-F238E27FC236}">
                <a16:creationId xmlns:a16="http://schemas.microsoft.com/office/drawing/2014/main" id="{A6375AC0-D7DD-1B41-818D-D18B6532937B}"/>
              </a:ext>
            </a:extLst>
          </p:cNvPr>
          <p:cNvSpPr/>
          <p:nvPr/>
        </p:nvSpPr>
        <p:spPr>
          <a:xfrm>
            <a:off x="0" y="5478463"/>
            <a:ext cx="9144000" cy="23653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TextBox 6">
            <a:extLst>
              <a:ext uri="{FF2B5EF4-FFF2-40B4-BE49-F238E27FC236}">
                <a16:creationId xmlns:a16="http://schemas.microsoft.com/office/drawing/2014/main" id="{E4FE628D-68A9-8749-9E64-4A58708D92D6}"/>
              </a:ext>
            </a:extLst>
          </p:cNvPr>
          <p:cNvSpPr txBox="1"/>
          <p:nvPr/>
        </p:nvSpPr>
        <p:spPr>
          <a:xfrm>
            <a:off x="4819650" y="4260850"/>
            <a:ext cx="1219200" cy="585788"/>
          </a:xfrm>
          <a:prstGeom prst="rect">
            <a:avLst/>
          </a:prstGeom>
          <a:noFill/>
        </p:spPr>
        <p:txBody>
          <a:bodyPr>
            <a:spAutoFit/>
          </a:bodyPr>
          <a:lstStyle/>
          <a:p>
            <a:pPr eaLnBrk="1" hangingPunct="1">
              <a:defRPr/>
            </a:pPr>
            <a:r>
              <a:rPr lang="en-US" sz="3200" spc="150" dirty="0">
                <a:solidFill>
                  <a:srgbClr val="FFFFFF"/>
                </a:solidFill>
                <a:ea typeface="+mn-ea"/>
                <a:sym typeface="Wingdings"/>
              </a:rPr>
              <a:t></a:t>
            </a:r>
            <a:endParaRPr lang="en-US" sz="3200" spc="150" dirty="0">
              <a:solidFill>
                <a:srgbClr val="FFFFFF"/>
              </a:solidFill>
              <a:ea typeface="+mn-ea"/>
            </a:endParaRPr>
          </a:p>
        </p:txBody>
      </p:sp>
      <p:sp>
        <p:nvSpPr>
          <p:cNvPr id="8" name="TextBox 7">
            <a:extLst>
              <a:ext uri="{FF2B5EF4-FFF2-40B4-BE49-F238E27FC236}">
                <a16:creationId xmlns:a16="http://schemas.microsoft.com/office/drawing/2014/main" id="{CC3EA26C-E923-5743-B852-9E382DDFCFC9}"/>
              </a:ext>
            </a:extLst>
          </p:cNvPr>
          <p:cNvSpPr txBox="1"/>
          <p:nvPr/>
        </p:nvSpPr>
        <p:spPr>
          <a:xfrm>
            <a:off x="3148013" y="4260850"/>
            <a:ext cx="1219200" cy="585788"/>
          </a:xfrm>
          <a:prstGeom prst="rect">
            <a:avLst/>
          </a:prstGeom>
          <a:noFill/>
        </p:spPr>
        <p:txBody>
          <a:bodyPr>
            <a:spAutoFit/>
          </a:bodyPr>
          <a:lstStyle/>
          <a:p>
            <a:pPr algn="r" eaLnBrk="1" hangingPunct="1">
              <a:defRPr/>
            </a:pPr>
            <a:r>
              <a:rPr lang="en-US" sz="3200" spc="150" dirty="0">
                <a:solidFill>
                  <a:srgbClr val="FFFFFF"/>
                </a:solidFill>
                <a:ea typeface="+mn-ea"/>
                <a:sym typeface="Wingdings"/>
              </a:rPr>
              <a:t></a:t>
            </a:r>
            <a:endParaRPr lang="en-US" sz="3200" spc="150" dirty="0">
              <a:solidFill>
                <a:srgbClr val="FFFFFF"/>
              </a:solidFill>
              <a:ea typeface="+mn-ea"/>
            </a:endParaRPr>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3">
            <a:extLst>
              <a:ext uri="{FF2B5EF4-FFF2-40B4-BE49-F238E27FC236}">
                <a16:creationId xmlns:a16="http://schemas.microsoft.com/office/drawing/2014/main" id="{22462EE3-250E-EE46-B427-028F3EB07278}"/>
              </a:ext>
            </a:extLst>
          </p:cNvPr>
          <p:cNvSpPr>
            <a:spLocks noGrp="1"/>
          </p:cNvSpPr>
          <p:nvPr>
            <p:ph type="dt" sz="half" idx="10"/>
          </p:nvPr>
        </p:nvSpPr>
        <p:spPr/>
        <p:txBody>
          <a:bodyPr/>
          <a:lstStyle>
            <a:lvl1pPr>
              <a:defRPr/>
            </a:lvl1pPr>
          </a:lstStyle>
          <a:p>
            <a:pPr>
              <a:defRPr/>
            </a:pPr>
            <a:endParaRPr lang="en-US"/>
          </a:p>
        </p:txBody>
      </p:sp>
      <p:sp>
        <p:nvSpPr>
          <p:cNvPr id="10" name="Footer Placeholder 4">
            <a:extLst>
              <a:ext uri="{FF2B5EF4-FFF2-40B4-BE49-F238E27FC236}">
                <a16:creationId xmlns:a16="http://schemas.microsoft.com/office/drawing/2014/main" id="{6DFF7BD2-A9E0-A04A-B211-96B414ED07F6}"/>
              </a:ext>
            </a:extLst>
          </p:cNvPr>
          <p:cNvSpPr>
            <a:spLocks noGrp="1"/>
          </p:cNvSpPr>
          <p:nvPr>
            <p:ph type="ftr" sz="quarter" idx="11"/>
          </p:nvPr>
        </p:nvSpPr>
        <p:spPr>
          <a:xfrm>
            <a:off x="5791200" y="6356350"/>
            <a:ext cx="2895600" cy="365125"/>
          </a:xfrm>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64FFF58D-AAB1-CE4D-ABAA-2A3D5830E65B}"/>
              </a:ext>
            </a:extLst>
          </p:cNvPr>
          <p:cNvSpPr>
            <a:spLocks noGrp="1"/>
          </p:cNvSpPr>
          <p:nvPr>
            <p:ph type="sldNum" sz="quarter" idx="12"/>
          </p:nvPr>
        </p:nvSpPr>
        <p:spPr>
          <a:xfrm>
            <a:off x="3959225" y="4389438"/>
            <a:ext cx="1216025" cy="365125"/>
          </a:xfrm>
        </p:spPr>
        <p:txBody>
          <a:bodyPr/>
          <a:lstStyle>
            <a:lvl1pPr algn="ctr">
              <a:defRPr sz="2400">
                <a:solidFill>
                  <a:srgbClr val="FFFFFF"/>
                </a:solidFill>
              </a:defRPr>
            </a:lvl1pPr>
          </a:lstStyle>
          <a:p>
            <a:fld id="{63FB9470-DCFF-BF45-AE8F-86555341E882}" type="slidenum">
              <a:rPr lang="en-US" altLang="en-US"/>
              <a:pPr/>
              <a:t>‹#›</a:t>
            </a:fld>
            <a:endParaRPr lang="en-US" altLang="en-US"/>
          </a:p>
        </p:txBody>
      </p:sp>
    </p:spTree>
    <p:extLst>
      <p:ext uri="{BB962C8B-B14F-4D97-AF65-F5344CB8AC3E}">
        <p14:creationId xmlns:p14="http://schemas.microsoft.com/office/powerpoint/2010/main" val="297066493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E4A0E13-3B05-8049-BCA8-36E28CBB4A8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A88ED64-5358-ED43-8791-F3BCE09186C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717BB20-6D85-EE4A-9E06-126D6AF1F104}"/>
              </a:ext>
            </a:extLst>
          </p:cNvPr>
          <p:cNvSpPr>
            <a:spLocks noGrp="1"/>
          </p:cNvSpPr>
          <p:nvPr>
            <p:ph type="sldNum" sz="quarter" idx="12"/>
          </p:nvPr>
        </p:nvSpPr>
        <p:spPr/>
        <p:txBody>
          <a:bodyPr/>
          <a:lstStyle>
            <a:lvl1pPr>
              <a:defRPr/>
            </a:lvl1pPr>
          </a:lstStyle>
          <a:p>
            <a:fld id="{BD155DBF-9B58-164F-95BB-879133BD3E6F}" type="slidenum">
              <a:rPr lang="en-US" altLang="en-US"/>
              <a:pPr/>
              <a:t>‹#›</a:t>
            </a:fld>
            <a:endParaRPr lang="en-US" altLang="en-US"/>
          </a:p>
        </p:txBody>
      </p:sp>
    </p:spTree>
    <p:extLst>
      <p:ext uri="{BB962C8B-B14F-4D97-AF65-F5344CB8AC3E}">
        <p14:creationId xmlns:p14="http://schemas.microsoft.com/office/powerpoint/2010/main" val="1748479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B3ABB70-C2F2-0449-A222-5B626213E127}"/>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792260A3-6BBB-D243-9116-2C501906BC4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DBE2A-0CB0-EE48-A7C6-EAAFA438FD04}"/>
              </a:ext>
            </a:extLst>
          </p:cNvPr>
          <p:cNvSpPr>
            <a:spLocks noGrp="1"/>
          </p:cNvSpPr>
          <p:nvPr>
            <p:ph type="sldNum" sz="quarter" idx="12"/>
          </p:nvPr>
        </p:nvSpPr>
        <p:spPr/>
        <p:txBody>
          <a:bodyPr/>
          <a:lstStyle>
            <a:lvl1pPr>
              <a:defRPr/>
            </a:lvl1pPr>
          </a:lstStyle>
          <a:p>
            <a:fld id="{70A7F4F8-F731-1445-94B2-9B78FC245997}" type="slidenum">
              <a:rPr lang="en-US" altLang="en-US"/>
              <a:pPr/>
              <a:t>‹#›</a:t>
            </a:fld>
            <a:endParaRPr lang="en-US" altLang="en-US"/>
          </a:p>
        </p:txBody>
      </p:sp>
    </p:spTree>
    <p:extLst>
      <p:ext uri="{BB962C8B-B14F-4D97-AF65-F5344CB8AC3E}">
        <p14:creationId xmlns:p14="http://schemas.microsoft.com/office/powerpoint/2010/main" val="1294711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7D649D13-032F-A64C-8D9B-20E8DDE657B4}"/>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4D68879C-D380-C244-8896-DBDAB1E4507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5EC9CC9-3266-9140-9950-4D79B7A6B686}"/>
              </a:ext>
            </a:extLst>
          </p:cNvPr>
          <p:cNvSpPr>
            <a:spLocks noGrp="1"/>
          </p:cNvSpPr>
          <p:nvPr>
            <p:ph type="sldNum" sz="quarter" idx="12"/>
          </p:nvPr>
        </p:nvSpPr>
        <p:spPr/>
        <p:txBody>
          <a:bodyPr/>
          <a:lstStyle>
            <a:lvl1pPr>
              <a:defRPr/>
            </a:lvl1pPr>
          </a:lstStyle>
          <a:p>
            <a:fld id="{AB548A8C-511F-D345-9B20-271516B1377D}" type="slidenum">
              <a:rPr lang="en-US" altLang="en-US"/>
              <a:pPr/>
              <a:t>‹#›</a:t>
            </a:fld>
            <a:endParaRPr lang="en-US" altLang="en-US"/>
          </a:p>
        </p:txBody>
      </p:sp>
    </p:spTree>
    <p:extLst>
      <p:ext uri="{BB962C8B-B14F-4D97-AF65-F5344CB8AC3E}">
        <p14:creationId xmlns:p14="http://schemas.microsoft.com/office/powerpoint/2010/main" val="1304043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C7F247-DA10-5240-8CA3-413B59A6A647}"/>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CEA80F87-5D04-7744-97F2-A6EDE71AB41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AC551663-69F8-8841-816F-F818613F146D}"/>
              </a:ext>
            </a:extLst>
          </p:cNvPr>
          <p:cNvSpPr>
            <a:spLocks noGrp="1"/>
          </p:cNvSpPr>
          <p:nvPr>
            <p:ph type="sldNum" sz="quarter" idx="12"/>
          </p:nvPr>
        </p:nvSpPr>
        <p:spPr/>
        <p:txBody>
          <a:bodyPr/>
          <a:lstStyle>
            <a:lvl1pPr>
              <a:defRPr/>
            </a:lvl1pPr>
          </a:lstStyle>
          <a:p>
            <a:fld id="{B4F95A66-233C-DE43-BB1E-BA0B23DBA844}" type="slidenum">
              <a:rPr lang="en-US" altLang="en-US"/>
              <a:pPr/>
              <a:t>‹#›</a:t>
            </a:fld>
            <a:endParaRPr lang="en-US" altLang="en-US"/>
          </a:p>
        </p:txBody>
      </p:sp>
    </p:spTree>
    <p:extLst>
      <p:ext uri="{BB962C8B-B14F-4D97-AF65-F5344CB8AC3E}">
        <p14:creationId xmlns:p14="http://schemas.microsoft.com/office/powerpoint/2010/main" val="4002619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B71DD6A-D923-3045-9D77-20BBCFE4F23D}"/>
              </a:ext>
            </a:extLst>
          </p:cNvPr>
          <p:cNvSpPr/>
          <p:nvPr/>
        </p:nvSpPr>
        <p:spPr>
          <a:xfrm>
            <a:off x="6172200" y="161925"/>
            <a:ext cx="2971800" cy="1152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192BC5DC-2AD8-6A47-90FB-709E59D51985}"/>
              </a:ext>
            </a:extLst>
          </p:cNvPr>
          <p:cNvSpPr/>
          <p:nvPr/>
        </p:nvSpPr>
        <p:spPr>
          <a:xfrm>
            <a:off x="6145213" y="133350"/>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A1A5D902-3FA8-6349-9BA0-FC6371CED3D2}"/>
              </a:ext>
            </a:extLst>
          </p:cNvPr>
          <p:cNvSpPr/>
          <p:nvPr/>
        </p:nvSpPr>
        <p:spPr>
          <a:xfrm>
            <a:off x="6145213" y="133350"/>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457200" y="273050"/>
            <a:ext cx="5638800" cy="946150"/>
          </a:xfrm>
        </p:spPr>
        <p:txBody>
          <a:bodyPr>
            <a:noAutofit/>
          </a:bodyPr>
          <a:lstStyle>
            <a:lvl1pPr algn="l">
              <a:defRPr sz="4000" b="0"/>
            </a:lvl1pPr>
          </a:lstStyle>
          <a:p>
            <a:r>
              <a:rPr lang="en-US"/>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343233D5-643D-0A4D-82CD-54B26BCB3D7B}"/>
              </a:ext>
            </a:extLst>
          </p:cNvPr>
          <p:cNvSpPr>
            <a:spLocks noGrp="1"/>
          </p:cNvSpPr>
          <p:nvPr>
            <p:ph type="dt" sz="half" idx="10"/>
          </p:nvPr>
        </p:nvSpPr>
        <p:spPr/>
        <p:txBody>
          <a:bodyPr/>
          <a:lstStyle>
            <a:lvl1pPr>
              <a:defRPr/>
            </a:lvl1pPr>
          </a:lstStyle>
          <a:p>
            <a:pPr>
              <a:defRPr/>
            </a:pPr>
            <a:endParaRPr lang="en-US"/>
          </a:p>
        </p:txBody>
      </p:sp>
      <p:sp>
        <p:nvSpPr>
          <p:cNvPr id="9" name="Footer Placeholder 5">
            <a:extLst>
              <a:ext uri="{FF2B5EF4-FFF2-40B4-BE49-F238E27FC236}">
                <a16:creationId xmlns:a16="http://schemas.microsoft.com/office/drawing/2014/main" id="{6EDDAFAE-B544-1A49-BC50-2824FF9ED494}"/>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FA0C7A76-C88D-7042-942E-9BAF3C4B1337}"/>
              </a:ext>
            </a:extLst>
          </p:cNvPr>
          <p:cNvSpPr>
            <a:spLocks noGrp="1"/>
          </p:cNvSpPr>
          <p:nvPr>
            <p:ph type="sldNum" sz="quarter" idx="12"/>
          </p:nvPr>
        </p:nvSpPr>
        <p:spPr/>
        <p:txBody>
          <a:bodyPr/>
          <a:lstStyle>
            <a:lvl1pPr>
              <a:defRPr/>
            </a:lvl1pPr>
          </a:lstStyle>
          <a:p>
            <a:fld id="{CF78E162-F827-374C-B1C5-47B96B568D7D}" type="slidenum">
              <a:rPr lang="en-US" altLang="en-US"/>
              <a:pPr/>
              <a:t>‹#›</a:t>
            </a:fld>
            <a:endParaRPr lang="en-US" altLang="en-US"/>
          </a:p>
        </p:txBody>
      </p:sp>
    </p:spTree>
    <p:extLst>
      <p:ext uri="{BB962C8B-B14F-4D97-AF65-F5344CB8AC3E}">
        <p14:creationId xmlns:p14="http://schemas.microsoft.com/office/powerpoint/2010/main" val="1698661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5E58135-63A8-1341-817B-05D533B6480B}"/>
              </a:ext>
            </a:extLst>
          </p:cNvPr>
          <p:cNvSpPr/>
          <p:nvPr/>
        </p:nvSpPr>
        <p:spPr>
          <a:xfrm>
            <a:off x="6172200" y="161925"/>
            <a:ext cx="2971800" cy="1152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6" name="Rectangle 5">
            <a:extLst>
              <a:ext uri="{FF2B5EF4-FFF2-40B4-BE49-F238E27FC236}">
                <a16:creationId xmlns:a16="http://schemas.microsoft.com/office/drawing/2014/main" id="{A82C210F-FB41-EC4F-92D2-2DD4B40D6677}"/>
              </a:ext>
            </a:extLst>
          </p:cNvPr>
          <p:cNvSpPr/>
          <p:nvPr/>
        </p:nvSpPr>
        <p:spPr>
          <a:xfrm>
            <a:off x="6145213" y="133350"/>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DF16532B-D658-0941-BEB3-29FF014B71DB}"/>
              </a:ext>
            </a:extLst>
          </p:cNvPr>
          <p:cNvSpPr/>
          <p:nvPr/>
        </p:nvSpPr>
        <p:spPr>
          <a:xfrm>
            <a:off x="6145213" y="133350"/>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2" name="Title 1"/>
          <p:cNvSpPr>
            <a:spLocks noGrp="1"/>
          </p:cNvSpPr>
          <p:nvPr>
            <p:ph type="title"/>
          </p:nvPr>
        </p:nvSpPr>
        <p:spPr>
          <a:xfrm>
            <a:off x="381000" y="228600"/>
            <a:ext cx="5638800" cy="1005840"/>
          </a:xfrm>
        </p:spPr>
        <p:txBody>
          <a:bodyPr>
            <a:noAutofit/>
          </a:bodyPr>
          <a:lstStyle>
            <a:lvl1pPr algn="l">
              <a:defRPr sz="4000" b="0"/>
            </a:lvl1pPr>
          </a:lstStyle>
          <a:p>
            <a:r>
              <a:rPr lang="en-US"/>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57D81188-2D15-0243-BBA4-8E2EFE6BE317}"/>
              </a:ext>
            </a:extLst>
          </p:cNvPr>
          <p:cNvSpPr>
            <a:spLocks noGrp="1"/>
          </p:cNvSpPr>
          <p:nvPr>
            <p:ph type="dt" sz="half" idx="10"/>
          </p:nvPr>
        </p:nvSpPr>
        <p:spPr/>
        <p:txBody>
          <a:bodyPr/>
          <a:lstStyle>
            <a:lvl1pPr>
              <a:defRPr/>
            </a:lvl1pPr>
          </a:lstStyle>
          <a:p>
            <a:pPr>
              <a:defRPr/>
            </a:pPr>
            <a:endParaRPr lang="en-US"/>
          </a:p>
        </p:txBody>
      </p:sp>
      <p:sp>
        <p:nvSpPr>
          <p:cNvPr id="9" name="Footer Placeholder 5">
            <a:extLst>
              <a:ext uri="{FF2B5EF4-FFF2-40B4-BE49-F238E27FC236}">
                <a16:creationId xmlns:a16="http://schemas.microsoft.com/office/drawing/2014/main" id="{918D9233-0641-C44F-BC1F-B6B974CBE607}"/>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F11EA584-CB51-894A-BE3D-5B5DEBB2149D}"/>
              </a:ext>
            </a:extLst>
          </p:cNvPr>
          <p:cNvSpPr>
            <a:spLocks noGrp="1"/>
          </p:cNvSpPr>
          <p:nvPr>
            <p:ph type="sldNum" sz="quarter" idx="12"/>
          </p:nvPr>
        </p:nvSpPr>
        <p:spPr/>
        <p:txBody>
          <a:bodyPr/>
          <a:lstStyle>
            <a:lvl1pPr>
              <a:defRPr/>
            </a:lvl1pPr>
          </a:lstStyle>
          <a:p>
            <a:fld id="{2DE60CC2-80DB-3A45-BE7E-445500950D5B}" type="slidenum">
              <a:rPr lang="en-US" altLang="en-US"/>
              <a:pPr/>
              <a:t>‹#›</a:t>
            </a:fld>
            <a:endParaRPr lang="en-US" altLang="en-US"/>
          </a:p>
        </p:txBody>
      </p:sp>
    </p:spTree>
    <p:extLst>
      <p:ext uri="{BB962C8B-B14F-4D97-AF65-F5344CB8AC3E}">
        <p14:creationId xmlns:p14="http://schemas.microsoft.com/office/powerpoint/2010/main" val="1980511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D7C697-758F-3D4C-BF45-C8A59CE1A0B2}"/>
              </a:ext>
            </a:extLst>
          </p:cNvPr>
          <p:cNvSpPr/>
          <p:nvPr/>
        </p:nvSpPr>
        <p:spPr>
          <a:xfrm>
            <a:off x="0" y="100013"/>
            <a:ext cx="9144000" cy="1454150"/>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Rectangle 7">
            <a:extLst>
              <a:ext uri="{FF2B5EF4-FFF2-40B4-BE49-F238E27FC236}">
                <a16:creationId xmlns:a16="http://schemas.microsoft.com/office/drawing/2014/main" id="{1AA27E31-618D-3448-9224-084C475583C2}"/>
              </a:ext>
            </a:extLst>
          </p:cNvPr>
          <p:cNvSpPr/>
          <p:nvPr/>
        </p:nvSpPr>
        <p:spPr>
          <a:xfrm>
            <a:off x="0" y="168275"/>
            <a:ext cx="9144000" cy="115411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2" name="Title Placeholder 1">
            <a:extLst>
              <a:ext uri="{FF2B5EF4-FFF2-40B4-BE49-F238E27FC236}">
                <a16:creationId xmlns:a16="http://schemas.microsoft.com/office/drawing/2014/main" id="{F73AE9BA-276D-AC4E-9730-2FA82B6CE12D}"/>
              </a:ext>
            </a:extLst>
          </p:cNvPr>
          <p:cNvSpPr>
            <a:spLocks noGrp="1"/>
          </p:cNvSpPr>
          <p:nvPr>
            <p:ph type="title"/>
          </p:nvPr>
        </p:nvSpPr>
        <p:spPr>
          <a:xfrm>
            <a:off x="457200" y="182563"/>
            <a:ext cx="8229600" cy="1111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9" name="Text Placeholder 2">
            <a:extLst>
              <a:ext uri="{FF2B5EF4-FFF2-40B4-BE49-F238E27FC236}">
                <a16:creationId xmlns:a16="http://schemas.microsoft.com/office/drawing/2014/main" id="{D53F96FC-DF16-6F44-BF63-B59921E078C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DE886C9-B2F3-8F4D-AFF3-32E2A580519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2"/>
                </a:solidFill>
                <a:latin typeface="Times New Roman" panose="02020603050405020304" pitchFamily="18" charset="0"/>
                <a:ea typeface="+mn-ea"/>
              </a:defRPr>
            </a:lvl1pPr>
          </a:lstStyle>
          <a:p>
            <a:pPr>
              <a:defRPr/>
            </a:pPr>
            <a:endParaRPr lang="en-US"/>
          </a:p>
        </p:txBody>
      </p:sp>
      <p:sp>
        <p:nvSpPr>
          <p:cNvPr id="5" name="Footer Placeholder 4">
            <a:extLst>
              <a:ext uri="{FF2B5EF4-FFF2-40B4-BE49-F238E27FC236}">
                <a16:creationId xmlns:a16="http://schemas.microsoft.com/office/drawing/2014/main" id="{86D80089-D48B-F64A-A047-8490D6237BE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2"/>
                </a:solidFill>
                <a:latin typeface="Times New Roman" panose="02020603050405020304" pitchFamily="18"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D06E40A4-D3F2-C74D-B5CE-841F327CBE8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tx2"/>
                </a:solidFill>
              </a:defRPr>
            </a:lvl1pPr>
          </a:lstStyle>
          <a:p>
            <a:fld id="{8DBD0A54-48D2-FB4A-B614-AE7871CFBAD5}" type="slidenum">
              <a:rPr lang="en-US" altLang="en-US"/>
              <a:pPr/>
              <a:t>‹#›</a:t>
            </a:fld>
            <a:endParaRPr lang="en-US" altLang="en-US"/>
          </a:p>
        </p:txBody>
      </p:sp>
      <p:sp>
        <p:nvSpPr>
          <p:cNvPr id="9" name="Rectangle 8">
            <a:extLst>
              <a:ext uri="{FF2B5EF4-FFF2-40B4-BE49-F238E27FC236}">
                <a16:creationId xmlns:a16="http://schemas.microsoft.com/office/drawing/2014/main" id="{81B66C7D-BCD9-DD45-B1F3-0301A7D04510}"/>
              </a:ext>
            </a:extLst>
          </p:cNvPr>
          <p:cNvSpPr/>
          <p:nvPr/>
        </p:nvSpPr>
        <p:spPr>
          <a:xfrm>
            <a:off x="0" y="1368425"/>
            <a:ext cx="9144000" cy="149225"/>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3970" r:id="rId1"/>
    <p:sldLayoutId id="2147483965" r:id="rId2"/>
    <p:sldLayoutId id="2147483971" r:id="rId3"/>
    <p:sldLayoutId id="2147483966" r:id="rId4"/>
    <p:sldLayoutId id="2147483967" r:id="rId5"/>
    <p:sldLayoutId id="2147483968" r:id="rId6"/>
    <p:sldLayoutId id="2147483972" r:id="rId7"/>
    <p:sldLayoutId id="2147483973" r:id="rId8"/>
    <p:sldLayoutId id="2147483974" r:id="rId9"/>
    <p:sldLayoutId id="2147483969" r:id="rId10"/>
    <p:sldLayoutId id="2147483975" r:id="rId11"/>
  </p:sldLayoutIdLst>
  <p:txStyles>
    <p:titleStyle>
      <a:lvl1pPr algn="ctr" rtl="0" eaLnBrk="0" fontAlgn="base" hangingPunct="0">
        <a:spcBef>
          <a:spcPct val="0"/>
        </a:spcBef>
        <a:spcAft>
          <a:spcPct val="0"/>
        </a:spcAft>
        <a:defRPr sz="5400" kern="120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ＭＳ Ｐゴシック" charset="0"/>
          <a:cs typeface="+mj-cs"/>
        </a:defRPr>
      </a:lvl1pPr>
      <a:lvl2pPr algn="ctr" rtl="0" eaLnBrk="0" fontAlgn="base" hangingPunct="0">
        <a:spcBef>
          <a:spcPct val="0"/>
        </a:spcBef>
        <a:spcAft>
          <a:spcPct val="0"/>
        </a:spcAft>
        <a:defRPr sz="5400">
          <a:solidFill>
            <a:srgbClr val="FFFFFF"/>
          </a:solidFill>
          <a:latin typeface="Tw Cen MT" pitchFamily="34" charset="0"/>
          <a:ea typeface="ＭＳ Ｐゴシック" charset="0"/>
        </a:defRPr>
      </a:lvl2pPr>
      <a:lvl3pPr algn="ctr" rtl="0" eaLnBrk="0" fontAlgn="base" hangingPunct="0">
        <a:spcBef>
          <a:spcPct val="0"/>
        </a:spcBef>
        <a:spcAft>
          <a:spcPct val="0"/>
        </a:spcAft>
        <a:defRPr sz="5400">
          <a:solidFill>
            <a:srgbClr val="FFFFFF"/>
          </a:solidFill>
          <a:latin typeface="Tw Cen MT" pitchFamily="34" charset="0"/>
          <a:ea typeface="ＭＳ Ｐゴシック" charset="0"/>
        </a:defRPr>
      </a:lvl3pPr>
      <a:lvl4pPr algn="ctr" rtl="0" eaLnBrk="0" fontAlgn="base" hangingPunct="0">
        <a:spcBef>
          <a:spcPct val="0"/>
        </a:spcBef>
        <a:spcAft>
          <a:spcPct val="0"/>
        </a:spcAft>
        <a:defRPr sz="5400">
          <a:solidFill>
            <a:srgbClr val="FFFFFF"/>
          </a:solidFill>
          <a:latin typeface="Tw Cen MT" pitchFamily="34" charset="0"/>
          <a:ea typeface="ＭＳ Ｐゴシック" charset="0"/>
        </a:defRPr>
      </a:lvl4pPr>
      <a:lvl5pPr algn="ctr" rtl="0" eaLnBrk="0" fontAlgn="base" hangingPunct="0">
        <a:spcBef>
          <a:spcPct val="0"/>
        </a:spcBef>
        <a:spcAft>
          <a:spcPct val="0"/>
        </a:spcAft>
        <a:defRPr sz="5400">
          <a:solidFill>
            <a:srgbClr val="FFFFFF"/>
          </a:solidFill>
          <a:latin typeface="Tw Cen MT" pitchFamily="34" charset="0"/>
          <a:ea typeface="ＭＳ Ｐゴシック" charset="0"/>
        </a:defRPr>
      </a:lvl5pPr>
      <a:lvl6pPr marL="457200" algn="ctr" rtl="0" fontAlgn="base">
        <a:spcBef>
          <a:spcPct val="0"/>
        </a:spcBef>
        <a:spcAft>
          <a:spcPct val="0"/>
        </a:spcAft>
        <a:defRPr sz="5400">
          <a:solidFill>
            <a:srgbClr val="FFFFFF"/>
          </a:solidFill>
          <a:latin typeface="Tw Cen MT" pitchFamily="34" charset="0"/>
        </a:defRPr>
      </a:lvl6pPr>
      <a:lvl7pPr marL="914400" algn="ctr" rtl="0" fontAlgn="base">
        <a:spcBef>
          <a:spcPct val="0"/>
        </a:spcBef>
        <a:spcAft>
          <a:spcPct val="0"/>
        </a:spcAft>
        <a:defRPr sz="5400">
          <a:solidFill>
            <a:srgbClr val="FFFFFF"/>
          </a:solidFill>
          <a:latin typeface="Tw Cen MT" pitchFamily="34" charset="0"/>
        </a:defRPr>
      </a:lvl7pPr>
      <a:lvl8pPr marL="1371600" algn="ctr" rtl="0" fontAlgn="base">
        <a:spcBef>
          <a:spcPct val="0"/>
        </a:spcBef>
        <a:spcAft>
          <a:spcPct val="0"/>
        </a:spcAft>
        <a:defRPr sz="5400">
          <a:solidFill>
            <a:srgbClr val="FFFFFF"/>
          </a:solidFill>
          <a:latin typeface="Tw Cen MT" pitchFamily="34" charset="0"/>
        </a:defRPr>
      </a:lvl8pPr>
      <a:lvl9pPr marL="1828800" algn="ctr" rtl="0" fontAlgn="base">
        <a:spcBef>
          <a:spcPct val="0"/>
        </a:spcBef>
        <a:spcAft>
          <a:spcPct val="0"/>
        </a:spcAft>
        <a:defRPr sz="5400">
          <a:solidFill>
            <a:srgbClr val="FFFFFF"/>
          </a:solidFill>
          <a:latin typeface="Tw Cen MT" pitchFamily="34" charset="0"/>
        </a:defRPr>
      </a:lvl9pPr>
    </p:titleStyle>
    <p:bodyStyle>
      <a:lvl1pPr marL="342900" indent="-342900" algn="l" rtl="0" eaLnBrk="0" fontAlgn="base" hangingPunct="0">
        <a:spcBef>
          <a:spcPct val="20000"/>
        </a:spcBef>
        <a:spcAft>
          <a:spcPct val="0"/>
        </a:spcAft>
        <a:buClr>
          <a:schemeClr val="accent1"/>
        </a:buClr>
        <a:buSzPct val="75000"/>
        <a:buFont typeface="Wingdings" pitchFamily="2" charset="2"/>
        <a:buChar char=""/>
        <a:defRPr sz="2400" kern="1200">
          <a:solidFill>
            <a:schemeClr val="tx2"/>
          </a:solidFill>
          <a:latin typeface="+mn-lt"/>
          <a:ea typeface="ＭＳ Ｐゴシック" charset="0"/>
          <a:cs typeface="+mn-cs"/>
        </a:defRPr>
      </a:lvl1pPr>
      <a:lvl2pPr marL="742950" indent="-285750" algn="l" rtl="0" eaLnBrk="0" fontAlgn="base" hangingPunct="0">
        <a:spcBef>
          <a:spcPct val="20000"/>
        </a:spcBef>
        <a:spcAft>
          <a:spcPct val="0"/>
        </a:spcAft>
        <a:buClr>
          <a:schemeClr val="accent2"/>
        </a:buClr>
        <a:buSzPct val="85000"/>
        <a:buFont typeface="Courier New" panose="02070309020205020404" pitchFamily="49" charset="0"/>
        <a:buChar char="o"/>
        <a:defRPr sz="2000" kern="1200">
          <a:solidFill>
            <a:schemeClr val="tx2"/>
          </a:solidFill>
          <a:latin typeface="+mn-lt"/>
          <a:ea typeface="ＭＳ Ｐゴシック" charset="0"/>
          <a:cs typeface="+mn-cs"/>
        </a:defRPr>
      </a:lvl2pPr>
      <a:lvl3pPr marL="1143000" indent="-228600" algn="l" rtl="0" eaLnBrk="0" fontAlgn="base" hangingPunct="0">
        <a:spcBef>
          <a:spcPct val="20000"/>
        </a:spcBef>
        <a:spcAft>
          <a:spcPct val="0"/>
        </a:spcAft>
        <a:buClr>
          <a:srgbClr val="0BD0D9"/>
        </a:buClr>
        <a:buFont typeface="Arial" panose="020B0604020202020204" pitchFamily="34" charset="0"/>
        <a:buChar char="•"/>
        <a:defRPr kern="1200">
          <a:solidFill>
            <a:schemeClr val="tx2"/>
          </a:solidFill>
          <a:latin typeface="+mn-lt"/>
          <a:ea typeface="ＭＳ Ｐゴシック" charset="0"/>
          <a:cs typeface="+mn-cs"/>
        </a:defRPr>
      </a:lvl3pPr>
      <a:lvl4pPr marL="1600200" indent="-228600" algn="l" rtl="0" eaLnBrk="0" fontAlgn="base" hangingPunct="0">
        <a:spcBef>
          <a:spcPct val="20000"/>
        </a:spcBef>
        <a:spcAft>
          <a:spcPct val="0"/>
        </a:spcAft>
        <a:buClr>
          <a:srgbClr val="10CF9B"/>
        </a:buClr>
        <a:buFont typeface="Arial" panose="020B0604020202020204" pitchFamily="34" charset="0"/>
        <a:buChar char="•"/>
        <a:defRPr sz="1600" kern="1200">
          <a:solidFill>
            <a:schemeClr val="tx2"/>
          </a:solidFill>
          <a:latin typeface="+mn-lt"/>
          <a:ea typeface="ＭＳ Ｐゴシック" charset="0"/>
          <a:cs typeface="+mn-cs"/>
        </a:defRPr>
      </a:lvl4pPr>
      <a:lvl5pPr marL="2057400" indent="-228600" algn="l" rtl="0" eaLnBrk="0" fontAlgn="base" hangingPunct="0">
        <a:spcBef>
          <a:spcPct val="20000"/>
        </a:spcBef>
        <a:spcAft>
          <a:spcPct val="0"/>
        </a:spcAft>
        <a:buClr>
          <a:srgbClr val="7CCA62"/>
        </a:buClr>
        <a:buFont typeface="Arial" panose="020B0604020202020204" pitchFamily="34" charset="0"/>
        <a:buChar char="•"/>
        <a:defRPr sz="1400" kern="1200">
          <a:solidFill>
            <a:schemeClr val="tx2"/>
          </a:solidFill>
          <a:latin typeface="+mn-lt"/>
          <a:ea typeface="ＭＳ Ｐゴシック" charset="0"/>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17" Type="http://schemas.openxmlformats.org/officeDocument/2006/relationships/image" Target="../media/image70.png"/><Relationship Id="rId21" Type="http://schemas.openxmlformats.org/officeDocument/2006/relationships/image" Target="../media/image22.png"/><Relationship Id="rId42" Type="http://schemas.openxmlformats.org/officeDocument/2006/relationships/customXml" Target="../ink/ink20.xml"/><Relationship Id="rId63" Type="http://schemas.openxmlformats.org/officeDocument/2006/relationships/image" Target="../media/image43.png"/><Relationship Id="rId84" Type="http://schemas.openxmlformats.org/officeDocument/2006/relationships/customXml" Target="../ink/ink41.xml"/><Relationship Id="rId138" Type="http://schemas.openxmlformats.org/officeDocument/2006/relationships/customXml" Target="../ink/ink68.xml"/><Relationship Id="rId159" Type="http://schemas.openxmlformats.org/officeDocument/2006/relationships/image" Target="../media/image91.png"/><Relationship Id="rId170" Type="http://schemas.openxmlformats.org/officeDocument/2006/relationships/customXml" Target="../ink/ink84.xml"/><Relationship Id="rId191" Type="http://schemas.openxmlformats.org/officeDocument/2006/relationships/image" Target="../media/image107.png"/><Relationship Id="rId205" Type="http://schemas.openxmlformats.org/officeDocument/2006/relationships/image" Target="../media/image114.png"/><Relationship Id="rId226" Type="http://schemas.openxmlformats.org/officeDocument/2006/relationships/customXml" Target="../ink/ink112.xml"/><Relationship Id="rId107" Type="http://schemas.openxmlformats.org/officeDocument/2006/relationships/image" Target="../media/image65.png"/><Relationship Id="rId11" Type="http://schemas.openxmlformats.org/officeDocument/2006/relationships/image" Target="../media/image17.png"/><Relationship Id="rId32" Type="http://schemas.openxmlformats.org/officeDocument/2006/relationships/customXml" Target="../ink/ink15.xml"/><Relationship Id="rId53" Type="http://schemas.openxmlformats.org/officeDocument/2006/relationships/image" Target="../media/image38.png"/><Relationship Id="rId74" Type="http://schemas.openxmlformats.org/officeDocument/2006/relationships/customXml" Target="../ink/ink36.xml"/><Relationship Id="rId128" Type="http://schemas.openxmlformats.org/officeDocument/2006/relationships/customXml" Target="../ink/ink63.xml"/><Relationship Id="rId149" Type="http://schemas.openxmlformats.org/officeDocument/2006/relationships/image" Target="../media/image86.png"/><Relationship Id="rId5" Type="http://schemas.openxmlformats.org/officeDocument/2006/relationships/image" Target="../media/image14.png"/><Relationship Id="rId95" Type="http://schemas.openxmlformats.org/officeDocument/2006/relationships/image" Target="../media/image59.png"/><Relationship Id="rId160" Type="http://schemas.openxmlformats.org/officeDocument/2006/relationships/customXml" Target="../ink/ink79.xml"/><Relationship Id="rId181" Type="http://schemas.openxmlformats.org/officeDocument/2006/relationships/image" Target="../media/image102.png"/><Relationship Id="rId216" Type="http://schemas.openxmlformats.org/officeDocument/2006/relationships/customXml" Target="../ink/ink107.xml"/><Relationship Id="rId22" Type="http://schemas.openxmlformats.org/officeDocument/2006/relationships/customXml" Target="../ink/ink10.xml"/><Relationship Id="rId43" Type="http://schemas.openxmlformats.org/officeDocument/2006/relationships/image" Target="../media/image33.png"/><Relationship Id="rId64" Type="http://schemas.openxmlformats.org/officeDocument/2006/relationships/customXml" Target="../ink/ink31.xml"/><Relationship Id="rId118" Type="http://schemas.openxmlformats.org/officeDocument/2006/relationships/customXml" Target="../ink/ink58.xml"/><Relationship Id="rId139" Type="http://schemas.openxmlformats.org/officeDocument/2006/relationships/image" Target="../media/image81.png"/><Relationship Id="rId80" Type="http://schemas.openxmlformats.org/officeDocument/2006/relationships/customXml" Target="../ink/ink39.xml"/><Relationship Id="rId85" Type="http://schemas.openxmlformats.org/officeDocument/2006/relationships/image" Target="../media/image54.png"/><Relationship Id="rId150" Type="http://schemas.openxmlformats.org/officeDocument/2006/relationships/customXml" Target="../ink/ink74.xml"/><Relationship Id="rId155" Type="http://schemas.openxmlformats.org/officeDocument/2006/relationships/image" Target="../media/image89.png"/><Relationship Id="rId171" Type="http://schemas.openxmlformats.org/officeDocument/2006/relationships/image" Target="../media/image97.png"/><Relationship Id="rId176" Type="http://schemas.openxmlformats.org/officeDocument/2006/relationships/customXml" Target="../ink/ink87.xml"/><Relationship Id="rId192" Type="http://schemas.openxmlformats.org/officeDocument/2006/relationships/customXml" Target="../ink/ink95.xml"/><Relationship Id="rId197" Type="http://schemas.openxmlformats.org/officeDocument/2006/relationships/image" Target="../media/image110.png"/><Relationship Id="rId206" Type="http://schemas.openxmlformats.org/officeDocument/2006/relationships/customXml" Target="../ink/ink102.xml"/><Relationship Id="rId227" Type="http://schemas.openxmlformats.org/officeDocument/2006/relationships/image" Target="../media/image125.png"/><Relationship Id="rId201" Type="http://schemas.openxmlformats.org/officeDocument/2006/relationships/image" Target="../media/image112.png"/><Relationship Id="rId222" Type="http://schemas.openxmlformats.org/officeDocument/2006/relationships/customXml" Target="../ink/ink110.xml"/><Relationship Id="rId12" Type="http://schemas.openxmlformats.org/officeDocument/2006/relationships/customXml" Target="../ink/ink5.xml"/><Relationship Id="rId17" Type="http://schemas.openxmlformats.org/officeDocument/2006/relationships/image" Target="../media/image20.png"/><Relationship Id="rId33" Type="http://schemas.openxmlformats.org/officeDocument/2006/relationships/image" Target="../media/image28.png"/><Relationship Id="rId38" Type="http://schemas.openxmlformats.org/officeDocument/2006/relationships/customXml" Target="../ink/ink18.xml"/><Relationship Id="rId59" Type="http://schemas.openxmlformats.org/officeDocument/2006/relationships/image" Target="../media/image41.png"/><Relationship Id="rId103" Type="http://schemas.openxmlformats.org/officeDocument/2006/relationships/image" Target="../media/image63.png"/><Relationship Id="rId108" Type="http://schemas.openxmlformats.org/officeDocument/2006/relationships/customXml" Target="../ink/ink53.xml"/><Relationship Id="rId124" Type="http://schemas.openxmlformats.org/officeDocument/2006/relationships/customXml" Target="../ink/ink61.xml"/><Relationship Id="rId129" Type="http://schemas.openxmlformats.org/officeDocument/2006/relationships/image" Target="../media/image76.png"/><Relationship Id="rId54" Type="http://schemas.openxmlformats.org/officeDocument/2006/relationships/customXml" Target="../ink/ink26.xml"/><Relationship Id="rId70" Type="http://schemas.openxmlformats.org/officeDocument/2006/relationships/customXml" Target="../ink/ink34.xml"/><Relationship Id="rId75" Type="http://schemas.openxmlformats.org/officeDocument/2006/relationships/image" Target="../media/image49.png"/><Relationship Id="rId91" Type="http://schemas.openxmlformats.org/officeDocument/2006/relationships/image" Target="../media/image57.png"/><Relationship Id="rId96" Type="http://schemas.openxmlformats.org/officeDocument/2006/relationships/customXml" Target="../ink/ink47.xml"/><Relationship Id="rId140" Type="http://schemas.openxmlformats.org/officeDocument/2006/relationships/customXml" Target="../ink/ink69.xml"/><Relationship Id="rId145" Type="http://schemas.openxmlformats.org/officeDocument/2006/relationships/image" Target="../media/image84.png"/><Relationship Id="rId161" Type="http://schemas.openxmlformats.org/officeDocument/2006/relationships/image" Target="../media/image92.png"/><Relationship Id="rId166" Type="http://schemas.openxmlformats.org/officeDocument/2006/relationships/customXml" Target="../ink/ink82.xml"/><Relationship Id="rId182" Type="http://schemas.openxmlformats.org/officeDocument/2006/relationships/customXml" Target="../ink/ink90.xml"/><Relationship Id="rId187" Type="http://schemas.openxmlformats.org/officeDocument/2006/relationships/image" Target="../media/image105.png"/><Relationship Id="rId217" Type="http://schemas.openxmlformats.org/officeDocument/2006/relationships/image" Target="../media/image120.png"/><Relationship Id="rId1" Type="http://schemas.openxmlformats.org/officeDocument/2006/relationships/slideLayout" Target="../slideLayouts/slideLayout4.xml"/><Relationship Id="rId6" Type="http://schemas.openxmlformats.org/officeDocument/2006/relationships/customXml" Target="../ink/ink2.xml"/><Relationship Id="rId212" Type="http://schemas.openxmlformats.org/officeDocument/2006/relationships/customXml" Target="../ink/ink105.xml"/><Relationship Id="rId233" Type="http://schemas.openxmlformats.org/officeDocument/2006/relationships/image" Target="../media/image128.png"/><Relationship Id="rId23" Type="http://schemas.openxmlformats.org/officeDocument/2006/relationships/image" Target="../media/image23.png"/><Relationship Id="rId28" Type="http://schemas.openxmlformats.org/officeDocument/2006/relationships/customXml" Target="../ink/ink13.xml"/><Relationship Id="rId49" Type="http://schemas.openxmlformats.org/officeDocument/2006/relationships/image" Target="../media/image36.png"/><Relationship Id="rId114" Type="http://schemas.openxmlformats.org/officeDocument/2006/relationships/customXml" Target="../ink/ink56.xml"/><Relationship Id="rId119" Type="http://schemas.openxmlformats.org/officeDocument/2006/relationships/image" Target="../media/image71.png"/><Relationship Id="rId44" Type="http://schemas.openxmlformats.org/officeDocument/2006/relationships/customXml" Target="../ink/ink21.xml"/><Relationship Id="rId60" Type="http://schemas.openxmlformats.org/officeDocument/2006/relationships/customXml" Target="../ink/ink29.xml"/><Relationship Id="rId65" Type="http://schemas.openxmlformats.org/officeDocument/2006/relationships/image" Target="../media/image44.png"/><Relationship Id="rId81" Type="http://schemas.openxmlformats.org/officeDocument/2006/relationships/image" Target="../media/image52.png"/><Relationship Id="rId86" Type="http://schemas.openxmlformats.org/officeDocument/2006/relationships/customXml" Target="../ink/ink42.xml"/><Relationship Id="rId130" Type="http://schemas.openxmlformats.org/officeDocument/2006/relationships/customXml" Target="../ink/ink64.xml"/><Relationship Id="rId135" Type="http://schemas.openxmlformats.org/officeDocument/2006/relationships/image" Target="../media/image79.png"/><Relationship Id="rId151" Type="http://schemas.openxmlformats.org/officeDocument/2006/relationships/image" Target="../media/image87.png"/><Relationship Id="rId156" Type="http://schemas.openxmlformats.org/officeDocument/2006/relationships/customXml" Target="../ink/ink77.xml"/><Relationship Id="rId177" Type="http://schemas.openxmlformats.org/officeDocument/2006/relationships/image" Target="../media/image100.png"/><Relationship Id="rId198" Type="http://schemas.openxmlformats.org/officeDocument/2006/relationships/customXml" Target="../ink/ink98.xml"/><Relationship Id="rId172" Type="http://schemas.openxmlformats.org/officeDocument/2006/relationships/customXml" Target="../ink/ink85.xml"/><Relationship Id="rId193" Type="http://schemas.openxmlformats.org/officeDocument/2006/relationships/image" Target="../media/image108.png"/><Relationship Id="rId202" Type="http://schemas.openxmlformats.org/officeDocument/2006/relationships/customXml" Target="../ink/ink100.xml"/><Relationship Id="rId207" Type="http://schemas.openxmlformats.org/officeDocument/2006/relationships/image" Target="../media/image115.png"/><Relationship Id="rId223" Type="http://schemas.openxmlformats.org/officeDocument/2006/relationships/image" Target="../media/image123.png"/><Relationship Id="rId228" Type="http://schemas.openxmlformats.org/officeDocument/2006/relationships/customXml" Target="../ink/ink113.xml"/><Relationship Id="rId13" Type="http://schemas.openxmlformats.org/officeDocument/2006/relationships/image" Target="../media/image18.png"/><Relationship Id="rId18" Type="http://schemas.openxmlformats.org/officeDocument/2006/relationships/customXml" Target="../ink/ink8.xml"/><Relationship Id="rId39" Type="http://schemas.openxmlformats.org/officeDocument/2006/relationships/image" Target="../media/image31.png"/><Relationship Id="rId109" Type="http://schemas.openxmlformats.org/officeDocument/2006/relationships/image" Target="../media/image66.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39.png"/><Relationship Id="rId76" Type="http://schemas.openxmlformats.org/officeDocument/2006/relationships/customXml" Target="../ink/ink37.xml"/><Relationship Id="rId97" Type="http://schemas.openxmlformats.org/officeDocument/2006/relationships/image" Target="../media/image60.png"/><Relationship Id="rId104" Type="http://schemas.openxmlformats.org/officeDocument/2006/relationships/customXml" Target="../ink/ink51.xml"/><Relationship Id="rId120" Type="http://schemas.openxmlformats.org/officeDocument/2006/relationships/customXml" Target="../ink/ink59.xml"/><Relationship Id="rId125" Type="http://schemas.openxmlformats.org/officeDocument/2006/relationships/image" Target="../media/image74.png"/><Relationship Id="rId141" Type="http://schemas.openxmlformats.org/officeDocument/2006/relationships/image" Target="../media/image82.png"/><Relationship Id="rId146" Type="http://schemas.openxmlformats.org/officeDocument/2006/relationships/customXml" Target="../ink/ink72.xml"/><Relationship Id="rId167" Type="http://schemas.openxmlformats.org/officeDocument/2006/relationships/image" Target="../media/image95.png"/><Relationship Id="rId188" Type="http://schemas.openxmlformats.org/officeDocument/2006/relationships/customXml" Target="../ink/ink93.xml"/><Relationship Id="rId7" Type="http://schemas.openxmlformats.org/officeDocument/2006/relationships/image" Target="../media/image15.png"/><Relationship Id="rId71" Type="http://schemas.openxmlformats.org/officeDocument/2006/relationships/image" Target="../media/image47.png"/><Relationship Id="rId92" Type="http://schemas.openxmlformats.org/officeDocument/2006/relationships/customXml" Target="../ink/ink45.xml"/><Relationship Id="rId162" Type="http://schemas.openxmlformats.org/officeDocument/2006/relationships/customXml" Target="../ink/ink80.xml"/><Relationship Id="rId183" Type="http://schemas.openxmlformats.org/officeDocument/2006/relationships/image" Target="../media/image103.png"/><Relationship Id="rId213" Type="http://schemas.openxmlformats.org/officeDocument/2006/relationships/image" Target="../media/image118.png"/><Relationship Id="rId218" Type="http://schemas.openxmlformats.org/officeDocument/2006/relationships/customXml" Target="../ink/ink108.xml"/><Relationship Id="rId234" Type="http://schemas.openxmlformats.org/officeDocument/2006/relationships/customXml" Target="../ink/ink116.xml"/><Relationship Id="rId2" Type="http://schemas.openxmlformats.org/officeDocument/2006/relationships/image" Target="../media/image1210.png"/><Relationship Id="rId29" Type="http://schemas.openxmlformats.org/officeDocument/2006/relationships/image" Target="../media/image26.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34.png"/><Relationship Id="rId66" Type="http://schemas.openxmlformats.org/officeDocument/2006/relationships/customXml" Target="../ink/ink32.xml"/><Relationship Id="rId87" Type="http://schemas.openxmlformats.org/officeDocument/2006/relationships/image" Target="../media/image55.png"/><Relationship Id="rId110" Type="http://schemas.openxmlformats.org/officeDocument/2006/relationships/customXml" Target="../ink/ink54.xml"/><Relationship Id="rId115" Type="http://schemas.openxmlformats.org/officeDocument/2006/relationships/image" Target="../media/image69.png"/><Relationship Id="rId131" Type="http://schemas.openxmlformats.org/officeDocument/2006/relationships/image" Target="../media/image77.png"/><Relationship Id="rId136" Type="http://schemas.openxmlformats.org/officeDocument/2006/relationships/customXml" Target="../ink/ink67.xml"/><Relationship Id="rId157" Type="http://schemas.openxmlformats.org/officeDocument/2006/relationships/image" Target="../media/image90.png"/><Relationship Id="rId178" Type="http://schemas.openxmlformats.org/officeDocument/2006/relationships/customXml" Target="../ink/ink88.xml"/><Relationship Id="rId61" Type="http://schemas.openxmlformats.org/officeDocument/2006/relationships/image" Target="../media/image42.png"/><Relationship Id="rId82" Type="http://schemas.openxmlformats.org/officeDocument/2006/relationships/customXml" Target="../ink/ink40.xml"/><Relationship Id="rId152" Type="http://schemas.openxmlformats.org/officeDocument/2006/relationships/customXml" Target="../ink/ink75.xml"/><Relationship Id="rId173" Type="http://schemas.openxmlformats.org/officeDocument/2006/relationships/image" Target="../media/image98.png"/><Relationship Id="rId194" Type="http://schemas.openxmlformats.org/officeDocument/2006/relationships/customXml" Target="../ink/ink96.xml"/><Relationship Id="rId199" Type="http://schemas.openxmlformats.org/officeDocument/2006/relationships/image" Target="../media/image111.png"/><Relationship Id="rId203" Type="http://schemas.openxmlformats.org/officeDocument/2006/relationships/image" Target="../media/image113.png"/><Relationship Id="rId208" Type="http://schemas.openxmlformats.org/officeDocument/2006/relationships/customXml" Target="../ink/ink103.xml"/><Relationship Id="rId229" Type="http://schemas.openxmlformats.org/officeDocument/2006/relationships/image" Target="../media/image126.png"/><Relationship Id="rId19" Type="http://schemas.openxmlformats.org/officeDocument/2006/relationships/image" Target="../media/image21.png"/><Relationship Id="rId224" Type="http://schemas.openxmlformats.org/officeDocument/2006/relationships/customXml" Target="../ink/ink111.xml"/><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media/image29.png"/><Relationship Id="rId56" Type="http://schemas.openxmlformats.org/officeDocument/2006/relationships/customXml" Target="../ink/ink27.xml"/><Relationship Id="rId77" Type="http://schemas.openxmlformats.org/officeDocument/2006/relationships/image" Target="../media/image50.png"/><Relationship Id="rId100" Type="http://schemas.openxmlformats.org/officeDocument/2006/relationships/customXml" Target="../ink/ink49.xml"/><Relationship Id="rId105" Type="http://schemas.openxmlformats.org/officeDocument/2006/relationships/image" Target="../media/image64.png"/><Relationship Id="rId126" Type="http://schemas.openxmlformats.org/officeDocument/2006/relationships/customXml" Target="../ink/ink62.xml"/><Relationship Id="rId147" Type="http://schemas.openxmlformats.org/officeDocument/2006/relationships/image" Target="../media/image85.png"/><Relationship Id="rId168" Type="http://schemas.openxmlformats.org/officeDocument/2006/relationships/customXml" Target="../ink/ink83.xml"/><Relationship Id="rId8" Type="http://schemas.openxmlformats.org/officeDocument/2006/relationships/customXml" Target="../ink/ink3.xml"/><Relationship Id="rId51" Type="http://schemas.openxmlformats.org/officeDocument/2006/relationships/image" Target="../media/image37.png"/><Relationship Id="rId72" Type="http://schemas.openxmlformats.org/officeDocument/2006/relationships/customXml" Target="../ink/ink35.xml"/><Relationship Id="rId93" Type="http://schemas.openxmlformats.org/officeDocument/2006/relationships/image" Target="../media/image58.png"/><Relationship Id="rId98" Type="http://schemas.openxmlformats.org/officeDocument/2006/relationships/customXml" Target="../ink/ink48.xml"/><Relationship Id="rId121" Type="http://schemas.openxmlformats.org/officeDocument/2006/relationships/image" Target="../media/image72.png"/><Relationship Id="rId142" Type="http://schemas.openxmlformats.org/officeDocument/2006/relationships/customXml" Target="../ink/ink70.xml"/><Relationship Id="rId163" Type="http://schemas.openxmlformats.org/officeDocument/2006/relationships/image" Target="../media/image93.png"/><Relationship Id="rId184" Type="http://schemas.openxmlformats.org/officeDocument/2006/relationships/customXml" Target="../ink/ink91.xml"/><Relationship Id="rId189" Type="http://schemas.openxmlformats.org/officeDocument/2006/relationships/image" Target="../media/image106.png"/><Relationship Id="rId219" Type="http://schemas.openxmlformats.org/officeDocument/2006/relationships/image" Target="../media/image121.png"/><Relationship Id="rId3" Type="http://schemas.openxmlformats.org/officeDocument/2006/relationships/image" Target="../media/image13.png"/><Relationship Id="rId214" Type="http://schemas.openxmlformats.org/officeDocument/2006/relationships/customXml" Target="../ink/ink106.xml"/><Relationship Id="rId230" Type="http://schemas.openxmlformats.org/officeDocument/2006/relationships/customXml" Target="../ink/ink114.xml"/><Relationship Id="rId235" Type="http://schemas.openxmlformats.org/officeDocument/2006/relationships/image" Target="../media/image129.png"/><Relationship Id="rId25" Type="http://schemas.openxmlformats.org/officeDocument/2006/relationships/image" Target="../media/image24.png"/><Relationship Id="rId46" Type="http://schemas.openxmlformats.org/officeDocument/2006/relationships/customXml" Target="../ink/ink22.xml"/><Relationship Id="rId67" Type="http://schemas.openxmlformats.org/officeDocument/2006/relationships/image" Target="../media/image45.png"/><Relationship Id="rId116" Type="http://schemas.openxmlformats.org/officeDocument/2006/relationships/customXml" Target="../ink/ink57.xml"/><Relationship Id="rId137" Type="http://schemas.openxmlformats.org/officeDocument/2006/relationships/image" Target="../media/image80.png"/><Relationship Id="rId158" Type="http://schemas.openxmlformats.org/officeDocument/2006/relationships/customXml" Target="../ink/ink78.xml"/><Relationship Id="rId20" Type="http://schemas.openxmlformats.org/officeDocument/2006/relationships/customXml" Target="../ink/ink9.xml"/><Relationship Id="rId41" Type="http://schemas.openxmlformats.org/officeDocument/2006/relationships/image" Target="../media/image32.png"/><Relationship Id="rId62" Type="http://schemas.openxmlformats.org/officeDocument/2006/relationships/customXml" Target="../ink/ink30.xml"/><Relationship Id="rId83" Type="http://schemas.openxmlformats.org/officeDocument/2006/relationships/image" Target="../media/image53.png"/><Relationship Id="rId88" Type="http://schemas.openxmlformats.org/officeDocument/2006/relationships/customXml" Target="../ink/ink43.xml"/><Relationship Id="rId111" Type="http://schemas.openxmlformats.org/officeDocument/2006/relationships/image" Target="../media/image67.png"/><Relationship Id="rId132" Type="http://schemas.openxmlformats.org/officeDocument/2006/relationships/customXml" Target="../ink/ink65.xml"/><Relationship Id="rId153" Type="http://schemas.openxmlformats.org/officeDocument/2006/relationships/image" Target="../media/image88.png"/><Relationship Id="rId174" Type="http://schemas.openxmlformats.org/officeDocument/2006/relationships/customXml" Target="../ink/ink86.xml"/><Relationship Id="rId179" Type="http://schemas.openxmlformats.org/officeDocument/2006/relationships/image" Target="../media/image101.png"/><Relationship Id="rId195" Type="http://schemas.openxmlformats.org/officeDocument/2006/relationships/image" Target="../media/image109.png"/><Relationship Id="rId209" Type="http://schemas.openxmlformats.org/officeDocument/2006/relationships/image" Target="../media/image116.png"/><Relationship Id="rId190" Type="http://schemas.openxmlformats.org/officeDocument/2006/relationships/customXml" Target="../ink/ink94.xml"/><Relationship Id="rId204" Type="http://schemas.openxmlformats.org/officeDocument/2006/relationships/customXml" Target="../ink/ink101.xml"/><Relationship Id="rId220" Type="http://schemas.openxmlformats.org/officeDocument/2006/relationships/customXml" Target="../ink/ink109.xml"/><Relationship Id="rId225" Type="http://schemas.openxmlformats.org/officeDocument/2006/relationships/image" Target="../media/image124.png"/><Relationship Id="rId15" Type="http://schemas.openxmlformats.org/officeDocument/2006/relationships/image" Target="../media/image19.png"/><Relationship Id="rId36" Type="http://schemas.openxmlformats.org/officeDocument/2006/relationships/customXml" Target="../ink/ink17.xml"/><Relationship Id="rId57" Type="http://schemas.openxmlformats.org/officeDocument/2006/relationships/image" Target="../media/image40.png"/><Relationship Id="rId106" Type="http://schemas.openxmlformats.org/officeDocument/2006/relationships/customXml" Target="../ink/ink52.xml"/><Relationship Id="rId127" Type="http://schemas.openxmlformats.org/officeDocument/2006/relationships/image" Target="../media/image75.png"/><Relationship Id="rId10" Type="http://schemas.openxmlformats.org/officeDocument/2006/relationships/customXml" Target="../ink/ink4.xml"/><Relationship Id="rId31" Type="http://schemas.openxmlformats.org/officeDocument/2006/relationships/image" Target="../media/image27.png"/><Relationship Id="rId52" Type="http://schemas.openxmlformats.org/officeDocument/2006/relationships/customXml" Target="../ink/ink25.xml"/><Relationship Id="rId73" Type="http://schemas.openxmlformats.org/officeDocument/2006/relationships/image" Target="../media/image48.png"/><Relationship Id="rId78" Type="http://schemas.openxmlformats.org/officeDocument/2006/relationships/customXml" Target="../ink/ink38.xml"/><Relationship Id="rId94" Type="http://schemas.openxmlformats.org/officeDocument/2006/relationships/customXml" Target="../ink/ink46.xml"/><Relationship Id="rId99" Type="http://schemas.openxmlformats.org/officeDocument/2006/relationships/image" Target="../media/image61.png"/><Relationship Id="rId101" Type="http://schemas.openxmlformats.org/officeDocument/2006/relationships/image" Target="../media/image62.png"/><Relationship Id="rId122" Type="http://schemas.openxmlformats.org/officeDocument/2006/relationships/customXml" Target="../ink/ink60.xml"/><Relationship Id="rId143" Type="http://schemas.openxmlformats.org/officeDocument/2006/relationships/image" Target="../media/image83.png"/><Relationship Id="rId148" Type="http://schemas.openxmlformats.org/officeDocument/2006/relationships/customXml" Target="../ink/ink73.xml"/><Relationship Id="rId164" Type="http://schemas.openxmlformats.org/officeDocument/2006/relationships/customXml" Target="../ink/ink81.xml"/><Relationship Id="rId169" Type="http://schemas.openxmlformats.org/officeDocument/2006/relationships/image" Target="../media/image96.png"/><Relationship Id="rId185" Type="http://schemas.openxmlformats.org/officeDocument/2006/relationships/image" Target="../media/image104.png"/><Relationship Id="rId4" Type="http://schemas.openxmlformats.org/officeDocument/2006/relationships/customXml" Target="../ink/ink1.xml"/><Relationship Id="rId9" Type="http://schemas.openxmlformats.org/officeDocument/2006/relationships/image" Target="../media/image16.png"/><Relationship Id="rId180" Type="http://schemas.openxmlformats.org/officeDocument/2006/relationships/customXml" Target="../ink/ink89.xml"/><Relationship Id="rId210" Type="http://schemas.openxmlformats.org/officeDocument/2006/relationships/customXml" Target="../ink/ink104.xml"/><Relationship Id="rId215" Type="http://schemas.openxmlformats.org/officeDocument/2006/relationships/image" Target="../media/image119.png"/><Relationship Id="rId26" Type="http://schemas.openxmlformats.org/officeDocument/2006/relationships/customXml" Target="../ink/ink12.xml"/><Relationship Id="rId231" Type="http://schemas.openxmlformats.org/officeDocument/2006/relationships/image" Target="../media/image127.png"/><Relationship Id="rId47" Type="http://schemas.openxmlformats.org/officeDocument/2006/relationships/image" Target="../media/image35.png"/><Relationship Id="rId68" Type="http://schemas.openxmlformats.org/officeDocument/2006/relationships/customXml" Target="../ink/ink33.xml"/><Relationship Id="rId89" Type="http://schemas.openxmlformats.org/officeDocument/2006/relationships/image" Target="../media/image56.png"/><Relationship Id="rId112" Type="http://schemas.openxmlformats.org/officeDocument/2006/relationships/customXml" Target="../ink/ink55.xml"/><Relationship Id="rId133" Type="http://schemas.openxmlformats.org/officeDocument/2006/relationships/image" Target="../media/image78.png"/><Relationship Id="rId154" Type="http://schemas.openxmlformats.org/officeDocument/2006/relationships/customXml" Target="../ink/ink76.xml"/><Relationship Id="rId175" Type="http://schemas.openxmlformats.org/officeDocument/2006/relationships/image" Target="../media/image99.png"/><Relationship Id="rId196" Type="http://schemas.openxmlformats.org/officeDocument/2006/relationships/customXml" Target="../ink/ink97.xml"/><Relationship Id="rId200" Type="http://schemas.openxmlformats.org/officeDocument/2006/relationships/customXml" Target="../ink/ink99.xml"/><Relationship Id="rId16" Type="http://schemas.openxmlformats.org/officeDocument/2006/relationships/customXml" Target="../ink/ink7.xml"/><Relationship Id="rId221" Type="http://schemas.openxmlformats.org/officeDocument/2006/relationships/image" Target="../media/image122.png"/><Relationship Id="rId37" Type="http://schemas.openxmlformats.org/officeDocument/2006/relationships/image" Target="../media/image30.png"/><Relationship Id="rId58" Type="http://schemas.openxmlformats.org/officeDocument/2006/relationships/customXml" Target="../ink/ink28.xml"/><Relationship Id="rId79" Type="http://schemas.openxmlformats.org/officeDocument/2006/relationships/image" Target="../media/image51.png"/><Relationship Id="rId102" Type="http://schemas.openxmlformats.org/officeDocument/2006/relationships/customXml" Target="../ink/ink50.xml"/><Relationship Id="rId123" Type="http://schemas.openxmlformats.org/officeDocument/2006/relationships/image" Target="../media/image73.png"/><Relationship Id="rId144" Type="http://schemas.openxmlformats.org/officeDocument/2006/relationships/customXml" Target="../ink/ink71.xml"/><Relationship Id="rId90" Type="http://schemas.openxmlformats.org/officeDocument/2006/relationships/customXml" Target="../ink/ink44.xml"/><Relationship Id="rId165" Type="http://schemas.openxmlformats.org/officeDocument/2006/relationships/image" Target="../media/image94.png"/><Relationship Id="rId186" Type="http://schemas.openxmlformats.org/officeDocument/2006/relationships/customXml" Target="../ink/ink92.xml"/><Relationship Id="rId211" Type="http://schemas.openxmlformats.org/officeDocument/2006/relationships/image" Target="../media/image117.png"/><Relationship Id="rId232" Type="http://schemas.openxmlformats.org/officeDocument/2006/relationships/customXml" Target="../ink/ink115.xml"/><Relationship Id="rId27" Type="http://schemas.openxmlformats.org/officeDocument/2006/relationships/image" Target="../media/image25.png"/><Relationship Id="rId48" Type="http://schemas.openxmlformats.org/officeDocument/2006/relationships/customXml" Target="../ink/ink23.xml"/><Relationship Id="rId69" Type="http://schemas.openxmlformats.org/officeDocument/2006/relationships/image" Target="../media/image46.png"/><Relationship Id="rId113" Type="http://schemas.openxmlformats.org/officeDocument/2006/relationships/image" Target="../media/image68.png"/><Relationship Id="rId134" Type="http://schemas.openxmlformats.org/officeDocument/2006/relationships/customXml" Target="../ink/ink66.xml"/></Relationships>
</file>

<file path=ppt/slides/_rels/slide11.xml.rels><?xml version="1.0" encoding="UTF-8" standalone="yes"?>
<Relationships xmlns="http://schemas.openxmlformats.org/package/2006/relationships"><Relationship Id="rId117" Type="http://schemas.openxmlformats.org/officeDocument/2006/relationships/image" Target="../media/image186.png"/><Relationship Id="rId21" Type="http://schemas.openxmlformats.org/officeDocument/2006/relationships/image" Target="../media/image138.png"/><Relationship Id="rId42" Type="http://schemas.openxmlformats.org/officeDocument/2006/relationships/customXml" Target="../ink/ink136.xml"/><Relationship Id="rId63" Type="http://schemas.openxmlformats.org/officeDocument/2006/relationships/image" Target="../media/image159.png"/><Relationship Id="rId84" Type="http://schemas.openxmlformats.org/officeDocument/2006/relationships/customXml" Target="../ink/ink157.xml"/><Relationship Id="rId138" Type="http://schemas.openxmlformats.org/officeDocument/2006/relationships/customXml" Target="../ink/ink184.xml"/><Relationship Id="rId159" Type="http://schemas.openxmlformats.org/officeDocument/2006/relationships/image" Target="../media/image207.png"/><Relationship Id="rId170" Type="http://schemas.openxmlformats.org/officeDocument/2006/relationships/customXml" Target="../ink/ink200.xml"/><Relationship Id="rId191" Type="http://schemas.openxmlformats.org/officeDocument/2006/relationships/image" Target="../media/image223.png"/><Relationship Id="rId205" Type="http://schemas.openxmlformats.org/officeDocument/2006/relationships/image" Target="../media/image230.png"/><Relationship Id="rId226" Type="http://schemas.openxmlformats.org/officeDocument/2006/relationships/customXml" Target="../ink/ink228.xml"/><Relationship Id="rId107" Type="http://schemas.openxmlformats.org/officeDocument/2006/relationships/image" Target="../media/image181.png"/><Relationship Id="rId11" Type="http://schemas.openxmlformats.org/officeDocument/2006/relationships/image" Target="../media/image133.png"/><Relationship Id="rId32" Type="http://schemas.openxmlformats.org/officeDocument/2006/relationships/customXml" Target="../ink/ink131.xml"/><Relationship Id="rId53" Type="http://schemas.openxmlformats.org/officeDocument/2006/relationships/image" Target="../media/image154.png"/><Relationship Id="rId74" Type="http://schemas.openxmlformats.org/officeDocument/2006/relationships/customXml" Target="../ink/ink152.xml"/><Relationship Id="rId128" Type="http://schemas.openxmlformats.org/officeDocument/2006/relationships/customXml" Target="../ink/ink179.xml"/><Relationship Id="rId149" Type="http://schemas.openxmlformats.org/officeDocument/2006/relationships/image" Target="../media/image202.png"/><Relationship Id="rId5" Type="http://schemas.openxmlformats.org/officeDocument/2006/relationships/image" Target="../media/image130.png"/><Relationship Id="rId95" Type="http://schemas.openxmlformats.org/officeDocument/2006/relationships/image" Target="../media/image175.png"/><Relationship Id="rId160" Type="http://schemas.openxmlformats.org/officeDocument/2006/relationships/customXml" Target="../ink/ink195.xml"/><Relationship Id="rId181" Type="http://schemas.openxmlformats.org/officeDocument/2006/relationships/image" Target="../media/image218.png"/><Relationship Id="rId216" Type="http://schemas.openxmlformats.org/officeDocument/2006/relationships/customXml" Target="../ink/ink223.xml"/><Relationship Id="rId22" Type="http://schemas.openxmlformats.org/officeDocument/2006/relationships/customXml" Target="../ink/ink126.xml"/><Relationship Id="rId27" Type="http://schemas.openxmlformats.org/officeDocument/2006/relationships/image" Target="../media/image141.png"/><Relationship Id="rId43" Type="http://schemas.openxmlformats.org/officeDocument/2006/relationships/image" Target="../media/image149.png"/><Relationship Id="rId48" Type="http://schemas.openxmlformats.org/officeDocument/2006/relationships/customXml" Target="../ink/ink139.xml"/><Relationship Id="rId64" Type="http://schemas.openxmlformats.org/officeDocument/2006/relationships/customXml" Target="../ink/ink147.xml"/><Relationship Id="rId69" Type="http://schemas.openxmlformats.org/officeDocument/2006/relationships/image" Target="../media/image162.png"/><Relationship Id="rId113" Type="http://schemas.openxmlformats.org/officeDocument/2006/relationships/image" Target="../media/image184.png"/><Relationship Id="rId118" Type="http://schemas.openxmlformats.org/officeDocument/2006/relationships/customXml" Target="../ink/ink174.xml"/><Relationship Id="rId134" Type="http://schemas.openxmlformats.org/officeDocument/2006/relationships/customXml" Target="../ink/ink182.xml"/><Relationship Id="rId139" Type="http://schemas.openxmlformats.org/officeDocument/2006/relationships/image" Target="../media/image197.png"/><Relationship Id="rId80" Type="http://schemas.openxmlformats.org/officeDocument/2006/relationships/customXml" Target="../ink/ink155.xml"/><Relationship Id="rId85" Type="http://schemas.openxmlformats.org/officeDocument/2006/relationships/image" Target="../media/image170.png"/><Relationship Id="rId150" Type="http://schemas.openxmlformats.org/officeDocument/2006/relationships/customXml" Target="../ink/ink190.xml"/><Relationship Id="rId155" Type="http://schemas.openxmlformats.org/officeDocument/2006/relationships/image" Target="../media/image205.png"/><Relationship Id="rId171" Type="http://schemas.openxmlformats.org/officeDocument/2006/relationships/image" Target="../media/image213.png"/><Relationship Id="rId176" Type="http://schemas.openxmlformats.org/officeDocument/2006/relationships/customXml" Target="../ink/ink203.xml"/><Relationship Id="rId192" Type="http://schemas.openxmlformats.org/officeDocument/2006/relationships/customXml" Target="../ink/ink211.xml"/><Relationship Id="rId197" Type="http://schemas.openxmlformats.org/officeDocument/2006/relationships/image" Target="../media/image226.png"/><Relationship Id="rId206" Type="http://schemas.openxmlformats.org/officeDocument/2006/relationships/customXml" Target="../ink/ink218.xml"/><Relationship Id="rId227" Type="http://schemas.openxmlformats.org/officeDocument/2006/relationships/image" Target="../media/image241.png"/><Relationship Id="rId201" Type="http://schemas.openxmlformats.org/officeDocument/2006/relationships/image" Target="../media/image228.png"/><Relationship Id="rId222" Type="http://schemas.openxmlformats.org/officeDocument/2006/relationships/customXml" Target="../ink/ink226.xml"/><Relationship Id="rId12" Type="http://schemas.openxmlformats.org/officeDocument/2006/relationships/customXml" Target="../ink/ink121.xml"/><Relationship Id="rId17" Type="http://schemas.openxmlformats.org/officeDocument/2006/relationships/image" Target="../media/image136.png"/><Relationship Id="rId33" Type="http://schemas.openxmlformats.org/officeDocument/2006/relationships/image" Target="../media/image144.png"/><Relationship Id="rId38" Type="http://schemas.openxmlformats.org/officeDocument/2006/relationships/customXml" Target="../ink/ink134.xml"/><Relationship Id="rId59" Type="http://schemas.openxmlformats.org/officeDocument/2006/relationships/image" Target="../media/image157.png"/><Relationship Id="rId103" Type="http://schemas.openxmlformats.org/officeDocument/2006/relationships/image" Target="../media/image179.png"/><Relationship Id="rId108" Type="http://schemas.openxmlformats.org/officeDocument/2006/relationships/customXml" Target="../ink/ink169.xml"/><Relationship Id="rId124" Type="http://schemas.openxmlformats.org/officeDocument/2006/relationships/customXml" Target="../ink/ink177.xml"/><Relationship Id="rId129" Type="http://schemas.openxmlformats.org/officeDocument/2006/relationships/image" Target="../media/image192.png"/><Relationship Id="rId54" Type="http://schemas.openxmlformats.org/officeDocument/2006/relationships/customXml" Target="../ink/ink142.xml"/><Relationship Id="rId70" Type="http://schemas.openxmlformats.org/officeDocument/2006/relationships/customXml" Target="../ink/ink150.xml"/><Relationship Id="rId75" Type="http://schemas.openxmlformats.org/officeDocument/2006/relationships/image" Target="../media/image165.png"/><Relationship Id="rId91" Type="http://schemas.openxmlformats.org/officeDocument/2006/relationships/image" Target="../media/image173.png"/><Relationship Id="rId96" Type="http://schemas.openxmlformats.org/officeDocument/2006/relationships/customXml" Target="../ink/ink163.xml"/><Relationship Id="rId140" Type="http://schemas.openxmlformats.org/officeDocument/2006/relationships/customXml" Target="../ink/ink185.xml"/><Relationship Id="rId145" Type="http://schemas.openxmlformats.org/officeDocument/2006/relationships/image" Target="../media/image200.png"/><Relationship Id="rId161" Type="http://schemas.openxmlformats.org/officeDocument/2006/relationships/image" Target="../media/image208.png"/><Relationship Id="rId166" Type="http://schemas.openxmlformats.org/officeDocument/2006/relationships/customXml" Target="../ink/ink198.xml"/><Relationship Id="rId182" Type="http://schemas.openxmlformats.org/officeDocument/2006/relationships/customXml" Target="../ink/ink206.xml"/><Relationship Id="rId187" Type="http://schemas.openxmlformats.org/officeDocument/2006/relationships/image" Target="../media/image221.png"/><Relationship Id="rId217" Type="http://schemas.openxmlformats.org/officeDocument/2006/relationships/image" Target="../media/image236.png"/><Relationship Id="rId1" Type="http://schemas.openxmlformats.org/officeDocument/2006/relationships/slideLayout" Target="../slideLayouts/slideLayout4.xml"/><Relationship Id="rId6" Type="http://schemas.openxmlformats.org/officeDocument/2006/relationships/customXml" Target="../ink/ink118.xml"/><Relationship Id="rId212" Type="http://schemas.openxmlformats.org/officeDocument/2006/relationships/customXml" Target="../ink/ink221.xml"/><Relationship Id="rId23" Type="http://schemas.openxmlformats.org/officeDocument/2006/relationships/image" Target="../media/image139.png"/><Relationship Id="rId28" Type="http://schemas.openxmlformats.org/officeDocument/2006/relationships/customXml" Target="../ink/ink129.xml"/><Relationship Id="rId49" Type="http://schemas.openxmlformats.org/officeDocument/2006/relationships/image" Target="../media/image152.png"/><Relationship Id="rId114" Type="http://schemas.openxmlformats.org/officeDocument/2006/relationships/customXml" Target="../ink/ink172.xml"/><Relationship Id="rId119" Type="http://schemas.openxmlformats.org/officeDocument/2006/relationships/image" Target="../media/image187.png"/><Relationship Id="rId44" Type="http://schemas.openxmlformats.org/officeDocument/2006/relationships/customXml" Target="../ink/ink137.xml"/><Relationship Id="rId60" Type="http://schemas.openxmlformats.org/officeDocument/2006/relationships/customXml" Target="../ink/ink145.xml"/><Relationship Id="rId65" Type="http://schemas.openxmlformats.org/officeDocument/2006/relationships/image" Target="../media/image160.png"/><Relationship Id="rId81" Type="http://schemas.openxmlformats.org/officeDocument/2006/relationships/image" Target="../media/image168.png"/><Relationship Id="rId86" Type="http://schemas.openxmlformats.org/officeDocument/2006/relationships/customXml" Target="../ink/ink158.xml"/><Relationship Id="rId130" Type="http://schemas.openxmlformats.org/officeDocument/2006/relationships/customXml" Target="../ink/ink180.xml"/><Relationship Id="rId135" Type="http://schemas.openxmlformats.org/officeDocument/2006/relationships/image" Target="../media/image195.png"/><Relationship Id="rId151" Type="http://schemas.openxmlformats.org/officeDocument/2006/relationships/image" Target="../media/image203.png"/><Relationship Id="rId156" Type="http://schemas.openxmlformats.org/officeDocument/2006/relationships/customXml" Target="../ink/ink193.xml"/><Relationship Id="rId177" Type="http://schemas.openxmlformats.org/officeDocument/2006/relationships/image" Target="../media/image216.png"/><Relationship Id="rId198" Type="http://schemas.openxmlformats.org/officeDocument/2006/relationships/customXml" Target="../ink/ink214.xml"/><Relationship Id="rId172" Type="http://schemas.openxmlformats.org/officeDocument/2006/relationships/customXml" Target="../ink/ink201.xml"/><Relationship Id="rId193" Type="http://schemas.openxmlformats.org/officeDocument/2006/relationships/image" Target="../media/image224.png"/><Relationship Id="rId202" Type="http://schemas.openxmlformats.org/officeDocument/2006/relationships/customXml" Target="../ink/ink216.xml"/><Relationship Id="rId207" Type="http://schemas.openxmlformats.org/officeDocument/2006/relationships/image" Target="../media/image231.png"/><Relationship Id="rId223" Type="http://schemas.openxmlformats.org/officeDocument/2006/relationships/image" Target="../media/image239.png"/><Relationship Id="rId228" Type="http://schemas.openxmlformats.org/officeDocument/2006/relationships/customXml" Target="../ink/ink229.xml"/><Relationship Id="rId13" Type="http://schemas.openxmlformats.org/officeDocument/2006/relationships/image" Target="../media/image134.png"/><Relationship Id="rId18" Type="http://schemas.openxmlformats.org/officeDocument/2006/relationships/customXml" Target="../ink/ink124.xml"/><Relationship Id="rId39" Type="http://schemas.openxmlformats.org/officeDocument/2006/relationships/image" Target="../media/image147.png"/><Relationship Id="rId109" Type="http://schemas.openxmlformats.org/officeDocument/2006/relationships/image" Target="../media/image182.png"/><Relationship Id="rId34" Type="http://schemas.openxmlformats.org/officeDocument/2006/relationships/customXml" Target="../ink/ink132.xml"/><Relationship Id="rId50" Type="http://schemas.openxmlformats.org/officeDocument/2006/relationships/customXml" Target="../ink/ink140.xml"/><Relationship Id="rId55" Type="http://schemas.openxmlformats.org/officeDocument/2006/relationships/image" Target="../media/image155.png"/><Relationship Id="rId76" Type="http://schemas.openxmlformats.org/officeDocument/2006/relationships/customXml" Target="../ink/ink153.xml"/><Relationship Id="rId97" Type="http://schemas.openxmlformats.org/officeDocument/2006/relationships/image" Target="../media/image176.png"/><Relationship Id="rId104" Type="http://schemas.openxmlformats.org/officeDocument/2006/relationships/customXml" Target="../ink/ink167.xml"/><Relationship Id="rId120" Type="http://schemas.openxmlformats.org/officeDocument/2006/relationships/customXml" Target="../ink/ink175.xml"/><Relationship Id="rId125" Type="http://schemas.openxmlformats.org/officeDocument/2006/relationships/image" Target="../media/image190.png"/><Relationship Id="rId141" Type="http://schemas.openxmlformats.org/officeDocument/2006/relationships/image" Target="../media/image198.png"/><Relationship Id="rId146" Type="http://schemas.openxmlformats.org/officeDocument/2006/relationships/customXml" Target="../ink/ink188.xml"/><Relationship Id="rId167" Type="http://schemas.openxmlformats.org/officeDocument/2006/relationships/image" Target="../media/image211.png"/><Relationship Id="rId188" Type="http://schemas.openxmlformats.org/officeDocument/2006/relationships/customXml" Target="../ink/ink209.xml"/><Relationship Id="rId7" Type="http://schemas.openxmlformats.org/officeDocument/2006/relationships/image" Target="../media/image131.png"/><Relationship Id="rId71" Type="http://schemas.openxmlformats.org/officeDocument/2006/relationships/image" Target="../media/image163.png"/><Relationship Id="rId92" Type="http://schemas.openxmlformats.org/officeDocument/2006/relationships/customXml" Target="../ink/ink161.xml"/><Relationship Id="rId162" Type="http://schemas.openxmlformats.org/officeDocument/2006/relationships/customXml" Target="../ink/ink196.xml"/><Relationship Id="rId183" Type="http://schemas.openxmlformats.org/officeDocument/2006/relationships/image" Target="../media/image219.png"/><Relationship Id="rId213" Type="http://schemas.openxmlformats.org/officeDocument/2006/relationships/image" Target="../media/image234.png"/><Relationship Id="rId218" Type="http://schemas.openxmlformats.org/officeDocument/2006/relationships/customXml" Target="../ink/ink224.xml"/><Relationship Id="rId2" Type="http://schemas.openxmlformats.org/officeDocument/2006/relationships/image" Target="../media/image1410.png"/><Relationship Id="rId29" Type="http://schemas.openxmlformats.org/officeDocument/2006/relationships/image" Target="../media/image142.png"/><Relationship Id="rId24" Type="http://schemas.openxmlformats.org/officeDocument/2006/relationships/customXml" Target="../ink/ink127.xml"/><Relationship Id="rId40" Type="http://schemas.openxmlformats.org/officeDocument/2006/relationships/customXml" Target="../ink/ink135.xml"/><Relationship Id="rId45" Type="http://schemas.openxmlformats.org/officeDocument/2006/relationships/image" Target="../media/image150.png"/><Relationship Id="rId66" Type="http://schemas.openxmlformats.org/officeDocument/2006/relationships/customXml" Target="../ink/ink148.xml"/><Relationship Id="rId87" Type="http://schemas.openxmlformats.org/officeDocument/2006/relationships/image" Target="../media/image171.png"/><Relationship Id="rId110" Type="http://schemas.openxmlformats.org/officeDocument/2006/relationships/customXml" Target="../ink/ink170.xml"/><Relationship Id="rId115" Type="http://schemas.openxmlformats.org/officeDocument/2006/relationships/image" Target="../media/image185.png"/><Relationship Id="rId131" Type="http://schemas.openxmlformats.org/officeDocument/2006/relationships/image" Target="../media/image193.png"/><Relationship Id="rId136" Type="http://schemas.openxmlformats.org/officeDocument/2006/relationships/customXml" Target="../ink/ink183.xml"/><Relationship Id="rId157" Type="http://schemas.openxmlformats.org/officeDocument/2006/relationships/image" Target="../media/image206.png"/><Relationship Id="rId178" Type="http://schemas.openxmlformats.org/officeDocument/2006/relationships/customXml" Target="../ink/ink204.xml"/><Relationship Id="rId61" Type="http://schemas.openxmlformats.org/officeDocument/2006/relationships/image" Target="../media/image158.png"/><Relationship Id="rId82" Type="http://schemas.openxmlformats.org/officeDocument/2006/relationships/customXml" Target="../ink/ink156.xml"/><Relationship Id="rId152" Type="http://schemas.openxmlformats.org/officeDocument/2006/relationships/customXml" Target="../ink/ink191.xml"/><Relationship Id="rId173" Type="http://schemas.openxmlformats.org/officeDocument/2006/relationships/image" Target="../media/image214.png"/><Relationship Id="rId194" Type="http://schemas.openxmlformats.org/officeDocument/2006/relationships/customXml" Target="../ink/ink212.xml"/><Relationship Id="rId199" Type="http://schemas.openxmlformats.org/officeDocument/2006/relationships/image" Target="../media/image227.png"/><Relationship Id="rId203" Type="http://schemas.openxmlformats.org/officeDocument/2006/relationships/image" Target="../media/image229.png"/><Relationship Id="rId208" Type="http://schemas.openxmlformats.org/officeDocument/2006/relationships/customXml" Target="../ink/ink219.xml"/><Relationship Id="rId229" Type="http://schemas.openxmlformats.org/officeDocument/2006/relationships/image" Target="../media/image242.png"/><Relationship Id="rId19" Type="http://schemas.openxmlformats.org/officeDocument/2006/relationships/image" Target="../media/image137.png"/><Relationship Id="rId224" Type="http://schemas.openxmlformats.org/officeDocument/2006/relationships/customXml" Target="../ink/ink227.xml"/><Relationship Id="rId14" Type="http://schemas.openxmlformats.org/officeDocument/2006/relationships/customXml" Target="../ink/ink122.xml"/><Relationship Id="rId30" Type="http://schemas.openxmlformats.org/officeDocument/2006/relationships/customXml" Target="../ink/ink130.xml"/><Relationship Id="rId35" Type="http://schemas.openxmlformats.org/officeDocument/2006/relationships/image" Target="../media/image145.png"/><Relationship Id="rId56" Type="http://schemas.openxmlformats.org/officeDocument/2006/relationships/customXml" Target="../ink/ink143.xml"/><Relationship Id="rId77" Type="http://schemas.openxmlformats.org/officeDocument/2006/relationships/image" Target="../media/image166.png"/><Relationship Id="rId100" Type="http://schemas.openxmlformats.org/officeDocument/2006/relationships/customXml" Target="../ink/ink165.xml"/><Relationship Id="rId105" Type="http://schemas.openxmlformats.org/officeDocument/2006/relationships/image" Target="../media/image180.png"/><Relationship Id="rId126" Type="http://schemas.openxmlformats.org/officeDocument/2006/relationships/customXml" Target="../ink/ink178.xml"/><Relationship Id="rId147" Type="http://schemas.openxmlformats.org/officeDocument/2006/relationships/image" Target="../media/image201.png"/><Relationship Id="rId168" Type="http://schemas.openxmlformats.org/officeDocument/2006/relationships/customXml" Target="../ink/ink199.xml"/><Relationship Id="rId8" Type="http://schemas.openxmlformats.org/officeDocument/2006/relationships/customXml" Target="../ink/ink119.xml"/><Relationship Id="rId51" Type="http://schemas.openxmlformats.org/officeDocument/2006/relationships/image" Target="../media/image153.png"/><Relationship Id="rId72" Type="http://schemas.openxmlformats.org/officeDocument/2006/relationships/customXml" Target="../ink/ink151.xml"/><Relationship Id="rId93" Type="http://schemas.openxmlformats.org/officeDocument/2006/relationships/image" Target="../media/image174.png"/><Relationship Id="rId98" Type="http://schemas.openxmlformats.org/officeDocument/2006/relationships/customXml" Target="../ink/ink164.xml"/><Relationship Id="rId121" Type="http://schemas.openxmlformats.org/officeDocument/2006/relationships/image" Target="../media/image188.png"/><Relationship Id="rId142" Type="http://schemas.openxmlformats.org/officeDocument/2006/relationships/customXml" Target="../ink/ink186.xml"/><Relationship Id="rId163" Type="http://schemas.openxmlformats.org/officeDocument/2006/relationships/image" Target="../media/image209.png"/><Relationship Id="rId184" Type="http://schemas.openxmlformats.org/officeDocument/2006/relationships/customXml" Target="../ink/ink207.xml"/><Relationship Id="rId189" Type="http://schemas.openxmlformats.org/officeDocument/2006/relationships/image" Target="../media/image222.png"/><Relationship Id="rId219" Type="http://schemas.openxmlformats.org/officeDocument/2006/relationships/image" Target="../media/image237.png"/><Relationship Id="rId3" Type="http://schemas.openxmlformats.org/officeDocument/2006/relationships/image" Target="../media/image1510.png"/><Relationship Id="rId214" Type="http://schemas.openxmlformats.org/officeDocument/2006/relationships/customXml" Target="../ink/ink222.xml"/><Relationship Id="rId25" Type="http://schemas.openxmlformats.org/officeDocument/2006/relationships/image" Target="../media/image140.png"/><Relationship Id="rId46" Type="http://schemas.openxmlformats.org/officeDocument/2006/relationships/customXml" Target="../ink/ink138.xml"/><Relationship Id="rId67" Type="http://schemas.openxmlformats.org/officeDocument/2006/relationships/image" Target="../media/image161.png"/><Relationship Id="rId116" Type="http://schemas.openxmlformats.org/officeDocument/2006/relationships/customXml" Target="../ink/ink173.xml"/><Relationship Id="rId137" Type="http://schemas.openxmlformats.org/officeDocument/2006/relationships/image" Target="../media/image196.png"/><Relationship Id="rId158" Type="http://schemas.openxmlformats.org/officeDocument/2006/relationships/customXml" Target="../ink/ink194.xml"/><Relationship Id="rId20" Type="http://schemas.openxmlformats.org/officeDocument/2006/relationships/customXml" Target="../ink/ink125.xml"/><Relationship Id="rId41" Type="http://schemas.openxmlformats.org/officeDocument/2006/relationships/image" Target="../media/image148.png"/><Relationship Id="rId62" Type="http://schemas.openxmlformats.org/officeDocument/2006/relationships/customXml" Target="../ink/ink146.xml"/><Relationship Id="rId83" Type="http://schemas.openxmlformats.org/officeDocument/2006/relationships/image" Target="../media/image169.png"/><Relationship Id="rId88" Type="http://schemas.openxmlformats.org/officeDocument/2006/relationships/customXml" Target="../ink/ink159.xml"/><Relationship Id="rId111" Type="http://schemas.openxmlformats.org/officeDocument/2006/relationships/image" Target="../media/image183.png"/><Relationship Id="rId132" Type="http://schemas.openxmlformats.org/officeDocument/2006/relationships/customXml" Target="../ink/ink181.xml"/><Relationship Id="rId153" Type="http://schemas.openxmlformats.org/officeDocument/2006/relationships/image" Target="../media/image204.png"/><Relationship Id="rId174" Type="http://schemas.openxmlformats.org/officeDocument/2006/relationships/customXml" Target="../ink/ink202.xml"/><Relationship Id="rId179" Type="http://schemas.openxmlformats.org/officeDocument/2006/relationships/image" Target="../media/image217.png"/><Relationship Id="rId195" Type="http://schemas.openxmlformats.org/officeDocument/2006/relationships/image" Target="../media/image225.png"/><Relationship Id="rId209" Type="http://schemas.openxmlformats.org/officeDocument/2006/relationships/image" Target="../media/image232.png"/><Relationship Id="rId190" Type="http://schemas.openxmlformats.org/officeDocument/2006/relationships/customXml" Target="../ink/ink210.xml"/><Relationship Id="rId204" Type="http://schemas.openxmlformats.org/officeDocument/2006/relationships/customXml" Target="../ink/ink217.xml"/><Relationship Id="rId220" Type="http://schemas.openxmlformats.org/officeDocument/2006/relationships/customXml" Target="../ink/ink225.xml"/><Relationship Id="rId225" Type="http://schemas.openxmlformats.org/officeDocument/2006/relationships/image" Target="../media/image240.png"/><Relationship Id="rId15" Type="http://schemas.openxmlformats.org/officeDocument/2006/relationships/image" Target="../media/image135.png"/><Relationship Id="rId36" Type="http://schemas.openxmlformats.org/officeDocument/2006/relationships/customXml" Target="../ink/ink133.xml"/><Relationship Id="rId57" Type="http://schemas.openxmlformats.org/officeDocument/2006/relationships/image" Target="../media/image156.png"/><Relationship Id="rId106" Type="http://schemas.openxmlformats.org/officeDocument/2006/relationships/customXml" Target="../ink/ink168.xml"/><Relationship Id="rId127" Type="http://schemas.openxmlformats.org/officeDocument/2006/relationships/image" Target="../media/image191.png"/><Relationship Id="rId10" Type="http://schemas.openxmlformats.org/officeDocument/2006/relationships/customXml" Target="../ink/ink120.xml"/><Relationship Id="rId31" Type="http://schemas.openxmlformats.org/officeDocument/2006/relationships/image" Target="../media/image143.png"/><Relationship Id="rId52" Type="http://schemas.openxmlformats.org/officeDocument/2006/relationships/customXml" Target="../ink/ink141.xml"/><Relationship Id="rId73" Type="http://schemas.openxmlformats.org/officeDocument/2006/relationships/image" Target="../media/image164.png"/><Relationship Id="rId78" Type="http://schemas.openxmlformats.org/officeDocument/2006/relationships/customXml" Target="../ink/ink154.xml"/><Relationship Id="rId94" Type="http://schemas.openxmlformats.org/officeDocument/2006/relationships/customXml" Target="../ink/ink162.xml"/><Relationship Id="rId99" Type="http://schemas.openxmlformats.org/officeDocument/2006/relationships/image" Target="../media/image177.png"/><Relationship Id="rId101" Type="http://schemas.openxmlformats.org/officeDocument/2006/relationships/image" Target="../media/image178.png"/><Relationship Id="rId122" Type="http://schemas.openxmlformats.org/officeDocument/2006/relationships/customXml" Target="../ink/ink176.xml"/><Relationship Id="rId143" Type="http://schemas.openxmlformats.org/officeDocument/2006/relationships/image" Target="../media/image199.png"/><Relationship Id="rId148" Type="http://schemas.openxmlformats.org/officeDocument/2006/relationships/customXml" Target="../ink/ink189.xml"/><Relationship Id="rId164" Type="http://schemas.openxmlformats.org/officeDocument/2006/relationships/customXml" Target="../ink/ink197.xml"/><Relationship Id="rId169" Type="http://schemas.openxmlformats.org/officeDocument/2006/relationships/image" Target="../media/image212.png"/><Relationship Id="rId185" Type="http://schemas.openxmlformats.org/officeDocument/2006/relationships/image" Target="../media/image220.png"/><Relationship Id="rId4" Type="http://schemas.openxmlformats.org/officeDocument/2006/relationships/customXml" Target="../ink/ink117.xml"/><Relationship Id="rId9" Type="http://schemas.openxmlformats.org/officeDocument/2006/relationships/image" Target="../media/image132.png"/><Relationship Id="rId180" Type="http://schemas.openxmlformats.org/officeDocument/2006/relationships/customXml" Target="../ink/ink205.xml"/><Relationship Id="rId210" Type="http://schemas.openxmlformats.org/officeDocument/2006/relationships/customXml" Target="../ink/ink220.xml"/><Relationship Id="rId215" Type="http://schemas.openxmlformats.org/officeDocument/2006/relationships/image" Target="../media/image235.png"/><Relationship Id="rId26" Type="http://schemas.openxmlformats.org/officeDocument/2006/relationships/customXml" Target="../ink/ink128.xml"/><Relationship Id="rId47" Type="http://schemas.openxmlformats.org/officeDocument/2006/relationships/image" Target="../media/image151.png"/><Relationship Id="rId68" Type="http://schemas.openxmlformats.org/officeDocument/2006/relationships/customXml" Target="../ink/ink149.xml"/><Relationship Id="rId89" Type="http://schemas.openxmlformats.org/officeDocument/2006/relationships/image" Target="../media/image172.png"/><Relationship Id="rId112" Type="http://schemas.openxmlformats.org/officeDocument/2006/relationships/customXml" Target="../ink/ink171.xml"/><Relationship Id="rId133" Type="http://schemas.openxmlformats.org/officeDocument/2006/relationships/image" Target="../media/image194.png"/><Relationship Id="rId154" Type="http://schemas.openxmlformats.org/officeDocument/2006/relationships/customXml" Target="../ink/ink192.xml"/><Relationship Id="rId175" Type="http://schemas.openxmlformats.org/officeDocument/2006/relationships/image" Target="../media/image215.png"/><Relationship Id="rId196" Type="http://schemas.openxmlformats.org/officeDocument/2006/relationships/customXml" Target="../ink/ink213.xml"/><Relationship Id="rId200" Type="http://schemas.openxmlformats.org/officeDocument/2006/relationships/customXml" Target="../ink/ink215.xml"/><Relationship Id="rId16" Type="http://schemas.openxmlformats.org/officeDocument/2006/relationships/customXml" Target="../ink/ink123.xml"/><Relationship Id="rId221" Type="http://schemas.openxmlformats.org/officeDocument/2006/relationships/image" Target="../media/image238.png"/><Relationship Id="rId37" Type="http://schemas.openxmlformats.org/officeDocument/2006/relationships/image" Target="../media/image146.png"/><Relationship Id="rId58" Type="http://schemas.openxmlformats.org/officeDocument/2006/relationships/customXml" Target="../ink/ink144.xml"/><Relationship Id="rId79" Type="http://schemas.openxmlformats.org/officeDocument/2006/relationships/image" Target="../media/image167.png"/><Relationship Id="rId102" Type="http://schemas.openxmlformats.org/officeDocument/2006/relationships/customXml" Target="../ink/ink166.xml"/><Relationship Id="rId123" Type="http://schemas.openxmlformats.org/officeDocument/2006/relationships/image" Target="../media/image189.png"/><Relationship Id="rId144" Type="http://schemas.openxmlformats.org/officeDocument/2006/relationships/customXml" Target="../ink/ink187.xml"/><Relationship Id="rId90" Type="http://schemas.openxmlformats.org/officeDocument/2006/relationships/customXml" Target="../ink/ink160.xml"/><Relationship Id="rId165" Type="http://schemas.openxmlformats.org/officeDocument/2006/relationships/image" Target="../media/image210.png"/><Relationship Id="rId186" Type="http://schemas.openxmlformats.org/officeDocument/2006/relationships/customXml" Target="../ink/ink208.xml"/><Relationship Id="rId211" Type="http://schemas.openxmlformats.org/officeDocument/2006/relationships/image" Target="../media/image233.png"/></Relationships>
</file>

<file path=ppt/slides/_rels/slide12.xml.rels><?xml version="1.0" encoding="UTF-8" standalone="yes"?>
<Relationships xmlns="http://schemas.openxmlformats.org/package/2006/relationships"><Relationship Id="rId117" Type="http://schemas.openxmlformats.org/officeDocument/2006/relationships/image" Target="../media/image299.png"/><Relationship Id="rId21" Type="http://schemas.openxmlformats.org/officeDocument/2006/relationships/image" Target="../media/image251.png"/><Relationship Id="rId42" Type="http://schemas.openxmlformats.org/officeDocument/2006/relationships/customXml" Target="../ink/ink249.xml"/><Relationship Id="rId63" Type="http://schemas.openxmlformats.org/officeDocument/2006/relationships/image" Target="../media/image272.png"/><Relationship Id="rId84" Type="http://schemas.openxmlformats.org/officeDocument/2006/relationships/customXml" Target="../ink/ink270.xml"/><Relationship Id="rId138" Type="http://schemas.openxmlformats.org/officeDocument/2006/relationships/customXml" Target="../ink/ink297.xml"/><Relationship Id="rId159" Type="http://schemas.openxmlformats.org/officeDocument/2006/relationships/image" Target="../media/image320.png"/><Relationship Id="rId170" Type="http://schemas.openxmlformats.org/officeDocument/2006/relationships/customXml" Target="../ink/ink313.xml"/><Relationship Id="rId191" Type="http://schemas.openxmlformats.org/officeDocument/2006/relationships/image" Target="../media/image336.png"/><Relationship Id="rId205" Type="http://schemas.openxmlformats.org/officeDocument/2006/relationships/image" Target="../media/image343.png"/><Relationship Id="rId107" Type="http://schemas.openxmlformats.org/officeDocument/2006/relationships/image" Target="../media/image294.png"/><Relationship Id="rId11" Type="http://schemas.openxmlformats.org/officeDocument/2006/relationships/image" Target="../media/image246.png"/><Relationship Id="rId32" Type="http://schemas.openxmlformats.org/officeDocument/2006/relationships/customXml" Target="../ink/ink244.xml"/><Relationship Id="rId53" Type="http://schemas.openxmlformats.org/officeDocument/2006/relationships/image" Target="../media/image267.png"/><Relationship Id="rId74" Type="http://schemas.openxmlformats.org/officeDocument/2006/relationships/customXml" Target="../ink/ink265.xml"/><Relationship Id="rId128" Type="http://schemas.openxmlformats.org/officeDocument/2006/relationships/customXml" Target="../ink/ink292.xml"/><Relationship Id="rId149" Type="http://schemas.openxmlformats.org/officeDocument/2006/relationships/image" Target="../media/image315.png"/><Relationship Id="rId5" Type="http://schemas.openxmlformats.org/officeDocument/2006/relationships/image" Target="../media/image243.png"/><Relationship Id="rId90" Type="http://schemas.openxmlformats.org/officeDocument/2006/relationships/customXml" Target="../ink/ink273.xml"/><Relationship Id="rId95" Type="http://schemas.openxmlformats.org/officeDocument/2006/relationships/image" Target="../media/image288.png"/><Relationship Id="rId160" Type="http://schemas.openxmlformats.org/officeDocument/2006/relationships/customXml" Target="../ink/ink308.xml"/><Relationship Id="rId165" Type="http://schemas.openxmlformats.org/officeDocument/2006/relationships/image" Target="../media/image323.png"/><Relationship Id="rId181" Type="http://schemas.openxmlformats.org/officeDocument/2006/relationships/image" Target="../media/image331.png"/><Relationship Id="rId186" Type="http://schemas.openxmlformats.org/officeDocument/2006/relationships/customXml" Target="../ink/ink321.xml"/><Relationship Id="rId216" Type="http://schemas.openxmlformats.org/officeDocument/2006/relationships/customXml" Target="../ink/ink336.xml"/><Relationship Id="rId211" Type="http://schemas.openxmlformats.org/officeDocument/2006/relationships/image" Target="../media/image346.png"/><Relationship Id="rId22" Type="http://schemas.openxmlformats.org/officeDocument/2006/relationships/customXml" Target="../ink/ink239.xml"/><Relationship Id="rId27" Type="http://schemas.openxmlformats.org/officeDocument/2006/relationships/image" Target="../media/image254.png"/><Relationship Id="rId43" Type="http://schemas.openxmlformats.org/officeDocument/2006/relationships/image" Target="../media/image262.png"/><Relationship Id="rId48" Type="http://schemas.openxmlformats.org/officeDocument/2006/relationships/customXml" Target="../ink/ink252.xml"/><Relationship Id="rId64" Type="http://schemas.openxmlformats.org/officeDocument/2006/relationships/customXml" Target="../ink/ink260.xml"/><Relationship Id="rId69" Type="http://schemas.openxmlformats.org/officeDocument/2006/relationships/image" Target="../media/image275.png"/><Relationship Id="rId113" Type="http://schemas.openxmlformats.org/officeDocument/2006/relationships/image" Target="../media/image297.png"/><Relationship Id="rId118" Type="http://schemas.openxmlformats.org/officeDocument/2006/relationships/customXml" Target="../ink/ink287.xml"/><Relationship Id="rId134" Type="http://schemas.openxmlformats.org/officeDocument/2006/relationships/customXml" Target="../ink/ink295.xml"/><Relationship Id="rId139" Type="http://schemas.openxmlformats.org/officeDocument/2006/relationships/image" Target="../media/image310.png"/><Relationship Id="rId80" Type="http://schemas.openxmlformats.org/officeDocument/2006/relationships/customXml" Target="../ink/ink268.xml"/><Relationship Id="rId85" Type="http://schemas.openxmlformats.org/officeDocument/2006/relationships/image" Target="../media/image283.png"/><Relationship Id="rId150" Type="http://schemas.openxmlformats.org/officeDocument/2006/relationships/customXml" Target="../ink/ink303.xml"/><Relationship Id="rId155" Type="http://schemas.openxmlformats.org/officeDocument/2006/relationships/image" Target="../media/image318.png"/><Relationship Id="rId171" Type="http://schemas.openxmlformats.org/officeDocument/2006/relationships/image" Target="../media/image326.png"/><Relationship Id="rId176" Type="http://schemas.openxmlformats.org/officeDocument/2006/relationships/customXml" Target="../ink/ink316.xml"/><Relationship Id="rId192" Type="http://schemas.openxmlformats.org/officeDocument/2006/relationships/customXml" Target="../ink/ink324.xml"/><Relationship Id="rId197" Type="http://schemas.openxmlformats.org/officeDocument/2006/relationships/image" Target="../media/image339.png"/><Relationship Id="rId206" Type="http://schemas.openxmlformats.org/officeDocument/2006/relationships/customXml" Target="../ink/ink331.xml"/><Relationship Id="rId201" Type="http://schemas.openxmlformats.org/officeDocument/2006/relationships/image" Target="../media/image341.png"/><Relationship Id="rId12" Type="http://schemas.openxmlformats.org/officeDocument/2006/relationships/customXml" Target="../ink/ink234.xml"/><Relationship Id="rId17" Type="http://schemas.openxmlformats.org/officeDocument/2006/relationships/image" Target="../media/image249.png"/><Relationship Id="rId33" Type="http://schemas.openxmlformats.org/officeDocument/2006/relationships/image" Target="../media/image257.png"/><Relationship Id="rId38" Type="http://schemas.openxmlformats.org/officeDocument/2006/relationships/customXml" Target="../ink/ink247.xml"/><Relationship Id="rId59" Type="http://schemas.openxmlformats.org/officeDocument/2006/relationships/image" Target="../media/image270.png"/><Relationship Id="rId103" Type="http://schemas.openxmlformats.org/officeDocument/2006/relationships/image" Target="../media/image292.png"/><Relationship Id="rId108" Type="http://schemas.openxmlformats.org/officeDocument/2006/relationships/customXml" Target="../ink/ink282.xml"/><Relationship Id="rId124" Type="http://schemas.openxmlformats.org/officeDocument/2006/relationships/customXml" Target="../ink/ink290.xml"/><Relationship Id="rId129" Type="http://schemas.openxmlformats.org/officeDocument/2006/relationships/image" Target="../media/image305.png"/><Relationship Id="rId54" Type="http://schemas.openxmlformats.org/officeDocument/2006/relationships/customXml" Target="../ink/ink255.xml"/><Relationship Id="rId70" Type="http://schemas.openxmlformats.org/officeDocument/2006/relationships/customXml" Target="../ink/ink263.xml"/><Relationship Id="rId75" Type="http://schemas.openxmlformats.org/officeDocument/2006/relationships/image" Target="../media/image278.png"/><Relationship Id="rId91" Type="http://schemas.openxmlformats.org/officeDocument/2006/relationships/image" Target="../media/image286.png"/><Relationship Id="rId96" Type="http://schemas.openxmlformats.org/officeDocument/2006/relationships/customXml" Target="../ink/ink276.xml"/><Relationship Id="rId140" Type="http://schemas.openxmlformats.org/officeDocument/2006/relationships/customXml" Target="../ink/ink298.xml"/><Relationship Id="rId145" Type="http://schemas.openxmlformats.org/officeDocument/2006/relationships/image" Target="../media/image313.png"/><Relationship Id="rId161" Type="http://schemas.openxmlformats.org/officeDocument/2006/relationships/image" Target="../media/image321.png"/><Relationship Id="rId166" Type="http://schemas.openxmlformats.org/officeDocument/2006/relationships/customXml" Target="../ink/ink311.xml"/><Relationship Id="rId182" Type="http://schemas.openxmlformats.org/officeDocument/2006/relationships/customXml" Target="../ink/ink319.xml"/><Relationship Id="rId187" Type="http://schemas.openxmlformats.org/officeDocument/2006/relationships/image" Target="../media/image334.png"/><Relationship Id="rId217" Type="http://schemas.openxmlformats.org/officeDocument/2006/relationships/image" Target="../media/image349.png"/><Relationship Id="rId1" Type="http://schemas.openxmlformats.org/officeDocument/2006/relationships/slideLayout" Target="../slideLayouts/slideLayout4.xml"/><Relationship Id="rId6" Type="http://schemas.openxmlformats.org/officeDocument/2006/relationships/customXml" Target="../ink/ink231.xml"/><Relationship Id="rId212" Type="http://schemas.openxmlformats.org/officeDocument/2006/relationships/customXml" Target="../ink/ink334.xml"/><Relationship Id="rId23" Type="http://schemas.openxmlformats.org/officeDocument/2006/relationships/image" Target="../media/image252.png"/><Relationship Id="rId28" Type="http://schemas.openxmlformats.org/officeDocument/2006/relationships/customXml" Target="../ink/ink242.xml"/><Relationship Id="rId49" Type="http://schemas.openxmlformats.org/officeDocument/2006/relationships/image" Target="../media/image265.png"/><Relationship Id="rId114" Type="http://schemas.openxmlformats.org/officeDocument/2006/relationships/customXml" Target="../ink/ink285.xml"/><Relationship Id="rId119" Type="http://schemas.openxmlformats.org/officeDocument/2006/relationships/image" Target="../media/image300.png"/><Relationship Id="rId44" Type="http://schemas.openxmlformats.org/officeDocument/2006/relationships/customXml" Target="../ink/ink250.xml"/><Relationship Id="rId60" Type="http://schemas.openxmlformats.org/officeDocument/2006/relationships/customXml" Target="../ink/ink258.xml"/><Relationship Id="rId65" Type="http://schemas.openxmlformats.org/officeDocument/2006/relationships/image" Target="../media/image273.png"/><Relationship Id="rId81" Type="http://schemas.openxmlformats.org/officeDocument/2006/relationships/image" Target="../media/image281.png"/><Relationship Id="rId86" Type="http://schemas.openxmlformats.org/officeDocument/2006/relationships/customXml" Target="../ink/ink271.xml"/><Relationship Id="rId130" Type="http://schemas.openxmlformats.org/officeDocument/2006/relationships/customXml" Target="../ink/ink293.xml"/><Relationship Id="rId135" Type="http://schemas.openxmlformats.org/officeDocument/2006/relationships/image" Target="../media/image308.png"/><Relationship Id="rId151" Type="http://schemas.openxmlformats.org/officeDocument/2006/relationships/image" Target="../media/image316.png"/><Relationship Id="rId156" Type="http://schemas.openxmlformats.org/officeDocument/2006/relationships/customXml" Target="../ink/ink306.xml"/><Relationship Id="rId177" Type="http://schemas.openxmlformats.org/officeDocument/2006/relationships/image" Target="../media/image329.png"/><Relationship Id="rId198" Type="http://schemas.openxmlformats.org/officeDocument/2006/relationships/customXml" Target="../ink/ink327.xml"/><Relationship Id="rId172" Type="http://schemas.openxmlformats.org/officeDocument/2006/relationships/customXml" Target="../ink/ink314.xml"/><Relationship Id="rId193" Type="http://schemas.openxmlformats.org/officeDocument/2006/relationships/image" Target="../media/image337.png"/><Relationship Id="rId202" Type="http://schemas.openxmlformats.org/officeDocument/2006/relationships/customXml" Target="../ink/ink329.xml"/><Relationship Id="rId207" Type="http://schemas.openxmlformats.org/officeDocument/2006/relationships/image" Target="../media/image344.png"/><Relationship Id="rId13" Type="http://schemas.openxmlformats.org/officeDocument/2006/relationships/image" Target="../media/image247.png"/><Relationship Id="rId18" Type="http://schemas.openxmlformats.org/officeDocument/2006/relationships/customXml" Target="../ink/ink237.xml"/><Relationship Id="rId39" Type="http://schemas.openxmlformats.org/officeDocument/2006/relationships/image" Target="../media/image260.png"/><Relationship Id="rId109" Type="http://schemas.openxmlformats.org/officeDocument/2006/relationships/image" Target="../media/image295.png"/><Relationship Id="rId34" Type="http://schemas.openxmlformats.org/officeDocument/2006/relationships/customXml" Target="../ink/ink245.xml"/><Relationship Id="rId50" Type="http://schemas.openxmlformats.org/officeDocument/2006/relationships/customXml" Target="../ink/ink253.xml"/><Relationship Id="rId55" Type="http://schemas.openxmlformats.org/officeDocument/2006/relationships/image" Target="../media/image268.png"/><Relationship Id="rId76" Type="http://schemas.openxmlformats.org/officeDocument/2006/relationships/customXml" Target="../ink/ink266.xml"/><Relationship Id="rId97" Type="http://schemas.openxmlformats.org/officeDocument/2006/relationships/image" Target="../media/image289.png"/><Relationship Id="rId104" Type="http://schemas.openxmlformats.org/officeDocument/2006/relationships/customXml" Target="../ink/ink280.xml"/><Relationship Id="rId120" Type="http://schemas.openxmlformats.org/officeDocument/2006/relationships/customXml" Target="../ink/ink288.xml"/><Relationship Id="rId125" Type="http://schemas.openxmlformats.org/officeDocument/2006/relationships/image" Target="../media/image303.png"/><Relationship Id="rId141" Type="http://schemas.openxmlformats.org/officeDocument/2006/relationships/image" Target="../media/image311.png"/><Relationship Id="rId146" Type="http://schemas.openxmlformats.org/officeDocument/2006/relationships/customXml" Target="../ink/ink301.xml"/><Relationship Id="rId167" Type="http://schemas.openxmlformats.org/officeDocument/2006/relationships/image" Target="../media/image324.png"/><Relationship Id="rId188" Type="http://schemas.openxmlformats.org/officeDocument/2006/relationships/customXml" Target="../ink/ink322.xml"/><Relationship Id="rId7" Type="http://schemas.openxmlformats.org/officeDocument/2006/relationships/image" Target="../media/image244.png"/><Relationship Id="rId71" Type="http://schemas.openxmlformats.org/officeDocument/2006/relationships/image" Target="../media/image276.png"/><Relationship Id="rId92" Type="http://schemas.openxmlformats.org/officeDocument/2006/relationships/customXml" Target="../ink/ink274.xml"/><Relationship Id="rId162" Type="http://schemas.openxmlformats.org/officeDocument/2006/relationships/customXml" Target="../ink/ink309.xml"/><Relationship Id="rId183" Type="http://schemas.openxmlformats.org/officeDocument/2006/relationships/image" Target="../media/image332.png"/><Relationship Id="rId213" Type="http://schemas.openxmlformats.org/officeDocument/2006/relationships/image" Target="../media/image347.png"/><Relationship Id="rId2" Type="http://schemas.openxmlformats.org/officeDocument/2006/relationships/image" Target="../media/image1210.png"/><Relationship Id="rId29" Type="http://schemas.openxmlformats.org/officeDocument/2006/relationships/image" Target="../media/image255.png"/><Relationship Id="rId24" Type="http://schemas.openxmlformats.org/officeDocument/2006/relationships/customXml" Target="../ink/ink240.xml"/><Relationship Id="rId40" Type="http://schemas.openxmlformats.org/officeDocument/2006/relationships/customXml" Target="../ink/ink248.xml"/><Relationship Id="rId45" Type="http://schemas.openxmlformats.org/officeDocument/2006/relationships/image" Target="../media/image263.png"/><Relationship Id="rId66" Type="http://schemas.openxmlformats.org/officeDocument/2006/relationships/customXml" Target="../ink/ink261.xml"/><Relationship Id="rId87" Type="http://schemas.openxmlformats.org/officeDocument/2006/relationships/image" Target="../media/image284.png"/><Relationship Id="rId110" Type="http://schemas.openxmlformats.org/officeDocument/2006/relationships/customXml" Target="../ink/ink283.xml"/><Relationship Id="rId115" Type="http://schemas.openxmlformats.org/officeDocument/2006/relationships/image" Target="../media/image298.png"/><Relationship Id="rId131" Type="http://schemas.openxmlformats.org/officeDocument/2006/relationships/image" Target="../media/image306.png"/><Relationship Id="rId136" Type="http://schemas.openxmlformats.org/officeDocument/2006/relationships/customXml" Target="../ink/ink296.xml"/><Relationship Id="rId157" Type="http://schemas.openxmlformats.org/officeDocument/2006/relationships/image" Target="../media/image319.png"/><Relationship Id="rId178" Type="http://schemas.openxmlformats.org/officeDocument/2006/relationships/customXml" Target="../ink/ink317.xml"/><Relationship Id="rId61" Type="http://schemas.openxmlformats.org/officeDocument/2006/relationships/image" Target="../media/image271.png"/><Relationship Id="rId82" Type="http://schemas.openxmlformats.org/officeDocument/2006/relationships/customXml" Target="../ink/ink269.xml"/><Relationship Id="rId152" Type="http://schemas.openxmlformats.org/officeDocument/2006/relationships/customXml" Target="../ink/ink304.xml"/><Relationship Id="rId173" Type="http://schemas.openxmlformats.org/officeDocument/2006/relationships/image" Target="../media/image327.png"/><Relationship Id="rId194" Type="http://schemas.openxmlformats.org/officeDocument/2006/relationships/customXml" Target="../ink/ink325.xml"/><Relationship Id="rId199" Type="http://schemas.openxmlformats.org/officeDocument/2006/relationships/image" Target="../media/image340.png"/><Relationship Id="rId203" Type="http://schemas.openxmlformats.org/officeDocument/2006/relationships/image" Target="../media/image342.png"/><Relationship Id="rId208" Type="http://schemas.openxmlformats.org/officeDocument/2006/relationships/customXml" Target="../ink/ink332.xml"/><Relationship Id="rId19" Type="http://schemas.openxmlformats.org/officeDocument/2006/relationships/image" Target="../media/image250.png"/><Relationship Id="rId14" Type="http://schemas.openxmlformats.org/officeDocument/2006/relationships/customXml" Target="../ink/ink235.xml"/><Relationship Id="rId30" Type="http://schemas.openxmlformats.org/officeDocument/2006/relationships/customXml" Target="../ink/ink243.xml"/><Relationship Id="rId35" Type="http://schemas.openxmlformats.org/officeDocument/2006/relationships/image" Target="../media/image258.png"/><Relationship Id="rId56" Type="http://schemas.openxmlformats.org/officeDocument/2006/relationships/customXml" Target="../ink/ink256.xml"/><Relationship Id="rId77" Type="http://schemas.openxmlformats.org/officeDocument/2006/relationships/image" Target="../media/image279.png"/><Relationship Id="rId100" Type="http://schemas.openxmlformats.org/officeDocument/2006/relationships/customXml" Target="../ink/ink278.xml"/><Relationship Id="rId105" Type="http://schemas.openxmlformats.org/officeDocument/2006/relationships/image" Target="../media/image293.png"/><Relationship Id="rId126" Type="http://schemas.openxmlformats.org/officeDocument/2006/relationships/customXml" Target="../ink/ink291.xml"/><Relationship Id="rId147" Type="http://schemas.openxmlformats.org/officeDocument/2006/relationships/image" Target="../media/image314.png"/><Relationship Id="rId168" Type="http://schemas.openxmlformats.org/officeDocument/2006/relationships/customXml" Target="../ink/ink312.xml"/><Relationship Id="rId8" Type="http://schemas.openxmlformats.org/officeDocument/2006/relationships/customXml" Target="../ink/ink232.xml"/><Relationship Id="rId51" Type="http://schemas.openxmlformats.org/officeDocument/2006/relationships/image" Target="../media/image266.png"/><Relationship Id="rId72" Type="http://schemas.openxmlformats.org/officeDocument/2006/relationships/customXml" Target="../ink/ink264.xml"/><Relationship Id="rId93" Type="http://schemas.openxmlformats.org/officeDocument/2006/relationships/image" Target="../media/image287.png"/><Relationship Id="rId98" Type="http://schemas.openxmlformats.org/officeDocument/2006/relationships/customXml" Target="../ink/ink277.xml"/><Relationship Id="rId121" Type="http://schemas.openxmlformats.org/officeDocument/2006/relationships/image" Target="../media/image301.png"/><Relationship Id="rId142" Type="http://schemas.openxmlformats.org/officeDocument/2006/relationships/customXml" Target="../ink/ink299.xml"/><Relationship Id="rId163" Type="http://schemas.openxmlformats.org/officeDocument/2006/relationships/image" Target="../media/image322.png"/><Relationship Id="rId184" Type="http://schemas.openxmlformats.org/officeDocument/2006/relationships/customXml" Target="../ink/ink320.xml"/><Relationship Id="rId189" Type="http://schemas.openxmlformats.org/officeDocument/2006/relationships/image" Target="../media/image335.png"/><Relationship Id="rId3" Type="http://schemas.openxmlformats.org/officeDocument/2006/relationships/image" Target="../media/image1610.png"/><Relationship Id="rId214" Type="http://schemas.openxmlformats.org/officeDocument/2006/relationships/customXml" Target="../ink/ink335.xml"/><Relationship Id="rId25" Type="http://schemas.openxmlformats.org/officeDocument/2006/relationships/image" Target="../media/image253.png"/><Relationship Id="rId46" Type="http://schemas.openxmlformats.org/officeDocument/2006/relationships/customXml" Target="../ink/ink251.xml"/><Relationship Id="rId67" Type="http://schemas.openxmlformats.org/officeDocument/2006/relationships/image" Target="../media/image274.png"/><Relationship Id="rId116" Type="http://schemas.openxmlformats.org/officeDocument/2006/relationships/customXml" Target="../ink/ink286.xml"/><Relationship Id="rId137" Type="http://schemas.openxmlformats.org/officeDocument/2006/relationships/image" Target="../media/image309.png"/><Relationship Id="rId158" Type="http://schemas.openxmlformats.org/officeDocument/2006/relationships/customXml" Target="../ink/ink307.xml"/><Relationship Id="rId20" Type="http://schemas.openxmlformats.org/officeDocument/2006/relationships/customXml" Target="../ink/ink238.xml"/><Relationship Id="rId41" Type="http://schemas.openxmlformats.org/officeDocument/2006/relationships/image" Target="../media/image261.png"/><Relationship Id="rId62" Type="http://schemas.openxmlformats.org/officeDocument/2006/relationships/customXml" Target="../ink/ink259.xml"/><Relationship Id="rId83" Type="http://schemas.openxmlformats.org/officeDocument/2006/relationships/image" Target="../media/image282.png"/><Relationship Id="rId88" Type="http://schemas.openxmlformats.org/officeDocument/2006/relationships/customXml" Target="../ink/ink272.xml"/><Relationship Id="rId111" Type="http://schemas.openxmlformats.org/officeDocument/2006/relationships/image" Target="../media/image296.png"/><Relationship Id="rId132" Type="http://schemas.openxmlformats.org/officeDocument/2006/relationships/customXml" Target="../ink/ink294.xml"/><Relationship Id="rId153" Type="http://schemas.openxmlformats.org/officeDocument/2006/relationships/image" Target="../media/image317.png"/><Relationship Id="rId174" Type="http://schemas.openxmlformats.org/officeDocument/2006/relationships/customXml" Target="../ink/ink315.xml"/><Relationship Id="rId179" Type="http://schemas.openxmlformats.org/officeDocument/2006/relationships/image" Target="../media/image330.png"/><Relationship Id="rId195" Type="http://schemas.openxmlformats.org/officeDocument/2006/relationships/image" Target="../media/image338.png"/><Relationship Id="rId209" Type="http://schemas.openxmlformats.org/officeDocument/2006/relationships/image" Target="../media/image345.png"/><Relationship Id="rId190" Type="http://schemas.openxmlformats.org/officeDocument/2006/relationships/customXml" Target="../ink/ink323.xml"/><Relationship Id="rId204" Type="http://schemas.openxmlformats.org/officeDocument/2006/relationships/customXml" Target="../ink/ink330.xml"/><Relationship Id="rId15" Type="http://schemas.openxmlformats.org/officeDocument/2006/relationships/image" Target="../media/image248.png"/><Relationship Id="rId36" Type="http://schemas.openxmlformats.org/officeDocument/2006/relationships/customXml" Target="../ink/ink246.xml"/><Relationship Id="rId57" Type="http://schemas.openxmlformats.org/officeDocument/2006/relationships/image" Target="../media/image269.png"/><Relationship Id="rId106" Type="http://schemas.openxmlformats.org/officeDocument/2006/relationships/customXml" Target="../ink/ink281.xml"/><Relationship Id="rId127" Type="http://schemas.openxmlformats.org/officeDocument/2006/relationships/image" Target="../media/image304.png"/><Relationship Id="rId10" Type="http://schemas.openxmlformats.org/officeDocument/2006/relationships/customXml" Target="../ink/ink233.xml"/><Relationship Id="rId31" Type="http://schemas.openxmlformats.org/officeDocument/2006/relationships/image" Target="../media/image256.png"/><Relationship Id="rId52" Type="http://schemas.openxmlformats.org/officeDocument/2006/relationships/customXml" Target="../ink/ink254.xml"/><Relationship Id="rId73" Type="http://schemas.openxmlformats.org/officeDocument/2006/relationships/image" Target="../media/image277.png"/><Relationship Id="rId78" Type="http://schemas.openxmlformats.org/officeDocument/2006/relationships/customXml" Target="../ink/ink267.xml"/><Relationship Id="rId94" Type="http://schemas.openxmlformats.org/officeDocument/2006/relationships/customXml" Target="../ink/ink275.xml"/><Relationship Id="rId99" Type="http://schemas.openxmlformats.org/officeDocument/2006/relationships/image" Target="../media/image290.png"/><Relationship Id="rId101" Type="http://schemas.openxmlformats.org/officeDocument/2006/relationships/image" Target="../media/image291.png"/><Relationship Id="rId122" Type="http://schemas.openxmlformats.org/officeDocument/2006/relationships/customXml" Target="../ink/ink289.xml"/><Relationship Id="rId143" Type="http://schemas.openxmlformats.org/officeDocument/2006/relationships/image" Target="../media/image312.png"/><Relationship Id="rId148" Type="http://schemas.openxmlformats.org/officeDocument/2006/relationships/customXml" Target="../ink/ink302.xml"/><Relationship Id="rId164" Type="http://schemas.openxmlformats.org/officeDocument/2006/relationships/customXml" Target="../ink/ink310.xml"/><Relationship Id="rId169" Type="http://schemas.openxmlformats.org/officeDocument/2006/relationships/image" Target="../media/image325.png"/><Relationship Id="rId185" Type="http://schemas.openxmlformats.org/officeDocument/2006/relationships/image" Target="../media/image333.png"/><Relationship Id="rId4" Type="http://schemas.openxmlformats.org/officeDocument/2006/relationships/customXml" Target="../ink/ink230.xml"/><Relationship Id="rId9" Type="http://schemas.openxmlformats.org/officeDocument/2006/relationships/image" Target="../media/image245.png"/><Relationship Id="rId180" Type="http://schemas.openxmlformats.org/officeDocument/2006/relationships/customXml" Target="../ink/ink318.xml"/><Relationship Id="rId210" Type="http://schemas.openxmlformats.org/officeDocument/2006/relationships/customXml" Target="../ink/ink333.xml"/><Relationship Id="rId215" Type="http://schemas.openxmlformats.org/officeDocument/2006/relationships/image" Target="../media/image348.png"/><Relationship Id="rId26" Type="http://schemas.openxmlformats.org/officeDocument/2006/relationships/customXml" Target="../ink/ink241.xml"/><Relationship Id="rId47" Type="http://schemas.openxmlformats.org/officeDocument/2006/relationships/image" Target="../media/image264.png"/><Relationship Id="rId68" Type="http://schemas.openxmlformats.org/officeDocument/2006/relationships/customXml" Target="../ink/ink262.xml"/><Relationship Id="rId89" Type="http://schemas.openxmlformats.org/officeDocument/2006/relationships/image" Target="../media/image285.png"/><Relationship Id="rId112" Type="http://schemas.openxmlformats.org/officeDocument/2006/relationships/customXml" Target="../ink/ink284.xml"/><Relationship Id="rId133" Type="http://schemas.openxmlformats.org/officeDocument/2006/relationships/image" Target="../media/image307.png"/><Relationship Id="rId154" Type="http://schemas.openxmlformats.org/officeDocument/2006/relationships/customXml" Target="../ink/ink305.xml"/><Relationship Id="rId175" Type="http://schemas.openxmlformats.org/officeDocument/2006/relationships/image" Target="../media/image328.png"/><Relationship Id="rId196" Type="http://schemas.openxmlformats.org/officeDocument/2006/relationships/customXml" Target="../ink/ink326.xml"/><Relationship Id="rId200" Type="http://schemas.openxmlformats.org/officeDocument/2006/relationships/customXml" Target="../ink/ink328.xml"/><Relationship Id="rId16" Type="http://schemas.openxmlformats.org/officeDocument/2006/relationships/customXml" Target="../ink/ink236.xml"/><Relationship Id="rId37" Type="http://schemas.openxmlformats.org/officeDocument/2006/relationships/image" Target="../media/image259.png"/><Relationship Id="rId58" Type="http://schemas.openxmlformats.org/officeDocument/2006/relationships/customXml" Target="../ink/ink257.xml"/><Relationship Id="rId79" Type="http://schemas.openxmlformats.org/officeDocument/2006/relationships/image" Target="../media/image280.png"/><Relationship Id="rId102" Type="http://schemas.openxmlformats.org/officeDocument/2006/relationships/customXml" Target="../ink/ink279.xml"/><Relationship Id="rId123" Type="http://schemas.openxmlformats.org/officeDocument/2006/relationships/image" Target="../media/image302.png"/><Relationship Id="rId144" Type="http://schemas.openxmlformats.org/officeDocument/2006/relationships/customXml" Target="../ink/ink300.xml"/></Relationships>
</file>

<file path=ppt/slides/_rels/slide13.xml.rels><?xml version="1.0" encoding="UTF-8" standalone="yes"?>
<Relationships xmlns="http://schemas.openxmlformats.org/package/2006/relationships"><Relationship Id="rId117" Type="http://schemas.openxmlformats.org/officeDocument/2006/relationships/image" Target="../media/image406.png"/><Relationship Id="rId21" Type="http://schemas.openxmlformats.org/officeDocument/2006/relationships/image" Target="../media/image358.png"/><Relationship Id="rId42" Type="http://schemas.openxmlformats.org/officeDocument/2006/relationships/customXml" Target="../ink/ink356.xml"/><Relationship Id="rId63" Type="http://schemas.openxmlformats.org/officeDocument/2006/relationships/image" Target="../media/image379.png"/><Relationship Id="rId84" Type="http://schemas.openxmlformats.org/officeDocument/2006/relationships/customXml" Target="../ink/ink377.xml"/><Relationship Id="rId138" Type="http://schemas.openxmlformats.org/officeDocument/2006/relationships/customXml" Target="../ink/ink404.xml"/><Relationship Id="rId159" Type="http://schemas.openxmlformats.org/officeDocument/2006/relationships/image" Target="../media/image427.png"/><Relationship Id="rId170" Type="http://schemas.openxmlformats.org/officeDocument/2006/relationships/customXml" Target="../ink/ink420.xml"/><Relationship Id="rId191" Type="http://schemas.openxmlformats.org/officeDocument/2006/relationships/image" Target="../media/image443.png"/><Relationship Id="rId205" Type="http://schemas.openxmlformats.org/officeDocument/2006/relationships/image" Target="../media/image450.png"/><Relationship Id="rId16" Type="http://schemas.openxmlformats.org/officeDocument/2006/relationships/customXml" Target="../ink/ink343.xml"/><Relationship Id="rId107" Type="http://schemas.openxmlformats.org/officeDocument/2006/relationships/image" Target="../media/image401.png"/><Relationship Id="rId11" Type="http://schemas.openxmlformats.org/officeDocument/2006/relationships/image" Target="../media/image353.png"/><Relationship Id="rId32" Type="http://schemas.openxmlformats.org/officeDocument/2006/relationships/customXml" Target="../ink/ink351.xml"/><Relationship Id="rId37" Type="http://schemas.openxmlformats.org/officeDocument/2006/relationships/image" Target="../media/image366.png"/><Relationship Id="rId53" Type="http://schemas.openxmlformats.org/officeDocument/2006/relationships/image" Target="../media/image374.png"/><Relationship Id="rId58" Type="http://schemas.openxmlformats.org/officeDocument/2006/relationships/customXml" Target="../ink/ink364.xml"/><Relationship Id="rId74" Type="http://schemas.openxmlformats.org/officeDocument/2006/relationships/customXml" Target="../ink/ink372.xml"/><Relationship Id="rId79" Type="http://schemas.openxmlformats.org/officeDocument/2006/relationships/image" Target="../media/image387.png"/><Relationship Id="rId102" Type="http://schemas.openxmlformats.org/officeDocument/2006/relationships/customXml" Target="../ink/ink386.xml"/><Relationship Id="rId123" Type="http://schemas.openxmlformats.org/officeDocument/2006/relationships/image" Target="../media/image409.png"/><Relationship Id="rId128" Type="http://schemas.openxmlformats.org/officeDocument/2006/relationships/customXml" Target="../ink/ink399.xml"/><Relationship Id="rId144" Type="http://schemas.openxmlformats.org/officeDocument/2006/relationships/customXml" Target="../ink/ink407.xml"/><Relationship Id="rId149" Type="http://schemas.openxmlformats.org/officeDocument/2006/relationships/image" Target="../media/image422.png"/><Relationship Id="rId5" Type="http://schemas.openxmlformats.org/officeDocument/2006/relationships/image" Target="../media/image350.png"/><Relationship Id="rId90" Type="http://schemas.openxmlformats.org/officeDocument/2006/relationships/customXml" Target="../ink/ink380.xml"/><Relationship Id="rId95" Type="http://schemas.openxmlformats.org/officeDocument/2006/relationships/image" Target="../media/image395.png"/><Relationship Id="rId160" Type="http://schemas.openxmlformats.org/officeDocument/2006/relationships/customXml" Target="../ink/ink415.xml"/><Relationship Id="rId165" Type="http://schemas.openxmlformats.org/officeDocument/2006/relationships/image" Target="../media/image430.png"/><Relationship Id="rId181" Type="http://schemas.openxmlformats.org/officeDocument/2006/relationships/image" Target="../media/image438.png"/><Relationship Id="rId186" Type="http://schemas.openxmlformats.org/officeDocument/2006/relationships/customXml" Target="../ink/ink428.xml"/><Relationship Id="rId22" Type="http://schemas.openxmlformats.org/officeDocument/2006/relationships/customXml" Target="../ink/ink346.xml"/><Relationship Id="rId27" Type="http://schemas.openxmlformats.org/officeDocument/2006/relationships/image" Target="../media/image361.png"/><Relationship Id="rId43" Type="http://schemas.openxmlformats.org/officeDocument/2006/relationships/image" Target="../media/image369.png"/><Relationship Id="rId48" Type="http://schemas.openxmlformats.org/officeDocument/2006/relationships/customXml" Target="../ink/ink359.xml"/><Relationship Id="rId64" Type="http://schemas.openxmlformats.org/officeDocument/2006/relationships/customXml" Target="../ink/ink367.xml"/><Relationship Id="rId69" Type="http://schemas.openxmlformats.org/officeDocument/2006/relationships/image" Target="../media/image382.png"/><Relationship Id="rId113" Type="http://schemas.openxmlformats.org/officeDocument/2006/relationships/image" Target="../media/image404.png"/><Relationship Id="rId118" Type="http://schemas.openxmlformats.org/officeDocument/2006/relationships/customXml" Target="../ink/ink394.xml"/><Relationship Id="rId134" Type="http://schemas.openxmlformats.org/officeDocument/2006/relationships/customXml" Target="../ink/ink402.xml"/><Relationship Id="rId139" Type="http://schemas.openxmlformats.org/officeDocument/2006/relationships/image" Target="../media/image417.png"/><Relationship Id="rId80" Type="http://schemas.openxmlformats.org/officeDocument/2006/relationships/customXml" Target="../ink/ink375.xml"/><Relationship Id="rId85" Type="http://schemas.openxmlformats.org/officeDocument/2006/relationships/image" Target="../media/image390.png"/><Relationship Id="rId150" Type="http://schemas.openxmlformats.org/officeDocument/2006/relationships/customXml" Target="../ink/ink410.xml"/><Relationship Id="rId155" Type="http://schemas.openxmlformats.org/officeDocument/2006/relationships/image" Target="../media/image425.png"/><Relationship Id="rId171" Type="http://schemas.openxmlformats.org/officeDocument/2006/relationships/image" Target="../media/image433.png"/><Relationship Id="rId176" Type="http://schemas.openxmlformats.org/officeDocument/2006/relationships/customXml" Target="../ink/ink423.xml"/><Relationship Id="rId192" Type="http://schemas.openxmlformats.org/officeDocument/2006/relationships/customXml" Target="../ink/ink431.xml"/><Relationship Id="rId197" Type="http://schemas.openxmlformats.org/officeDocument/2006/relationships/image" Target="../media/image446.png"/><Relationship Id="rId206" Type="http://schemas.openxmlformats.org/officeDocument/2006/relationships/customXml" Target="../ink/ink438.xml"/><Relationship Id="rId201" Type="http://schemas.openxmlformats.org/officeDocument/2006/relationships/image" Target="../media/image448.png"/><Relationship Id="rId12" Type="http://schemas.openxmlformats.org/officeDocument/2006/relationships/customXml" Target="../ink/ink341.xml"/><Relationship Id="rId17" Type="http://schemas.openxmlformats.org/officeDocument/2006/relationships/image" Target="../media/image356.png"/><Relationship Id="rId33" Type="http://schemas.openxmlformats.org/officeDocument/2006/relationships/image" Target="../media/image364.png"/><Relationship Id="rId38" Type="http://schemas.openxmlformats.org/officeDocument/2006/relationships/customXml" Target="../ink/ink354.xml"/><Relationship Id="rId59" Type="http://schemas.openxmlformats.org/officeDocument/2006/relationships/image" Target="../media/image377.png"/><Relationship Id="rId103" Type="http://schemas.openxmlformats.org/officeDocument/2006/relationships/image" Target="../media/image399.png"/><Relationship Id="rId108" Type="http://schemas.openxmlformats.org/officeDocument/2006/relationships/customXml" Target="../ink/ink389.xml"/><Relationship Id="rId124" Type="http://schemas.openxmlformats.org/officeDocument/2006/relationships/customXml" Target="../ink/ink397.xml"/><Relationship Id="rId129" Type="http://schemas.openxmlformats.org/officeDocument/2006/relationships/image" Target="../media/image412.png"/><Relationship Id="rId54" Type="http://schemas.openxmlformats.org/officeDocument/2006/relationships/customXml" Target="../ink/ink362.xml"/><Relationship Id="rId70" Type="http://schemas.openxmlformats.org/officeDocument/2006/relationships/customXml" Target="../ink/ink370.xml"/><Relationship Id="rId75" Type="http://schemas.openxmlformats.org/officeDocument/2006/relationships/image" Target="../media/image385.png"/><Relationship Id="rId91" Type="http://schemas.openxmlformats.org/officeDocument/2006/relationships/image" Target="../media/image393.png"/><Relationship Id="rId96" Type="http://schemas.openxmlformats.org/officeDocument/2006/relationships/customXml" Target="../ink/ink383.xml"/><Relationship Id="rId140" Type="http://schemas.openxmlformats.org/officeDocument/2006/relationships/customXml" Target="../ink/ink405.xml"/><Relationship Id="rId145" Type="http://schemas.openxmlformats.org/officeDocument/2006/relationships/image" Target="../media/image420.png"/><Relationship Id="rId161" Type="http://schemas.openxmlformats.org/officeDocument/2006/relationships/image" Target="../media/image428.png"/><Relationship Id="rId166" Type="http://schemas.openxmlformats.org/officeDocument/2006/relationships/customXml" Target="../ink/ink418.xml"/><Relationship Id="rId182" Type="http://schemas.openxmlformats.org/officeDocument/2006/relationships/customXml" Target="../ink/ink426.xml"/><Relationship Id="rId187" Type="http://schemas.openxmlformats.org/officeDocument/2006/relationships/image" Target="../media/image441.png"/><Relationship Id="rId1" Type="http://schemas.openxmlformats.org/officeDocument/2006/relationships/slideLayout" Target="../slideLayouts/slideLayout4.xml"/><Relationship Id="rId6" Type="http://schemas.openxmlformats.org/officeDocument/2006/relationships/customXml" Target="../ink/ink338.xml"/><Relationship Id="rId23" Type="http://schemas.openxmlformats.org/officeDocument/2006/relationships/image" Target="../media/image359.png"/><Relationship Id="rId28" Type="http://schemas.openxmlformats.org/officeDocument/2006/relationships/customXml" Target="../ink/ink349.xml"/><Relationship Id="rId49" Type="http://schemas.openxmlformats.org/officeDocument/2006/relationships/image" Target="../media/image372.png"/><Relationship Id="rId114" Type="http://schemas.openxmlformats.org/officeDocument/2006/relationships/customXml" Target="../ink/ink392.xml"/><Relationship Id="rId119" Type="http://schemas.openxmlformats.org/officeDocument/2006/relationships/image" Target="../media/image407.png"/><Relationship Id="rId44" Type="http://schemas.openxmlformats.org/officeDocument/2006/relationships/customXml" Target="../ink/ink357.xml"/><Relationship Id="rId60" Type="http://schemas.openxmlformats.org/officeDocument/2006/relationships/customXml" Target="../ink/ink365.xml"/><Relationship Id="rId65" Type="http://schemas.openxmlformats.org/officeDocument/2006/relationships/image" Target="../media/image380.png"/><Relationship Id="rId81" Type="http://schemas.openxmlformats.org/officeDocument/2006/relationships/image" Target="../media/image388.png"/><Relationship Id="rId86" Type="http://schemas.openxmlformats.org/officeDocument/2006/relationships/customXml" Target="../ink/ink378.xml"/><Relationship Id="rId130" Type="http://schemas.openxmlformats.org/officeDocument/2006/relationships/customXml" Target="../ink/ink400.xml"/><Relationship Id="rId135" Type="http://schemas.openxmlformats.org/officeDocument/2006/relationships/image" Target="../media/image415.png"/><Relationship Id="rId151" Type="http://schemas.openxmlformats.org/officeDocument/2006/relationships/image" Target="../media/image423.png"/><Relationship Id="rId156" Type="http://schemas.openxmlformats.org/officeDocument/2006/relationships/customXml" Target="../ink/ink413.xml"/><Relationship Id="rId177" Type="http://schemas.openxmlformats.org/officeDocument/2006/relationships/image" Target="../media/image436.png"/><Relationship Id="rId198" Type="http://schemas.openxmlformats.org/officeDocument/2006/relationships/customXml" Target="../ink/ink434.xml"/><Relationship Id="rId172" Type="http://schemas.openxmlformats.org/officeDocument/2006/relationships/customXml" Target="../ink/ink421.xml"/><Relationship Id="rId193" Type="http://schemas.openxmlformats.org/officeDocument/2006/relationships/image" Target="../media/image444.png"/><Relationship Id="rId202" Type="http://schemas.openxmlformats.org/officeDocument/2006/relationships/customXml" Target="../ink/ink436.xml"/><Relationship Id="rId207" Type="http://schemas.openxmlformats.org/officeDocument/2006/relationships/image" Target="../media/image451.png"/><Relationship Id="rId13" Type="http://schemas.openxmlformats.org/officeDocument/2006/relationships/image" Target="../media/image354.png"/><Relationship Id="rId18" Type="http://schemas.openxmlformats.org/officeDocument/2006/relationships/customXml" Target="../ink/ink344.xml"/><Relationship Id="rId39" Type="http://schemas.openxmlformats.org/officeDocument/2006/relationships/image" Target="../media/image367.png"/><Relationship Id="rId109" Type="http://schemas.openxmlformats.org/officeDocument/2006/relationships/image" Target="../media/image402.png"/><Relationship Id="rId34" Type="http://schemas.openxmlformats.org/officeDocument/2006/relationships/customXml" Target="../ink/ink352.xml"/><Relationship Id="rId50" Type="http://schemas.openxmlformats.org/officeDocument/2006/relationships/customXml" Target="../ink/ink360.xml"/><Relationship Id="rId55" Type="http://schemas.openxmlformats.org/officeDocument/2006/relationships/image" Target="../media/image375.png"/><Relationship Id="rId76" Type="http://schemas.openxmlformats.org/officeDocument/2006/relationships/customXml" Target="../ink/ink373.xml"/><Relationship Id="rId97" Type="http://schemas.openxmlformats.org/officeDocument/2006/relationships/image" Target="../media/image396.png"/><Relationship Id="rId104" Type="http://schemas.openxmlformats.org/officeDocument/2006/relationships/customXml" Target="../ink/ink387.xml"/><Relationship Id="rId120" Type="http://schemas.openxmlformats.org/officeDocument/2006/relationships/customXml" Target="../ink/ink395.xml"/><Relationship Id="rId125" Type="http://schemas.openxmlformats.org/officeDocument/2006/relationships/image" Target="../media/image410.png"/><Relationship Id="rId141" Type="http://schemas.openxmlformats.org/officeDocument/2006/relationships/image" Target="../media/image418.png"/><Relationship Id="rId146" Type="http://schemas.openxmlformats.org/officeDocument/2006/relationships/customXml" Target="../ink/ink408.xml"/><Relationship Id="rId167" Type="http://schemas.openxmlformats.org/officeDocument/2006/relationships/image" Target="../media/image431.png"/><Relationship Id="rId188" Type="http://schemas.openxmlformats.org/officeDocument/2006/relationships/customXml" Target="../ink/ink429.xml"/><Relationship Id="rId7" Type="http://schemas.openxmlformats.org/officeDocument/2006/relationships/image" Target="../media/image351.png"/><Relationship Id="rId71" Type="http://schemas.openxmlformats.org/officeDocument/2006/relationships/image" Target="../media/image383.png"/><Relationship Id="rId92" Type="http://schemas.openxmlformats.org/officeDocument/2006/relationships/customXml" Target="../ink/ink381.xml"/><Relationship Id="rId162" Type="http://schemas.openxmlformats.org/officeDocument/2006/relationships/customXml" Target="../ink/ink416.xml"/><Relationship Id="rId183" Type="http://schemas.openxmlformats.org/officeDocument/2006/relationships/image" Target="../media/image439.png"/><Relationship Id="rId2" Type="http://schemas.openxmlformats.org/officeDocument/2006/relationships/image" Target="../media/image1410.png"/><Relationship Id="rId29" Type="http://schemas.openxmlformats.org/officeDocument/2006/relationships/image" Target="../media/image362.png"/><Relationship Id="rId24" Type="http://schemas.openxmlformats.org/officeDocument/2006/relationships/customXml" Target="../ink/ink347.xml"/><Relationship Id="rId40" Type="http://schemas.openxmlformats.org/officeDocument/2006/relationships/customXml" Target="../ink/ink355.xml"/><Relationship Id="rId45" Type="http://schemas.openxmlformats.org/officeDocument/2006/relationships/image" Target="../media/image370.png"/><Relationship Id="rId66" Type="http://schemas.openxmlformats.org/officeDocument/2006/relationships/customXml" Target="../ink/ink368.xml"/><Relationship Id="rId87" Type="http://schemas.openxmlformats.org/officeDocument/2006/relationships/image" Target="../media/image391.png"/><Relationship Id="rId110" Type="http://schemas.openxmlformats.org/officeDocument/2006/relationships/customXml" Target="../ink/ink390.xml"/><Relationship Id="rId115" Type="http://schemas.openxmlformats.org/officeDocument/2006/relationships/image" Target="../media/image405.png"/><Relationship Id="rId131" Type="http://schemas.openxmlformats.org/officeDocument/2006/relationships/image" Target="../media/image413.png"/><Relationship Id="rId136" Type="http://schemas.openxmlformats.org/officeDocument/2006/relationships/customXml" Target="../ink/ink403.xml"/><Relationship Id="rId157" Type="http://schemas.openxmlformats.org/officeDocument/2006/relationships/image" Target="../media/image426.png"/><Relationship Id="rId178" Type="http://schemas.openxmlformats.org/officeDocument/2006/relationships/customXml" Target="../ink/ink424.xml"/><Relationship Id="rId61" Type="http://schemas.openxmlformats.org/officeDocument/2006/relationships/image" Target="../media/image378.png"/><Relationship Id="rId82" Type="http://schemas.openxmlformats.org/officeDocument/2006/relationships/customXml" Target="../ink/ink376.xml"/><Relationship Id="rId152" Type="http://schemas.openxmlformats.org/officeDocument/2006/relationships/customXml" Target="../ink/ink411.xml"/><Relationship Id="rId173" Type="http://schemas.openxmlformats.org/officeDocument/2006/relationships/image" Target="../media/image434.png"/><Relationship Id="rId194" Type="http://schemas.openxmlformats.org/officeDocument/2006/relationships/customXml" Target="../ink/ink432.xml"/><Relationship Id="rId199" Type="http://schemas.openxmlformats.org/officeDocument/2006/relationships/image" Target="../media/image447.png"/><Relationship Id="rId203" Type="http://schemas.openxmlformats.org/officeDocument/2006/relationships/image" Target="../media/image449.png"/><Relationship Id="rId19" Type="http://schemas.openxmlformats.org/officeDocument/2006/relationships/image" Target="../media/image357.png"/><Relationship Id="rId14" Type="http://schemas.openxmlformats.org/officeDocument/2006/relationships/customXml" Target="../ink/ink342.xml"/><Relationship Id="rId30" Type="http://schemas.openxmlformats.org/officeDocument/2006/relationships/customXml" Target="../ink/ink350.xml"/><Relationship Id="rId35" Type="http://schemas.openxmlformats.org/officeDocument/2006/relationships/image" Target="../media/image365.png"/><Relationship Id="rId56" Type="http://schemas.openxmlformats.org/officeDocument/2006/relationships/customXml" Target="../ink/ink363.xml"/><Relationship Id="rId77" Type="http://schemas.openxmlformats.org/officeDocument/2006/relationships/image" Target="../media/image386.png"/><Relationship Id="rId100" Type="http://schemas.openxmlformats.org/officeDocument/2006/relationships/customXml" Target="../ink/ink385.xml"/><Relationship Id="rId105" Type="http://schemas.openxmlformats.org/officeDocument/2006/relationships/image" Target="../media/image400.png"/><Relationship Id="rId126" Type="http://schemas.openxmlformats.org/officeDocument/2006/relationships/customXml" Target="../ink/ink398.xml"/><Relationship Id="rId147" Type="http://schemas.openxmlformats.org/officeDocument/2006/relationships/image" Target="../media/image421.png"/><Relationship Id="rId168" Type="http://schemas.openxmlformats.org/officeDocument/2006/relationships/customXml" Target="../ink/ink419.xml"/><Relationship Id="rId8" Type="http://schemas.openxmlformats.org/officeDocument/2006/relationships/customXml" Target="../ink/ink339.xml"/><Relationship Id="rId51" Type="http://schemas.openxmlformats.org/officeDocument/2006/relationships/image" Target="../media/image373.png"/><Relationship Id="rId72" Type="http://schemas.openxmlformats.org/officeDocument/2006/relationships/customXml" Target="../ink/ink371.xml"/><Relationship Id="rId93" Type="http://schemas.openxmlformats.org/officeDocument/2006/relationships/image" Target="../media/image394.png"/><Relationship Id="rId98" Type="http://schemas.openxmlformats.org/officeDocument/2006/relationships/customXml" Target="../ink/ink384.xml"/><Relationship Id="rId121" Type="http://schemas.openxmlformats.org/officeDocument/2006/relationships/image" Target="../media/image408.png"/><Relationship Id="rId142" Type="http://schemas.openxmlformats.org/officeDocument/2006/relationships/customXml" Target="../ink/ink406.xml"/><Relationship Id="rId163" Type="http://schemas.openxmlformats.org/officeDocument/2006/relationships/image" Target="../media/image429.png"/><Relationship Id="rId184" Type="http://schemas.openxmlformats.org/officeDocument/2006/relationships/customXml" Target="../ink/ink427.xml"/><Relationship Id="rId189" Type="http://schemas.openxmlformats.org/officeDocument/2006/relationships/image" Target="../media/image442.png"/><Relationship Id="rId3" Type="http://schemas.openxmlformats.org/officeDocument/2006/relationships/image" Target="../media/image1710.png"/><Relationship Id="rId25" Type="http://schemas.openxmlformats.org/officeDocument/2006/relationships/image" Target="../media/image360.png"/><Relationship Id="rId46" Type="http://schemas.openxmlformats.org/officeDocument/2006/relationships/customXml" Target="../ink/ink358.xml"/><Relationship Id="rId67" Type="http://schemas.openxmlformats.org/officeDocument/2006/relationships/image" Target="../media/image381.png"/><Relationship Id="rId116" Type="http://schemas.openxmlformats.org/officeDocument/2006/relationships/customXml" Target="../ink/ink393.xml"/><Relationship Id="rId137" Type="http://schemas.openxmlformats.org/officeDocument/2006/relationships/image" Target="../media/image416.png"/><Relationship Id="rId158" Type="http://schemas.openxmlformats.org/officeDocument/2006/relationships/customXml" Target="../ink/ink414.xml"/><Relationship Id="rId20" Type="http://schemas.openxmlformats.org/officeDocument/2006/relationships/customXml" Target="../ink/ink345.xml"/><Relationship Id="rId41" Type="http://schemas.openxmlformats.org/officeDocument/2006/relationships/image" Target="../media/image368.png"/><Relationship Id="rId62" Type="http://schemas.openxmlformats.org/officeDocument/2006/relationships/customXml" Target="../ink/ink366.xml"/><Relationship Id="rId83" Type="http://schemas.openxmlformats.org/officeDocument/2006/relationships/image" Target="../media/image389.png"/><Relationship Id="rId88" Type="http://schemas.openxmlformats.org/officeDocument/2006/relationships/customXml" Target="../ink/ink379.xml"/><Relationship Id="rId111" Type="http://schemas.openxmlformats.org/officeDocument/2006/relationships/image" Target="../media/image403.png"/><Relationship Id="rId132" Type="http://schemas.openxmlformats.org/officeDocument/2006/relationships/customXml" Target="../ink/ink401.xml"/><Relationship Id="rId153" Type="http://schemas.openxmlformats.org/officeDocument/2006/relationships/image" Target="../media/image424.png"/><Relationship Id="rId174" Type="http://schemas.openxmlformats.org/officeDocument/2006/relationships/customXml" Target="../ink/ink422.xml"/><Relationship Id="rId179" Type="http://schemas.openxmlformats.org/officeDocument/2006/relationships/image" Target="../media/image437.png"/><Relationship Id="rId195" Type="http://schemas.openxmlformats.org/officeDocument/2006/relationships/image" Target="../media/image445.png"/><Relationship Id="rId190" Type="http://schemas.openxmlformats.org/officeDocument/2006/relationships/customXml" Target="../ink/ink430.xml"/><Relationship Id="rId204" Type="http://schemas.openxmlformats.org/officeDocument/2006/relationships/customXml" Target="../ink/ink437.xml"/><Relationship Id="rId15" Type="http://schemas.openxmlformats.org/officeDocument/2006/relationships/image" Target="../media/image355.png"/><Relationship Id="rId36" Type="http://schemas.openxmlformats.org/officeDocument/2006/relationships/customXml" Target="../ink/ink353.xml"/><Relationship Id="rId57" Type="http://schemas.openxmlformats.org/officeDocument/2006/relationships/image" Target="../media/image376.png"/><Relationship Id="rId106" Type="http://schemas.openxmlformats.org/officeDocument/2006/relationships/customXml" Target="../ink/ink388.xml"/><Relationship Id="rId127" Type="http://schemas.openxmlformats.org/officeDocument/2006/relationships/image" Target="../media/image411.png"/><Relationship Id="rId10" Type="http://schemas.openxmlformats.org/officeDocument/2006/relationships/customXml" Target="../ink/ink340.xml"/><Relationship Id="rId31" Type="http://schemas.openxmlformats.org/officeDocument/2006/relationships/image" Target="../media/image363.png"/><Relationship Id="rId52" Type="http://schemas.openxmlformats.org/officeDocument/2006/relationships/customXml" Target="../ink/ink361.xml"/><Relationship Id="rId73" Type="http://schemas.openxmlformats.org/officeDocument/2006/relationships/image" Target="../media/image384.png"/><Relationship Id="rId78" Type="http://schemas.openxmlformats.org/officeDocument/2006/relationships/customXml" Target="../ink/ink374.xml"/><Relationship Id="rId94" Type="http://schemas.openxmlformats.org/officeDocument/2006/relationships/customXml" Target="../ink/ink382.xml"/><Relationship Id="rId99" Type="http://schemas.openxmlformats.org/officeDocument/2006/relationships/image" Target="../media/image397.png"/><Relationship Id="rId101" Type="http://schemas.openxmlformats.org/officeDocument/2006/relationships/image" Target="../media/image398.png"/><Relationship Id="rId122" Type="http://schemas.openxmlformats.org/officeDocument/2006/relationships/customXml" Target="../ink/ink396.xml"/><Relationship Id="rId143" Type="http://schemas.openxmlformats.org/officeDocument/2006/relationships/image" Target="../media/image419.png"/><Relationship Id="rId148" Type="http://schemas.openxmlformats.org/officeDocument/2006/relationships/customXml" Target="../ink/ink409.xml"/><Relationship Id="rId164" Type="http://schemas.openxmlformats.org/officeDocument/2006/relationships/customXml" Target="../ink/ink417.xml"/><Relationship Id="rId169" Type="http://schemas.openxmlformats.org/officeDocument/2006/relationships/image" Target="../media/image432.png"/><Relationship Id="rId185" Type="http://schemas.openxmlformats.org/officeDocument/2006/relationships/image" Target="../media/image440.png"/><Relationship Id="rId4" Type="http://schemas.openxmlformats.org/officeDocument/2006/relationships/customXml" Target="../ink/ink337.xml"/><Relationship Id="rId9" Type="http://schemas.openxmlformats.org/officeDocument/2006/relationships/image" Target="../media/image352.png"/><Relationship Id="rId180" Type="http://schemas.openxmlformats.org/officeDocument/2006/relationships/customXml" Target="../ink/ink425.xml"/><Relationship Id="rId26" Type="http://schemas.openxmlformats.org/officeDocument/2006/relationships/customXml" Target="../ink/ink348.xml"/><Relationship Id="rId47" Type="http://schemas.openxmlformats.org/officeDocument/2006/relationships/image" Target="../media/image371.png"/><Relationship Id="rId68" Type="http://schemas.openxmlformats.org/officeDocument/2006/relationships/customXml" Target="../ink/ink369.xml"/><Relationship Id="rId89" Type="http://schemas.openxmlformats.org/officeDocument/2006/relationships/image" Target="../media/image392.png"/><Relationship Id="rId112" Type="http://schemas.openxmlformats.org/officeDocument/2006/relationships/customXml" Target="../ink/ink391.xml"/><Relationship Id="rId133" Type="http://schemas.openxmlformats.org/officeDocument/2006/relationships/image" Target="../media/image414.png"/><Relationship Id="rId154" Type="http://schemas.openxmlformats.org/officeDocument/2006/relationships/customXml" Target="../ink/ink412.xml"/><Relationship Id="rId175" Type="http://schemas.openxmlformats.org/officeDocument/2006/relationships/image" Target="../media/image435.png"/><Relationship Id="rId196" Type="http://schemas.openxmlformats.org/officeDocument/2006/relationships/customXml" Target="../ink/ink433.xml"/><Relationship Id="rId200" Type="http://schemas.openxmlformats.org/officeDocument/2006/relationships/customXml" Target="../ink/ink435.xml"/></Relationships>
</file>

<file path=ppt/slides/_rels/slide14.xml.rels><?xml version="1.0" encoding="UTF-8" standalone="yes"?>
<Relationships xmlns="http://schemas.openxmlformats.org/package/2006/relationships"><Relationship Id="rId26" Type="http://schemas.openxmlformats.org/officeDocument/2006/relationships/customXml" Target="../ink/ink450.xml"/><Relationship Id="rId117" Type="http://schemas.openxmlformats.org/officeDocument/2006/relationships/image" Target="../media/image508.png"/><Relationship Id="rId21" Type="http://schemas.openxmlformats.org/officeDocument/2006/relationships/image" Target="../media/image460.png"/><Relationship Id="rId42" Type="http://schemas.openxmlformats.org/officeDocument/2006/relationships/customXml" Target="../ink/ink458.xml"/><Relationship Id="rId47" Type="http://schemas.openxmlformats.org/officeDocument/2006/relationships/image" Target="../media/image473.png"/><Relationship Id="rId63" Type="http://schemas.openxmlformats.org/officeDocument/2006/relationships/image" Target="../media/image481.png"/><Relationship Id="rId68" Type="http://schemas.openxmlformats.org/officeDocument/2006/relationships/customXml" Target="../ink/ink471.xml"/><Relationship Id="rId84" Type="http://schemas.openxmlformats.org/officeDocument/2006/relationships/customXml" Target="../ink/ink479.xml"/><Relationship Id="rId89" Type="http://schemas.openxmlformats.org/officeDocument/2006/relationships/image" Target="../media/image494.png"/><Relationship Id="rId112" Type="http://schemas.openxmlformats.org/officeDocument/2006/relationships/customXml" Target="../ink/ink493.xml"/><Relationship Id="rId16" Type="http://schemas.openxmlformats.org/officeDocument/2006/relationships/customXml" Target="../ink/ink445.xml"/><Relationship Id="rId107" Type="http://schemas.openxmlformats.org/officeDocument/2006/relationships/image" Target="../media/image503.png"/><Relationship Id="rId11" Type="http://schemas.openxmlformats.org/officeDocument/2006/relationships/image" Target="../media/image455.png"/><Relationship Id="rId32" Type="http://schemas.openxmlformats.org/officeDocument/2006/relationships/customXml" Target="../ink/ink453.xml"/><Relationship Id="rId37" Type="http://schemas.openxmlformats.org/officeDocument/2006/relationships/image" Target="../media/image468.png"/><Relationship Id="rId53" Type="http://schemas.openxmlformats.org/officeDocument/2006/relationships/image" Target="../media/image476.png"/><Relationship Id="rId58" Type="http://schemas.openxmlformats.org/officeDocument/2006/relationships/customXml" Target="../ink/ink466.xml"/><Relationship Id="rId74" Type="http://schemas.openxmlformats.org/officeDocument/2006/relationships/customXml" Target="../ink/ink474.xml"/><Relationship Id="rId79" Type="http://schemas.openxmlformats.org/officeDocument/2006/relationships/image" Target="../media/image489.png"/><Relationship Id="rId102" Type="http://schemas.openxmlformats.org/officeDocument/2006/relationships/customXml" Target="../ink/ink488.xml"/><Relationship Id="rId123" Type="http://schemas.openxmlformats.org/officeDocument/2006/relationships/image" Target="../media/image511.png"/><Relationship Id="rId5" Type="http://schemas.openxmlformats.org/officeDocument/2006/relationships/image" Target="../media/image452.png"/><Relationship Id="rId61" Type="http://schemas.openxmlformats.org/officeDocument/2006/relationships/image" Target="../media/image480.png"/><Relationship Id="rId82" Type="http://schemas.openxmlformats.org/officeDocument/2006/relationships/customXml" Target="../ink/ink478.xml"/><Relationship Id="rId90" Type="http://schemas.openxmlformats.org/officeDocument/2006/relationships/customXml" Target="../ink/ink482.xml"/><Relationship Id="rId95" Type="http://schemas.openxmlformats.org/officeDocument/2006/relationships/image" Target="../media/image497.png"/><Relationship Id="rId19" Type="http://schemas.openxmlformats.org/officeDocument/2006/relationships/image" Target="../media/image459.png"/><Relationship Id="rId14" Type="http://schemas.openxmlformats.org/officeDocument/2006/relationships/customXml" Target="../ink/ink444.xml"/><Relationship Id="rId22" Type="http://schemas.openxmlformats.org/officeDocument/2006/relationships/customXml" Target="../ink/ink448.xml"/><Relationship Id="rId27" Type="http://schemas.openxmlformats.org/officeDocument/2006/relationships/image" Target="../media/image463.png"/><Relationship Id="rId30" Type="http://schemas.openxmlformats.org/officeDocument/2006/relationships/customXml" Target="../ink/ink452.xml"/><Relationship Id="rId35" Type="http://schemas.openxmlformats.org/officeDocument/2006/relationships/image" Target="../media/image467.png"/><Relationship Id="rId43" Type="http://schemas.openxmlformats.org/officeDocument/2006/relationships/image" Target="../media/image471.png"/><Relationship Id="rId48" Type="http://schemas.openxmlformats.org/officeDocument/2006/relationships/customXml" Target="../ink/ink461.xml"/><Relationship Id="rId56" Type="http://schemas.openxmlformats.org/officeDocument/2006/relationships/customXml" Target="../ink/ink465.xml"/><Relationship Id="rId64" Type="http://schemas.openxmlformats.org/officeDocument/2006/relationships/customXml" Target="../ink/ink469.xml"/><Relationship Id="rId69" Type="http://schemas.openxmlformats.org/officeDocument/2006/relationships/image" Target="../media/image484.png"/><Relationship Id="rId77" Type="http://schemas.openxmlformats.org/officeDocument/2006/relationships/image" Target="../media/image488.png"/><Relationship Id="rId100" Type="http://schemas.openxmlformats.org/officeDocument/2006/relationships/customXml" Target="../ink/ink487.xml"/><Relationship Id="rId105" Type="http://schemas.openxmlformats.org/officeDocument/2006/relationships/image" Target="../media/image502.png"/><Relationship Id="rId113" Type="http://schemas.openxmlformats.org/officeDocument/2006/relationships/image" Target="../media/image506.png"/><Relationship Id="rId118" Type="http://schemas.openxmlformats.org/officeDocument/2006/relationships/customXml" Target="../ink/ink496.xml"/><Relationship Id="rId8" Type="http://schemas.openxmlformats.org/officeDocument/2006/relationships/customXml" Target="../ink/ink441.xml"/><Relationship Id="rId51" Type="http://schemas.openxmlformats.org/officeDocument/2006/relationships/image" Target="../media/image475.png"/><Relationship Id="rId72" Type="http://schemas.openxmlformats.org/officeDocument/2006/relationships/customXml" Target="../ink/ink473.xml"/><Relationship Id="rId80" Type="http://schemas.openxmlformats.org/officeDocument/2006/relationships/customXml" Target="../ink/ink477.xml"/><Relationship Id="rId85" Type="http://schemas.openxmlformats.org/officeDocument/2006/relationships/image" Target="../media/image492.png"/><Relationship Id="rId93" Type="http://schemas.openxmlformats.org/officeDocument/2006/relationships/image" Target="../media/image496.png"/><Relationship Id="rId98" Type="http://schemas.openxmlformats.org/officeDocument/2006/relationships/customXml" Target="../ink/ink486.xml"/><Relationship Id="rId121" Type="http://schemas.openxmlformats.org/officeDocument/2006/relationships/image" Target="../media/image510.png"/><Relationship Id="rId3" Type="http://schemas.openxmlformats.org/officeDocument/2006/relationships/image" Target="../media/image1810.png"/><Relationship Id="rId12" Type="http://schemas.openxmlformats.org/officeDocument/2006/relationships/customXml" Target="../ink/ink443.xml"/><Relationship Id="rId17" Type="http://schemas.openxmlformats.org/officeDocument/2006/relationships/image" Target="../media/image458.png"/><Relationship Id="rId25" Type="http://schemas.openxmlformats.org/officeDocument/2006/relationships/image" Target="../media/image462.png"/><Relationship Id="rId33" Type="http://schemas.openxmlformats.org/officeDocument/2006/relationships/image" Target="../media/image466.png"/><Relationship Id="rId38" Type="http://schemas.openxmlformats.org/officeDocument/2006/relationships/customXml" Target="../ink/ink456.xml"/><Relationship Id="rId46" Type="http://schemas.openxmlformats.org/officeDocument/2006/relationships/customXml" Target="../ink/ink460.xml"/><Relationship Id="rId59" Type="http://schemas.openxmlformats.org/officeDocument/2006/relationships/image" Target="../media/image479.png"/><Relationship Id="rId67" Type="http://schemas.openxmlformats.org/officeDocument/2006/relationships/image" Target="../media/image483.png"/><Relationship Id="rId103" Type="http://schemas.openxmlformats.org/officeDocument/2006/relationships/image" Target="../media/image501.png"/><Relationship Id="rId108" Type="http://schemas.openxmlformats.org/officeDocument/2006/relationships/customXml" Target="../ink/ink491.xml"/><Relationship Id="rId116" Type="http://schemas.openxmlformats.org/officeDocument/2006/relationships/customXml" Target="../ink/ink495.xml"/><Relationship Id="rId124" Type="http://schemas.openxmlformats.org/officeDocument/2006/relationships/customXml" Target="../ink/ink499.xml"/><Relationship Id="rId20" Type="http://schemas.openxmlformats.org/officeDocument/2006/relationships/customXml" Target="../ink/ink447.xml"/><Relationship Id="rId41" Type="http://schemas.openxmlformats.org/officeDocument/2006/relationships/image" Target="../media/image470.png"/><Relationship Id="rId54" Type="http://schemas.openxmlformats.org/officeDocument/2006/relationships/customXml" Target="../ink/ink464.xml"/><Relationship Id="rId62" Type="http://schemas.openxmlformats.org/officeDocument/2006/relationships/customXml" Target="../ink/ink468.xml"/><Relationship Id="rId70" Type="http://schemas.openxmlformats.org/officeDocument/2006/relationships/customXml" Target="../ink/ink472.xml"/><Relationship Id="rId75" Type="http://schemas.openxmlformats.org/officeDocument/2006/relationships/image" Target="../media/image487.png"/><Relationship Id="rId83" Type="http://schemas.openxmlformats.org/officeDocument/2006/relationships/image" Target="../media/image491.png"/><Relationship Id="rId88" Type="http://schemas.openxmlformats.org/officeDocument/2006/relationships/customXml" Target="../ink/ink481.xml"/><Relationship Id="rId91" Type="http://schemas.openxmlformats.org/officeDocument/2006/relationships/image" Target="../media/image495.png"/><Relationship Id="rId96" Type="http://schemas.openxmlformats.org/officeDocument/2006/relationships/customXml" Target="../ink/ink485.xml"/><Relationship Id="rId111" Type="http://schemas.openxmlformats.org/officeDocument/2006/relationships/image" Target="../media/image505.png"/><Relationship Id="rId1" Type="http://schemas.openxmlformats.org/officeDocument/2006/relationships/slideLayout" Target="../slideLayouts/slideLayout4.xml"/><Relationship Id="rId6" Type="http://schemas.openxmlformats.org/officeDocument/2006/relationships/customXml" Target="../ink/ink440.xml"/><Relationship Id="rId15" Type="http://schemas.openxmlformats.org/officeDocument/2006/relationships/image" Target="../media/image457.png"/><Relationship Id="rId23" Type="http://schemas.openxmlformats.org/officeDocument/2006/relationships/image" Target="../media/image461.png"/><Relationship Id="rId28" Type="http://schemas.openxmlformats.org/officeDocument/2006/relationships/customXml" Target="../ink/ink451.xml"/><Relationship Id="rId36" Type="http://schemas.openxmlformats.org/officeDocument/2006/relationships/customXml" Target="../ink/ink455.xml"/><Relationship Id="rId49" Type="http://schemas.openxmlformats.org/officeDocument/2006/relationships/image" Target="../media/image474.png"/><Relationship Id="rId57" Type="http://schemas.openxmlformats.org/officeDocument/2006/relationships/image" Target="../media/image478.png"/><Relationship Id="rId106" Type="http://schemas.openxmlformats.org/officeDocument/2006/relationships/customXml" Target="../ink/ink490.xml"/><Relationship Id="rId114" Type="http://schemas.openxmlformats.org/officeDocument/2006/relationships/customXml" Target="../ink/ink494.xml"/><Relationship Id="rId119" Type="http://schemas.openxmlformats.org/officeDocument/2006/relationships/image" Target="../media/image509.png"/><Relationship Id="rId10" Type="http://schemas.openxmlformats.org/officeDocument/2006/relationships/customXml" Target="../ink/ink442.xml"/><Relationship Id="rId31" Type="http://schemas.openxmlformats.org/officeDocument/2006/relationships/image" Target="../media/image465.png"/><Relationship Id="rId44" Type="http://schemas.openxmlformats.org/officeDocument/2006/relationships/customXml" Target="../ink/ink459.xml"/><Relationship Id="rId52" Type="http://schemas.openxmlformats.org/officeDocument/2006/relationships/customXml" Target="../ink/ink463.xml"/><Relationship Id="rId60" Type="http://schemas.openxmlformats.org/officeDocument/2006/relationships/customXml" Target="../ink/ink467.xml"/><Relationship Id="rId65" Type="http://schemas.openxmlformats.org/officeDocument/2006/relationships/image" Target="../media/image482.png"/><Relationship Id="rId73" Type="http://schemas.openxmlformats.org/officeDocument/2006/relationships/image" Target="../media/image486.png"/><Relationship Id="rId78" Type="http://schemas.openxmlformats.org/officeDocument/2006/relationships/customXml" Target="../ink/ink476.xml"/><Relationship Id="rId81" Type="http://schemas.openxmlformats.org/officeDocument/2006/relationships/image" Target="../media/image490.png"/><Relationship Id="rId86" Type="http://schemas.openxmlformats.org/officeDocument/2006/relationships/customXml" Target="../ink/ink480.xml"/><Relationship Id="rId94" Type="http://schemas.openxmlformats.org/officeDocument/2006/relationships/customXml" Target="../ink/ink484.xml"/><Relationship Id="rId99" Type="http://schemas.openxmlformats.org/officeDocument/2006/relationships/image" Target="../media/image499.png"/><Relationship Id="rId101" Type="http://schemas.openxmlformats.org/officeDocument/2006/relationships/image" Target="../media/image500.png"/><Relationship Id="rId122" Type="http://schemas.openxmlformats.org/officeDocument/2006/relationships/customXml" Target="../ink/ink498.xml"/><Relationship Id="rId4" Type="http://schemas.openxmlformats.org/officeDocument/2006/relationships/customXml" Target="../ink/ink439.xml"/><Relationship Id="rId9" Type="http://schemas.openxmlformats.org/officeDocument/2006/relationships/image" Target="../media/image454.png"/><Relationship Id="rId13" Type="http://schemas.openxmlformats.org/officeDocument/2006/relationships/image" Target="../media/image456.png"/><Relationship Id="rId18" Type="http://schemas.openxmlformats.org/officeDocument/2006/relationships/customXml" Target="../ink/ink446.xml"/><Relationship Id="rId39" Type="http://schemas.openxmlformats.org/officeDocument/2006/relationships/image" Target="../media/image469.png"/><Relationship Id="rId109" Type="http://schemas.openxmlformats.org/officeDocument/2006/relationships/image" Target="../media/image504.png"/><Relationship Id="rId34" Type="http://schemas.openxmlformats.org/officeDocument/2006/relationships/customXml" Target="../ink/ink454.xml"/><Relationship Id="rId50" Type="http://schemas.openxmlformats.org/officeDocument/2006/relationships/customXml" Target="../ink/ink462.xml"/><Relationship Id="rId55" Type="http://schemas.openxmlformats.org/officeDocument/2006/relationships/image" Target="../media/image477.png"/><Relationship Id="rId76" Type="http://schemas.openxmlformats.org/officeDocument/2006/relationships/customXml" Target="../ink/ink475.xml"/><Relationship Id="rId97" Type="http://schemas.openxmlformats.org/officeDocument/2006/relationships/image" Target="../media/image498.png"/><Relationship Id="rId104" Type="http://schemas.openxmlformats.org/officeDocument/2006/relationships/customXml" Target="../ink/ink489.xml"/><Relationship Id="rId120" Type="http://schemas.openxmlformats.org/officeDocument/2006/relationships/customXml" Target="../ink/ink497.xml"/><Relationship Id="rId125" Type="http://schemas.openxmlformats.org/officeDocument/2006/relationships/image" Target="../media/image512.png"/><Relationship Id="rId7" Type="http://schemas.openxmlformats.org/officeDocument/2006/relationships/image" Target="../media/image453.png"/><Relationship Id="rId71" Type="http://schemas.openxmlformats.org/officeDocument/2006/relationships/image" Target="../media/image485.png"/><Relationship Id="rId92" Type="http://schemas.openxmlformats.org/officeDocument/2006/relationships/customXml" Target="../ink/ink483.xml"/><Relationship Id="rId2" Type="http://schemas.openxmlformats.org/officeDocument/2006/relationships/image" Target="../media/image1210.png"/><Relationship Id="rId29" Type="http://schemas.openxmlformats.org/officeDocument/2006/relationships/image" Target="../media/image464.png"/><Relationship Id="rId24" Type="http://schemas.openxmlformats.org/officeDocument/2006/relationships/customXml" Target="../ink/ink449.xml"/><Relationship Id="rId40" Type="http://schemas.openxmlformats.org/officeDocument/2006/relationships/customXml" Target="../ink/ink457.xml"/><Relationship Id="rId45" Type="http://schemas.openxmlformats.org/officeDocument/2006/relationships/image" Target="../media/image472.png"/><Relationship Id="rId66" Type="http://schemas.openxmlformats.org/officeDocument/2006/relationships/customXml" Target="../ink/ink470.xml"/><Relationship Id="rId87" Type="http://schemas.openxmlformats.org/officeDocument/2006/relationships/image" Target="../media/image493.png"/><Relationship Id="rId110" Type="http://schemas.openxmlformats.org/officeDocument/2006/relationships/customXml" Target="../ink/ink492.xml"/><Relationship Id="rId115" Type="http://schemas.openxmlformats.org/officeDocument/2006/relationships/image" Target="../media/image507.png"/></Relationships>
</file>

<file path=ppt/slides/_rels/slide15.xml.rels><?xml version="1.0" encoding="UTF-8" standalone="yes"?>
<Relationships xmlns="http://schemas.openxmlformats.org/package/2006/relationships"><Relationship Id="rId26" Type="http://schemas.openxmlformats.org/officeDocument/2006/relationships/customXml" Target="../ink/ink511.xml"/><Relationship Id="rId117" Type="http://schemas.openxmlformats.org/officeDocument/2006/relationships/image" Target="../media/image569.png"/><Relationship Id="rId21" Type="http://schemas.openxmlformats.org/officeDocument/2006/relationships/image" Target="../media/image521.png"/><Relationship Id="rId42" Type="http://schemas.openxmlformats.org/officeDocument/2006/relationships/customXml" Target="../ink/ink519.xml"/><Relationship Id="rId47" Type="http://schemas.openxmlformats.org/officeDocument/2006/relationships/image" Target="../media/image534.png"/><Relationship Id="rId63" Type="http://schemas.openxmlformats.org/officeDocument/2006/relationships/image" Target="../media/image542.png"/><Relationship Id="rId68" Type="http://schemas.openxmlformats.org/officeDocument/2006/relationships/customXml" Target="../ink/ink532.xml"/><Relationship Id="rId84" Type="http://schemas.openxmlformats.org/officeDocument/2006/relationships/customXml" Target="../ink/ink540.xml"/><Relationship Id="rId89" Type="http://schemas.openxmlformats.org/officeDocument/2006/relationships/image" Target="../media/image555.png"/><Relationship Id="rId112" Type="http://schemas.openxmlformats.org/officeDocument/2006/relationships/customXml" Target="../ink/ink554.xml"/><Relationship Id="rId16" Type="http://schemas.openxmlformats.org/officeDocument/2006/relationships/customXml" Target="../ink/ink506.xml"/><Relationship Id="rId107" Type="http://schemas.openxmlformats.org/officeDocument/2006/relationships/image" Target="../media/image564.png"/><Relationship Id="rId11" Type="http://schemas.openxmlformats.org/officeDocument/2006/relationships/image" Target="../media/image516.png"/><Relationship Id="rId32" Type="http://schemas.openxmlformats.org/officeDocument/2006/relationships/customXml" Target="../ink/ink514.xml"/><Relationship Id="rId37" Type="http://schemas.openxmlformats.org/officeDocument/2006/relationships/image" Target="../media/image529.png"/><Relationship Id="rId53" Type="http://schemas.openxmlformats.org/officeDocument/2006/relationships/image" Target="../media/image537.png"/><Relationship Id="rId58" Type="http://schemas.openxmlformats.org/officeDocument/2006/relationships/customXml" Target="../ink/ink527.xml"/><Relationship Id="rId74" Type="http://schemas.openxmlformats.org/officeDocument/2006/relationships/customXml" Target="../ink/ink535.xml"/><Relationship Id="rId79" Type="http://schemas.openxmlformats.org/officeDocument/2006/relationships/image" Target="../media/image550.png"/><Relationship Id="rId102" Type="http://schemas.openxmlformats.org/officeDocument/2006/relationships/customXml" Target="../ink/ink549.xml"/><Relationship Id="rId123" Type="http://schemas.openxmlformats.org/officeDocument/2006/relationships/image" Target="../media/image572.png"/><Relationship Id="rId5" Type="http://schemas.openxmlformats.org/officeDocument/2006/relationships/image" Target="../media/image513.png"/><Relationship Id="rId61" Type="http://schemas.openxmlformats.org/officeDocument/2006/relationships/image" Target="../media/image541.png"/><Relationship Id="rId82" Type="http://schemas.openxmlformats.org/officeDocument/2006/relationships/customXml" Target="../ink/ink539.xml"/><Relationship Id="rId90" Type="http://schemas.openxmlformats.org/officeDocument/2006/relationships/customXml" Target="../ink/ink543.xml"/><Relationship Id="rId95" Type="http://schemas.openxmlformats.org/officeDocument/2006/relationships/image" Target="../media/image558.png"/><Relationship Id="rId19" Type="http://schemas.openxmlformats.org/officeDocument/2006/relationships/image" Target="../media/image520.png"/><Relationship Id="rId14" Type="http://schemas.openxmlformats.org/officeDocument/2006/relationships/customXml" Target="../ink/ink505.xml"/><Relationship Id="rId22" Type="http://schemas.openxmlformats.org/officeDocument/2006/relationships/customXml" Target="../ink/ink509.xml"/><Relationship Id="rId27" Type="http://schemas.openxmlformats.org/officeDocument/2006/relationships/image" Target="../media/image524.png"/><Relationship Id="rId30" Type="http://schemas.openxmlformats.org/officeDocument/2006/relationships/customXml" Target="../ink/ink513.xml"/><Relationship Id="rId35" Type="http://schemas.openxmlformats.org/officeDocument/2006/relationships/image" Target="../media/image528.png"/><Relationship Id="rId43" Type="http://schemas.openxmlformats.org/officeDocument/2006/relationships/image" Target="../media/image532.png"/><Relationship Id="rId48" Type="http://schemas.openxmlformats.org/officeDocument/2006/relationships/customXml" Target="../ink/ink522.xml"/><Relationship Id="rId56" Type="http://schemas.openxmlformats.org/officeDocument/2006/relationships/customXml" Target="../ink/ink526.xml"/><Relationship Id="rId64" Type="http://schemas.openxmlformats.org/officeDocument/2006/relationships/customXml" Target="../ink/ink530.xml"/><Relationship Id="rId69" Type="http://schemas.openxmlformats.org/officeDocument/2006/relationships/image" Target="../media/image545.png"/><Relationship Id="rId77" Type="http://schemas.openxmlformats.org/officeDocument/2006/relationships/image" Target="../media/image549.png"/><Relationship Id="rId100" Type="http://schemas.openxmlformats.org/officeDocument/2006/relationships/customXml" Target="../ink/ink548.xml"/><Relationship Id="rId105" Type="http://schemas.openxmlformats.org/officeDocument/2006/relationships/image" Target="../media/image563.png"/><Relationship Id="rId113" Type="http://schemas.openxmlformats.org/officeDocument/2006/relationships/image" Target="../media/image567.png"/><Relationship Id="rId118" Type="http://schemas.openxmlformats.org/officeDocument/2006/relationships/customXml" Target="../ink/ink557.xml"/><Relationship Id="rId8" Type="http://schemas.openxmlformats.org/officeDocument/2006/relationships/customXml" Target="../ink/ink502.xml"/><Relationship Id="rId51" Type="http://schemas.openxmlformats.org/officeDocument/2006/relationships/image" Target="../media/image536.png"/><Relationship Id="rId72" Type="http://schemas.openxmlformats.org/officeDocument/2006/relationships/customXml" Target="../ink/ink534.xml"/><Relationship Id="rId80" Type="http://schemas.openxmlformats.org/officeDocument/2006/relationships/customXml" Target="../ink/ink538.xml"/><Relationship Id="rId85" Type="http://schemas.openxmlformats.org/officeDocument/2006/relationships/image" Target="../media/image553.png"/><Relationship Id="rId93" Type="http://schemas.openxmlformats.org/officeDocument/2006/relationships/image" Target="../media/image557.png"/><Relationship Id="rId98" Type="http://schemas.openxmlformats.org/officeDocument/2006/relationships/customXml" Target="../ink/ink547.xml"/><Relationship Id="rId121" Type="http://schemas.openxmlformats.org/officeDocument/2006/relationships/image" Target="../media/image571.png"/><Relationship Id="rId3" Type="http://schemas.openxmlformats.org/officeDocument/2006/relationships/image" Target="../media/image1910.png"/><Relationship Id="rId12" Type="http://schemas.openxmlformats.org/officeDocument/2006/relationships/customXml" Target="../ink/ink504.xml"/><Relationship Id="rId17" Type="http://schemas.openxmlformats.org/officeDocument/2006/relationships/image" Target="../media/image519.png"/><Relationship Id="rId25" Type="http://schemas.openxmlformats.org/officeDocument/2006/relationships/image" Target="../media/image523.png"/><Relationship Id="rId33" Type="http://schemas.openxmlformats.org/officeDocument/2006/relationships/image" Target="../media/image527.png"/><Relationship Id="rId38" Type="http://schemas.openxmlformats.org/officeDocument/2006/relationships/customXml" Target="../ink/ink517.xml"/><Relationship Id="rId46" Type="http://schemas.openxmlformats.org/officeDocument/2006/relationships/customXml" Target="../ink/ink521.xml"/><Relationship Id="rId59" Type="http://schemas.openxmlformats.org/officeDocument/2006/relationships/image" Target="../media/image540.png"/><Relationship Id="rId67" Type="http://schemas.openxmlformats.org/officeDocument/2006/relationships/image" Target="../media/image544.png"/><Relationship Id="rId103" Type="http://schemas.openxmlformats.org/officeDocument/2006/relationships/image" Target="../media/image562.png"/><Relationship Id="rId108" Type="http://schemas.openxmlformats.org/officeDocument/2006/relationships/customXml" Target="../ink/ink552.xml"/><Relationship Id="rId116" Type="http://schemas.openxmlformats.org/officeDocument/2006/relationships/customXml" Target="../ink/ink556.xml"/><Relationship Id="rId20" Type="http://schemas.openxmlformats.org/officeDocument/2006/relationships/customXml" Target="../ink/ink508.xml"/><Relationship Id="rId41" Type="http://schemas.openxmlformats.org/officeDocument/2006/relationships/image" Target="../media/image531.png"/><Relationship Id="rId54" Type="http://schemas.openxmlformats.org/officeDocument/2006/relationships/customXml" Target="../ink/ink525.xml"/><Relationship Id="rId62" Type="http://schemas.openxmlformats.org/officeDocument/2006/relationships/customXml" Target="../ink/ink529.xml"/><Relationship Id="rId70" Type="http://schemas.openxmlformats.org/officeDocument/2006/relationships/customXml" Target="../ink/ink533.xml"/><Relationship Id="rId75" Type="http://schemas.openxmlformats.org/officeDocument/2006/relationships/image" Target="../media/image548.png"/><Relationship Id="rId83" Type="http://schemas.openxmlformats.org/officeDocument/2006/relationships/image" Target="../media/image552.png"/><Relationship Id="rId88" Type="http://schemas.openxmlformats.org/officeDocument/2006/relationships/customXml" Target="../ink/ink542.xml"/><Relationship Id="rId91" Type="http://schemas.openxmlformats.org/officeDocument/2006/relationships/image" Target="../media/image556.png"/><Relationship Id="rId96" Type="http://schemas.openxmlformats.org/officeDocument/2006/relationships/customXml" Target="../ink/ink546.xml"/><Relationship Id="rId111" Type="http://schemas.openxmlformats.org/officeDocument/2006/relationships/image" Target="../media/image566.png"/><Relationship Id="rId1" Type="http://schemas.openxmlformats.org/officeDocument/2006/relationships/slideLayout" Target="../slideLayouts/slideLayout4.xml"/><Relationship Id="rId6" Type="http://schemas.openxmlformats.org/officeDocument/2006/relationships/customXml" Target="../ink/ink501.xml"/><Relationship Id="rId15" Type="http://schemas.openxmlformats.org/officeDocument/2006/relationships/image" Target="../media/image518.png"/><Relationship Id="rId23" Type="http://schemas.openxmlformats.org/officeDocument/2006/relationships/image" Target="../media/image522.png"/><Relationship Id="rId28" Type="http://schemas.openxmlformats.org/officeDocument/2006/relationships/customXml" Target="../ink/ink512.xml"/><Relationship Id="rId36" Type="http://schemas.openxmlformats.org/officeDocument/2006/relationships/customXml" Target="../ink/ink516.xml"/><Relationship Id="rId49" Type="http://schemas.openxmlformats.org/officeDocument/2006/relationships/image" Target="../media/image535.png"/><Relationship Id="rId57" Type="http://schemas.openxmlformats.org/officeDocument/2006/relationships/image" Target="../media/image539.png"/><Relationship Id="rId106" Type="http://schemas.openxmlformats.org/officeDocument/2006/relationships/customXml" Target="../ink/ink551.xml"/><Relationship Id="rId114" Type="http://schemas.openxmlformats.org/officeDocument/2006/relationships/customXml" Target="../ink/ink555.xml"/><Relationship Id="rId119" Type="http://schemas.openxmlformats.org/officeDocument/2006/relationships/image" Target="../media/image570.png"/><Relationship Id="rId10" Type="http://schemas.openxmlformats.org/officeDocument/2006/relationships/customXml" Target="../ink/ink503.xml"/><Relationship Id="rId31" Type="http://schemas.openxmlformats.org/officeDocument/2006/relationships/image" Target="../media/image526.png"/><Relationship Id="rId44" Type="http://schemas.openxmlformats.org/officeDocument/2006/relationships/customXml" Target="../ink/ink520.xml"/><Relationship Id="rId52" Type="http://schemas.openxmlformats.org/officeDocument/2006/relationships/customXml" Target="../ink/ink524.xml"/><Relationship Id="rId60" Type="http://schemas.openxmlformats.org/officeDocument/2006/relationships/customXml" Target="../ink/ink528.xml"/><Relationship Id="rId65" Type="http://schemas.openxmlformats.org/officeDocument/2006/relationships/image" Target="../media/image543.png"/><Relationship Id="rId73" Type="http://schemas.openxmlformats.org/officeDocument/2006/relationships/image" Target="../media/image547.png"/><Relationship Id="rId78" Type="http://schemas.openxmlformats.org/officeDocument/2006/relationships/customXml" Target="../ink/ink537.xml"/><Relationship Id="rId81" Type="http://schemas.openxmlformats.org/officeDocument/2006/relationships/image" Target="../media/image551.png"/><Relationship Id="rId86" Type="http://schemas.openxmlformats.org/officeDocument/2006/relationships/customXml" Target="../ink/ink541.xml"/><Relationship Id="rId94" Type="http://schemas.openxmlformats.org/officeDocument/2006/relationships/customXml" Target="../ink/ink545.xml"/><Relationship Id="rId99" Type="http://schemas.openxmlformats.org/officeDocument/2006/relationships/image" Target="../media/image560.png"/><Relationship Id="rId101" Type="http://schemas.openxmlformats.org/officeDocument/2006/relationships/image" Target="../media/image561.png"/><Relationship Id="rId122" Type="http://schemas.openxmlformats.org/officeDocument/2006/relationships/customXml" Target="../ink/ink559.xml"/><Relationship Id="rId4" Type="http://schemas.openxmlformats.org/officeDocument/2006/relationships/customXml" Target="../ink/ink500.xml"/><Relationship Id="rId9" Type="http://schemas.openxmlformats.org/officeDocument/2006/relationships/image" Target="../media/image515.png"/><Relationship Id="rId13" Type="http://schemas.openxmlformats.org/officeDocument/2006/relationships/image" Target="../media/image517.png"/><Relationship Id="rId18" Type="http://schemas.openxmlformats.org/officeDocument/2006/relationships/customXml" Target="../ink/ink507.xml"/><Relationship Id="rId39" Type="http://schemas.openxmlformats.org/officeDocument/2006/relationships/image" Target="../media/image530.png"/><Relationship Id="rId109" Type="http://schemas.openxmlformats.org/officeDocument/2006/relationships/image" Target="../media/image565.png"/><Relationship Id="rId34" Type="http://schemas.openxmlformats.org/officeDocument/2006/relationships/customXml" Target="../ink/ink515.xml"/><Relationship Id="rId50" Type="http://schemas.openxmlformats.org/officeDocument/2006/relationships/customXml" Target="../ink/ink523.xml"/><Relationship Id="rId55" Type="http://schemas.openxmlformats.org/officeDocument/2006/relationships/image" Target="../media/image538.png"/><Relationship Id="rId76" Type="http://schemas.openxmlformats.org/officeDocument/2006/relationships/customXml" Target="../ink/ink536.xml"/><Relationship Id="rId97" Type="http://schemas.openxmlformats.org/officeDocument/2006/relationships/image" Target="../media/image559.png"/><Relationship Id="rId104" Type="http://schemas.openxmlformats.org/officeDocument/2006/relationships/customXml" Target="../ink/ink550.xml"/><Relationship Id="rId120" Type="http://schemas.openxmlformats.org/officeDocument/2006/relationships/customXml" Target="../ink/ink558.xml"/><Relationship Id="rId7" Type="http://schemas.openxmlformats.org/officeDocument/2006/relationships/image" Target="../media/image514.png"/><Relationship Id="rId71" Type="http://schemas.openxmlformats.org/officeDocument/2006/relationships/image" Target="../media/image546.png"/><Relationship Id="rId92" Type="http://schemas.openxmlformats.org/officeDocument/2006/relationships/customXml" Target="../ink/ink544.xml"/><Relationship Id="rId2" Type="http://schemas.openxmlformats.org/officeDocument/2006/relationships/image" Target="../media/image1410.png"/><Relationship Id="rId29" Type="http://schemas.openxmlformats.org/officeDocument/2006/relationships/image" Target="../media/image525.png"/><Relationship Id="rId24" Type="http://schemas.openxmlformats.org/officeDocument/2006/relationships/customXml" Target="../ink/ink510.xml"/><Relationship Id="rId40" Type="http://schemas.openxmlformats.org/officeDocument/2006/relationships/customXml" Target="../ink/ink518.xml"/><Relationship Id="rId45" Type="http://schemas.openxmlformats.org/officeDocument/2006/relationships/image" Target="../media/image533.png"/><Relationship Id="rId66" Type="http://schemas.openxmlformats.org/officeDocument/2006/relationships/customXml" Target="../ink/ink531.xml"/><Relationship Id="rId87" Type="http://schemas.openxmlformats.org/officeDocument/2006/relationships/image" Target="../media/image554.png"/><Relationship Id="rId110" Type="http://schemas.openxmlformats.org/officeDocument/2006/relationships/customXml" Target="../ink/ink553.xml"/><Relationship Id="rId115" Type="http://schemas.openxmlformats.org/officeDocument/2006/relationships/image" Target="../media/image56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000.png"/><Relationship Id="rId7" Type="http://schemas.openxmlformats.org/officeDocument/2006/relationships/diagramColors" Target="../diagrams/colors2.xml"/><Relationship Id="rId2" Type="http://schemas.openxmlformats.org/officeDocument/2006/relationships/customXml" Target="../ink/ink56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gif"/><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01A27-87FA-D845-87E4-63195FBD562F}"/>
              </a:ext>
            </a:extLst>
          </p:cNvPr>
          <p:cNvSpPr>
            <a:spLocks noGrp="1"/>
          </p:cNvSpPr>
          <p:nvPr>
            <p:ph type="title"/>
          </p:nvPr>
        </p:nvSpPr>
        <p:spPr>
          <a:xfrm>
            <a:off x="457200" y="182563"/>
            <a:ext cx="8229600" cy="1111250"/>
          </a:xfrm>
        </p:spPr>
        <p:txBody>
          <a:bodyPr vert="horz" lIns="91440" tIns="45720" rIns="91440" bIns="45720" rtlCol="0" anchor="ctr">
            <a:normAutofit/>
          </a:bodyPr>
          <a:lstStyle/>
          <a:p>
            <a:pPr>
              <a:defRPr/>
            </a:pPr>
            <a:r>
              <a:rPr lang="en-US" kern="1200" dirty="0">
                <a:effectLst>
                  <a:outerShdw blurRad="63500" dir="3600000" algn="tl" rotWithShape="0">
                    <a:srgbClr val="000000">
                      <a:alpha val="70000"/>
                    </a:srgbClr>
                  </a:outerShdw>
                </a:effectLst>
                <a:latin typeface="+mj-lt"/>
                <a:ea typeface="ＭＳ Ｐゴシック" charset="0"/>
                <a:cs typeface="+mj-cs"/>
              </a:rPr>
              <a:t>DRILL</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3A13560F-CE59-2049-87B6-639B9EECF2A0}"/>
                  </a:ext>
                </a:extLst>
              </p:cNvPr>
              <p:cNvSpPr txBox="1"/>
              <p:nvPr/>
            </p:nvSpPr>
            <p:spPr bwMode="auto">
              <a:xfrm>
                <a:off x="304800" y="1600199"/>
                <a:ext cx="8534400" cy="5075237"/>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algn="ctr">
                  <a:lnSpc>
                    <a:spcPct val="90000"/>
                  </a:lnSpc>
                  <a:spcBef>
                    <a:spcPct val="20000"/>
                  </a:spcBef>
                </a:pPr>
                <a:r>
                  <a:rPr lang="en-US" sz="3000" b="0" dirty="0">
                    <a:solidFill>
                      <a:srgbClr val="FF40FF"/>
                    </a:solidFill>
                    <a:latin typeface="+mn-lt"/>
                    <a:ea typeface="ＭＳ Ｐゴシック" charset="0"/>
                  </a:rPr>
                  <a:t>Factor the following</a:t>
                </a:r>
              </a:p>
              <a:p>
                <a:pPr>
                  <a:lnSpc>
                    <a:spcPct val="90000"/>
                  </a:lnSpc>
                  <a:spcBef>
                    <a:spcPct val="20000"/>
                  </a:spcBef>
                </a:pPr>
                <a:endParaRPr lang="en-US" b="0" i="1" dirty="0">
                  <a:solidFill>
                    <a:schemeClr val="tx2"/>
                  </a:solidFill>
                  <a:latin typeface="Cambria Math" panose="02040503050406030204" pitchFamily="18" charset="0"/>
                  <a:ea typeface="ＭＳ Ｐゴシック" charset="0"/>
                </a:endParaRPr>
              </a:p>
              <a:p>
                <a:pPr>
                  <a:lnSpc>
                    <a:spcPct val="90000"/>
                  </a:lnSpc>
                  <a:spcBef>
                    <a:spcPct val="20000"/>
                  </a:spcBef>
                </a:pPr>
                <a14:m>
                  <m:oMath xmlns:m="http://schemas.openxmlformats.org/officeDocument/2006/math">
                    <m:sSup>
                      <m:sSupPr>
                        <m:ctrlPr>
                          <a:rPr lang="en-US" b="0" i="1" smtClean="0">
                            <a:solidFill>
                              <a:schemeClr val="tx2"/>
                            </a:solidFill>
                            <a:latin typeface="Cambria Math" panose="02040503050406030204" pitchFamily="18" charset="0"/>
                            <a:ea typeface="ＭＳ Ｐゴシック" charset="0"/>
                          </a:rPr>
                        </m:ctrlPr>
                      </m:sSupPr>
                      <m:e>
                        <m:r>
                          <a:rPr lang="en-US" b="0" i="1" smtClean="0">
                            <a:solidFill>
                              <a:schemeClr val="tx2"/>
                            </a:solidFill>
                            <a:latin typeface="Cambria Math" panose="02040503050406030204" pitchFamily="18" charset="0"/>
                            <a:ea typeface="ＭＳ Ｐゴシック" charset="0"/>
                          </a:rPr>
                          <m:t>𝑥</m:t>
                        </m:r>
                      </m:e>
                      <m:sup>
                        <m:r>
                          <a:rPr lang="en-US" b="0" i="1" smtClean="0">
                            <a:solidFill>
                              <a:schemeClr val="tx2"/>
                            </a:solidFill>
                            <a:latin typeface="Cambria Math" panose="02040503050406030204" pitchFamily="18" charset="0"/>
                            <a:ea typeface="ＭＳ Ｐゴシック" charset="0"/>
                          </a:rPr>
                          <m:t>2</m:t>
                        </m:r>
                      </m:sup>
                    </m:sSup>
                    <m:r>
                      <a:rPr lang="en-US" b="0" i="1" smtClean="0">
                        <a:solidFill>
                          <a:schemeClr val="tx2"/>
                        </a:solidFill>
                        <a:latin typeface="Cambria Math" panose="02040503050406030204" pitchFamily="18" charset="0"/>
                        <a:ea typeface="ＭＳ Ｐゴシック" charset="0"/>
                      </a:rPr>
                      <m:t>−8</m:t>
                    </m:r>
                    <m:r>
                      <a:rPr lang="en-US" b="0" i="1" smtClean="0">
                        <a:solidFill>
                          <a:schemeClr val="tx2"/>
                        </a:solidFill>
                        <a:latin typeface="Cambria Math" panose="02040503050406030204" pitchFamily="18" charset="0"/>
                        <a:ea typeface="ＭＳ Ｐゴシック" charset="0"/>
                      </a:rPr>
                      <m:t>𝑥</m:t>
                    </m:r>
                    <m:r>
                      <a:rPr lang="en-US" b="0" i="1" smtClean="0">
                        <a:solidFill>
                          <a:schemeClr val="tx2"/>
                        </a:solidFill>
                        <a:latin typeface="Cambria Math" panose="02040503050406030204" pitchFamily="18" charset="0"/>
                        <a:ea typeface="ＭＳ Ｐゴシック" charset="0"/>
                      </a:rPr>
                      <m:t>+15</m:t>
                    </m:r>
                  </m:oMath>
                </a14:m>
                <a:r>
                  <a:rPr lang="en-US" b="0" dirty="0">
                    <a:solidFill>
                      <a:schemeClr val="tx2"/>
                    </a:solidFill>
                    <a:latin typeface="+mn-lt"/>
                    <a:ea typeface="ＭＳ Ｐゴシック" charset="0"/>
                  </a:rPr>
                  <a:t> </a:t>
                </a:r>
              </a:p>
              <a:p>
                <a:pPr>
                  <a:lnSpc>
                    <a:spcPct val="90000"/>
                  </a:lnSpc>
                  <a:spcBef>
                    <a:spcPct val="20000"/>
                  </a:spcBef>
                </a:pPr>
                <a:endParaRPr lang="en-US" b="0" dirty="0">
                  <a:solidFill>
                    <a:schemeClr val="tx2"/>
                  </a:solidFill>
                  <a:latin typeface="+mn-lt"/>
                  <a:ea typeface="ＭＳ Ｐゴシック" charset="0"/>
                </a:endParaRPr>
              </a:p>
              <a:p>
                <a:pPr>
                  <a:lnSpc>
                    <a:spcPct val="90000"/>
                  </a:lnSpc>
                  <a:spcBef>
                    <a:spcPct val="20000"/>
                  </a:spcBef>
                </a:pPr>
                <a14:m>
                  <m:oMath xmlns:m="http://schemas.openxmlformats.org/officeDocument/2006/math">
                    <m:sSup>
                      <m:sSupPr>
                        <m:ctrlPr>
                          <a:rPr lang="en-US" b="0" i="1" smtClean="0">
                            <a:solidFill>
                              <a:schemeClr val="tx2"/>
                            </a:solidFill>
                            <a:latin typeface="Cambria Math" panose="02040503050406030204" pitchFamily="18" charset="0"/>
                            <a:ea typeface="ＭＳ Ｐゴシック" charset="0"/>
                          </a:rPr>
                        </m:ctrlPr>
                      </m:sSupPr>
                      <m:e>
                        <m:r>
                          <a:rPr lang="en-US" b="0" i="1" smtClean="0">
                            <a:solidFill>
                              <a:schemeClr val="tx2"/>
                            </a:solidFill>
                            <a:latin typeface="Cambria Math" panose="02040503050406030204" pitchFamily="18" charset="0"/>
                            <a:ea typeface="ＭＳ Ｐゴシック" charset="0"/>
                          </a:rPr>
                          <m:t>𝑥</m:t>
                        </m:r>
                      </m:e>
                      <m:sup>
                        <m:r>
                          <a:rPr lang="en-US" b="0" i="1" smtClean="0">
                            <a:solidFill>
                              <a:schemeClr val="tx2"/>
                            </a:solidFill>
                            <a:latin typeface="Cambria Math" panose="02040503050406030204" pitchFamily="18" charset="0"/>
                            <a:ea typeface="ＭＳ Ｐゴシック" charset="0"/>
                          </a:rPr>
                          <m:t>2</m:t>
                        </m:r>
                      </m:sup>
                    </m:sSup>
                    <m:r>
                      <a:rPr lang="en-US" b="0" i="1" smtClean="0">
                        <a:solidFill>
                          <a:schemeClr val="tx2"/>
                        </a:solidFill>
                        <a:latin typeface="Cambria Math" panose="02040503050406030204" pitchFamily="18" charset="0"/>
                        <a:ea typeface="ＭＳ Ｐゴシック" charset="0"/>
                      </a:rPr>
                      <m:t>−36</m:t>
                    </m:r>
                  </m:oMath>
                </a14:m>
                <a:r>
                  <a:rPr lang="en-US" b="0" dirty="0">
                    <a:solidFill>
                      <a:schemeClr val="tx2"/>
                    </a:solidFill>
                    <a:latin typeface="+mn-lt"/>
                    <a:ea typeface="ＭＳ Ｐゴシック" charset="0"/>
                  </a:rPr>
                  <a:t>	</a:t>
                </a:r>
              </a:p>
              <a:p>
                <a:pPr>
                  <a:lnSpc>
                    <a:spcPct val="90000"/>
                  </a:lnSpc>
                  <a:spcBef>
                    <a:spcPct val="20000"/>
                  </a:spcBef>
                </a:pPr>
                <a:endParaRPr lang="en-US" b="0" dirty="0">
                  <a:solidFill>
                    <a:schemeClr val="tx2"/>
                  </a:solidFill>
                  <a:latin typeface="+mn-lt"/>
                  <a:ea typeface="ＭＳ Ｐゴシック" charset="0"/>
                </a:endParaRPr>
              </a:p>
              <a:p>
                <a:pPr>
                  <a:lnSpc>
                    <a:spcPct val="90000"/>
                  </a:lnSpc>
                  <a:spcBef>
                    <a:spcPct val="20000"/>
                  </a:spcBef>
                </a:pPr>
                <a14:m>
                  <m:oMath xmlns:m="http://schemas.openxmlformats.org/officeDocument/2006/math">
                    <m:r>
                      <a:rPr lang="en-US" b="0" i="0" smtClean="0">
                        <a:solidFill>
                          <a:schemeClr val="tx2"/>
                        </a:solidFill>
                        <a:latin typeface="Cambria Math" panose="02040503050406030204" pitchFamily="18" charset="0"/>
                        <a:ea typeface="ＭＳ Ｐゴシック" charset="0"/>
                      </a:rPr>
                      <m:t>2</m:t>
                    </m:r>
                    <m:sSup>
                      <m:sSupPr>
                        <m:ctrlPr>
                          <a:rPr lang="en-US" b="0" i="1" smtClean="0">
                            <a:solidFill>
                              <a:schemeClr val="tx2"/>
                            </a:solidFill>
                            <a:latin typeface="Cambria Math" panose="02040503050406030204" pitchFamily="18" charset="0"/>
                            <a:ea typeface="ＭＳ Ｐゴシック" charset="0"/>
                          </a:rPr>
                        </m:ctrlPr>
                      </m:sSupPr>
                      <m:e>
                        <m:r>
                          <a:rPr lang="en-US" b="0" i="1" smtClean="0">
                            <a:solidFill>
                              <a:schemeClr val="tx2"/>
                            </a:solidFill>
                            <a:latin typeface="Cambria Math" panose="02040503050406030204" pitchFamily="18" charset="0"/>
                            <a:ea typeface="ＭＳ Ｐゴシック" charset="0"/>
                          </a:rPr>
                          <m:t>𝑥</m:t>
                        </m:r>
                      </m:e>
                      <m:sup>
                        <m:r>
                          <a:rPr lang="en-US" b="0" i="1" smtClean="0">
                            <a:solidFill>
                              <a:schemeClr val="tx2"/>
                            </a:solidFill>
                            <a:latin typeface="Cambria Math" panose="02040503050406030204" pitchFamily="18" charset="0"/>
                            <a:ea typeface="ＭＳ Ｐゴシック" charset="0"/>
                          </a:rPr>
                          <m:t>2</m:t>
                        </m:r>
                      </m:sup>
                    </m:sSup>
                    <m:r>
                      <a:rPr lang="en-US" b="0" i="1" smtClean="0">
                        <a:solidFill>
                          <a:schemeClr val="tx2"/>
                        </a:solidFill>
                        <a:latin typeface="Cambria Math" panose="02040503050406030204" pitchFamily="18" charset="0"/>
                        <a:ea typeface="ＭＳ Ｐゴシック" charset="0"/>
                      </a:rPr>
                      <m:t>−</m:t>
                    </m:r>
                    <m:r>
                      <a:rPr lang="en-US" b="0" i="1" smtClean="0">
                        <a:solidFill>
                          <a:schemeClr val="tx2"/>
                        </a:solidFill>
                        <a:latin typeface="Cambria Math" panose="02040503050406030204" pitchFamily="18" charset="0"/>
                        <a:ea typeface="ＭＳ Ｐゴシック" charset="0"/>
                      </a:rPr>
                      <m:t>18</m:t>
                    </m:r>
                    <m:r>
                      <a:rPr lang="en-US" b="0" i="1" smtClean="0">
                        <a:solidFill>
                          <a:schemeClr val="tx2"/>
                        </a:solidFill>
                        <a:latin typeface="Cambria Math" panose="02040503050406030204" pitchFamily="18" charset="0"/>
                        <a:ea typeface="ＭＳ Ｐゴシック" charset="0"/>
                      </a:rPr>
                      <m:t>𝑥</m:t>
                    </m:r>
                    <m:r>
                      <a:rPr lang="en-US" b="0" i="1" smtClean="0">
                        <a:solidFill>
                          <a:schemeClr val="tx2"/>
                        </a:solidFill>
                        <a:latin typeface="Cambria Math" panose="02040503050406030204" pitchFamily="18" charset="0"/>
                        <a:ea typeface="ＭＳ Ｐゴシック" charset="0"/>
                      </a:rPr>
                      <m:t>−44</m:t>
                    </m:r>
                  </m:oMath>
                </a14:m>
                <a:r>
                  <a:rPr lang="en-US" b="0" dirty="0">
                    <a:solidFill>
                      <a:schemeClr val="tx2"/>
                    </a:solidFill>
                    <a:latin typeface="+mn-lt"/>
                    <a:ea typeface="ＭＳ Ｐゴシック" charset="0"/>
                  </a:rPr>
                  <a:t>	</a:t>
                </a:r>
              </a:p>
            </p:txBody>
          </p:sp>
        </mc:Choice>
        <mc:Fallback>
          <p:sp>
            <p:nvSpPr>
              <p:cNvPr id="3" name="TextBox 2">
                <a:extLst>
                  <a:ext uri="{FF2B5EF4-FFF2-40B4-BE49-F238E27FC236}">
                    <a16:creationId xmlns:a16="http://schemas.microsoft.com/office/drawing/2014/main" id="{3A13560F-CE59-2049-87B6-639B9EECF2A0}"/>
                  </a:ext>
                </a:extLst>
              </p:cNvPr>
              <p:cNvSpPr txBox="1">
                <a:spLocks noRot="1" noChangeAspect="1" noMove="1" noResize="1" noEditPoints="1" noAdjustHandles="1" noChangeArrowheads="1" noChangeShapeType="1" noTextEdit="1"/>
              </p:cNvSpPr>
              <p:nvPr/>
            </p:nvSpPr>
            <p:spPr bwMode="auto">
              <a:xfrm>
                <a:off x="304800" y="1600199"/>
                <a:ext cx="8534400" cy="5075237"/>
              </a:xfrm>
              <a:prstGeom prst="rect">
                <a:avLst/>
              </a:prstGeom>
              <a:blipFill>
                <a:blip r:embed="rId2"/>
                <a:stretch>
                  <a:fillRect l="-143" t="-2281"/>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969360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01A27-87FA-D845-87E4-63195FBD562F}"/>
              </a:ext>
            </a:extLst>
          </p:cNvPr>
          <p:cNvSpPr>
            <a:spLocks noGrp="1"/>
          </p:cNvSpPr>
          <p:nvPr>
            <p:ph type="title"/>
          </p:nvPr>
        </p:nvSpPr>
        <p:spPr>
          <a:xfrm>
            <a:off x="457200" y="182563"/>
            <a:ext cx="8229600" cy="1111250"/>
          </a:xfrm>
        </p:spPr>
        <p:txBody>
          <a:bodyPr vert="horz" lIns="91440" tIns="45720" rIns="91440" bIns="45720" rtlCol="0" anchor="ctr">
            <a:normAutofit/>
          </a:bodyPr>
          <a:lstStyle/>
          <a:p>
            <a:pPr>
              <a:defRPr/>
            </a:pPr>
            <a:r>
              <a:rPr lang="en-US" kern="1200" dirty="0">
                <a:effectLst>
                  <a:outerShdw blurRad="63500" dir="3600000" algn="tl" rotWithShape="0">
                    <a:srgbClr val="000000">
                      <a:alpha val="70000"/>
                    </a:srgbClr>
                  </a:outerShdw>
                </a:effectLst>
                <a:latin typeface="+mj-lt"/>
                <a:ea typeface="ＭＳ Ｐゴシック" charset="0"/>
                <a:cs typeface="+mj-cs"/>
              </a:rPr>
              <a:t>Learn About It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A13560F-CE59-2049-87B6-639B9EECF2A0}"/>
                  </a:ext>
                </a:extLst>
              </p:cNvPr>
              <p:cNvSpPr txBox="1"/>
              <p:nvPr/>
            </p:nvSpPr>
            <p:spPr bwMode="auto">
              <a:xfrm>
                <a:off x="304800" y="1600200"/>
                <a:ext cx="3657600" cy="4525963"/>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a:lnSpc>
                    <a:spcPct val="90000"/>
                  </a:lnSpc>
                  <a:spcBef>
                    <a:spcPct val="20000"/>
                  </a:spcBef>
                </a:pPr>
                <a:r>
                  <a:rPr lang="en-US" sz="2000" b="0" dirty="0">
                    <a:solidFill>
                      <a:schemeClr val="tx2"/>
                    </a:solidFill>
                    <a:latin typeface="+mn-lt"/>
                    <a:ea typeface="ＭＳ Ｐゴシック" charset="0"/>
                  </a:rPr>
                  <a:t>Steps to identify hole(s) in rational functions.</a:t>
                </a:r>
              </a:p>
              <a:p>
                <a:pPr marL="457200" indent="-457200">
                  <a:lnSpc>
                    <a:spcPct val="90000"/>
                  </a:lnSpc>
                  <a:spcBef>
                    <a:spcPct val="20000"/>
                  </a:spcBef>
                  <a:buAutoNum type="arabicPeriod"/>
                </a:pPr>
                <a:r>
                  <a:rPr lang="en-US" sz="1800" b="0" dirty="0">
                    <a:solidFill>
                      <a:schemeClr val="tx2"/>
                    </a:solidFill>
                    <a:latin typeface="+mn-lt"/>
                    <a:ea typeface="ＭＳ Ｐゴシック" charset="0"/>
                  </a:rPr>
                  <a:t>Factor numerator and denominator</a:t>
                </a:r>
              </a:p>
              <a:p>
                <a:pPr marL="457200" indent="-457200">
                  <a:lnSpc>
                    <a:spcPct val="90000"/>
                  </a:lnSpc>
                  <a:spcBef>
                    <a:spcPct val="20000"/>
                  </a:spcBef>
                  <a:buAutoNum type="arabicPeriod"/>
                </a:pPr>
                <a:r>
                  <a:rPr lang="en-US" sz="1800" b="0" dirty="0">
                    <a:solidFill>
                      <a:schemeClr val="tx2"/>
                    </a:solidFill>
                    <a:latin typeface="+mn-lt"/>
                    <a:ea typeface="ＭＳ Ｐゴシック" charset="0"/>
                  </a:rPr>
                  <a:t>If there is the same factor in the numerator and denominator, then there is a hole. (More than one factor cancels </a:t>
                </a:r>
                <a14:m>
                  <m:oMath xmlns:m="http://schemas.openxmlformats.org/officeDocument/2006/math">
                    <m:r>
                      <a:rPr lang="en-US" sz="1800" b="0" i="1" smtClean="0">
                        <a:solidFill>
                          <a:schemeClr val="tx2"/>
                        </a:solidFill>
                        <a:latin typeface="Cambria Math" panose="02040503050406030204" pitchFamily="18" charset="0"/>
                        <a:ea typeface="Cambria Math" panose="02040503050406030204" pitchFamily="18" charset="0"/>
                      </a:rPr>
                      <m:t>→</m:t>
                    </m:r>
                  </m:oMath>
                </a14:m>
                <a:r>
                  <a:rPr lang="en-US" sz="1800" b="0" dirty="0">
                    <a:solidFill>
                      <a:schemeClr val="tx2"/>
                    </a:solidFill>
                    <a:latin typeface="+mn-lt"/>
                    <a:ea typeface="ＭＳ Ｐゴシック" charset="0"/>
                  </a:rPr>
                  <a:t> More than one hole)</a:t>
                </a:r>
              </a:p>
              <a:p>
                <a:pPr marL="457200" indent="-457200">
                  <a:lnSpc>
                    <a:spcPct val="90000"/>
                  </a:lnSpc>
                  <a:spcBef>
                    <a:spcPct val="20000"/>
                  </a:spcBef>
                  <a:buAutoNum type="arabicPeriod"/>
                </a:pPr>
                <a:r>
                  <a:rPr lang="en-US" sz="1800" b="0" dirty="0">
                    <a:solidFill>
                      <a:schemeClr val="tx2"/>
                    </a:solidFill>
                    <a:latin typeface="+mn-lt"/>
                    <a:ea typeface="ＭＳ Ｐゴシック" charset="0"/>
                  </a:rPr>
                  <a:t>Set this factor equal to zero and solve for x.</a:t>
                </a:r>
              </a:p>
              <a:p>
                <a:pPr marL="457200" indent="-457200">
                  <a:lnSpc>
                    <a:spcPct val="90000"/>
                  </a:lnSpc>
                  <a:spcBef>
                    <a:spcPct val="20000"/>
                  </a:spcBef>
                  <a:buFontTx/>
                  <a:buAutoNum type="arabicPeriod"/>
                </a:pPr>
                <a:r>
                  <a:rPr lang="en-US" sz="1800" b="0" dirty="0">
                    <a:solidFill>
                      <a:schemeClr val="tx2"/>
                    </a:solidFill>
                    <a:latin typeface="+mn-lt"/>
                    <a:ea typeface="ＭＳ Ｐゴシック" charset="0"/>
                  </a:rPr>
                  <a:t>Simplify the rational function.</a:t>
                </a:r>
              </a:p>
              <a:p>
                <a:pPr marL="457200" indent="-457200">
                  <a:lnSpc>
                    <a:spcPct val="90000"/>
                  </a:lnSpc>
                  <a:spcBef>
                    <a:spcPct val="20000"/>
                  </a:spcBef>
                  <a:buAutoNum type="arabicPeriod"/>
                </a:pPr>
                <a:r>
                  <a:rPr lang="en-US" sz="1800" b="0" dirty="0">
                    <a:solidFill>
                      <a:schemeClr val="tx2"/>
                    </a:solidFill>
                    <a:latin typeface="+mn-lt"/>
                    <a:ea typeface="ＭＳ Ｐゴシック" charset="0"/>
                  </a:rPr>
                  <a:t>Find the ordered pair (x, y) by substituting x into the simplified equation to get the value of y.</a:t>
                </a:r>
              </a:p>
            </p:txBody>
          </p:sp>
        </mc:Choice>
        <mc:Fallback xmlns="">
          <p:sp>
            <p:nvSpPr>
              <p:cNvPr id="3" name="TextBox 2">
                <a:extLst>
                  <a:ext uri="{FF2B5EF4-FFF2-40B4-BE49-F238E27FC236}">
                    <a16:creationId xmlns:a16="http://schemas.microsoft.com/office/drawing/2014/main" id="{3A13560F-CE59-2049-87B6-639B9EECF2A0}"/>
                  </a:ext>
                </a:extLst>
              </p:cNvPr>
              <p:cNvSpPr txBox="1">
                <a:spLocks noRot="1" noChangeAspect="1" noMove="1" noResize="1" noEditPoints="1" noAdjustHandles="1" noChangeArrowheads="1" noChangeShapeType="1" noTextEdit="1"/>
              </p:cNvSpPr>
              <p:nvPr/>
            </p:nvSpPr>
            <p:spPr bwMode="auto">
              <a:xfrm>
                <a:off x="304800" y="1600200"/>
                <a:ext cx="3657600" cy="4525963"/>
              </a:xfrm>
              <a:prstGeom prst="rect">
                <a:avLst/>
              </a:prstGeom>
              <a:blipFill>
                <a:blip r:embed="rId2"/>
                <a:stretch>
                  <a:fillRect l="-1736" t="-1681" r="-3125"/>
                </a:stretch>
              </a:blipFill>
              <a:ln>
                <a:noFill/>
              </a:ln>
            </p:spPr>
            <p:txBody>
              <a:bodyPr/>
              <a:lstStyle/>
              <a:p>
                <a:r>
                  <a:rPr lang="en-US">
                    <a:noFill/>
                  </a:rPr>
                  <a:t> </a:t>
                </a:r>
              </a:p>
            </p:txBody>
          </p:sp>
        </mc:Fallback>
      </mc:AlternateContent>
      <p:sp>
        <p:nvSpPr>
          <p:cNvPr id="5" name="AutoShape 2" descr="\large \text{(15−2x)(20−2x)x}">
            <a:extLst>
              <a:ext uri="{FF2B5EF4-FFF2-40B4-BE49-F238E27FC236}">
                <a16:creationId xmlns:a16="http://schemas.microsoft.com/office/drawing/2014/main" id="{7696AF77-43A7-7C48-9B6D-4C904F420EED}"/>
              </a:ext>
            </a:extLst>
          </p:cNvPr>
          <p:cNvSpPr>
            <a:spLocks noChangeAspect="1" noChangeArrowheads="1"/>
          </p:cNvSpPr>
          <p:nvPr/>
        </p:nvSpPr>
        <p:spPr bwMode="auto">
          <a:xfrm>
            <a:off x="12036425" y="-460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3" descr="\large 4x^3-70x^2+300x">
            <a:extLst>
              <a:ext uri="{FF2B5EF4-FFF2-40B4-BE49-F238E27FC236}">
                <a16:creationId xmlns:a16="http://schemas.microsoft.com/office/drawing/2014/main" id="{21D3C533-8DF8-4D4E-9753-9B08B0052C37}"/>
              </a:ext>
            </a:extLst>
          </p:cNvPr>
          <p:cNvSpPr>
            <a:spLocks noChangeAspect="1" noChangeArrowheads="1"/>
          </p:cNvSpPr>
          <p:nvPr/>
        </p:nvSpPr>
        <p:spPr bwMode="auto">
          <a:xfrm>
            <a:off x="14316075" y="-460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9EB4652-8E4F-B140-9C12-C15E576208C2}"/>
                  </a:ext>
                </a:extLst>
              </p:cNvPr>
              <p:cNvSpPr txBox="1"/>
              <p:nvPr/>
            </p:nvSpPr>
            <p:spPr bwMode="auto">
              <a:xfrm>
                <a:off x="3962400" y="1600199"/>
                <a:ext cx="4876800" cy="4525963"/>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a:lnSpc>
                    <a:spcPct val="90000"/>
                  </a:lnSpc>
                  <a:spcBef>
                    <a:spcPct val="20000"/>
                  </a:spcBef>
                </a:pPr>
                <a:r>
                  <a:rPr lang="en-US" sz="1800" b="0" dirty="0">
                    <a:solidFill>
                      <a:schemeClr val="tx2"/>
                    </a:solidFill>
                    <a:latin typeface="+mn-lt"/>
                    <a:ea typeface="ＭＳ Ｐゴシック" charset="0"/>
                  </a:rPr>
                  <a:t>Identify the coordinates of the hole(s) for which the following rational functions will be discontinuous.</a:t>
                </a:r>
              </a:p>
              <a:p>
                <a:pPr>
                  <a:lnSpc>
                    <a:spcPct val="90000"/>
                  </a:lnSpc>
                  <a:spcBef>
                    <a:spcPct val="20000"/>
                  </a:spcBef>
                </a:pPr>
                <a:endParaRPr lang="en-US" sz="2000" b="0" dirty="0">
                  <a:solidFill>
                    <a:schemeClr val="tx2"/>
                  </a:solidFill>
                  <a:latin typeface="+mn-lt"/>
                  <a:ea typeface="ＭＳ Ｐゴシック" charset="0"/>
                </a:endParaRPr>
              </a:p>
              <a:p>
                <a:pPr>
                  <a:lnSpc>
                    <a:spcPct val="90000"/>
                  </a:lnSpc>
                  <a:spcBef>
                    <a:spcPct val="20000"/>
                  </a:spcBef>
                </a:pPr>
                <a:r>
                  <a:rPr lang="en-US" sz="2000" b="0" dirty="0">
                    <a:solidFill>
                      <a:schemeClr val="tx2"/>
                    </a:solidFill>
                    <a:ea typeface="ＭＳ Ｐゴシック" charset="0"/>
                  </a:rPr>
                  <a:t>a.  </a:t>
                </a:r>
                <a14:m>
                  <m:oMath xmlns:m="http://schemas.openxmlformats.org/officeDocument/2006/math">
                    <m:r>
                      <a:rPr lang="en-US" sz="2000" b="0" i="1" smtClean="0">
                        <a:solidFill>
                          <a:schemeClr val="tx2"/>
                        </a:solidFill>
                        <a:latin typeface="Cambria Math" panose="02040503050406030204" pitchFamily="18" charset="0"/>
                        <a:ea typeface="ＭＳ Ｐゴシック" charset="0"/>
                      </a:rPr>
                      <m:t>𝑓</m:t>
                    </m:r>
                    <m:d>
                      <m:dPr>
                        <m:ctrlPr>
                          <a:rPr lang="en-US" sz="2000" b="0" i="1" smtClean="0">
                            <a:solidFill>
                              <a:schemeClr val="tx2"/>
                            </a:solidFill>
                            <a:latin typeface="Cambria Math" panose="02040503050406030204" pitchFamily="18" charset="0"/>
                            <a:ea typeface="ＭＳ Ｐゴシック" charset="0"/>
                          </a:rPr>
                        </m:ctrlPr>
                      </m:dPr>
                      <m:e>
                        <m:r>
                          <a:rPr lang="en-US" sz="2000" b="0" i="1" smtClean="0">
                            <a:solidFill>
                              <a:schemeClr val="tx2"/>
                            </a:solidFill>
                            <a:latin typeface="Cambria Math" panose="02040503050406030204" pitchFamily="18" charset="0"/>
                            <a:ea typeface="ＭＳ Ｐゴシック" charset="0"/>
                          </a:rPr>
                          <m:t>𝑥</m:t>
                        </m:r>
                      </m:e>
                    </m:d>
                    <m:r>
                      <a:rPr lang="en-US" sz="2000" b="0" i="1" smtClean="0">
                        <a:solidFill>
                          <a:schemeClr val="tx2"/>
                        </a:solidFill>
                        <a:latin typeface="Cambria Math" panose="02040503050406030204" pitchFamily="18" charset="0"/>
                        <a:ea typeface="ＭＳ Ｐゴシック" charset="0"/>
                      </a:rPr>
                      <m:t>=</m:t>
                    </m:r>
                    <m:f>
                      <m:fPr>
                        <m:ctrlPr>
                          <a:rPr lang="en-US" sz="2000" b="0" i="1" smtClean="0">
                            <a:solidFill>
                              <a:schemeClr val="tx2"/>
                            </a:solidFill>
                            <a:latin typeface="Cambria Math" panose="02040503050406030204" pitchFamily="18" charset="0"/>
                            <a:ea typeface="ＭＳ Ｐゴシック" charset="0"/>
                          </a:rPr>
                        </m:ctrlPr>
                      </m:fPr>
                      <m:num>
                        <m:sSup>
                          <m:sSupPr>
                            <m:ctrlPr>
                              <a:rPr lang="en-US" sz="2000" b="0" i="1" smtClean="0">
                                <a:solidFill>
                                  <a:schemeClr val="tx2"/>
                                </a:solidFill>
                                <a:latin typeface="Cambria Math" panose="02040503050406030204" pitchFamily="18" charset="0"/>
                                <a:ea typeface="ＭＳ Ｐゴシック" charset="0"/>
                              </a:rPr>
                            </m:ctrlPr>
                          </m:sSupPr>
                          <m:e>
                            <m:r>
                              <a:rPr lang="en-US" sz="2000" b="0" i="1" smtClean="0">
                                <a:solidFill>
                                  <a:schemeClr val="tx2"/>
                                </a:solidFill>
                                <a:latin typeface="Cambria Math" panose="02040503050406030204" pitchFamily="18" charset="0"/>
                                <a:ea typeface="ＭＳ Ｐゴシック" charset="0"/>
                              </a:rPr>
                              <m:t>𝑥</m:t>
                            </m:r>
                          </m:e>
                          <m:sup>
                            <m:r>
                              <a:rPr lang="en-US" sz="2000" b="0" i="1" smtClean="0">
                                <a:solidFill>
                                  <a:schemeClr val="tx2"/>
                                </a:solidFill>
                                <a:latin typeface="Cambria Math" panose="02040503050406030204" pitchFamily="18" charset="0"/>
                                <a:ea typeface="ＭＳ Ｐゴシック" charset="0"/>
                              </a:rPr>
                              <m:t>2</m:t>
                            </m:r>
                          </m:sup>
                        </m:sSup>
                        <m:r>
                          <a:rPr lang="en-US" sz="2000" b="0" i="1" smtClean="0">
                            <a:solidFill>
                              <a:schemeClr val="tx2"/>
                            </a:solidFill>
                            <a:latin typeface="Cambria Math" panose="02040503050406030204" pitchFamily="18" charset="0"/>
                            <a:ea typeface="ＭＳ Ｐゴシック" charset="0"/>
                          </a:rPr>
                          <m:t>−4</m:t>
                        </m:r>
                      </m:num>
                      <m:den>
                        <m:r>
                          <a:rPr lang="en-US" sz="2000" b="0" i="1" smtClean="0">
                            <a:solidFill>
                              <a:schemeClr val="tx2"/>
                            </a:solidFill>
                            <a:latin typeface="Cambria Math" panose="02040503050406030204" pitchFamily="18" charset="0"/>
                            <a:ea typeface="ＭＳ Ｐゴシック" charset="0"/>
                          </a:rPr>
                          <m:t>𝑥</m:t>
                        </m:r>
                        <m:r>
                          <a:rPr lang="en-US" sz="2000" b="0" i="1" smtClean="0">
                            <a:solidFill>
                              <a:schemeClr val="tx2"/>
                            </a:solidFill>
                            <a:latin typeface="Cambria Math" panose="02040503050406030204" pitchFamily="18" charset="0"/>
                            <a:ea typeface="ＭＳ Ｐゴシック" charset="0"/>
                          </a:rPr>
                          <m:t>−2</m:t>
                        </m:r>
                      </m:den>
                    </m:f>
                  </m:oMath>
                </a14:m>
                <a:endParaRPr lang="en-US" sz="2000" b="0" dirty="0">
                  <a:solidFill>
                    <a:schemeClr val="tx2"/>
                  </a:solidFill>
                  <a:latin typeface="+mn-lt"/>
                  <a:ea typeface="ＭＳ Ｐゴシック" charset="0"/>
                </a:endParaRPr>
              </a:p>
              <a:p>
                <a:pPr>
                  <a:lnSpc>
                    <a:spcPct val="90000"/>
                  </a:lnSpc>
                  <a:spcBef>
                    <a:spcPct val="20000"/>
                  </a:spcBef>
                </a:pPr>
                <a:endParaRPr lang="en-US" sz="2000" b="0" dirty="0">
                  <a:solidFill>
                    <a:schemeClr val="tx2"/>
                  </a:solidFill>
                  <a:latin typeface="+mn-lt"/>
                  <a:ea typeface="ＭＳ Ｐゴシック" charset="0"/>
                </a:endParaRPr>
              </a:p>
              <a:p>
                <a:pPr>
                  <a:lnSpc>
                    <a:spcPct val="90000"/>
                  </a:lnSpc>
                  <a:spcBef>
                    <a:spcPct val="20000"/>
                  </a:spcBef>
                </a:pPr>
                <a:endParaRPr lang="en-US" b="0" dirty="0">
                  <a:solidFill>
                    <a:srgbClr val="7030A0"/>
                  </a:solidFill>
                  <a:latin typeface="+mn-lt"/>
                  <a:ea typeface="ＭＳ Ｐゴシック" charset="0"/>
                </a:endParaRPr>
              </a:p>
            </p:txBody>
          </p:sp>
        </mc:Choice>
        <mc:Fallback xmlns="">
          <p:sp>
            <p:nvSpPr>
              <p:cNvPr id="7" name="TextBox 6">
                <a:extLst>
                  <a:ext uri="{FF2B5EF4-FFF2-40B4-BE49-F238E27FC236}">
                    <a16:creationId xmlns:a16="http://schemas.microsoft.com/office/drawing/2014/main" id="{59EB4652-8E4F-B140-9C12-C15E576208C2}"/>
                  </a:ext>
                </a:extLst>
              </p:cNvPr>
              <p:cNvSpPr txBox="1">
                <a:spLocks noRot="1" noChangeAspect="1" noMove="1" noResize="1" noEditPoints="1" noAdjustHandles="1" noChangeArrowheads="1" noChangeShapeType="1" noTextEdit="1"/>
              </p:cNvSpPr>
              <p:nvPr/>
            </p:nvSpPr>
            <p:spPr bwMode="auto">
              <a:xfrm>
                <a:off x="3962400" y="1600199"/>
                <a:ext cx="4876800" cy="4525963"/>
              </a:xfrm>
              <a:prstGeom prst="rect">
                <a:avLst/>
              </a:prstGeom>
              <a:blipFill>
                <a:blip r:embed="rId3"/>
                <a:stretch>
                  <a:fillRect l="-1302" t="-1117" r="-781"/>
                </a:stretch>
              </a:blipFill>
              <a:ln>
                <a:noFill/>
              </a:ln>
            </p:spPr>
            <p:txBody>
              <a:bodyPr/>
              <a:lstStyle/>
              <a:p>
                <a:r>
                  <a:rPr lang="en-US">
                    <a:noFill/>
                  </a:rPr>
                  <a:t> </a:t>
                </a:r>
              </a:p>
            </p:txBody>
          </p:sp>
        </mc:Fallback>
      </mc:AlternateContent>
      <p:grpSp>
        <p:nvGrpSpPr>
          <p:cNvPr id="33" name="Group 32">
            <a:extLst>
              <a:ext uri="{FF2B5EF4-FFF2-40B4-BE49-F238E27FC236}">
                <a16:creationId xmlns:a16="http://schemas.microsoft.com/office/drawing/2014/main" id="{010321A6-7DCB-4A52-860E-F3B990D983D7}"/>
              </a:ext>
            </a:extLst>
          </p:cNvPr>
          <p:cNvGrpSpPr/>
          <p:nvPr/>
        </p:nvGrpSpPr>
        <p:grpSpPr>
          <a:xfrm>
            <a:off x="5797368" y="2285568"/>
            <a:ext cx="2022840" cy="940320"/>
            <a:chOff x="5797368" y="2285568"/>
            <a:chExt cx="2022840" cy="940320"/>
          </a:xfrm>
        </p:grpSpPr>
        <mc:AlternateContent xmlns:mc="http://schemas.openxmlformats.org/markup-compatibility/2006">
          <mc:Choice xmlns:p14="http://schemas.microsoft.com/office/powerpoint/2010/main" Requires="p14">
            <p:contentPart p14:bwMode="auto" r:id="rId4">
              <p14:nvContentPartPr>
                <p14:cNvPr id="8" name="Ink 7">
                  <a:extLst>
                    <a:ext uri="{FF2B5EF4-FFF2-40B4-BE49-F238E27FC236}">
                      <a16:creationId xmlns:a16="http://schemas.microsoft.com/office/drawing/2014/main" id="{D7E883E2-A7FC-40E0-BB27-CE666D86763B}"/>
                    </a:ext>
                  </a:extLst>
                </p14:cNvPr>
                <p14:cNvContentPartPr/>
                <p14:nvPr/>
              </p14:nvContentPartPr>
              <p14:xfrm>
                <a:off x="5815368" y="2843208"/>
                <a:ext cx="72720" cy="9720"/>
              </p14:xfrm>
            </p:contentPart>
          </mc:Choice>
          <mc:Fallback>
            <p:pic>
              <p:nvPicPr>
                <p:cNvPr id="8" name="Ink 7">
                  <a:extLst>
                    <a:ext uri="{FF2B5EF4-FFF2-40B4-BE49-F238E27FC236}">
                      <a16:creationId xmlns:a16="http://schemas.microsoft.com/office/drawing/2014/main" id="{D7E883E2-A7FC-40E0-BB27-CE666D86763B}"/>
                    </a:ext>
                  </a:extLst>
                </p:cNvPr>
                <p:cNvPicPr/>
                <p:nvPr/>
              </p:nvPicPr>
              <p:blipFill>
                <a:blip r:embed="rId5"/>
                <a:stretch>
                  <a:fillRect/>
                </a:stretch>
              </p:blipFill>
              <p:spPr>
                <a:xfrm>
                  <a:off x="5811048" y="2838888"/>
                  <a:ext cx="813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BB91662-5677-4C11-90C3-07A8A1011214}"/>
                    </a:ext>
                  </a:extLst>
                </p14:cNvPr>
                <p14:cNvContentPartPr/>
                <p14:nvPr/>
              </p14:nvContentPartPr>
              <p14:xfrm>
                <a:off x="5797368" y="2757168"/>
                <a:ext cx="68400" cy="3960"/>
              </p14:xfrm>
            </p:contentPart>
          </mc:Choice>
          <mc:Fallback>
            <p:pic>
              <p:nvPicPr>
                <p:cNvPr id="4" name="Ink 3">
                  <a:extLst>
                    <a:ext uri="{FF2B5EF4-FFF2-40B4-BE49-F238E27FC236}">
                      <a16:creationId xmlns:a16="http://schemas.microsoft.com/office/drawing/2014/main" id="{7BB91662-5677-4C11-90C3-07A8A1011214}"/>
                    </a:ext>
                  </a:extLst>
                </p:cNvPr>
                <p:cNvPicPr/>
                <p:nvPr/>
              </p:nvPicPr>
              <p:blipFill>
                <a:blip r:embed="rId7"/>
                <a:stretch>
                  <a:fillRect/>
                </a:stretch>
              </p:blipFill>
              <p:spPr>
                <a:xfrm>
                  <a:off x="5793048" y="2752848"/>
                  <a:ext cx="770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6CA35245-A1BE-4D38-95F6-FE5568096015}"/>
                    </a:ext>
                  </a:extLst>
                </p14:cNvPr>
                <p14:cNvContentPartPr/>
                <p14:nvPr/>
              </p14:nvContentPartPr>
              <p14:xfrm>
                <a:off x="6089688" y="2760768"/>
                <a:ext cx="1192320" cy="46440"/>
              </p14:xfrm>
            </p:contentPart>
          </mc:Choice>
          <mc:Fallback>
            <p:pic>
              <p:nvPicPr>
                <p:cNvPr id="9" name="Ink 8">
                  <a:extLst>
                    <a:ext uri="{FF2B5EF4-FFF2-40B4-BE49-F238E27FC236}">
                      <a16:creationId xmlns:a16="http://schemas.microsoft.com/office/drawing/2014/main" id="{6CA35245-A1BE-4D38-95F6-FE5568096015}"/>
                    </a:ext>
                  </a:extLst>
                </p:cNvPr>
                <p:cNvPicPr/>
                <p:nvPr/>
              </p:nvPicPr>
              <p:blipFill>
                <a:blip r:embed="rId9"/>
                <a:stretch>
                  <a:fillRect/>
                </a:stretch>
              </p:blipFill>
              <p:spPr>
                <a:xfrm>
                  <a:off x="6085368" y="2756448"/>
                  <a:ext cx="12009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E659AF22-642E-4955-A75D-FCE4902145F5}"/>
                    </a:ext>
                  </a:extLst>
                </p14:cNvPr>
                <p14:cNvContentPartPr/>
                <p14:nvPr/>
              </p14:nvContentPartPr>
              <p14:xfrm>
                <a:off x="6070968" y="2422368"/>
                <a:ext cx="64800" cy="309240"/>
              </p14:xfrm>
            </p:contentPart>
          </mc:Choice>
          <mc:Fallback>
            <p:pic>
              <p:nvPicPr>
                <p:cNvPr id="11" name="Ink 10">
                  <a:extLst>
                    <a:ext uri="{FF2B5EF4-FFF2-40B4-BE49-F238E27FC236}">
                      <a16:creationId xmlns:a16="http://schemas.microsoft.com/office/drawing/2014/main" id="{E659AF22-642E-4955-A75D-FCE4902145F5}"/>
                    </a:ext>
                  </a:extLst>
                </p:cNvPr>
                <p:cNvPicPr/>
                <p:nvPr/>
              </p:nvPicPr>
              <p:blipFill>
                <a:blip r:embed="rId11"/>
                <a:stretch>
                  <a:fillRect/>
                </a:stretch>
              </p:blipFill>
              <p:spPr>
                <a:xfrm>
                  <a:off x="6066648" y="2418048"/>
                  <a:ext cx="7344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2CBC17D9-A10B-4A53-A681-A3C605BBF68C}"/>
                    </a:ext>
                  </a:extLst>
                </p14:cNvPr>
                <p14:cNvContentPartPr/>
                <p14:nvPr/>
              </p14:nvContentPartPr>
              <p14:xfrm>
                <a:off x="6217488" y="2511648"/>
                <a:ext cx="161640" cy="149400"/>
              </p14:xfrm>
            </p:contentPart>
          </mc:Choice>
          <mc:Fallback>
            <p:pic>
              <p:nvPicPr>
                <p:cNvPr id="12" name="Ink 11">
                  <a:extLst>
                    <a:ext uri="{FF2B5EF4-FFF2-40B4-BE49-F238E27FC236}">
                      <a16:creationId xmlns:a16="http://schemas.microsoft.com/office/drawing/2014/main" id="{2CBC17D9-A10B-4A53-A681-A3C605BBF68C}"/>
                    </a:ext>
                  </a:extLst>
                </p:cNvPr>
                <p:cNvPicPr/>
                <p:nvPr/>
              </p:nvPicPr>
              <p:blipFill>
                <a:blip r:embed="rId13"/>
                <a:stretch>
                  <a:fillRect/>
                </a:stretch>
              </p:blipFill>
              <p:spPr>
                <a:xfrm>
                  <a:off x="6213168" y="2507328"/>
                  <a:ext cx="1702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56497858-352D-4389-9CE8-8EA528407D45}"/>
                    </a:ext>
                  </a:extLst>
                </p14:cNvPr>
                <p14:cNvContentPartPr/>
                <p14:nvPr/>
              </p14:nvContentPartPr>
              <p14:xfrm>
                <a:off x="6275808" y="2459448"/>
                <a:ext cx="88560" cy="220680"/>
              </p14:xfrm>
            </p:contentPart>
          </mc:Choice>
          <mc:Fallback>
            <p:pic>
              <p:nvPicPr>
                <p:cNvPr id="13" name="Ink 12">
                  <a:extLst>
                    <a:ext uri="{FF2B5EF4-FFF2-40B4-BE49-F238E27FC236}">
                      <a16:creationId xmlns:a16="http://schemas.microsoft.com/office/drawing/2014/main" id="{56497858-352D-4389-9CE8-8EA528407D45}"/>
                    </a:ext>
                  </a:extLst>
                </p:cNvPr>
                <p:cNvPicPr/>
                <p:nvPr/>
              </p:nvPicPr>
              <p:blipFill>
                <a:blip r:embed="rId15"/>
                <a:stretch>
                  <a:fillRect/>
                </a:stretch>
              </p:blipFill>
              <p:spPr>
                <a:xfrm>
                  <a:off x="6271488" y="2455128"/>
                  <a:ext cx="9720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0BC9AADB-8925-4999-A6A1-029464F676EB}"/>
                    </a:ext>
                  </a:extLst>
                </p14:cNvPr>
                <p14:cNvContentPartPr/>
                <p14:nvPr/>
              </p14:nvContentPartPr>
              <p14:xfrm>
                <a:off x="6463368" y="2477448"/>
                <a:ext cx="28800" cy="155880"/>
              </p14:xfrm>
            </p:contentPart>
          </mc:Choice>
          <mc:Fallback>
            <p:pic>
              <p:nvPicPr>
                <p:cNvPr id="14" name="Ink 13">
                  <a:extLst>
                    <a:ext uri="{FF2B5EF4-FFF2-40B4-BE49-F238E27FC236}">
                      <a16:creationId xmlns:a16="http://schemas.microsoft.com/office/drawing/2014/main" id="{0BC9AADB-8925-4999-A6A1-029464F676EB}"/>
                    </a:ext>
                  </a:extLst>
                </p:cNvPr>
                <p:cNvPicPr/>
                <p:nvPr/>
              </p:nvPicPr>
              <p:blipFill>
                <a:blip r:embed="rId17"/>
                <a:stretch>
                  <a:fillRect/>
                </a:stretch>
              </p:blipFill>
              <p:spPr>
                <a:xfrm>
                  <a:off x="6459048" y="2473128"/>
                  <a:ext cx="374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79B717C9-DA9B-490A-AA14-277CD29AA941}"/>
                    </a:ext>
                  </a:extLst>
                </p14:cNvPr>
                <p14:cNvContentPartPr/>
                <p14:nvPr/>
              </p14:nvContentPartPr>
              <p14:xfrm>
                <a:off x="6417288" y="2565288"/>
                <a:ext cx="83160" cy="12960"/>
              </p14:xfrm>
            </p:contentPart>
          </mc:Choice>
          <mc:Fallback>
            <p:pic>
              <p:nvPicPr>
                <p:cNvPr id="15" name="Ink 14">
                  <a:extLst>
                    <a:ext uri="{FF2B5EF4-FFF2-40B4-BE49-F238E27FC236}">
                      <a16:creationId xmlns:a16="http://schemas.microsoft.com/office/drawing/2014/main" id="{79B717C9-DA9B-490A-AA14-277CD29AA941}"/>
                    </a:ext>
                  </a:extLst>
                </p:cNvPr>
                <p:cNvPicPr/>
                <p:nvPr/>
              </p:nvPicPr>
              <p:blipFill>
                <a:blip r:embed="rId19"/>
                <a:stretch>
                  <a:fillRect/>
                </a:stretch>
              </p:blipFill>
              <p:spPr>
                <a:xfrm>
                  <a:off x="6412968" y="2560968"/>
                  <a:ext cx="918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1C926D26-BB68-4321-8377-ADB6385322E0}"/>
                    </a:ext>
                  </a:extLst>
                </p14:cNvPr>
                <p14:cNvContentPartPr/>
                <p14:nvPr/>
              </p14:nvContentPartPr>
              <p14:xfrm>
                <a:off x="6582888" y="2415528"/>
                <a:ext cx="84960" cy="228960"/>
              </p14:xfrm>
            </p:contentPart>
          </mc:Choice>
          <mc:Fallback>
            <p:pic>
              <p:nvPicPr>
                <p:cNvPr id="16" name="Ink 15">
                  <a:extLst>
                    <a:ext uri="{FF2B5EF4-FFF2-40B4-BE49-F238E27FC236}">
                      <a16:creationId xmlns:a16="http://schemas.microsoft.com/office/drawing/2014/main" id="{1C926D26-BB68-4321-8377-ADB6385322E0}"/>
                    </a:ext>
                  </a:extLst>
                </p:cNvPr>
                <p:cNvPicPr/>
                <p:nvPr/>
              </p:nvPicPr>
              <p:blipFill>
                <a:blip r:embed="rId21"/>
                <a:stretch>
                  <a:fillRect/>
                </a:stretch>
              </p:blipFill>
              <p:spPr>
                <a:xfrm>
                  <a:off x="6578568" y="2411208"/>
                  <a:ext cx="9360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77C53B7E-1F40-451D-AA39-26B74682F280}"/>
                    </a:ext>
                  </a:extLst>
                </p14:cNvPr>
                <p14:cNvContentPartPr/>
                <p14:nvPr/>
              </p14:nvContentPartPr>
              <p14:xfrm>
                <a:off x="6720408" y="2321928"/>
                <a:ext cx="112320" cy="384120"/>
              </p14:xfrm>
            </p:contentPart>
          </mc:Choice>
          <mc:Fallback>
            <p:pic>
              <p:nvPicPr>
                <p:cNvPr id="17" name="Ink 16">
                  <a:extLst>
                    <a:ext uri="{FF2B5EF4-FFF2-40B4-BE49-F238E27FC236}">
                      <a16:creationId xmlns:a16="http://schemas.microsoft.com/office/drawing/2014/main" id="{77C53B7E-1F40-451D-AA39-26B74682F280}"/>
                    </a:ext>
                  </a:extLst>
                </p:cNvPr>
                <p:cNvPicPr/>
                <p:nvPr/>
              </p:nvPicPr>
              <p:blipFill>
                <a:blip r:embed="rId23"/>
                <a:stretch>
                  <a:fillRect/>
                </a:stretch>
              </p:blipFill>
              <p:spPr>
                <a:xfrm>
                  <a:off x="6716088" y="2317608"/>
                  <a:ext cx="120960" cy="392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4DFCFBB6-4830-4367-9C3D-43291A5DD703}"/>
                    </a:ext>
                  </a:extLst>
                </p14:cNvPr>
                <p14:cNvContentPartPr/>
                <p14:nvPr/>
              </p14:nvContentPartPr>
              <p14:xfrm>
                <a:off x="6893208" y="2349288"/>
                <a:ext cx="83880" cy="310680"/>
              </p14:xfrm>
            </p:contentPart>
          </mc:Choice>
          <mc:Fallback>
            <p:pic>
              <p:nvPicPr>
                <p:cNvPr id="18" name="Ink 17">
                  <a:extLst>
                    <a:ext uri="{FF2B5EF4-FFF2-40B4-BE49-F238E27FC236}">
                      <a16:creationId xmlns:a16="http://schemas.microsoft.com/office/drawing/2014/main" id="{4DFCFBB6-4830-4367-9C3D-43291A5DD703}"/>
                    </a:ext>
                  </a:extLst>
                </p:cNvPr>
                <p:cNvPicPr/>
                <p:nvPr/>
              </p:nvPicPr>
              <p:blipFill>
                <a:blip r:embed="rId25"/>
                <a:stretch>
                  <a:fillRect/>
                </a:stretch>
              </p:blipFill>
              <p:spPr>
                <a:xfrm>
                  <a:off x="6888888" y="2344968"/>
                  <a:ext cx="92520" cy="3193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C3EA626F-AB33-499B-8D20-846ED2260912}"/>
                    </a:ext>
                  </a:extLst>
                </p14:cNvPr>
                <p14:cNvContentPartPr/>
                <p14:nvPr/>
              </p14:nvContentPartPr>
              <p14:xfrm>
                <a:off x="7031448" y="2441088"/>
                <a:ext cx="136080" cy="177120"/>
              </p14:xfrm>
            </p:contentPart>
          </mc:Choice>
          <mc:Fallback>
            <p:pic>
              <p:nvPicPr>
                <p:cNvPr id="19" name="Ink 18">
                  <a:extLst>
                    <a:ext uri="{FF2B5EF4-FFF2-40B4-BE49-F238E27FC236}">
                      <a16:creationId xmlns:a16="http://schemas.microsoft.com/office/drawing/2014/main" id="{C3EA626F-AB33-499B-8D20-846ED2260912}"/>
                    </a:ext>
                  </a:extLst>
                </p:cNvPr>
                <p:cNvPicPr/>
                <p:nvPr/>
              </p:nvPicPr>
              <p:blipFill>
                <a:blip r:embed="rId27"/>
                <a:stretch>
                  <a:fillRect/>
                </a:stretch>
              </p:blipFill>
              <p:spPr>
                <a:xfrm>
                  <a:off x="7027128" y="2436768"/>
                  <a:ext cx="1447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CD499187-5A05-4C25-912F-40644F3B8479}"/>
                    </a:ext>
                  </a:extLst>
                </p14:cNvPr>
                <p14:cNvContentPartPr/>
                <p14:nvPr/>
              </p14:nvContentPartPr>
              <p14:xfrm>
                <a:off x="7062408" y="2413728"/>
                <a:ext cx="88200" cy="264600"/>
              </p14:xfrm>
            </p:contentPart>
          </mc:Choice>
          <mc:Fallback>
            <p:pic>
              <p:nvPicPr>
                <p:cNvPr id="20" name="Ink 19">
                  <a:extLst>
                    <a:ext uri="{FF2B5EF4-FFF2-40B4-BE49-F238E27FC236}">
                      <a16:creationId xmlns:a16="http://schemas.microsoft.com/office/drawing/2014/main" id="{CD499187-5A05-4C25-912F-40644F3B8479}"/>
                    </a:ext>
                  </a:extLst>
                </p:cNvPr>
                <p:cNvPicPr/>
                <p:nvPr/>
              </p:nvPicPr>
              <p:blipFill>
                <a:blip r:embed="rId29"/>
                <a:stretch>
                  <a:fillRect/>
                </a:stretch>
              </p:blipFill>
              <p:spPr>
                <a:xfrm>
                  <a:off x="7058088" y="2409408"/>
                  <a:ext cx="9684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E52CB9F8-7979-4049-959F-913090CE25BE}"/>
                    </a:ext>
                  </a:extLst>
                </p14:cNvPr>
                <p14:cNvContentPartPr/>
                <p14:nvPr/>
              </p14:nvContentPartPr>
              <p14:xfrm>
                <a:off x="7205328" y="2559528"/>
                <a:ext cx="136800" cy="18720"/>
              </p14:xfrm>
            </p:contentPart>
          </mc:Choice>
          <mc:Fallback>
            <p:pic>
              <p:nvPicPr>
                <p:cNvPr id="21" name="Ink 20">
                  <a:extLst>
                    <a:ext uri="{FF2B5EF4-FFF2-40B4-BE49-F238E27FC236}">
                      <a16:creationId xmlns:a16="http://schemas.microsoft.com/office/drawing/2014/main" id="{E52CB9F8-7979-4049-959F-913090CE25BE}"/>
                    </a:ext>
                  </a:extLst>
                </p:cNvPr>
                <p:cNvPicPr/>
                <p:nvPr/>
              </p:nvPicPr>
              <p:blipFill>
                <a:blip r:embed="rId31"/>
                <a:stretch>
                  <a:fillRect/>
                </a:stretch>
              </p:blipFill>
              <p:spPr>
                <a:xfrm>
                  <a:off x="7201008" y="2555208"/>
                  <a:ext cx="1454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BBD1AE8E-E4AD-4B82-A394-5669E9D926F7}"/>
                    </a:ext>
                  </a:extLst>
                </p14:cNvPr>
                <p14:cNvContentPartPr/>
                <p14:nvPr/>
              </p14:nvContentPartPr>
              <p14:xfrm>
                <a:off x="7432488" y="2396088"/>
                <a:ext cx="199800" cy="244080"/>
              </p14:xfrm>
            </p:contentPart>
          </mc:Choice>
          <mc:Fallback>
            <p:pic>
              <p:nvPicPr>
                <p:cNvPr id="22" name="Ink 21">
                  <a:extLst>
                    <a:ext uri="{FF2B5EF4-FFF2-40B4-BE49-F238E27FC236}">
                      <a16:creationId xmlns:a16="http://schemas.microsoft.com/office/drawing/2014/main" id="{BBD1AE8E-E4AD-4B82-A394-5669E9D926F7}"/>
                    </a:ext>
                  </a:extLst>
                </p:cNvPr>
                <p:cNvPicPr/>
                <p:nvPr/>
              </p:nvPicPr>
              <p:blipFill>
                <a:blip r:embed="rId33"/>
                <a:stretch>
                  <a:fillRect/>
                </a:stretch>
              </p:blipFill>
              <p:spPr>
                <a:xfrm>
                  <a:off x="7428168" y="2391768"/>
                  <a:ext cx="20844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5AFEE1D3-D881-4A8F-A379-9B62A0036D82}"/>
                    </a:ext>
                  </a:extLst>
                </p14:cNvPr>
                <p14:cNvContentPartPr/>
                <p14:nvPr/>
              </p14:nvContentPartPr>
              <p14:xfrm>
                <a:off x="7607448" y="2285568"/>
                <a:ext cx="212760" cy="370800"/>
              </p14:xfrm>
            </p:contentPart>
          </mc:Choice>
          <mc:Fallback>
            <p:pic>
              <p:nvPicPr>
                <p:cNvPr id="23" name="Ink 22">
                  <a:extLst>
                    <a:ext uri="{FF2B5EF4-FFF2-40B4-BE49-F238E27FC236}">
                      <a16:creationId xmlns:a16="http://schemas.microsoft.com/office/drawing/2014/main" id="{5AFEE1D3-D881-4A8F-A379-9B62A0036D82}"/>
                    </a:ext>
                  </a:extLst>
                </p:cNvPr>
                <p:cNvPicPr/>
                <p:nvPr/>
              </p:nvPicPr>
              <p:blipFill>
                <a:blip r:embed="rId35"/>
                <a:stretch>
                  <a:fillRect/>
                </a:stretch>
              </p:blipFill>
              <p:spPr>
                <a:xfrm>
                  <a:off x="7603128" y="2281248"/>
                  <a:ext cx="221400" cy="379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CB87DB47-DB1E-49DB-8960-EAFB53003244}"/>
                    </a:ext>
                  </a:extLst>
                </p14:cNvPr>
                <p14:cNvContentPartPr/>
                <p14:nvPr/>
              </p14:nvContentPartPr>
              <p14:xfrm>
                <a:off x="7242048" y="2724408"/>
                <a:ext cx="367200" cy="20160"/>
              </p14:xfrm>
            </p:contentPart>
          </mc:Choice>
          <mc:Fallback>
            <p:pic>
              <p:nvPicPr>
                <p:cNvPr id="25" name="Ink 24">
                  <a:extLst>
                    <a:ext uri="{FF2B5EF4-FFF2-40B4-BE49-F238E27FC236}">
                      <a16:creationId xmlns:a16="http://schemas.microsoft.com/office/drawing/2014/main" id="{CB87DB47-DB1E-49DB-8960-EAFB53003244}"/>
                    </a:ext>
                  </a:extLst>
                </p:cNvPr>
                <p:cNvPicPr/>
                <p:nvPr/>
              </p:nvPicPr>
              <p:blipFill>
                <a:blip r:embed="rId37"/>
                <a:stretch>
                  <a:fillRect/>
                </a:stretch>
              </p:blipFill>
              <p:spPr>
                <a:xfrm>
                  <a:off x="7237728" y="2720088"/>
                  <a:ext cx="3758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Ink 26">
                  <a:extLst>
                    <a:ext uri="{FF2B5EF4-FFF2-40B4-BE49-F238E27FC236}">
                      <a16:creationId xmlns:a16="http://schemas.microsoft.com/office/drawing/2014/main" id="{1EFC9540-D3ED-492A-823D-6664C50EBB28}"/>
                    </a:ext>
                  </a:extLst>
                </p14:cNvPr>
                <p14:cNvContentPartPr/>
                <p14:nvPr/>
              </p14:nvContentPartPr>
              <p14:xfrm>
                <a:off x="6490368" y="2852208"/>
                <a:ext cx="83880" cy="373680"/>
              </p14:xfrm>
            </p:contentPart>
          </mc:Choice>
          <mc:Fallback>
            <p:pic>
              <p:nvPicPr>
                <p:cNvPr id="27" name="Ink 26">
                  <a:extLst>
                    <a:ext uri="{FF2B5EF4-FFF2-40B4-BE49-F238E27FC236}">
                      <a16:creationId xmlns:a16="http://schemas.microsoft.com/office/drawing/2014/main" id="{1EFC9540-D3ED-492A-823D-6664C50EBB28}"/>
                    </a:ext>
                  </a:extLst>
                </p:cNvPr>
                <p:cNvPicPr/>
                <p:nvPr/>
              </p:nvPicPr>
              <p:blipFill>
                <a:blip r:embed="rId39"/>
                <a:stretch>
                  <a:fillRect/>
                </a:stretch>
              </p:blipFill>
              <p:spPr>
                <a:xfrm>
                  <a:off x="6486048" y="2847888"/>
                  <a:ext cx="92520" cy="3823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 name="Ink 27">
                  <a:extLst>
                    <a:ext uri="{FF2B5EF4-FFF2-40B4-BE49-F238E27FC236}">
                      <a16:creationId xmlns:a16="http://schemas.microsoft.com/office/drawing/2014/main" id="{9A200E5C-A4F6-4932-AEC0-E921AA6EDCCC}"/>
                    </a:ext>
                  </a:extLst>
                </p14:cNvPr>
                <p14:cNvContentPartPr/>
                <p14:nvPr/>
              </p14:nvContentPartPr>
              <p14:xfrm>
                <a:off x="6637968" y="2986848"/>
                <a:ext cx="173520" cy="155160"/>
              </p14:xfrm>
            </p:contentPart>
          </mc:Choice>
          <mc:Fallback>
            <p:pic>
              <p:nvPicPr>
                <p:cNvPr id="28" name="Ink 27">
                  <a:extLst>
                    <a:ext uri="{FF2B5EF4-FFF2-40B4-BE49-F238E27FC236}">
                      <a16:creationId xmlns:a16="http://schemas.microsoft.com/office/drawing/2014/main" id="{9A200E5C-A4F6-4932-AEC0-E921AA6EDCCC}"/>
                    </a:ext>
                  </a:extLst>
                </p:cNvPr>
                <p:cNvPicPr/>
                <p:nvPr/>
              </p:nvPicPr>
              <p:blipFill>
                <a:blip r:embed="rId41"/>
                <a:stretch>
                  <a:fillRect/>
                </a:stretch>
              </p:blipFill>
              <p:spPr>
                <a:xfrm>
                  <a:off x="6633648" y="2982528"/>
                  <a:ext cx="1821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9" name="Ink 28">
                  <a:extLst>
                    <a:ext uri="{FF2B5EF4-FFF2-40B4-BE49-F238E27FC236}">
                      <a16:creationId xmlns:a16="http://schemas.microsoft.com/office/drawing/2014/main" id="{F3DB9F64-86D0-4219-BB00-D4142C429EC5}"/>
                    </a:ext>
                  </a:extLst>
                </p14:cNvPr>
                <p14:cNvContentPartPr/>
                <p14:nvPr/>
              </p14:nvContentPartPr>
              <p14:xfrm>
                <a:off x="6716448" y="2926008"/>
                <a:ext cx="96120" cy="264600"/>
              </p14:xfrm>
            </p:contentPart>
          </mc:Choice>
          <mc:Fallback>
            <p:pic>
              <p:nvPicPr>
                <p:cNvPr id="29" name="Ink 28">
                  <a:extLst>
                    <a:ext uri="{FF2B5EF4-FFF2-40B4-BE49-F238E27FC236}">
                      <a16:creationId xmlns:a16="http://schemas.microsoft.com/office/drawing/2014/main" id="{F3DB9F64-86D0-4219-BB00-D4142C429EC5}"/>
                    </a:ext>
                  </a:extLst>
                </p:cNvPr>
                <p:cNvPicPr/>
                <p:nvPr/>
              </p:nvPicPr>
              <p:blipFill>
                <a:blip r:embed="rId43"/>
                <a:stretch>
                  <a:fillRect/>
                </a:stretch>
              </p:blipFill>
              <p:spPr>
                <a:xfrm>
                  <a:off x="6712128" y="2921688"/>
                  <a:ext cx="10476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0" name="Ink 29">
                  <a:extLst>
                    <a:ext uri="{FF2B5EF4-FFF2-40B4-BE49-F238E27FC236}">
                      <a16:creationId xmlns:a16="http://schemas.microsoft.com/office/drawing/2014/main" id="{99A00F4C-9F3D-4DE0-9EBE-5BF979D169BF}"/>
                    </a:ext>
                  </a:extLst>
                </p14:cNvPr>
                <p14:cNvContentPartPr/>
                <p14:nvPr/>
              </p14:nvContentPartPr>
              <p14:xfrm>
                <a:off x="6894288" y="3026448"/>
                <a:ext cx="72000" cy="9000"/>
              </p14:xfrm>
            </p:contentPart>
          </mc:Choice>
          <mc:Fallback>
            <p:pic>
              <p:nvPicPr>
                <p:cNvPr id="30" name="Ink 29">
                  <a:extLst>
                    <a:ext uri="{FF2B5EF4-FFF2-40B4-BE49-F238E27FC236}">
                      <a16:creationId xmlns:a16="http://schemas.microsoft.com/office/drawing/2014/main" id="{99A00F4C-9F3D-4DE0-9EBE-5BF979D169BF}"/>
                    </a:ext>
                  </a:extLst>
                </p:cNvPr>
                <p:cNvPicPr/>
                <p:nvPr/>
              </p:nvPicPr>
              <p:blipFill>
                <a:blip r:embed="rId45"/>
                <a:stretch>
                  <a:fillRect/>
                </a:stretch>
              </p:blipFill>
              <p:spPr>
                <a:xfrm>
                  <a:off x="6889968" y="3022128"/>
                  <a:ext cx="8064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1" name="Ink 30">
                  <a:extLst>
                    <a:ext uri="{FF2B5EF4-FFF2-40B4-BE49-F238E27FC236}">
                      <a16:creationId xmlns:a16="http://schemas.microsoft.com/office/drawing/2014/main" id="{FB386AA6-3599-445A-8D61-E459DAA850FC}"/>
                    </a:ext>
                  </a:extLst>
                </p14:cNvPr>
                <p14:cNvContentPartPr/>
                <p14:nvPr/>
              </p14:nvContentPartPr>
              <p14:xfrm>
                <a:off x="7040448" y="2953008"/>
                <a:ext cx="243000" cy="224640"/>
              </p14:xfrm>
            </p:contentPart>
          </mc:Choice>
          <mc:Fallback>
            <p:pic>
              <p:nvPicPr>
                <p:cNvPr id="31" name="Ink 30">
                  <a:extLst>
                    <a:ext uri="{FF2B5EF4-FFF2-40B4-BE49-F238E27FC236}">
                      <a16:creationId xmlns:a16="http://schemas.microsoft.com/office/drawing/2014/main" id="{FB386AA6-3599-445A-8D61-E459DAA850FC}"/>
                    </a:ext>
                  </a:extLst>
                </p:cNvPr>
                <p:cNvPicPr/>
                <p:nvPr/>
              </p:nvPicPr>
              <p:blipFill>
                <a:blip r:embed="rId47"/>
                <a:stretch>
                  <a:fillRect/>
                </a:stretch>
              </p:blipFill>
              <p:spPr>
                <a:xfrm>
                  <a:off x="7036128" y="2948688"/>
                  <a:ext cx="25164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2" name="Ink 31">
                  <a:extLst>
                    <a:ext uri="{FF2B5EF4-FFF2-40B4-BE49-F238E27FC236}">
                      <a16:creationId xmlns:a16="http://schemas.microsoft.com/office/drawing/2014/main" id="{B86202A9-0F25-4167-B2E8-3CF7B11E5CCA}"/>
                    </a:ext>
                  </a:extLst>
                </p14:cNvPr>
                <p14:cNvContentPartPr/>
                <p14:nvPr/>
              </p14:nvContentPartPr>
              <p14:xfrm>
                <a:off x="7351488" y="2843568"/>
                <a:ext cx="157680" cy="350640"/>
              </p14:xfrm>
            </p:contentPart>
          </mc:Choice>
          <mc:Fallback>
            <p:pic>
              <p:nvPicPr>
                <p:cNvPr id="32" name="Ink 31">
                  <a:extLst>
                    <a:ext uri="{FF2B5EF4-FFF2-40B4-BE49-F238E27FC236}">
                      <a16:creationId xmlns:a16="http://schemas.microsoft.com/office/drawing/2014/main" id="{B86202A9-0F25-4167-B2E8-3CF7B11E5CCA}"/>
                    </a:ext>
                  </a:extLst>
                </p:cNvPr>
                <p:cNvPicPr/>
                <p:nvPr/>
              </p:nvPicPr>
              <p:blipFill>
                <a:blip r:embed="rId49"/>
                <a:stretch>
                  <a:fillRect/>
                </a:stretch>
              </p:blipFill>
              <p:spPr>
                <a:xfrm>
                  <a:off x="7347168" y="2839248"/>
                  <a:ext cx="166320" cy="359280"/>
                </a:xfrm>
                <a:prstGeom prst="rect">
                  <a:avLst/>
                </a:prstGeom>
              </p:spPr>
            </p:pic>
          </mc:Fallback>
        </mc:AlternateContent>
      </p:grpSp>
      <p:grpSp>
        <p:nvGrpSpPr>
          <p:cNvPr id="36" name="Group 35">
            <a:extLst>
              <a:ext uri="{FF2B5EF4-FFF2-40B4-BE49-F238E27FC236}">
                <a16:creationId xmlns:a16="http://schemas.microsoft.com/office/drawing/2014/main" id="{E82E978F-A2FB-4DCB-8A7F-76801A5B53E4}"/>
              </a:ext>
            </a:extLst>
          </p:cNvPr>
          <p:cNvGrpSpPr/>
          <p:nvPr/>
        </p:nvGrpSpPr>
        <p:grpSpPr>
          <a:xfrm>
            <a:off x="6632928" y="2254968"/>
            <a:ext cx="1129680" cy="973080"/>
            <a:chOff x="6632928" y="2254968"/>
            <a:chExt cx="1129680" cy="973080"/>
          </a:xfrm>
        </p:grpSpPr>
        <mc:AlternateContent xmlns:mc="http://schemas.openxmlformats.org/markup-compatibility/2006">
          <mc:Choice xmlns:p14="http://schemas.microsoft.com/office/powerpoint/2010/main" Requires="p14">
            <p:contentPart p14:bwMode="auto" r:id="rId50">
              <p14:nvContentPartPr>
                <p14:cNvPr id="34" name="Ink 33">
                  <a:extLst>
                    <a:ext uri="{FF2B5EF4-FFF2-40B4-BE49-F238E27FC236}">
                      <a16:creationId xmlns:a16="http://schemas.microsoft.com/office/drawing/2014/main" id="{2137B6C5-1D86-44D9-AC03-39D8376D714F}"/>
                    </a:ext>
                  </a:extLst>
                </p14:cNvPr>
                <p14:cNvContentPartPr/>
                <p14:nvPr/>
              </p14:nvContentPartPr>
              <p14:xfrm>
                <a:off x="7014888" y="2254968"/>
                <a:ext cx="747720" cy="393840"/>
              </p14:xfrm>
            </p:contentPart>
          </mc:Choice>
          <mc:Fallback>
            <p:pic>
              <p:nvPicPr>
                <p:cNvPr id="34" name="Ink 33">
                  <a:extLst>
                    <a:ext uri="{FF2B5EF4-FFF2-40B4-BE49-F238E27FC236}">
                      <a16:creationId xmlns:a16="http://schemas.microsoft.com/office/drawing/2014/main" id="{2137B6C5-1D86-44D9-AC03-39D8376D714F}"/>
                    </a:ext>
                  </a:extLst>
                </p:cNvPr>
                <p:cNvPicPr/>
                <p:nvPr/>
              </p:nvPicPr>
              <p:blipFill>
                <a:blip r:embed="rId51"/>
                <a:stretch>
                  <a:fillRect/>
                </a:stretch>
              </p:blipFill>
              <p:spPr>
                <a:xfrm>
                  <a:off x="7010568" y="2250648"/>
                  <a:ext cx="756360" cy="4024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5" name="Ink 34">
                  <a:extLst>
                    <a:ext uri="{FF2B5EF4-FFF2-40B4-BE49-F238E27FC236}">
                      <a16:creationId xmlns:a16="http://schemas.microsoft.com/office/drawing/2014/main" id="{85E9239E-514E-402E-9247-80965FB177A5}"/>
                    </a:ext>
                  </a:extLst>
                </p14:cNvPr>
                <p14:cNvContentPartPr/>
                <p14:nvPr/>
              </p14:nvContentPartPr>
              <p14:xfrm>
                <a:off x="6632928" y="2687688"/>
                <a:ext cx="927360" cy="540360"/>
              </p14:xfrm>
            </p:contentPart>
          </mc:Choice>
          <mc:Fallback>
            <p:pic>
              <p:nvPicPr>
                <p:cNvPr id="35" name="Ink 34">
                  <a:extLst>
                    <a:ext uri="{FF2B5EF4-FFF2-40B4-BE49-F238E27FC236}">
                      <a16:creationId xmlns:a16="http://schemas.microsoft.com/office/drawing/2014/main" id="{85E9239E-514E-402E-9247-80965FB177A5}"/>
                    </a:ext>
                  </a:extLst>
                </p:cNvPr>
                <p:cNvPicPr/>
                <p:nvPr/>
              </p:nvPicPr>
              <p:blipFill>
                <a:blip r:embed="rId53"/>
                <a:stretch>
                  <a:fillRect/>
                </a:stretch>
              </p:blipFill>
              <p:spPr>
                <a:xfrm>
                  <a:off x="6628608" y="2683368"/>
                  <a:ext cx="936000" cy="549000"/>
                </a:xfrm>
                <a:prstGeom prst="rect">
                  <a:avLst/>
                </a:prstGeom>
              </p:spPr>
            </p:pic>
          </mc:Fallback>
        </mc:AlternateContent>
      </p:grpSp>
      <p:grpSp>
        <p:nvGrpSpPr>
          <p:cNvPr id="108" name="Group 107">
            <a:extLst>
              <a:ext uri="{FF2B5EF4-FFF2-40B4-BE49-F238E27FC236}">
                <a16:creationId xmlns:a16="http://schemas.microsoft.com/office/drawing/2014/main" id="{A2B438FB-A3B4-4C9B-BEB0-1F1F668AF90F}"/>
              </a:ext>
            </a:extLst>
          </p:cNvPr>
          <p:cNvGrpSpPr/>
          <p:nvPr/>
        </p:nvGrpSpPr>
        <p:grpSpPr>
          <a:xfrm>
            <a:off x="4716648" y="3401208"/>
            <a:ext cx="4164120" cy="2001960"/>
            <a:chOff x="4716648" y="3401208"/>
            <a:chExt cx="4164120" cy="2001960"/>
          </a:xfrm>
        </p:grpSpPr>
        <mc:AlternateContent xmlns:mc="http://schemas.openxmlformats.org/markup-compatibility/2006">
          <mc:Choice xmlns:p14="http://schemas.microsoft.com/office/powerpoint/2010/main" Requires="p14">
            <p:contentPart p14:bwMode="auto" r:id="rId54">
              <p14:nvContentPartPr>
                <p14:cNvPr id="37" name="Ink 36">
                  <a:extLst>
                    <a:ext uri="{FF2B5EF4-FFF2-40B4-BE49-F238E27FC236}">
                      <a16:creationId xmlns:a16="http://schemas.microsoft.com/office/drawing/2014/main" id="{A36C8113-62E8-43B2-B5E6-B76640644AC9}"/>
                    </a:ext>
                  </a:extLst>
                </p14:cNvPr>
                <p14:cNvContentPartPr/>
                <p14:nvPr/>
              </p14:nvContentPartPr>
              <p14:xfrm>
                <a:off x="4716648" y="3629808"/>
                <a:ext cx="167400" cy="267120"/>
              </p14:xfrm>
            </p:contentPart>
          </mc:Choice>
          <mc:Fallback>
            <p:pic>
              <p:nvPicPr>
                <p:cNvPr id="37" name="Ink 36">
                  <a:extLst>
                    <a:ext uri="{FF2B5EF4-FFF2-40B4-BE49-F238E27FC236}">
                      <a16:creationId xmlns:a16="http://schemas.microsoft.com/office/drawing/2014/main" id="{A36C8113-62E8-43B2-B5E6-B76640644AC9}"/>
                    </a:ext>
                  </a:extLst>
                </p:cNvPr>
                <p:cNvPicPr/>
                <p:nvPr/>
              </p:nvPicPr>
              <p:blipFill>
                <a:blip r:embed="rId55"/>
                <a:stretch>
                  <a:fillRect/>
                </a:stretch>
              </p:blipFill>
              <p:spPr>
                <a:xfrm>
                  <a:off x="4712328" y="3625488"/>
                  <a:ext cx="17604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8" name="Ink 37">
                  <a:extLst>
                    <a:ext uri="{FF2B5EF4-FFF2-40B4-BE49-F238E27FC236}">
                      <a16:creationId xmlns:a16="http://schemas.microsoft.com/office/drawing/2014/main" id="{75BD3F47-36A5-4D7A-85CB-2158A2289829}"/>
                    </a:ext>
                  </a:extLst>
                </p14:cNvPr>
                <p14:cNvContentPartPr/>
                <p14:nvPr/>
              </p14:nvContentPartPr>
              <p14:xfrm>
                <a:off x="4955688" y="3775968"/>
                <a:ext cx="18000" cy="114120"/>
              </p14:xfrm>
            </p:contentPart>
          </mc:Choice>
          <mc:Fallback>
            <p:pic>
              <p:nvPicPr>
                <p:cNvPr id="38" name="Ink 37">
                  <a:extLst>
                    <a:ext uri="{FF2B5EF4-FFF2-40B4-BE49-F238E27FC236}">
                      <a16:creationId xmlns:a16="http://schemas.microsoft.com/office/drawing/2014/main" id="{75BD3F47-36A5-4D7A-85CB-2158A2289829}"/>
                    </a:ext>
                  </a:extLst>
                </p:cNvPr>
                <p:cNvPicPr/>
                <p:nvPr/>
              </p:nvPicPr>
              <p:blipFill>
                <a:blip r:embed="rId57"/>
                <a:stretch>
                  <a:fillRect/>
                </a:stretch>
              </p:blipFill>
              <p:spPr>
                <a:xfrm>
                  <a:off x="4951368" y="3771648"/>
                  <a:ext cx="266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9" name="Ink 38">
                  <a:extLst>
                    <a:ext uri="{FF2B5EF4-FFF2-40B4-BE49-F238E27FC236}">
                      <a16:creationId xmlns:a16="http://schemas.microsoft.com/office/drawing/2014/main" id="{AE0FAE0E-2B8B-4CB6-91D2-1A64EAB07523}"/>
                    </a:ext>
                  </a:extLst>
                </p14:cNvPr>
                <p14:cNvContentPartPr/>
                <p14:nvPr/>
              </p14:nvContentPartPr>
              <p14:xfrm>
                <a:off x="5010408" y="3747528"/>
                <a:ext cx="162360" cy="127440"/>
              </p14:xfrm>
            </p:contentPart>
          </mc:Choice>
          <mc:Fallback>
            <p:pic>
              <p:nvPicPr>
                <p:cNvPr id="39" name="Ink 38">
                  <a:extLst>
                    <a:ext uri="{FF2B5EF4-FFF2-40B4-BE49-F238E27FC236}">
                      <a16:creationId xmlns:a16="http://schemas.microsoft.com/office/drawing/2014/main" id="{AE0FAE0E-2B8B-4CB6-91D2-1A64EAB07523}"/>
                    </a:ext>
                  </a:extLst>
                </p:cNvPr>
                <p:cNvPicPr/>
                <p:nvPr/>
              </p:nvPicPr>
              <p:blipFill>
                <a:blip r:embed="rId59"/>
                <a:stretch>
                  <a:fillRect/>
                </a:stretch>
              </p:blipFill>
              <p:spPr>
                <a:xfrm>
                  <a:off x="5006088" y="3743208"/>
                  <a:ext cx="17100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0" name="Ink 39">
                  <a:extLst>
                    <a:ext uri="{FF2B5EF4-FFF2-40B4-BE49-F238E27FC236}">
                      <a16:creationId xmlns:a16="http://schemas.microsoft.com/office/drawing/2014/main" id="{45DFFC70-D2A2-499E-A09D-5766850048FE}"/>
                    </a:ext>
                  </a:extLst>
                </p14:cNvPr>
                <p14:cNvContentPartPr/>
                <p14:nvPr/>
              </p14:nvContentPartPr>
              <p14:xfrm>
                <a:off x="5203368" y="3720888"/>
                <a:ext cx="155160" cy="158040"/>
              </p14:xfrm>
            </p:contentPart>
          </mc:Choice>
          <mc:Fallback>
            <p:pic>
              <p:nvPicPr>
                <p:cNvPr id="40" name="Ink 39">
                  <a:extLst>
                    <a:ext uri="{FF2B5EF4-FFF2-40B4-BE49-F238E27FC236}">
                      <a16:creationId xmlns:a16="http://schemas.microsoft.com/office/drawing/2014/main" id="{45DFFC70-D2A2-499E-A09D-5766850048FE}"/>
                    </a:ext>
                  </a:extLst>
                </p:cNvPr>
                <p:cNvPicPr/>
                <p:nvPr/>
              </p:nvPicPr>
              <p:blipFill>
                <a:blip r:embed="rId61"/>
                <a:stretch>
                  <a:fillRect/>
                </a:stretch>
              </p:blipFill>
              <p:spPr>
                <a:xfrm>
                  <a:off x="5199048" y="3716568"/>
                  <a:ext cx="1638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1" name="Ink 40">
                  <a:extLst>
                    <a:ext uri="{FF2B5EF4-FFF2-40B4-BE49-F238E27FC236}">
                      <a16:creationId xmlns:a16="http://schemas.microsoft.com/office/drawing/2014/main" id="{EBBEE659-8802-47C0-8773-15099AC36400}"/>
                    </a:ext>
                  </a:extLst>
                </p14:cNvPr>
                <p14:cNvContentPartPr/>
                <p14:nvPr/>
              </p14:nvContentPartPr>
              <p14:xfrm>
                <a:off x="5375088" y="3703248"/>
                <a:ext cx="162000" cy="174960"/>
              </p14:xfrm>
            </p:contentPart>
          </mc:Choice>
          <mc:Fallback>
            <p:pic>
              <p:nvPicPr>
                <p:cNvPr id="41" name="Ink 40">
                  <a:extLst>
                    <a:ext uri="{FF2B5EF4-FFF2-40B4-BE49-F238E27FC236}">
                      <a16:creationId xmlns:a16="http://schemas.microsoft.com/office/drawing/2014/main" id="{EBBEE659-8802-47C0-8773-15099AC36400}"/>
                    </a:ext>
                  </a:extLst>
                </p:cNvPr>
                <p:cNvPicPr/>
                <p:nvPr/>
              </p:nvPicPr>
              <p:blipFill>
                <a:blip r:embed="rId63"/>
                <a:stretch>
                  <a:fillRect/>
                </a:stretch>
              </p:blipFill>
              <p:spPr>
                <a:xfrm>
                  <a:off x="5370768" y="3698928"/>
                  <a:ext cx="1706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5" name="Ink 44">
                  <a:extLst>
                    <a:ext uri="{FF2B5EF4-FFF2-40B4-BE49-F238E27FC236}">
                      <a16:creationId xmlns:a16="http://schemas.microsoft.com/office/drawing/2014/main" id="{AF54BE66-0544-43AB-8DD0-CD650A9A50B7}"/>
                    </a:ext>
                  </a:extLst>
                </p14:cNvPr>
                <p14:cNvContentPartPr/>
                <p14:nvPr/>
              </p14:nvContentPartPr>
              <p14:xfrm>
                <a:off x="6659928" y="3601008"/>
                <a:ext cx="204840" cy="255240"/>
              </p14:xfrm>
            </p:contentPart>
          </mc:Choice>
          <mc:Fallback>
            <p:pic>
              <p:nvPicPr>
                <p:cNvPr id="45" name="Ink 44">
                  <a:extLst>
                    <a:ext uri="{FF2B5EF4-FFF2-40B4-BE49-F238E27FC236}">
                      <a16:creationId xmlns:a16="http://schemas.microsoft.com/office/drawing/2014/main" id="{AF54BE66-0544-43AB-8DD0-CD650A9A50B7}"/>
                    </a:ext>
                  </a:extLst>
                </p:cNvPr>
                <p:cNvPicPr/>
                <p:nvPr/>
              </p:nvPicPr>
              <p:blipFill>
                <a:blip r:embed="rId65"/>
                <a:stretch>
                  <a:fillRect/>
                </a:stretch>
              </p:blipFill>
              <p:spPr>
                <a:xfrm>
                  <a:off x="6655608" y="3596688"/>
                  <a:ext cx="21348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8" name="Ink 47">
                  <a:extLst>
                    <a:ext uri="{FF2B5EF4-FFF2-40B4-BE49-F238E27FC236}">
                      <a16:creationId xmlns:a16="http://schemas.microsoft.com/office/drawing/2014/main" id="{8DB7DF24-70D4-4FF8-B708-7F55E1145A66}"/>
                    </a:ext>
                  </a:extLst>
                </p14:cNvPr>
                <p14:cNvContentPartPr/>
                <p14:nvPr/>
              </p14:nvContentPartPr>
              <p14:xfrm>
                <a:off x="7324848" y="3620448"/>
                <a:ext cx="35640" cy="135360"/>
              </p14:xfrm>
            </p:contentPart>
          </mc:Choice>
          <mc:Fallback>
            <p:pic>
              <p:nvPicPr>
                <p:cNvPr id="48" name="Ink 47">
                  <a:extLst>
                    <a:ext uri="{FF2B5EF4-FFF2-40B4-BE49-F238E27FC236}">
                      <a16:creationId xmlns:a16="http://schemas.microsoft.com/office/drawing/2014/main" id="{8DB7DF24-70D4-4FF8-B708-7F55E1145A66}"/>
                    </a:ext>
                  </a:extLst>
                </p:cNvPr>
                <p:cNvPicPr/>
                <p:nvPr/>
              </p:nvPicPr>
              <p:blipFill>
                <a:blip r:embed="rId67"/>
                <a:stretch>
                  <a:fillRect/>
                </a:stretch>
              </p:blipFill>
              <p:spPr>
                <a:xfrm>
                  <a:off x="7320528" y="3616128"/>
                  <a:ext cx="442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9" name="Ink 48">
                  <a:extLst>
                    <a:ext uri="{FF2B5EF4-FFF2-40B4-BE49-F238E27FC236}">
                      <a16:creationId xmlns:a16="http://schemas.microsoft.com/office/drawing/2014/main" id="{4BAD15AE-D558-4A5B-8EBB-EB07F4882C0C}"/>
                    </a:ext>
                  </a:extLst>
                </p14:cNvPr>
                <p14:cNvContentPartPr/>
                <p14:nvPr/>
              </p14:nvContentPartPr>
              <p14:xfrm>
                <a:off x="7431408" y="3585528"/>
                <a:ext cx="149400" cy="218880"/>
              </p14:xfrm>
            </p:contentPart>
          </mc:Choice>
          <mc:Fallback>
            <p:pic>
              <p:nvPicPr>
                <p:cNvPr id="49" name="Ink 48">
                  <a:extLst>
                    <a:ext uri="{FF2B5EF4-FFF2-40B4-BE49-F238E27FC236}">
                      <a16:creationId xmlns:a16="http://schemas.microsoft.com/office/drawing/2014/main" id="{4BAD15AE-D558-4A5B-8EBB-EB07F4882C0C}"/>
                    </a:ext>
                  </a:extLst>
                </p:cNvPr>
                <p:cNvPicPr/>
                <p:nvPr/>
              </p:nvPicPr>
              <p:blipFill>
                <a:blip r:embed="rId69"/>
                <a:stretch>
                  <a:fillRect/>
                </a:stretch>
              </p:blipFill>
              <p:spPr>
                <a:xfrm>
                  <a:off x="7427088" y="3581208"/>
                  <a:ext cx="1580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0" name="Ink 49">
                  <a:extLst>
                    <a:ext uri="{FF2B5EF4-FFF2-40B4-BE49-F238E27FC236}">
                      <a16:creationId xmlns:a16="http://schemas.microsoft.com/office/drawing/2014/main" id="{A83E27B2-5B83-4BC5-ABD3-6BD763AF5FF3}"/>
                    </a:ext>
                  </a:extLst>
                </p14:cNvPr>
                <p14:cNvContentPartPr/>
                <p14:nvPr/>
              </p14:nvContentPartPr>
              <p14:xfrm>
                <a:off x="6902568" y="3464928"/>
                <a:ext cx="185400" cy="506880"/>
              </p14:xfrm>
            </p:contentPart>
          </mc:Choice>
          <mc:Fallback>
            <p:pic>
              <p:nvPicPr>
                <p:cNvPr id="50" name="Ink 49">
                  <a:extLst>
                    <a:ext uri="{FF2B5EF4-FFF2-40B4-BE49-F238E27FC236}">
                      <a16:creationId xmlns:a16="http://schemas.microsoft.com/office/drawing/2014/main" id="{A83E27B2-5B83-4BC5-ABD3-6BD763AF5FF3}"/>
                    </a:ext>
                  </a:extLst>
                </p:cNvPr>
                <p:cNvPicPr/>
                <p:nvPr/>
              </p:nvPicPr>
              <p:blipFill>
                <a:blip r:embed="rId71"/>
                <a:stretch>
                  <a:fillRect/>
                </a:stretch>
              </p:blipFill>
              <p:spPr>
                <a:xfrm>
                  <a:off x="6898248" y="3460608"/>
                  <a:ext cx="194040" cy="5155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2" name="Ink 41">
                  <a:extLst>
                    <a:ext uri="{FF2B5EF4-FFF2-40B4-BE49-F238E27FC236}">
                      <a16:creationId xmlns:a16="http://schemas.microsoft.com/office/drawing/2014/main" id="{B134E028-FFD5-4CCD-8EAF-5A55004D1528}"/>
                    </a:ext>
                  </a:extLst>
                </p14:cNvPr>
                <p14:cNvContentPartPr/>
                <p14:nvPr/>
              </p14:nvContentPartPr>
              <p14:xfrm>
                <a:off x="5961528" y="3666168"/>
                <a:ext cx="210960" cy="187560"/>
              </p14:xfrm>
            </p:contentPart>
          </mc:Choice>
          <mc:Fallback>
            <p:pic>
              <p:nvPicPr>
                <p:cNvPr id="42" name="Ink 41">
                  <a:extLst>
                    <a:ext uri="{FF2B5EF4-FFF2-40B4-BE49-F238E27FC236}">
                      <a16:creationId xmlns:a16="http://schemas.microsoft.com/office/drawing/2014/main" id="{B134E028-FFD5-4CCD-8EAF-5A55004D1528}"/>
                    </a:ext>
                  </a:extLst>
                </p:cNvPr>
                <p:cNvPicPr/>
                <p:nvPr/>
              </p:nvPicPr>
              <p:blipFill>
                <a:blip r:embed="rId73"/>
                <a:stretch>
                  <a:fillRect/>
                </a:stretch>
              </p:blipFill>
              <p:spPr>
                <a:xfrm>
                  <a:off x="5957208" y="3661848"/>
                  <a:ext cx="2196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3" name="Ink 42">
                  <a:extLst>
                    <a:ext uri="{FF2B5EF4-FFF2-40B4-BE49-F238E27FC236}">
                      <a16:creationId xmlns:a16="http://schemas.microsoft.com/office/drawing/2014/main" id="{B6B4477D-E20D-4DA6-9DCC-CD375E25058E}"/>
                    </a:ext>
                  </a:extLst>
                </p14:cNvPr>
                <p14:cNvContentPartPr/>
                <p14:nvPr/>
              </p14:nvContentPartPr>
              <p14:xfrm>
                <a:off x="6010488" y="3638808"/>
                <a:ext cx="134640" cy="237240"/>
              </p14:xfrm>
            </p:contentPart>
          </mc:Choice>
          <mc:Fallback>
            <p:pic>
              <p:nvPicPr>
                <p:cNvPr id="43" name="Ink 42">
                  <a:extLst>
                    <a:ext uri="{FF2B5EF4-FFF2-40B4-BE49-F238E27FC236}">
                      <a16:creationId xmlns:a16="http://schemas.microsoft.com/office/drawing/2014/main" id="{B6B4477D-E20D-4DA6-9DCC-CD375E25058E}"/>
                    </a:ext>
                  </a:extLst>
                </p:cNvPr>
                <p:cNvPicPr/>
                <p:nvPr/>
              </p:nvPicPr>
              <p:blipFill>
                <a:blip r:embed="rId75"/>
                <a:stretch>
                  <a:fillRect/>
                </a:stretch>
              </p:blipFill>
              <p:spPr>
                <a:xfrm>
                  <a:off x="6006168" y="3634488"/>
                  <a:ext cx="14328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4" name="Ink 43">
                  <a:extLst>
                    <a:ext uri="{FF2B5EF4-FFF2-40B4-BE49-F238E27FC236}">
                      <a16:creationId xmlns:a16="http://schemas.microsoft.com/office/drawing/2014/main" id="{2A07D01C-C83A-452A-89D2-6D303B531A54}"/>
                    </a:ext>
                  </a:extLst>
                </p14:cNvPr>
                <p14:cNvContentPartPr/>
                <p14:nvPr/>
              </p14:nvContentPartPr>
              <p14:xfrm>
                <a:off x="6352848" y="3732048"/>
                <a:ext cx="54000" cy="16920"/>
              </p14:xfrm>
            </p:contentPart>
          </mc:Choice>
          <mc:Fallback>
            <p:pic>
              <p:nvPicPr>
                <p:cNvPr id="44" name="Ink 43">
                  <a:extLst>
                    <a:ext uri="{FF2B5EF4-FFF2-40B4-BE49-F238E27FC236}">
                      <a16:creationId xmlns:a16="http://schemas.microsoft.com/office/drawing/2014/main" id="{2A07D01C-C83A-452A-89D2-6D303B531A54}"/>
                    </a:ext>
                  </a:extLst>
                </p:cNvPr>
                <p:cNvPicPr/>
                <p:nvPr/>
              </p:nvPicPr>
              <p:blipFill>
                <a:blip r:embed="rId77"/>
                <a:stretch>
                  <a:fillRect/>
                </a:stretch>
              </p:blipFill>
              <p:spPr>
                <a:xfrm>
                  <a:off x="6348528" y="3727728"/>
                  <a:ext cx="626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1" name="Ink 50">
                  <a:extLst>
                    <a:ext uri="{FF2B5EF4-FFF2-40B4-BE49-F238E27FC236}">
                      <a16:creationId xmlns:a16="http://schemas.microsoft.com/office/drawing/2014/main" id="{B8A2812C-37BD-4E0C-B075-32AF01EDD216}"/>
                    </a:ext>
                  </a:extLst>
                </p14:cNvPr>
                <p14:cNvContentPartPr/>
                <p14:nvPr/>
              </p14:nvContentPartPr>
              <p14:xfrm>
                <a:off x="5887728" y="3406968"/>
                <a:ext cx="154800" cy="563760"/>
              </p14:xfrm>
            </p:contentPart>
          </mc:Choice>
          <mc:Fallback>
            <p:pic>
              <p:nvPicPr>
                <p:cNvPr id="51" name="Ink 50">
                  <a:extLst>
                    <a:ext uri="{FF2B5EF4-FFF2-40B4-BE49-F238E27FC236}">
                      <a16:creationId xmlns:a16="http://schemas.microsoft.com/office/drawing/2014/main" id="{B8A2812C-37BD-4E0C-B075-32AF01EDD216}"/>
                    </a:ext>
                  </a:extLst>
                </p:cNvPr>
                <p:cNvPicPr/>
                <p:nvPr/>
              </p:nvPicPr>
              <p:blipFill>
                <a:blip r:embed="rId79"/>
                <a:stretch>
                  <a:fillRect/>
                </a:stretch>
              </p:blipFill>
              <p:spPr>
                <a:xfrm>
                  <a:off x="5883408" y="3402648"/>
                  <a:ext cx="163440" cy="5724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8" name="Ink 57">
                  <a:extLst>
                    <a:ext uri="{FF2B5EF4-FFF2-40B4-BE49-F238E27FC236}">
                      <a16:creationId xmlns:a16="http://schemas.microsoft.com/office/drawing/2014/main" id="{9DB9589D-46D3-48CB-A023-D6C95DBAE09F}"/>
                    </a:ext>
                  </a:extLst>
                </p14:cNvPr>
                <p14:cNvContentPartPr/>
                <p14:nvPr/>
              </p14:nvContentPartPr>
              <p14:xfrm>
                <a:off x="4717008" y="4139928"/>
                <a:ext cx="222480" cy="333720"/>
              </p14:xfrm>
            </p:contentPart>
          </mc:Choice>
          <mc:Fallback>
            <p:pic>
              <p:nvPicPr>
                <p:cNvPr id="58" name="Ink 57">
                  <a:extLst>
                    <a:ext uri="{FF2B5EF4-FFF2-40B4-BE49-F238E27FC236}">
                      <a16:creationId xmlns:a16="http://schemas.microsoft.com/office/drawing/2014/main" id="{9DB9589D-46D3-48CB-A023-D6C95DBAE09F}"/>
                    </a:ext>
                  </a:extLst>
                </p:cNvPr>
                <p:cNvPicPr/>
                <p:nvPr/>
              </p:nvPicPr>
              <p:blipFill>
                <a:blip r:embed="rId81"/>
                <a:stretch>
                  <a:fillRect/>
                </a:stretch>
              </p:blipFill>
              <p:spPr>
                <a:xfrm>
                  <a:off x="4712688" y="4135608"/>
                  <a:ext cx="231120" cy="3423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9" name="Ink 58">
                  <a:extLst>
                    <a:ext uri="{FF2B5EF4-FFF2-40B4-BE49-F238E27FC236}">
                      <a16:creationId xmlns:a16="http://schemas.microsoft.com/office/drawing/2014/main" id="{06319AF5-635D-4640-A3C3-3F882C2A8DD1}"/>
                    </a:ext>
                  </a:extLst>
                </p14:cNvPr>
                <p14:cNvContentPartPr/>
                <p14:nvPr/>
              </p14:nvContentPartPr>
              <p14:xfrm>
                <a:off x="4958568" y="4232808"/>
                <a:ext cx="154440" cy="175680"/>
              </p14:xfrm>
            </p:contentPart>
          </mc:Choice>
          <mc:Fallback>
            <p:pic>
              <p:nvPicPr>
                <p:cNvPr id="59" name="Ink 58">
                  <a:extLst>
                    <a:ext uri="{FF2B5EF4-FFF2-40B4-BE49-F238E27FC236}">
                      <a16:creationId xmlns:a16="http://schemas.microsoft.com/office/drawing/2014/main" id="{06319AF5-635D-4640-A3C3-3F882C2A8DD1}"/>
                    </a:ext>
                  </a:extLst>
                </p:cNvPr>
                <p:cNvPicPr/>
                <p:nvPr/>
              </p:nvPicPr>
              <p:blipFill>
                <a:blip r:embed="rId83"/>
                <a:stretch>
                  <a:fillRect/>
                </a:stretch>
              </p:blipFill>
              <p:spPr>
                <a:xfrm>
                  <a:off x="4954248" y="4228488"/>
                  <a:ext cx="1630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0" name="Ink 59">
                  <a:extLst>
                    <a:ext uri="{FF2B5EF4-FFF2-40B4-BE49-F238E27FC236}">
                      <a16:creationId xmlns:a16="http://schemas.microsoft.com/office/drawing/2014/main" id="{2CEBE94A-77A9-47A8-8CA5-9A327122C5F1}"/>
                    </a:ext>
                  </a:extLst>
                </p14:cNvPr>
                <p14:cNvContentPartPr/>
                <p14:nvPr/>
              </p14:nvContentPartPr>
              <p14:xfrm>
                <a:off x="5159088" y="4270248"/>
                <a:ext cx="228960" cy="162000"/>
              </p14:xfrm>
            </p:contentPart>
          </mc:Choice>
          <mc:Fallback>
            <p:pic>
              <p:nvPicPr>
                <p:cNvPr id="60" name="Ink 59">
                  <a:extLst>
                    <a:ext uri="{FF2B5EF4-FFF2-40B4-BE49-F238E27FC236}">
                      <a16:creationId xmlns:a16="http://schemas.microsoft.com/office/drawing/2014/main" id="{2CEBE94A-77A9-47A8-8CA5-9A327122C5F1}"/>
                    </a:ext>
                  </a:extLst>
                </p:cNvPr>
                <p:cNvPicPr/>
                <p:nvPr/>
              </p:nvPicPr>
              <p:blipFill>
                <a:blip r:embed="rId85"/>
                <a:stretch>
                  <a:fillRect/>
                </a:stretch>
              </p:blipFill>
              <p:spPr>
                <a:xfrm>
                  <a:off x="5154768" y="4265568"/>
                  <a:ext cx="2376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1" name="Ink 60">
                  <a:extLst>
                    <a:ext uri="{FF2B5EF4-FFF2-40B4-BE49-F238E27FC236}">
                      <a16:creationId xmlns:a16="http://schemas.microsoft.com/office/drawing/2014/main" id="{C706B965-6AF1-43AC-A0F9-1FF8494746CE}"/>
                    </a:ext>
                  </a:extLst>
                </p14:cNvPr>
                <p14:cNvContentPartPr/>
                <p14:nvPr/>
              </p14:nvContentPartPr>
              <p14:xfrm>
                <a:off x="5421528" y="4315968"/>
                <a:ext cx="219240" cy="119880"/>
              </p14:xfrm>
            </p:contentPart>
          </mc:Choice>
          <mc:Fallback>
            <p:pic>
              <p:nvPicPr>
                <p:cNvPr id="61" name="Ink 60">
                  <a:extLst>
                    <a:ext uri="{FF2B5EF4-FFF2-40B4-BE49-F238E27FC236}">
                      <a16:creationId xmlns:a16="http://schemas.microsoft.com/office/drawing/2014/main" id="{C706B965-6AF1-43AC-A0F9-1FF8494746CE}"/>
                    </a:ext>
                  </a:extLst>
                </p:cNvPr>
                <p:cNvPicPr/>
                <p:nvPr/>
              </p:nvPicPr>
              <p:blipFill>
                <a:blip r:embed="rId87"/>
                <a:stretch>
                  <a:fillRect/>
                </a:stretch>
              </p:blipFill>
              <p:spPr>
                <a:xfrm>
                  <a:off x="5417208" y="4311648"/>
                  <a:ext cx="22788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2" name="Ink 61">
                  <a:extLst>
                    <a:ext uri="{FF2B5EF4-FFF2-40B4-BE49-F238E27FC236}">
                      <a16:creationId xmlns:a16="http://schemas.microsoft.com/office/drawing/2014/main" id="{630AEF35-53B4-4800-892B-593B9A3C2E8B}"/>
                    </a:ext>
                  </a:extLst>
                </p14:cNvPr>
                <p14:cNvContentPartPr/>
                <p14:nvPr/>
              </p14:nvContentPartPr>
              <p14:xfrm>
                <a:off x="5687208" y="4296168"/>
                <a:ext cx="156240" cy="157680"/>
              </p14:xfrm>
            </p:contentPart>
          </mc:Choice>
          <mc:Fallback>
            <p:pic>
              <p:nvPicPr>
                <p:cNvPr id="62" name="Ink 61">
                  <a:extLst>
                    <a:ext uri="{FF2B5EF4-FFF2-40B4-BE49-F238E27FC236}">
                      <a16:creationId xmlns:a16="http://schemas.microsoft.com/office/drawing/2014/main" id="{630AEF35-53B4-4800-892B-593B9A3C2E8B}"/>
                    </a:ext>
                  </a:extLst>
                </p:cNvPr>
                <p:cNvPicPr/>
                <p:nvPr/>
              </p:nvPicPr>
              <p:blipFill>
                <a:blip r:embed="rId89"/>
                <a:stretch>
                  <a:fillRect/>
                </a:stretch>
              </p:blipFill>
              <p:spPr>
                <a:xfrm>
                  <a:off x="5682888" y="4291848"/>
                  <a:ext cx="1648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3" name="Ink 62">
                  <a:extLst>
                    <a:ext uri="{FF2B5EF4-FFF2-40B4-BE49-F238E27FC236}">
                      <a16:creationId xmlns:a16="http://schemas.microsoft.com/office/drawing/2014/main" id="{20018E8D-258A-4370-A721-B489C002499A}"/>
                    </a:ext>
                  </a:extLst>
                </p14:cNvPr>
                <p14:cNvContentPartPr/>
                <p14:nvPr/>
              </p14:nvContentPartPr>
              <p14:xfrm>
                <a:off x="5870448" y="4278528"/>
                <a:ext cx="210960" cy="155520"/>
              </p14:xfrm>
            </p:contentPart>
          </mc:Choice>
          <mc:Fallback>
            <p:pic>
              <p:nvPicPr>
                <p:cNvPr id="63" name="Ink 62">
                  <a:extLst>
                    <a:ext uri="{FF2B5EF4-FFF2-40B4-BE49-F238E27FC236}">
                      <a16:creationId xmlns:a16="http://schemas.microsoft.com/office/drawing/2014/main" id="{20018E8D-258A-4370-A721-B489C002499A}"/>
                    </a:ext>
                  </a:extLst>
                </p:cNvPr>
                <p:cNvPicPr/>
                <p:nvPr/>
              </p:nvPicPr>
              <p:blipFill>
                <a:blip r:embed="rId91"/>
                <a:stretch>
                  <a:fillRect/>
                </a:stretch>
              </p:blipFill>
              <p:spPr>
                <a:xfrm>
                  <a:off x="5866128" y="4274208"/>
                  <a:ext cx="2196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5" name="Ink 64">
                  <a:extLst>
                    <a:ext uri="{FF2B5EF4-FFF2-40B4-BE49-F238E27FC236}">
                      <a16:creationId xmlns:a16="http://schemas.microsoft.com/office/drawing/2014/main" id="{A34D993A-15BF-43F8-8ABA-AF2654F69FF2}"/>
                    </a:ext>
                  </a:extLst>
                </p14:cNvPr>
                <p14:cNvContentPartPr/>
                <p14:nvPr/>
              </p14:nvContentPartPr>
              <p14:xfrm>
                <a:off x="6499728" y="4039848"/>
                <a:ext cx="129960" cy="444600"/>
              </p14:xfrm>
            </p:contentPart>
          </mc:Choice>
          <mc:Fallback>
            <p:pic>
              <p:nvPicPr>
                <p:cNvPr id="65" name="Ink 64">
                  <a:extLst>
                    <a:ext uri="{FF2B5EF4-FFF2-40B4-BE49-F238E27FC236}">
                      <a16:creationId xmlns:a16="http://schemas.microsoft.com/office/drawing/2014/main" id="{A34D993A-15BF-43F8-8ABA-AF2654F69FF2}"/>
                    </a:ext>
                  </a:extLst>
                </p:cNvPr>
                <p:cNvPicPr/>
                <p:nvPr/>
              </p:nvPicPr>
              <p:blipFill>
                <a:blip r:embed="rId93"/>
                <a:stretch>
                  <a:fillRect/>
                </a:stretch>
              </p:blipFill>
              <p:spPr>
                <a:xfrm>
                  <a:off x="6495408" y="4035528"/>
                  <a:ext cx="138600" cy="4532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6" name="Ink 65">
                  <a:extLst>
                    <a:ext uri="{FF2B5EF4-FFF2-40B4-BE49-F238E27FC236}">
                      <a16:creationId xmlns:a16="http://schemas.microsoft.com/office/drawing/2014/main" id="{5843416B-A55A-47D2-AFC8-B1EB8C786B03}"/>
                    </a:ext>
                  </a:extLst>
                </p14:cNvPr>
                <p14:cNvContentPartPr/>
                <p14:nvPr/>
              </p14:nvContentPartPr>
              <p14:xfrm>
                <a:off x="6446448" y="4318488"/>
                <a:ext cx="188280" cy="38160"/>
              </p14:xfrm>
            </p:contentPart>
          </mc:Choice>
          <mc:Fallback>
            <p:pic>
              <p:nvPicPr>
                <p:cNvPr id="66" name="Ink 65">
                  <a:extLst>
                    <a:ext uri="{FF2B5EF4-FFF2-40B4-BE49-F238E27FC236}">
                      <a16:creationId xmlns:a16="http://schemas.microsoft.com/office/drawing/2014/main" id="{5843416B-A55A-47D2-AFC8-B1EB8C786B03}"/>
                    </a:ext>
                  </a:extLst>
                </p:cNvPr>
                <p:cNvPicPr/>
                <p:nvPr/>
              </p:nvPicPr>
              <p:blipFill>
                <a:blip r:embed="rId95"/>
                <a:stretch>
                  <a:fillRect/>
                </a:stretch>
              </p:blipFill>
              <p:spPr>
                <a:xfrm>
                  <a:off x="6442128" y="4314168"/>
                  <a:ext cx="1969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7" name="Ink 66">
                  <a:extLst>
                    <a:ext uri="{FF2B5EF4-FFF2-40B4-BE49-F238E27FC236}">
                      <a16:creationId xmlns:a16="http://schemas.microsoft.com/office/drawing/2014/main" id="{D538579E-79D1-4382-9C77-3B9865E160F2}"/>
                    </a:ext>
                  </a:extLst>
                </p14:cNvPr>
                <p14:cNvContentPartPr/>
                <p14:nvPr/>
              </p14:nvContentPartPr>
              <p14:xfrm>
                <a:off x="6638328" y="4277088"/>
                <a:ext cx="219600" cy="195840"/>
              </p14:xfrm>
            </p:contentPart>
          </mc:Choice>
          <mc:Fallback>
            <p:pic>
              <p:nvPicPr>
                <p:cNvPr id="67" name="Ink 66">
                  <a:extLst>
                    <a:ext uri="{FF2B5EF4-FFF2-40B4-BE49-F238E27FC236}">
                      <a16:creationId xmlns:a16="http://schemas.microsoft.com/office/drawing/2014/main" id="{D538579E-79D1-4382-9C77-3B9865E160F2}"/>
                    </a:ext>
                  </a:extLst>
                </p:cNvPr>
                <p:cNvPicPr/>
                <p:nvPr/>
              </p:nvPicPr>
              <p:blipFill>
                <a:blip r:embed="rId97"/>
                <a:stretch>
                  <a:fillRect/>
                </a:stretch>
              </p:blipFill>
              <p:spPr>
                <a:xfrm>
                  <a:off x="6634008" y="4272768"/>
                  <a:ext cx="2282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8" name="Ink 67">
                  <a:extLst>
                    <a:ext uri="{FF2B5EF4-FFF2-40B4-BE49-F238E27FC236}">
                      <a16:creationId xmlns:a16="http://schemas.microsoft.com/office/drawing/2014/main" id="{0551E7C8-A3C1-4847-A77A-D83A93E70534}"/>
                    </a:ext>
                  </a:extLst>
                </p14:cNvPr>
                <p14:cNvContentPartPr/>
                <p14:nvPr/>
              </p14:nvContentPartPr>
              <p14:xfrm>
                <a:off x="6867288" y="4261248"/>
                <a:ext cx="155520" cy="194400"/>
              </p14:xfrm>
            </p:contentPart>
          </mc:Choice>
          <mc:Fallback>
            <p:pic>
              <p:nvPicPr>
                <p:cNvPr id="68" name="Ink 67">
                  <a:extLst>
                    <a:ext uri="{FF2B5EF4-FFF2-40B4-BE49-F238E27FC236}">
                      <a16:creationId xmlns:a16="http://schemas.microsoft.com/office/drawing/2014/main" id="{0551E7C8-A3C1-4847-A77A-D83A93E70534}"/>
                    </a:ext>
                  </a:extLst>
                </p:cNvPr>
                <p:cNvPicPr/>
                <p:nvPr/>
              </p:nvPicPr>
              <p:blipFill>
                <a:blip r:embed="rId99"/>
                <a:stretch>
                  <a:fillRect/>
                </a:stretch>
              </p:blipFill>
              <p:spPr>
                <a:xfrm>
                  <a:off x="6862968" y="4256928"/>
                  <a:ext cx="1641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9" name="Ink 68">
                  <a:extLst>
                    <a:ext uri="{FF2B5EF4-FFF2-40B4-BE49-F238E27FC236}">
                      <a16:creationId xmlns:a16="http://schemas.microsoft.com/office/drawing/2014/main" id="{40EEA056-52AD-4302-9FF8-272BE4A2F69A}"/>
                    </a:ext>
                  </a:extLst>
                </p14:cNvPr>
                <p14:cNvContentPartPr/>
                <p14:nvPr/>
              </p14:nvContentPartPr>
              <p14:xfrm>
                <a:off x="7059168" y="4050288"/>
                <a:ext cx="146880" cy="398880"/>
              </p14:xfrm>
            </p:contentPart>
          </mc:Choice>
          <mc:Fallback>
            <p:pic>
              <p:nvPicPr>
                <p:cNvPr id="69" name="Ink 68">
                  <a:extLst>
                    <a:ext uri="{FF2B5EF4-FFF2-40B4-BE49-F238E27FC236}">
                      <a16:creationId xmlns:a16="http://schemas.microsoft.com/office/drawing/2014/main" id="{40EEA056-52AD-4302-9FF8-272BE4A2F69A}"/>
                    </a:ext>
                  </a:extLst>
                </p:cNvPr>
                <p:cNvPicPr/>
                <p:nvPr/>
              </p:nvPicPr>
              <p:blipFill>
                <a:blip r:embed="rId101"/>
                <a:stretch>
                  <a:fillRect/>
                </a:stretch>
              </p:blipFill>
              <p:spPr>
                <a:xfrm>
                  <a:off x="7054848" y="4045968"/>
                  <a:ext cx="155520" cy="4075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1" name="Ink 70">
                  <a:extLst>
                    <a:ext uri="{FF2B5EF4-FFF2-40B4-BE49-F238E27FC236}">
                      <a16:creationId xmlns:a16="http://schemas.microsoft.com/office/drawing/2014/main" id="{C3C29084-3B44-4304-92D2-0DE72435CC43}"/>
                    </a:ext>
                  </a:extLst>
                </p14:cNvPr>
                <p14:cNvContentPartPr/>
                <p14:nvPr/>
              </p14:nvContentPartPr>
              <p14:xfrm>
                <a:off x="7022088" y="4270248"/>
                <a:ext cx="414360" cy="192240"/>
              </p14:xfrm>
            </p:contentPart>
          </mc:Choice>
          <mc:Fallback>
            <p:pic>
              <p:nvPicPr>
                <p:cNvPr id="71" name="Ink 70">
                  <a:extLst>
                    <a:ext uri="{FF2B5EF4-FFF2-40B4-BE49-F238E27FC236}">
                      <a16:creationId xmlns:a16="http://schemas.microsoft.com/office/drawing/2014/main" id="{C3C29084-3B44-4304-92D2-0DE72435CC43}"/>
                    </a:ext>
                  </a:extLst>
                </p:cNvPr>
                <p:cNvPicPr/>
                <p:nvPr/>
              </p:nvPicPr>
              <p:blipFill>
                <a:blip r:embed="rId103"/>
                <a:stretch>
                  <a:fillRect/>
                </a:stretch>
              </p:blipFill>
              <p:spPr>
                <a:xfrm>
                  <a:off x="7017768" y="4265928"/>
                  <a:ext cx="4230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2" name="Ink 71">
                  <a:extLst>
                    <a:ext uri="{FF2B5EF4-FFF2-40B4-BE49-F238E27FC236}">
                      <a16:creationId xmlns:a16="http://schemas.microsoft.com/office/drawing/2014/main" id="{7174C97B-F3AF-4414-BE87-EFB265A0BE3B}"/>
                    </a:ext>
                  </a:extLst>
                </p14:cNvPr>
                <p14:cNvContentPartPr/>
                <p14:nvPr/>
              </p14:nvContentPartPr>
              <p14:xfrm>
                <a:off x="7470648" y="4242528"/>
                <a:ext cx="198720" cy="177120"/>
              </p14:xfrm>
            </p:contentPart>
          </mc:Choice>
          <mc:Fallback>
            <p:pic>
              <p:nvPicPr>
                <p:cNvPr id="72" name="Ink 71">
                  <a:extLst>
                    <a:ext uri="{FF2B5EF4-FFF2-40B4-BE49-F238E27FC236}">
                      <a16:creationId xmlns:a16="http://schemas.microsoft.com/office/drawing/2014/main" id="{7174C97B-F3AF-4414-BE87-EFB265A0BE3B}"/>
                    </a:ext>
                  </a:extLst>
                </p:cNvPr>
                <p:cNvPicPr/>
                <p:nvPr/>
              </p:nvPicPr>
              <p:blipFill>
                <a:blip r:embed="rId105"/>
                <a:stretch>
                  <a:fillRect/>
                </a:stretch>
              </p:blipFill>
              <p:spPr>
                <a:xfrm>
                  <a:off x="7466328" y="4238208"/>
                  <a:ext cx="2073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4" name="Ink 53">
                  <a:extLst>
                    <a:ext uri="{FF2B5EF4-FFF2-40B4-BE49-F238E27FC236}">
                      <a16:creationId xmlns:a16="http://schemas.microsoft.com/office/drawing/2014/main" id="{88BDB128-C8F9-4E81-B47B-F2499360E65E}"/>
                    </a:ext>
                  </a:extLst>
                </p14:cNvPr>
                <p14:cNvContentPartPr/>
                <p14:nvPr/>
              </p14:nvContentPartPr>
              <p14:xfrm>
                <a:off x="7972848" y="3401208"/>
                <a:ext cx="104760" cy="326880"/>
              </p14:xfrm>
            </p:contentPart>
          </mc:Choice>
          <mc:Fallback>
            <p:pic>
              <p:nvPicPr>
                <p:cNvPr id="54" name="Ink 53">
                  <a:extLst>
                    <a:ext uri="{FF2B5EF4-FFF2-40B4-BE49-F238E27FC236}">
                      <a16:creationId xmlns:a16="http://schemas.microsoft.com/office/drawing/2014/main" id="{88BDB128-C8F9-4E81-B47B-F2499360E65E}"/>
                    </a:ext>
                  </a:extLst>
                </p:cNvPr>
                <p:cNvPicPr/>
                <p:nvPr/>
              </p:nvPicPr>
              <p:blipFill>
                <a:blip r:embed="rId107"/>
                <a:stretch>
                  <a:fillRect/>
                </a:stretch>
              </p:blipFill>
              <p:spPr>
                <a:xfrm>
                  <a:off x="7968528" y="3396888"/>
                  <a:ext cx="11340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5" name="Ink 54">
                  <a:extLst>
                    <a:ext uri="{FF2B5EF4-FFF2-40B4-BE49-F238E27FC236}">
                      <a16:creationId xmlns:a16="http://schemas.microsoft.com/office/drawing/2014/main" id="{7B307993-6609-489F-BBAC-1771DA58AC3B}"/>
                    </a:ext>
                  </a:extLst>
                </p14:cNvPr>
                <p14:cNvContentPartPr/>
                <p14:nvPr/>
              </p14:nvContentPartPr>
              <p14:xfrm>
                <a:off x="7927488" y="3556728"/>
                <a:ext cx="201240" cy="73440"/>
              </p14:xfrm>
            </p:contentPart>
          </mc:Choice>
          <mc:Fallback>
            <p:pic>
              <p:nvPicPr>
                <p:cNvPr id="55" name="Ink 54">
                  <a:extLst>
                    <a:ext uri="{FF2B5EF4-FFF2-40B4-BE49-F238E27FC236}">
                      <a16:creationId xmlns:a16="http://schemas.microsoft.com/office/drawing/2014/main" id="{7B307993-6609-489F-BBAC-1771DA58AC3B}"/>
                    </a:ext>
                  </a:extLst>
                </p:cNvPr>
                <p:cNvPicPr/>
                <p:nvPr/>
              </p:nvPicPr>
              <p:blipFill>
                <a:blip r:embed="rId109"/>
                <a:stretch>
                  <a:fillRect/>
                </a:stretch>
              </p:blipFill>
              <p:spPr>
                <a:xfrm>
                  <a:off x="7923168" y="3552408"/>
                  <a:ext cx="20988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6" name="Ink 55">
                  <a:extLst>
                    <a:ext uri="{FF2B5EF4-FFF2-40B4-BE49-F238E27FC236}">
                      <a16:creationId xmlns:a16="http://schemas.microsoft.com/office/drawing/2014/main" id="{5A6AA426-6619-4895-B986-17C24243C35F}"/>
                    </a:ext>
                  </a:extLst>
                </p14:cNvPr>
                <p14:cNvContentPartPr/>
                <p14:nvPr/>
              </p14:nvContentPartPr>
              <p14:xfrm>
                <a:off x="8046648" y="3410208"/>
                <a:ext cx="464040" cy="348840"/>
              </p14:xfrm>
            </p:contentPart>
          </mc:Choice>
          <mc:Fallback>
            <p:pic>
              <p:nvPicPr>
                <p:cNvPr id="56" name="Ink 55">
                  <a:extLst>
                    <a:ext uri="{FF2B5EF4-FFF2-40B4-BE49-F238E27FC236}">
                      <a16:creationId xmlns:a16="http://schemas.microsoft.com/office/drawing/2014/main" id="{5A6AA426-6619-4895-B986-17C24243C35F}"/>
                    </a:ext>
                  </a:extLst>
                </p:cNvPr>
                <p:cNvPicPr/>
                <p:nvPr/>
              </p:nvPicPr>
              <p:blipFill>
                <a:blip r:embed="rId111"/>
                <a:stretch>
                  <a:fillRect/>
                </a:stretch>
              </p:blipFill>
              <p:spPr>
                <a:xfrm>
                  <a:off x="8042328" y="3405888"/>
                  <a:ext cx="472680" cy="3574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4" name="Ink 73">
                  <a:extLst>
                    <a:ext uri="{FF2B5EF4-FFF2-40B4-BE49-F238E27FC236}">
                      <a16:creationId xmlns:a16="http://schemas.microsoft.com/office/drawing/2014/main" id="{AD920238-D5A1-4519-9A41-8460F40A0316}"/>
                    </a:ext>
                  </a:extLst>
                </p14:cNvPr>
                <p14:cNvContentPartPr/>
                <p14:nvPr/>
              </p14:nvContentPartPr>
              <p14:xfrm>
                <a:off x="7862328" y="4179168"/>
                <a:ext cx="194040" cy="335880"/>
              </p14:xfrm>
            </p:contentPart>
          </mc:Choice>
          <mc:Fallback>
            <p:pic>
              <p:nvPicPr>
                <p:cNvPr id="74" name="Ink 73">
                  <a:extLst>
                    <a:ext uri="{FF2B5EF4-FFF2-40B4-BE49-F238E27FC236}">
                      <a16:creationId xmlns:a16="http://schemas.microsoft.com/office/drawing/2014/main" id="{AD920238-D5A1-4519-9A41-8460F40A0316}"/>
                    </a:ext>
                  </a:extLst>
                </p:cNvPr>
                <p:cNvPicPr/>
                <p:nvPr/>
              </p:nvPicPr>
              <p:blipFill>
                <a:blip r:embed="rId113"/>
                <a:stretch>
                  <a:fillRect/>
                </a:stretch>
              </p:blipFill>
              <p:spPr>
                <a:xfrm>
                  <a:off x="7858008" y="4174848"/>
                  <a:ext cx="202680" cy="3445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5" name="Ink 74">
                  <a:extLst>
                    <a:ext uri="{FF2B5EF4-FFF2-40B4-BE49-F238E27FC236}">
                      <a16:creationId xmlns:a16="http://schemas.microsoft.com/office/drawing/2014/main" id="{502F6640-AA8F-436D-ACA8-3EF36E38A66B}"/>
                    </a:ext>
                  </a:extLst>
                </p14:cNvPr>
                <p14:cNvContentPartPr/>
                <p14:nvPr/>
              </p14:nvContentPartPr>
              <p14:xfrm>
                <a:off x="8064288" y="4188528"/>
                <a:ext cx="66600" cy="140040"/>
              </p14:xfrm>
            </p:contentPart>
          </mc:Choice>
          <mc:Fallback>
            <p:pic>
              <p:nvPicPr>
                <p:cNvPr id="75" name="Ink 74">
                  <a:extLst>
                    <a:ext uri="{FF2B5EF4-FFF2-40B4-BE49-F238E27FC236}">
                      <a16:creationId xmlns:a16="http://schemas.microsoft.com/office/drawing/2014/main" id="{502F6640-AA8F-436D-ACA8-3EF36E38A66B}"/>
                    </a:ext>
                  </a:extLst>
                </p:cNvPr>
                <p:cNvPicPr/>
                <p:nvPr/>
              </p:nvPicPr>
              <p:blipFill>
                <a:blip r:embed="rId115"/>
                <a:stretch>
                  <a:fillRect/>
                </a:stretch>
              </p:blipFill>
              <p:spPr>
                <a:xfrm>
                  <a:off x="8059968" y="4184208"/>
                  <a:ext cx="752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6" name="Ink 75">
                  <a:extLst>
                    <a:ext uri="{FF2B5EF4-FFF2-40B4-BE49-F238E27FC236}">
                      <a16:creationId xmlns:a16="http://schemas.microsoft.com/office/drawing/2014/main" id="{A36E0D78-018C-4543-8D33-06D205989360}"/>
                    </a:ext>
                  </a:extLst>
                </p14:cNvPr>
                <p14:cNvContentPartPr/>
                <p14:nvPr/>
              </p14:nvContentPartPr>
              <p14:xfrm>
                <a:off x="8146008" y="4137048"/>
                <a:ext cx="167040" cy="198360"/>
              </p14:xfrm>
            </p:contentPart>
          </mc:Choice>
          <mc:Fallback>
            <p:pic>
              <p:nvPicPr>
                <p:cNvPr id="76" name="Ink 75">
                  <a:extLst>
                    <a:ext uri="{FF2B5EF4-FFF2-40B4-BE49-F238E27FC236}">
                      <a16:creationId xmlns:a16="http://schemas.microsoft.com/office/drawing/2014/main" id="{A36E0D78-018C-4543-8D33-06D205989360}"/>
                    </a:ext>
                  </a:extLst>
                </p:cNvPr>
                <p:cNvPicPr/>
                <p:nvPr/>
              </p:nvPicPr>
              <p:blipFill>
                <a:blip r:embed="rId117"/>
                <a:stretch>
                  <a:fillRect/>
                </a:stretch>
              </p:blipFill>
              <p:spPr>
                <a:xfrm>
                  <a:off x="8141688" y="4132728"/>
                  <a:ext cx="1756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7" name="Ink 76">
                  <a:extLst>
                    <a:ext uri="{FF2B5EF4-FFF2-40B4-BE49-F238E27FC236}">
                      <a16:creationId xmlns:a16="http://schemas.microsoft.com/office/drawing/2014/main" id="{FABDE040-1E3C-4A46-9558-BF214EACF9BF}"/>
                    </a:ext>
                  </a:extLst>
                </p14:cNvPr>
                <p14:cNvContentPartPr/>
                <p14:nvPr/>
              </p14:nvContentPartPr>
              <p14:xfrm>
                <a:off x="8483688" y="4087008"/>
                <a:ext cx="140760" cy="273960"/>
              </p14:xfrm>
            </p:contentPart>
          </mc:Choice>
          <mc:Fallback>
            <p:pic>
              <p:nvPicPr>
                <p:cNvPr id="77" name="Ink 76">
                  <a:extLst>
                    <a:ext uri="{FF2B5EF4-FFF2-40B4-BE49-F238E27FC236}">
                      <a16:creationId xmlns:a16="http://schemas.microsoft.com/office/drawing/2014/main" id="{FABDE040-1E3C-4A46-9558-BF214EACF9BF}"/>
                    </a:ext>
                  </a:extLst>
                </p:cNvPr>
                <p:cNvPicPr/>
                <p:nvPr/>
              </p:nvPicPr>
              <p:blipFill>
                <a:blip r:embed="rId119"/>
                <a:stretch>
                  <a:fillRect/>
                </a:stretch>
              </p:blipFill>
              <p:spPr>
                <a:xfrm>
                  <a:off x="8479368" y="4082688"/>
                  <a:ext cx="14940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8" name="Ink 77">
                  <a:extLst>
                    <a:ext uri="{FF2B5EF4-FFF2-40B4-BE49-F238E27FC236}">
                      <a16:creationId xmlns:a16="http://schemas.microsoft.com/office/drawing/2014/main" id="{78F46C6A-1368-40B7-B28F-6D049850B1BF}"/>
                    </a:ext>
                  </a:extLst>
                </p14:cNvPr>
                <p14:cNvContentPartPr/>
                <p14:nvPr/>
              </p14:nvContentPartPr>
              <p14:xfrm>
                <a:off x="8602848" y="4078368"/>
                <a:ext cx="138600" cy="247680"/>
              </p14:xfrm>
            </p:contentPart>
          </mc:Choice>
          <mc:Fallback>
            <p:pic>
              <p:nvPicPr>
                <p:cNvPr id="78" name="Ink 77">
                  <a:extLst>
                    <a:ext uri="{FF2B5EF4-FFF2-40B4-BE49-F238E27FC236}">
                      <a16:creationId xmlns:a16="http://schemas.microsoft.com/office/drawing/2014/main" id="{78F46C6A-1368-40B7-B28F-6D049850B1BF}"/>
                    </a:ext>
                  </a:extLst>
                </p:cNvPr>
                <p:cNvPicPr/>
                <p:nvPr/>
              </p:nvPicPr>
              <p:blipFill>
                <a:blip r:embed="rId121"/>
                <a:stretch>
                  <a:fillRect/>
                </a:stretch>
              </p:blipFill>
              <p:spPr>
                <a:xfrm>
                  <a:off x="8598528" y="4074048"/>
                  <a:ext cx="14724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9" name="Ink 78">
                  <a:extLst>
                    <a:ext uri="{FF2B5EF4-FFF2-40B4-BE49-F238E27FC236}">
                      <a16:creationId xmlns:a16="http://schemas.microsoft.com/office/drawing/2014/main" id="{6FB45883-D923-4B4A-A474-0807ABDECE53}"/>
                    </a:ext>
                  </a:extLst>
                </p14:cNvPr>
                <p14:cNvContentPartPr/>
                <p14:nvPr/>
              </p14:nvContentPartPr>
              <p14:xfrm>
                <a:off x="8778168" y="3812688"/>
                <a:ext cx="69840" cy="578160"/>
              </p14:xfrm>
            </p:contentPart>
          </mc:Choice>
          <mc:Fallback>
            <p:pic>
              <p:nvPicPr>
                <p:cNvPr id="79" name="Ink 78">
                  <a:extLst>
                    <a:ext uri="{FF2B5EF4-FFF2-40B4-BE49-F238E27FC236}">
                      <a16:creationId xmlns:a16="http://schemas.microsoft.com/office/drawing/2014/main" id="{6FB45883-D923-4B4A-A474-0807ABDECE53}"/>
                    </a:ext>
                  </a:extLst>
                </p:cNvPr>
                <p:cNvPicPr/>
                <p:nvPr/>
              </p:nvPicPr>
              <p:blipFill>
                <a:blip r:embed="rId123"/>
                <a:stretch>
                  <a:fillRect/>
                </a:stretch>
              </p:blipFill>
              <p:spPr>
                <a:xfrm>
                  <a:off x="8773848" y="3808368"/>
                  <a:ext cx="78480" cy="5868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0" name="Ink 79">
                  <a:extLst>
                    <a:ext uri="{FF2B5EF4-FFF2-40B4-BE49-F238E27FC236}">
                      <a16:creationId xmlns:a16="http://schemas.microsoft.com/office/drawing/2014/main" id="{139E3A35-6B8B-4C84-9ECC-8E05B5EE28DE}"/>
                    </a:ext>
                  </a:extLst>
                </p14:cNvPr>
                <p14:cNvContentPartPr/>
                <p14:nvPr/>
              </p14:nvContentPartPr>
              <p14:xfrm>
                <a:off x="8713728" y="4107888"/>
                <a:ext cx="167040" cy="52560"/>
              </p14:xfrm>
            </p:contentPart>
          </mc:Choice>
          <mc:Fallback>
            <p:pic>
              <p:nvPicPr>
                <p:cNvPr id="80" name="Ink 79">
                  <a:extLst>
                    <a:ext uri="{FF2B5EF4-FFF2-40B4-BE49-F238E27FC236}">
                      <a16:creationId xmlns:a16="http://schemas.microsoft.com/office/drawing/2014/main" id="{139E3A35-6B8B-4C84-9ECC-8E05B5EE28DE}"/>
                    </a:ext>
                  </a:extLst>
                </p:cNvPr>
                <p:cNvPicPr/>
                <p:nvPr/>
              </p:nvPicPr>
              <p:blipFill>
                <a:blip r:embed="rId125"/>
                <a:stretch>
                  <a:fillRect/>
                </a:stretch>
              </p:blipFill>
              <p:spPr>
                <a:xfrm>
                  <a:off x="8709408" y="4103568"/>
                  <a:ext cx="1756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2" name="Ink 81">
                  <a:extLst>
                    <a:ext uri="{FF2B5EF4-FFF2-40B4-BE49-F238E27FC236}">
                      <a16:creationId xmlns:a16="http://schemas.microsoft.com/office/drawing/2014/main" id="{19E53E9E-D0AB-4A3F-9FAB-016D00EF66E4}"/>
                    </a:ext>
                  </a:extLst>
                </p14:cNvPr>
                <p14:cNvContentPartPr/>
                <p14:nvPr/>
              </p14:nvContentPartPr>
              <p14:xfrm>
                <a:off x="4838328" y="4737528"/>
                <a:ext cx="55440" cy="221040"/>
              </p14:xfrm>
            </p:contentPart>
          </mc:Choice>
          <mc:Fallback>
            <p:pic>
              <p:nvPicPr>
                <p:cNvPr id="82" name="Ink 81">
                  <a:extLst>
                    <a:ext uri="{FF2B5EF4-FFF2-40B4-BE49-F238E27FC236}">
                      <a16:creationId xmlns:a16="http://schemas.microsoft.com/office/drawing/2014/main" id="{19E53E9E-D0AB-4A3F-9FAB-016D00EF66E4}"/>
                    </a:ext>
                  </a:extLst>
                </p:cNvPr>
                <p:cNvPicPr/>
                <p:nvPr/>
              </p:nvPicPr>
              <p:blipFill>
                <a:blip r:embed="rId127"/>
                <a:stretch>
                  <a:fillRect/>
                </a:stretch>
              </p:blipFill>
              <p:spPr>
                <a:xfrm>
                  <a:off x="4834008" y="4733208"/>
                  <a:ext cx="640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3" name="Ink 82">
                  <a:extLst>
                    <a:ext uri="{FF2B5EF4-FFF2-40B4-BE49-F238E27FC236}">
                      <a16:creationId xmlns:a16="http://schemas.microsoft.com/office/drawing/2014/main" id="{243369AE-5BDD-471A-AB86-F2EEA3239AF2}"/>
                    </a:ext>
                  </a:extLst>
                </p14:cNvPr>
                <p14:cNvContentPartPr/>
                <p14:nvPr/>
              </p14:nvContentPartPr>
              <p14:xfrm>
                <a:off x="5001408" y="4599288"/>
                <a:ext cx="129960" cy="430560"/>
              </p14:xfrm>
            </p:contentPart>
          </mc:Choice>
          <mc:Fallback>
            <p:pic>
              <p:nvPicPr>
                <p:cNvPr id="83" name="Ink 82">
                  <a:extLst>
                    <a:ext uri="{FF2B5EF4-FFF2-40B4-BE49-F238E27FC236}">
                      <a16:creationId xmlns:a16="http://schemas.microsoft.com/office/drawing/2014/main" id="{243369AE-5BDD-471A-AB86-F2EEA3239AF2}"/>
                    </a:ext>
                  </a:extLst>
                </p:cNvPr>
                <p:cNvPicPr/>
                <p:nvPr/>
              </p:nvPicPr>
              <p:blipFill>
                <a:blip r:embed="rId129"/>
                <a:stretch>
                  <a:fillRect/>
                </a:stretch>
              </p:blipFill>
              <p:spPr>
                <a:xfrm>
                  <a:off x="4997088" y="4594968"/>
                  <a:ext cx="138600" cy="4392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4" name="Ink 83">
                  <a:extLst>
                    <a:ext uri="{FF2B5EF4-FFF2-40B4-BE49-F238E27FC236}">
                      <a16:creationId xmlns:a16="http://schemas.microsoft.com/office/drawing/2014/main" id="{924D8B5F-F21A-4948-9151-FA3DD2ABEF7D}"/>
                    </a:ext>
                  </a:extLst>
                </p14:cNvPr>
                <p14:cNvContentPartPr/>
                <p14:nvPr/>
              </p14:nvContentPartPr>
              <p14:xfrm>
                <a:off x="4944528" y="4825008"/>
                <a:ext cx="203400" cy="57600"/>
              </p14:xfrm>
            </p:contentPart>
          </mc:Choice>
          <mc:Fallback>
            <p:pic>
              <p:nvPicPr>
                <p:cNvPr id="84" name="Ink 83">
                  <a:extLst>
                    <a:ext uri="{FF2B5EF4-FFF2-40B4-BE49-F238E27FC236}">
                      <a16:creationId xmlns:a16="http://schemas.microsoft.com/office/drawing/2014/main" id="{924D8B5F-F21A-4948-9151-FA3DD2ABEF7D}"/>
                    </a:ext>
                  </a:extLst>
                </p:cNvPr>
                <p:cNvPicPr/>
                <p:nvPr/>
              </p:nvPicPr>
              <p:blipFill>
                <a:blip r:embed="rId131"/>
                <a:stretch>
                  <a:fillRect/>
                </a:stretch>
              </p:blipFill>
              <p:spPr>
                <a:xfrm>
                  <a:off x="4940208" y="4820688"/>
                  <a:ext cx="21204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5" name="Ink 84">
                  <a:extLst>
                    <a:ext uri="{FF2B5EF4-FFF2-40B4-BE49-F238E27FC236}">
                      <a16:creationId xmlns:a16="http://schemas.microsoft.com/office/drawing/2014/main" id="{660CD3E4-5820-44C2-A5E0-47F80D07C858}"/>
                    </a:ext>
                  </a:extLst>
                </p14:cNvPr>
                <p14:cNvContentPartPr/>
                <p14:nvPr/>
              </p14:nvContentPartPr>
              <p14:xfrm>
                <a:off x="5367528" y="4746168"/>
                <a:ext cx="180720" cy="239040"/>
              </p14:xfrm>
            </p:contentPart>
          </mc:Choice>
          <mc:Fallback>
            <p:pic>
              <p:nvPicPr>
                <p:cNvPr id="85" name="Ink 84">
                  <a:extLst>
                    <a:ext uri="{FF2B5EF4-FFF2-40B4-BE49-F238E27FC236}">
                      <a16:creationId xmlns:a16="http://schemas.microsoft.com/office/drawing/2014/main" id="{660CD3E4-5820-44C2-A5E0-47F80D07C858}"/>
                    </a:ext>
                  </a:extLst>
                </p:cNvPr>
                <p:cNvPicPr/>
                <p:nvPr/>
              </p:nvPicPr>
              <p:blipFill>
                <a:blip r:embed="rId133"/>
                <a:stretch>
                  <a:fillRect/>
                </a:stretch>
              </p:blipFill>
              <p:spPr>
                <a:xfrm>
                  <a:off x="5363208" y="4741848"/>
                  <a:ext cx="1893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6" name="Ink 85">
                  <a:extLst>
                    <a:ext uri="{FF2B5EF4-FFF2-40B4-BE49-F238E27FC236}">
                      <a16:creationId xmlns:a16="http://schemas.microsoft.com/office/drawing/2014/main" id="{8A2830DD-933E-402F-9182-FD8A03B954FB}"/>
                    </a:ext>
                  </a:extLst>
                </p14:cNvPr>
                <p14:cNvContentPartPr/>
                <p14:nvPr/>
              </p14:nvContentPartPr>
              <p14:xfrm>
                <a:off x="5604408" y="4766688"/>
                <a:ext cx="230760" cy="636480"/>
              </p14:xfrm>
            </p:contentPart>
          </mc:Choice>
          <mc:Fallback>
            <p:pic>
              <p:nvPicPr>
                <p:cNvPr id="86" name="Ink 85">
                  <a:extLst>
                    <a:ext uri="{FF2B5EF4-FFF2-40B4-BE49-F238E27FC236}">
                      <a16:creationId xmlns:a16="http://schemas.microsoft.com/office/drawing/2014/main" id="{8A2830DD-933E-402F-9182-FD8A03B954FB}"/>
                    </a:ext>
                  </a:extLst>
                </p:cNvPr>
                <p:cNvPicPr/>
                <p:nvPr/>
              </p:nvPicPr>
              <p:blipFill>
                <a:blip r:embed="rId135"/>
                <a:stretch>
                  <a:fillRect/>
                </a:stretch>
              </p:blipFill>
              <p:spPr>
                <a:xfrm>
                  <a:off x="5600088" y="4762368"/>
                  <a:ext cx="239400" cy="6451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7" name="Ink 86">
                  <a:extLst>
                    <a:ext uri="{FF2B5EF4-FFF2-40B4-BE49-F238E27FC236}">
                      <a16:creationId xmlns:a16="http://schemas.microsoft.com/office/drawing/2014/main" id="{D9055E0D-16D3-4539-A3AB-C46092BEBC00}"/>
                    </a:ext>
                  </a:extLst>
                </p14:cNvPr>
                <p14:cNvContentPartPr/>
                <p14:nvPr/>
              </p14:nvContentPartPr>
              <p14:xfrm>
                <a:off x="5788008" y="4754448"/>
                <a:ext cx="119880" cy="209520"/>
              </p14:xfrm>
            </p:contentPart>
          </mc:Choice>
          <mc:Fallback>
            <p:pic>
              <p:nvPicPr>
                <p:cNvPr id="87" name="Ink 86">
                  <a:extLst>
                    <a:ext uri="{FF2B5EF4-FFF2-40B4-BE49-F238E27FC236}">
                      <a16:creationId xmlns:a16="http://schemas.microsoft.com/office/drawing/2014/main" id="{D9055E0D-16D3-4539-A3AB-C46092BEBC00}"/>
                    </a:ext>
                  </a:extLst>
                </p:cNvPr>
                <p:cNvPicPr/>
                <p:nvPr/>
              </p:nvPicPr>
              <p:blipFill>
                <a:blip r:embed="rId137"/>
                <a:stretch>
                  <a:fillRect/>
                </a:stretch>
              </p:blipFill>
              <p:spPr>
                <a:xfrm>
                  <a:off x="5783688" y="4750128"/>
                  <a:ext cx="1285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8" name="Ink 87">
                  <a:extLst>
                    <a:ext uri="{FF2B5EF4-FFF2-40B4-BE49-F238E27FC236}">
                      <a16:creationId xmlns:a16="http://schemas.microsoft.com/office/drawing/2014/main" id="{53071AEE-752B-4CE1-9AC6-6270C9F8CB5C}"/>
                    </a:ext>
                  </a:extLst>
                </p14:cNvPr>
                <p14:cNvContentPartPr/>
                <p14:nvPr/>
              </p14:nvContentPartPr>
              <p14:xfrm>
                <a:off x="5978448" y="4794408"/>
                <a:ext cx="187560" cy="186120"/>
              </p14:xfrm>
            </p:contentPart>
          </mc:Choice>
          <mc:Fallback>
            <p:pic>
              <p:nvPicPr>
                <p:cNvPr id="88" name="Ink 87">
                  <a:extLst>
                    <a:ext uri="{FF2B5EF4-FFF2-40B4-BE49-F238E27FC236}">
                      <a16:creationId xmlns:a16="http://schemas.microsoft.com/office/drawing/2014/main" id="{53071AEE-752B-4CE1-9AC6-6270C9F8CB5C}"/>
                    </a:ext>
                  </a:extLst>
                </p:cNvPr>
                <p:cNvPicPr/>
                <p:nvPr/>
              </p:nvPicPr>
              <p:blipFill>
                <a:blip r:embed="rId139"/>
                <a:stretch>
                  <a:fillRect/>
                </a:stretch>
              </p:blipFill>
              <p:spPr>
                <a:xfrm>
                  <a:off x="5974128" y="4790088"/>
                  <a:ext cx="1962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9" name="Ink 88">
                  <a:extLst>
                    <a:ext uri="{FF2B5EF4-FFF2-40B4-BE49-F238E27FC236}">
                      <a16:creationId xmlns:a16="http://schemas.microsoft.com/office/drawing/2014/main" id="{C3CFD1B7-3EFA-4958-9AA8-B93A4098C8A2}"/>
                    </a:ext>
                  </a:extLst>
                </p14:cNvPr>
                <p14:cNvContentPartPr/>
                <p14:nvPr/>
              </p14:nvContentPartPr>
              <p14:xfrm>
                <a:off x="6144408" y="4617288"/>
                <a:ext cx="138600" cy="420840"/>
              </p14:xfrm>
            </p:contentPart>
          </mc:Choice>
          <mc:Fallback>
            <p:pic>
              <p:nvPicPr>
                <p:cNvPr id="89" name="Ink 88">
                  <a:extLst>
                    <a:ext uri="{FF2B5EF4-FFF2-40B4-BE49-F238E27FC236}">
                      <a16:creationId xmlns:a16="http://schemas.microsoft.com/office/drawing/2014/main" id="{C3CFD1B7-3EFA-4958-9AA8-B93A4098C8A2}"/>
                    </a:ext>
                  </a:extLst>
                </p:cNvPr>
                <p:cNvPicPr/>
                <p:nvPr/>
              </p:nvPicPr>
              <p:blipFill>
                <a:blip r:embed="rId141"/>
                <a:stretch>
                  <a:fillRect/>
                </a:stretch>
              </p:blipFill>
              <p:spPr>
                <a:xfrm>
                  <a:off x="6140088" y="4612968"/>
                  <a:ext cx="147240" cy="4294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2" name="Ink 91">
                  <a:extLst>
                    <a:ext uri="{FF2B5EF4-FFF2-40B4-BE49-F238E27FC236}">
                      <a16:creationId xmlns:a16="http://schemas.microsoft.com/office/drawing/2014/main" id="{A7C20738-62BA-4FBB-AE76-58156C27BA22}"/>
                    </a:ext>
                  </a:extLst>
                </p14:cNvPr>
                <p14:cNvContentPartPr/>
                <p14:nvPr/>
              </p14:nvContentPartPr>
              <p14:xfrm>
                <a:off x="6564888" y="4571928"/>
                <a:ext cx="92880" cy="391680"/>
              </p14:xfrm>
            </p:contentPart>
          </mc:Choice>
          <mc:Fallback>
            <p:pic>
              <p:nvPicPr>
                <p:cNvPr id="92" name="Ink 91">
                  <a:extLst>
                    <a:ext uri="{FF2B5EF4-FFF2-40B4-BE49-F238E27FC236}">
                      <a16:creationId xmlns:a16="http://schemas.microsoft.com/office/drawing/2014/main" id="{A7C20738-62BA-4FBB-AE76-58156C27BA22}"/>
                    </a:ext>
                  </a:extLst>
                </p:cNvPr>
                <p:cNvPicPr/>
                <p:nvPr/>
              </p:nvPicPr>
              <p:blipFill>
                <a:blip r:embed="rId143"/>
                <a:stretch>
                  <a:fillRect/>
                </a:stretch>
              </p:blipFill>
              <p:spPr>
                <a:xfrm>
                  <a:off x="6560568" y="4567608"/>
                  <a:ext cx="101520" cy="4003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3" name="Ink 92">
                  <a:extLst>
                    <a:ext uri="{FF2B5EF4-FFF2-40B4-BE49-F238E27FC236}">
                      <a16:creationId xmlns:a16="http://schemas.microsoft.com/office/drawing/2014/main" id="{2B35575E-BD82-43FA-8C64-DABEBD42FD84}"/>
                    </a:ext>
                  </a:extLst>
                </p14:cNvPr>
                <p14:cNvContentPartPr/>
                <p14:nvPr/>
              </p14:nvContentPartPr>
              <p14:xfrm>
                <a:off x="6546888" y="4777848"/>
                <a:ext cx="311760" cy="224640"/>
              </p14:xfrm>
            </p:contentPart>
          </mc:Choice>
          <mc:Fallback>
            <p:pic>
              <p:nvPicPr>
                <p:cNvPr id="93" name="Ink 92">
                  <a:extLst>
                    <a:ext uri="{FF2B5EF4-FFF2-40B4-BE49-F238E27FC236}">
                      <a16:creationId xmlns:a16="http://schemas.microsoft.com/office/drawing/2014/main" id="{2B35575E-BD82-43FA-8C64-DABEBD42FD84}"/>
                    </a:ext>
                  </a:extLst>
                </p:cNvPr>
                <p:cNvPicPr/>
                <p:nvPr/>
              </p:nvPicPr>
              <p:blipFill>
                <a:blip r:embed="rId145"/>
                <a:stretch>
                  <a:fillRect/>
                </a:stretch>
              </p:blipFill>
              <p:spPr>
                <a:xfrm>
                  <a:off x="6542568" y="4773528"/>
                  <a:ext cx="3204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4" name="Ink 93">
                  <a:extLst>
                    <a:ext uri="{FF2B5EF4-FFF2-40B4-BE49-F238E27FC236}">
                      <a16:creationId xmlns:a16="http://schemas.microsoft.com/office/drawing/2014/main" id="{0A292B9E-9EDB-4F57-88AC-4C9BDFD36977}"/>
                    </a:ext>
                  </a:extLst>
                </p14:cNvPr>
                <p14:cNvContentPartPr/>
                <p14:nvPr/>
              </p14:nvContentPartPr>
              <p14:xfrm>
                <a:off x="7172208" y="4754088"/>
                <a:ext cx="107280" cy="282960"/>
              </p14:xfrm>
            </p:contentPart>
          </mc:Choice>
          <mc:Fallback>
            <p:pic>
              <p:nvPicPr>
                <p:cNvPr id="94" name="Ink 93">
                  <a:extLst>
                    <a:ext uri="{FF2B5EF4-FFF2-40B4-BE49-F238E27FC236}">
                      <a16:creationId xmlns:a16="http://schemas.microsoft.com/office/drawing/2014/main" id="{0A292B9E-9EDB-4F57-88AC-4C9BDFD36977}"/>
                    </a:ext>
                  </a:extLst>
                </p:cNvPr>
                <p:cNvPicPr/>
                <p:nvPr/>
              </p:nvPicPr>
              <p:blipFill>
                <a:blip r:embed="rId147"/>
                <a:stretch>
                  <a:fillRect/>
                </a:stretch>
              </p:blipFill>
              <p:spPr>
                <a:xfrm>
                  <a:off x="7167888" y="4749768"/>
                  <a:ext cx="115920" cy="2916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5" name="Ink 94">
                  <a:extLst>
                    <a:ext uri="{FF2B5EF4-FFF2-40B4-BE49-F238E27FC236}">
                      <a16:creationId xmlns:a16="http://schemas.microsoft.com/office/drawing/2014/main" id="{3164757F-0E9F-4CF2-8160-60570C6D1636}"/>
                    </a:ext>
                  </a:extLst>
                </p14:cNvPr>
                <p14:cNvContentPartPr/>
                <p14:nvPr/>
              </p14:nvContentPartPr>
              <p14:xfrm>
                <a:off x="7158168" y="4902048"/>
                <a:ext cx="119880" cy="41400"/>
              </p14:xfrm>
            </p:contentPart>
          </mc:Choice>
          <mc:Fallback>
            <p:pic>
              <p:nvPicPr>
                <p:cNvPr id="95" name="Ink 94">
                  <a:extLst>
                    <a:ext uri="{FF2B5EF4-FFF2-40B4-BE49-F238E27FC236}">
                      <a16:creationId xmlns:a16="http://schemas.microsoft.com/office/drawing/2014/main" id="{3164757F-0E9F-4CF2-8160-60570C6D1636}"/>
                    </a:ext>
                  </a:extLst>
                </p:cNvPr>
                <p:cNvPicPr/>
                <p:nvPr/>
              </p:nvPicPr>
              <p:blipFill>
                <a:blip r:embed="rId149"/>
                <a:stretch>
                  <a:fillRect/>
                </a:stretch>
              </p:blipFill>
              <p:spPr>
                <a:xfrm>
                  <a:off x="7153848" y="4897728"/>
                  <a:ext cx="1285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6" name="Ink 95">
                  <a:extLst>
                    <a:ext uri="{FF2B5EF4-FFF2-40B4-BE49-F238E27FC236}">
                      <a16:creationId xmlns:a16="http://schemas.microsoft.com/office/drawing/2014/main" id="{DF505AAE-64A3-4A95-BC7F-6E7F3E6BA6E6}"/>
                    </a:ext>
                  </a:extLst>
                </p14:cNvPr>
                <p14:cNvContentPartPr/>
                <p14:nvPr/>
              </p14:nvContentPartPr>
              <p14:xfrm>
                <a:off x="7303608" y="4780368"/>
                <a:ext cx="131760" cy="228960"/>
              </p14:xfrm>
            </p:contentPart>
          </mc:Choice>
          <mc:Fallback>
            <p:pic>
              <p:nvPicPr>
                <p:cNvPr id="96" name="Ink 95">
                  <a:extLst>
                    <a:ext uri="{FF2B5EF4-FFF2-40B4-BE49-F238E27FC236}">
                      <a16:creationId xmlns:a16="http://schemas.microsoft.com/office/drawing/2014/main" id="{DF505AAE-64A3-4A95-BC7F-6E7F3E6BA6E6}"/>
                    </a:ext>
                  </a:extLst>
                </p:cNvPr>
                <p:cNvPicPr/>
                <p:nvPr/>
              </p:nvPicPr>
              <p:blipFill>
                <a:blip r:embed="rId151"/>
                <a:stretch>
                  <a:fillRect/>
                </a:stretch>
              </p:blipFill>
              <p:spPr>
                <a:xfrm>
                  <a:off x="7299288" y="4776048"/>
                  <a:ext cx="14040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7" name="Ink 96">
                  <a:extLst>
                    <a:ext uri="{FF2B5EF4-FFF2-40B4-BE49-F238E27FC236}">
                      <a16:creationId xmlns:a16="http://schemas.microsoft.com/office/drawing/2014/main" id="{249542B3-6E4F-4FCE-835D-96718CCFBD0C}"/>
                    </a:ext>
                  </a:extLst>
                </p14:cNvPr>
                <p14:cNvContentPartPr/>
                <p14:nvPr/>
              </p14:nvContentPartPr>
              <p14:xfrm>
                <a:off x="7443288" y="4802688"/>
                <a:ext cx="101880" cy="200880"/>
              </p14:xfrm>
            </p:contentPart>
          </mc:Choice>
          <mc:Fallback>
            <p:pic>
              <p:nvPicPr>
                <p:cNvPr id="97" name="Ink 96">
                  <a:extLst>
                    <a:ext uri="{FF2B5EF4-FFF2-40B4-BE49-F238E27FC236}">
                      <a16:creationId xmlns:a16="http://schemas.microsoft.com/office/drawing/2014/main" id="{249542B3-6E4F-4FCE-835D-96718CCFBD0C}"/>
                    </a:ext>
                  </a:extLst>
                </p:cNvPr>
                <p:cNvPicPr/>
                <p:nvPr/>
              </p:nvPicPr>
              <p:blipFill>
                <a:blip r:embed="rId153"/>
                <a:stretch>
                  <a:fillRect/>
                </a:stretch>
              </p:blipFill>
              <p:spPr>
                <a:xfrm>
                  <a:off x="7438968" y="4798368"/>
                  <a:ext cx="1105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8" name="Ink 97">
                  <a:extLst>
                    <a:ext uri="{FF2B5EF4-FFF2-40B4-BE49-F238E27FC236}">
                      <a16:creationId xmlns:a16="http://schemas.microsoft.com/office/drawing/2014/main" id="{DDDE176D-A9BC-452F-9C55-F5944FAFA48B}"/>
                    </a:ext>
                  </a:extLst>
                </p14:cNvPr>
                <p14:cNvContentPartPr/>
                <p14:nvPr/>
              </p14:nvContentPartPr>
              <p14:xfrm>
                <a:off x="7587648" y="4836528"/>
                <a:ext cx="140760" cy="208800"/>
              </p14:xfrm>
            </p:contentPart>
          </mc:Choice>
          <mc:Fallback>
            <p:pic>
              <p:nvPicPr>
                <p:cNvPr id="98" name="Ink 97">
                  <a:extLst>
                    <a:ext uri="{FF2B5EF4-FFF2-40B4-BE49-F238E27FC236}">
                      <a16:creationId xmlns:a16="http://schemas.microsoft.com/office/drawing/2014/main" id="{DDDE176D-A9BC-452F-9C55-F5944FAFA48B}"/>
                    </a:ext>
                  </a:extLst>
                </p:cNvPr>
                <p:cNvPicPr/>
                <p:nvPr/>
              </p:nvPicPr>
              <p:blipFill>
                <a:blip r:embed="rId155"/>
                <a:stretch>
                  <a:fillRect/>
                </a:stretch>
              </p:blipFill>
              <p:spPr>
                <a:xfrm>
                  <a:off x="7583328" y="4832208"/>
                  <a:ext cx="14940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9" name="Ink 98">
                  <a:extLst>
                    <a:ext uri="{FF2B5EF4-FFF2-40B4-BE49-F238E27FC236}">
                      <a16:creationId xmlns:a16="http://schemas.microsoft.com/office/drawing/2014/main" id="{C03DEDF6-B2BC-43A1-9FF4-29E7CA0EA308}"/>
                    </a:ext>
                  </a:extLst>
                </p14:cNvPr>
                <p14:cNvContentPartPr/>
                <p14:nvPr/>
              </p14:nvContentPartPr>
              <p14:xfrm>
                <a:off x="7899768" y="4786488"/>
                <a:ext cx="127800" cy="226800"/>
              </p14:xfrm>
            </p:contentPart>
          </mc:Choice>
          <mc:Fallback>
            <p:pic>
              <p:nvPicPr>
                <p:cNvPr id="99" name="Ink 98">
                  <a:extLst>
                    <a:ext uri="{FF2B5EF4-FFF2-40B4-BE49-F238E27FC236}">
                      <a16:creationId xmlns:a16="http://schemas.microsoft.com/office/drawing/2014/main" id="{C03DEDF6-B2BC-43A1-9FF4-29E7CA0EA308}"/>
                    </a:ext>
                  </a:extLst>
                </p:cNvPr>
                <p:cNvPicPr/>
                <p:nvPr/>
              </p:nvPicPr>
              <p:blipFill>
                <a:blip r:embed="rId157"/>
                <a:stretch>
                  <a:fillRect/>
                </a:stretch>
              </p:blipFill>
              <p:spPr>
                <a:xfrm>
                  <a:off x="7895448" y="4782168"/>
                  <a:ext cx="13644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0" name="Ink 99">
                  <a:extLst>
                    <a:ext uri="{FF2B5EF4-FFF2-40B4-BE49-F238E27FC236}">
                      <a16:creationId xmlns:a16="http://schemas.microsoft.com/office/drawing/2014/main" id="{E3D0ED81-D72A-4584-BECA-C636A681C88F}"/>
                    </a:ext>
                  </a:extLst>
                </p14:cNvPr>
                <p14:cNvContentPartPr/>
                <p14:nvPr/>
              </p14:nvContentPartPr>
              <p14:xfrm>
                <a:off x="7909128" y="4718088"/>
                <a:ext cx="66600" cy="348480"/>
              </p14:xfrm>
            </p:contentPart>
          </mc:Choice>
          <mc:Fallback>
            <p:pic>
              <p:nvPicPr>
                <p:cNvPr id="100" name="Ink 99">
                  <a:extLst>
                    <a:ext uri="{FF2B5EF4-FFF2-40B4-BE49-F238E27FC236}">
                      <a16:creationId xmlns:a16="http://schemas.microsoft.com/office/drawing/2014/main" id="{E3D0ED81-D72A-4584-BECA-C636A681C88F}"/>
                    </a:ext>
                  </a:extLst>
                </p:cNvPr>
                <p:cNvPicPr/>
                <p:nvPr/>
              </p:nvPicPr>
              <p:blipFill>
                <a:blip r:embed="rId159"/>
                <a:stretch>
                  <a:fillRect/>
                </a:stretch>
              </p:blipFill>
              <p:spPr>
                <a:xfrm>
                  <a:off x="7904808" y="4713768"/>
                  <a:ext cx="7524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1" name="Ink 100">
                  <a:extLst>
                    <a:ext uri="{FF2B5EF4-FFF2-40B4-BE49-F238E27FC236}">
                      <a16:creationId xmlns:a16="http://schemas.microsoft.com/office/drawing/2014/main" id="{36B3DDFD-5682-4321-B347-3947E1AF7CF2}"/>
                    </a:ext>
                  </a:extLst>
                </p14:cNvPr>
                <p14:cNvContentPartPr/>
                <p14:nvPr/>
              </p14:nvContentPartPr>
              <p14:xfrm>
                <a:off x="8181648" y="4758048"/>
                <a:ext cx="140760" cy="261000"/>
              </p14:xfrm>
            </p:contentPart>
          </mc:Choice>
          <mc:Fallback>
            <p:pic>
              <p:nvPicPr>
                <p:cNvPr id="101" name="Ink 100">
                  <a:extLst>
                    <a:ext uri="{FF2B5EF4-FFF2-40B4-BE49-F238E27FC236}">
                      <a16:creationId xmlns:a16="http://schemas.microsoft.com/office/drawing/2014/main" id="{36B3DDFD-5682-4321-B347-3947E1AF7CF2}"/>
                    </a:ext>
                  </a:extLst>
                </p:cNvPr>
                <p:cNvPicPr/>
                <p:nvPr/>
              </p:nvPicPr>
              <p:blipFill>
                <a:blip r:embed="rId161"/>
                <a:stretch>
                  <a:fillRect/>
                </a:stretch>
              </p:blipFill>
              <p:spPr>
                <a:xfrm>
                  <a:off x="8177328" y="4753728"/>
                  <a:ext cx="14940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2" name="Ink 101">
                  <a:extLst>
                    <a:ext uri="{FF2B5EF4-FFF2-40B4-BE49-F238E27FC236}">
                      <a16:creationId xmlns:a16="http://schemas.microsoft.com/office/drawing/2014/main" id="{3DE7A296-6AFF-430A-B504-9AE037511AE0}"/>
                    </a:ext>
                  </a:extLst>
                </p14:cNvPr>
                <p14:cNvContentPartPr/>
                <p14:nvPr/>
              </p14:nvContentPartPr>
              <p14:xfrm>
                <a:off x="8318088" y="4808808"/>
                <a:ext cx="113760" cy="200160"/>
              </p14:xfrm>
            </p:contentPart>
          </mc:Choice>
          <mc:Fallback>
            <p:pic>
              <p:nvPicPr>
                <p:cNvPr id="102" name="Ink 101">
                  <a:extLst>
                    <a:ext uri="{FF2B5EF4-FFF2-40B4-BE49-F238E27FC236}">
                      <a16:creationId xmlns:a16="http://schemas.microsoft.com/office/drawing/2014/main" id="{3DE7A296-6AFF-430A-B504-9AE037511AE0}"/>
                    </a:ext>
                  </a:extLst>
                </p:cNvPr>
                <p:cNvPicPr/>
                <p:nvPr/>
              </p:nvPicPr>
              <p:blipFill>
                <a:blip r:embed="rId163"/>
                <a:stretch>
                  <a:fillRect/>
                </a:stretch>
              </p:blipFill>
              <p:spPr>
                <a:xfrm>
                  <a:off x="8313768" y="4804488"/>
                  <a:ext cx="1224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3" name="Ink 102">
                  <a:extLst>
                    <a:ext uri="{FF2B5EF4-FFF2-40B4-BE49-F238E27FC236}">
                      <a16:creationId xmlns:a16="http://schemas.microsoft.com/office/drawing/2014/main" id="{62B9E780-DDB5-46D5-BB6F-2560318DA9B6}"/>
                    </a:ext>
                  </a:extLst>
                </p14:cNvPr>
                <p14:cNvContentPartPr/>
                <p14:nvPr/>
              </p14:nvContentPartPr>
              <p14:xfrm>
                <a:off x="8366328" y="4681008"/>
                <a:ext cx="55800" cy="312840"/>
              </p14:xfrm>
            </p:contentPart>
          </mc:Choice>
          <mc:Fallback>
            <p:pic>
              <p:nvPicPr>
                <p:cNvPr id="103" name="Ink 102">
                  <a:extLst>
                    <a:ext uri="{FF2B5EF4-FFF2-40B4-BE49-F238E27FC236}">
                      <a16:creationId xmlns:a16="http://schemas.microsoft.com/office/drawing/2014/main" id="{62B9E780-DDB5-46D5-BB6F-2560318DA9B6}"/>
                    </a:ext>
                  </a:extLst>
                </p:cNvPr>
                <p:cNvPicPr/>
                <p:nvPr/>
              </p:nvPicPr>
              <p:blipFill>
                <a:blip r:embed="rId165"/>
                <a:stretch>
                  <a:fillRect/>
                </a:stretch>
              </p:blipFill>
              <p:spPr>
                <a:xfrm>
                  <a:off x="8362008" y="4676688"/>
                  <a:ext cx="64440" cy="3214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4" name="Ink 103">
                  <a:extLst>
                    <a:ext uri="{FF2B5EF4-FFF2-40B4-BE49-F238E27FC236}">
                      <a16:creationId xmlns:a16="http://schemas.microsoft.com/office/drawing/2014/main" id="{65CDD747-E6D8-487C-87EB-FB265E077FB4}"/>
                    </a:ext>
                  </a:extLst>
                </p14:cNvPr>
                <p14:cNvContentPartPr/>
                <p14:nvPr/>
              </p14:nvContentPartPr>
              <p14:xfrm>
                <a:off x="8439408" y="4818528"/>
                <a:ext cx="109440" cy="131400"/>
              </p14:xfrm>
            </p:contentPart>
          </mc:Choice>
          <mc:Fallback>
            <p:pic>
              <p:nvPicPr>
                <p:cNvPr id="104" name="Ink 103">
                  <a:extLst>
                    <a:ext uri="{FF2B5EF4-FFF2-40B4-BE49-F238E27FC236}">
                      <a16:creationId xmlns:a16="http://schemas.microsoft.com/office/drawing/2014/main" id="{65CDD747-E6D8-487C-87EB-FB265E077FB4}"/>
                    </a:ext>
                  </a:extLst>
                </p:cNvPr>
                <p:cNvPicPr/>
                <p:nvPr/>
              </p:nvPicPr>
              <p:blipFill>
                <a:blip r:embed="rId167"/>
                <a:stretch>
                  <a:fillRect/>
                </a:stretch>
              </p:blipFill>
              <p:spPr>
                <a:xfrm>
                  <a:off x="8435088" y="4814208"/>
                  <a:ext cx="1180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5" name="Ink 104">
                  <a:extLst>
                    <a:ext uri="{FF2B5EF4-FFF2-40B4-BE49-F238E27FC236}">
                      <a16:creationId xmlns:a16="http://schemas.microsoft.com/office/drawing/2014/main" id="{E45608AC-8543-4425-BE0A-E2FB34197DE3}"/>
                    </a:ext>
                  </a:extLst>
                </p14:cNvPr>
                <p14:cNvContentPartPr/>
                <p14:nvPr/>
              </p14:nvContentPartPr>
              <p14:xfrm>
                <a:off x="8585208" y="4762368"/>
                <a:ext cx="142920" cy="214560"/>
              </p14:xfrm>
            </p:contentPart>
          </mc:Choice>
          <mc:Fallback>
            <p:pic>
              <p:nvPicPr>
                <p:cNvPr id="105" name="Ink 104">
                  <a:extLst>
                    <a:ext uri="{FF2B5EF4-FFF2-40B4-BE49-F238E27FC236}">
                      <a16:creationId xmlns:a16="http://schemas.microsoft.com/office/drawing/2014/main" id="{E45608AC-8543-4425-BE0A-E2FB34197DE3}"/>
                    </a:ext>
                  </a:extLst>
                </p:cNvPr>
                <p:cNvPicPr/>
                <p:nvPr/>
              </p:nvPicPr>
              <p:blipFill>
                <a:blip r:embed="rId169"/>
                <a:stretch>
                  <a:fillRect/>
                </a:stretch>
              </p:blipFill>
              <p:spPr>
                <a:xfrm>
                  <a:off x="8580888" y="4758048"/>
                  <a:ext cx="1515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6" name="Ink 105">
                  <a:extLst>
                    <a:ext uri="{FF2B5EF4-FFF2-40B4-BE49-F238E27FC236}">
                      <a16:creationId xmlns:a16="http://schemas.microsoft.com/office/drawing/2014/main" id="{E23A10FE-7DA3-4197-A356-C1783A0F692A}"/>
                    </a:ext>
                  </a:extLst>
                </p14:cNvPr>
                <p14:cNvContentPartPr/>
                <p14:nvPr/>
              </p14:nvContentPartPr>
              <p14:xfrm>
                <a:off x="8860608" y="4986648"/>
                <a:ext cx="10800" cy="6120"/>
              </p14:xfrm>
            </p:contentPart>
          </mc:Choice>
          <mc:Fallback>
            <p:pic>
              <p:nvPicPr>
                <p:cNvPr id="106" name="Ink 105">
                  <a:extLst>
                    <a:ext uri="{FF2B5EF4-FFF2-40B4-BE49-F238E27FC236}">
                      <a16:creationId xmlns:a16="http://schemas.microsoft.com/office/drawing/2014/main" id="{E23A10FE-7DA3-4197-A356-C1783A0F692A}"/>
                    </a:ext>
                  </a:extLst>
                </p:cNvPr>
                <p:cNvPicPr/>
                <p:nvPr/>
              </p:nvPicPr>
              <p:blipFill>
                <a:blip r:embed="rId171"/>
                <a:stretch>
                  <a:fillRect/>
                </a:stretch>
              </p:blipFill>
              <p:spPr>
                <a:xfrm>
                  <a:off x="8856288" y="4982328"/>
                  <a:ext cx="19440" cy="14760"/>
                </a:xfrm>
                <a:prstGeom prst="rect">
                  <a:avLst/>
                </a:prstGeom>
              </p:spPr>
            </p:pic>
          </mc:Fallback>
        </mc:AlternateContent>
      </p:grpSp>
      <p:grpSp>
        <p:nvGrpSpPr>
          <p:cNvPr id="133" name="Group 132">
            <a:extLst>
              <a:ext uri="{FF2B5EF4-FFF2-40B4-BE49-F238E27FC236}">
                <a16:creationId xmlns:a16="http://schemas.microsoft.com/office/drawing/2014/main" id="{E815CC83-BC02-4A16-A710-C5A383B6B1B6}"/>
              </a:ext>
            </a:extLst>
          </p:cNvPr>
          <p:cNvGrpSpPr/>
          <p:nvPr/>
        </p:nvGrpSpPr>
        <p:grpSpPr>
          <a:xfrm>
            <a:off x="4507848" y="5450688"/>
            <a:ext cx="1684080" cy="1390680"/>
            <a:chOff x="4507848" y="5450688"/>
            <a:chExt cx="1684080" cy="1390680"/>
          </a:xfrm>
        </p:grpSpPr>
        <mc:AlternateContent xmlns:mc="http://schemas.openxmlformats.org/markup-compatibility/2006">
          <mc:Choice xmlns:p14="http://schemas.microsoft.com/office/powerpoint/2010/main" Requires="p14">
            <p:contentPart p14:bwMode="auto" r:id="rId172">
              <p14:nvContentPartPr>
                <p14:cNvPr id="109" name="Ink 108">
                  <a:extLst>
                    <a:ext uri="{FF2B5EF4-FFF2-40B4-BE49-F238E27FC236}">
                      <a16:creationId xmlns:a16="http://schemas.microsoft.com/office/drawing/2014/main" id="{5CF4FDE7-B755-4C30-A212-1D6F67EA190B}"/>
                    </a:ext>
                  </a:extLst>
                </p14:cNvPr>
                <p14:cNvContentPartPr/>
                <p14:nvPr/>
              </p14:nvContentPartPr>
              <p14:xfrm>
                <a:off x="4507848" y="5504328"/>
                <a:ext cx="186840" cy="209880"/>
              </p14:xfrm>
            </p:contentPart>
          </mc:Choice>
          <mc:Fallback>
            <p:pic>
              <p:nvPicPr>
                <p:cNvPr id="109" name="Ink 108">
                  <a:extLst>
                    <a:ext uri="{FF2B5EF4-FFF2-40B4-BE49-F238E27FC236}">
                      <a16:creationId xmlns:a16="http://schemas.microsoft.com/office/drawing/2014/main" id="{5CF4FDE7-B755-4C30-A212-1D6F67EA190B}"/>
                    </a:ext>
                  </a:extLst>
                </p:cNvPr>
                <p:cNvPicPr/>
                <p:nvPr/>
              </p:nvPicPr>
              <p:blipFill>
                <a:blip r:embed="rId173"/>
                <a:stretch>
                  <a:fillRect/>
                </a:stretch>
              </p:blipFill>
              <p:spPr>
                <a:xfrm>
                  <a:off x="4503528" y="5500008"/>
                  <a:ext cx="1954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0" name="Ink 109">
                  <a:extLst>
                    <a:ext uri="{FF2B5EF4-FFF2-40B4-BE49-F238E27FC236}">
                      <a16:creationId xmlns:a16="http://schemas.microsoft.com/office/drawing/2014/main" id="{9A9865CA-9387-41C4-92BE-4A9600CDDFF1}"/>
                    </a:ext>
                  </a:extLst>
                </p14:cNvPr>
                <p14:cNvContentPartPr/>
                <p14:nvPr/>
              </p14:nvContentPartPr>
              <p14:xfrm>
                <a:off x="4562208" y="5458608"/>
                <a:ext cx="119880" cy="283320"/>
              </p14:xfrm>
            </p:contentPart>
          </mc:Choice>
          <mc:Fallback>
            <p:pic>
              <p:nvPicPr>
                <p:cNvPr id="110" name="Ink 109">
                  <a:extLst>
                    <a:ext uri="{FF2B5EF4-FFF2-40B4-BE49-F238E27FC236}">
                      <a16:creationId xmlns:a16="http://schemas.microsoft.com/office/drawing/2014/main" id="{9A9865CA-9387-41C4-92BE-4A9600CDDFF1}"/>
                    </a:ext>
                  </a:extLst>
                </p:cNvPr>
                <p:cNvPicPr/>
                <p:nvPr/>
              </p:nvPicPr>
              <p:blipFill>
                <a:blip r:embed="rId175"/>
                <a:stretch>
                  <a:fillRect/>
                </a:stretch>
              </p:blipFill>
              <p:spPr>
                <a:xfrm>
                  <a:off x="4557888" y="5454288"/>
                  <a:ext cx="12852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1" name="Ink 110">
                  <a:extLst>
                    <a:ext uri="{FF2B5EF4-FFF2-40B4-BE49-F238E27FC236}">
                      <a16:creationId xmlns:a16="http://schemas.microsoft.com/office/drawing/2014/main" id="{83A555F5-5D1B-474E-95A7-3CDB04234283}"/>
                    </a:ext>
                  </a:extLst>
                </p14:cNvPr>
                <p14:cNvContentPartPr/>
                <p14:nvPr/>
              </p14:nvContentPartPr>
              <p14:xfrm>
                <a:off x="4800168" y="5590368"/>
                <a:ext cx="131040" cy="15120"/>
              </p14:xfrm>
            </p:contentPart>
          </mc:Choice>
          <mc:Fallback>
            <p:pic>
              <p:nvPicPr>
                <p:cNvPr id="111" name="Ink 110">
                  <a:extLst>
                    <a:ext uri="{FF2B5EF4-FFF2-40B4-BE49-F238E27FC236}">
                      <a16:creationId xmlns:a16="http://schemas.microsoft.com/office/drawing/2014/main" id="{83A555F5-5D1B-474E-95A7-3CDB04234283}"/>
                    </a:ext>
                  </a:extLst>
                </p:cNvPr>
                <p:cNvPicPr/>
                <p:nvPr/>
              </p:nvPicPr>
              <p:blipFill>
                <a:blip r:embed="rId177"/>
                <a:stretch>
                  <a:fillRect/>
                </a:stretch>
              </p:blipFill>
              <p:spPr>
                <a:xfrm>
                  <a:off x="4795848" y="5586048"/>
                  <a:ext cx="1396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2" name="Ink 111">
                  <a:extLst>
                    <a:ext uri="{FF2B5EF4-FFF2-40B4-BE49-F238E27FC236}">
                      <a16:creationId xmlns:a16="http://schemas.microsoft.com/office/drawing/2014/main" id="{86BCF288-1CFA-4541-BF9B-512C6C4D8552}"/>
                    </a:ext>
                  </a:extLst>
                </p14:cNvPr>
                <p14:cNvContentPartPr/>
                <p14:nvPr/>
              </p14:nvContentPartPr>
              <p14:xfrm>
                <a:off x="5029128" y="5450688"/>
                <a:ext cx="175320" cy="311400"/>
              </p14:xfrm>
            </p:contentPart>
          </mc:Choice>
          <mc:Fallback>
            <p:pic>
              <p:nvPicPr>
                <p:cNvPr id="112" name="Ink 111">
                  <a:extLst>
                    <a:ext uri="{FF2B5EF4-FFF2-40B4-BE49-F238E27FC236}">
                      <a16:creationId xmlns:a16="http://schemas.microsoft.com/office/drawing/2014/main" id="{86BCF288-1CFA-4541-BF9B-512C6C4D8552}"/>
                    </a:ext>
                  </a:extLst>
                </p:cNvPr>
                <p:cNvPicPr/>
                <p:nvPr/>
              </p:nvPicPr>
              <p:blipFill>
                <a:blip r:embed="rId179"/>
                <a:stretch>
                  <a:fillRect/>
                </a:stretch>
              </p:blipFill>
              <p:spPr>
                <a:xfrm>
                  <a:off x="5024808" y="5446368"/>
                  <a:ext cx="183960" cy="3200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8" name="Ink 117">
                  <a:extLst>
                    <a:ext uri="{FF2B5EF4-FFF2-40B4-BE49-F238E27FC236}">
                      <a16:creationId xmlns:a16="http://schemas.microsoft.com/office/drawing/2014/main" id="{E42054EA-2F3F-4E04-B916-B42692351337}"/>
                    </a:ext>
                  </a:extLst>
                </p14:cNvPr>
                <p14:cNvContentPartPr/>
                <p14:nvPr/>
              </p14:nvContentPartPr>
              <p14:xfrm>
                <a:off x="4881528" y="5788008"/>
                <a:ext cx="36720" cy="239400"/>
              </p14:xfrm>
            </p:contentPart>
          </mc:Choice>
          <mc:Fallback>
            <p:pic>
              <p:nvPicPr>
                <p:cNvPr id="118" name="Ink 117">
                  <a:extLst>
                    <a:ext uri="{FF2B5EF4-FFF2-40B4-BE49-F238E27FC236}">
                      <a16:creationId xmlns:a16="http://schemas.microsoft.com/office/drawing/2014/main" id="{E42054EA-2F3F-4E04-B916-B42692351337}"/>
                    </a:ext>
                  </a:extLst>
                </p:cNvPr>
                <p:cNvPicPr/>
                <p:nvPr/>
              </p:nvPicPr>
              <p:blipFill>
                <a:blip r:embed="rId181"/>
                <a:stretch>
                  <a:fillRect/>
                </a:stretch>
              </p:blipFill>
              <p:spPr>
                <a:xfrm>
                  <a:off x="4877208" y="5783688"/>
                  <a:ext cx="4536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9" name="Ink 118">
                  <a:extLst>
                    <a:ext uri="{FF2B5EF4-FFF2-40B4-BE49-F238E27FC236}">
                      <a16:creationId xmlns:a16="http://schemas.microsoft.com/office/drawing/2014/main" id="{89D2BC28-828A-41CA-8255-A7D30D49A7A5}"/>
                    </a:ext>
                  </a:extLst>
                </p14:cNvPr>
                <p14:cNvContentPartPr/>
                <p14:nvPr/>
              </p14:nvContentPartPr>
              <p14:xfrm>
                <a:off x="4845888" y="5924448"/>
                <a:ext cx="118800" cy="18000"/>
              </p14:xfrm>
            </p:contentPart>
          </mc:Choice>
          <mc:Fallback>
            <p:pic>
              <p:nvPicPr>
                <p:cNvPr id="119" name="Ink 118">
                  <a:extLst>
                    <a:ext uri="{FF2B5EF4-FFF2-40B4-BE49-F238E27FC236}">
                      <a16:creationId xmlns:a16="http://schemas.microsoft.com/office/drawing/2014/main" id="{89D2BC28-828A-41CA-8255-A7D30D49A7A5}"/>
                    </a:ext>
                  </a:extLst>
                </p:cNvPr>
                <p:cNvPicPr/>
                <p:nvPr/>
              </p:nvPicPr>
              <p:blipFill>
                <a:blip r:embed="rId183"/>
                <a:stretch>
                  <a:fillRect/>
                </a:stretch>
              </p:blipFill>
              <p:spPr>
                <a:xfrm>
                  <a:off x="4841568" y="5920128"/>
                  <a:ext cx="1274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0" name="Ink 119">
                  <a:extLst>
                    <a:ext uri="{FF2B5EF4-FFF2-40B4-BE49-F238E27FC236}">
                      <a16:creationId xmlns:a16="http://schemas.microsoft.com/office/drawing/2014/main" id="{96B9FA85-1F3A-4661-9B02-91735AE42033}"/>
                    </a:ext>
                  </a:extLst>
                </p14:cNvPr>
                <p14:cNvContentPartPr/>
                <p14:nvPr/>
              </p14:nvContentPartPr>
              <p14:xfrm>
                <a:off x="5065128" y="5833728"/>
                <a:ext cx="213120" cy="264960"/>
              </p14:xfrm>
            </p:contentPart>
          </mc:Choice>
          <mc:Fallback>
            <p:pic>
              <p:nvPicPr>
                <p:cNvPr id="120" name="Ink 119">
                  <a:extLst>
                    <a:ext uri="{FF2B5EF4-FFF2-40B4-BE49-F238E27FC236}">
                      <a16:creationId xmlns:a16="http://schemas.microsoft.com/office/drawing/2014/main" id="{96B9FA85-1F3A-4661-9B02-91735AE42033}"/>
                    </a:ext>
                  </a:extLst>
                </p:cNvPr>
                <p:cNvPicPr/>
                <p:nvPr/>
              </p:nvPicPr>
              <p:blipFill>
                <a:blip r:embed="rId185"/>
                <a:stretch>
                  <a:fillRect/>
                </a:stretch>
              </p:blipFill>
              <p:spPr>
                <a:xfrm>
                  <a:off x="5060808" y="5829408"/>
                  <a:ext cx="22176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3" name="Ink 112">
                  <a:extLst>
                    <a:ext uri="{FF2B5EF4-FFF2-40B4-BE49-F238E27FC236}">
                      <a16:creationId xmlns:a16="http://schemas.microsoft.com/office/drawing/2014/main" id="{56597999-5F9D-428D-904F-3D33940931CE}"/>
                    </a:ext>
                  </a:extLst>
                </p14:cNvPr>
                <p14:cNvContentPartPr/>
                <p14:nvPr/>
              </p14:nvContentPartPr>
              <p14:xfrm>
                <a:off x="5495688" y="5578128"/>
                <a:ext cx="82080" cy="18000"/>
              </p14:xfrm>
            </p:contentPart>
          </mc:Choice>
          <mc:Fallback>
            <p:pic>
              <p:nvPicPr>
                <p:cNvPr id="113" name="Ink 112">
                  <a:extLst>
                    <a:ext uri="{FF2B5EF4-FFF2-40B4-BE49-F238E27FC236}">
                      <a16:creationId xmlns:a16="http://schemas.microsoft.com/office/drawing/2014/main" id="{56597999-5F9D-428D-904F-3D33940931CE}"/>
                    </a:ext>
                  </a:extLst>
                </p:cNvPr>
                <p:cNvPicPr/>
                <p:nvPr/>
              </p:nvPicPr>
              <p:blipFill>
                <a:blip r:embed="rId187"/>
                <a:stretch>
                  <a:fillRect/>
                </a:stretch>
              </p:blipFill>
              <p:spPr>
                <a:xfrm>
                  <a:off x="5491368" y="5573808"/>
                  <a:ext cx="907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4" name="Ink 113">
                  <a:extLst>
                    <a:ext uri="{FF2B5EF4-FFF2-40B4-BE49-F238E27FC236}">
                      <a16:creationId xmlns:a16="http://schemas.microsoft.com/office/drawing/2014/main" id="{378DBE58-A320-4729-8CD5-25D630CA75F2}"/>
                    </a:ext>
                  </a:extLst>
                </p14:cNvPr>
                <p14:cNvContentPartPr/>
                <p14:nvPr/>
              </p14:nvContentPartPr>
              <p14:xfrm>
                <a:off x="5513688" y="5709528"/>
                <a:ext cx="112680" cy="24480"/>
              </p14:xfrm>
            </p:contentPart>
          </mc:Choice>
          <mc:Fallback>
            <p:pic>
              <p:nvPicPr>
                <p:cNvPr id="114" name="Ink 113">
                  <a:extLst>
                    <a:ext uri="{FF2B5EF4-FFF2-40B4-BE49-F238E27FC236}">
                      <a16:creationId xmlns:a16="http://schemas.microsoft.com/office/drawing/2014/main" id="{378DBE58-A320-4729-8CD5-25D630CA75F2}"/>
                    </a:ext>
                  </a:extLst>
                </p:cNvPr>
                <p:cNvPicPr/>
                <p:nvPr/>
              </p:nvPicPr>
              <p:blipFill>
                <a:blip r:embed="rId189"/>
                <a:stretch>
                  <a:fillRect/>
                </a:stretch>
              </p:blipFill>
              <p:spPr>
                <a:xfrm>
                  <a:off x="5509368" y="5705208"/>
                  <a:ext cx="1213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5" name="Ink 114">
                  <a:extLst>
                    <a:ext uri="{FF2B5EF4-FFF2-40B4-BE49-F238E27FC236}">
                      <a16:creationId xmlns:a16="http://schemas.microsoft.com/office/drawing/2014/main" id="{DC8B6E5E-F328-4972-8F4C-7C57AD6CED65}"/>
                    </a:ext>
                  </a:extLst>
                </p14:cNvPr>
                <p14:cNvContentPartPr/>
                <p14:nvPr/>
              </p14:nvContentPartPr>
              <p14:xfrm>
                <a:off x="5923368" y="5494248"/>
                <a:ext cx="268560" cy="294840"/>
              </p14:xfrm>
            </p:contentPart>
          </mc:Choice>
          <mc:Fallback>
            <p:pic>
              <p:nvPicPr>
                <p:cNvPr id="115" name="Ink 114">
                  <a:extLst>
                    <a:ext uri="{FF2B5EF4-FFF2-40B4-BE49-F238E27FC236}">
                      <a16:creationId xmlns:a16="http://schemas.microsoft.com/office/drawing/2014/main" id="{DC8B6E5E-F328-4972-8F4C-7C57AD6CED65}"/>
                    </a:ext>
                  </a:extLst>
                </p:cNvPr>
                <p:cNvPicPr/>
                <p:nvPr/>
              </p:nvPicPr>
              <p:blipFill>
                <a:blip r:embed="rId191"/>
                <a:stretch>
                  <a:fillRect/>
                </a:stretch>
              </p:blipFill>
              <p:spPr>
                <a:xfrm>
                  <a:off x="5919048" y="5489928"/>
                  <a:ext cx="27720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1" name="Ink 120">
                  <a:extLst>
                    <a:ext uri="{FF2B5EF4-FFF2-40B4-BE49-F238E27FC236}">
                      <a16:creationId xmlns:a16="http://schemas.microsoft.com/office/drawing/2014/main" id="{5804ADFA-B616-4FA5-AA8C-9DD708DC8D45}"/>
                    </a:ext>
                  </a:extLst>
                </p14:cNvPr>
                <p14:cNvContentPartPr/>
                <p14:nvPr/>
              </p14:nvContentPartPr>
              <p14:xfrm>
                <a:off x="5850648" y="5888448"/>
                <a:ext cx="25920" cy="176400"/>
              </p14:xfrm>
            </p:contentPart>
          </mc:Choice>
          <mc:Fallback>
            <p:pic>
              <p:nvPicPr>
                <p:cNvPr id="121" name="Ink 120">
                  <a:extLst>
                    <a:ext uri="{FF2B5EF4-FFF2-40B4-BE49-F238E27FC236}">
                      <a16:creationId xmlns:a16="http://schemas.microsoft.com/office/drawing/2014/main" id="{5804ADFA-B616-4FA5-AA8C-9DD708DC8D45}"/>
                    </a:ext>
                  </a:extLst>
                </p:cNvPr>
                <p:cNvPicPr/>
                <p:nvPr/>
              </p:nvPicPr>
              <p:blipFill>
                <a:blip r:embed="rId193"/>
                <a:stretch>
                  <a:fillRect/>
                </a:stretch>
              </p:blipFill>
              <p:spPr>
                <a:xfrm>
                  <a:off x="5846328" y="5884128"/>
                  <a:ext cx="345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2" name="Ink 121">
                  <a:extLst>
                    <a:ext uri="{FF2B5EF4-FFF2-40B4-BE49-F238E27FC236}">
                      <a16:creationId xmlns:a16="http://schemas.microsoft.com/office/drawing/2014/main" id="{5DB0BF98-E62C-4C78-AB27-0DC0F03A1609}"/>
                    </a:ext>
                  </a:extLst>
                </p14:cNvPr>
                <p14:cNvContentPartPr/>
                <p14:nvPr/>
              </p14:nvContentPartPr>
              <p14:xfrm>
                <a:off x="5797368" y="5968728"/>
                <a:ext cx="129240" cy="20880"/>
              </p14:xfrm>
            </p:contentPart>
          </mc:Choice>
          <mc:Fallback>
            <p:pic>
              <p:nvPicPr>
                <p:cNvPr id="122" name="Ink 121">
                  <a:extLst>
                    <a:ext uri="{FF2B5EF4-FFF2-40B4-BE49-F238E27FC236}">
                      <a16:creationId xmlns:a16="http://schemas.microsoft.com/office/drawing/2014/main" id="{5DB0BF98-E62C-4C78-AB27-0DC0F03A1609}"/>
                    </a:ext>
                  </a:extLst>
                </p:cNvPr>
                <p:cNvPicPr/>
                <p:nvPr/>
              </p:nvPicPr>
              <p:blipFill>
                <a:blip r:embed="rId195"/>
                <a:stretch>
                  <a:fillRect/>
                </a:stretch>
              </p:blipFill>
              <p:spPr>
                <a:xfrm>
                  <a:off x="5793048" y="5964408"/>
                  <a:ext cx="1378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3" name="Ink 122">
                  <a:extLst>
                    <a:ext uri="{FF2B5EF4-FFF2-40B4-BE49-F238E27FC236}">
                      <a16:creationId xmlns:a16="http://schemas.microsoft.com/office/drawing/2014/main" id="{A1327E9B-0C82-4612-9F4D-FB51E436BED1}"/>
                    </a:ext>
                  </a:extLst>
                </p14:cNvPr>
                <p14:cNvContentPartPr/>
                <p14:nvPr/>
              </p14:nvContentPartPr>
              <p14:xfrm>
                <a:off x="6016608" y="5851368"/>
                <a:ext cx="138240" cy="262080"/>
              </p14:xfrm>
            </p:contentPart>
          </mc:Choice>
          <mc:Fallback>
            <p:pic>
              <p:nvPicPr>
                <p:cNvPr id="123" name="Ink 122">
                  <a:extLst>
                    <a:ext uri="{FF2B5EF4-FFF2-40B4-BE49-F238E27FC236}">
                      <a16:creationId xmlns:a16="http://schemas.microsoft.com/office/drawing/2014/main" id="{A1327E9B-0C82-4612-9F4D-FB51E436BED1}"/>
                    </a:ext>
                  </a:extLst>
                </p:cNvPr>
                <p:cNvPicPr/>
                <p:nvPr/>
              </p:nvPicPr>
              <p:blipFill>
                <a:blip r:embed="rId197"/>
                <a:stretch>
                  <a:fillRect/>
                </a:stretch>
              </p:blipFill>
              <p:spPr>
                <a:xfrm>
                  <a:off x="6012288" y="5847048"/>
                  <a:ext cx="14688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4" name="Ink 123">
                  <a:extLst>
                    <a:ext uri="{FF2B5EF4-FFF2-40B4-BE49-F238E27FC236}">
                      <a16:creationId xmlns:a16="http://schemas.microsoft.com/office/drawing/2014/main" id="{6C0D1236-869C-4FFA-A83C-835370467521}"/>
                    </a:ext>
                  </a:extLst>
                </p14:cNvPr>
                <p14:cNvContentPartPr/>
                <p14:nvPr/>
              </p14:nvContentPartPr>
              <p14:xfrm>
                <a:off x="4840848" y="6345648"/>
                <a:ext cx="213840" cy="294120"/>
              </p14:xfrm>
            </p:contentPart>
          </mc:Choice>
          <mc:Fallback>
            <p:pic>
              <p:nvPicPr>
                <p:cNvPr id="124" name="Ink 123">
                  <a:extLst>
                    <a:ext uri="{FF2B5EF4-FFF2-40B4-BE49-F238E27FC236}">
                      <a16:creationId xmlns:a16="http://schemas.microsoft.com/office/drawing/2014/main" id="{6C0D1236-869C-4FFA-A83C-835370467521}"/>
                    </a:ext>
                  </a:extLst>
                </p:cNvPr>
                <p:cNvPicPr/>
                <p:nvPr/>
              </p:nvPicPr>
              <p:blipFill>
                <a:blip r:embed="rId199"/>
                <a:stretch>
                  <a:fillRect/>
                </a:stretch>
              </p:blipFill>
              <p:spPr>
                <a:xfrm>
                  <a:off x="4836528" y="6341328"/>
                  <a:ext cx="22248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5" name="Ink 124">
                  <a:extLst>
                    <a:ext uri="{FF2B5EF4-FFF2-40B4-BE49-F238E27FC236}">
                      <a16:creationId xmlns:a16="http://schemas.microsoft.com/office/drawing/2014/main" id="{D262D035-6CC3-48AF-A751-06B7D7A6F666}"/>
                    </a:ext>
                  </a:extLst>
                </p14:cNvPr>
                <p14:cNvContentPartPr/>
                <p14:nvPr/>
              </p14:nvContentPartPr>
              <p14:xfrm>
                <a:off x="4883328" y="6364008"/>
                <a:ext cx="155520" cy="358920"/>
              </p14:xfrm>
            </p:contentPart>
          </mc:Choice>
          <mc:Fallback>
            <p:pic>
              <p:nvPicPr>
                <p:cNvPr id="125" name="Ink 124">
                  <a:extLst>
                    <a:ext uri="{FF2B5EF4-FFF2-40B4-BE49-F238E27FC236}">
                      <a16:creationId xmlns:a16="http://schemas.microsoft.com/office/drawing/2014/main" id="{D262D035-6CC3-48AF-A751-06B7D7A6F666}"/>
                    </a:ext>
                  </a:extLst>
                </p:cNvPr>
                <p:cNvPicPr/>
                <p:nvPr/>
              </p:nvPicPr>
              <p:blipFill>
                <a:blip r:embed="rId201"/>
                <a:stretch>
                  <a:fillRect/>
                </a:stretch>
              </p:blipFill>
              <p:spPr>
                <a:xfrm>
                  <a:off x="4879008" y="6359688"/>
                  <a:ext cx="164160" cy="3675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6" name="Ink 125">
                  <a:extLst>
                    <a:ext uri="{FF2B5EF4-FFF2-40B4-BE49-F238E27FC236}">
                      <a16:creationId xmlns:a16="http://schemas.microsoft.com/office/drawing/2014/main" id="{94852ED7-CCEF-4CCA-B6B5-7D1E115E063A}"/>
                    </a:ext>
                  </a:extLst>
                </p14:cNvPr>
                <p14:cNvContentPartPr/>
                <p14:nvPr/>
              </p14:nvContentPartPr>
              <p14:xfrm>
                <a:off x="5212008" y="6446448"/>
                <a:ext cx="109800" cy="54720"/>
              </p14:xfrm>
            </p:contentPart>
          </mc:Choice>
          <mc:Fallback>
            <p:pic>
              <p:nvPicPr>
                <p:cNvPr id="126" name="Ink 125">
                  <a:extLst>
                    <a:ext uri="{FF2B5EF4-FFF2-40B4-BE49-F238E27FC236}">
                      <a16:creationId xmlns:a16="http://schemas.microsoft.com/office/drawing/2014/main" id="{94852ED7-CCEF-4CCA-B6B5-7D1E115E063A}"/>
                    </a:ext>
                  </a:extLst>
                </p:cNvPr>
                <p:cNvPicPr/>
                <p:nvPr/>
              </p:nvPicPr>
              <p:blipFill>
                <a:blip r:embed="rId203"/>
                <a:stretch>
                  <a:fillRect/>
                </a:stretch>
              </p:blipFill>
              <p:spPr>
                <a:xfrm>
                  <a:off x="5207688" y="6442128"/>
                  <a:ext cx="1184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7" name="Ink 126">
                  <a:extLst>
                    <a:ext uri="{FF2B5EF4-FFF2-40B4-BE49-F238E27FC236}">
                      <a16:creationId xmlns:a16="http://schemas.microsoft.com/office/drawing/2014/main" id="{C4E5944A-A213-4C60-A862-3D70AA3E1109}"/>
                    </a:ext>
                  </a:extLst>
                </p14:cNvPr>
                <p14:cNvContentPartPr/>
                <p14:nvPr/>
              </p14:nvContentPartPr>
              <p14:xfrm>
                <a:off x="5248368" y="6565248"/>
                <a:ext cx="100800" cy="34560"/>
              </p14:xfrm>
            </p:contentPart>
          </mc:Choice>
          <mc:Fallback>
            <p:pic>
              <p:nvPicPr>
                <p:cNvPr id="127" name="Ink 126">
                  <a:extLst>
                    <a:ext uri="{FF2B5EF4-FFF2-40B4-BE49-F238E27FC236}">
                      <a16:creationId xmlns:a16="http://schemas.microsoft.com/office/drawing/2014/main" id="{C4E5944A-A213-4C60-A862-3D70AA3E1109}"/>
                    </a:ext>
                  </a:extLst>
                </p:cNvPr>
                <p:cNvPicPr/>
                <p:nvPr/>
              </p:nvPicPr>
              <p:blipFill>
                <a:blip r:embed="rId205"/>
                <a:stretch>
                  <a:fillRect/>
                </a:stretch>
              </p:blipFill>
              <p:spPr>
                <a:xfrm>
                  <a:off x="5244048" y="6560928"/>
                  <a:ext cx="1094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8" name="Ink 127">
                  <a:extLst>
                    <a:ext uri="{FF2B5EF4-FFF2-40B4-BE49-F238E27FC236}">
                      <a16:creationId xmlns:a16="http://schemas.microsoft.com/office/drawing/2014/main" id="{556D325F-3B1B-4BB3-820E-E790832D4F8C}"/>
                    </a:ext>
                  </a:extLst>
                </p14:cNvPr>
                <p14:cNvContentPartPr/>
                <p14:nvPr/>
              </p14:nvContentPartPr>
              <p14:xfrm>
                <a:off x="5585688" y="6353928"/>
                <a:ext cx="230760" cy="341640"/>
              </p14:xfrm>
            </p:contentPart>
          </mc:Choice>
          <mc:Fallback>
            <p:pic>
              <p:nvPicPr>
                <p:cNvPr id="128" name="Ink 127">
                  <a:extLst>
                    <a:ext uri="{FF2B5EF4-FFF2-40B4-BE49-F238E27FC236}">
                      <a16:creationId xmlns:a16="http://schemas.microsoft.com/office/drawing/2014/main" id="{556D325F-3B1B-4BB3-820E-E790832D4F8C}"/>
                    </a:ext>
                  </a:extLst>
                </p:cNvPr>
                <p:cNvPicPr/>
                <p:nvPr/>
              </p:nvPicPr>
              <p:blipFill>
                <a:blip r:embed="rId207"/>
                <a:stretch>
                  <a:fillRect/>
                </a:stretch>
              </p:blipFill>
              <p:spPr>
                <a:xfrm>
                  <a:off x="5581368" y="6349608"/>
                  <a:ext cx="239400" cy="3502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2" name="Ink 131">
                  <a:extLst>
                    <a:ext uri="{FF2B5EF4-FFF2-40B4-BE49-F238E27FC236}">
                      <a16:creationId xmlns:a16="http://schemas.microsoft.com/office/drawing/2014/main" id="{25A2A154-893D-41C5-8C52-02DC5C084C07}"/>
                    </a:ext>
                  </a:extLst>
                </p14:cNvPr>
                <p14:cNvContentPartPr/>
                <p14:nvPr/>
              </p14:nvContentPartPr>
              <p14:xfrm>
                <a:off x="4580208" y="6152328"/>
                <a:ext cx="1445040" cy="689040"/>
              </p14:xfrm>
            </p:contentPart>
          </mc:Choice>
          <mc:Fallback>
            <p:pic>
              <p:nvPicPr>
                <p:cNvPr id="132" name="Ink 131">
                  <a:extLst>
                    <a:ext uri="{FF2B5EF4-FFF2-40B4-BE49-F238E27FC236}">
                      <a16:creationId xmlns:a16="http://schemas.microsoft.com/office/drawing/2014/main" id="{25A2A154-893D-41C5-8C52-02DC5C084C07}"/>
                    </a:ext>
                  </a:extLst>
                </p:cNvPr>
                <p:cNvPicPr/>
                <p:nvPr/>
              </p:nvPicPr>
              <p:blipFill>
                <a:blip r:embed="rId209"/>
                <a:stretch>
                  <a:fillRect/>
                </a:stretch>
              </p:blipFill>
              <p:spPr>
                <a:xfrm>
                  <a:off x="4575888" y="6148008"/>
                  <a:ext cx="1453680" cy="697680"/>
                </a:xfrm>
                <a:prstGeom prst="rect">
                  <a:avLst/>
                </a:prstGeom>
              </p:spPr>
            </p:pic>
          </mc:Fallback>
        </mc:AlternateContent>
      </p:grpSp>
      <p:grpSp>
        <p:nvGrpSpPr>
          <p:cNvPr id="149" name="Group 148">
            <a:extLst>
              <a:ext uri="{FF2B5EF4-FFF2-40B4-BE49-F238E27FC236}">
                <a16:creationId xmlns:a16="http://schemas.microsoft.com/office/drawing/2014/main" id="{9C579761-53F3-4902-AD0B-EE252AFE7E32}"/>
              </a:ext>
            </a:extLst>
          </p:cNvPr>
          <p:cNvGrpSpPr/>
          <p:nvPr/>
        </p:nvGrpSpPr>
        <p:grpSpPr>
          <a:xfrm>
            <a:off x="6664968" y="5127408"/>
            <a:ext cx="1849320" cy="1555560"/>
            <a:chOff x="6664968" y="5127408"/>
            <a:chExt cx="1849320" cy="1555560"/>
          </a:xfrm>
        </p:grpSpPr>
        <mc:AlternateContent xmlns:mc="http://schemas.openxmlformats.org/markup-compatibility/2006">
          <mc:Choice xmlns:p14="http://schemas.microsoft.com/office/powerpoint/2010/main" Requires="p14">
            <p:contentPart p14:bwMode="auto" r:id="rId210">
              <p14:nvContentPartPr>
                <p14:cNvPr id="134" name="Ink 133">
                  <a:extLst>
                    <a:ext uri="{FF2B5EF4-FFF2-40B4-BE49-F238E27FC236}">
                      <a16:creationId xmlns:a16="http://schemas.microsoft.com/office/drawing/2014/main" id="{A5556DB6-4F8C-4C75-9C29-34E6C1153C3F}"/>
                    </a:ext>
                  </a:extLst>
                </p14:cNvPr>
                <p14:cNvContentPartPr/>
                <p14:nvPr/>
              </p14:nvContentPartPr>
              <p14:xfrm>
                <a:off x="6868008" y="5348808"/>
                <a:ext cx="60120" cy="417240"/>
              </p14:xfrm>
            </p:contentPart>
          </mc:Choice>
          <mc:Fallback>
            <p:pic>
              <p:nvPicPr>
                <p:cNvPr id="134" name="Ink 133">
                  <a:extLst>
                    <a:ext uri="{FF2B5EF4-FFF2-40B4-BE49-F238E27FC236}">
                      <a16:creationId xmlns:a16="http://schemas.microsoft.com/office/drawing/2014/main" id="{A5556DB6-4F8C-4C75-9C29-34E6C1153C3F}"/>
                    </a:ext>
                  </a:extLst>
                </p:cNvPr>
                <p:cNvPicPr/>
                <p:nvPr/>
              </p:nvPicPr>
              <p:blipFill>
                <a:blip r:embed="rId211"/>
                <a:stretch>
                  <a:fillRect/>
                </a:stretch>
              </p:blipFill>
              <p:spPr>
                <a:xfrm>
                  <a:off x="6863688" y="5344488"/>
                  <a:ext cx="68760" cy="4258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5" name="Ink 134">
                  <a:extLst>
                    <a:ext uri="{FF2B5EF4-FFF2-40B4-BE49-F238E27FC236}">
                      <a16:creationId xmlns:a16="http://schemas.microsoft.com/office/drawing/2014/main" id="{33FEBCFD-C518-4196-87BF-60FE63C5765B}"/>
                    </a:ext>
                  </a:extLst>
                </p14:cNvPr>
                <p14:cNvContentPartPr/>
                <p14:nvPr/>
              </p14:nvContentPartPr>
              <p14:xfrm>
                <a:off x="7030368" y="5348808"/>
                <a:ext cx="51480" cy="399240"/>
              </p14:xfrm>
            </p:contentPart>
          </mc:Choice>
          <mc:Fallback>
            <p:pic>
              <p:nvPicPr>
                <p:cNvPr id="135" name="Ink 134">
                  <a:extLst>
                    <a:ext uri="{FF2B5EF4-FFF2-40B4-BE49-F238E27FC236}">
                      <a16:creationId xmlns:a16="http://schemas.microsoft.com/office/drawing/2014/main" id="{33FEBCFD-C518-4196-87BF-60FE63C5765B}"/>
                    </a:ext>
                  </a:extLst>
                </p:cNvPr>
                <p:cNvPicPr/>
                <p:nvPr/>
              </p:nvPicPr>
              <p:blipFill>
                <a:blip r:embed="rId213"/>
                <a:stretch>
                  <a:fillRect/>
                </a:stretch>
              </p:blipFill>
              <p:spPr>
                <a:xfrm>
                  <a:off x="7026048" y="5344488"/>
                  <a:ext cx="60120" cy="4078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6" name="Ink 135">
                  <a:extLst>
                    <a:ext uri="{FF2B5EF4-FFF2-40B4-BE49-F238E27FC236}">
                      <a16:creationId xmlns:a16="http://schemas.microsoft.com/office/drawing/2014/main" id="{05708468-F5FD-4ABA-9863-F244D300EB30}"/>
                    </a:ext>
                  </a:extLst>
                </p14:cNvPr>
                <p14:cNvContentPartPr/>
                <p14:nvPr/>
              </p14:nvContentPartPr>
              <p14:xfrm>
                <a:off x="6921648" y="5622768"/>
                <a:ext cx="173880" cy="55800"/>
              </p14:xfrm>
            </p:contentPart>
          </mc:Choice>
          <mc:Fallback>
            <p:pic>
              <p:nvPicPr>
                <p:cNvPr id="136" name="Ink 135">
                  <a:extLst>
                    <a:ext uri="{FF2B5EF4-FFF2-40B4-BE49-F238E27FC236}">
                      <a16:creationId xmlns:a16="http://schemas.microsoft.com/office/drawing/2014/main" id="{05708468-F5FD-4ABA-9863-F244D300EB30}"/>
                    </a:ext>
                  </a:extLst>
                </p:cNvPr>
                <p:cNvPicPr/>
                <p:nvPr/>
              </p:nvPicPr>
              <p:blipFill>
                <a:blip r:embed="rId215"/>
                <a:stretch>
                  <a:fillRect/>
                </a:stretch>
              </p:blipFill>
              <p:spPr>
                <a:xfrm>
                  <a:off x="6917328" y="5618448"/>
                  <a:ext cx="1825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7" name="Ink 136">
                  <a:extLst>
                    <a:ext uri="{FF2B5EF4-FFF2-40B4-BE49-F238E27FC236}">
                      <a16:creationId xmlns:a16="http://schemas.microsoft.com/office/drawing/2014/main" id="{C0BFF162-E19F-4CB7-9AA1-1A9906CF764A}"/>
                    </a:ext>
                  </a:extLst>
                </p14:cNvPr>
                <p14:cNvContentPartPr/>
                <p14:nvPr/>
              </p14:nvContentPartPr>
              <p14:xfrm>
                <a:off x="7121088" y="5577048"/>
                <a:ext cx="122400" cy="175320"/>
              </p14:xfrm>
            </p:contentPart>
          </mc:Choice>
          <mc:Fallback>
            <p:pic>
              <p:nvPicPr>
                <p:cNvPr id="137" name="Ink 136">
                  <a:extLst>
                    <a:ext uri="{FF2B5EF4-FFF2-40B4-BE49-F238E27FC236}">
                      <a16:creationId xmlns:a16="http://schemas.microsoft.com/office/drawing/2014/main" id="{C0BFF162-E19F-4CB7-9AA1-1A9906CF764A}"/>
                    </a:ext>
                  </a:extLst>
                </p:cNvPr>
                <p:cNvPicPr/>
                <p:nvPr/>
              </p:nvPicPr>
              <p:blipFill>
                <a:blip r:embed="rId217"/>
                <a:stretch>
                  <a:fillRect/>
                </a:stretch>
              </p:blipFill>
              <p:spPr>
                <a:xfrm>
                  <a:off x="7116768" y="5572728"/>
                  <a:ext cx="13104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8" name="Ink 137">
                  <a:extLst>
                    <a:ext uri="{FF2B5EF4-FFF2-40B4-BE49-F238E27FC236}">
                      <a16:creationId xmlns:a16="http://schemas.microsoft.com/office/drawing/2014/main" id="{D9BEC5FF-E7A6-4A30-A406-5F266AD66E6B}"/>
                    </a:ext>
                  </a:extLst>
                </p14:cNvPr>
                <p14:cNvContentPartPr/>
                <p14:nvPr/>
              </p14:nvContentPartPr>
              <p14:xfrm>
                <a:off x="7250688" y="5412528"/>
                <a:ext cx="83520" cy="313200"/>
              </p14:xfrm>
            </p:contentPart>
          </mc:Choice>
          <mc:Fallback>
            <p:pic>
              <p:nvPicPr>
                <p:cNvPr id="138" name="Ink 137">
                  <a:extLst>
                    <a:ext uri="{FF2B5EF4-FFF2-40B4-BE49-F238E27FC236}">
                      <a16:creationId xmlns:a16="http://schemas.microsoft.com/office/drawing/2014/main" id="{D9BEC5FF-E7A6-4A30-A406-5F266AD66E6B}"/>
                    </a:ext>
                  </a:extLst>
                </p:cNvPr>
                <p:cNvPicPr/>
                <p:nvPr/>
              </p:nvPicPr>
              <p:blipFill>
                <a:blip r:embed="rId219"/>
                <a:stretch>
                  <a:fillRect/>
                </a:stretch>
              </p:blipFill>
              <p:spPr>
                <a:xfrm>
                  <a:off x="7246368" y="5408208"/>
                  <a:ext cx="9216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9" name="Ink 138">
                  <a:extLst>
                    <a:ext uri="{FF2B5EF4-FFF2-40B4-BE49-F238E27FC236}">
                      <a16:creationId xmlns:a16="http://schemas.microsoft.com/office/drawing/2014/main" id="{F6565DD8-A479-4B0E-B309-348D6D3FFEB6}"/>
                    </a:ext>
                  </a:extLst>
                </p14:cNvPr>
                <p14:cNvContentPartPr/>
                <p14:nvPr/>
              </p14:nvContentPartPr>
              <p14:xfrm>
                <a:off x="7350048" y="5515128"/>
                <a:ext cx="145440" cy="228600"/>
              </p14:xfrm>
            </p:contentPart>
          </mc:Choice>
          <mc:Fallback>
            <p:pic>
              <p:nvPicPr>
                <p:cNvPr id="139" name="Ink 138">
                  <a:extLst>
                    <a:ext uri="{FF2B5EF4-FFF2-40B4-BE49-F238E27FC236}">
                      <a16:creationId xmlns:a16="http://schemas.microsoft.com/office/drawing/2014/main" id="{F6565DD8-A479-4B0E-B309-348D6D3FFEB6}"/>
                    </a:ext>
                  </a:extLst>
                </p:cNvPr>
                <p:cNvPicPr/>
                <p:nvPr/>
              </p:nvPicPr>
              <p:blipFill>
                <a:blip r:embed="rId221"/>
                <a:stretch>
                  <a:fillRect/>
                </a:stretch>
              </p:blipFill>
              <p:spPr>
                <a:xfrm>
                  <a:off x="7345728" y="5510808"/>
                  <a:ext cx="15408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0" name="Ink 139">
                  <a:extLst>
                    <a:ext uri="{FF2B5EF4-FFF2-40B4-BE49-F238E27FC236}">
                      <a16:creationId xmlns:a16="http://schemas.microsoft.com/office/drawing/2014/main" id="{66412971-B788-4B73-9CA0-C71E92E265B1}"/>
                    </a:ext>
                  </a:extLst>
                </p14:cNvPr>
                <p14:cNvContentPartPr/>
                <p14:nvPr/>
              </p14:nvContentPartPr>
              <p14:xfrm>
                <a:off x="7773048" y="5347728"/>
                <a:ext cx="319320" cy="476640"/>
              </p14:xfrm>
            </p:contentPart>
          </mc:Choice>
          <mc:Fallback>
            <p:pic>
              <p:nvPicPr>
                <p:cNvPr id="140" name="Ink 139">
                  <a:extLst>
                    <a:ext uri="{FF2B5EF4-FFF2-40B4-BE49-F238E27FC236}">
                      <a16:creationId xmlns:a16="http://schemas.microsoft.com/office/drawing/2014/main" id="{66412971-B788-4B73-9CA0-C71E92E265B1}"/>
                    </a:ext>
                  </a:extLst>
                </p:cNvPr>
                <p:cNvPicPr/>
                <p:nvPr/>
              </p:nvPicPr>
              <p:blipFill>
                <a:blip r:embed="rId223"/>
                <a:stretch>
                  <a:fillRect/>
                </a:stretch>
              </p:blipFill>
              <p:spPr>
                <a:xfrm>
                  <a:off x="7768728" y="5343408"/>
                  <a:ext cx="327960" cy="4852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1" name="Ink 140">
                  <a:extLst>
                    <a:ext uri="{FF2B5EF4-FFF2-40B4-BE49-F238E27FC236}">
                      <a16:creationId xmlns:a16="http://schemas.microsoft.com/office/drawing/2014/main" id="{39A76183-97DB-4D5C-A807-63C92E3B8C50}"/>
                    </a:ext>
                  </a:extLst>
                </p14:cNvPr>
                <p14:cNvContentPartPr/>
                <p14:nvPr/>
              </p14:nvContentPartPr>
              <p14:xfrm>
                <a:off x="7250688" y="6171408"/>
                <a:ext cx="187920" cy="225000"/>
              </p14:xfrm>
            </p:contentPart>
          </mc:Choice>
          <mc:Fallback>
            <p:pic>
              <p:nvPicPr>
                <p:cNvPr id="141" name="Ink 140">
                  <a:extLst>
                    <a:ext uri="{FF2B5EF4-FFF2-40B4-BE49-F238E27FC236}">
                      <a16:creationId xmlns:a16="http://schemas.microsoft.com/office/drawing/2014/main" id="{39A76183-97DB-4D5C-A807-63C92E3B8C50}"/>
                    </a:ext>
                  </a:extLst>
                </p:cNvPr>
                <p:cNvPicPr/>
                <p:nvPr/>
              </p:nvPicPr>
              <p:blipFill>
                <a:blip r:embed="rId225"/>
                <a:stretch>
                  <a:fillRect/>
                </a:stretch>
              </p:blipFill>
              <p:spPr>
                <a:xfrm>
                  <a:off x="7246368" y="6167088"/>
                  <a:ext cx="19656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2" name="Ink 141">
                  <a:extLst>
                    <a:ext uri="{FF2B5EF4-FFF2-40B4-BE49-F238E27FC236}">
                      <a16:creationId xmlns:a16="http://schemas.microsoft.com/office/drawing/2014/main" id="{35C96EBE-7861-45BA-A63E-4D19B1D0930C}"/>
                    </a:ext>
                  </a:extLst>
                </p14:cNvPr>
                <p14:cNvContentPartPr/>
                <p14:nvPr/>
              </p14:nvContentPartPr>
              <p14:xfrm>
                <a:off x="7317648" y="6126048"/>
                <a:ext cx="116280" cy="344160"/>
              </p14:xfrm>
            </p:contentPart>
          </mc:Choice>
          <mc:Fallback>
            <p:pic>
              <p:nvPicPr>
                <p:cNvPr id="142" name="Ink 141">
                  <a:extLst>
                    <a:ext uri="{FF2B5EF4-FFF2-40B4-BE49-F238E27FC236}">
                      <a16:creationId xmlns:a16="http://schemas.microsoft.com/office/drawing/2014/main" id="{35C96EBE-7861-45BA-A63E-4D19B1D0930C}"/>
                    </a:ext>
                  </a:extLst>
                </p:cNvPr>
                <p:cNvPicPr/>
                <p:nvPr/>
              </p:nvPicPr>
              <p:blipFill>
                <a:blip r:embed="rId227"/>
                <a:stretch>
                  <a:fillRect/>
                </a:stretch>
              </p:blipFill>
              <p:spPr>
                <a:xfrm>
                  <a:off x="7313328" y="6121728"/>
                  <a:ext cx="124920" cy="3528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3" name="Ink 142">
                  <a:extLst>
                    <a:ext uri="{FF2B5EF4-FFF2-40B4-BE49-F238E27FC236}">
                      <a16:creationId xmlns:a16="http://schemas.microsoft.com/office/drawing/2014/main" id="{45D1587C-35CE-4530-B520-632679E38D00}"/>
                    </a:ext>
                  </a:extLst>
                </p14:cNvPr>
                <p14:cNvContentPartPr/>
                <p14:nvPr/>
              </p14:nvContentPartPr>
              <p14:xfrm>
                <a:off x="7580088" y="6208848"/>
                <a:ext cx="84600" cy="27360"/>
              </p14:xfrm>
            </p:contentPart>
          </mc:Choice>
          <mc:Fallback>
            <p:pic>
              <p:nvPicPr>
                <p:cNvPr id="143" name="Ink 142">
                  <a:extLst>
                    <a:ext uri="{FF2B5EF4-FFF2-40B4-BE49-F238E27FC236}">
                      <a16:creationId xmlns:a16="http://schemas.microsoft.com/office/drawing/2014/main" id="{45D1587C-35CE-4530-B520-632679E38D00}"/>
                    </a:ext>
                  </a:extLst>
                </p:cNvPr>
                <p:cNvPicPr/>
                <p:nvPr/>
              </p:nvPicPr>
              <p:blipFill>
                <a:blip r:embed="rId229"/>
                <a:stretch>
                  <a:fillRect/>
                </a:stretch>
              </p:blipFill>
              <p:spPr>
                <a:xfrm>
                  <a:off x="7575768" y="6204528"/>
                  <a:ext cx="932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4" name="Ink 143">
                  <a:extLst>
                    <a:ext uri="{FF2B5EF4-FFF2-40B4-BE49-F238E27FC236}">
                      <a16:creationId xmlns:a16="http://schemas.microsoft.com/office/drawing/2014/main" id="{A69FA547-A8FA-40A9-A589-B82766F5D46B}"/>
                    </a:ext>
                  </a:extLst>
                </p14:cNvPr>
                <p14:cNvContentPartPr/>
                <p14:nvPr/>
              </p14:nvContentPartPr>
              <p14:xfrm>
                <a:off x="7625808" y="6302808"/>
                <a:ext cx="85680" cy="34200"/>
              </p14:xfrm>
            </p:contentPart>
          </mc:Choice>
          <mc:Fallback>
            <p:pic>
              <p:nvPicPr>
                <p:cNvPr id="144" name="Ink 143">
                  <a:extLst>
                    <a:ext uri="{FF2B5EF4-FFF2-40B4-BE49-F238E27FC236}">
                      <a16:creationId xmlns:a16="http://schemas.microsoft.com/office/drawing/2014/main" id="{A69FA547-A8FA-40A9-A589-B82766F5D46B}"/>
                    </a:ext>
                  </a:extLst>
                </p:cNvPr>
                <p:cNvPicPr/>
                <p:nvPr/>
              </p:nvPicPr>
              <p:blipFill>
                <a:blip r:embed="rId231"/>
                <a:stretch>
                  <a:fillRect/>
                </a:stretch>
              </p:blipFill>
              <p:spPr>
                <a:xfrm>
                  <a:off x="7621488" y="6298488"/>
                  <a:ext cx="943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5" name="Ink 144">
                  <a:extLst>
                    <a:ext uri="{FF2B5EF4-FFF2-40B4-BE49-F238E27FC236}">
                      <a16:creationId xmlns:a16="http://schemas.microsoft.com/office/drawing/2014/main" id="{E92A25B8-DA6F-4CB2-A02E-3FB5573168E3}"/>
                    </a:ext>
                  </a:extLst>
                </p14:cNvPr>
                <p14:cNvContentPartPr/>
                <p14:nvPr/>
              </p14:nvContentPartPr>
              <p14:xfrm>
                <a:off x="7908768" y="6051888"/>
                <a:ext cx="217440" cy="384120"/>
              </p14:xfrm>
            </p:contentPart>
          </mc:Choice>
          <mc:Fallback>
            <p:pic>
              <p:nvPicPr>
                <p:cNvPr id="145" name="Ink 144">
                  <a:extLst>
                    <a:ext uri="{FF2B5EF4-FFF2-40B4-BE49-F238E27FC236}">
                      <a16:creationId xmlns:a16="http://schemas.microsoft.com/office/drawing/2014/main" id="{E92A25B8-DA6F-4CB2-A02E-3FB5573168E3}"/>
                    </a:ext>
                  </a:extLst>
                </p:cNvPr>
                <p:cNvPicPr/>
                <p:nvPr/>
              </p:nvPicPr>
              <p:blipFill>
                <a:blip r:embed="rId233"/>
                <a:stretch>
                  <a:fillRect/>
                </a:stretch>
              </p:blipFill>
              <p:spPr>
                <a:xfrm>
                  <a:off x="7904448" y="6047568"/>
                  <a:ext cx="226080" cy="3927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8" name="Ink 147">
                  <a:extLst>
                    <a:ext uri="{FF2B5EF4-FFF2-40B4-BE49-F238E27FC236}">
                      <a16:creationId xmlns:a16="http://schemas.microsoft.com/office/drawing/2014/main" id="{6D31A84B-C140-4DFF-AAFF-47D29EF2D267}"/>
                    </a:ext>
                  </a:extLst>
                </p14:cNvPr>
                <p14:cNvContentPartPr/>
                <p14:nvPr/>
              </p14:nvContentPartPr>
              <p14:xfrm>
                <a:off x="6664968" y="5127408"/>
                <a:ext cx="1849320" cy="1555560"/>
              </p14:xfrm>
            </p:contentPart>
          </mc:Choice>
          <mc:Fallback>
            <p:pic>
              <p:nvPicPr>
                <p:cNvPr id="148" name="Ink 147">
                  <a:extLst>
                    <a:ext uri="{FF2B5EF4-FFF2-40B4-BE49-F238E27FC236}">
                      <a16:creationId xmlns:a16="http://schemas.microsoft.com/office/drawing/2014/main" id="{6D31A84B-C140-4DFF-AAFF-47D29EF2D267}"/>
                    </a:ext>
                  </a:extLst>
                </p:cNvPr>
                <p:cNvPicPr/>
                <p:nvPr/>
              </p:nvPicPr>
              <p:blipFill>
                <a:blip r:embed="rId235"/>
                <a:stretch>
                  <a:fillRect/>
                </a:stretch>
              </p:blipFill>
              <p:spPr>
                <a:xfrm>
                  <a:off x="6660648" y="5123088"/>
                  <a:ext cx="1857960" cy="1564200"/>
                </a:xfrm>
                <a:prstGeom prst="rect">
                  <a:avLst/>
                </a:prstGeom>
              </p:spPr>
            </p:pic>
          </mc:Fallback>
        </mc:AlternateContent>
      </p:grpSp>
    </p:spTree>
    <p:extLst>
      <p:ext uri="{BB962C8B-B14F-4D97-AF65-F5344CB8AC3E}">
        <p14:creationId xmlns:p14="http://schemas.microsoft.com/office/powerpoint/2010/main" val="2886481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01A27-87FA-D845-87E4-63195FBD562F}"/>
              </a:ext>
            </a:extLst>
          </p:cNvPr>
          <p:cNvSpPr>
            <a:spLocks noGrp="1"/>
          </p:cNvSpPr>
          <p:nvPr>
            <p:ph type="title"/>
          </p:nvPr>
        </p:nvSpPr>
        <p:spPr>
          <a:xfrm>
            <a:off x="457200" y="182563"/>
            <a:ext cx="8229600" cy="1111250"/>
          </a:xfrm>
        </p:spPr>
        <p:txBody>
          <a:bodyPr vert="horz" lIns="91440" tIns="45720" rIns="91440" bIns="45720" rtlCol="0" anchor="ctr">
            <a:normAutofit/>
          </a:bodyPr>
          <a:lstStyle/>
          <a:p>
            <a:pPr>
              <a:defRPr/>
            </a:pPr>
            <a:r>
              <a:rPr lang="en-US" kern="1200" dirty="0">
                <a:effectLst>
                  <a:outerShdw blurRad="63500" dir="3600000" algn="tl" rotWithShape="0">
                    <a:srgbClr val="000000">
                      <a:alpha val="70000"/>
                    </a:srgbClr>
                  </a:outerShdw>
                </a:effectLst>
                <a:latin typeface="+mj-lt"/>
                <a:ea typeface="ＭＳ Ｐゴシック" charset="0"/>
                <a:cs typeface="+mj-cs"/>
              </a:rPr>
              <a:t>Try It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A13560F-CE59-2049-87B6-639B9EECF2A0}"/>
                  </a:ext>
                </a:extLst>
              </p:cNvPr>
              <p:cNvSpPr txBox="1"/>
              <p:nvPr/>
            </p:nvSpPr>
            <p:spPr bwMode="auto">
              <a:xfrm>
                <a:off x="304800" y="1600200"/>
                <a:ext cx="3657600" cy="4525963"/>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a:lnSpc>
                    <a:spcPct val="90000"/>
                  </a:lnSpc>
                  <a:spcBef>
                    <a:spcPct val="20000"/>
                  </a:spcBef>
                </a:pPr>
                <a:r>
                  <a:rPr lang="en-US" sz="1800" b="0" dirty="0">
                    <a:solidFill>
                      <a:schemeClr val="tx2"/>
                    </a:solidFill>
                    <a:latin typeface="+mn-lt"/>
                    <a:ea typeface="ＭＳ Ｐゴシック" charset="0"/>
                  </a:rPr>
                  <a:t>Steps to identify hole(s) in rational functions.</a:t>
                </a:r>
              </a:p>
              <a:p>
                <a:pPr marL="457200" indent="-457200">
                  <a:lnSpc>
                    <a:spcPct val="90000"/>
                  </a:lnSpc>
                  <a:spcBef>
                    <a:spcPct val="20000"/>
                  </a:spcBef>
                  <a:buAutoNum type="arabicPeriod"/>
                </a:pPr>
                <a:r>
                  <a:rPr lang="en-US" sz="1600" b="0" dirty="0">
                    <a:solidFill>
                      <a:schemeClr val="tx2"/>
                    </a:solidFill>
                    <a:latin typeface="+mn-lt"/>
                    <a:ea typeface="ＭＳ Ｐゴシック" charset="0"/>
                  </a:rPr>
                  <a:t>Factor numerator and denominator</a:t>
                </a:r>
              </a:p>
              <a:p>
                <a:pPr marL="457200" indent="-457200">
                  <a:lnSpc>
                    <a:spcPct val="90000"/>
                  </a:lnSpc>
                  <a:spcBef>
                    <a:spcPct val="20000"/>
                  </a:spcBef>
                  <a:buAutoNum type="arabicPeriod"/>
                </a:pPr>
                <a:r>
                  <a:rPr lang="en-US" sz="1600" b="0" dirty="0">
                    <a:solidFill>
                      <a:schemeClr val="tx2"/>
                    </a:solidFill>
                    <a:latin typeface="+mn-lt"/>
                    <a:ea typeface="ＭＳ Ｐゴシック" charset="0"/>
                  </a:rPr>
                  <a:t>If there is the same factor in the numerator and denominator, then there is a hole. (More than one factor cancels </a:t>
                </a:r>
                <a14:m>
                  <m:oMath xmlns:m="http://schemas.openxmlformats.org/officeDocument/2006/math">
                    <m:r>
                      <a:rPr lang="en-US" sz="1600" b="0" i="1">
                        <a:solidFill>
                          <a:schemeClr val="tx2"/>
                        </a:solidFill>
                        <a:latin typeface="Cambria Math" panose="02040503050406030204" pitchFamily="18" charset="0"/>
                        <a:ea typeface="Cambria Math" panose="02040503050406030204" pitchFamily="18" charset="0"/>
                      </a:rPr>
                      <m:t>→</m:t>
                    </m:r>
                  </m:oMath>
                </a14:m>
                <a:r>
                  <a:rPr lang="en-US" sz="1600" b="0" dirty="0">
                    <a:solidFill>
                      <a:schemeClr val="tx2"/>
                    </a:solidFill>
                    <a:latin typeface="+mn-lt"/>
                    <a:ea typeface="ＭＳ Ｐゴシック" charset="0"/>
                  </a:rPr>
                  <a:t> More than one hole)</a:t>
                </a:r>
              </a:p>
              <a:p>
                <a:pPr marL="457200" indent="-457200">
                  <a:lnSpc>
                    <a:spcPct val="90000"/>
                  </a:lnSpc>
                  <a:spcBef>
                    <a:spcPct val="20000"/>
                  </a:spcBef>
                  <a:buAutoNum type="arabicPeriod"/>
                </a:pPr>
                <a:r>
                  <a:rPr lang="en-US" sz="1600" b="0" dirty="0">
                    <a:solidFill>
                      <a:schemeClr val="tx2"/>
                    </a:solidFill>
                    <a:latin typeface="+mn-lt"/>
                    <a:ea typeface="ＭＳ Ｐゴシック" charset="0"/>
                  </a:rPr>
                  <a:t>Set this factor equal to zero and solve for x.</a:t>
                </a:r>
              </a:p>
              <a:p>
                <a:pPr marL="457200" indent="-457200">
                  <a:lnSpc>
                    <a:spcPct val="90000"/>
                  </a:lnSpc>
                  <a:spcBef>
                    <a:spcPct val="20000"/>
                  </a:spcBef>
                  <a:buFontTx/>
                  <a:buAutoNum type="arabicPeriod"/>
                </a:pPr>
                <a:r>
                  <a:rPr lang="en-US" sz="1600" b="0" dirty="0">
                    <a:solidFill>
                      <a:schemeClr val="tx2"/>
                    </a:solidFill>
                    <a:latin typeface="+mn-lt"/>
                    <a:ea typeface="ＭＳ Ｐゴシック" charset="0"/>
                  </a:rPr>
                  <a:t>Simplify the rational function.</a:t>
                </a:r>
              </a:p>
              <a:p>
                <a:pPr marL="457200" indent="-457200">
                  <a:lnSpc>
                    <a:spcPct val="90000"/>
                  </a:lnSpc>
                  <a:spcBef>
                    <a:spcPct val="20000"/>
                  </a:spcBef>
                  <a:buAutoNum type="arabicPeriod"/>
                </a:pPr>
                <a:r>
                  <a:rPr lang="en-US" sz="1600" b="0" dirty="0">
                    <a:solidFill>
                      <a:schemeClr val="tx2"/>
                    </a:solidFill>
                    <a:latin typeface="+mn-lt"/>
                    <a:ea typeface="ＭＳ Ｐゴシック" charset="0"/>
                  </a:rPr>
                  <a:t>Find the ordered pair (x, y) by substituting x into the simplified equation to get the value of y.</a:t>
                </a:r>
              </a:p>
            </p:txBody>
          </p:sp>
        </mc:Choice>
        <mc:Fallback xmlns="">
          <p:sp>
            <p:nvSpPr>
              <p:cNvPr id="3" name="TextBox 2">
                <a:extLst>
                  <a:ext uri="{FF2B5EF4-FFF2-40B4-BE49-F238E27FC236}">
                    <a16:creationId xmlns:a16="http://schemas.microsoft.com/office/drawing/2014/main" id="{3A13560F-CE59-2049-87B6-639B9EECF2A0}"/>
                  </a:ext>
                </a:extLst>
              </p:cNvPr>
              <p:cNvSpPr txBox="1">
                <a:spLocks noRot="1" noChangeAspect="1" noMove="1" noResize="1" noEditPoints="1" noAdjustHandles="1" noChangeArrowheads="1" noChangeShapeType="1" noTextEdit="1"/>
              </p:cNvSpPr>
              <p:nvPr/>
            </p:nvSpPr>
            <p:spPr bwMode="auto">
              <a:xfrm>
                <a:off x="304800" y="1600200"/>
                <a:ext cx="3657600" cy="4525963"/>
              </a:xfrm>
              <a:prstGeom prst="rect">
                <a:avLst/>
              </a:prstGeom>
              <a:blipFill>
                <a:blip r:embed="rId2"/>
                <a:stretch>
                  <a:fillRect l="-1389" t="-1401" r="-2431"/>
                </a:stretch>
              </a:blipFill>
              <a:ln>
                <a:noFill/>
              </a:ln>
            </p:spPr>
            <p:txBody>
              <a:bodyPr/>
              <a:lstStyle/>
              <a:p>
                <a:r>
                  <a:rPr lang="en-US">
                    <a:noFill/>
                  </a:rPr>
                  <a:t> </a:t>
                </a:r>
              </a:p>
            </p:txBody>
          </p:sp>
        </mc:Fallback>
      </mc:AlternateContent>
      <p:sp>
        <p:nvSpPr>
          <p:cNvPr id="5" name="AutoShape 2" descr="\large \text{(15−2x)(20−2x)x}">
            <a:extLst>
              <a:ext uri="{FF2B5EF4-FFF2-40B4-BE49-F238E27FC236}">
                <a16:creationId xmlns:a16="http://schemas.microsoft.com/office/drawing/2014/main" id="{7696AF77-43A7-7C48-9B6D-4C904F420EED}"/>
              </a:ext>
            </a:extLst>
          </p:cNvPr>
          <p:cNvSpPr>
            <a:spLocks noChangeAspect="1" noChangeArrowheads="1"/>
          </p:cNvSpPr>
          <p:nvPr/>
        </p:nvSpPr>
        <p:spPr bwMode="auto">
          <a:xfrm>
            <a:off x="12036425" y="-460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3" descr="\large 4x^3-70x^2+300x">
            <a:extLst>
              <a:ext uri="{FF2B5EF4-FFF2-40B4-BE49-F238E27FC236}">
                <a16:creationId xmlns:a16="http://schemas.microsoft.com/office/drawing/2014/main" id="{21D3C533-8DF8-4D4E-9753-9B08B0052C37}"/>
              </a:ext>
            </a:extLst>
          </p:cNvPr>
          <p:cNvSpPr>
            <a:spLocks noChangeAspect="1" noChangeArrowheads="1"/>
          </p:cNvSpPr>
          <p:nvPr/>
        </p:nvSpPr>
        <p:spPr bwMode="auto">
          <a:xfrm>
            <a:off x="14316075" y="-460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9EB4652-8E4F-B140-9C12-C15E576208C2}"/>
                  </a:ext>
                </a:extLst>
              </p:cNvPr>
              <p:cNvSpPr txBox="1"/>
              <p:nvPr/>
            </p:nvSpPr>
            <p:spPr bwMode="auto">
              <a:xfrm>
                <a:off x="3962400" y="1600199"/>
                <a:ext cx="4876800" cy="4525963"/>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a:lnSpc>
                    <a:spcPct val="90000"/>
                  </a:lnSpc>
                  <a:spcBef>
                    <a:spcPct val="20000"/>
                  </a:spcBef>
                </a:pPr>
                <a:r>
                  <a:rPr lang="en-US" sz="1800" b="0" dirty="0">
                    <a:solidFill>
                      <a:schemeClr val="tx2"/>
                    </a:solidFill>
                    <a:latin typeface="+mn-lt"/>
                    <a:ea typeface="ＭＳ Ｐゴシック" charset="0"/>
                  </a:rPr>
                  <a:t>Identify the coordinates of the hole(s) for which the following rational functions will be discontinuous.</a:t>
                </a:r>
              </a:p>
              <a:p>
                <a:pPr>
                  <a:lnSpc>
                    <a:spcPct val="90000"/>
                  </a:lnSpc>
                  <a:spcBef>
                    <a:spcPct val="20000"/>
                  </a:spcBef>
                </a:pPr>
                <a:endParaRPr lang="en-US" sz="2000" b="0" dirty="0">
                  <a:solidFill>
                    <a:schemeClr val="tx2"/>
                  </a:solidFill>
                  <a:latin typeface="+mn-lt"/>
                  <a:ea typeface="ＭＳ Ｐゴシック" charset="0"/>
                </a:endParaRPr>
              </a:p>
              <a:p>
                <a:pPr>
                  <a:lnSpc>
                    <a:spcPct val="90000"/>
                  </a:lnSpc>
                  <a:spcBef>
                    <a:spcPct val="20000"/>
                  </a:spcBef>
                </a:pPr>
                <a:r>
                  <a:rPr lang="en-US" sz="2000" b="0" dirty="0">
                    <a:solidFill>
                      <a:schemeClr val="tx2"/>
                    </a:solidFill>
                    <a:ea typeface="ＭＳ Ｐゴシック" charset="0"/>
                  </a:rPr>
                  <a:t>a.  </a:t>
                </a:r>
                <a14:m>
                  <m:oMath xmlns:m="http://schemas.openxmlformats.org/officeDocument/2006/math">
                    <m:r>
                      <a:rPr lang="en-US" sz="2000" b="0" i="1" smtClean="0">
                        <a:solidFill>
                          <a:schemeClr val="tx2"/>
                        </a:solidFill>
                        <a:latin typeface="Cambria Math" panose="02040503050406030204" pitchFamily="18" charset="0"/>
                        <a:ea typeface="ＭＳ Ｐゴシック" charset="0"/>
                      </a:rPr>
                      <m:t>𝑓</m:t>
                    </m:r>
                    <m:d>
                      <m:dPr>
                        <m:ctrlPr>
                          <a:rPr lang="en-US" sz="2000" b="0" i="1" smtClean="0">
                            <a:solidFill>
                              <a:schemeClr val="tx2"/>
                            </a:solidFill>
                            <a:latin typeface="Cambria Math" panose="02040503050406030204" pitchFamily="18" charset="0"/>
                            <a:ea typeface="ＭＳ Ｐゴシック" charset="0"/>
                          </a:rPr>
                        </m:ctrlPr>
                      </m:dPr>
                      <m:e>
                        <m:r>
                          <a:rPr lang="en-US" sz="2000" b="0" i="1" smtClean="0">
                            <a:solidFill>
                              <a:schemeClr val="tx2"/>
                            </a:solidFill>
                            <a:latin typeface="Cambria Math" panose="02040503050406030204" pitchFamily="18" charset="0"/>
                            <a:ea typeface="ＭＳ Ｐゴシック" charset="0"/>
                          </a:rPr>
                          <m:t>𝑥</m:t>
                        </m:r>
                      </m:e>
                    </m:d>
                    <m:r>
                      <a:rPr lang="en-US" sz="2000" b="0" i="1" smtClean="0">
                        <a:solidFill>
                          <a:schemeClr val="tx2"/>
                        </a:solidFill>
                        <a:latin typeface="Cambria Math" panose="02040503050406030204" pitchFamily="18" charset="0"/>
                        <a:ea typeface="ＭＳ Ｐゴシック" charset="0"/>
                      </a:rPr>
                      <m:t>=</m:t>
                    </m:r>
                    <m:f>
                      <m:fPr>
                        <m:ctrlPr>
                          <a:rPr lang="en-US" sz="2000" b="0" i="1" smtClean="0">
                            <a:solidFill>
                              <a:schemeClr val="tx2"/>
                            </a:solidFill>
                            <a:latin typeface="Cambria Math" panose="02040503050406030204" pitchFamily="18" charset="0"/>
                            <a:ea typeface="ＭＳ Ｐゴシック" charset="0"/>
                          </a:rPr>
                        </m:ctrlPr>
                      </m:fPr>
                      <m:num>
                        <m:sSup>
                          <m:sSupPr>
                            <m:ctrlPr>
                              <a:rPr lang="en-US" sz="2000" b="0" i="1" smtClean="0">
                                <a:solidFill>
                                  <a:schemeClr val="tx2"/>
                                </a:solidFill>
                                <a:latin typeface="Cambria Math" panose="02040503050406030204" pitchFamily="18" charset="0"/>
                                <a:ea typeface="ＭＳ Ｐゴシック" charset="0"/>
                              </a:rPr>
                            </m:ctrlPr>
                          </m:sSupPr>
                          <m:e>
                            <m:r>
                              <a:rPr lang="en-US" sz="2000" b="0" i="1" smtClean="0">
                                <a:solidFill>
                                  <a:schemeClr val="tx2"/>
                                </a:solidFill>
                                <a:latin typeface="Cambria Math" panose="02040503050406030204" pitchFamily="18" charset="0"/>
                                <a:ea typeface="ＭＳ Ｐゴシック" charset="0"/>
                              </a:rPr>
                              <m:t>𝑥</m:t>
                            </m:r>
                          </m:e>
                          <m:sup>
                            <m:r>
                              <a:rPr lang="en-US" sz="2000" b="0" i="1" smtClean="0">
                                <a:solidFill>
                                  <a:schemeClr val="tx2"/>
                                </a:solidFill>
                                <a:latin typeface="Cambria Math" panose="02040503050406030204" pitchFamily="18" charset="0"/>
                                <a:ea typeface="ＭＳ Ｐゴシック" charset="0"/>
                              </a:rPr>
                              <m:t>2</m:t>
                            </m:r>
                          </m:sup>
                        </m:sSup>
                        <m:r>
                          <a:rPr lang="en-US" sz="2000" b="0" i="1" smtClean="0">
                            <a:solidFill>
                              <a:schemeClr val="tx2"/>
                            </a:solidFill>
                            <a:latin typeface="Cambria Math" panose="02040503050406030204" pitchFamily="18" charset="0"/>
                            <a:ea typeface="ＭＳ Ｐゴシック" charset="0"/>
                          </a:rPr>
                          <m:t>−16</m:t>
                        </m:r>
                      </m:num>
                      <m:den>
                        <m:r>
                          <a:rPr lang="en-US" sz="2000" b="0" i="1" smtClean="0">
                            <a:solidFill>
                              <a:schemeClr val="tx2"/>
                            </a:solidFill>
                            <a:latin typeface="Cambria Math" panose="02040503050406030204" pitchFamily="18" charset="0"/>
                            <a:ea typeface="ＭＳ Ｐゴシック" charset="0"/>
                          </a:rPr>
                          <m:t>𝑥</m:t>
                        </m:r>
                        <m:r>
                          <a:rPr lang="en-US" sz="2000" b="0" i="1" smtClean="0">
                            <a:solidFill>
                              <a:schemeClr val="tx2"/>
                            </a:solidFill>
                            <a:latin typeface="Cambria Math" panose="02040503050406030204" pitchFamily="18" charset="0"/>
                            <a:ea typeface="ＭＳ Ｐゴシック" charset="0"/>
                          </a:rPr>
                          <m:t>+4</m:t>
                        </m:r>
                      </m:den>
                    </m:f>
                  </m:oMath>
                </a14:m>
                <a:endParaRPr lang="en-US" sz="2000" b="0" dirty="0">
                  <a:solidFill>
                    <a:schemeClr val="tx2"/>
                  </a:solidFill>
                  <a:latin typeface="+mn-lt"/>
                  <a:ea typeface="ＭＳ Ｐゴシック" charset="0"/>
                </a:endParaRPr>
              </a:p>
              <a:p>
                <a:pPr>
                  <a:lnSpc>
                    <a:spcPct val="90000"/>
                  </a:lnSpc>
                  <a:spcBef>
                    <a:spcPct val="20000"/>
                  </a:spcBef>
                </a:pPr>
                <a:endParaRPr lang="en-US" sz="2000" b="0" dirty="0">
                  <a:solidFill>
                    <a:schemeClr val="tx2"/>
                  </a:solidFill>
                  <a:latin typeface="+mn-lt"/>
                  <a:ea typeface="ＭＳ Ｐゴシック" charset="0"/>
                </a:endParaRPr>
              </a:p>
              <a:p>
                <a:pPr>
                  <a:lnSpc>
                    <a:spcPct val="90000"/>
                  </a:lnSpc>
                  <a:spcBef>
                    <a:spcPct val="20000"/>
                  </a:spcBef>
                </a:pPr>
                <a:endParaRPr lang="en-US" b="0" dirty="0">
                  <a:solidFill>
                    <a:srgbClr val="7030A0"/>
                  </a:solidFill>
                  <a:latin typeface="+mn-lt"/>
                  <a:ea typeface="ＭＳ Ｐゴシック" charset="0"/>
                </a:endParaRPr>
              </a:p>
            </p:txBody>
          </p:sp>
        </mc:Choice>
        <mc:Fallback xmlns="">
          <p:sp>
            <p:nvSpPr>
              <p:cNvPr id="7" name="TextBox 6">
                <a:extLst>
                  <a:ext uri="{FF2B5EF4-FFF2-40B4-BE49-F238E27FC236}">
                    <a16:creationId xmlns:a16="http://schemas.microsoft.com/office/drawing/2014/main" id="{59EB4652-8E4F-B140-9C12-C15E576208C2}"/>
                  </a:ext>
                </a:extLst>
              </p:cNvPr>
              <p:cNvSpPr txBox="1">
                <a:spLocks noRot="1" noChangeAspect="1" noMove="1" noResize="1" noEditPoints="1" noAdjustHandles="1" noChangeArrowheads="1" noChangeShapeType="1" noTextEdit="1"/>
              </p:cNvSpPr>
              <p:nvPr/>
            </p:nvSpPr>
            <p:spPr bwMode="auto">
              <a:xfrm>
                <a:off x="3962400" y="1600199"/>
                <a:ext cx="4876800" cy="4525963"/>
              </a:xfrm>
              <a:prstGeom prst="rect">
                <a:avLst/>
              </a:prstGeom>
              <a:blipFill>
                <a:blip r:embed="rId3"/>
                <a:stretch>
                  <a:fillRect l="-1302" t="-1117" r="-781"/>
                </a:stretch>
              </a:blipFill>
              <a:ln>
                <a:noFill/>
              </a:ln>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CF17F558-99F2-4C51-A453-F512F6146DF5}"/>
                  </a:ext>
                </a:extLst>
              </p14:cNvPr>
              <p14:cNvContentPartPr/>
              <p14:nvPr/>
            </p14:nvContentPartPr>
            <p14:xfrm>
              <a:off x="5870448" y="2770488"/>
              <a:ext cx="77400" cy="3960"/>
            </p14:xfrm>
          </p:contentPart>
        </mc:Choice>
        <mc:Fallback>
          <p:pic>
            <p:nvPicPr>
              <p:cNvPr id="4" name="Ink 3">
                <a:extLst>
                  <a:ext uri="{FF2B5EF4-FFF2-40B4-BE49-F238E27FC236}">
                    <a16:creationId xmlns:a16="http://schemas.microsoft.com/office/drawing/2014/main" id="{CF17F558-99F2-4C51-A453-F512F6146DF5}"/>
                  </a:ext>
                </a:extLst>
              </p:cNvPr>
              <p:cNvPicPr/>
              <p:nvPr/>
            </p:nvPicPr>
            <p:blipFill>
              <a:blip r:embed="rId5"/>
              <a:stretch>
                <a:fillRect/>
              </a:stretch>
            </p:blipFill>
            <p:spPr>
              <a:xfrm>
                <a:off x="5866128" y="2766168"/>
                <a:ext cx="8604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Ink 7">
                <a:extLst>
                  <a:ext uri="{FF2B5EF4-FFF2-40B4-BE49-F238E27FC236}">
                    <a16:creationId xmlns:a16="http://schemas.microsoft.com/office/drawing/2014/main" id="{DD3BBCB3-0A7A-4A07-8D0D-F1A1F2061C2F}"/>
                  </a:ext>
                </a:extLst>
              </p14:cNvPr>
              <p14:cNvContentPartPr/>
              <p14:nvPr/>
            </p14:nvContentPartPr>
            <p14:xfrm>
              <a:off x="5904648" y="2861568"/>
              <a:ext cx="45720" cy="360"/>
            </p14:xfrm>
          </p:contentPart>
        </mc:Choice>
        <mc:Fallback>
          <p:pic>
            <p:nvPicPr>
              <p:cNvPr id="8" name="Ink 7">
                <a:extLst>
                  <a:ext uri="{FF2B5EF4-FFF2-40B4-BE49-F238E27FC236}">
                    <a16:creationId xmlns:a16="http://schemas.microsoft.com/office/drawing/2014/main" id="{DD3BBCB3-0A7A-4A07-8D0D-F1A1F2061C2F}"/>
                  </a:ext>
                </a:extLst>
              </p:cNvPr>
              <p:cNvPicPr/>
              <p:nvPr/>
            </p:nvPicPr>
            <p:blipFill>
              <a:blip r:embed="rId7"/>
              <a:stretch>
                <a:fillRect/>
              </a:stretch>
            </p:blipFill>
            <p:spPr>
              <a:xfrm>
                <a:off x="5900328" y="2857248"/>
                <a:ext cx="54360" cy="9000"/>
              </a:xfrm>
              <a:prstGeom prst="rect">
                <a:avLst/>
              </a:prstGeom>
            </p:spPr>
          </p:pic>
        </mc:Fallback>
      </mc:AlternateContent>
      <p:grpSp>
        <p:nvGrpSpPr>
          <p:cNvPr id="34" name="Group 33">
            <a:extLst>
              <a:ext uri="{FF2B5EF4-FFF2-40B4-BE49-F238E27FC236}">
                <a16:creationId xmlns:a16="http://schemas.microsoft.com/office/drawing/2014/main" id="{8ABA7002-D6D5-4A34-9514-5695B3E623EB}"/>
              </a:ext>
            </a:extLst>
          </p:cNvPr>
          <p:cNvGrpSpPr/>
          <p:nvPr/>
        </p:nvGrpSpPr>
        <p:grpSpPr>
          <a:xfrm>
            <a:off x="6289848" y="2175768"/>
            <a:ext cx="1986480" cy="1202400"/>
            <a:chOff x="6289848" y="2175768"/>
            <a:chExt cx="1986480" cy="1202400"/>
          </a:xfrm>
        </p:grpSpPr>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CBD93D0F-2312-4F66-85D0-78CCCAC83284}"/>
                    </a:ext>
                  </a:extLst>
                </p14:cNvPr>
                <p14:cNvContentPartPr/>
                <p14:nvPr/>
              </p14:nvContentPartPr>
              <p14:xfrm>
                <a:off x="6299928" y="2705328"/>
                <a:ext cx="1976400" cy="95040"/>
              </p14:xfrm>
            </p:contentPart>
          </mc:Choice>
          <mc:Fallback>
            <p:pic>
              <p:nvPicPr>
                <p:cNvPr id="9" name="Ink 8">
                  <a:extLst>
                    <a:ext uri="{FF2B5EF4-FFF2-40B4-BE49-F238E27FC236}">
                      <a16:creationId xmlns:a16="http://schemas.microsoft.com/office/drawing/2014/main" id="{CBD93D0F-2312-4F66-85D0-78CCCAC83284}"/>
                    </a:ext>
                  </a:extLst>
                </p:cNvPr>
                <p:cNvPicPr/>
                <p:nvPr/>
              </p:nvPicPr>
              <p:blipFill>
                <a:blip r:embed="rId9"/>
                <a:stretch>
                  <a:fillRect/>
                </a:stretch>
              </p:blipFill>
              <p:spPr>
                <a:xfrm>
                  <a:off x="6295608" y="2701008"/>
                  <a:ext cx="19850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B17CA902-0432-4F13-AC82-E822CC7A882A}"/>
                    </a:ext>
                  </a:extLst>
                </p14:cNvPr>
                <p14:cNvContentPartPr/>
                <p14:nvPr/>
              </p14:nvContentPartPr>
              <p14:xfrm>
                <a:off x="6289848" y="2239848"/>
                <a:ext cx="119160" cy="486360"/>
              </p14:xfrm>
            </p:contentPart>
          </mc:Choice>
          <mc:Fallback>
            <p:pic>
              <p:nvPicPr>
                <p:cNvPr id="10" name="Ink 9">
                  <a:extLst>
                    <a:ext uri="{FF2B5EF4-FFF2-40B4-BE49-F238E27FC236}">
                      <a16:creationId xmlns:a16="http://schemas.microsoft.com/office/drawing/2014/main" id="{B17CA902-0432-4F13-AC82-E822CC7A882A}"/>
                    </a:ext>
                  </a:extLst>
                </p:cNvPr>
                <p:cNvPicPr/>
                <p:nvPr/>
              </p:nvPicPr>
              <p:blipFill>
                <a:blip r:embed="rId11"/>
                <a:stretch>
                  <a:fillRect/>
                </a:stretch>
              </p:blipFill>
              <p:spPr>
                <a:xfrm>
                  <a:off x="6285528" y="2235528"/>
                  <a:ext cx="127800" cy="495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FCA14686-7CDC-46D5-A896-3D49679C9B85}"/>
                    </a:ext>
                  </a:extLst>
                </p14:cNvPr>
                <p14:cNvContentPartPr/>
                <p14:nvPr/>
              </p14:nvContentPartPr>
              <p14:xfrm>
                <a:off x="6391368" y="2435688"/>
                <a:ext cx="178920" cy="194040"/>
              </p14:xfrm>
            </p:contentPart>
          </mc:Choice>
          <mc:Fallback>
            <p:pic>
              <p:nvPicPr>
                <p:cNvPr id="11" name="Ink 10">
                  <a:extLst>
                    <a:ext uri="{FF2B5EF4-FFF2-40B4-BE49-F238E27FC236}">
                      <a16:creationId xmlns:a16="http://schemas.microsoft.com/office/drawing/2014/main" id="{FCA14686-7CDC-46D5-A896-3D49679C9B85}"/>
                    </a:ext>
                  </a:extLst>
                </p:cNvPr>
                <p:cNvPicPr/>
                <p:nvPr/>
              </p:nvPicPr>
              <p:blipFill>
                <a:blip r:embed="rId13"/>
                <a:stretch>
                  <a:fillRect/>
                </a:stretch>
              </p:blipFill>
              <p:spPr>
                <a:xfrm>
                  <a:off x="6387048" y="2431368"/>
                  <a:ext cx="1875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0F5AF5E3-2CCF-4252-8C1C-3000835B18B9}"/>
                    </a:ext>
                  </a:extLst>
                </p14:cNvPr>
                <p14:cNvContentPartPr/>
                <p14:nvPr/>
              </p14:nvContentPartPr>
              <p14:xfrm>
                <a:off x="6430968" y="2383128"/>
                <a:ext cx="98280" cy="246600"/>
              </p14:xfrm>
            </p:contentPart>
          </mc:Choice>
          <mc:Fallback>
            <p:pic>
              <p:nvPicPr>
                <p:cNvPr id="12" name="Ink 11">
                  <a:extLst>
                    <a:ext uri="{FF2B5EF4-FFF2-40B4-BE49-F238E27FC236}">
                      <a16:creationId xmlns:a16="http://schemas.microsoft.com/office/drawing/2014/main" id="{0F5AF5E3-2CCF-4252-8C1C-3000835B18B9}"/>
                    </a:ext>
                  </a:extLst>
                </p:cNvPr>
                <p:cNvPicPr/>
                <p:nvPr/>
              </p:nvPicPr>
              <p:blipFill>
                <a:blip r:embed="rId15"/>
                <a:stretch>
                  <a:fillRect/>
                </a:stretch>
              </p:blipFill>
              <p:spPr>
                <a:xfrm>
                  <a:off x="6426648" y="2378808"/>
                  <a:ext cx="10692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8CCBEC3D-732E-411E-897D-0144EFC8FB66}"/>
                    </a:ext>
                  </a:extLst>
                </p14:cNvPr>
                <p14:cNvContentPartPr/>
                <p14:nvPr/>
              </p14:nvContentPartPr>
              <p14:xfrm>
                <a:off x="6609888" y="2431728"/>
                <a:ext cx="18360" cy="149400"/>
              </p14:xfrm>
            </p:contentPart>
          </mc:Choice>
          <mc:Fallback>
            <p:pic>
              <p:nvPicPr>
                <p:cNvPr id="13" name="Ink 12">
                  <a:extLst>
                    <a:ext uri="{FF2B5EF4-FFF2-40B4-BE49-F238E27FC236}">
                      <a16:creationId xmlns:a16="http://schemas.microsoft.com/office/drawing/2014/main" id="{8CCBEC3D-732E-411E-897D-0144EFC8FB66}"/>
                    </a:ext>
                  </a:extLst>
                </p:cNvPr>
                <p:cNvPicPr/>
                <p:nvPr/>
              </p:nvPicPr>
              <p:blipFill>
                <a:blip r:embed="rId17"/>
                <a:stretch>
                  <a:fillRect/>
                </a:stretch>
              </p:blipFill>
              <p:spPr>
                <a:xfrm>
                  <a:off x="6605568" y="2427408"/>
                  <a:ext cx="270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B1C0E8EA-9049-49A8-822B-C851EFAF41B8}"/>
                    </a:ext>
                  </a:extLst>
                </p14:cNvPr>
                <p14:cNvContentPartPr/>
                <p14:nvPr/>
              </p14:nvContentPartPr>
              <p14:xfrm>
                <a:off x="6552648" y="2486808"/>
                <a:ext cx="94320" cy="10080"/>
              </p14:xfrm>
            </p:contentPart>
          </mc:Choice>
          <mc:Fallback>
            <p:pic>
              <p:nvPicPr>
                <p:cNvPr id="14" name="Ink 13">
                  <a:extLst>
                    <a:ext uri="{FF2B5EF4-FFF2-40B4-BE49-F238E27FC236}">
                      <a16:creationId xmlns:a16="http://schemas.microsoft.com/office/drawing/2014/main" id="{B1C0E8EA-9049-49A8-822B-C851EFAF41B8}"/>
                    </a:ext>
                  </a:extLst>
                </p:cNvPr>
                <p:cNvPicPr/>
                <p:nvPr/>
              </p:nvPicPr>
              <p:blipFill>
                <a:blip r:embed="rId19"/>
                <a:stretch>
                  <a:fillRect/>
                </a:stretch>
              </p:blipFill>
              <p:spPr>
                <a:xfrm>
                  <a:off x="6548328" y="2482488"/>
                  <a:ext cx="1029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A710440D-A159-4083-8011-187D57D15108}"/>
                    </a:ext>
                  </a:extLst>
                </p14:cNvPr>
                <p14:cNvContentPartPr/>
                <p14:nvPr/>
              </p14:nvContentPartPr>
              <p14:xfrm>
                <a:off x="6738408" y="2404368"/>
                <a:ext cx="100080" cy="130320"/>
              </p14:xfrm>
            </p:contentPart>
          </mc:Choice>
          <mc:Fallback>
            <p:pic>
              <p:nvPicPr>
                <p:cNvPr id="15" name="Ink 14">
                  <a:extLst>
                    <a:ext uri="{FF2B5EF4-FFF2-40B4-BE49-F238E27FC236}">
                      <a16:creationId xmlns:a16="http://schemas.microsoft.com/office/drawing/2014/main" id="{A710440D-A159-4083-8011-187D57D15108}"/>
                    </a:ext>
                  </a:extLst>
                </p:cNvPr>
                <p:cNvPicPr/>
                <p:nvPr/>
              </p:nvPicPr>
              <p:blipFill>
                <a:blip r:embed="rId21"/>
                <a:stretch>
                  <a:fillRect/>
                </a:stretch>
              </p:blipFill>
              <p:spPr>
                <a:xfrm>
                  <a:off x="6734088" y="2400048"/>
                  <a:ext cx="1087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DC82CAA3-2D59-4A93-AF68-AAB80B402D33}"/>
                    </a:ext>
                  </a:extLst>
                </p14:cNvPr>
                <p14:cNvContentPartPr/>
                <p14:nvPr/>
              </p14:nvContentPartPr>
              <p14:xfrm>
                <a:off x="6802848" y="2395368"/>
                <a:ext cx="68760" cy="237240"/>
              </p14:xfrm>
            </p:contentPart>
          </mc:Choice>
          <mc:Fallback>
            <p:pic>
              <p:nvPicPr>
                <p:cNvPr id="16" name="Ink 15">
                  <a:extLst>
                    <a:ext uri="{FF2B5EF4-FFF2-40B4-BE49-F238E27FC236}">
                      <a16:creationId xmlns:a16="http://schemas.microsoft.com/office/drawing/2014/main" id="{DC82CAA3-2D59-4A93-AF68-AAB80B402D33}"/>
                    </a:ext>
                  </a:extLst>
                </p:cNvPr>
                <p:cNvPicPr/>
                <p:nvPr/>
              </p:nvPicPr>
              <p:blipFill>
                <a:blip r:embed="rId23"/>
                <a:stretch>
                  <a:fillRect/>
                </a:stretch>
              </p:blipFill>
              <p:spPr>
                <a:xfrm>
                  <a:off x="6798528" y="2391048"/>
                  <a:ext cx="7740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0F92192C-9C5E-4A60-97A5-F7B0BA07D755}"/>
                    </a:ext>
                  </a:extLst>
                </p14:cNvPr>
                <p14:cNvContentPartPr/>
                <p14:nvPr/>
              </p14:nvContentPartPr>
              <p14:xfrm>
                <a:off x="6885288" y="2239848"/>
                <a:ext cx="138960" cy="423720"/>
              </p14:xfrm>
            </p:contentPart>
          </mc:Choice>
          <mc:Fallback>
            <p:pic>
              <p:nvPicPr>
                <p:cNvPr id="17" name="Ink 16">
                  <a:extLst>
                    <a:ext uri="{FF2B5EF4-FFF2-40B4-BE49-F238E27FC236}">
                      <a16:creationId xmlns:a16="http://schemas.microsoft.com/office/drawing/2014/main" id="{0F92192C-9C5E-4A60-97A5-F7B0BA07D755}"/>
                    </a:ext>
                  </a:extLst>
                </p:cNvPr>
                <p:cNvPicPr/>
                <p:nvPr/>
              </p:nvPicPr>
              <p:blipFill>
                <a:blip r:embed="rId25"/>
                <a:stretch>
                  <a:fillRect/>
                </a:stretch>
              </p:blipFill>
              <p:spPr>
                <a:xfrm>
                  <a:off x="6880968" y="2235528"/>
                  <a:ext cx="147600" cy="432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58449052-60D3-4BBE-99CB-DA90CB8F944E}"/>
                    </a:ext>
                  </a:extLst>
                </p14:cNvPr>
                <p14:cNvContentPartPr/>
                <p14:nvPr/>
              </p14:nvContentPartPr>
              <p14:xfrm>
                <a:off x="7094448" y="2203128"/>
                <a:ext cx="91800" cy="464400"/>
              </p14:xfrm>
            </p:contentPart>
          </mc:Choice>
          <mc:Fallback>
            <p:pic>
              <p:nvPicPr>
                <p:cNvPr id="18" name="Ink 17">
                  <a:extLst>
                    <a:ext uri="{FF2B5EF4-FFF2-40B4-BE49-F238E27FC236}">
                      <a16:creationId xmlns:a16="http://schemas.microsoft.com/office/drawing/2014/main" id="{58449052-60D3-4BBE-99CB-DA90CB8F944E}"/>
                    </a:ext>
                  </a:extLst>
                </p:cNvPr>
                <p:cNvPicPr/>
                <p:nvPr/>
              </p:nvPicPr>
              <p:blipFill>
                <a:blip r:embed="rId27"/>
                <a:stretch>
                  <a:fillRect/>
                </a:stretch>
              </p:blipFill>
              <p:spPr>
                <a:xfrm>
                  <a:off x="7090128" y="2198808"/>
                  <a:ext cx="100440" cy="4730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FCBC02DD-4EEC-4EBE-B4FA-E73A0109A186}"/>
                    </a:ext>
                  </a:extLst>
                </p14:cNvPr>
                <p14:cNvContentPartPr/>
                <p14:nvPr/>
              </p14:nvContentPartPr>
              <p14:xfrm>
                <a:off x="7287768" y="2358648"/>
                <a:ext cx="153000" cy="220680"/>
              </p14:xfrm>
            </p:contentPart>
          </mc:Choice>
          <mc:Fallback>
            <p:pic>
              <p:nvPicPr>
                <p:cNvPr id="19" name="Ink 18">
                  <a:extLst>
                    <a:ext uri="{FF2B5EF4-FFF2-40B4-BE49-F238E27FC236}">
                      <a16:creationId xmlns:a16="http://schemas.microsoft.com/office/drawing/2014/main" id="{FCBC02DD-4EEC-4EBE-B4FA-E73A0109A186}"/>
                    </a:ext>
                  </a:extLst>
                </p:cNvPr>
                <p:cNvPicPr/>
                <p:nvPr/>
              </p:nvPicPr>
              <p:blipFill>
                <a:blip r:embed="rId29"/>
                <a:stretch>
                  <a:fillRect/>
                </a:stretch>
              </p:blipFill>
              <p:spPr>
                <a:xfrm>
                  <a:off x="7283448" y="2354328"/>
                  <a:ext cx="16164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FE97D67E-A537-435E-84C2-0FBAA518AE91}"/>
                    </a:ext>
                  </a:extLst>
                </p14:cNvPr>
                <p14:cNvContentPartPr/>
                <p14:nvPr/>
              </p14:nvContentPartPr>
              <p14:xfrm>
                <a:off x="7319808" y="2340648"/>
                <a:ext cx="114480" cy="270000"/>
              </p14:xfrm>
            </p:contentPart>
          </mc:Choice>
          <mc:Fallback>
            <p:pic>
              <p:nvPicPr>
                <p:cNvPr id="20" name="Ink 19">
                  <a:extLst>
                    <a:ext uri="{FF2B5EF4-FFF2-40B4-BE49-F238E27FC236}">
                      <a16:creationId xmlns:a16="http://schemas.microsoft.com/office/drawing/2014/main" id="{FE97D67E-A537-435E-84C2-0FBAA518AE91}"/>
                    </a:ext>
                  </a:extLst>
                </p:cNvPr>
                <p:cNvPicPr/>
                <p:nvPr/>
              </p:nvPicPr>
              <p:blipFill>
                <a:blip r:embed="rId31"/>
                <a:stretch>
                  <a:fillRect/>
                </a:stretch>
              </p:blipFill>
              <p:spPr>
                <a:xfrm>
                  <a:off x="7315488" y="2336328"/>
                  <a:ext cx="12312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51CD623D-451B-4109-8C3B-88A85F9FE2C9}"/>
                    </a:ext>
                  </a:extLst>
                </p14:cNvPr>
                <p14:cNvContentPartPr/>
                <p14:nvPr/>
              </p14:nvContentPartPr>
              <p14:xfrm>
                <a:off x="7562088" y="2468808"/>
                <a:ext cx="96480" cy="5760"/>
              </p14:xfrm>
            </p:contentPart>
          </mc:Choice>
          <mc:Fallback>
            <p:pic>
              <p:nvPicPr>
                <p:cNvPr id="21" name="Ink 20">
                  <a:extLst>
                    <a:ext uri="{FF2B5EF4-FFF2-40B4-BE49-F238E27FC236}">
                      <a16:creationId xmlns:a16="http://schemas.microsoft.com/office/drawing/2014/main" id="{51CD623D-451B-4109-8C3B-88A85F9FE2C9}"/>
                    </a:ext>
                  </a:extLst>
                </p:cNvPr>
                <p:cNvPicPr/>
                <p:nvPr/>
              </p:nvPicPr>
              <p:blipFill>
                <a:blip r:embed="rId33"/>
                <a:stretch>
                  <a:fillRect/>
                </a:stretch>
              </p:blipFill>
              <p:spPr>
                <a:xfrm>
                  <a:off x="7557768" y="2464488"/>
                  <a:ext cx="1051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3610391E-84A7-4E04-A754-CF9CAD2DB6EE}"/>
                    </a:ext>
                  </a:extLst>
                </p14:cNvPr>
                <p14:cNvContentPartPr/>
                <p14:nvPr/>
              </p14:nvContentPartPr>
              <p14:xfrm>
                <a:off x="7824528" y="2349288"/>
                <a:ext cx="98640" cy="149040"/>
              </p14:xfrm>
            </p:contentPart>
          </mc:Choice>
          <mc:Fallback>
            <p:pic>
              <p:nvPicPr>
                <p:cNvPr id="22" name="Ink 21">
                  <a:extLst>
                    <a:ext uri="{FF2B5EF4-FFF2-40B4-BE49-F238E27FC236}">
                      <a16:creationId xmlns:a16="http://schemas.microsoft.com/office/drawing/2014/main" id="{3610391E-84A7-4E04-A754-CF9CAD2DB6EE}"/>
                    </a:ext>
                  </a:extLst>
                </p:cNvPr>
                <p:cNvPicPr/>
                <p:nvPr/>
              </p:nvPicPr>
              <p:blipFill>
                <a:blip r:embed="rId35"/>
                <a:stretch>
                  <a:fillRect/>
                </a:stretch>
              </p:blipFill>
              <p:spPr>
                <a:xfrm>
                  <a:off x="7820208" y="2344968"/>
                  <a:ext cx="1072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7CD1AC89-2F13-4034-8EA6-5A21F408FA7D}"/>
                    </a:ext>
                  </a:extLst>
                </p14:cNvPr>
                <p14:cNvContentPartPr/>
                <p14:nvPr/>
              </p14:nvContentPartPr>
              <p14:xfrm>
                <a:off x="7908048" y="2358648"/>
                <a:ext cx="34920" cy="281520"/>
              </p14:xfrm>
            </p:contentPart>
          </mc:Choice>
          <mc:Fallback>
            <p:pic>
              <p:nvPicPr>
                <p:cNvPr id="23" name="Ink 22">
                  <a:extLst>
                    <a:ext uri="{FF2B5EF4-FFF2-40B4-BE49-F238E27FC236}">
                      <a16:creationId xmlns:a16="http://schemas.microsoft.com/office/drawing/2014/main" id="{7CD1AC89-2F13-4034-8EA6-5A21F408FA7D}"/>
                    </a:ext>
                  </a:extLst>
                </p:cNvPr>
                <p:cNvPicPr/>
                <p:nvPr/>
              </p:nvPicPr>
              <p:blipFill>
                <a:blip r:embed="rId37"/>
                <a:stretch>
                  <a:fillRect/>
                </a:stretch>
              </p:blipFill>
              <p:spPr>
                <a:xfrm>
                  <a:off x="7903728" y="2354328"/>
                  <a:ext cx="4356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Ink 23">
                  <a:extLst>
                    <a:ext uri="{FF2B5EF4-FFF2-40B4-BE49-F238E27FC236}">
                      <a16:creationId xmlns:a16="http://schemas.microsoft.com/office/drawing/2014/main" id="{F7B4A7A0-DD1F-4D07-8E14-D3C4BA327EF0}"/>
                    </a:ext>
                  </a:extLst>
                </p14:cNvPr>
                <p14:cNvContentPartPr/>
                <p14:nvPr/>
              </p14:nvContentPartPr>
              <p14:xfrm>
                <a:off x="7918488" y="2175768"/>
                <a:ext cx="201960" cy="581760"/>
              </p14:xfrm>
            </p:contentPart>
          </mc:Choice>
          <mc:Fallback>
            <p:pic>
              <p:nvPicPr>
                <p:cNvPr id="24" name="Ink 23">
                  <a:extLst>
                    <a:ext uri="{FF2B5EF4-FFF2-40B4-BE49-F238E27FC236}">
                      <a16:creationId xmlns:a16="http://schemas.microsoft.com/office/drawing/2014/main" id="{F7B4A7A0-DD1F-4D07-8E14-D3C4BA327EF0}"/>
                    </a:ext>
                  </a:extLst>
                </p:cNvPr>
                <p:cNvPicPr/>
                <p:nvPr/>
              </p:nvPicPr>
              <p:blipFill>
                <a:blip r:embed="rId39"/>
                <a:stretch>
                  <a:fillRect/>
                </a:stretch>
              </p:blipFill>
              <p:spPr>
                <a:xfrm>
                  <a:off x="7914168" y="2171448"/>
                  <a:ext cx="210600" cy="590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Ink 25">
                  <a:extLst>
                    <a:ext uri="{FF2B5EF4-FFF2-40B4-BE49-F238E27FC236}">
                      <a16:creationId xmlns:a16="http://schemas.microsoft.com/office/drawing/2014/main" id="{62D5F2F6-2DC6-45B7-9101-264EEBDBC8A9}"/>
                    </a:ext>
                  </a:extLst>
                </p14:cNvPr>
                <p14:cNvContentPartPr/>
                <p14:nvPr/>
              </p14:nvContentPartPr>
              <p14:xfrm>
                <a:off x="6847488" y="2806488"/>
                <a:ext cx="120240" cy="465480"/>
              </p14:xfrm>
            </p:contentPart>
          </mc:Choice>
          <mc:Fallback>
            <p:pic>
              <p:nvPicPr>
                <p:cNvPr id="26" name="Ink 25">
                  <a:extLst>
                    <a:ext uri="{FF2B5EF4-FFF2-40B4-BE49-F238E27FC236}">
                      <a16:creationId xmlns:a16="http://schemas.microsoft.com/office/drawing/2014/main" id="{62D5F2F6-2DC6-45B7-9101-264EEBDBC8A9}"/>
                    </a:ext>
                  </a:extLst>
                </p:cNvPr>
                <p:cNvPicPr/>
                <p:nvPr/>
              </p:nvPicPr>
              <p:blipFill>
                <a:blip r:embed="rId41"/>
                <a:stretch>
                  <a:fillRect/>
                </a:stretch>
              </p:blipFill>
              <p:spPr>
                <a:xfrm>
                  <a:off x="6843168" y="2802168"/>
                  <a:ext cx="128880" cy="4741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Ink 26">
                  <a:extLst>
                    <a:ext uri="{FF2B5EF4-FFF2-40B4-BE49-F238E27FC236}">
                      <a16:creationId xmlns:a16="http://schemas.microsoft.com/office/drawing/2014/main" id="{9462C55C-DDC2-493E-AD8F-47F3561BC6D0}"/>
                    </a:ext>
                  </a:extLst>
                </p14:cNvPr>
                <p14:cNvContentPartPr/>
                <p14:nvPr/>
              </p14:nvContentPartPr>
              <p14:xfrm>
                <a:off x="7013448" y="2944008"/>
                <a:ext cx="181440" cy="198360"/>
              </p14:xfrm>
            </p:contentPart>
          </mc:Choice>
          <mc:Fallback>
            <p:pic>
              <p:nvPicPr>
                <p:cNvPr id="27" name="Ink 26">
                  <a:extLst>
                    <a:ext uri="{FF2B5EF4-FFF2-40B4-BE49-F238E27FC236}">
                      <a16:creationId xmlns:a16="http://schemas.microsoft.com/office/drawing/2014/main" id="{9462C55C-DDC2-493E-AD8F-47F3561BC6D0}"/>
                    </a:ext>
                  </a:extLst>
                </p:cNvPr>
                <p:cNvPicPr/>
                <p:nvPr/>
              </p:nvPicPr>
              <p:blipFill>
                <a:blip r:embed="rId43"/>
                <a:stretch>
                  <a:fillRect/>
                </a:stretch>
              </p:blipFill>
              <p:spPr>
                <a:xfrm>
                  <a:off x="7009128" y="2939688"/>
                  <a:ext cx="1900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Ink 27">
                  <a:extLst>
                    <a:ext uri="{FF2B5EF4-FFF2-40B4-BE49-F238E27FC236}">
                      <a16:creationId xmlns:a16="http://schemas.microsoft.com/office/drawing/2014/main" id="{A224733D-BB5E-45C9-A9A0-446E351C2768}"/>
                    </a:ext>
                  </a:extLst>
                </p14:cNvPr>
                <p14:cNvContentPartPr/>
                <p14:nvPr/>
              </p14:nvContentPartPr>
              <p14:xfrm>
                <a:off x="7074288" y="2934648"/>
                <a:ext cx="113040" cy="234000"/>
              </p14:xfrm>
            </p:contentPart>
          </mc:Choice>
          <mc:Fallback>
            <p:pic>
              <p:nvPicPr>
                <p:cNvPr id="28" name="Ink 27">
                  <a:extLst>
                    <a:ext uri="{FF2B5EF4-FFF2-40B4-BE49-F238E27FC236}">
                      <a16:creationId xmlns:a16="http://schemas.microsoft.com/office/drawing/2014/main" id="{A224733D-BB5E-45C9-A9A0-446E351C2768}"/>
                    </a:ext>
                  </a:extLst>
                </p:cNvPr>
                <p:cNvPicPr/>
                <p:nvPr/>
              </p:nvPicPr>
              <p:blipFill>
                <a:blip r:embed="rId45"/>
                <a:stretch>
                  <a:fillRect/>
                </a:stretch>
              </p:blipFill>
              <p:spPr>
                <a:xfrm>
                  <a:off x="7069968" y="2930328"/>
                  <a:ext cx="12168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Ink 28">
                  <a:extLst>
                    <a:ext uri="{FF2B5EF4-FFF2-40B4-BE49-F238E27FC236}">
                      <a16:creationId xmlns:a16="http://schemas.microsoft.com/office/drawing/2014/main" id="{74978C87-970A-4731-89EB-A9D0CBFC00D7}"/>
                    </a:ext>
                  </a:extLst>
                </p14:cNvPr>
                <p14:cNvContentPartPr/>
                <p14:nvPr/>
              </p14:nvContentPartPr>
              <p14:xfrm>
                <a:off x="7341768" y="2944008"/>
                <a:ext cx="28800" cy="187560"/>
              </p14:xfrm>
            </p:contentPart>
          </mc:Choice>
          <mc:Fallback>
            <p:pic>
              <p:nvPicPr>
                <p:cNvPr id="29" name="Ink 28">
                  <a:extLst>
                    <a:ext uri="{FF2B5EF4-FFF2-40B4-BE49-F238E27FC236}">
                      <a16:creationId xmlns:a16="http://schemas.microsoft.com/office/drawing/2014/main" id="{74978C87-970A-4731-89EB-A9D0CBFC00D7}"/>
                    </a:ext>
                  </a:extLst>
                </p:cNvPr>
                <p:cNvPicPr/>
                <p:nvPr/>
              </p:nvPicPr>
              <p:blipFill>
                <a:blip r:embed="rId47"/>
                <a:stretch>
                  <a:fillRect/>
                </a:stretch>
              </p:blipFill>
              <p:spPr>
                <a:xfrm>
                  <a:off x="7337448" y="2939688"/>
                  <a:ext cx="3744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Ink 29">
                  <a:extLst>
                    <a:ext uri="{FF2B5EF4-FFF2-40B4-BE49-F238E27FC236}">
                      <a16:creationId xmlns:a16="http://schemas.microsoft.com/office/drawing/2014/main" id="{C3B19BC8-DE9D-4677-8B2F-95D68FF0C69F}"/>
                    </a:ext>
                  </a:extLst>
                </p14:cNvPr>
                <p14:cNvContentPartPr/>
                <p14:nvPr/>
              </p14:nvContentPartPr>
              <p14:xfrm>
                <a:off x="7269048" y="3050928"/>
                <a:ext cx="155160" cy="13320"/>
              </p14:xfrm>
            </p:contentPart>
          </mc:Choice>
          <mc:Fallback>
            <p:pic>
              <p:nvPicPr>
                <p:cNvPr id="30" name="Ink 29">
                  <a:extLst>
                    <a:ext uri="{FF2B5EF4-FFF2-40B4-BE49-F238E27FC236}">
                      <a16:creationId xmlns:a16="http://schemas.microsoft.com/office/drawing/2014/main" id="{C3B19BC8-DE9D-4677-8B2F-95D68FF0C69F}"/>
                    </a:ext>
                  </a:extLst>
                </p:cNvPr>
                <p:cNvPicPr/>
                <p:nvPr/>
              </p:nvPicPr>
              <p:blipFill>
                <a:blip r:embed="rId49"/>
                <a:stretch>
                  <a:fillRect/>
                </a:stretch>
              </p:blipFill>
              <p:spPr>
                <a:xfrm>
                  <a:off x="7264728" y="3046608"/>
                  <a:ext cx="1638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Ink 30">
                  <a:extLst>
                    <a:ext uri="{FF2B5EF4-FFF2-40B4-BE49-F238E27FC236}">
                      <a16:creationId xmlns:a16="http://schemas.microsoft.com/office/drawing/2014/main" id="{062501AF-BEC6-41AA-BD34-304FF95B7866}"/>
                    </a:ext>
                  </a:extLst>
                </p14:cNvPr>
                <p14:cNvContentPartPr/>
                <p14:nvPr/>
              </p14:nvContentPartPr>
              <p14:xfrm>
                <a:off x="7562448" y="2944008"/>
                <a:ext cx="135720" cy="148680"/>
              </p14:xfrm>
            </p:contentPart>
          </mc:Choice>
          <mc:Fallback>
            <p:pic>
              <p:nvPicPr>
                <p:cNvPr id="31" name="Ink 30">
                  <a:extLst>
                    <a:ext uri="{FF2B5EF4-FFF2-40B4-BE49-F238E27FC236}">
                      <a16:creationId xmlns:a16="http://schemas.microsoft.com/office/drawing/2014/main" id="{062501AF-BEC6-41AA-BD34-304FF95B7866}"/>
                    </a:ext>
                  </a:extLst>
                </p:cNvPr>
                <p:cNvPicPr/>
                <p:nvPr/>
              </p:nvPicPr>
              <p:blipFill>
                <a:blip r:embed="rId51"/>
                <a:stretch>
                  <a:fillRect/>
                </a:stretch>
              </p:blipFill>
              <p:spPr>
                <a:xfrm>
                  <a:off x="7558128" y="2939688"/>
                  <a:ext cx="1443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Ink 31">
                  <a:extLst>
                    <a:ext uri="{FF2B5EF4-FFF2-40B4-BE49-F238E27FC236}">
                      <a16:creationId xmlns:a16="http://schemas.microsoft.com/office/drawing/2014/main" id="{CFDF357B-29BF-4B8F-A77B-C8E0B653AEE5}"/>
                    </a:ext>
                  </a:extLst>
                </p14:cNvPr>
                <p14:cNvContentPartPr/>
                <p14:nvPr/>
              </p14:nvContentPartPr>
              <p14:xfrm>
                <a:off x="7670448" y="2962008"/>
                <a:ext cx="43560" cy="233640"/>
              </p14:xfrm>
            </p:contentPart>
          </mc:Choice>
          <mc:Fallback>
            <p:pic>
              <p:nvPicPr>
                <p:cNvPr id="32" name="Ink 31">
                  <a:extLst>
                    <a:ext uri="{FF2B5EF4-FFF2-40B4-BE49-F238E27FC236}">
                      <a16:creationId xmlns:a16="http://schemas.microsoft.com/office/drawing/2014/main" id="{CFDF357B-29BF-4B8F-A77B-C8E0B653AEE5}"/>
                    </a:ext>
                  </a:extLst>
                </p:cNvPr>
                <p:cNvPicPr/>
                <p:nvPr/>
              </p:nvPicPr>
              <p:blipFill>
                <a:blip r:embed="rId53"/>
                <a:stretch>
                  <a:fillRect/>
                </a:stretch>
              </p:blipFill>
              <p:spPr>
                <a:xfrm>
                  <a:off x="7666128" y="2957688"/>
                  <a:ext cx="5220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3" name="Ink 32">
                  <a:extLst>
                    <a:ext uri="{FF2B5EF4-FFF2-40B4-BE49-F238E27FC236}">
                      <a16:creationId xmlns:a16="http://schemas.microsoft.com/office/drawing/2014/main" id="{8DCAC69E-DEA1-40D1-B693-129504D6E747}"/>
                    </a:ext>
                  </a:extLst>
                </p14:cNvPr>
                <p14:cNvContentPartPr/>
                <p14:nvPr/>
              </p14:nvContentPartPr>
              <p14:xfrm>
                <a:off x="7717608" y="2806488"/>
                <a:ext cx="185760" cy="571680"/>
              </p14:xfrm>
            </p:contentPart>
          </mc:Choice>
          <mc:Fallback>
            <p:pic>
              <p:nvPicPr>
                <p:cNvPr id="33" name="Ink 32">
                  <a:extLst>
                    <a:ext uri="{FF2B5EF4-FFF2-40B4-BE49-F238E27FC236}">
                      <a16:creationId xmlns:a16="http://schemas.microsoft.com/office/drawing/2014/main" id="{8DCAC69E-DEA1-40D1-B693-129504D6E747}"/>
                    </a:ext>
                  </a:extLst>
                </p:cNvPr>
                <p:cNvPicPr/>
                <p:nvPr/>
              </p:nvPicPr>
              <p:blipFill>
                <a:blip r:embed="rId55"/>
                <a:stretch>
                  <a:fillRect/>
                </a:stretch>
              </p:blipFill>
              <p:spPr>
                <a:xfrm>
                  <a:off x="7713288" y="2802168"/>
                  <a:ext cx="194400" cy="580320"/>
                </a:xfrm>
                <a:prstGeom prst="rect">
                  <a:avLst/>
                </a:prstGeom>
              </p:spPr>
            </p:pic>
          </mc:Fallback>
        </mc:AlternateContent>
      </p:grpSp>
      <p:grpSp>
        <p:nvGrpSpPr>
          <p:cNvPr id="46" name="Group 45">
            <a:extLst>
              <a:ext uri="{FF2B5EF4-FFF2-40B4-BE49-F238E27FC236}">
                <a16:creationId xmlns:a16="http://schemas.microsoft.com/office/drawing/2014/main" id="{D7C6A315-D9DC-4899-9A25-DE8DF2A2327C}"/>
              </a:ext>
            </a:extLst>
          </p:cNvPr>
          <p:cNvGrpSpPr/>
          <p:nvPr/>
        </p:nvGrpSpPr>
        <p:grpSpPr>
          <a:xfrm>
            <a:off x="4185288" y="3629808"/>
            <a:ext cx="1000440" cy="437400"/>
            <a:chOff x="4185288" y="3629808"/>
            <a:chExt cx="1000440" cy="437400"/>
          </a:xfrm>
        </p:grpSpPr>
        <mc:AlternateContent xmlns:mc="http://schemas.openxmlformats.org/markup-compatibility/2006">
          <mc:Choice xmlns:p14="http://schemas.microsoft.com/office/powerpoint/2010/main" Requires="p14">
            <p:contentPart p14:bwMode="auto" r:id="rId56">
              <p14:nvContentPartPr>
                <p14:cNvPr id="35" name="Ink 34">
                  <a:extLst>
                    <a:ext uri="{FF2B5EF4-FFF2-40B4-BE49-F238E27FC236}">
                      <a16:creationId xmlns:a16="http://schemas.microsoft.com/office/drawing/2014/main" id="{0C39BF22-6195-4BCB-A66F-DE42E41131A7}"/>
                    </a:ext>
                  </a:extLst>
                </p14:cNvPr>
                <p14:cNvContentPartPr/>
                <p14:nvPr/>
              </p14:nvContentPartPr>
              <p14:xfrm>
                <a:off x="4185288" y="3648168"/>
                <a:ext cx="140040" cy="381240"/>
              </p14:xfrm>
            </p:contentPart>
          </mc:Choice>
          <mc:Fallback>
            <p:pic>
              <p:nvPicPr>
                <p:cNvPr id="35" name="Ink 34">
                  <a:extLst>
                    <a:ext uri="{FF2B5EF4-FFF2-40B4-BE49-F238E27FC236}">
                      <a16:creationId xmlns:a16="http://schemas.microsoft.com/office/drawing/2014/main" id="{0C39BF22-6195-4BCB-A66F-DE42E41131A7}"/>
                    </a:ext>
                  </a:extLst>
                </p:cNvPr>
                <p:cNvPicPr/>
                <p:nvPr/>
              </p:nvPicPr>
              <p:blipFill>
                <a:blip r:embed="rId57"/>
                <a:stretch>
                  <a:fillRect/>
                </a:stretch>
              </p:blipFill>
              <p:spPr>
                <a:xfrm>
                  <a:off x="4180968" y="3643848"/>
                  <a:ext cx="148680" cy="3898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Ink 35">
                  <a:extLst>
                    <a:ext uri="{FF2B5EF4-FFF2-40B4-BE49-F238E27FC236}">
                      <a16:creationId xmlns:a16="http://schemas.microsoft.com/office/drawing/2014/main" id="{4A1C9882-D619-4714-876F-447033C53928}"/>
                    </a:ext>
                  </a:extLst>
                </p14:cNvPr>
                <p14:cNvContentPartPr/>
                <p14:nvPr/>
              </p14:nvContentPartPr>
              <p14:xfrm>
                <a:off x="4315608" y="3785328"/>
                <a:ext cx="192240" cy="155160"/>
              </p14:xfrm>
            </p:contentPart>
          </mc:Choice>
          <mc:Fallback>
            <p:pic>
              <p:nvPicPr>
                <p:cNvPr id="36" name="Ink 35">
                  <a:extLst>
                    <a:ext uri="{FF2B5EF4-FFF2-40B4-BE49-F238E27FC236}">
                      <a16:creationId xmlns:a16="http://schemas.microsoft.com/office/drawing/2014/main" id="{4A1C9882-D619-4714-876F-447033C53928}"/>
                    </a:ext>
                  </a:extLst>
                </p:cNvPr>
                <p:cNvPicPr/>
                <p:nvPr/>
              </p:nvPicPr>
              <p:blipFill>
                <a:blip r:embed="rId59"/>
                <a:stretch>
                  <a:fillRect/>
                </a:stretch>
              </p:blipFill>
              <p:spPr>
                <a:xfrm>
                  <a:off x="4311288" y="3781008"/>
                  <a:ext cx="2008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7" name="Ink 36">
                  <a:extLst>
                    <a:ext uri="{FF2B5EF4-FFF2-40B4-BE49-F238E27FC236}">
                      <a16:creationId xmlns:a16="http://schemas.microsoft.com/office/drawing/2014/main" id="{9511A5C5-8F25-4BF8-A05D-5A7A5EF42F50}"/>
                    </a:ext>
                  </a:extLst>
                </p14:cNvPr>
                <p14:cNvContentPartPr/>
                <p14:nvPr/>
              </p14:nvContentPartPr>
              <p14:xfrm>
                <a:off x="4382208" y="3721248"/>
                <a:ext cx="107280" cy="186120"/>
              </p14:xfrm>
            </p:contentPart>
          </mc:Choice>
          <mc:Fallback>
            <p:pic>
              <p:nvPicPr>
                <p:cNvPr id="37" name="Ink 36">
                  <a:extLst>
                    <a:ext uri="{FF2B5EF4-FFF2-40B4-BE49-F238E27FC236}">
                      <a16:creationId xmlns:a16="http://schemas.microsoft.com/office/drawing/2014/main" id="{9511A5C5-8F25-4BF8-A05D-5A7A5EF42F50}"/>
                    </a:ext>
                  </a:extLst>
                </p:cNvPr>
                <p:cNvPicPr/>
                <p:nvPr/>
              </p:nvPicPr>
              <p:blipFill>
                <a:blip r:embed="rId61"/>
                <a:stretch>
                  <a:fillRect/>
                </a:stretch>
              </p:blipFill>
              <p:spPr>
                <a:xfrm>
                  <a:off x="4377888" y="3716928"/>
                  <a:ext cx="1159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 name="Ink 37">
                  <a:extLst>
                    <a:ext uri="{FF2B5EF4-FFF2-40B4-BE49-F238E27FC236}">
                      <a16:creationId xmlns:a16="http://schemas.microsoft.com/office/drawing/2014/main" id="{3ED1F44C-8E2E-493B-8709-F7F28320B3C2}"/>
                    </a:ext>
                  </a:extLst>
                </p14:cNvPr>
                <p14:cNvContentPartPr/>
                <p14:nvPr/>
              </p14:nvContentPartPr>
              <p14:xfrm>
                <a:off x="4671648" y="3739248"/>
                <a:ext cx="24840" cy="197280"/>
              </p14:xfrm>
            </p:contentPart>
          </mc:Choice>
          <mc:Fallback>
            <p:pic>
              <p:nvPicPr>
                <p:cNvPr id="38" name="Ink 37">
                  <a:extLst>
                    <a:ext uri="{FF2B5EF4-FFF2-40B4-BE49-F238E27FC236}">
                      <a16:creationId xmlns:a16="http://schemas.microsoft.com/office/drawing/2014/main" id="{3ED1F44C-8E2E-493B-8709-F7F28320B3C2}"/>
                    </a:ext>
                  </a:extLst>
                </p:cNvPr>
                <p:cNvPicPr/>
                <p:nvPr/>
              </p:nvPicPr>
              <p:blipFill>
                <a:blip r:embed="rId63"/>
                <a:stretch>
                  <a:fillRect/>
                </a:stretch>
              </p:blipFill>
              <p:spPr>
                <a:xfrm>
                  <a:off x="4667328" y="3734928"/>
                  <a:ext cx="334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9" name="Ink 38">
                  <a:extLst>
                    <a:ext uri="{FF2B5EF4-FFF2-40B4-BE49-F238E27FC236}">
                      <a16:creationId xmlns:a16="http://schemas.microsoft.com/office/drawing/2014/main" id="{38CDD9EB-2717-476D-B982-7471EDDDC9DE}"/>
                    </a:ext>
                  </a:extLst>
                </p14:cNvPr>
                <p14:cNvContentPartPr/>
                <p14:nvPr/>
              </p14:nvContentPartPr>
              <p14:xfrm>
                <a:off x="4608648" y="3858408"/>
                <a:ext cx="127080" cy="360"/>
              </p14:xfrm>
            </p:contentPart>
          </mc:Choice>
          <mc:Fallback>
            <p:pic>
              <p:nvPicPr>
                <p:cNvPr id="39" name="Ink 38">
                  <a:extLst>
                    <a:ext uri="{FF2B5EF4-FFF2-40B4-BE49-F238E27FC236}">
                      <a16:creationId xmlns:a16="http://schemas.microsoft.com/office/drawing/2014/main" id="{38CDD9EB-2717-476D-B982-7471EDDDC9DE}"/>
                    </a:ext>
                  </a:extLst>
                </p:cNvPr>
                <p:cNvPicPr/>
                <p:nvPr/>
              </p:nvPicPr>
              <p:blipFill>
                <a:blip r:embed="rId65"/>
                <a:stretch>
                  <a:fillRect/>
                </a:stretch>
              </p:blipFill>
              <p:spPr>
                <a:xfrm>
                  <a:off x="4604328" y="3854088"/>
                  <a:ext cx="13572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0" name="Ink 39">
                  <a:extLst>
                    <a:ext uri="{FF2B5EF4-FFF2-40B4-BE49-F238E27FC236}">
                      <a16:creationId xmlns:a16="http://schemas.microsoft.com/office/drawing/2014/main" id="{06D70D73-94A5-4AEF-B056-CB81230A22A6}"/>
                    </a:ext>
                  </a:extLst>
                </p14:cNvPr>
                <p14:cNvContentPartPr/>
                <p14:nvPr/>
              </p14:nvContentPartPr>
              <p14:xfrm>
                <a:off x="4854168" y="3748608"/>
                <a:ext cx="120960" cy="120600"/>
              </p14:xfrm>
            </p:contentPart>
          </mc:Choice>
          <mc:Fallback>
            <p:pic>
              <p:nvPicPr>
                <p:cNvPr id="40" name="Ink 39">
                  <a:extLst>
                    <a:ext uri="{FF2B5EF4-FFF2-40B4-BE49-F238E27FC236}">
                      <a16:creationId xmlns:a16="http://schemas.microsoft.com/office/drawing/2014/main" id="{06D70D73-94A5-4AEF-B056-CB81230A22A6}"/>
                    </a:ext>
                  </a:extLst>
                </p:cNvPr>
                <p:cNvPicPr/>
                <p:nvPr/>
              </p:nvPicPr>
              <p:blipFill>
                <a:blip r:embed="rId67"/>
                <a:stretch>
                  <a:fillRect/>
                </a:stretch>
              </p:blipFill>
              <p:spPr>
                <a:xfrm>
                  <a:off x="4849848" y="3744288"/>
                  <a:ext cx="1296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1" name="Ink 40">
                  <a:extLst>
                    <a:ext uri="{FF2B5EF4-FFF2-40B4-BE49-F238E27FC236}">
                      <a16:creationId xmlns:a16="http://schemas.microsoft.com/office/drawing/2014/main" id="{089BE873-A389-498E-9932-8A1FD3D3E92B}"/>
                    </a:ext>
                  </a:extLst>
                </p14:cNvPr>
                <p14:cNvContentPartPr/>
                <p14:nvPr/>
              </p14:nvContentPartPr>
              <p14:xfrm>
                <a:off x="4964688" y="3748608"/>
                <a:ext cx="37080" cy="221760"/>
              </p14:xfrm>
            </p:contentPart>
          </mc:Choice>
          <mc:Fallback>
            <p:pic>
              <p:nvPicPr>
                <p:cNvPr id="41" name="Ink 40">
                  <a:extLst>
                    <a:ext uri="{FF2B5EF4-FFF2-40B4-BE49-F238E27FC236}">
                      <a16:creationId xmlns:a16="http://schemas.microsoft.com/office/drawing/2014/main" id="{089BE873-A389-498E-9932-8A1FD3D3E92B}"/>
                    </a:ext>
                  </a:extLst>
                </p:cNvPr>
                <p:cNvPicPr/>
                <p:nvPr/>
              </p:nvPicPr>
              <p:blipFill>
                <a:blip r:embed="rId69"/>
                <a:stretch>
                  <a:fillRect/>
                </a:stretch>
              </p:blipFill>
              <p:spPr>
                <a:xfrm>
                  <a:off x="4960368" y="3744288"/>
                  <a:ext cx="4572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2" name="Ink 41">
                  <a:extLst>
                    <a:ext uri="{FF2B5EF4-FFF2-40B4-BE49-F238E27FC236}">
                      <a16:creationId xmlns:a16="http://schemas.microsoft.com/office/drawing/2014/main" id="{B0537BFF-548E-4C75-B718-D8253AC92AFC}"/>
                    </a:ext>
                  </a:extLst>
                </p14:cNvPr>
                <p14:cNvContentPartPr/>
                <p14:nvPr/>
              </p14:nvContentPartPr>
              <p14:xfrm>
                <a:off x="4983408" y="3629808"/>
                <a:ext cx="202320" cy="437400"/>
              </p14:xfrm>
            </p:contentPart>
          </mc:Choice>
          <mc:Fallback>
            <p:pic>
              <p:nvPicPr>
                <p:cNvPr id="42" name="Ink 41">
                  <a:extLst>
                    <a:ext uri="{FF2B5EF4-FFF2-40B4-BE49-F238E27FC236}">
                      <a16:creationId xmlns:a16="http://schemas.microsoft.com/office/drawing/2014/main" id="{B0537BFF-548E-4C75-B718-D8253AC92AFC}"/>
                    </a:ext>
                  </a:extLst>
                </p:cNvPr>
                <p:cNvPicPr/>
                <p:nvPr/>
              </p:nvPicPr>
              <p:blipFill>
                <a:blip r:embed="rId71"/>
                <a:stretch>
                  <a:fillRect/>
                </a:stretch>
              </p:blipFill>
              <p:spPr>
                <a:xfrm>
                  <a:off x="4979088" y="3625488"/>
                  <a:ext cx="210960" cy="446040"/>
                </a:xfrm>
                <a:prstGeom prst="rect">
                  <a:avLst/>
                </a:prstGeom>
              </p:spPr>
            </p:pic>
          </mc:Fallback>
        </mc:AlternateContent>
      </p:grpSp>
      <p:grpSp>
        <p:nvGrpSpPr>
          <p:cNvPr id="45" name="Group 44">
            <a:extLst>
              <a:ext uri="{FF2B5EF4-FFF2-40B4-BE49-F238E27FC236}">
                <a16:creationId xmlns:a16="http://schemas.microsoft.com/office/drawing/2014/main" id="{491A3C13-3C35-48EA-8052-AF35690614F6}"/>
              </a:ext>
            </a:extLst>
          </p:cNvPr>
          <p:cNvGrpSpPr/>
          <p:nvPr/>
        </p:nvGrpSpPr>
        <p:grpSpPr>
          <a:xfrm>
            <a:off x="5586768" y="3779208"/>
            <a:ext cx="240480" cy="227520"/>
            <a:chOff x="5586768" y="3779208"/>
            <a:chExt cx="240480" cy="227520"/>
          </a:xfrm>
        </p:grpSpPr>
        <mc:AlternateContent xmlns:mc="http://schemas.openxmlformats.org/markup-compatibility/2006">
          <mc:Choice xmlns:p14="http://schemas.microsoft.com/office/powerpoint/2010/main" Requires="p14">
            <p:contentPart p14:bwMode="auto" r:id="rId72">
              <p14:nvContentPartPr>
                <p14:cNvPr id="43" name="Ink 42">
                  <a:extLst>
                    <a:ext uri="{FF2B5EF4-FFF2-40B4-BE49-F238E27FC236}">
                      <a16:creationId xmlns:a16="http://schemas.microsoft.com/office/drawing/2014/main" id="{7D44BB08-77BA-4631-86A9-73F45959BD0B}"/>
                    </a:ext>
                  </a:extLst>
                </p14:cNvPr>
                <p14:cNvContentPartPr/>
                <p14:nvPr/>
              </p14:nvContentPartPr>
              <p14:xfrm>
                <a:off x="5586768" y="3794328"/>
                <a:ext cx="54720" cy="212400"/>
              </p14:xfrm>
            </p:contentPart>
          </mc:Choice>
          <mc:Fallback>
            <p:pic>
              <p:nvPicPr>
                <p:cNvPr id="43" name="Ink 42">
                  <a:extLst>
                    <a:ext uri="{FF2B5EF4-FFF2-40B4-BE49-F238E27FC236}">
                      <a16:creationId xmlns:a16="http://schemas.microsoft.com/office/drawing/2014/main" id="{7D44BB08-77BA-4631-86A9-73F45959BD0B}"/>
                    </a:ext>
                  </a:extLst>
                </p:cNvPr>
                <p:cNvPicPr/>
                <p:nvPr/>
              </p:nvPicPr>
              <p:blipFill>
                <a:blip r:embed="rId73"/>
                <a:stretch>
                  <a:fillRect/>
                </a:stretch>
              </p:blipFill>
              <p:spPr>
                <a:xfrm>
                  <a:off x="5582448" y="3790008"/>
                  <a:ext cx="633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4" name="Ink 43">
                  <a:extLst>
                    <a:ext uri="{FF2B5EF4-FFF2-40B4-BE49-F238E27FC236}">
                      <a16:creationId xmlns:a16="http://schemas.microsoft.com/office/drawing/2014/main" id="{0FD2CA8D-BCAA-4C0A-9C49-3D78DBD7B211}"/>
                    </a:ext>
                  </a:extLst>
                </p14:cNvPr>
                <p14:cNvContentPartPr/>
                <p14:nvPr/>
              </p14:nvContentPartPr>
              <p14:xfrm>
                <a:off x="5704128" y="3779208"/>
                <a:ext cx="123120" cy="217800"/>
              </p14:xfrm>
            </p:contentPart>
          </mc:Choice>
          <mc:Fallback>
            <p:pic>
              <p:nvPicPr>
                <p:cNvPr id="44" name="Ink 43">
                  <a:extLst>
                    <a:ext uri="{FF2B5EF4-FFF2-40B4-BE49-F238E27FC236}">
                      <a16:creationId xmlns:a16="http://schemas.microsoft.com/office/drawing/2014/main" id="{0FD2CA8D-BCAA-4C0A-9C49-3D78DBD7B211}"/>
                    </a:ext>
                  </a:extLst>
                </p:cNvPr>
                <p:cNvPicPr/>
                <p:nvPr/>
              </p:nvPicPr>
              <p:blipFill>
                <a:blip r:embed="rId75"/>
                <a:stretch>
                  <a:fillRect/>
                </a:stretch>
              </p:blipFill>
              <p:spPr>
                <a:xfrm>
                  <a:off x="5699808" y="3774888"/>
                  <a:ext cx="131760" cy="226440"/>
                </a:xfrm>
                <a:prstGeom prst="rect">
                  <a:avLst/>
                </a:prstGeom>
              </p:spPr>
            </p:pic>
          </mc:Fallback>
        </mc:AlternateContent>
      </p:grpSp>
      <p:grpSp>
        <p:nvGrpSpPr>
          <p:cNvPr id="58" name="Group 57">
            <a:extLst>
              <a:ext uri="{FF2B5EF4-FFF2-40B4-BE49-F238E27FC236}">
                <a16:creationId xmlns:a16="http://schemas.microsoft.com/office/drawing/2014/main" id="{47562D2E-FCC6-4DD1-BA2C-CA0C4715AC67}"/>
              </a:ext>
            </a:extLst>
          </p:cNvPr>
          <p:cNvGrpSpPr/>
          <p:nvPr/>
        </p:nvGrpSpPr>
        <p:grpSpPr>
          <a:xfrm>
            <a:off x="6336288" y="3584088"/>
            <a:ext cx="597960" cy="386640"/>
            <a:chOff x="6336288" y="3584088"/>
            <a:chExt cx="597960" cy="386640"/>
          </a:xfrm>
        </p:grpSpPr>
        <mc:AlternateContent xmlns:mc="http://schemas.openxmlformats.org/markup-compatibility/2006">
          <mc:Choice xmlns:p14="http://schemas.microsoft.com/office/powerpoint/2010/main" Requires="p14">
            <p:contentPart p14:bwMode="auto" r:id="rId76">
              <p14:nvContentPartPr>
                <p14:cNvPr id="47" name="Ink 46">
                  <a:extLst>
                    <a:ext uri="{FF2B5EF4-FFF2-40B4-BE49-F238E27FC236}">
                      <a16:creationId xmlns:a16="http://schemas.microsoft.com/office/drawing/2014/main" id="{7A2628A2-D8CA-4786-B6C2-CD2E5829B83F}"/>
                    </a:ext>
                  </a:extLst>
                </p14:cNvPr>
                <p14:cNvContentPartPr/>
                <p14:nvPr/>
              </p14:nvContentPartPr>
              <p14:xfrm>
                <a:off x="6483168" y="3637368"/>
                <a:ext cx="27720" cy="331560"/>
              </p14:xfrm>
            </p:contentPart>
          </mc:Choice>
          <mc:Fallback>
            <p:pic>
              <p:nvPicPr>
                <p:cNvPr id="47" name="Ink 46">
                  <a:extLst>
                    <a:ext uri="{FF2B5EF4-FFF2-40B4-BE49-F238E27FC236}">
                      <a16:creationId xmlns:a16="http://schemas.microsoft.com/office/drawing/2014/main" id="{7A2628A2-D8CA-4786-B6C2-CD2E5829B83F}"/>
                    </a:ext>
                  </a:extLst>
                </p:cNvPr>
                <p:cNvPicPr/>
                <p:nvPr/>
              </p:nvPicPr>
              <p:blipFill>
                <a:blip r:embed="rId77"/>
                <a:stretch>
                  <a:fillRect/>
                </a:stretch>
              </p:blipFill>
              <p:spPr>
                <a:xfrm>
                  <a:off x="6478848" y="3633048"/>
                  <a:ext cx="36360" cy="3402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Ink 47">
                  <a:extLst>
                    <a:ext uri="{FF2B5EF4-FFF2-40B4-BE49-F238E27FC236}">
                      <a16:creationId xmlns:a16="http://schemas.microsoft.com/office/drawing/2014/main" id="{ACF199B5-6E15-4BD8-9E37-47479D4724DB}"/>
                    </a:ext>
                  </a:extLst>
                </p14:cNvPr>
                <p14:cNvContentPartPr/>
                <p14:nvPr/>
              </p14:nvContentPartPr>
              <p14:xfrm>
                <a:off x="6336288" y="3794328"/>
                <a:ext cx="246960" cy="45720"/>
              </p14:xfrm>
            </p:contentPart>
          </mc:Choice>
          <mc:Fallback>
            <p:pic>
              <p:nvPicPr>
                <p:cNvPr id="48" name="Ink 47">
                  <a:extLst>
                    <a:ext uri="{FF2B5EF4-FFF2-40B4-BE49-F238E27FC236}">
                      <a16:creationId xmlns:a16="http://schemas.microsoft.com/office/drawing/2014/main" id="{ACF199B5-6E15-4BD8-9E37-47479D4724DB}"/>
                    </a:ext>
                  </a:extLst>
                </p:cNvPr>
                <p:cNvPicPr/>
                <p:nvPr/>
              </p:nvPicPr>
              <p:blipFill>
                <a:blip r:embed="rId79"/>
                <a:stretch>
                  <a:fillRect/>
                </a:stretch>
              </p:blipFill>
              <p:spPr>
                <a:xfrm>
                  <a:off x="6331968" y="3790008"/>
                  <a:ext cx="25560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9" name="Ink 48">
                  <a:extLst>
                    <a:ext uri="{FF2B5EF4-FFF2-40B4-BE49-F238E27FC236}">
                      <a16:creationId xmlns:a16="http://schemas.microsoft.com/office/drawing/2014/main" id="{98261ECC-DBC0-4F73-8CD9-146A0BC9A903}"/>
                    </a:ext>
                  </a:extLst>
                </p14:cNvPr>
                <p14:cNvContentPartPr/>
                <p14:nvPr/>
              </p14:nvContentPartPr>
              <p14:xfrm>
                <a:off x="6564888" y="3584088"/>
                <a:ext cx="219960" cy="326880"/>
              </p14:xfrm>
            </p:contentPart>
          </mc:Choice>
          <mc:Fallback>
            <p:pic>
              <p:nvPicPr>
                <p:cNvPr id="49" name="Ink 48">
                  <a:extLst>
                    <a:ext uri="{FF2B5EF4-FFF2-40B4-BE49-F238E27FC236}">
                      <a16:creationId xmlns:a16="http://schemas.microsoft.com/office/drawing/2014/main" id="{98261ECC-DBC0-4F73-8CD9-146A0BC9A903}"/>
                    </a:ext>
                  </a:extLst>
                </p:cNvPr>
                <p:cNvPicPr/>
                <p:nvPr/>
              </p:nvPicPr>
              <p:blipFill>
                <a:blip r:embed="rId81"/>
                <a:stretch>
                  <a:fillRect/>
                </a:stretch>
              </p:blipFill>
              <p:spPr>
                <a:xfrm>
                  <a:off x="6560568" y="3579768"/>
                  <a:ext cx="22860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 name="Ink 49">
                  <a:extLst>
                    <a:ext uri="{FF2B5EF4-FFF2-40B4-BE49-F238E27FC236}">
                      <a16:creationId xmlns:a16="http://schemas.microsoft.com/office/drawing/2014/main" id="{58497EE0-1192-4FE7-AD05-54EE9685E69B}"/>
                    </a:ext>
                  </a:extLst>
                </p14:cNvPr>
                <p14:cNvContentPartPr/>
                <p14:nvPr/>
              </p14:nvContentPartPr>
              <p14:xfrm>
                <a:off x="6765048" y="3732048"/>
                <a:ext cx="169200" cy="238680"/>
              </p14:xfrm>
            </p:contentPart>
          </mc:Choice>
          <mc:Fallback>
            <p:pic>
              <p:nvPicPr>
                <p:cNvPr id="50" name="Ink 49">
                  <a:extLst>
                    <a:ext uri="{FF2B5EF4-FFF2-40B4-BE49-F238E27FC236}">
                      <a16:creationId xmlns:a16="http://schemas.microsoft.com/office/drawing/2014/main" id="{58497EE0-1192-4FE7-AD05-54EE9685E69B}"/>
                    </a:ext>
                  </a:extLst>
                </p:cNvPr>
                <p:cNvPicPr/>
                <p:nvPr/>
              </p:nvPicPr>
              <p:blipFill>
                <a:blip r:embed="rId83"/>
                <a:stretch>
                  <a:fillRect/>
                </a:stretch>
              </p:blipFill>
              <p:spPr>
                <a:xfrm>
                  <a:off x="6760728" y="3727728"/>
                  <a:ext cx="177840" cy="247320"/>
                </a:xfrm>
                <a:prstGeom prst="rect">
                  <a:avLst/>
                </a:prstGeom>
              </p:spPr>
            </p:pic>
          </mc:Fallback>
        </mc:AlternateContent>
      </p:grpSp>
      <p:grpSp>
        <p:nvGrpSpPr>
          <p:cNvPr id="57" name="Group 56">
            <a:extLst>
              <a:ext uri="{FF2B5EF4-FFF2-40B4-BE49-F238E27FC236}">
                <a16:creationId xmlns:a16="http://schemas.microsoft.com/office/drawing/2014/main" id="{0C50CB79-CE81-47CC-A6A5-CB07996B6C62}"/>
              </a:ext>
            </a:extLst>
          </p:cNvPr>
          <p:cNvGrpSpPr/>
          <p:nvPr/>
        </p:nvGrpSpPr>
        <p:grpSpPr>
          <a:xfrm>
            <a:off x="7249248" y="3695328"/>
            <a:ext cx="1142280" cy="248040"/>
            <a:chOff x="7249248" y="3695328"/>
            <a:chExt cx="1142280" cy="248040"/>
          </a:xfrm>
        </p:grpSpPr>
        <mc:AlternateContent xmlns:mc="http://schemas.openxmlformats.org/markup-compatibility/2006">
          <mc:Choice xmlns:p14="http://schemas.microsoft.com/office/powerpoint/2010/main" Requires="p14">
            <p:contentPart p14:bwMode="auto" r:id="rId84">
              <p14:nvContentPartPr>
                <p14:cNvPr id="51" name="Ink 50">
                  <a:extLst>
                    <a:ext uri="{FF2B5EF4-FFF2-40B4-BE49-F238E27FC236}">
                      <a16:creationId xmlns:a16="http://schemas.microsoft.com/office/drawing/2014/main" id="{D53C0683-23AB-4F25-96DD-DB987F95DC5C}"/>
                    </a:ext>
                  </a:extLst>
                </p14:cNvPr>
                <p14:cNvContentPartPr/>
                <p14:nvPr/>
              </p14:nvContentPartPr>
              <p14:xfrm>
                <a:off x="7249248" y="3695328"/>
                <a:ext cx="145440" cy="248040"/>
              </p14:xfrm>
            </p:contentPart>
          </mc:Choice>
          <mc:Fallback>
            <p:pic>
              <p:nvPicPr>
                <p:cNvPr id="51" name="Ink 50">
                  <a:extLst>
                    <a:ext uri="{FF2B5EF4-FFF2-40B4-BE49-F238E27FC236}">
                      <a16:creationId xmlns:a16="http://schemas.microsoft.com/office/drawing/2014/main" id="{D53C0683-23AB-4F25-96DD-DB987F95DC5C}"/>
                    </a:ext>
                  </a:extLst>
                </p:cNvPr>
                <p:cNvPicPr/>
                <p:nvPr/>
              </p:nvPicPr>
              <p:blipFill>
                <a:blip r:embed="rId85"/>
                <a:stretch>
                  <a:fillRect/>
                </a:stretch>
              </p:blipFill>
              <p:spPr>
                <a:xfrm>
                  <a:off x="7244928" y="3691008"/>
                  <a:ext cx="15408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2" name="Ink 51">
                  <a:extLst>
                    <a:ext uri="{FF2B5EF4-FFF2-40B4-BE49-F238E27FC236}">
                      <a16:creationId xmlns:a16="http://schemas.microsoft.com/office/drawing/2014/main" id="{BA9631C3-A87C-4F35-B336-D4B230225831}"/>
                    </a:ext>
                  </a:extLst>
                </p14:cNvPr>
                <p14:cNvContentPartPr/>
                <p14:nvPr/>
              </p14:nvContentPartPr>
              <p14:xfrm>
                <a:off x="7383528" y="3773808"/>
                <a:ext cx="150480" cy="168840"/>
              </p14:xfrm>
            </p:contentPart>
          </mc:Choice>
          <mc:Fallback>
            <p:pic>
              <p:nvPicPr>
                <p:cNvPr id="52" name="Ink 51">
                  <a:extLst>
                    <a:ext uri="{FF2B5EF4-FFF2-40B4-BE49-F238E27FC236}">
                      <a16:creationId xmlns:a16="http://schemas.microsoft.com/office/drawing/2014/main" id="{BA9631C3-A87C-4F35-B336-D4B230225831}"/>
                    </a:ext>
                  </a:extLst>
                </p:cNvPr>
                <p:cNvPicPr/>
                <p:nvPr/>
              </p:nvPicPr>
              <p:blipFill>
                <a:blip r:embed="rId87"/>
                <a:stretch>
                  <a:fillRect/>
                </a:stretch>
              </p:blipFill>
              <p:spPr>
                <a:xfrm>
                  <a:off x="7379208" y="3769488"/>
                  <a:ext cx="1591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3" name="Ink 52">
                  <a:extLst>
                    <a:ext uri="{FF2B5EF4-FFF2-40B4-BE49-F238E27FC236}">
                      <a16:creationId xmlns:a16="http://schemas.microsoft.com/office/drawing/2014/main" id="{18B8D45D-E137-401B-9AB5-9F996994491E}"/>
                    </a:ext>
                  </a:extLst>
                </p14:cNvPr>
                <p14:cNvContentPartPr/>
                <p14:nvPr/>
              </p14:nvContentPartPr>
              <p14:xfrm>
                <a:off x="7552368" y="3766608"/>
                <a:ext cx="235080" cy="153000"/>
              </p14:xfrm>
            </p:contentPart>
          </mc:Choice>
          <mc:Fallback>
            <p:pic>
              <p:nvPicPr>
                <p:cNvPr id="53" name="Ink 52">
                  <a:extLst>
                    <a:ext uri="{FF2B5EF4-FFF2-40B4-BE49-F238E27FC236}">
                      <a16:creationId xmlns:a16="http://schemas.microsoft.com/office/drawing/2014/main" id="{18B8D45D-E137-401B-9AB5-9F996994491E}"/>
                    </a:ext>
                  </a:extLst>
                </p:cNvPr>
                <p:cNvPicPr/>
                <p:nvPr/>
              </p:nvPicPr>
              <p:blipFill>
                <a:blip r:embed="rId89"/>
                <a:stretch>
                  <a:fillRect/>
                </a:stretch>
              </p:blipFill>
              <p:spPr>
                <a:xfrm>
                  <a:off x="7548048" y="3762288"/>
                  <a:ext cx="2437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4" name="Ink 53">
                  <a:extLst>
                    <a:ext uri="{FF2B5EF4-FFF2-40B4-BE49-F238E27FC236}">
                      <a16:creationId xmlns:a16="http://schemas.microsoft.com/office/drawing/2014/main" id="{EA4E8924-BCB4-48FB-BE22-70D0FFE15BA9}"/>
                    </a:ext>
                  </a:extLst>
                </p14:cNvPr>
                <p14:cNvContentPartPr/>
                <p14:nvPr/>
              </p14:nvContentPartPr>
              <p14:xfrm>
                <a:off x="7834968" y="3733488"/>
                <a:ext cx="167040" cy="164160"/>
              </p14:xfrm>
            </p:contentPart>
          </mc:Choice>
          <mc:Fallback>
            <p:pic>
              <p:nvPicPr>
                <p:cNvPr id="54" name="Ink 53">
                  <a:extLst>
                    <a:ext uri="{FF2B5EF4-FFF2-40B4-BE49-F238E27FC236}">
                      <a16:creationId xmlns:a16="http://schemas.microsoft.com/office/drawing/2014/main" id="{EA4E8924-BCB4-48FB-BE22-70D0FFE15BA9}"/>
                    </a:ext>
                  </a:extLst>
                </p:cNvPr>
                <p:cNvPicPr/>
                <p:nvPr/>
              </p:nvPicPr>
              <p:blipFill>
                <a:blip r:embed="rId91"/>
                <a:stretch>
                  <a:fillRect/>
                </a:stretch>
              </p:blipFill>
              <p:spPr>
                <a:xfrm>
                  <a:off x="7830648" y="3729168"/>
                  <a:ext cx="1756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5" name="Ink 54">
                  <a:extLst>
                    <a:ext uri="{FF2B5EF4-FFF2-40B4-BE49-F238E27FC236}">
                      <a16:creationId xmlns:a16="http://schemas.microsoft.com/office/drawing/2014/main" id="{392C8CE5-8B4F-419C-AF0E-E7097F4440C3}"/>
                    </a:ext>
                  </a:extLst>
                </p14:cNvPr>
                <p14:cNvContentPartPr/>
                <p14:nvPr/>
              </p14:nvContentPartPr>
              <p14:xfrm>
                <a:off x="8018568" y="3748608"/>
                <a:ext cx="113760" cy="183240"/>
              </p14:xfrm>
            </p:contentPart>
          </mc:Choice>
          <mc:Fallback>
            <p:pic>
              <p:nvPicPr>
                <p:cNvPr id="55" name="Ink 54">
                  <a:extLst>
                    <a:ext uri="{FF2B5EF4-FFF2-40B4-BE49-F238E27FC236}">
                      <a16:creationId xmlns:a16="http://schemas.microsoft.com/office/drawing/2014/main" id="{392C8CE5-8B4F-419C-AF0E-E7097F4440C3}"/>
                    </a:ext>
                  </a:extLst>
                </p:cNvPr>
                <p:cNvPicPr/>
                <p:nvPr/>
              </p:nvPicPr>
              <p:blipFill>
                <a:blip r:embed="rId93"/>
                <a:stretch>
                  <a:fillRect/>
                </a:stretch>
              </p:blipFill>
              <p:spPr>
                <a:xfrm>
                  <a:off x="8014248" y="3744288"/>
                  <a:ext cx="1224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6" name="Ink 55">
                  <a:extLst>
                    <a:ext uri="{FF2B5EF4-FFF2-40B4-BE49-F238E27FC236}">
                      <a16:creationId xmlns:a16="http://schemas.microsoft.com/office/drawing/2014/main" id="{425AF043-D1E5-40EE-8B5E-22BD342D2110}"/>
                    </a:ext>
                  </a:extLst>
                </p14:cNvPr>
                <p14:cNvContentPartPr/>
                <p14:nvPr/>
              </p14:nvContentPartPr>
              <p14:xfrm>
                <a:off x="8156088" y="3732048"/>
                <a:ext cx="235440" cy="209880"/>
              </p14:xfrm>
            </p:contentPart>
          </mc:Choice>
          <mc:Fallback>
            <p:pic>
              <p:nvPicPr>
                <p:cNvPr id="56" name="Ink 55">
                  <a:extLst>
                    <a:ext uri="{FF2B5EF4-FFF2-40B4-BE49-F238E27FC236}">
                      <a16:creationId xmlns:a16="http://schemas.microsoft.com/office/drawing/2014/main" id="{425AF043-D1E5-40EE-8B5E-22BD342D2110}"/>
                    </a:ext>
                  </a:extLst>
                </p:cNvPr>
                <p:cNvPicPr/>
                <p:nvPr/>
              </p:nvPicPr>
              <p:blipFill>
                <a:blip r:embed="rId95"/>
                <a:stretch>
                  <a:fillRect/>
                </a:stretch>
              </p:blipFill>
              <p:spPr>
                <a:xfrm>
                  <a:off x="8151768" y="3727728"/>
                  <a:ext cx="244080" cy="218520"/>
                </a:xfrm>
                <a:prstGeom prst="rect">
                  <a:avLst/>
                </a:prstGeom>
              </p:spPr>
            </p:pic>
          </mc:Fallback>
        </mc:AlternateContent>
      </p:grpSp>
      <p:grpSp>
        <p:nvGrpSpPr>
          <p:cNvPr id="66" name="Group 65">
            <a:extLst>
              <a:ext uri="{FF2B5EF4-FFF2-40B4-BE49-F238E27FC236}">
                <a16:creationId xmlns:a16="http://schemas.microsoft.com/office/drawing/2014/main" id="{82AB2836-663E-4509-9DFF-321A4C6CA2B1}"/>
              </a:ext>
            </a:extLst>
          </p:cNvPr>
          <p:cNvGrpSpPr/>
          <p:nvPr/>
        </p:nvGrpSpPr>
        <p:grpSpPr>
          <a:xfrm>
            <a:off x="4242528" y="4151448"/>
            <a:ext cx="948240" cy="512280"/>
            <a:chOff x="4242528" y="4151448"/>
            <a:chExt cx="948240" cy="512280"/>
          </a:xfrm>
        </p:grpSpPr>
        <mc:AlternateContent xmlns:mc="http://schemas.openxmlformats.org/markup-compatibility/2006">
          <mc:Choice xmlns:p14="http://schemas.microsoft.com/office/powerpoint/2010/main" Requires="p14">
            <p:contentPart p14:bwMode="auto" r:id="rId96">
              <p14:nvContentPartPr>
                <p14:cNvPr id="59" name="Ink 58">
                  <a:extLst>
                    <a:ext uri="{FF2B5EF4-FFF2-40B4-BE49-F238E27FC236}">
                      <a16:creationId xmlns:a16="http://schemas.microsoft.com/office/drawing/2014/main" id="{25D0947C-F337-40A5-93F1-593E3E55A23C}"/>
                    </a:ext>
                  </a:extLst>
                </p14:cNvPr>
                <p14:cNvContentPartPr/>
                <p14:nvPr/>
              </p14:nvContentPartPr>
              <p14:xfrm>
                <a:off x="4258728" y="4151448"/>
                <a:ext cx="93600" cy="477360"/>
              </p14:xfrm>
            </p:contentPart>
          </mc:Choice>
          <mc:Fallback>
            <p:pic>
              <p:nvPicPr>
                <p:cNvPr id="59" name="Ink 58">
                  <a:extLst>
                    <a:ext uri="{FF2B5EF4-FFF2-40B4-BE49-F238E27FC236}">
                      <a16:creationId xmlns:a16="http://schemas.microsoft.com/office/drawing/2014/main" id="{25D0947C-F337-40A5-93F1-593E3E55A23C}"/>
                    </a:ext>
                  </a:extLst>
                </p:cNvPr>
                <p:cNvPicPr/>
                <p:nvPr/>
              </p:nvPicPr>
              <p:blipFill>
                <a:blip r:embed="rId97"/>
                <a:stretch>
                  <a:fillRect/>
                </a:stretch>
              </p:blipFill>
              <p:spPr>
                <a:xfrm>
                  <a:off x="4254408" y="4147128"/>
                  <a:ext cx="102240" cy="4860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0" name="Ink 59">
                  <a:extLst>
                    <a:ext uri="{FF2B5EF4-FFF2-40B4-BE49-F238E27FC236}">
                      <a16:creationId xmlns:a16="http://schemas.microsoft.com/office/drawing/2014/main" id="{9B54E761-EB69-4CA7-A1A1-7E8C045C5CDA}"/>
                    </a:ext>
                  </a:extLst>
                </p14:cNvPr>
                <p14:cNvContentPartPr/>
                <p14:nvPr/>
              </p14:nvContentPartPr>
              <p14:xfrm>
                <a:off x="4242528" y="4443768"/>
                <a:ext cx="136800" cy="360"/>
              </p14:xfrm>
            </p:contentPart>
          </mc:Choice>
          <mc:Fallback>
            <p:pic>
              <p:nvPicPr>
                <p:cNvPr id="60" name="Ink 59">
                  <a:extLst>
                    <a:ext uri="{FF2B5EF4-FFF2-40B4-BE49-F238E27FC236}">
                      <a16:creationId xmlns:a16="http://schemas.microsoft.com/office/drawing/2014/main" id="{9B54E761-EB69-4CA7-A1A1-7E8C045C5CDA}"/>
                    </a:ext>
                  </a:extLst>
                </p:cNvPr>
                <p:cNvPicPr/>
                <p:nvPr/>
              </p:nvPicPr>
              <p:blipFill>
                <a:blip r:embed="rId99"/>
                <a:stretch>
                  <a:fillRect/>
                </a:stretch>
              </p:blipFill>
              <p:spPr>
                <a:xfrm>
                  <a:off x="4238208" y="4439448"/>
                  <a:ext cx="14544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1" name="Ink 60">
                  <a:extLst>
                    <a:ext uri="{FF2B5EF4-FFF2-40B4-BE49-F238E27FC236}">
                      <a16:creationId xmlns:a16="http://schemas.microsoft.com/office/drawing/2014/main" id="{7703C62F-D935-4E92-9C3E-4A74DF66937B}"/>
                    </a:ext>
                  </a:extLst>
                </p14:cNvPr>
                <p14:cNvContentPartPr/>
                <p14:nvPr/>
              </p14:nvContentPartPr>
              <p14:xfrm>
                <a:off x="4405248" y="4424688"/>
                <a:ext cx="177480" cy="229680"/>
              </p14:xfrm>
            </p:contentPart>
          </mc:Choice>
          <mc:Fallback>
            <p:pic>
              <p:nvPicPr>
                <p:cNvPr id="61" name="Ink 60">
                  <a:extLst>
                    <a:ext uri="{FF2B5EF4-FFF2-40B4-BE49-F238E27FC236}">
                      <a16:creationId xmlns:a16="http://schemas.microsoft.com/office/drawing/2014/main" id="{7703C62F-D935-4E92-9C3E-4A74DF66937B}"/>
                    </a:ext>
                  </a:extLst>
                </p:cNvPr>
                <p:cNvPicPr/>
                <p:nvPr/>
              </p:nvPicPr>
              <p:blipFill>
                <a:blip r:embed="rId101"/>
                <a:stretch>
                  <a:fillRect/>
                </a:stretch>
              </p:blipFill>
              <p:spPr>
                <a:xfrm>
                  <a:off x="4400928" y="4420368"/>
                  <a:ext cx="18612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2" name="Ink 61">
                  <a:extLst>
                    <a:ext uri="{FF2B5EF4-FFF2-40B4-BE49-F238E27FC236}">
                      <a16:creationId xmlns:a16="http://schemas.microsoft.com/office/drawing/2014/main" id="{B56E47B8-8BAC-4879-9271-B25E7593FF8F}"/>
                    </a:ext>
                  </a:extLst>
                </p14:cNvPr>
                <p14:cNvContentPartPr/>
                <p14:nvPr/>
              </p14:nvContentPartPr>
              <p14:xfrm>
                <a:off x="4607568" y="4445928"/>
                <a:ext cx="140400" cy="217800"/>
              </p14:xfrm>
            </p:contentPart>
          </mc:Choice>
          <mc:Fallback>
            <p:pic>
              <p:nvPicPr>
                <p:cNvPr id="62" name="Ink 61">
                  <a:extLst>
                    <a:ext uri="{FF2B5EF4-FFF2-40B4-BE49-F238E27FC236}">
                      <a16:creationId xmlns:a16="http://schemas.microsoft.com/office/drawing/2014/main" id="{B56E47B8-8BAC-4879-9271-B25E7593FF8F}"/>
                    </a:ext>
                  </a:extLst>
                </p:cNvPr>
                <p:cNvPicPr/>
                <p:nvPr/>
              </p:nvPicPr>
              <p:blipFill>
                <a:blip r:embed="rId103"/>
                <a:stretch>
                  <a:fillRect/>
                </a:stretch>
              </p:blipFill>
              <p:spPr>
                <a:xfrm>
                  <a:off x="4603248" y="4441608"/>
                  <a:ext cx="14904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3" name="Ink 62">
                  <a:extLst>
                    <a:ext uri="{FF2B5EF4-FFF2-40B4-BE49-F238E27FC236}">
                      <a16:creationId xmlns:a16="http://schemas.microsoft.com/office/drawing/2014/main" id="{6C1F0AB8-ABF0-4857-81FF-157C89C55448}"/>
                    </a:ext>
                  </a:extLst>
                </p14:cNvPr>
                <p14:cNvContentPartPr/>
                <p14:nvPr/>
              </p14:nvContentPartPr>
              <p14:xfrm>
                <a:off x="4717368" y="4196448"/>
                <a:ext cx="82080" cy="452160"/>
              </p14:xfrm>
            </p:contentPart>
          </mc:Choice>
          <mc:Fallback>
            <p:pic>
              <p:nvPicPr>
                <p:cNvPr id="63" name="Ink 62">
                  <a:extLst>
                    <a:ext uri="{FF2B5EF4-FFF2-40B4-BE49-F238E27FC236}">
                      <a16:creationId xmlns:a16="http://schemas.microsoft.com/office/drawing/2014/main" id="{6C1F0AB8-ABF0-4857-81FF-157C89C55448}"/>
                    </a:ext>
                  </a:extLst>
                </p:cNvPr>
                <p:cNvPicPr/>
                <p:nvPr/>
              </p:nvPicPr>
              <p:blipFill>
                <a:blip r:embed="rId105"/>
                <a:stretch>
                  <a:fillRect/>
                </a:stretch>
              </p:blipFill>
              <p:spPr>
                <a:xfrm>
                  <a:off x="4713048" y="4192128"/>
                  <a:ext cx="90720" cy="4608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4" name="Ink 63">
                  <a:extLst>
                    <a:ext uri="{FF2B5EF4-FFF2-40B4-BE49-F238E27FC236}">
                      <a16:creationId xmlns:a16="http://schemas.microsoft.com/office/drawing/2014/main" id="{F057D5A2-879F-4E2C-8497-728C61AFFBEA}"/>
                    </a:ext>
                  </a:extLst>
                </p14:cNvPr>
                <p14:cNvContentPartPr/>
                <p14:nvPr/>
              </p14:nvContentPartPr>
              <p14:xfrm>
                <a:off x="4672368" y="4452768"/>
                <a:ext cx="348840" cy="184320"/>
              </p14:xfrm>
            </p:contentPart>
          </mc:Choice>
          <mc:Fallback>
            <p:pic>
              <p:nvPicPr>
                <p:cNvPr id="64" name="Ink 63">
                  <a:extLst>
                    <a:ext uri="{FF2B5EF4-FFF2-40B4-BE49-F238E27FC236}">
                      <a16:creationId xmlns:a16="http://schemas.microsoft.com/office/drawing/2014/main" id="{F057D5A2-879F-4E2C-8497-728C61AFFBEA}"/>
                    </a:ext>
                  </a:extLst>
                </p:cNvPr>
                <p:cNvPicPr/>
                <p:nvPr/>
              </p:nvPicPr>
              <p:blipFill>
                <a:blip r:embed="rId107"/>
                <a:stretch>
                  <a:fillRect/>
                </a:stretch>
              </p:blipFill>
              <p:spPr>
                <a:xfrm>
                  <a:off x="4668048" y="4448448"/>
                  <a:ext cx="3574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5" name="Ink 64">
                  <a:extLst>
                    <a:ext uri="{FF2B5EF4-FFF2-40B4-BE49-F238E27FC236}">
                      <a16:creationId xmlns:a16="http://schemas.microsoft.com/office/drawing/2014/main" id="{2A194B8E-0AD5-4D37-B4A8-3D712A2A0501}"/>
                    </a:ext>
                  </a:extLst>
                </p14:cNvPr>
                <p14:cNvContentPartPr/>
                <p14:nvPr/>
              </p14:nvContentPartPr>
              <p14:xfrm>
                <a:off x="5074488" y="4431528"/>
                <a:ext cx="116280" cy="186840"/>
              </p14:xfrm>
            </p:contentPart>
          </mc:Choice>
          <mc:Fallback>
            <p:pic>
              <p:nvPicPr>
                <p:cNvPr id="65" name="Ink 64">
                  <a:extLst>
                    <a:ext uri="{FF2B5EF4-FFF2-40B4-BE49-F238E27FC236}">
                      <a16:creationId xmlns:a16="http://schemas.microsoft.com/office/drawing/2014/main" id="{2A194B8E-0AD5-4D37-B4A8-3D712A2A0501}"/>
                    </a:ext>
                  </a:extLst>
                </p:cNvPr>
                <p:cNvPicPr/>
                <p:nvPr/>
              </p:nvPicPr>
              <p:blipFill>
                <a:blip r:embed="rId109"/>
                <a:stretch>
                  <a:fillRect/>
                </a:stretch>
              </p:blipFill>
              <p:spPr>
                <a:xfrm>
                  <a:off x="5070168" y="4427208"/>
                  <a:ext cx="124920" cy="195480"/>
                </a:xfrm>
                <a:prstGeom prst="rect">
                  <a:avLst/>
                </a:prstGeom>
              </p:spPr>
            </p:pic>
          </mc:Fallback>
        </mc:AlternateContent>
      </p:grpSp>
      <p:grpSp>
        <p:nvGrpSpPr>
          <p:cNvPr id="83" name="Group 82">
            <a:extLst>
              <a:ext uri="{FF2B5EF4-FFF2-40B4-BE49-F238E27FC236}">
                <a16:creationId xmlns:a16="http://schemas.microsoft.com/office/drawing/2014/main" id="{8ABBE26E-CAEF-4F1F-9DF4-8A132A8D6275}"/>
              </a:ext>
            </a:extLst>
          </p:cNvPr>
          <p:cNvGrpSpPr/>
          <p:nvPr/>
        </p:nvGrpSpPr>
        <p:grpSpPr>
          <a:xfrm>
            <a:off x="5553648" y="4150728"/>
            <a:ext cx="499680" cy="460080"/>
            <a:chOff x="5553648" y="4150728"/>
            <a:chExt cx="499680" cy="460080"/>
          </a:xfrm>
        </p:grpSpPr>
        <mc:AlternateContent xmlns:mc="http://schemas.openxmlformats.org/markup-compatibility/2006">
          <mc:Choice xmlns:p14="http://schemas.microsoft.com/office/powerpoint/2010/main" Requires="p14">
            <p:contentPart p14:bwMode="auto" r:id="rId110">
              <p14:nvContentPartPr>
                <p14:cNvPr id="67" name="Ink 66">
                  <a:extLst>
                    <a:ext uri="{FF2B5EF4-FFF2-40B4-BE49-F238E27FC236}">
                      <a16:creationId xmlns:a16="http://schemas.microsoft.com/office/drawing/2014/main" id="{ED4E21DD-644B-4318-B39B-2883017A0B3A}"/>
                    </a:ext>
                  </a:extLst>
                </p14:cNvPr>
                <p14:cNvContentPartPr/>
                <p14:nvPr/>
              </p14:nvContentPartPr>
              <p14:xfrm>
                <a:off x="5553648" y="4336128"/>
                <a:ext cx="180360" cy="273960"/>
              </p14:xfrm>
            </p:contentPart>
          </mc:Choice>
          <mc:Fallback>
            <p:pic>
              <p:nvPicPr>
                <p:cNvPr id="67" name="Ink 66">
                  <a:extLst>
                    <a:ext uri="{FF2B5EF4-FFF2-40B4-BE49-F238E27FC236}">
                      <a16:creationId xmlns:a16="http://schemas.microsoft.com/office/drawing/2014/main" id="{ED4E21DD-644B-4318-B39B-2883017A0B3A}"/>
                    </a:ext>
                  </a:extLst>
                </p:cNvPr>
                <p:cNvPicPr/>
                <p:nvPr/>
              </p:nvPicPr>
              <p:blipFill>
                <a:blip r:embed="rId111"/>
                <a:stretch>
                  <a:fillRect/>
                </a:stretch>
              </p:blipFill>
              <p:spPr>
                <a:xfrm>
                  <a:off x="5549328" y="4331808"/>
                  <a:ext cx="18900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8" name="Ink 67">
                  <a:extLst>
                    <a:ext uri="{FF2B5EF4-FFF2-40B4-BE49-F238E27FC236}">
                      <a16:creationId xmlns:a16="http://schemas.microsoft.com/office/drawing/2014/main" id="{2B4EA7F4-6A3D-4B21-BA8E-CFB369A48B49}"/>
                    </a:ext>
                  </a:extLst>
                </p14:cNvPr>
                <p14:cNvContentPartPr/>
                <p14:nvPr/>
              </p14:nvContentPartPr>
              <p14:xfrm>
                <a:off x="5740848" y="4405248"/>
                <a:ext cx="119880" cy="204480"/>
              </p14:xfrm>
            </p:contentPart>
          </mc:Choice>
          <mc:Fallback>
            <p:pic>
              <p:nvPicPr>
                <p:cNvPr id="68" name="Ink 67">
                  <a:extLst>
                    <a:ext uri="{FF2B5EF4-FFF2-40B4-BE49-F238E27FC236}">
                      <a16:creationId xmlns:a16="http://schemas.microsoft.com/office/drawing/2014/main" id="{2B4EA7F4-6A3D-4B21-BA8E-CFB369A48B49}"/>
                    </a:ext>
                  </a:extLst>
                </p:cNvPr>
                <p:cNvPicPr/>
                <p:nvPr/>
              </p:nvPicPr>
              <p:blipFill>
                <a:blip r:embed="rId113"/>
                <a:stretch>
                  <a:fillRect/>
                </a:stretch>
              </p:blipFill>
              <p:spPr>
                <a:xfrm>
                  <a:off x="5736528" y="4400928"/>
                  <a:ext cx="1285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9" name="Ink 68">
                  <a:extLst>
                    <a:ext uri="{FF2B5EF4-FFF2-40B4-BE49-F238E27FC236}">
                      <a16:creationId xmlns:a16="http://schemas.microsoft.com/office/drawing/2014/main" id="{E5488F57-5B95-4031-9EBA-BFB6C99E7DDB}"/>
                    </a:ext>
                  </a:extLst>
                </p14:cNvPr>
                <p14:cNvContentPartPr/>
                <p14:nvPr/>
              </p14:nvContentPartPr>
              <p14:xfrm>
                <a:off x="5933808" y="4150728"/>
                <a:ext cx="70920" cy="460080"/>
              </p14:xfrm>
            </p:contentPart>
          </mc:Choice>
          <mc:Fallback>
            <p:pic>
              <p:nvPicPr>
                <p:cNvPr id="69" name="Ink 68">
                  <a:extLst>
                    <a:ext uri="{FF2B5EF4-FFF2-40B4-BE49-F238E27FC236}">
                      <a16:creationId xmlns:a16="http://schemas.microsoft.com/office/drawing/2014/main" id="{E5488F57-5B95-4031-9EBA-BFB6C99E7DDB}"/>
                    </a:ext>
                  </a:extLst>
                </p:cNvPr>
                <p:cNvPicPr/>
                <p:nvPr/>
              </p:nvPicPr>
              <p:blipFill>
                <a:blip r:embed="rId115"/>
                <a:stretch>
                  <a:fillRect/>
                </a:stretch>
              </p:blipFill>
              <p:spPr>
                <a:xfrm>
                  <a:off x="5929488" y="4146408"/>
                  <a:ext cx="79560" cy="4687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0" name="Ink 69">
                  <a:extLst>
                    <a:ext uri="{FF2B5EF4-FFF2-40B4-BE49-F238E27FC236}">
                      <a16:creationId xmlns:a16="http://schemas.microsoft.com/office/drawing/2014/main" id="{2C1EBAB1-4957-4EC3-9F33-580A08616D11}"/>
                    </a:ext>
                  </a:extLst>
                </p14:cNvPr>
                <p14:cNvContentPartPr/>
                <p14:nvPr/>
              </p14:nvContentPartPr>
              <p14:xfrm>
                <a:off x="5833368" y="4426848"/>
                <a:ext cx="219960" cy="37080"/>
              </p14:xfrm>
            </p:contentPart>
          </mc:Choice>
          <mc:Fallback>
            <p:pic>
              <p:nvPicPr>
                <p:cNvPr id="70" name="Ink 69">
                  <a:extLst>
                    <a:ext uri="{FF2B5EF4-FFF2-40B4-BE49-F238E27FC236}">
                      <a16:creationId xmlns:a16="http://schemas.microsoft.com/office/drawing/2014/main" id="{2C1EBAB1-4957-4EC3-9F33-580A08616D11}"/>
                    </a:ext>
                  </a:extLst>
                </p:cNvPr>
                <p:cNvPicPr/>
                <p:nvPr/>
              </p:nvPicPr>
              <p:blipFill>
                <a:blip r:embed="rId117"/>
                <a:stretch>
                  <a:fillRect/>
                </a:stretch>
              </p:blipFill>
              <p:spPr>
                <a:xfrm>
                  <a:off x="5829048" y="4422528"/>
                  <a:ext cx="228600" cy="45720"/>
                </a:xfrm>
                <a:prstGeom prst="rect">
                  <a:avLst/>
                </a:prstGeom>
              </p:spPr>
            </p:pic>
          </mc:Fallback>
        </mc:AlternateContent>
      </p:grpSp>
      <p:grpSp>
        <p:nvGrpSpPr>
          <p:cNvPr id="82" name="Group 81">
            <a:extLst>
              <a:ext uri="{FF2B5EF4-FFF2-40B4-BE49-F238E27FC236}">
                <a16:creationId xmlns:a16="http://schemas.microsoft.com/office/drawing/2014/main" id="{66B15C64-0CFD-4382-949F-D094BC60CA02}"/>
              </a:ext>
            </a:extLst>
          </p:cNvPr>
          <p:cNvGrpSpPr/>
          <p:nvPr/>
        </p:nvGrpSpPr>
        <p:grpSpPr>
          <a:xfrm>
            <a:off x="6382008" y="4142088"/>
            <a:ext cx="269280" cy="465120"/>
            <a:chOff x="6382008" y="4142088"/>
            <a:chExt cx="269280" cy="465120"/>
          </a:xfrm>
        </p:grpSpPr>
        <mc:AlternateContent xmlns:mc="http://schemas.openxmlformats.org/markup-compatibility/2006">
          <mc:Choice xmlns:p14="http://schemas.microsoft.com/office/powerpoint/2010/main" Requires="p14">
            <p:contentPart p14:bwMode="auto" r:id="rId118">
              <p14:nvContentPartPr>
                <p14:cNvPr id="71" name="Ink 70">
                  <a:extLst>
                    <a:ext uri="{FF2B5EF4-FFF2-40B4-BE49-F238E27FC236}">
                      <a16:creationId xmlns:a16="http://schemas.microsoft.com/office/drawing/2014/main" id="{8A2B4085-017D-4BFB-8C0B-7C56C4483D1D}"/>
                    </a:ext>
                  </a:extLst>
                </p14:cNvPr>
                <p14:cNvContentPartPr/>
                <p14:nvPr/>
              </p14:nvContentPartPr>
              <p14:xfrm>
                <a:off x="6382008" y="4379328"/>
                <a:ext cx="61200" cy="196920"/>
              </p14:xfrm>
            </p:contentPart>
          </mc:Choice>
          <mc:Fallback>
            <p:pic>
              <p:nvPicPr>
                <p:cNvPr id="71" name="Ink 70">
                  <a:extLst>
                    <a:ext uri="{FF2B5EF4-FFF2-40B4-BE49-F238E27FC236}">
                      <a16:creationId xmlns:a16="http://schemas.microsoft.com/office/drawing/2014/main" id="{8A2B4085-017D-4BFB-8C0B-7C56C4483D1D}"/>
                    </a:ext>
                  </a:extLst>
                </p:cNvPr>
                <p:cNvPicPr/>
                <p:nvPr/>
              </p:nvPicPr>
              <p:blipFill>
                <a:blip r:embed="rId119"/>
                <a:stretch>
                  <a:fillRect/>
                </a:stretch>
              </p:blipFill>
              <p:spPr>
                <a:xfrm>
                  <a:off x="6377688" y="4375008"/>
                  <a:ext cx="698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2" name="Ink 71">
                  <a:extLst>
                    <a:ext uri="{FF2B5EF4-FFF2-40B4-BE49-F238E27FC236}">
                      <a16:creationId xmlns:a16="http://schemas.microsoft.com/office/drawing/2014/main" id="{034D4255-BF1E-47A2-AAAB-867B5F575EC9}"/>
                    </a:ext>
                  </a:extLst>
                </p14:cNvPr>
                <p14:cNvContentPartPr/>
                <p14:nvPr/>
              </p14:nvContentPartPr>
              <p14:xfrm>
                <a:off x="6483168" y="4142088"/>
                <a:ext cx="122760" cy="465120"/>
              </p14:xfrm>
            </p:contentPart>
          </mc:Choice>
          <mc:Fallback>
            <p:pic>
              <p:nvPicPr>
                <p:cNvPr id="72" name="Ink 71">
                  <a:extLst>
                    <a:ext uri="{FF2B5EF4-FFF2-40B4-BE49-F238E27FC236}">
                      <a16:creationId xmlns:a16="http://schemas.microsoft.com/office/drawing/2014/main" id="{034D4255-BF1E-47A2-AAAB-867B5F575EC9}"/>
                    </a:ext>
                  </a:extLst>
                </p:cNvPr>
                <p:cNvPicPr/>
                <p:nvPr/>
              </p:nvPicPr>
              <p:blipFill>
                <a:blip r:embed="rId121"/>
                <a:stretch>
                  <a:fillRect/>
                </a:stretch>
              </p:blipFill>
              <p:spPr>
                <a:xfrm>
                  <a:off x="6478848" y="4137768"/>
                  <a:ext cx="131400" cy="4737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3" name="Ink 72">
                  <a:extLst>
                    <a:ext uri="{FF2B5EF4-FFF2-40B4-BE49-F238E27FC236}">
                      <a16:creationId xmlns:a16="http://schemas.microsoft.com/office/drawing/2014/main" id="{F941879B-EAF1-4FA2-B824-41B857F11CD9}"/>
                    </a:ext>
                  </a:extLst>
                </p14:cNvPr>
                <p14:cNvContentPartPr/>
                <p14:nvPr/>
              </p14:nvContentPartPr>
              <p14:xfrm>
                <a:off x="6464448" y="4438728"/>
                <a:ext cx="186840" cy="14040"/>
              </p14:xfrm>
            </p:contentPart>
          </mc:Choice>
          <mc:Fallback>
            <p:pic>
              <p:nvPicPr>
                <p:cNvPr id="73" name="Ink 72">
                  <a:extLst>
                    <a:ext uri="{FF2B5EF4-FFF2-40B4-BE49-F238E27FC236}">
                      <a16:creationId xmlns:a16="http://schemas.microsoft.com/office/drawing/2014/main" id="{F941879B-EAF1-4FA2-B824-41B857F11CD9}"/>
                    </a:ext>
                  </a:extLst>
                </p:cNvPr>
                <p:cNvPicPr/>
                <p:nvPr/>
              </p:nvPicPr>
              <p:blipFill>
                <a:blip r:embed="rId123"/>
                <a:stretch>
                  <a:fillRect/>
                </a:stretch>
              </p:blipFill>
              <p:spPr>
                <a:xfrm>
                  <a:off x="6460128" y="4434408"/>
                  <a:ext cx="195480" cy="22680"/>
                </a:xfrm>
                <a:prstGeom prst="rect">
                  <a:avLst/>
                </a:prstGeom>
              </p:spPr>
            </p:pic>
          </mc:Fallback>
        </mc:AlternateContent>
      </p:grpSp>
      <p:grpSp>
        <p:nvGrpSpPr>
          <p:cNvPr id="81" name="Group 80">
            <a:extLst>
              <a:ext uri="{FF2B5EF4-FFF2-40B4-BE49-F238E27FC236}">
                <a16:creationId xmlns:a16="http://schemas.microsoft.com/office/drawing/2014/main" id="{36EADECC-93B4-4144-B5EC-406E3A093A24}"/>
              </a:ext>
            </a:extLst>
          </p:cNvPr>
          <p:cNvGrpSpPr/>
          <p:nvPr/>
        </p:nvGrpSpPr>
        <p:grpSpPr>
          <a:xfrm>
            <a:off x="7003728" y="4178448"/>
            <a:ext cx="1245240" cy="786600"/>
            <a:chOff x="7003728" y="4178448"/>
            <a:chExt cx="1245240" cy="786600"/>
          </a:xfrm>
        </p:grpSpPr>
        <mc:AlternateContent xmlns:mc="http://schemas.openxmlformats.org/markup-compatibility/2006">
          <mc:Choice xmlns:p14="http://schemas.microsoft.com/office/powerpoint/2010/main" Requires="p14">
            <p:contentPart p14:bwMode="auto" r:id="rId124">
              <p14:nvContentPartPr>
                <p14:cNvPr id="74" name="Ink 73">
                  <a:extLst>
                    <a:ext uri="{FF2B5EF4-FFF2-40B4-BE49-F238E27FC236}">
                      <a16:creationId xmlns:a16="http://schemas.microsoft.com/office/drawing/2014/main" id="{98AAF50E-5419-4561-A8F9-0A77FA920B2F}"/>
                    </a:ext>
                  </a:extLst>
                </p14:cNvPr>
                <p14:cNvContentPartPr/>
                <p14:nvPr/>
              </p14:nvContentPartPr>
              <p14:xfrm>
                <a:off x="7003728" y="4359528"/>
                <a:ext cx="155880" cy="220680"/>
              </p14:xfrm>
            </p:contentPart>
          </mc:Choice>
          <mc:Fallback>
            <p:pic>
              <p:nvPicPr>
                <p:cNvPr id="74" name="Ink 73">
                  <a:extLst>
                    <a:ext uri="{FF2B5EF4-FFF2-40B4-BE49-F238E27FC236}">
                      <a16:creationId xmlns:a16="http://schemas.microsoft.com/office/drawing/2014/main" id="{98AAF50E-5419-4561-A8F9-0A77FA920B2F}"/>
                    </a:ext>
                  </a:extLst>
                </p:cNvPr>
                <p:cNvPicPr/>
                <p:nvPr/>
              </p:nvPicPr>
              <p:blipFill>
                <a:blip r:embed="rId125"/>
                <a:stretch>
                  <a:fillRect/>
                </a:stretch>
              </p:blipFill>
              <p:spPr>
                <a:xfrm>
                  <a:off x="6999408" y="4355208"/>
                  <a:ext cx="16452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5" name="Ink 74">
                  <a:extLst>
                    <a:ext uri="{FF2B5EF4-FFF2-40B4-BE49-F238E27FC236}">
                      <a16:creationId xmlns:a16="http://schemas.microsoft.com/office/drawing/2014/main" id="{FC17AFD0-F02D-449D-BDC3-CD128B7FC229}"/>
                    </a:ext>
                  </a:extLst>
                </p14:cNvPr>
                <p14:cNvContentPartPr/>
                <p14:nvPr/>
              </p14:nvContentPartPr>
              <p14:xfrm>
                <a:off x="7149168" y="4380408"/>
                <a:ext cx="196200" cy="584640"/>
              </p14:xfrm>
            </p:contentPart>
          </mc:Choice>
          <mc:Fallback>
            <p:pic>
              <p:nvPicPr>
                <p:cNvPr id="75" name="Ink 74">
                  <a:extLst>
                    <a:ext uri="{FF2B5EF4-FFF2-40B4-BE49-F238E27FC236}">
                      <a16:creationId xmlns:a16="http://schemas.microsoft.com/office/drawing/2014/main" id="{FC17AFD0-F02D-449D-BDC3-CD128B7FC229}"/>
                    </a:ext>
                  </a:extLst>
                </p:cNvPr>
                <p:cNvPicPr/>
                <p:nvPr/>
              </p:nvPicPr>
              <p:blipFill>
                <a:blip r:embed="rId127"/>
                <a:stretch>
                  <a:fillRect/>
                </a:stretch>
              </p:blipFill>
              <p:spPr>
                <a:xfrm>
                  <a:off x="7144848" y="4376088"/>
                  <a:ext cx="204840" cy="5932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6" name="Ink 75">
                  <a:extLst>
                    <a:ext uri="{FF2B5EF4-FFF2-40B4-BE49-F238E27FC236}">
                      <a16:creationId xmlns:a16="http://schemas.microsoft.com/office/drawing/2014/main" id="{FFED24E9-E029-4E6E-AAAE-FEB7F4C2C163}"/>
                    </a:ext>
                  </a:extLst>
                </p14:cNvPr>
                <p14:cNvContentPartPr/>
                <p14:nvPr/>
              </p14:nvContentPartPr>
              <p14:xfrm>
                <a:off x="7276608" y="4369248"/>
                <a:ext cx="122400" cy="212040"/>
              </p14:xfrm>
            </p:contentPart>
          </mc:Choice>
          <mc:Fallback>
            <p:pic>
              <p:nvPicPr>
                <p:cNvPr id="76" name="Ink 75">
                  <a:extLst>
                    <a:ext uri="{FF2B5EF4-FFF2-40B4-BE49-F238E27FC236}">
                      <a16:creationId xmlns:a16="http://schemas.microsoft.com/office/drawing/2014/main" id="{FFED24E9-E029-4E6E-AAAE-FEB7F4C2C163}"/>
                    </a:ext>
                  </a:extLst>
                </p:cNvPr>
                <p:cNvPicPr/>
                <p:nvPr/>
              </p:nvPicPr>
              <p:blipFill>
                <a:blip r:embed="rId129"/>
                <a:stretch>
                  <a:fillRect/>
                </a:stretch>
              </p:blipFill>
              <p:spPr>
                <a:xfrm>
                  <a:off x="7272288" y="4364928"/>
                  <a:ext cx="1310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7" name="Ink 76">
                  <a:extLst>
                    <a:ext uri="{FF2B5EF4-FFF2-40B4-BE49-F238E27FC236}">
                      <a16:creationId xmlns:a16="http://schemas.microsoft.com/office/drawing/2014/main" id="{02751AA9-C9C5-4130-A7D7-1C5045216232}"/>
                    </a:ext>
                  </a:extLst>
                </p14:cNvPr>
                <p14:cNvContentPartPr/>
                <p14:nvPr/>
              </p14:nvContentPartPr>
              <p14:xfrm>
                <a:off x="7433568" y="4370328"/>
                <a:ext cx="165240" cy="209160"/>
              </p14:xfrm>
            </p:contentPart>
          </mc:Choice>
          <mc:Fallback>
            <p:pic>
              <p:nvPicPr>
                <p:cNvPr id="77" name="Ink 76">
                  <a:extLst>
                    <a:ext uri="{FF2B5EF4-FFF2-40B4-BE49-F238E27FC236}">
                      <a16:creationId xmlns:a16="http://schemas.microsoft.com/office/drawing/2014/main" id="{02751AA9-C9C5-4130-A7D7-1C5045216232}"/>
                    </a:ext>
                  </a:extLst>
                </p:cNvPr>
                <p:cNvPicPr/>
                <p:nvPr/>
              </p:nvPicPr>
              <p:blipFill>
                <a:blip r:embed="rId131"/>
                <a:stretch>
                  <a:fillRect/>
                </a:stretch>
              </p:blipFill>
              <p:spPr>
                <a:xfrm>
                  <a:off x="7429248" y="4366008"/>
                  <a:ext cx="1738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8" name="Ink 77">
                  <a:extLst>
                    <a:ext uri="{FF2B5EF4-FFF2-40B4-BE49-F238E27FC236}">
                      <a16:creationId xmlns:a16="http://schemas.microsoft.com/office/drawing/2014/main" id="{D51E401A-8915-4916-94A2-6C3A2A53F1FA}"/>
                    </a:ext>
                  </a:extLst>
                </p14:cNvPr>
                <p14:cNvContentPartPr/>
                <p14:nvPr/>
              </p14:nvContentPartPr>
              <p14:xfrm>
                <a:off x="7598088" y="4178448"/>
                <a:ext cx="87120" cy="380520"/>
              </p14:xfrm>
            </p:contentPart>
          </mc:Choice>
          <mc:Fallback>
            <p:pic>
              <p:nvPicPr>
                <p:cNvPr id="78" name="Ink 77">
                  <a:extLst>
                    <a:ext uri="{FF2B5EF4-FFF2-40B4-BE49-F238E27FC236}">
                      <a16:creationId xmlns:a16="http://schemas.microsoft.com/office/drawing/2014/main" id="{D51E401A-8915-4916-94A2-6C3A2A53F1FA}"/>
                    </a:ext>
                  </a:extLst>
                </p:cNvPr>
                <p:cNvPicPr/>
                <p:nvPr/>
              </p:nvPicPr>
              <p:blipFill>
                <a:blip r:embed="rId133"/>
                <a:stretch>
                  <a:fillRect/>
                </a:stretch>
              </p:blipFill>
              <p:spPr>
                <a:xfrm>
                  <a:off x="7593768" y="4174128"/>
                  <a:ext cx="95760" cy="3891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9" name="Ink 78">
                  <a:extLst>
                    <a:ext uri="{FF2B5EF4-FFF2-40B4-BE49-F238E27FC236}">
                      <a16:creationId xmlns:a16="http://schemas.microsoft.com/office/drawing/2014/main" id="{608C110E-6289-44CB-8037-89B66B1D6F8A}"/>
                    </a:ext>
                  </a:extLst>
                </p14:cNvPr>
                <p14:cNvContentPartPr/>
                <p14:nvPr/>
              </p14:nvContentPartPr>
              <p14:xfrm>
                <a:off x="7945848" y="4205448"/>
                <a:ext cx="55800" cy="362880"/>
              </p14:xfrm>
            </p:contentPart>
          </mc:Choice>
          <mc:Fallback>
            <p:pic>
              <p:nvPicPr>
                <p:cNvPr id="79" name="Ink 78">
                  <a:extLst>
                    <a:ext uri="{FF2B5EF4-FFF2-40B4-BE49-F238E27FC236}">
                      <a16:creationId xmlns:a16="http://schemas.microsoft.com/office/drawing/2014/main" id="{608C110E-6289-44CB-8037-89B66B1D6F8A}"/>
                    </a:ext>
                  </a:extLst>
                </p:cNvPr>
                <p:cNvPicPr/>
                <p:nvPr/>
              </p:nvPicPr>
              <p:blipFill>
                <a:blip r:embed="rId135"/>
                <a:stretch>
                  <a:fillRect/>
                </a:stretch>
              </p:blipFill>
              <p:spPr>
                <a:xfrm>
                  <a:off x="7941528" y="4201128"/>
                  <a:ext cx="64440" cy="3715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0" name="Ink 79">
                  <a:extLst>
                    <a:ext uri="{FF2B5EF4-FFF2-40B4-BE49-F238E27FC236}">
                      <a16:creationId xmlns:a16="http://schemas.microsoft.com/office/drawing/2014/main" id="{3ED8012D-5BBF-405D-B72C-2BC60568EEFE}"/>
                    </a:ext>
                  </a:extLst>
                </p14:cNvPr>
                <p14:cNvContentPartPr/>
                <p14:nvPr/>
              </p14:nvContentPartPr>
              <p14:xfrm>
                <a:off x="7873128" y="4362408"/>
                <a:ext cx="375840" cy="212040"/>
              </p14:xfrm>
            </p:contentPart>
          </mc:Choice>
          <mc:Fallback>
            <p:pic>
              <p:nvPicPr>
                <p:cNvPr id="80" name="Ink 79">
                  <a:extLst>
                    <a:ext uri="{FF2B5EF4-FFF2-40B4-BE49-F238E27FC236}">
                      <a16:creationId xmlns:a16="http://schemas.microsoft.com/office/drawing/2014/main" id="{3ED8012D-5BBF-405D-B72C-2BC60568EEFE}"/>
                    </a:ext>
                  </a:extLst>
                </p:cNvPr>
                <p:cNvPicPr/>
                <p:nvPr/>
              </p:nvPicPr>
              <p:blipFill>
                <a:blip r:embed="rId137"/>
                <a:stretch>
                  <a:fillRect/>
                </a:stretch>
              </p:blipFill>
              <p:spPr>
                <a:xfrm>
                  <a:off x="7868808" y="4358088"/>
                  <a:ext cx="384480" cy="220680"/>
                </a:xfrm>
                <a:prstGeom prst="rect">
                  <a:avLst/>
                </a:prstGeom>
              </p:spPr>
            </p:pic>
          </mc:Fallback>
        </mc:AlternateContent>
      </p:grpSp>
      <p:grpSp>
        <p:nvGrpSpPr>
          <p:cNvPr id="89" name="Group 88">
            <a:extLst>
              <a:ext uri="{FF2B5EF4-FFF2-40B4-BE49-F238E27FC236}">
                <a16:creationId xmlns:a16="http://schemas.microsoft.com/office/drawing/2014/main" id="{62D47258-1803-4CB1-83ED-A258195C696A}"/>
              </a:ext>
            </a:extLst>
          </p:cNvPr>
          <p:cNvGrpSpPr/>
          <p:nvPr/>
        </p:nvGrpSpPr>
        <p:grpSpPr>
          <a:xfrm>
            <a:off x="4288248" y="4856688"/>
            <a:ext cx="715320" cy="404280"/>
            <a:chOff x="4288248" y="4856688"/>
            <a:chExt cx="715320" cy="404280"/>
          </a:xfrm>
        </p:grpSpPr>
        <mc:AlternateContent xmlns:mc="http://schemas.openxmlformats.org/markup-compatibility/2006">
          <mc:Choice xmlns:p14="http://schemas.microsoft.com/office/powerpoint/2010/main" Requires="p14">
            <p:contentPart p14:bwMode="auto" r:id="rId138">
              <p14:nvContentPartPr>
                <p14:cNvPr id="84" name="Ink 83">
                  <a:extLst>
                    <a:ext uri="{FF2B5EF4-FFF2-40B4-BE49-F238E27FC236}">
                      <a16:creationId xmlns:a16="http://schemas.microsoft.com/office/drawing/2014/main" id="{84280411-6D06-421E-9404-C6FBB68A0E58}"/>
                    </a:ext>
                  </a:extLst>
                </p14:cNvPr>
                <p14:cNvContentPartPr/>
                <p14:nvPr/>
              </p14:nvContentPartPr>
              <p14:xfrm>
                <a:off x="4311648" y="4856688"/>
                <a:ext cx="161640" cy="353520"/>
              </p14:xfrm>
            </p:contentPart>
          </mc:Choice>
          <mc:Fallback>
            <p:pic>
              <p:nvPicPr>
                <p:cNvPr id="84" name="Ink 83">
                  <a:extLst>
                    <a:ext uri="{FF2B5EF4-FFF2-40B4-BE49-F238E27FC236}">
                      <a16:creationId xmlns:a16="http://schemas.microsoft.com/office/drawing/2014/main" id="{84280411-6D06-421E-9404-C6FBB68A0E58}"/>
                    </a:ext>
                  </a:extLst>
                </p:cNvPr>
                <p:cNvPicPr/>
                <p:nvPr/>
              </p:nvPicPr>
              <p:blipFill>
                <a:blip r:embed="rId139"/>
                <a:stretch>
                  <a:fillRect/>
                </a:stretch>
              </p:blipFill>
              <p:spPr>
                <a:xfrm>
                  <a:off x="4307328" y="4852368"/>
                  <a:ext cx="170280" cy="3621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5" name="Ink 84">
                  <a:extLst>
                    <a:ext uri="{FF2B5EF4-FFF2-40B4-BE49-F238E27FC236}">
                      <a16:creationId xmlns:a16="http://schemas.microsoft.com/office/drawing/2014/main" id="{54EE0C80-336D-427A-AD04-D84F809AA818}"/>
                    </a:ext>
                  </a:extLst>
                </p14:cNvPr>
                <p14:cNvContentPartPr/>
                <p14:nvPr/>
              </p14:nvContentPartPr>
              <p14:xfrm>
                <a:off x="4288248" y="5035968"/>
                <a:ext cx="190080" cy="47880"/>
              </p14:xfrm>
            </p:contentPart>
          </mc:Choice>
          <mc:Fallback>
            <p:pic>
              <p:nvPicPr>
                <p:cNvPr id="85" name="Ink 84">
                  <a:extLst>
                    <a:ext uri="{FF2B5EF4-FFF2-40B4-BE49-F238E27FC236}">
                      <a16:creationId xmlns:a16="http://schemas.microsoft.com/office/drawing/2014/main" id="{54EE0C80-336D-427A-AD04-D84F809AA818}"/>
                    </a:ext>
                  </a:extLst>
                </p:cNvPr>
                <p:cNvPicPr/>
                <p:nvPr/>
              </p:nvPicPr>
              <p:blipFill>
                <a:blip r:embed="rId141"/>
                <a:stretch>
                  <a:fillRect/>
                </a:stretch>
              </p:blipFill>
              <p:spPr>
                <a:xfrm>
                  <a:off x="4283928" y="5031648"/>
                  <a:ext cx="1987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6" name="Ink 85">
                  <a:extLst>
                    <a:ext uri="{FF2B5EF4-FFF2-40B4-BE49-F238E27FC236}">
                      <a16:creationId xmlns:a16="http://schemas.microsoft.com/office/drawing/2014/main" id="{FAA6B0AB-87D1-4B1A-BBDE-B5B1914D21E0}"/>
                    </a:ext>
                  </a:extLst>
                </p14:cNvPr>
                <p14:cNvContentPartPr/>
                <p14:nvPr/>
              </p14:nvContentPartPr>
              <p14:xfrm>
                <a:off x="4498488" y="4957848"/>
                <a:ext cx="145440" cy="239400"/>
              </p14:xfrm>
            </p:contentPart>
          </mc:Choice>
          <mc:Fallback>
            <p:pic>
              <p:nvPicPr>
                <p:cNvPr id="86" name="Ink 85">
                  <a:extLst>
                    <a:ext uri="{FF2B5EF4-FFF2-40B4-BE49-F238E27FC236}">
                      <a16:creationId xmlns:a16="http://schemas.microsoft.com/office/drawing/2014/main" id="{FAA6B0AB-87D1-4B1A-BBDE-B5B1914D21E0}"/>
                    </a:ext>
                  </a:extLst>
                </p:cNvPr>
                <p:cNvPicPr/>
                <p:nvPr/>
              </p:nvPicPr>
              <p:blipFill>
                <a:blip r:embed="rId143"/>
                <a:stretch>
                  <a:fillRect/>
                </a:stretch>
              </p:blipFill>
              <p:spPr>
                <a:xfrm>
                  <a:off x="4494168" y="4953528"/>
                  <a:ext cx="15408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7" name="Ink 86">
                  <a:extLst>
                    <a:ext uri="{FF2B5EF4-FFF2-40B4-BE49-F238E27FC236}">
                      <a16:creationId xmlns:a16="http://schemas.microsoft.com/office/drawing/2014/main" id="{9783BA0B-125E-4217-8642-576B724E9BD8}"/>
                    </a:ext>
                  </a:extLst>
                </p14:cNvPr>
                <p14:cNvContentPartPr/>
                <p14:nvPr/>
              </p14:nvContentPartPr>
              <p14:xfrm>
                <a:off x="4681728" y="5020848"/>
                <a:ext cx="95760" cy="174240"/>
              </p14:xfrm>
            </p:contentPart>
          </mc:Choice>
          <mc:Fallback>
            <p:pic>
              <p:nvPicPr>
                <p:cNvPr id="87" name="Ink 86">
                  <a:extLst>
                    <a:ext uri="{FF2B5EF4-FFF2-40B4-BE49-F238E27FC236}">
                      <a16:creationId xmlns:a16="http://schemas.microsoft.com/office/drawing/2014/main" id="{9783BA0B-125E-4217-8642-576B724E9BD8}"/>
                    </a:ext>
                  </a:extLst>
                </p:cNvPr>
                <p:cNvPicPr/>
                <p:nvPr/>
              </p:nvPicPr>
              <p:blipFill>
                <a:blip r:embed="rId145"/>
                <a:stretch>
                  <a:fillRect/>
                </a:stretch>
              </p:blipFill>
              <p:spPr>
                <a:xfrm>
                  <a:off x="4677408" y="5016528"/>
                  <a:ext cx="1044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8" name="Ink 87">
                  <a:extLst>
                    <a:ext uri="{FF2B5EF4-FFF2-40B4-BE49-F238E27FC236}">
                      <a16:creationId xmlns:a16="http://schemas.microsoft.com/office/drawing/2014/main" id="{3E56FBDA-83C8-40CB-8979-B9A528A1C21E}"/>
                    </a:ext>
                  </a:extLst>
                </p14:cNvPr>
                <p14:cNvContentPartPr/>
                <p14:nvPr/>
              </p14:nvContentPartPr>
              <p14:xfrm>
                <a:off x="4817808" y="5035608"/>
                <a:ext cx="185760" cy="225360"/>
              </p14:xfrm>
            </p:contentPart>
          </mc:Choice>
          <mc:Fallback>
            <p:pic>
              <p:nvPicPr>
                <p:cNvPr id="88" name="Ink 87">
                  <a:extLst>
                    <a:ext uri="{FF2B5EF4-FFF2-40B4-BE49-F238E27FC236}">
                      <a16:creationId xmlns:a16="http://schemas.microsoft.com/office/drawing/2014/main" id="{3E56FBDA-83C8-40CB-8979-B9A528A1C21E}"/>
                    </a:ext>
                  </a:extLst>
                </p:cNvPr>
                <p:cNvPicPr/>
                <p:nvPr/>
              </p:nvPicPr>
              <p:blipFill>
                <a:blip r:embed="rId147"/>
                <a:stretch>
                  <a:fillRect/>
                </a:stretch>
              </p:blipFill>
              <p:spPr>
                <a:xfrm>
                  <a:off x="4813488" y="5031288"/>
                  <a:ext cx="194400" cy="234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8">
            <p14:nvContentPartPr>
              <p14:cNvPr id="90" name="Ink 89">
                <a:extLst>
                  <a:ext uri="{FF2B5EF4-FFF2-40B4-BE49-F238E27FC236}">
                    <a16:creationId xmlns:a16="http://schemas.microsoft.com/office/drawing/2014/main" id="{939F8586-F2E9-4AC9-91B4-43A1133E8E56}"/>
                  </a:ext>
                </a:extLst>
              </p14:cNvPr>
              <p14:cNvContentPartPr/>
              <p14:nvPr/>
            </p14:nvContentPartPr>
            <p14:xfrm>
              <a:off x="5239368" y="5140368"/>
              <a:ext cx="15120" cy="16560"/>
            </p14:xfrm>
          </p:contentPart>
        </mc:Choice>
        <mc:Fallback>
          <p:pic>
            <p:nvPicPr>
              <p:cNvPr id="90" name="Ink 89">
                <a:extLst>
                  <a:ext uri="{FF2B5EF4-FFF2-40B4-BE49-F238E27FC236}">
                    <a16:creationId xmlns:a16="http://schemas.microsoft.com/office/drawing/2014/main" id="{939F8586-F2E9-4AC9-91B4-43A1133E8E56}"/>
                  </a:ext>
                </a:extLst>
              </p:cNvPr>
              <p:cNvPicPr/>
              <p:nvPr/>
            </p:nvPicPr>
            <p:blipFill>
              <a:blip r:embed="rId149"/>
              <a:stretch>
                <a:fillRect/>
              </a:stretch>
            </p:blipFill>
            <p:spPr>
              <a:xfrm>
                <a:off x="5235048" y="5136048"/>
                <a:ext cx="23760" cy="25200"/>
              </a:xfrm>
              <a:prstGeom prst="rect">
                <a:avLst/>
              </a:prstGeom>
            </p:spPr>
          </p:pic>
        </mc:Fallback>
      </mc:AlternateContent>
      <p:grpSp>
        <p:nvGrpSpPr>
          <p:cNvPr id="111" name="Group 110">
            <a:extLst>
              <a:ext uri="{FF2B5EF4-FFF2-40B4-BE49-F238E27FC236}">
                <a16:creationId xmlns:a16="http://schemas.microsoft.com/office/drawing/2014/main" id="{B7A6860F-347B-4F30-AF2F-777262F34E96}"/>
              </a:ext>
            </a:extLst>
          </p:cNvPr>
          <p:cNvGrpSpPr/>
          <p:nvPr/>
        </p:nvGrpSpPr>
        <p:grpSpPr>
          <a:xfrm>
            <a:off x="6245208" y="5037768"/>
            <a:ext cx="2167560" cy="969840"/>
            <a:chOff x="6245208" y="5037768"/>
            <a:chExt cx="2167560" cy="969840"/>
          </a:xfrm>
        </p:grpSpPr>
        <mc:AlternateContent xmlns:mc="http://schemas.openxmlformats.org/markup-compatibility/2006">
          <mc:Choice xmlns:p14="http://schemas.microsoft.com/office/powerpoint/2010/main" Requires="p14">
            <p:contentPart p14:bwMode="auto" r:id="rId150">
              <p14:nvContentPartPr>
                <p14:cNvPr id="91" name="Ink 90">
                  <a:extLst>
                    <a:ext uri="{FF2B5EF4-FFF2-40B4-BE49-F238E27FC236}">
                      <a16:creationId xmlns:a16="http://schemas.microsoft.com/office/drawing/2014/main" id="{4704F24B-EE95-4CAA-ACC0-FDBEE4291362}"/>
                    </a:ext>
                  </a:extLst>
                </p14:cNvPr>
                <p14:cNvContentPartPr/>
                <p14:nvPr/>
              </p14:nvContentPartPr>
              <p14:xfrm>
                <a:off x="6245208" y="5082768"/>
                <a:ext cx="173160" cy="277200"/>
              </p14:xfrm>
            </p:contentPart>
          </mc:Choice>
          <mc:Fallback>
            <p:pic>
              <p:nvPicPr>
                <p:cNvPr id="91" name="Ink 90">
                  <a:extLst>
                    <a:ext uri="{FF2B5EF4-FFF2-40B4-BE49-F238E27FC236}">
                      <a16:creationId xmlns:a16="http://schemas.microsoft.com/office/drawing/2014/main" id="{4704F24B-EE95-4CAA-ACC0-FDBEE4291362}"/>
                    </a:ext>
                  </a:extLst>
                </p:cNvPr>
                <p:cNvPicPr/>
                <p:nvPr/>
              </p:nvPicPr>
              <p:blipFill>
                <a:blip r:embed="rId151"/>
                <a:stretch>
                  <a:fillRect/>
                </a:stretch>
              </p:blipFill>
              <p:spPr>
                <a:xfrm>
                  <a:off x="6240888" y="5078448"/>
                  <a:ext cx="18180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2" name="Ink 91">
                  <a:extLst>
                    <a:ext uri="{FF2B5EF4-FFF2-40B4-BE49-F238E27FC236}">
                      <a16:creationId xmlns:a16="http://schemas.microsoft.com/office/drawing/2014/main" id="{81B5518B-0EF0-4E41-9719-DACD15330A10}"/>
                    </a:ext>
                  </a:extLst>
                </p14:cNvPr>
                <p14:cNvContentPartPr/>
                <p14:nvPr/>
              </p14:nvContentPartPr>
              <p14:xfrm>
                <a:off x="6277248" y="5065128"/>
                <a:ext cx="169560" cy="336600"/>
              </p14:xfrm>
            </p:contentPart>
          </mc:Choice>
          <mc:Fallback>
            <p:pic>
              <p:nvPicPr>
                <p:cNvPr id="92" name="Ink 91">
                  <a:extLst>
                    <a:ext uri="{FF2B5EF4-FFF2-40B4-BE49-F238E27FC236}">
                      <a16:creationId xmlns:a16="http://schemas.microsoft.com/office/drawing/2014/main" id="{81B5518B-0EF0-4E41-9719-DACD15330A10}"/>
                    </a:ext>
                  </a:extLst>
                </p:cNvPr>
                <p:cNvPicPr/>
                <p:nvPr/>
              </p:nvPicPr>
              <p:blipFill>
                <a:blip r:embed="rId153"/>
                <a:stretch>
                  <a:fillRect/>
                </a:stretch>
              </p:blipFill>
              <p:spPr>
                <a:xfrm>
                  <a:off x="6272928" y="5060808"/>
                  <a:ext cx="178200" cy="3452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3" name="Ink 92">
                  <a:extLst>
                    <a:ext uri="{FF2B5EF4-FFF2-40B4-BE49-F238E27FC236}">
                      <a16:creationId xmlns:a16="http://schemas.microsoft.com/office/drawing/2014/main" id="{CEC6153E-2633-4A35-8A3F-E748F879BEB9}"/>
                    </a:ext>
                  </a:extLst>
                </p14:cNvPr>
                <p14:cNvContentPartPr/>
                <p14:nvPr/>
              </p14:nvContentPartPr>
              <p14:xfrm>
                <a:off x="6629328" y="5138568"/>
                <a:ext cx="360" cy="191880"/>
              </p14:xfrm>
            </p:contentPart>
          </mc:Choice>
          <mc:Fallback>
            <p:pic>
              <p:nvPicPr>
                <p:cNvPr id="93" name="Ink 92">
                  <a:extLst>
                    <a:ext uri="{FF2B5EF4-FFF2-40B4-BE49-F238E27FC236}">
                      <a16:creationId xmlns:a16="http://schemas.microsoft.com/office/drawing/2014/main" id="{CEC6153E-2633-4A35-8A3F-E748F879BEB9}"/>
                    </a:ext>
                  </a:extLst>
                </p:cNvPr>
                <p:cNvPicPr/>
                <p:nvPr/>
              </p:nvPicPr>
              <p:blipFill>
                <a:blip r:embed="rId155"/>
                <a:stretch>
                  <a:fillRect/>
                </a:stretch>
              </p:blipFill>
              <p:spPr>
                <a:xfrm>
                  <a:off x="6625008" y="5134248"/>
                  <a:ext cx="90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4" name="Ink 93">
                  <a:extLst>
                    <a:ext uri="{FF2B5EF4-FFF2-40B4-BE49-F238E27FC236}">
                      <a16:creationId xmlns:a16="http://schemas.microsoft.com/office/drawing/2014/main" id="{CCABEFC8-B430-4D9F-9595-7F084D315235}"/>
                    </a:ext>
                  </a:extLst>
                </p14:cNvPr>
                <p14:cNvContentPartPr/>
                <p14:nvPr/>
              </p14:nvContentPartPr>
              <p14:xfrm>
                <a:off x="6528888" y="5221368"/>
                <a:ext cx="172800" cy="27720"/>
              </p14:xfrm>
            </p:contentPart>
          </mc:Choice>
          <mc:Fallback>
            <p:pic>
              <p:nvPicPr>
                <p:cNvPr id="94" name="Ink 93">
                  <a:extLst>
                    <a:ext uri="{FF2B5EF4-FFF2-40B4-BE49-F238E27FC236}">
                      <a16:creationId xmlns:a16="http://schemas.microsoft.com/office/drawing/2014/main" id="{CCABEFC8-B430-4D9F-9595-7F084D315235}"/>
                    </a:ext>
                  </a:extLst>
                </p:cNvPr>
                <p:cNvPicPr/>
                <p:nvPr/>
              </p:nvPicPr>
              <p:blipFill>
                <a:blip r:embed="rId157"/>
                <a:stretch>
                  <a:fillRect/>
                </a:stretch>
              </p:blipFill>
              <p:spPr>
                <a:xfrm>
                  <a:off x="6524568" y="5217048"/>
                  <a:ext cx="18144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5" name="Ink 94">
                  <a:extLst>
                    <a:ext uri="{FF2B5EF4-FFF2-40B4-BE49-F238E27FC236}">
                      <a16:creationId xmlns:a16="http://schemas.microsoft.com/office/drawing/2014/main" id="{2686D866-0481-479B-B5D2-11FAD76FD400}"/>
                    </a:ext>
                  </a:extLst>
                </p14:cNvPr>
                <p14:cNvContentPartPr/>
                <p14:nvPr/>
              </p14:nvContentPartPr>
              <p14:xfrm>
                <a:off x="6848928" y="5102208"/>
                <a:ext cx="141840" cy="157320"/>
              </p14:xfrm>
            </p:contentPart>
          </mc:Choice>
          <mc:Fallback>
            <p:pic>
              <p:nvPicPr>
                <p:cNvPr id="95" name="Ink 94">
                  <a:extLst>
                    <a:ext uri="{FF2B5EF4-FFF2-40B4-BE49-F238E27FC236}">
                      <a16:creationId xmlns:a16="http://schemas.microsoft.com/office/drawing/2014/main" id="{2686D866-0481-479B-B5D2-11FAD76FD400}"/>
                    </a:ext>
                  </a:extLst>
                </p:cNvPr>
                <p:cNvPicPr/>
                <p:nvPr/>
              </p:nvPicPr>
              <p:blipFill>
                <a:blip r:embed="rId159"/>
                <a:stretch>
                  <a:fillRect/>
                </a:stretch>
              </p:blipFill>
              <p:spPr>
                <a:xfrm>
                  <a:off x="6844608" y="5097888"/>
                  <a:ext cx="1504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6" name="Ink 95">
                  <a:extLst>
                    <a:ext uri="{FF2B5EF4-FFF2-40B4-BE49-F238E27FC236}">
                      <a16:creationId xmlns:a16="http://schemas.microsoft.com/office/drawing/2014/main" id="{1549896E-F15E-4486-81CD-B57D6EF6B145}"/>
                    </a:ext>
                  </a:extLst>
                </p14:cNvPr>
                <p14:cNvContentPartPr/>
                <p14:nvPr/>
              </p14:nvContentPartPr>
              <p14:xfrm>
                <a:off x="6958368" y="5037768"/>
                <a:ext cx="50400" cy="346680"/>
              </p14:xfrm>
            </p:contentPart>
          </mc:Choice>
          <mc:Fallback>
            <p:pic>
              <p:nvPicPr>
                <p:cNvPr id="96" name="Ink 95">
                  <a:extLst>
                    <a:ext uri="{FF2B5EF4-FFF2-40B4-BE49-F238E27FC236}">
                      <a16:creationId xmlns:a16="http://schemas.microsoft.com/office/drawing/2014/main" id="{1549896E-F15E-4486-81CD-B57D6EF6B145}"/>
                    </a:ext>
                  </a:extLst>
                </p:cNvPr>
                <p:cNvPicPr/>
                <p:nvPr/>
              </p:nvPicPr>
              <p:blipFill>
                <a:blip r:embed="rId161"/>
                <a:stretch>
                  <a:fillRect/>
                </a:stretch>
              </p:blipFill>
              <p:spPr>
                <a:xfrm>
                  <a:off x="6954048" y="5033448"/>
                  <a:ext cx="59040" cy="3553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7" name="Ink 96">
                  <a:extLst>
                    <a:ext uri="{FF2B5EF4-FFF2-40B4-BE49-F238E27FC236}">
                      <a16:creationId xmlns:a16="http://schemas.microsoft.com/office/drawing/2014/main" id="{EB03D0A0-3EE6-4409-9A17-C6847553C06A}"/>
                    </a:ext>
                  </a:extLst>
                </p14:cNvPr>
                <p14:cNvContentPartPr/>
                <p14:nvPr/>
              </p14:nvContentPartPr>
              <p14:xfrm>
                <a:off x="7315128" y="5155848"/>
                <a:ext cx="96120" cy="19800"/>
              </p14:xfrm>
            </p:contentPart>
          </mc:Choice>
          <mc:Fallback>
            <p:pic>
              <p:nvPicPr>
                <p:cNvPr id="97" name="Ink 96">
                  <a:extLst>
                    <a:ext uri="{FF2B5EF4-FFF2-40B4-BE49-F238E27FC236}">
                      <a16:creationId xmlns:a16="http://schemas.microsoft.com/office/drawing/2014/main" id="{EB03D0A0-3EE6-4409-9A17-C6847553C06A}"/>
                    </a:ext>
                  </a:extLst>
                </p:cNvPr>
                <p:cNvPicPr/>
                <p:nvPr/>
              </p:nvPicPr>
              <p:blipFill>
                <a:blip r:embed="rId163"/>
                <a:stretch>
                  <a:fillRect/>
                </a:stretch>
              </p:blipFill>
              <p:spPr>
                <a:xfrm>
                  <a:off x="7310808" y="5151528"/>
                  <a:ext cx="1047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8" name="Ink 97">
                  <a:extLst>
                    <a:ext uri="{FF2B5EF4-FFF2-40B4-BE49-F238E27FC236}">
                      <a16:creationId xmlns:a16="http://schemas.microsoft.com/office/drawing/2014/main" id="{C8795063-CE06-4DDE-A7F9-CC2B0DA2F2A4}"/>
                    </a:ext>
                  </a:extLst>
                </p14:cNvPr>
                <p14:cNvContentPartPr/>
                <p14:nvPr/>
              </p14:nvContentPartPr>
              <p14:xfrm>
                <a:off x="7333128" y="5267448"/>
                <a:ext cx="97200" cy="18000"/>
              </p14:xfrm>
            </p:contentPart>
          </mc:Choice>
          <mc:Fallback>
            <p:pic>
              <p:nvPicPr>
                <p:cNvPr id="98" name="Ink 97">
                  <a:extLst>
                    <a:ext uri="{FF2B5EF4-FFF2-40B4-BE49-F238E27FC236}">
                      <a16:creationId xmlns:a16="http://schemas.microsoft.com/office/drawing/2014/main" id="{C8795063-CE06-4DDE-A7F9-CC2B0DA2F2A4}"/>
                    </a:ext>
                  </a:extLst>
                </p:cNvPr>
                <p:cNvPicPr/>
                <p:nvPr/>
              </p:nvPicPr>
              <p:blipFill>
                <a:blip r:embed="rId165"/>
                <a:stretch>
                  <a:fillRect/>
                </a:stretch>
              </p:blipFill>
              <p:spPr>
                <a:xfrm>
                  <a:off x="7328808" y="5263128"/>
                  <a:ext cx="1058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9" name="Ink 98">
                  <a:extLst>
                    <a:ext uri="{FF2B5EF4-FFF2-40B4-BE49-F238E27FC236}">
                      <a16:creationId xmlns:a16="http://schemas.microsoft.com/office/drawing/2014/main" id="{41458376-D03C-4C95-8DFA-D730AF99F97D}"/>
                    </a:ext>
                  </a:extLst>
                </p14:cNvPr>
                <p14:cNvContentPartPr/>
                <p14:nvPr/>
              </p14:nvContentPartPr>
              <p14:xfrm>
                <a:off x="7715448" y="5045328"/>
                <a:ext cx="303120" cy="331920"/>
              </p14:xfrm>
            </p:contentPart>
          </mc:Choice>
          <mc:Fallback>
            <p:pic>
              <p:nvPicPr>
                <p:cNvPr id="99" name="Ink 98">
                  <a:extLst>
                    <a:ext uri="{FF2B5EF4-FFF2-40B4-BE49-F238E27FC236}">
                      <a16:creationId xmlns:a16="http://schemas.microsoft.com/office/drawing/2014/main" id="{41458376-D03C-4C95-8DFA-D730AF99F97D}"/>
                    </a:ext>
                  </a:extLst>
                </p:cNvPr>
                <p:cNvPicPr/>
                <p:nvPr/>
              </p:nvPicPr>
              <p:blipFill>
                <a:blip r:embed="rId167"/>
                <a:stretch>
                  <a:fillRect/>
                </a:stretch>
              </p:blipFill>
              <p:spPr>
                <a:xfrm>
                  <a:off x="7711128" y="5041008"/>
                  <a:ext cx="311760" cy="3405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2" name="Ink 101">
                  <a:extLst>
                    <a:ext uri="{FF2B5EF4-FFF2-40B4-BE49-F238E27FC236}">
                      <a16:creationId xmlns:a16="http://schemas.microsoft.com/office/drawing/2014/main" id="{F8529165-D6B4-42FE-A47D-D8EF3BA5763B}"/>
                    </a:ext>
                  </a:extLst>
                </p14:cNvPr>
                <p14:cNvContentPartPr/>
                <p14:nvPr/>
              </p14:nvContentPartPr>
              <p14:xfrm>
                <a:off x="6665688" y="5659848"/>
                <a:ext cx="59040" cy="3960"/>
              </p14:xfrm>
            </p:contentPart>
          </mc:Choice>
          <mc:Fallback>
            <p:pic>
              <p:nvPicPr>
                <p:cNvPr id="102" name="Ink 101">
                  <a:extLst>
                    <a:ext uri="{FF2B5EF4-FFF2-40B4-BE49-F238E27FC236}">
                      <a16:creationId xmlns:a16="http://schemas.microsoft.com/office/drawing/2014/main" id="{F8529165-D6B4-42FE-A47D-D8EF3BA5763B}"/>
                    </a:ext>
                  </a:extLst>
                </p:cNvPr>
                <p:cNvPicPr/>
                <p:nvPr/>
              </p:nvPicPr>
              <p:blipFill>
                <a:blip r:embed="rId169"/>
                <a:stretch>
                  <a:fillRect/>
                </a:stretch>
              </p:blipFill>
              <p:spPr>
                <a:xfrm>
                  <a:off x="6661368" y="5655528"/>
                  <a:ext cx="6768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3" name="Ink 102">
                  <a:extLst>
                    <a:ext uri="{FF2B5EF4-FFF2-40B4-BE49-F238E27FC236}">
                      <a16:creationId xmlns:a16="http://schemas.microsoft.com/office/drawing/2014/main" id="{84CBF518-1726-48EC-9880-E8676F00D835}"/>
                    </a:ext>
                  </a:extLst>
                </p14:cNvPr>
                <p14:cNvContentPartPr/>
                <p14:nvPr/>
              </p14:nvContentPartPr>
              <p14:xfrm>
                <a:off x="6856488" y="5550048"/>
                <a:ext cx="139320" cy="148680"/>
              </p14:xfrm>
            </p:contentPart>
          </mc:Choice>
          <mc:Fallback>
            <p:pic>
              <p:nvPicPr>
                <p:cNvPr id="103" name="Ink 102">
                  <a:extLst>
                    <a:ext uri="{FF2B5EF4-FFF2-40B4-BE49-F238E27FC236}">
                      <a16:creationId xmlns:a16="http://schemas.microsoft.com/office/drawing/2014/main" id="{84CBF518-1726-48EC-9880-E8676F00D835}"/>
                    </a:ext>
                  </a:extLst>
                </p:cNvPr>
                <p:cNvPicPr/>
                <p:nvPr/>
              </p:nvPicPr>
              <p:blipFill>
                <a:blip r:embed="rId171"/>
                <a:stretch>
                  <a:fillRect/>
                </a:stretch>
              </p:blipFill>
              <p:spPr>
                <a:xfrm>
                  <a:off x="6852168" y="5545728"/>
                  <a:ext cx="1479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4" name="Ink 103">
                  <a:extLst>
                    <a:ext uri="{FF2B5EF4-FFF2-40B4-BE49-F238E27FC236}">
                      <a16:creationId xmlns:a16="http://schemas.microsoft.com/office/drawing/2014/main" id="{534B8839-DADF-477D-BEA0-04F9F5014A41}"/>
                    </a:ext>
                  </a:extLst>
                </p14:cNvPr>
                <p14:cNvContentPartPr/>
                <p14:nvPr/>
              </p14:nvContentPartPr>
              <p14:xfrm>
                <a:off x="6967368" y="5513328"/>
                <a:ext cx="89280" cy="320400"/>
              </p14:xfrm>
            </p:contentPart>
          </mc:Choice>
          <mc:Fallback>
            <p:pic>
              <p:nvPicPr>
                <p:cNvPr id="104" name="Ink 103">
                  <a:extLst>
                    <a:ext uri="{FF2B5EF4-FFF2-40B4-BE49-F238E27FC236}">
                      <a16:creationId xmlns:a16="http://schemas.microsoft.com/office/drawing/2014/main" id="{534B8839-DADF-477D-BEA0-04F9F5014A41}"/>
                    </a:ext>
                  </a:extLst>
                </p:cNvPr>
                <p:cNvPicPr/>
                <p:nvPr/>
              </p:nvPicPr>
              <p:blipFill>
                <a:blip r:embed="rId173"/>
                <a:stretch>
                  <a:fillRect/>
                </a:stretch>
              </p:blipFill>
              <p:spPr>
                <a:xfrm>
                  <a:off x="6963048" y="5509008"/>
                  <a:ext cx="9792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5" name="Ink 104">
                  <a:extLst>
                    <a:ext uri="{FF2B5EF4-FFF2-40B4-BE49-F238E27FC236}">
                      <a16:creationId xmlns:a16="http://schemas.microsoft.com/office/drawing/2014/main" id="{C9735513-4761-4674-A69F-C267B7550B3A}"/>
                    </a:ext>
                  </a:extLst>
                </p14:cNvPr>
                <p14:cNvContentPartPr/>
                <p14:nvPr/>
              </p14:nvContentPartPr>
              <p14:xfrm>
                <a:off x="7607448" y="5613408"/>
                <a:ext cx="78120" cy="10080"/>
              </p14:xfrm>
            </p:contentPart>
          </mc:Choice>
          <mc:Fallback>
            <p:pic>
              <p:nvPicPr>
                <p:cNvPr id="105" name="Ink 104">
                  <a:extLst>
                    <a:ext uri="{FF2B5EF4-FFF2-40B4-BE49-F238E27FC236}">
                      <a16:creationId xmlns:a16="http://schemas.microsoft.com/office/drawing/2014/main" id="{C9735513-4761-4674-A69F-C267B7550B3A}"/>
                    </a:ext>
                  </a:extLst>
                </p:cNvPr>
                <p:cNvPicPr/>
                <p:nvPr/>
              </p:nvPicPr>
              <p:blipFill>
                <a:blip r:embed="rId175"/>
                <a:stretch>
                  <a:fillRect/>
                </a:stretch>
              </p:blipFill>
              <p:spPr>
                <a:xfrm>
                  <a:off x="7603128" y="5609088"/>
                  <a:ext cx="867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6" name="Ink 105">
                  <a:extLst>
                    <a:ext uri="{FF2B5EF4-FFF2-40B4-BE49-F238E27FC236}">
                      <a16:creationId xmlns:a16="http://schemas.microsoft.com/office/drawing/2014/main" id="{442C273D-E20B-4B66-A435-2E0FD013BC08}"/>
                    </a:ext>
                  </a:extLst>
                </p14:cNvPr>
                <p14:cNvContentPartPr/>
                <p14:nvPr/>
              </p14:nvContentPartPr>
              <p14:xfrm>
                <a:off x="7772328" y="5522328"/>
                <a:ext cx="116280" cy="102960"/>
              </p14:xfrm>
            </p:contentPart>
          </mc:Choice>
          <mc:Fallback>
            <p:pic>
              <p:nvPicPr>
                <p:cNvPr id="106" name="Ink 105">
                  <a:extLst>
                    <a:ext uri="{FF2B5EF4-FFF2-40B4-BE49-F238E27FC236}">
                      <a16:creationId xmlns:a16="http://schemas.microsoft.com/office/drawing/2014/main" id="{442C273D-E20B-4B66-A435-2E0FD013BC08}"/>
                    </a:ext>
                  </a:extLst>
                </p:cNvPr>
                <p:cNvPicPr/>
                <p:nvPr/>
              </p:nvPicPr>
              <p:blipFill>
                <a:blip r:embed="rId177"/>
                <a:stretch>
                  <a:fillRect/>
                </a:stretch>
              </p:blipFill>
              <p:spPr>
                <a:xfrm>
                  <a:off x="7768008" y="5518008"/>
                  <a:ext cx="1249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7" name="Ink 106">
                  <a:extLst>
                    <a:ext uri="{FF2B5EF4-FFF2-40B4-BE49-F238E27FC236}">
                      <a16:creationId xmlns:a16="http://schemas.microsoft.com/office/drawing/2014/main" id="{8166CC4F-1F05-4BC2-BAA7-846FF8209A7A}"/>
                    </a:ext>
                  </a:extLst>
                </p14:cNvPr>
                <p14:cNvContentPartPr/>
                <p14:nvPr/>
              </p14:nvContentPartPr>
              <p14:xfrm>
                <a:off x="7890048" y="5436648"/>
                <a:ext cx="46080" cy="287640"/>
              </p14:xfrm>
            </p:contentPart>
          </mc:Choice>
          <mc:Fallback>
            <p:pic>
              <p:nvPicPr>
                <p:cNvPr id="107" name="Ink 106">
                  <a:extLst>
                    <a:ext uri="{FF2B5EF4-FFF2-40B4-BE49-F238E27FC236}">
                      <a16:creationId xmlns:a16="http://schemas.microsoft.com/office/drawing/2014/main" id="{8166CC4F-1F05-4BC2-BAA7-846FF8209A7A}"/>
                    </a:ext>
                  </a:extLst>
                </p:cNvPr>
                <p:cNvPicPr/>
                <p:nvPr/>
              </p:nvPicPr>
              <p:blipFill>
                <a:blip r:embed="rId179"/>
                <a:stretch>
                  <a:fillRect/>
                </a:stretch>
              </p:blipFill>
              <p:spPr>
                <a:xfrm>
                  <a:off x="7885728" y="5432328"/>
                  <a:ext cx="5472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8" name="Ink 107">
                  <a:extLst>
                    <a:ext uri="{FF2B5EF4-FFF2-40B4-BE49-F238E27FC236}">
                      <a16:creationId xmlns:a16="http://schemas.microsoft.com/office/drawing/2014/main" id="{34B457C0-DC10-4F1B-A2FB-A00D0BF4D549}"/>
                    </a:ext>
                  </a:extLst>
                </p14:cNvPr>
                <p14:cNvContentPartPr/>
                <p14:nvPr/>
              </p14:nvContentPartPr>
              <p14:xfrm>
                <a:off x="6299928" y="5843448"/>
                <a:ext cx="2112840" cy="164160"/>
              </p14:xfrm>
            </p:contentPart>
          </mc:Choice>
          <mc:Fallback>
            <p:pic>
              <p:nvPicPr>
                <p:cNvPr id="108" name="Ink 107">
                  <a:extLst>
                    <a:ext uri="{FF2B5EF4-FFF2-40B4-BE49-F238E27FC236}">
                      <a16:creationId xmlns:a16="http://schemas.microsoft.com/office/drawing/2014/main" id="{34B457C0-DC10-4F1B-A2FB-A00D0BF4D549}"/>
                    </a:ext>
                  </a:extLst>
                </p:cNvPr>
                <p:cNvPicPr/>
                <p:nvPr/>
              </p:nvPicPr>
              <p:blipFill>
                <a:blip r:embed="rId181"/>
                <a:stretch>
                  <a:fillRect/>
                </a:stretch>
              </p:blipFill>
              <p:spPr>
                <a:xfrm>
                  <a:off x="6295608" y="5839128"/>
                  <a:ext cx="21214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9" name="Ink 108">
                  <a:extLst>
                    <a:ext uri="{FF2B5EF4-FFF2-40B4-BE49-F238E27FC236}">
                      <a16:creationId xmlns:a16="http://schemas.microsoft.com/office/drawing/2014/main" id="{8B51863B-94A8-4864-B26C-F008DB499052}"/>
                    </a:ext>
                  </a:extLst>
                </p14:cNvPr>
                <p14:cNvContentPartPr/>
                <p14:nvPr/>
              </p14:nvContentPartPr>
              <p14:xfrm>
                <a:off x="6680088" y="5041728"/>
                <a:ext cx="397440" cy="405000"/>
              </p14:xfrm>
            </p:contentPart>
          </mc:Choice>
          <mc:Fallback>
            <p:pic>
              <p:nvPicPr>
                <p:cNvPr id="109" name="Ink 108">
                  <a:extLst>
                    <a:ext uri="{FF2B5EF4-FFF2-40B4-BE49-F238E27FC236}">
                      <a16:creationId xmlns:a16="http://schemas.microsoft.com/office/drawing/2014/main" id="{8B51863B-94A8-4864-B26C-F008DB499052}"/>
                    </a:ext>
                  </a:extLst>
                </p:cNvPr>
                <p:cNvPicPr/>
                <p:nvPr/>
              </p:nvPicPr>
              <p:blipFill>
                <a:blip r:embed="rId183"/>
                <a:stretch>
                  <a:fillRect/>
                </a:stretch>
              </p:blipFill>
              <p:spPr>
                <a:xfrm>
                  <a:off x="6675768" y="5037408"/>
                  <a:ext cx="406080" cy="4136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0" name="Ink 109">
                  <a:extLst>
                    <a:ext uri="{FF2B5EF4-FFF2-40B4-BE49-F238E27FC236}">
                      <a16:creationId xmlns:a16="http://schemas.microsoft.com/office/drawing/2014/main" id="{3A11C995-4236-44FD-8CA7-B2332347786F}"/>
                    </a:ext>
                  </a:extLst>
                </p14:cNvPr>
                <p14:cNvContentPartPr/>
                <p14:nvPr/>
              </p14:nvContentPartPr>
              <p14:xfrm>
                <a:off x="6789528" y="5540688"/>
                <a:ext cx="333720" cy="351360"/>
              </p14:xfrm>
            </p:contentPart>
          </mc:Choice>
          <mc:Fallback>
            <p:pic>
              <p:nvPicPr>
                <p:cNvPr id="110" name="Ink 109">
                  <a:extLst>
                    <a:ext uri="{FF2B5EF4-FFF2-40B4-BE49-F238E27FC236}">
                      <a16:creationId xmlns:a16="http://schemas.microsoft.com/office/drawing/2014/main" id="{3A11C995-4236-44FD-8CA7-B2332347786F}"/>
                    </a:ext>
                  </a:extLst>
                </p:cNvPr>
                <p:cNvPicPr/>
                <p:nvPr/>
              </p:nvPicPr>
              <p:blipFill>
                <a:blip r:embed="rId185"/>
                <a:stretch>
                  <a:fillRect/>
                </a:stretch>
              </p:blipFill>
              <p:spPr>
                <a:xfrm>
                  <a:off x="6785208" y="5536368"/>
                  <a:ext cx="342360" cy="360000"/>
                </a:xfrm>
                <a:prstGeom prst="rect">
                  <a:avLst/>
                </a:prstGeom>
              </p:spPr>
            </p:pic>
          </mc:Fallback>
        </mc:AlternateContent>
      </p:grpSp>
      <p:grpSp>
        <p:nvGrpSpPr>
          <p:cNvPr id="120" name="Group 119">
            <a:extLst>
              <a:ext uri="{FF2B5EF4-FFF2-40B4-BE49-F238E27FC236}">
                <a16:creationId xmlns:a16="http://schemas.microsoft.com/office/drawing/2014/main" id="{06A7546F-DBEF-45A8-BA5E-7791BB947E9C}"/>
              </a:ext>
            </a:extLst>
          </p:cNvPr>
          <p:cNvGrpSpPr/>
          <p:nvPr/>
        </p:nvGrpSpPr>
        <p:grpSpPr>
          <a:xfrm>
            <a:off x="7013448" y="6171408"/>
            <a:ext cx="492480" cy="325800"/>
            <a:chOff x="7013448" y="6171408"/>
            <a:chExt cx="492480" cy="325800"/>
          </a:xfrm>
        </p:grpSpPr>
        <mc:AlternateContent xmlns:mc="http://schemas.openxmlformats.org/markup-compatibility/2006">
          <mc:Choice xmlns:p14="http://schemas.microsoft.com/office/powerpoint/2010/main" Requires="p14">
            <p:contentPart p14:bwMode="auto" r:id="rId186">
              <p14:nvContentPartPr>
                <p14:cNvPr id="112" name="Ink 111">
                  <a:extLst>
                    <a:ext uri="{FF2B5EF4-FFF2-40B4-BE49-F238E27FC236}">
                      <a16:creationId xmlns:a16="http://schemas.microsoft.com/office/drawing/2014/main" id="{B4ACEAA6-E83C-4C83-9B0A-B69937BC563C}"/>
                    </a:ext>
                  </a:extLst>
                </p14:cNvPr>
                <p14:cNvContentPartPr/>
                <p14:nvPr/>
              </p14:nvContentPartPr>
              <p14:xfrm>
                <a:off x="7013448" y="6171408"/>
                <a:ext cx="200520" cy="219600"/>
              </p14:xfrm>
            </p:contentPart>
          </mc:Choice>
          <mc:Fallback>
            <p:pic>
              <p:nvPicPr>
                <p:cNvPr id="112" name="Ink 111">
                  <a:extLst>
                    <a:ext uri="{FF2B5EF4-FFF2-40B4-BE49-F238E27FC236}">
                      <a16:creationId xmlns:a16="http://schemas.microsoft.com/office/drawing/2014/main" id="{B4ACEAA6-E83C-4C83-9B0A-B69937BC563C}"/>
                    </a:ext>
                  </a:extLst>
                </p:cNvPr>
                <p:cNvPicPr/>
                <p:nvPr/>
              </p:nvPicPr>
              <p:blipFill>
                <a:blip r:embed="rId187"/>
                <a:stretch>
                  <a:fillRect/>
                </a:stretch>
              </p:blipFill>
              <p:spPr>
                <a:xfrm>
                  <a:off x="7009128" y="6167088"/>
                  <a:ext cx="20916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3" name="Ink 112">
                  <a:extLst>
                    <a:ext uri="{FF2B5EF4-FFF2-40B4-BE49-F238E27FC236}">
                      <a16:creationId xmlns:a16="http://schemas.microsoft.com/office/drawing/2014/main" id="{862A2D41-66DF-4203-9545-7FF188AB3E27}"/>
                    </a:ext>
                  </a:extLst>
                </p14:cNvPr>
                <p14:cNvContentPartPr/>
                <p14:nvPr/>
              </p14:nvContentPartPr>
              <p14:xfrm>
                <a:off x="7032168" y="6171408"/>
                <a:ext cx="228240" cy="325800"/>
              </p14:xfrm>
            </p:contentPart>
          </mc:Choice>
          <mc:Fallback>
            <p:pic>
              <p:nvPicPr>
                <p:cNvPr id="113" name="Ink 112">
                  <a:extLst>
                    <a:ext uri="{FF2B5EF4-FFF2-40B4-BE49-F238E27FC236}">
                      <a16:creationId xmlns:a16="http://schemas.microsoft.com/office/drawing/2014/main" id="{862A2D41-66DF-4203-9545-7FF188AB3E27}"/>
                    </a:ext>
                  </a:extLst>
                </p:cNvPr>
                <p:cNvPicPr/>
                <p:nvPr/>
              </p:nvPicPr>
              <p:blipFill>
                <a:blip r:embed="rId189"/>
                <a:stretch>
                  <a:fillRect/>
                </a:stretch>
              </p:blipFill>
              <p:spPr>
                <a:xfrm>
                  <a:off x="7027848" y="6167088"/>
                  <a:ext cx="23688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4" name="Ink 113">
                  <a:extLst>
                    <a:ext uri="{FF2B5EF4-FFF2-40B4-BE49-F238E27FC236}">
                      <a16:creationId xmlns:a16="http://schemas.microsoft.com/office/drawing/2014/main" id="{EB7B544A-52E9-4CA5-B31F-6C90604B150C}"/>
                    </a:ext>
                  </a:extLst>
                </p14:cNvPr>
                <p14:cNvContentPartPr/>
                <p14:nvPr/>
              </p14:nvContentPartPr>
              <p14:xfrm>
                <a:off x="7378848" y="6262488"/>
                <a:ext cx="90360" cy="28440"/>
              </p14:xfrm>
            </p:contentPart>
          </mc:Choice>
          <mc:Fallback>
            <p:pic>
              <p:nvPicPr>
                <p:cNvPr id="114" name="Ink 113">
                  <a:extLst>
                    <a:ext uri="{FF2B5EF4-FFF2-40B4-BE49-F238E27FC236}">
                      <a16:creationId xmlns:a16="http://schemas.microsoft.com/office/drawing/2014/main" id="{EB7B544A-52E9-4CA5-B31F-6C90604B150C}"/>
                    </a:ext>
                  </a:extLst>
                </p:cNvPr>
                <p:cNvPicPr/>
                <p:nvPr/>
              </p:nvPicPr>
              <p:blipFill>
                <a:blip r:embed="rId191"/>
                <a:stretch>
                  <a:fillRect/>
                </a:stretch>
              </p:blipFill>
              <p:spPr>
                <a:xfrm>
                  <a:off x="7374528" y="6258168"/>
                  <a:ext cx="990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5" name="Ink 114">
                  <a:extLst>
                    <a:ext uri="{FF2B5EF4-FFF2-40B4-BE49-F238E27FC236}">
                      <a16:creationId xmlns:a16="http://schemas.microsoft.com/office/drawing/2014/main" id="{E9A223DE-709E-4255-A400-70776E17A424}"/>
                    </a:ext>
                  </a:extLst>
                </p14:cNvPr>
                <p14:cNvContentPartPr/>
                <p14:nvPr/>
              </p14:nvContentPartPr>
              <p14:xfrm>
                <a:off x="7433928" y="6360768"/>
                <a:ext cx="72000" cy="21600"/>
              </p14:xfrm>
            </p:contentPart>
          </mc:Choice>
          <mc:Fallback>
            <p:pic>
              <p:nvPicPr>
                <p:cNvPr id="115" name="Ink 114">
                  <a:extLst>
                    <a:ext uri="{FF2B5EF4-FFF2-40B4-BE49-F238E27FC236}">
                      <a16:creationId xmlns:a16="http://schemas.microsoft.com/office/drawing/2014/main" id="{E9A223DE-709E-4255-A400-70776E17A424}"/>
                    </a:ext>
                  </a:extLst>
                </p:cNvPr>
                <p:cNvPicPr/>
                <p:nvPr/>
              </p:nvPicPr>
              <p:blipFill>
                <a:blip r:embed="rId193"/>
                <a:stretch>
                  <a:fillRect/>
                </a:stretch>
              </p:blipFill>
              <p:spPr>
                <a:xfrm>
                  <a:off x="7429608" y="6356448"/>
                  <a:ext cx="80640" cy="30240"/>
                </a:xfrm>
                <a:prstGeom prst="rect">
                  <a:avLst/>
                </a:prstGeom>
              </p:spPr>
            </p:pic>
          </mc:Fallback>
        </mc:AlternateContent>
      </p:grpSp>
      <p:grpSp>
        <p:nvGrpSpPr>
          <p:cNvPr id="119" name="Group 118">
            <a:extLst>
              <a:ext uri="{FF2B5EF4-FFF2-40B4-BE49-F238E27FC236}">
                <a16:creationId xmlns:a16="http://schemas.microsoft.com/office/drawing/2014/main" id="{D272BFAD-94F3-4A2E-AE60-82ACC960D7D6}"/>
              </a:ext>
            </a:extLst>
          </p:cNvPr>
          <p:cNvGrpSpPr/>
          <p:nvPr/>
        </p:nvGrpSpPr>
        <p:grpSpPr>
          <a:xfrm>
            <a:off x="7772328" y="6135408"/>
            <a:ext cx="393120" cy="356760"/>
            <a:chOff x="7772328" y="6135408"/>
            <a:chExt cx="393120" cy="356760"/>
          </a:xfrm>
        </p:grpSpPr>
        <mc:AlternateContent xmlns:mc="http://schemas.openxmlformats.org/markup-compatibility/2006">
          <mc:Choice xmlns:p14="http://schemas.microsoft.com/office/powerpoint/2010/main" Requires="p14">
            <p:contentPart p14:bwMode="auto" r:id="rId194">
              <p14:nvContentPartPr>
                <p14:cNvPr id="116" name="Ink 115">
                  <a:extLst>
                    <a:ext uri="{FF2B5EF4-FFF2-40B4-BE49-F238E27FC236}">
                      <a16:creationId xmlns:a16="http://schemas.microsoft.com/office/drawing/2014/main" id="{5E852515-164A-4F1C-A795-85ABF14C2CED}"/>
                    </a:ext>
                  </a:extLst>
                </p14:cNvPr>
                <p14:cNvContentPartPr/>
                <p14:nvPr/>
              </p14:nvContentPartPr>
              <p14:xfrm>
                <a:off x="7772328" y="6290208"/>
                <a:ext cx="109080" cy="28440"/>
              </p14:xfrm>
            </p:contentPart>
          </mc:Choice>
          <mc:Fallback>
            <p:pic>
              <p:nvPicPr>
                <p:cNvPr id="116" name="Ink 115">
                  <a:extLst>
                    <a:ext uri="{FF2B5EF4-FFF2-40B4-BE49-F238E27FC236}">
                      <a16:creationId xmlns:a16="http://schemas.microsoft.com/office/drawing/2014/main" id="{5E852515-164A-4F1C-A795-85ABF14C2CED}"/>
                    </a:ext>
                  </a:extLst>
                </p:cNvPr>
                <p:cNvPicPr/>
                <p:nvPr/>
              </p:nvPicPr>
              <p:blipFill>
                <a:blip r:embed="rId195"/>
                <a:stretch>
                  <a:fillRect/>
                </a:stretch>
              </p:blipFill>
              <p:spPr>
                <a:xfrm>
                  <a:off x="7768008" y="6285888"/>
                  <a:ext cx="1177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7" name="Ink 116">
                  <a:extLst>
                    <a:ext uri="{FF2B5EF4-FFF2-40B4-BE49-F238E27FC236}">
                      <a16:creationId xmlns:a16="http://schemas.microsoft.com/office/drawing/2014/main" id="{3A2AFD11-A445-4D21-8C10-C9535114C4FB}"/>
                    </a:ext>
                  </a:extLst>
                </p14:cNvPr>
                <p14:cNvContentPartPr/>
                <p14:nvPr/>
              </p14:nvContentPartPr>
              <p14:xfrm>
                <a:off x="8000208" y="6135408"/>
                <a:ext cx="119160" cy="166680"/>
              </p14:xfrm>
            </p:contentPart>
          </mc:Choice>
          <mc:Fallback>
            <p:pic>
              <p:nvPicPr>
                <p:cNvPr id="117" name="Ink 116">
                  <a:extLst>
                    <a:ext uri="{FF2B5EF4-FFF2-40B4-BE49-F238E27FC236}">
                      <a16:creationId xmlns:a16="http://schemas.microsoft.com/office/drawing/2014/main" id="{3A2AFD11-A445-4D21-8C10-C9535114C4FB}"/>
                    </a:ext>
                  </a:extLst>
                </p:cNvPr>
                <p:cNvPicPr/>
                <p:nvPr/>
              </p:nvPicPr>
              <p:blipFill>
                <a:blip r:embed="rId197"/>
                <a:stretch>
                  <a:fillRect/>
                </a:stretch>
              </p:blipFill>
              <p:spPr>
                <a:xfrm>
                  <a:off x="7995888" y="6131088"/>
                  <a:ext cx="12780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8" name="Ink 117">
                  <a:extLst>
                    <a:ext uri="{FF2B5EF4-FFF2-40B4-BE49-F238E27FC236}">
                      <a16:creationId xmlns:a16="http://schemas.microsoft.com/office/drawing/2014/main" id="{F391F033-7A35-4AAE-89BE-8C9B00319A4E}"/>
                    </a:ext>
                  </a:extLst>
                </p14:cNvPr>
                <p14:cNvContentPartPr/>
                <p14:nvPr/>
              </p14:nvContentPartPr>
              <p14:xfrm>
                <a:off x="8128728" y="6144048"/>
                <a:ext cx="36720" cy="348120"/>
              </p14:xfrm>
            </p:contentPart>
          </mc:Choice>
          <mc:Fallback>
            <p:pic>
              <p:nvPicPr>
                <p:cNvPr id="118" name="Ink 117">
                  <a:extLst>
                    <a:ext uri="{FF2B5EF4-FFF2-40B4-BE49-F238E27FC236}">
                      <a16:creationId xmlns:a16="http://schemas.microsoft.com/office/drawing/2014/main" id="{F391F033-7A35-4AAE-89BE-8C9B00319A4E}"/>
                    </a:ext>
                  </a:extLst>
                </p:cNvPr>
                <p:cNvPicPr/>
                <p:nvPr/>
              </p:nvPicPr>
              <p:blipFill>
                <a:blip r:embed="rId199"/>
                <a:stretch>
                  <a:fillRect/>
                </a:stretch>
              </p:blipFill>
              <p:spPr>
                <a:xfrm>
                  <a:off x="8124408" y="6139728"/>
                  <a:ext cx="45360" cy="356760"/>
                </a:xfrm>
                <a:prstGeom prst="rect">
                  <a:avLst/>
                </a:prstGeom>
              </p:spPr>
            </p:pic>
          </mc:Fallback>
        </mc:AlternateContent>
      </p:grpSp>
      <p:grpSp>
        <p:nvGrpSpPr>
          <p:cNvPr id="137" name="Group 136">
            <a:extLst>
              <a:ext uri="{FF2B5EF4-FFF2-40B4-BE49-F238E27FC236}">
                <a16:creationId xmlns:a16="http://schemas.microsoft.com/office/drawing/2014/main" id="{24C3138A-353F-4333-85A6-F904F9B141DF}"/>
              </a:ext>
            </a:extLst>
          </p:cNvPr>
          <p:cNvGrpSpPr/>
          <p:nvPr/>
        </p:nvGrpSpPr>
        <p:grpSpPr>
          <a:xfrm>
            <a:off x="99288" y="4735728"/>
            <a:ext cx="2517840" cy="2003400"/>
            <a:chOff x="99288" y="4735728"/>
            <a:chExt cx="2517840" cy="2003400"/>
          </a:xfrm>
        </p:grpSpPr>
        <mc:AlternateContent xmlns:mc="http://schemas.openxmlformats.org/markup-compatibility/2006">
          <mc:Choice xmlns:p14="http://schemas.microsoft.com/office/powerpoint/2010/main" Requires="p14">
            <p:contentPart p14:bwMode="auto" r:id="rId200">
              <p14:nvContentPartPr>
                <p14:cNvPr id="121" name="Ink 120">
                  <a:extLst>
                    <a:ext uri="{FF2B5EF4-FFF2-40B4-BE49-F238E27FC236}">
                      <a16:creationId xmlns:a16="http://schemas.microsoft.com/office/drawing/2014/main" id="{A37E9C3E-20A4-4981-9785-25D9B1701EE3}"/>
                    </a:ext>
                  </a:extLst>
                </p14:cNvPr>
                <p14:cNvContentPartPr/>
                <p14:nvPr/>
              </p14:nvContentPartPr>
              <p14:xfrm>
                <a:off x="255528" y="5113728"/>
                <a:ext cx="84600" cy="640800"/>
              </p14:xfrm>
            </p:contentPart>
          </mc:Choice>
          <mc:Fallback>
            <p:pic>
              <p:nvPicPr>
                <p:cNvPr id="121" name="Ink 120">
                  <a:extLst>
                    <a:ext uri="{FF2B5EF4-FFF2-40B4-BE49-F238E27FC236}">
                      <a16:creationId xmlns:a16="http://schemas.microsoft.com/office/drawing/2014/main" id="{A37E9C3E-20A4-4981-9785-25D9B1701EE3}"/>
                    </a:ext>
                  </a:extLst>
                </p:cNvPr>
                <p:cNvPicPr/>
                <p:nvPr/>
              </p:nvPicPr>
              <p:blipFill>
                <a:blip r:embed="rId201"/>
                <a:stretch>
                  <a:fillRect/>
                </a:stretch>
              </p:blipFill>
              <p:spPr>
                <a:xfrm>
                  <a:off x="251208" y="5109408"/>
                  <a:ext cx="93240" cy="6494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2" name="Ink 121">
                  <a:extLst>
                    <a:ext uri="{FF2B5EF4-FFF2-40B4-BE49-F238E27FC236}">
                      <a16:creationId xmlns:a16="http://schemas.microsoft.com/office/drawing/2014/main" id="{1C0398CB-27C4-442C-86EB-04AEE8101048}"/>
                    </a:ext>
                  </a:extLst>
                </p14:cNvPr>
                <p14:cNvContentPartPr/>
                <p14:nvPr/>
              </p14:nvContentPartPr>
              <p14:xfrm>
                <a:off x="465768" y="5068368"/>
                <a:ext cx="43560" cy="594360"/>
              </p14:xfrm>
            </p:contentPart>
          </mc:Choice>
          <mc:Fallback>
            <p:pic>
              <p:nvPicPr>
                <p:cNvPr id="122" name="Ink 121">
                  <a:extLst>
                    <a:ext uri="{FF2B5EF4-FFF2-40B4-BE49-F238E27FC236}">
                      <a16:creationId xmlns:a16="http://schemas.microsoft.com/office/drawing/2014/main" id="{1C0398CB-27C4-442C-86EB-04AEE8101048}"/>
                    </a:ext>
                  </a:extLst>
                </p:cNvPr>
                <p:cNvPicPr/>
                <p:nvPr/>
              </p:nvPicPr>
              <p:blipFill>
                <a:blip r:embed="rId203"/>
                <a:stretch>
                  <a:fillRect/>
                </a:stretch>
              </p:blipFill>
              <p:spPr>
                <a:xfrm>
                  <a:off x="461448" y="5064048"/>
                  <a:ext cx="52200" cy="6030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3" name="Ink 122">
                  <a:extLst>
                    <a:ext uri="{FF2B5EF4-FFF2-40B4-BE49-F238E27FC236}">
                      <a16:creationId xmlns:a16="http://schemas.microsoft.com/office/drawing/2014/main" id="{80217E9E-4FDC-49A1-B237-B036A844D634}"/>
                    </a:ext>
                  </a:extLst>
                </p14:cNvPr>
                <p14:cNvContentPartPr/>
                <p14:nvPr/>
              </p14:nvContentPartPr>
              <p14:xfrm>
                <a:off x="337968" y="5421528"/>
                <a:ext cx="209520" cy="46440"/>
              </p14:xfrm>
            </p:contentPart>
          </mc:Choice>
          <mc:Fallback>
            <p:pic>
              <p:nvPicPr>
                <p:cNvPr id="123" name="Ink 122">
                  <a:extLst>
                    <a:ext uri="{FF2B5EF4-FFF2-40B4-BE49-F238E27FC236}">
                      <a16:creationId xmlns:a16="http://schemas.microsoft.com/office/drawing/2014/main" id="{80217E9E-4FDC-49A1-B237-B036A844D634}"/>
                    </a:ext>
                  </a:extLst>
                </p:cNvPr>
                <p:cNvPicPr/>
                <p:nvPr/>
              </p:nvPicPr>
              <p:blipFill>
                <a:blip r:embed="rId205"/>
                <a:stretch>
                  <a:fillRect/>
                </a:stretch>
              </p:blipFill>
              <p:spPr>
                <a:xfrm>
                  <a:off x="333648" y="5417208"/>
                  <a:ext cx="2181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4" name="Ink 123">
                  <a:extLst>
                    <a:ext uri="{FF2B5EF4-FFF2-40B4-BE49-F238E27FC236}">
                      <a16:creationId xmlns:a16="http://schemas.microsoft.com/office/drawing/2014/main" id="{C4C1A382-A6E5-4AD1-B37B-AF7B447A6F3B}"/>
                    </a:ext>
                  </a:extLst>
                </p14:cNvPr>
                <p14:cNvContentPartPr/>
                <p14:nvPr/>
              </p14:nvContentPartPr>
              <p14:xfrm>
                <a:off x="593208" y="5376528"/>
                <a:ext cx="165960" cy="291960"/>
              </p14:xfrm>
            </p:contentPart>
          </mc:Choice>
          <mc:Fallback>
            <p:pic>
              <p:nvPicPr>
                <p:cNvPr id="124" name="Ink 123">
                  <a:extLst>
                    <a:ext uri="{FF2B5EF4-FFF2-40B4-BE49-F238E27FC236}">
                      <a16:creationId xmlns:a16="http://schemas.microsoft.com/office/drawing/2014/main" id="{C4C1A382-A6E5-4AD1-B37B-AF7B447A6F3B}"/>
                    </a:ext>
                  </a:extLst>
                </p:cNvPr>
                <p:cNvPicPr/>
                <p:nvPr/>
              </p:nvPicPr>
              <p:blipFill>
                <a:blip r:embed="rId207"/>
                <a:stretch>
                  <a:fillRect/>
                </a:stretch>
              </p:blipFill>
              <p:spPr>
                <a:xfrm>
                  <a:off x="588888" y="5372208"/>
                  <a:ext cx="17460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5" name="Ink 124">
                  <a:extLst>
                    <a:ext uri="{FF2B5EF4-FFF2-40B4-BE49-F238E27FC236}">
                      <a16:creationId xmlns:a16="http://schemas.microsoft.com/office/drawing/2014/main" id="{12E90764-0132-4AFE-8436-7EC2FEAE4A34}"/>
                    </a:ext>
                  </a:extLst>
                </p14:cNvPr>
                <p14:cNvContentPartPr/>
                <p14:nvPr/>
              </p14:nvContentPartPr>
              <p14:xfrm>
                <a:off x="804528" y="5056128"/>
                <a:ext cx="90360" cy="587880"/>
              </p14:xfrm>
            </p:contentPart>
          </mc:Choice>
          <mc:Fallback>
            <p:pic>
              <p:nvPicPr>
                <p:cNvPr id="125" name="Ink 124">
                  <a:extLst>
                    <a:ext uri="{FF2B5EF4-FFF2-40B4-BE49-F238E27FC236}">
                      <a16:creationId xmlns:a16="http://schemas.microsoft.com/office/drawing/2014/main" id="{12E90764-0132-4AFE-8436-7EC2FEAE4A34}"/>
                    </a:ext>
                  </a:extLst>
                </p:cNvPr>
                <p:cNvPicPr/>
                <p:nvPr/>
              </p:nvPicPr>
              <p:blipFill>
                <a:blip r:embed="rId209"/>
                <a:stretch>
                  <a:fillRect/>
                </a:stretch>
              </p:blipFill>
              <p:spPr>
                <a:xfrm>
                  <a:off x="800208" y="5051808"/>
                  <a:ext cx="99000" cy="59652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6" name="Ink 125">
                  <a:extLst>
                    <a:ext uri="{FF2B5EF4-FFF2-40B4-BE49-F238E27FC236}">
                      <a16:creationId xmlns:a16="http://schemas.microsoft.com/office/drawing/2014/main" id="{FD70CCA3-24E1-44A7-B48B-C94A007FFFDC}"/>
                    </a:ext>
                  </a:extLst>
                </p14:cNvPr>
                <p14:cNvContentPartPr/>
                <p14:nvPr/>
              </p14:nvContentPartPr>
              <p14:xfrm>
                <a:off x="928728" y="5295888"/>
                <a:ext cx="207000" cy="345600"/>
              </p14:xfrm>
            </p:contentPart>
          </mc:Choice>
          <mc:Fallback>
            <p:pic>
              <p:nvPicPr>
                <p:cNvPr id="126" name="Ink 125">
                  <a:extLst>
                    <a:ext uri="{FF2B5EF4-FFF2-40B4-BE49-F238E27FC236}">
                      <a16:creationId xmlns:a16="http://schemas.microsoft.com/office/drawing/2014/main" id="{FD70CCA3-24E1-44A7-B48B-C94A007FFFDC}"/>
                    </a:ext>
                  </a:extLst>
                </p:cNvPr>
                <p:cNvPicPr/>
                <p:nvPr/>
              </p:nvPicPr>
              <p:blipFill>
                <a:blip r:embed="rId211"/>
                <a:stretch>
                  <a:fillRect/>
                </a:stretch>
              </p:blipFill>
              <p:spPr>
                <a:xfrm>
                  <a:off x="924408" y="5291568"/>
                  <a:ext cx="215640" cy="3542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7" name="Ink 126">
                  <a:extLst>
                    <a:ext uri="{FF2B5EF4-FFF2-40B4-BE49-F238E27FC236}">
                      <a16:creationId xmlns:a16="http://schemas.microsoft.com/office/drawing/2014/main" id="{143770DB-A18F-47F8-BA68-057169DE1598}"/>
                    </a:ext>
                  </a:extLst>
                </p14:cNvPr>
                <p14:cNvContentPartPr/>
                <p14:nvPr/>
              </p14:nvContentPartPr>
              <p14:xfrm>
                <a:off x="1652688" y="5100048"/>
                <a:ext cx="342720" cy="632160"/>
              </p14:xfrm>
            </p:contentPart>
          </mc:Choice>
          <mc:Fallback>
            <p:pic>
              <p:nvPicPr>
                <p:cNvPr id="127" name="Ink 126">
                  <a:extLst>
                    <a:ext uri="{FF2B5EF4-FFF2-40B4-BE49-F238E27FC236}">
                      <a16:creationId xmlns:a16="http://schemas.microsoft.com/office/drawing/2014/main" id="{143770DB-A18F-47F8-BA68-057169DE1598}"/>
                    </a:ext>
                  </a:extLst>
                </p:cNvPr>
                <p:cNvPicPr/>
                <p:nvPr/>
              </p:nvPicPr>
              <p:blipFill>
                <a:blip r:embed="rId213"/>
                <a:stretch>
                  <a:fillRect/>
                </a:stretch>
              </p:blipFill>
              <p:spPr>
                <a:xfrm>
                  <a:off x="1648368" y="5095728"/>
                  <a:ext cx="351360" cy="6408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29" name="Ink 128">
                  <a:extLst>
                    <a:ext uri="{FF2B5EF4-FFF2-40B4-BE49-F238E27FC236}">
                      <a16:creationId xmlns:a16="http://schemas.microsoft.com/office/drawing/2014/main" id="{B5F5AE00-6750-4752-86B3-F1406524C008}"/>
                    </a:ext>
                  </a:extLst>
                </p14:cNvPr>
                <p14:cNvContentPartPr/>
                <p14:nvPr/>
              </p14:nvContentPartPr>
              <p14:xfrm>
                <a:off x="928368" y="6035688"/>
                <a:ext cx="228600" cy="370800"/>
              </p14:xfrm>
            </p:contentPart>
          </mc:Choice>
          <mc:Fallback>
            <p:pic>
              <p:nvPicPr>
                <p:cNvPr id="129" name="Ink 128">
                  <a:extLst>
                    <a:ext uri="{FF2B5EF4-FFF2-40B4-BE49-F238E27FC236}">
                      <a16:creationId xmlns:a16="http://schemas.microsoft.com/office/drawing/2014/main" id="{B5F5AE00-6750-4752-86B3-F1406524C008}"/>
                    </a:ext>
                  </a:extLst>
                </p:cNvPr>
                <p:cNvPicPr/>
                <p:nvPr/>
              </p:nvPicPr>
              <p:blipFill>
                <a:blip r:embed="rId215"/>
                <a:stretch>
                  <a:fillRect/>
                </a:stretch>
              </p:blipFill>
              <p:spPr>
                <a:xfrm>
                  <a:off x="924048" y="6031368"/>
                  <a:ext cx="237240" cy="3794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0" name="Ink 129">
                  <a:extLst>
                    <a:ext uri="{FF2B5EF4-FFF2-40B4-BE49-F238E27FC236}">
                      <a16:creationId xmlns:a16="http://schemas.microsoft.com/office/drawing/2014/main" id="{3197F6EF-C913-4BBB-A757-CA640F534458}"/>
                    </a:ext>
                  </a:extLst>
                </p14:cNvPr>
                <p14:cNvContentPartPr/>
                <p14:nvPr/>
              </p14:nvContentPartPr>
              <p14:xfrm>
                <a:off x="930168" y="6016608"/>
                <a:ext cx="221760" cy="525240"/>
              </p14:xfrm>
            </p:contentPart>
          </mc:Choice>
          <mc:Fallback>
            <p:pic>
              <p:nvPicPr>
                <p:cNvPr id="130" name="Ink 129">
                  <a:extLst>
                    <a:ext uri="{FF2B5EF4-FFF2-40B4-BE49-F238E27FC236}">
                      <a16:creationId xmlns:a16="http://schemas.microsoft.com/office/drawing/2014/main" id="{3197F6EF-C913-4BBB-A757-CA640F534458}"/>
                    </a:ext>
                  </a:extLst>
                </p:cNvPr>
                <p:cNvPicPr/>
                <p:nvPr/>
              </p:nvPicPr>
              <p:blipFill>
                <a:blip r:embed="rId217"/>
                <a:stretch>
                  <a:fillRect/>
                </a:stretch>
              </p:blipFill>
              <p:spPr>
                <a:xfrm>
                  <a:off x="925848" y="6012288"/>
                  <a:ext cx="230400" cy="5338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1" name="Ink 130">
                  <a:extLst>
                    <a:ext uri="{FF2B5EF4-FFF2-40B4-BE49-F238E27FC236}">
                      <a16:creationId xmlns:a16="http://schemas.microsoft.com/office/drawing/2014/main" id="{67AB6638-64B0-4984-A5D1-F9DF47BEDC5E}"/>
                    </a:ext>
                  </a:extLst>
                </p14:cNvPr>
                <p14:cNvContentPartPr/>
                <p14:nvPr/>
              </p14:nvContentPartPr>
              <p14:xfrm>
                <a:off x="1325448" y="6144048"/>
                <a:ext cx="156960" cy="37440"/>
              </p14:xfrm>
            </p:contentPart>
          </mc:Choice>
          <mc:Fallback>
            <p:pic>
              <p:nvPicPr>
                <p:cNvPr id="131" name="Ink 130">
                  <a:extLst>
                    <a:ext uri="{FF2B5EF4-FFF2-40B4-BE49-F238E27FC236}">
                      <a16:creationId xmlns:a16="http://schemas.microsoft.com/office/drawing/2014/main" id="{67AB6638-64B0-4984-A5D1-F9DF47BEDC5E}"/>
                    </a:ext>
                  </a:extLst>
                </p:cNvPr>
                <p:cNvPicPr/>
                <p:nvPr/>
              </p:nvPicPr>
              <p:blipFill>
                <a:blip r:embed="rId219"/>
                <a:stretch>
                  <a:fillRect/>
                </a:stretch>
              </p:blipFill>
              <p:spPr>
                <a:xfrm>
                  <a:off x="1321128" y="6139728"/>
                  <a:ext cx="1656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2" name="Ink 131">
                  <a:extLst>
                    <a:ext uri="{FF2B5EF4-FFF2-40B4-BE49-F238E27FC236}">
                      <a16:creationId xmlns:a16="http://schemas.microsoft.com/office/drawing/2014/main" id="{55E93461-6E2A-43A8-89BC-7D4EBD069C28}"/>
                    </a:ext>
                  </a:extLst>
                </p14:cNvPr>
                <p14:cNvContentPartPr/>
                <p14:nvPr/>
              </p14:nvContentPartPr>
              <p14:xfrm>
                <a:off x="1352808" y="6253848"/>
                <a:ext cx="145800" cy="68400"/>
              </p14:xfrm>
            </p:contentPart>
          </mc:Choice>
          <mc:Fallback>
            <p:pic>
              <p:nvPicPr>
                <p:cNvPr id="132" name="Ink 131">
                  <a:extLst>
                    <a:ext uri="{FF2B5EF4-FFF2-40B4-BE49-F238E27FC236}">
                      <a16:creationId xmlns:a16="http://schemas.microsoft.com/office/drawing/2014/main" id="{55E93461-6E2A-43A8-89BC-7D4EBD069C28}"/>
                    </a:ext>
                  </a:extLst>
                </p:cNvPr>
                <p:cNvPicPr/>
                <p:nvPr/>
              </p:nvPicPr>
              <p:blipFill>
                <a:blip r:embed="rId221"/>
                <a:stretch>
                  <a:fillRect/>
                </a:stretch>
              </p:blipFill>
              <p:spPr>
                <a:xfrm>
                  <a:off x="1348488" y="6249528"/>
                  <a:ext cx="1544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3" name="Ink 132">
                  <a:extLst>
                    <a:ext uri="{FF2B5EF4-FFF2-40B4-BE49-F238E27FC236}">
                      <a16:creationId xmlns:a16="http://schemas.microsoft.com/office/drawing/2014/main" id="{A787FB12-DE71-482C-A096-54E33946D8B7}"/>
                    </a:ext>
                  </a:extLst>
                </p14:cNvPr>
                <p14:cNvContentPartPr/>
                <p14:nvPr/>
              </p14:nvContentPartPr>
              <p14:xfrm>
                <a:off x="1731888" y="6188328"/>
                <a:ext cx="159840" cy="38520"/>
              </p14:xfrm>
            </p:contentPart>
          </mc:Choice>
          <mc:Fallback>
            <p:pic>
              <p:nvPicPr>
                <p:cNvPr id="133" name="Ink 132">
                  <a:extLst>
                    <a:ext uri="{FF2B5EF4-FFF2-40B4-BE49-F238E27FC236}">
                      <a16:creationId xmlns:a16="http://schemas.microsoft.com/office/drawing/2014/main" id="{A787FB12-DE71-482C-A096-54E33946D8B7}"/>
                    </a:ext>
                  </a:extLst>
                </p:cNvPr>
                <p:cNvPicPr/>
                <p:nvPr/>
              </p:nvPicPr>
              <p:blipFill>
                <a:blip r:embed="rId223"/>
                <a:stretch>
                  <a:fillRect/>
                </a:stretch>
              </p:blipFill>
              <p:spPr>
                <a:xfrm>
                  <a:off x="1727568" y="6184008"/>
                  <a:ext cx="1684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4" name="Ink 133">
                  <a:extLst>
                    <a:ext uri="{FF2B5EF4-FFF2-40B4-BE49-F238E27FC236}">
                      <a16:creationId xmlns:a16="http://schemas.microsoft.com/office/drawing/2014/main" id="{2E34CF0F-87AE-4DFF-8CF3-126A3B0929C9}"/>
                    </a:ext>
                  </a:extLst>
                </p14:cNvPr>
                <p14:cNvContentPartPr/>
                <p14:nvPr/>
              </p14:nvContentPartPr>
              <p14:xfrm>
                <a:off x="1998288" y="6025248"/>
                <a:ext cx="204840" cy="279720"/>
              </p14:xfrm>
            </p:contentPart>
          </mc:Choice>
          <mc:Fallback>
            <p:pic>
              <p:nvPicPr>
                <p:cNvPr id="134" name="Ink 133">
                  <a:extLst>
                    <a:ext uri="{FF2B5EF4-FFF2-40B4-BE49-F238E27FC236}">
                      <a16:creationId xmlns:a16="http://schemas.microsoft.com/office/drawing/2014/main" id="{2E34CF0F-87AE-4DFF-8CF3-126A3B0929C9}"/>
                    </a:ext>
                  </a:extLst>
                </p:cNvPr>
                <p:cNvPicPr/>
                <p:nvPr/>
              </p:nvPicPr>
              <p:blipFill>
                <a:blip r:embed="rId225"/>
                <a:stretch>
                  <a:fillRect/>
                </a:stretch>
              </p:blipFill>
              <p:spPr>
                <a:xfrm>
                  <a:off x="1993968" y="6020928"/>
                  <a:ext cx="21348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5" name="Ink 134">
                  <a:extLst>
                    <a:ext uri="{FF2B5EF4-FFF2-40B4-BE49-F238E27FC236}">
                      <a16:creationId xmlns:a16="http://schemas.microsoft.com/office/drawing/2014/main" id="{92714DC3-CF14-4C77-9DE6-8548DF212686}"/>
                    </a:ext>
                  </a:extLst>
                </p14:cNvPr>
                <p14:cNvContentPartPr/>
                <p14:nvPr/>
              </p14:nvContentPartPr>
              <p14:xfrm>
                <a:off x="2156688" y="6098328"/>
                <a:ext cx="65880" cy="484560"/>
              </p14:xfrm>
            </p:contentPart>
          </mc:Choice>
          <mc:Fallback>
            <p:pic>
              <p:nvPicPr>
                <p:cNvPr id="135" name="Ink 134">
                  <a:extLst>
                    <a:ext uri="{FF2B5EF4-FFF2-40B4-BE49-F238E27FC236}">
                      <a16:creationId xmlns:a16="http://schemas.microsoft.com/office/drawing/2014/main" id="{92714DC3-CF14-4C77-9DE6-8548DF212686}"/>
                    </a:ext>
                  </a:extLst>
                </p:cNvPr>
                <p:cNvPicPr/>
                <p:nvPr/>
              </p:nvPicPr>
              <p:blipFill>
                <a:blip r:embed="rId227"/>
                <a:stretch>
                  <a:fillRect/>
                </a:stretch>
              </p:blipFill>
              <p:spPr>
                <a:xfrm>
                  <a:off x="2152368" y="6094008"/>
                  <a:ext cx="74520" cy="4932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6" name="Ink 135">
                  <a:extLst>
                    <a:ext uri="{FF2B5EF4-FFF2-40B4-BE49-F238E27FC236}">
                      <a16:creationId xmlns:a16="http://schemas.microsoft.com/office/drawing/2014/main" id="{4D6527A0-D344-49E0-8479-8A060441C77B}"/>
                    </a:ext>
                  </a:extLst>
                </p14:cNvPr>
                <p14:cNvContentPartPr/>
                <p14:nvPr/>
              </p14:nvContentPartPr>
              <p14:xfrm>
                <a:off x="99288" y="4735728"/>
                <a:ext cx="2517840" cy="2003400"/>
              </p14:xfrm>
            </p:contentPart>
          </mc:Choice>
          <mc:Fallback>
            <p:pic>
              <p:nvPicPr>
                <p:cNvPr id="136" name="Ink 135">
                  <a:extLst>
                    <a:ext uri="{FF2B5EF4-FFF2-40B4-BE49-F238E27FC236}">
                      <a16:creationId xmlns:a16="http://schemas.microsoft.com/office/drawing/2014/main" id="{4D6527A0-D344-49E0-8479-8A060441C77B}"/>
                    </a:ext>
                  </a:extLst>
                </p:cNvPr>
                <p:cNvPicPr/>
                <p:nvPr/>
              </p:nvPicPr>
              <p:blipFill>
                <a:blip r:embed="rId229"/>
                <a:stretch>
                  <a:fillRect/>
                </a:stretch>
              </p:blipFill>
              <p:spPr>
                <a:xfrm>
                  <a:off x="94968" y="4731408"/>
                  <a:ext cx="2526480" cy="2012040"/>
                </a:xfrm>
                <a:prstGeom prst="rect">
                  <a:avLst/>
                </a:prstGeom>
              </p:spPr>
            </p:pic>
          </mc:Fallback>
        </mc:AlternateContent>
      </p:grpSp>
    </p:spTree>
    <p:extLst>
      <p:ext uri="{BB962C8B-B14F-4D97-AF65-F5344CB8AC3E}">
        <p14:creationId xmlns:p14="http://schemas.microsoft.com/office/powerpoint/2010/main" val="4294528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01A27-87FA-D845-87E4-63195FBD562F}"/>
              </a:ext>
            </a:extLst>
          </p:cNvPr>
          <p:cNvSpPr>
            <a:spLocks noGrp="1"/>
          </p:cNvSpPr>
          <p:nvPr>
            <p:ph type="title"/>
          </p:nvPr>
        </p:nvSpPr>
        <p:spPr>
          <a:xfrm>
            <a:off x="457200" y="182563"/>
            <a:ext cx="8229600" cy="1111250"/>
          </a:xfrm>
        </p:spPr>
        <p:txBody>
          <a:bodyPr vert="horz" lIns="91440" tIns="45720" rIns="91440" bIns="45720" rtlCol="0" anchor="ctr">
            <a:normAutofit/>
          </a:bodyPr>
          <a:lstStyle/>
          <a:p>
            <a:pPr>
              <a:defRPr/>
            </a:pPr>
            <a:r>
              <a:rPr lang="en-US" kern="1200" dirty="0">
                <a:effectLst>
                  <a:outerShdw blurRad="63500" dir="3600000" algn="tl" rotWithShape="0">
                    <a:srgbClr val="000000">
                      <a:alpha val="70000"/>
                    </a:srgbClr>
                  </a:outerShdw>
                </a:effectLst>
                <a:latin typeface="+mj-lt"/>
                <a:ea typeface="ＭＳ Ｐゴシック" charset="0"/>
                <a:cs typeface="+mj-cs"/>
              </a:rPr>
              <a:t>Learn About It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A13560F-CE59-2049-87B6-639B9EECF2A0}"/>
                  </a:ext>
                </a:extLst>
              </p:cNvPr>
              <p:cNvSpPr txBox="1"/>
              <p:nvPr/>
            </p:nvSpPr>
            <p:spPr bwMode="auto">
              <a:xfrm>
                <a:off x="304800" y="1600200"/>
                <a:ext cx="3657600" cy="4525963"/>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a:lnSpc>
                    <a:spcPct val="90000"/>
                  </a:lnSpc>
                  <a:spcBef>
                    <a:spcPct val="20000"/>
                  </a:spcBef>
                </a:pPr>
                <a:r>
                  <a:rPr lang="en-US" sz="2000" b="0" dirty="0">
                    <a:solidFill>
                      <a:schemeClr val="tx2"/>
                    </a:solidFill>
                    <a:latin typeface="+mn-lt"/>
                    <a:ea typeface="ＭＳ Ｐゴシック" charset="0"/>
                  </a:rPr>
                  <a:t>Steps to identify hole(s) in rational functions.</a:t>
                </a:r>
              </a:p>
              <a:p>
                <a:pPr marL="457200" indent="-457200">
                  <a:lnSpc>
                    <a:spcPct val="90000"/>
                  </a:lnSpc>
                  <a:spcBef>
                    <a:spcPct val="20000"/>
                  </a:spcBef>
                  <a:buAutoNum type="arabicPeriod"/>
                </a:pPr>
                <a:r>
                  <a:rPr lang="en-US" sz="1800" b="0" dirty="0">
                    <a:solidFill>
                      <a:schemeClr val="tx2"/>
                    </a:solidFill>
                    <a:latin typeface="+mn-lt"/>
                    <a:ea typeface="ＭＳ Ｐゴシック" charset="0"/>
                  </a:rPr>
                  <a:t>Factor numerator and denominator</a:t>
                </a:r>
              </a:p>
              <a:p>
                <a:pPr marL="457200" indent="-457200">
                  <a:lnSpc>
                    <a:spcPct val="90000"/>
                  </a:lnSpc>
                  <a:spcBef>
                    <a:spcPct val="20000"/>
                  </a:spcBef>
                  <a:buAutoNum type="arabicPeriod"/>
                </a:pPr>
                <a:r>
                  <a:rPr lang="en-US" sz="1800" b="0" dirty="0">
                    <a:solidFill>
                      <a:schemeClr val="tx2"/>
                    </a:solidFill>
                    <a:latin typeface="+mn-lt"/>
                    <a:ea typeface="ＭＳ Ｐゴシック" charset="0"/>
                  </a:rPr>
                  <a:t>If there is the same factor in the numerator and denominator, then there is a hole. (More than one factor cancels </a:t>
                </a:r>
                <a14:m>
                  <m:oMath xmlns:m="http://schemas.openxmlformats.org/officeDocument/2006/math">
                    <m:r>
                      <a:rPr lang="en-US" sz="1800" b="0" i="1">
                        <a:solidFill>
                          <a:schemeClr val="tx2"/>
                        </a:solidFill>
                        <a:latin typeface="Cambria Math" panose="02040503050406030204" pitchFamily="18" charset="0"/>
                        <a:ea typeface="Cambria Math" panose="02040503050406030204" pitchFamily="18" charset="0"/>
                      </a:rPr>
                      <m:t>→</m:t>
                    </m:r>
                  </m:oMath>
                </a14:m>
                <a:r>
                  <a:rPr lang="en-US" sz="1800" b="0" dirty="0">
                    <a:solidFill>
                      <a:schemeClr val="tx2"/>
                    </a:solidFill>
                    <a:latin typeface="+mn-lt"/>
                    <a:ea typeface="ＭＳ Ｐゴシック" charset="0"/>
                  </a:rPr>
                  <a:t> More than one hole)</a:t>
                </a:r>
              </a:p>
              <a:p>
                <a:pPr marL="457200" indent="-457200">
                  <a:lnSpc>
                    <a:spcPct val="90000"/>
                  </a:lnSpc>
                  <a:spcBef>
                    <a:spcPct val="20000"/>
                  </a:spcBef>
                  <a:buAutoNum type="arabicPeriod"/>
                </a:pPr>
                <a:r>
                  <a:rPr lang="en-US" sz="1800" b="0" dirty="0">
                    <a:solidFill>
                      <a:schemeClr val="tx2"/>
                    </a:solidFill>
                    <a:latin typeface="+mn-lt"/>
                    <a:ea typeface="ＭＳ Ｐゴシック" charset="0"/>
                  </a:rPr>
                  <a:t>Set this factor equal to zero and solve for x.</a:t>
                </a:r>
              </a:p>
              <a:p>
                <a:pPr marL="457200" indent="-457200">
                  <a:lnSpc>
                    <a:spcPct val="90000"/>
                  </a:lnSpc>
                  <a:spcBef>
                    <a:spcPct val="20000"/>
                  </a:spcBef>
                  <a:buFontTx/>
                  <a:buAutoNum type="arabicPeriod"/>
                </a:pPr>
                <a:r>
                  <a:rPr lang="en-US" sz="1800" b="0" dirty="0">
                    <a:solidFill>
                      <a:schemeClr val="tx2"/>
                    </a:solidFill>
                    <a:latin typeface="+mn-lt"/>
                    <a:ea typeface="ＭＳ Ｐゴシック" charset="0"/>
                  </a:rPr>
                  <a:t>Simplify the rational function.</a:t>
                </a:r>
              </a:p>
              <a:p>
                <a:pPr marL="457200" indent="-457200">
                  <a:lnSpc>
                    <a:spcPct val="90000"/>
                  </a:lnSpc>
                  <a:spcBef>
                    <a:spcPct val="20000"/>
                  </a:spcBef>
                  <a:buAutoNum type="arabicPeriod"/>
                </a:pPr>
                <a:r>
                  <a:rPr lang="en-US" sz="1800" b="0" dirty="0">
                    <a:solidFill>
                      <a:schemeClr val="tx2"/>
                    </a:solidFill>
                    <a:latin typeface="+mn-lt"/>
                    <a:ea typeface="ＭＳ Ｐゴシック" charset="0"/>
                  </a:rPr>
                  <a:t>Find the ordered pair (x, y) by substituting x into the simplified equation to get the value of y.</a:t>
                </a:r>
              </a:p>
            </p:txBody>
          </p:sp>
        </mc:Choice>
        <mc:Fallback xmlns="">
          <p:sp>
            <p:nvSpPr>
              <p:cNvPr id="3" name="TextBox 2">
                <a:extLst>
                  <a:ext uri="{FF2B5EF4-FFF2-40B4-BE49-F238E27FC236}">
                    <a16:creationId xmlns:a16="http://schemas.microsoft.com/office/drawing/2014/main" id="{3A13560F-CE59-2049-87B6-639B9EECF2A0}"/>
                  </a:ext>
                </a:extLst>
              </p:cNvPr>
              <p:cNvSpPr txBox="1">
                <a:spLocks noRot="1" noChangeAspect="1" noMove="1" noResize="1" noEditPoints="1" noAdjustHandles="1" noChangeArrowheads="1" noChangeShapeType="1" noTextEdit="1"/>
              </p:cNvSpPr>
              <p:nvPr/>
            </p:nvSpPr>
            <p:spPr bwMode="auto">
              <a:xfrm>
                <a:off x="304800" y="1600200"/>
                <a:ext cx="3657600" cy="4525963"/>
              </a:xfrm>
              <a:prstGeom prst="rect">
                <a:avLst/>
              </a:prstGeom>
              <a:blipFill>
                <a:blip r:embed="rId2"/>
                <a:stretch>
                  <a:fillRect l="-1736" t="-1681" r="-3125"/>
                </a:stretch>
              </a:blipFill>
              <a:ln>
                <a:noFill/>
              </a:ln>
            </p:spPr>
            <p:txBody>
              <a:bodyPr/>
              <a:lstStyle/>
              <a:p>
                <a:r>
                  <a:rPr lang="en-US">
                    <a:noFill/>
                  </a:rPr>
                  <a:t> </a:t>
                </a:r>
              </a:p>
            </p:txBody>
          </p:sp>
        </mc:Fallback>
      </mc:AlternateContent>
      <p:sp>
        <p:nvSpPr>
          <p:cNvPr id="5" name="AutoShape 2" descr="\large \text{(15−2x)(20−2x)x}">
            <a:extLst>
              <a:ext uri="{FF2B5EF4-FFF2-40B4-BE49-F238E27FC236}">
                <a16:creationId xmlns:a16="http://schemas.microsoft.com/office/drawing/2014/main" id="{7696AF77-43A7-7C48-9B6D-4C904F420EED}"/>
              </a:ext>
            </a:extLst>
          </p:cNvPr>
          <p:cNvSpPr>
            <a:spLocks noChangeAspect="1" noChangeArrowheads="1"/>
          </p:cNvSpPr>
          <p:nvPr/>
        </p:nvSpPr>
        <p:spPr bwMode="auto">
          <a:xfrm>
            <a:off x="12036425" y="-460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3" descr="\large 4x^3-70x^2+300x">
            <a:extLst>
              <a:ext uri="{FF2B5EF4-FFF2-40B4-BE49-F238E27FC236}">
                <a16:creationId xmlns:a16="http://schemas.microsoft.com/office/drawing/2014/main" id="{21D3C533-8DF8-4D4E-9753-9B08B0052C37}"/>
              </a:ext>
            </a:extLst>
          </p:cNvPr>
          <p:cNvSpPr>
            <a:spLocks noChangeAspect="1" noChangeArrowheads="1"/>
          </p:cNvSpPr>
          <p:nvPr/>
        </p:nvSpPr>
        <p:spPr bwMode="auto">
          <a:xfrm>
            <a:off x="14316075" y="-460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9EB4652-8E4F-B140-9C12-C15E576208C2}"/>
                  </a:ext>
                </a:extLst>
              </p:cNvPr>
              <p:cNvSpPr txBox="1"/>
              <p:nvPr/>
            </p:nvSpPr>
            <p:spPr bwMode="auto">
              <a:xfrm>
                <a:off x="3962400" y="1600199"/>
                <a:ext cx="4876800" cy="4525963"/>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a:lnSpc>
                    <a:spcPct val="90000"/>
                  </a:lnSpc>
                  <a:spcBef>
                    <a:spcPct val="20000"/>
                  </a:spcBef>
                </a:pPr>
                <a:r>
                  <a:rPr lang="en-US" sz="1800" b="0" dirty="0">
                    <a:solidFill>
                      <a:schemeClr val="tx2"/>
                    </a:solidFill>
                    <a:latin typeface="+mn-lt"/>
                    <a:ea typeface="ＭＳ Ｐゴシック" charset="0"/>
                  </a:rPr>
                  <a:t>Identify the coordinates of the hole(s) for which the following rational functions will be discontinuous.</a:t>
                </a:r>
              </a:p>
              <a:p>
                <a:pPr>
                  <a:lnSpc>
                    <a:spcPct val="90000"/>
                  </a:lnSpc>
                  <a:spcBef>
                    <a:spcPct val="20000"/>
                  </a:spcBef>
                </a:pPr>
                <a:endParaRPr lang="en-US" sz="2000" b="0" dirty="0">
                  <a:solidFill>
                    <a:schemeClr val="tx2"/>
                  </a:solidFill>
                  <a:latin typeface="+mn-lt"/>
                  <a:ea typeface="ＭＳ Ｐゴシック" charset="0"/>
                </a:endParaRPr>
              </a:p>
              <a:p>
                <a:pPr>
                  <a:lnSpc>
                    <a:spcPct val="90000"/>
                  </a:lnSpc>
                  <a:spcBef>
                    <a:spcPct val="20000"/>
                  </a:spcBef>
                </a:pPr>
                <a:r>
                  <a:rPr lang="en-US" sz="2000" b="0" dirty="0">
                    <a:solidFill>
                      <a:schemeClr val="tx2"/>
                    </a:solidFill>
                    <a:ea typeface="ＭＳ Ｐゴシック" charset="0"/>
                  </a:rPr>
                  <a:t>b.  </a:t>
                </a:r>
                <a14:m>
                  <m:oMath xmlns:m="http://schemas.openxmlformats.org/officeDocument/2006/math">
                    <m:r>
                      <a:rPr lang="en-US" sz="2000" b="0" i="1" smtClean="0">
                        <a:solidFill>
                          <a:schemeClr val="tx2"/>
                        </a:solidFill>
                        <a:latin typeface="Cambria Math" panose="02040503050406030204" pitchFamily="18" charset="0"/>
                        <a:ea typeface="ＭＳ Ｐゴシック" charset="0"/>
                      </a:rPr>
                      <m:t>𝑓</m:t>
                    </m:r>
                    <m:d>
                      <m:dPr>
                        <m:ctrlPr>
                          <a:rPr lang="en-US" sz="2000" b="0" i="1" smtClean="0">
                            <a:solidFill>
                              <a:schemeClr val="tx2"/>
                            </a:solidFill>
                            <a:latin typeface="Cambria Math" panose="02040503050406030204" pitchFamily="18" charset="0"/>
                            <a:ea typeface="ＭＳ Ｐゴシック" charset="0"/>
                          </a:rPr>
                        </m:ctrlPr>
                      </m:dPr>
                      <m:e>
                        <m:r>
                          <a:rPr lang="en-US" sz="2000" b="0" i="1" smtClean="0">
                            <a:solidFill>
                              <a:schemeClr val="tx2"/>
                            </a:solidFill>
                            <a:latin typeface="Cambria Math" panose="02040503050406030204" pitchFamily="18" charset="0"/>
                            <a:ea typeface="ＭＳ Ｐゴシック" charset="0"/>
                          </a:rPr>
                          <m:t>𝑥</m:t>
                        </m:r>
                      </m:e>
                    </m:d>
                    <m:r>
                      <a:rPr lang="en-US" sz="2000" b="0" i="1" smtClean="0">
                        <a:solidFill>
                          <a:schemeClr val="tx2"/>
                        </a:solidFill>
                        <a:latin typeface="Cambria Math" panose="02040503050406030204" pitchFamily="18" charset="0"/>
                        <a:ea typeface="ＭＳ Ｐゴシック" charset="0"/>
                      </a:rPr>
                      <m:t>=</m:t>
                    </m:r>
                    <m:f>
                      <m:fPr>
                        <m:ctrlPr>
                          <a:rPr lang="en-US" sz="2000" b="0" i="1" smtClean="0">
                            <a:solidFill>
                              <a:schemeClr val="tx2"/>
                            </a:solidFill>
                            <a:latin typeface="Cambria Math" panose="02040503050406030204" pitchFamily="18" charset="0"/>
                            <a:ea typeface="ＭＳ Ｐゴシック" charset="0"/>
                          </a:rPr>
                        </m:ctrlPr>
                      </m:fPr>
                      <m:num>
                        <m:sSup>
                          <m:sSupPr>
                            <m:ctrlPr>
                              <a:rPr lang="en-US" sz="2000" b="0" i="1" smtClean="0">
                                <a:solidFill>
                                  <a:schemeClr val="tx2"/>
                                </a:solidFill>
                                <a:latin typeface="Cambria Math" panose="02040503050406030204" pitchFamily="18" charset="0"/>
                                <a:ea typeface="ＭＳ Ｐゴシック" charset="0"/>
                              </a:rPr>
                            </m:ctrlPr>
                          </m:sSupPr>
                          <m:e>
                            <m:r>
                              <a:rPr lang="en-US" sz="2000" b="0" i="1" smtClean="0">
                                <a:solidFill>
                                  <a:schemeClr val="tx2"/>
                                </a:solidFill>
                                <a:latin typeface="Cambria Math" panose="02040503050406030204" pitchFamily="18" charset="0"/>
                                <a:ea typeface="ＭＳ Ｐゴシック" charset="0"/>
                              </a:rPr>
                              <m:t>𝑥</m:t>
                            </m:r>
                          </m:e>
                          <m:sup>
                            <m:r>
                              <a:rPr lang="en-US" sz="2000" b="0" i="1" smtClean="0">
                                <a:solidFill>
                                  <a:schemeClr val="tx2"/>
                                </a:solidFill>
                                <a:latin typeface="Cambria Math" panose="02040503050406030204" pitchFamily="18" charset="0"/>
                                <a:ea typeface="ＭＳ Ｐゴシック" charset="0"/>
                              </a:rPr>
                              <m:t>2</m:t>
                            </m:r>
                          </m:sup>
                        </m:sSup>
                        <m:r>
                          <a:rPr lang="en-US" sz="2000" b="0" i="1" smtClean="0">
                            <a:solidFill>
                              <a:schemeClr val="tx2"/>
                            </a:solidFill>
                            <a:latin typeface="Cambria Math" panose="02040503050406030204" pitchFamily="18" charset="0"/>
                            <a:ea typeface="ＭＳ Ｐゴシック" charset="0"/>
                          </a:rPr>
                          <m:t>−4</m:t>
                        </m:r>
                        <m:r>
                          <a:rPr lang="en-US" sz="2000" b="0" i="1" smtClean="0">
                            <a:solidFill>
                              <a:schemeClr val="tx2"/>
                            </a:solidFill>
                            <a:latin typeface="Cambria Math" panose="02040503050406030204" pitchFamily="18" charset="0"/>
                            <a:ea typeface="ＭＳ Ｐゴシック" charset="0"/>
                          </a:rPr>
                          <m:t>𝑥</m:t>
                        </m:r>
                        <m:r>
                          <a:rPr lang="en-US" sz="2000" b="0" i="1" smtClean="0">
                            <a:solidFill>
                              <a:schemeClr val="tx2"/>
                            </a:solidFill>
                            <a:latin typeface="Cambria Math" panose="02040503050406030204" pitchFamily="18" charset="0"/>
                            <a:ea typeface="ＭＳ Ｐゴシック" charset="0"/>
                          </a:rPr>
                          <m:t>−5</m:t>
                        </m:r>
                      </m:num>
                      <m:den>
                        <m:sSup>
                          <m:sSupPr>
                            <m:ctrlPr>
                              <a:rPr lang="en-US" sz="2000" b="0" i="1" smtClean="0">
                                <a:solidFill>
                                  <a:schemeClr val="tx2"/>
                                </a:solidFill>
                                <a:latin typeface="Cambria Math" panose="02040503050406030204" pitchFamily="18" charset="0"/>
                                <a:ea typeface="ＭＳ Ｐゴシック" charset="0"/>
                              </a:rPr>
                            </m:ctrlPr>
                          </m:sSupPr>
                          <m:e>
                            <m:r>
                              <a:rPr lang="en-US" sz="2000" b="0" i="1" smtClean="0">
                                <a:solidFill>
                                  <a:schemeClr val="tx2"/>
                                </a:solidFill>
                                <a:latin typeface="Cambria Math" panose="02040503050406030204" pitchFamily="18" charset="0"/>
                                <a:ea typeface="ＭＳ Ｐゴシック" charset="0"/>
                              </a:rPr>
                              <m:t>𝑥</m:t>
                            </m:r>
                          </m:e>
                          <m:sup>
                            <m:r>
                              <a:rPr lang="en-US" sz="2000" b="0" i="1" smtClean="0">
                                <a:solidFill>
                                  <a:schemeClr val="tx2"/>
                                </a:solidFill>
                                <a:latin typeface="Cambria Math" panose="02040503050406030204" pitchFamily="18" charset="0"/>
                                <a:ea typeface="ＭＳ Ｐゴシック" charset="0"/>
                              </a:rPr>
                              <m:t>2</m:t>
                            </m:r>
                          </m:sup>
                        </m:sSup>
                        <m:r>
                          <a:rPr lang="en-US" sz="2000" b="0" i="1" smtClean="0">
                            <a:solidFill>
                              <a:schemeClr val="tx2"/>
                            </a:solidFill>
                            <a:latin typeface="Cambria Math" panose="02040503050406030204" pitchFamily="18" charset="0"/>
                            <a:ea typeface="ＭＳ Ｐゴシック" charset="0"/>
                          </a:rPr>
                          <m:t>−3</m:t>
                        </m:r>
                        <m:r>
                          <a:rPr lang="en-US" sz="2000" b="0" i="1" smtClean="0">
                            <a:solidFill>
                              <a:schemeClr val="tx2"/>
                            </a:solidFill>
                            <a:latin typeface="Cambria Math" panose="02040503050406030204" pitchFamily="18" charset="0"/>
                            <a:ea typeface="ＭＳ Ｐゴシック" charset="0"/>
                          </a:rPr>
                          <m:t>𝑥</m:t>
                        </m:r>
                        <m:r>
                          <a:rPr lang="en-US" sz="2000" b="0" i="1" smtClean="0">
                            <a:solidFill>
                              <a:schemeClr val="tx2"/>
                            </a:solidFill>
                            <a:latin typeface="Cambria Math" panose="02040503050406030204" pitchFamily="18" charset="0"/>
                            <a:ea typeface="ＭＳ Ｐゴシック" charset="0"/>
                          </a:rPr>
                          <m:t>−10</m:t>
                        </m:r>
                      </m:den>
                    </m:f>
                  </m:oMath>
                </a14:m>
                <a:endParaRPr lang="en-US" sz="2000" b="0" dirty="0">
                  <a:solidFill>
                    <a:schemeClr val="tx2"/>
                  </a:solidFill>
                  <a:latin typeface="+mn-lt"/>
                  <a:ea typeface="ＭＳ Ｐゴシック" charset="0"/>
                </a:endParaRPr>
              </a:p>
              <a:p>
                <a:pPr>
                  <a:lnSpc>
                    <a:spcPct val="90000"/>
                  </a:lnSpc>
                  <a:spcBef>
                    <a:spcPct val="20000"/>
                  </a:spcBef>
                </a:pPr>
                <a:endParaRPr lang="en-US" b="0" dirty="0">
                  <a:solidFill>
                    <a:srgbClr val="7030A0"/>
                  </a:solidFill>
                  <a:latin typeface="+mn-lt"/>
                  <a:ea typeface="ＭＳ Ｐゴシック" charset="0"/>
                </a:endParaRPr>
              </a:p>
            </p:txBody>
          </p:sp>
        </mc:Choice>
        <mc:Fallback xmlns="">
          <p:sp>
            <p:nvSpPr>
              <p:cNvPr id="7" name="TextBox 6">
                <a:extLst>
                  <a:ext uri="{FF2B5EF4-FFF2-40B4-BE49-F238E27FC236}">
                    <a16:creationId xmlns:a16="http://schemas.microsoft.com/office/drawing/2014/main" id="{59EB4652-8E4F-B140-9C12-C15E576208C2}"/>
                  </a:ext>
                </a:extLst>
              </p:cNvPr>
              <p:cNvSpPr txBox="1">
                <a:spLocks noRot="1" noChangeAspect="1" noMove="1" noResize="1" noEditPoints="1" noAdjustHandles="1" noChangeArrowheads="1" noChangeShapeType="1" noTextEdit="1"/>
              </p:cNvSpPr>
              <p:nvPr/>
            </p:nvSpPr>
            <p:spPr bwMode="auto">
              <a:xfrm>
                <a:off x="3962400" y="1600199"/>
                <a:ext cx="4876800" cy="4525963"/>
              </a:xfrm>
              <a:prstGeom prst="rect">
                <a:avLst/>
              </a:prstGeom>
              <a:blipFill>
                <a:blip r:embed="rId3"/>
                <a:stretch>
                  <a:fillRect l="-1302" t="-1117" r="-781"/>
                </a:stretch>
              </a:blipFill>
              <a:ln>
                <a:noFill/>
              </a:ln>
            </p:spPr>
            <p:txBody>
              <a:bodyPr/>
              <a:lstStyle/>
              <a:p>
                <a:r>
                  <a:rPr lang="en-US">
                    <a:noFill/>
                  </a:rPr>
                  <a:t> </a:t>
                </a:r>
              </a:p>
            </p:txBody>
          </p:sp>
        </mc:Fallback>
      </mc:AlternateContent>
      <p:grpSp>
        <p:nvGrpSpPr>
          <p:cNvPr id="45" name="Group 44">
            <a:extLst>
              <a:ext uri="{FF2B5EF4-FFF2-40B4-BE49-F238E27FC236}">
                <a16:creationId xmlns:a16="http://schemas.microsoft.com/office/drawing/2014/main" id="{5F48EB0F-A10A-483C-B3CB-CFA3C286E0ED}"/>
              </a:ext>
            </a:extLst>
          </p:cNvPr>
          <p:cNvGrpSpPr/>
          <p:nvPr/>
        </p:nvGrpSpPr>
        <p:grpSpPr>
          <a:xfrm>
            <a:off x="6208848" y="2368008"/>
            <a:ext cx="2711520" cy="943200"/>
            <a:chOff x="6208848" y="2368008"/>
            <a:chExt cx="2711520" cy="943200"/>
          </a:xfrm>
        </p:grpSpPr>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FCE8755D-7E01-4747-8BA9-09B3CFB69C71}"/>
                    </a:ext>
                  </a:extLst>
                </p14:cNvPr>
                <p14:cNvContentPartPr/>
                <p14:nvPr/>
              </p14:nvContentPartPr>
              <p14:xfrm>
                <a:off x="6219288" y="2825208"/>
                <a:ext cx="79920" cy="360"/>
              </p14:xfrm>
            </p:contentPart>
          </mc:Choice>
          <mc:Fallback>
            <p:pic>
              <p:nvPicPr>
                <p:cNvPr id="4" name="Ink 3">
                  <a:extLst>
                    <a:ext uri="{FF2B5EF4-FFF2-40B4-BE49-F238E27FC236}">
                      <a16:creationId xmlns:a16="http://schemas.microsoft.com/office/drawing/2014/main" id="{FCE8755D-7E01-4747-8BA9-09B3CFB69C71}"/>
                    </a:ext>
                  </a:extLst>
                </p:cNvPr>
                <p:cNvPicPr/>
                <p:nvPr/>
              </p:nvPicPr>
              <p:blipFill>
                <a:blip r:embed="rId5"/>
                <a:stretch>
                  <a:fillRect/>
                </a:stretch>
              </p:blipFill>
              <p:spPr>
                <a:xfrm>
                  <a:off x="6214968" y="2820888"/>
                  <a:ext cx="8856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Ink 7">
                  <a:extLst>
                    <a:ext uri="{FF2B5EF4-FFF2-40B4-BE49-F238E27FC236}">
                      <a16:creationId xmlns:a16="http://schemas.microsoft.com/office/drawing/2014/main" id="{4A66840F-A7C5-4739-AAB5-813F7AD75891}"/>
                    </a:ext>
                  </a:extLst>
                </p14:cNvPr>
                <p14:cNvContentPartPr/>
                <p14:nvPr/>
              </p14:nvContentPartPr>
              <p14:xfrm>
                <a:off x="6208848" y="2751768"/>
                <a:ext cx="71640" cy="10080"/>
              </p14:xfrm>
            </p:contentPart>
          </mc:Choice>
          <mc:Fallback>
            <p:pic>
              <p:nvPicPr>
                <p:cNvPr id="8" name="Ink 7">
                  <a:extLst>
                    <a:ext uri="{FF2B5EF4-FFF2-40B4-BE49-F238E27FC236}">
                      <a16:creationId xmlns:a16="http://schemas.microsoft.com/office/drawing/2014/main" id="{4A66840F-A7C5-4739-AAB5-813F7AD75891}"/>
                    </a:ext>
                  </a:extLst>
                </p:cNvPr>
                <p:cNvPicPr/>
                <p:nvPr/>
              </p:nvPicPr>
              <p:blipFill>
                <a:blip r:embed="rId7"/>
                <a:stretch>
                  <a:fillRect/>
                </a:stretch>
              </p:blipFill>
              <p:spPr>
                <a:xfrm>
                  <a:off x="6204528" y="2747448"/>
                  <a:ext cx="802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ED7F574B-72A6-4541-99A7-ADF78939645E}"/>
                    </a:ext>
                  </a:extLst>
                </p14:cNvPr>
                <p14:cNvContentPartPr/>
                <p14:nvPr/>
              </p14:nvContentPartPr>
              <p14:xfrm>
                <a:off x="6519528" y="2742408"/>
                <a:ext cx="2400840" cy="92520"/>
              </p14:xfrm>
            </p:contentPart>
          </mc:Choice>
          <mc:Fallback>
            <p:pic>
              <p:nvPicPr>
                <p:cNvPr id="9" name="Ink 8">
                  <a:extLst>
                    <a:ext uri="{FF2B5EF4-FFF2-40B4-BE49-F238E27FC236}">
                      <a16:creationId xmlns:a16="http://schemas.microsoft.com/office/drawing/2014/main" id="{ED7F574B-72A6-4541-99A7-ADF78939645E}"/>
                    </a:ext>
                  </a:extLst>
                </p:cNvPr>
                <p:cNvPicPr/>
                <p:nvPr/>
              </p:nvPicPr>
              <p:blipFill>
                <a:blip r:embed="rId9"/>
                <a:stretch>
                  <a:fillRect/>
                </a:stretch>
              </p:blipFill>
              <p:spPr>
                <a:xfrm>
                  <a:off x="6515208" y="2738088"/>
                  <a:ext cx="24094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FCAC7EA6-448F-49D4-A452-C8F4768CE6B6}"/>
                    </a:ext>
                  </a:extLst>
                </p14:cNvPr>
                <p14:cNvContentPartPr/>
                <p14:nvPr/>
              </p14:nvContentPartPr>
              <p14:xfrm>
                <a:off x="6500808" y="2386368"/>
                <a:ext cx="128520" cy="408240"/>
              </p14:xfrm>
            </p:contentPart>
          </mc:Choice>
          <mc:Fallback>
            <p:pic>
              <p:nvPicPr>
                <p:cNvPr id="11" name="Ink 10">
                  <a:extLst>
                    <a:ext uri="{FF2B5EF4-FFF2-40B4-BE49-F238E27FC236}">
                      <a16:creationId xmlns:a16="http://schemas.microsoft.com/office/drawing/2014/main" id="{FCAC7EA6-448F-49D4-A452-C8F4768CE6B6}"/>
                    </a:ext>
                  </a:extLst>
                </p:cNvPr>
                <p:cNvPicPr/>
                <p:nvPr/>
              </p:nvPicPr>
              <p:blipFill>
                <a:blip r:embed="rId11"/>
                <a:stretch>
                  <a:fillRect/>
                </a:stretch>
              </p:blipFill>
              <p:spPr>
                <a:xfrm>
                  <a:off x="6496488" y="2382048"/>
                  <a:ext cx="137160" cy="416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5E7BA0A4-9D97-447E-A743-A8477DCA171E}"/>
                    </a:ext>
                  </a:extLst>
                </p14:cNvPr>
                <p14:cNvContentPartPr/>
                <p14:nvPr/>
              </p14:nvContentPartPr>
              <p14:xfrm>
                <a:off x="7433928" y="2377008"/>
                <a:ext cx="120960" cy="394920"/>
              </p14:xfrm>
            </p:contentPart>
          </mc:Choice>
          <mc:Fallback>
            <p:pic>
              <p:nvPicPr>
                <p:cNvPr id="12" name="Ink 11">
                  <a:extLst>
                    <a:ext uri="{FF2B5EF4-FFF2-40B4-BE49-F238E27FC236}">
                      <a16:creationId xmlns:a16="http://schemas.microsoft.com/office/drawing/2014/main" id="{5E7BA0A4-9D97-447E-A743-A8477DCA171E}"/>
                    </a:ext>
                  </a:extLst>
                </p:cNvPr>
                <p:cNvPicPr/>
                <p:nvPr/>
              </p:nvPicPr>
              <p:blipFill>
                <a:blip r:embed="rId13"/>
                <a:stretch>
                  <a:fillRect/>
                </a:stretch>
              </p:blipFill>
              <p:spPr>
                <a:xfrm>
                  <a:off x="7429608" y="2372688"/>
                  <a:ext cx="129600" cy="403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70CDD12B-7E1A-4AE1-881D-DED8D8B83EE7}"/>
                    </a:ext>
                  </a:extLst>
                </p14:cNvPr>
                <p14:cNvContentPartPr/>
                <p14:nvPr/>
              </p14:nvContentPartPr>
              <p14:xfrm>
                <a:off x="7596288" y="2373048"/>
                <a:ext cx="120600" cy="380520"/>
              </p14:xfrm>
            </p:contentPart>
          </mc:Choice>
          <mc:Fallback>
            <p:pic>
              <p:nvPicPr>
                <p:cNvPr id="13" name="Ink 12">
                  <a:extLst>
                    <a:ext uri="{FF2B5EF4-FFF2-40B4-BE49-F238E27FC236}">
                      <a16:creationId xmlns:a16="http://schemas.microsoft.com/office/drawing/2014/main" id="{70CDD12B-7E1A-4AE1-881D-DED8D8B83EE7}"/>
                    </a:ext>
                  </a:extLst>
                </p:cNvPr>
                <p:cNvPicPr/>
                <p:nvPr/>
              </p:nvPicPr>
              <p:blipFill>
                <a:blip r:embed="rId15"/>
                <a:stretch>
                  <a:fillRect/>
                </a:stretch>
              </p:blipFill>
              <p:spPr>
                <a:xfrm>
                  <a:off x="7591968" y="2368728"/>
                  <a:ext cx="129240" cy="389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5FAC5D59-D2B1-45A3-A26B-58F862BE1FB1}"/>
                    </a:ext>
                  </a:extLst>
                </p14:cNvPr>
                <p14:cNvContentPartPr/>
                <p14:nvPr/>
              </p14:nvContentPartPr>
              <p14:xfrm>
                <a:off x="8677368" y="2368008"/>
                <a:ext cx="147960" cy="411480"/>
              </p14:xfrm>
            </p:contentPart>
          </mc:Choice>
          <mc:Fallback>
            <p:pic>
              <p:nvPicPr>
                <p:cNvPr id="15" name="Ink 14">
                  <a:extLst>
                    <a:ext uri="{FF2B5EF4-FFF2-40B4-BE49-F238E27FC236}">
                      <a16:creationId xmlns:a16="http://schemas.microsoft.com/office/drawing/2014/main" id="{5FAC5D59-D2B1-45A3-A26B-58F862BE1FB1}"/>
                    </a:ext>
                  </a:extLst>
                </p:cNvPr>
                <p:cNvPicPr/>
                <p:nvPr/>
              </p:nvPicPr>
              <p:blipFill>
                <a:blip r:embed="rId17"/>
                <a:stretch>
                  <a:fillRect/>
                </a:stretch>
              </p:blipFill>
              <p:spPr>
                <a:xfrm>
                  <a:off x="8673048" y="2363688"/>
                  <a:ext cx="156600" cy="420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23F15B7D-1397-4B30-9615-37B44F0BEA65}"/>
                    </a:ext>
                  </a:extLst>
                </p14:cNvPr>
                <p14:cNvContentPartPr/>
                <p14:nvPr/>
              </p14:nvContentPartPr>
              <p14:xfrm>
                <a:off x="6607368" y="2514168"/>
                <a:ext cx="141480" cy="181800"/>
              </p14:xfrm>
            </p:contentPart>
          </mc:Choice>
          <mc:Fallback>
            <p:pic>
              <p:nvPicPr>
                <p:cNvPr id="16" name="Ink 15">
                  <a:extLst>
                    <a:ext uri="{FF2B5EF4-FFF2-40B4-BE49-F238E27FC236}">
                      <a16:creationId xmlns:a16="http://schemas.microsoft.com/office/drawing/2014/main" id="{23F15B7D-1397-4B30-9615-37B44F0BEA65}"/>
                    </a:ext>
                  </a:extLst>
                </p:cNvPr>
                <p:cNvPicPr/>
                <p:nvPr/>
              </p:nvPicPr>
              <p:blipFill>
                <a:blip r:embed="rId19"/>
                <a:stretch>
                  <a:fillRect/>
                </a:stretch>
              </p:blipFill>
              <p:spPr>
                <a:xfrm>
                  <a:off x="6603048" y="2509848"/>
                  <a:ext cx="1501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5942825E-B7E5-42FE-A74B-F864990C9AE5}"/>
                    </a:ext>
                  </a:extLst>
                </p14:cNvPr>
                <p14:cNvContentPartPr/>
                <p14:nvPr/>
              </p14:nvContentPartPr>
              <p14:xfrm>
                <a:off x="6631488" y="2486808"/>
                <a:ext cx="107640" cy="248400"/>
              </p14:xfrm>
            </p:contentPart>
          </mc:Choice>
          <mc:Fallback>
            <p:pic>
              <p:nvPicPr>
                <p:cNvPr id="17" name="Ink 16">
                  <a:extLst>
                    <a:ext uri="{FF2B5EF4-FFF2-40B4-BE49-F238E27FC236}">
                      <a16:creationId xmlns:a16="http://schemas.microsoft.com/office/drawing/2014/main" id="{5942825E-B7E5-42FE-A74B-F864990C9AE5}"/>
                    </a:ext>
                  </a:extLst>
                </p:cNvPr>
                <p:cNvPicPr/>
                <p:nvPr/>
              </p:nvPicPr>
              <p:blipFill>
                <a:blip r:embed="rId21"/>
                <a:stretch>
                  <a:fillRect/>
                </a:stretch>
              </p:blipFill>
              <p:spPr>
                <a:xfrm>
                  <a:off x="6627168" y="2482488"/>
                  <a:ext cx="11628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7DAD8995-8C5A-451A-8AD0-AB15EE8D2643}"/>
                    </a:ext>
                  </a:extLst>
                </p14:cNvPr>
                <p14:cNvContentPartPr/>
                <p14:nvPr/>
              </p14:nvContentPartPr>
              <p14:xfrm>
                <a:off x="6839208" y="2589408"/>
                <a:ext cx="58680" cy="7560"/>
              </p14:xfrm>
            </p:contentPart>
          </mc:Choice>
          <mc:Fallback>
            <p:pic>
              <p:nvPicPr>
                <p:cNvPr id="18" name="Ink 17">
                  <a:extLst>
                    <a:ext uri="{FF2B5EF4-FFF2-40B4-BE49-F238E27FC236}">
                      <a16:creationId xmlns:a16="http://schemas.microsoft.com/office/drawing/2014/main" id="{7DAD8995-8C5A-451A-8AD0-AB15EE8D2643}"/>
                    </a:ext>
                  </a:extLst>
                </p:cNvPr>
                <p:cNvPicPr/>
                <p:nvPr/>
              </p:nvPicPr>
              <p:blipFill>
                <a:blip r:embed="rId23"/>
                <a:stretch>
                  <a:fillRect/>
                </a:stretch>
              </p:blipFill>
              <p:spPr>
                <a:xfrm>
                  <a:off x="6834888" y="2585088"/>
                  <a:ext cx="673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BD208273-E953-4FC9-9A39-02B7733593EF}"/>
                    </a:ext>
                  </a:extLst>
                </p14:cNvPr>
                <p14:cNvContentPartPr/>
                <p14:nvPr/>
              </p14:nvContentPartPr>
              <p14:xfrm>
                <a:off x="7013448" y="2496168"/>
                <a:ext cx="174240" cy="230760"/>
              </p14:xfrm>
            </p:contentPart>
          </mc:Choice>
          <mc:Fallback>
            <p:pic>
              <p:nvPicPr>
                <p:cNvPr id="19" name="Ink 18">
                  <a:extLst>
                    <a:ext uri="{FF2B5EF4-FFF2-40B4-BE49-F238E27FC236}">
                      <a16:creationId xmlns:a16="http://schemas.microsoft.com/office/drawing/2014/main" id="{BD208273-E953-4FC9-9A39-02B7733593EF}"/>
                    </a:ext>
                  </a:extLst>
                </p:cNvPr>
                <p:cNvPicPr/>
                <p:nvPr/>
              </p:nvPicPr>
              <p:blipFill>
                <a:blip r:embed="rId25"/>
                <a:stretch>
                  <a:fillRect/>
                </a:stretch>
              </p:blipFill>
              <p:spPr>
                <a:xfrm>
                  <a:off x="7009128" y="2491848"/>
                  <a:ext cx="18288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58574886-FB91-4680-AAFD-54383D4F0343}"/>
                    </a:ext>
                  </a:extLst>
                </p14:cNvPr>
                <p14:cNvContentPartPr/>
                <p14:nvPr/>
              </p14:nvContentPartPr>
              <p14:xfrm>
                <a:off x="7013448" y="2425248"/>
                <a:ext cx="167760" cy="52560"/>
              </p14:xfrm>
            </p:contentPart>
          </mc:Choice>
          <mc:Fallback>
            <p:pic>
              <p:nvPicPr>
                <p:cNvPr id="20" name="Ink 19">
                  <a:extLst>
                    <a:ext uri="{FF2B5EF4-FFF2-40B4-BE49-F238E27FC236}">
                      <a16:creationId xmlns:a16="http://schemas.microsoft.com/office/drawing/2014/main" id="{58574886-FB91-4680-AAFD-54383D4F0343}"/>
                    </a:ext>
                  </a:extLst>
                </p:cNvPr>
                <p:cNvPicPr/>
                <p:nvPr/>
              </p:nvPicPr>
              <p:blipFill>
                <a:blip r:embed="rId27"/>
                <a:stretch>
                  <a:fillRect/>
                </a:stretch>
              </p:blipFill>
              <p:spPr>
                <a:xfrm>
                  <a:off x="7009128" y="2420928"/>
                  <a:ext cx="17640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58B3A6FB-0A57-407E-8437-B97A1A3FF148}"/>
                    </a:ext>
                  </a:extLst>
                </p14:cNvPr>
                <p14:cNvContentPartPr/>
                <p14:nvPr/>
              </p14:nvContentPartPr>
              <p14:xfrm>
                <a:off x="7753248" y="2486808"/>
                <a:ext cx="183240" cy="166680"/>
              </p14:xfrm>
            </p:contentPart>
          </mc:Choice>
          <mc:Fallback>
            <p:pic>
              <p:nvPicPr>
                <p:cNvPr id="21" name="Ink 20">
                  <a:extLst>
                    <a:ext uri="{FF2B5EF4-FFF2-40B4-BE49-F238E27FC236}">
                      <a16:creationId xmlns:a16="http://schemas.microsoft.com/office/drawing/2014/main" id="{58B3A6FB-0A57-407E-8437-B97A1A3FF148}"/>
                    </a:ext>
                  </a:extLst>
                </p:cNvPr>
                <p:cNvPicPr/>
                <p:nvPr/>
              </p:nvPicPr>
              <p:blipFill>
                <a:blip r:embed="rId29"/>
                <a:stretch>
                  <a:fillRect/>
                </a:stretch>
              </p:blipFill>
              <p:spPr>
                <a:xfrm>
                  <a:off x="7748928" y="2482488"/>
                  <a:ext cx="1918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724902D3-5A62-49F2-A92D-5E7F8DB8D30C}"/>
                    </a:ext>
                  </a:extLst>
                </p14:cNvPr>
                <p14:cNvContentPartPr/>
                <p14:nvPr/>
              </p14:nvContentPartPr>
              <p14:xfrm>
                <a:off x="7797888" y="2441088"/>
                <a:ext cx="111600" cy="218880"/>
              </p14:xfrm>
            </p:contentPart>
          </mc:Choice>
          <mc:Fallback>
            <p:pic>
              <p:nvPicPr>
                <p:cNvPr id="22" name="Ink 21">
                  <a:extLst>
                    <a:ext uri="{FF2B5EF4-FFF2-40B4-BE49-F238E27FC236}">
                      <a16:creationId xmlns:a16="http://schemas.microsoft.com/office/drawing/2014/main" id="{724902D3-5A62-49F2-A92D-5E7F8DB8D30C}"/>
                    </a:ext>
                  </a:extLst>
                </p:cNvPr>
                <p:cNvPicPr/>
                <p:nvPr/>
              </p:nvPicPr>
              <p:blipFill>
                <a:blip r:embed="rId31"/>
                <a:stretch>
                  <a:fillRect/>
                </a:stretch>
              </p:blipFill>
              <p:spPr>
                <a:xfrm>
                  <a:off x="7793568" y="2436768"/>
                  <a:ext cx="1202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BD92CA18-6A41-4668-89E4-8BF8CE592E8A}"/>
                    </a:ext>
                  </a:extLst>
                </p14:cNvPr>
                <p14:cNvContentPartPr/>
                <p14:nvPr/>
              </p14:nvContentPartPr>
              <p14:xfrm>
                <a:off x="8093088" y="2486808"/>
                <a:ext cx="45360" cy="148320"/>
              </p14:xfrm>
            </p:contentPart>
          </mc:Choice>
          <mc:Fallback>
            <p:pic>
              <p:nvPicPr>
                <p:cNvPr id="23" name="Ink 22">
                  <a:extLst>
                    <a:ext uri="{FF2B5EF4-FFF2-40B4-BE49-F238E27FC236}">
                      <a16:creationId xmlns:a16="http://schemas.microsoft.com/office/drawing/2014/main" id="{BD92CA18-6A41-4668-89E4-8BF8CE592E8A}"/>
                    </a:ext>
                  </a:extLst>
                </p:cNvPr>
                <p:cNvPicPr/>
                <p:nvPr/>
              </p:nvPicPr>
              <p:blipFill>
                <a:blip r:embed="rId33"/>
                <a:stretch>
                  <a:fillRect/>
                </a:stretch>
              </p:blipFill>
              <p:spPr>
                <a:xfrm>
                  <a:off x="8088768" y="2482488"/>
                  <a:ext cx="540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8F8508D9-7EFD-469B-AD08-4200478EC8BB}"/>
                    </a:ext>
                  </a:extLst>
                </p14:cNvPr>
                <p14:cNvContentPartPr/>
                <p14:nvPr/>
              </p14:nvContentPartPr>
              <p14:xfrm>
                <a:off x="8019288" y="2550168"/>
                <a:ext cx="136440" cy="10440"/>
              </p14:xfrm>
            </p:contentPart>
          </mc:Choice>
          <mc:Fallback>
            <p:pic>
              <p:nvPicPr>
                <p:cNvPr id="24" name="Ink 23">
                  <a:extLst>
                    <a:ext uri="{FF2B5EF4-FFF2-40B4-BE49-F238E27FC236}">
                      <a16:creationId xmlns:a16="http://schemas.microsoft.com/office/drawing/2014/main" id="{8F8508D9-7EFD-469B-AD08-4200478EC8BB}"/>
                    </a:ext>
                  </a:extLst>
                </p:cNvPr>
                <p:cNvPicPr/>
                <p:nvPr/>
              </p:nvPicPr>
              <p:blipFill>
                <a:blip r:embed="rId35"/>
                <a:stretch>
                  <a:fillRect/>
                </a:stretch>
              </p:blipFill>
              <p:spPr>
                <a:xfrm>
                  <a:off x="8014968" y="2545848"/>
                  <a:ext cx="1450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B662947F-65D7-41E1-BD3C-4E4923A7DC54}"/>
                    </a:ext>
                  </a:extLst>
                </p14:cNvPr>
                <p14:cNvContentPartPr/>
                <p14:nvPr/>
              </p14:nvContentPartPr>
              <p14:xfrm>
                <a:off x="8320968" y="2431728"/>
                <a:ext cx="100080" cy="228960"/>
              </p14:xfrm>
            </p:contentPart>
          </mc:Choice>
          <mc:Fallback>
            <p:pic>
              <p:nvPicPr>
                <p:cNvPr id="25" name="Ink 24">
                  <a:extLst>
                    <a:ext uri="{FF2B5EF4-FFF2-40B4-BE49-F238E27FC236}">
                      <a16:creationId xmlns:a16="http://schemas.microsoft.com/office/drawing/2014/main" id="{B662947F-65D7-41E1-BD3C-4E4923A7DC54}"/>
                    </a:ext>
                  </a:extLst>
                </p:cNvPr>
                <p:cNvPicPr/>
                <p:nvPr/>
              </p:nvPicPr>
              <p:blipFill>
                <a:blip r:embed="rId37"/>
                <a:stretch>
                  <a:fillRect/>
                </a:stretch>
              </p:blipFill>
              <p:spPr>
                <a:xfrm>
                  <a:off x="8316648" y="2427408"/>
                  <a:ext cx="10872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7" name="Ink 26">
                  <a:extLst>
                    <a:ext uri="{FF2B5EF4-FFF2-40B4-BE49-F238E27FC236}">
                      <a16:creationId xmlns:a16="http://schemas.microsoft.com/office/drawing/2014/main" id="{C11B0B9A-C4D0-49D3-B51A-23DBE4545411}"/>
                    </a:ext>
                  </a:extLst>
                </p14:cNvPr>
                <p14:cNvContentPartPr/>
                <p14:nvPr/>
              </p14:nvContentPartPr>
              <p14:xfrm>
                <a:off x="6537168" y="2879568"/>
                <a:ext cx="216360" cy="431640"/>
              </p14:xfrm>
            </p:contentPart>
          </mc:Choice>
          <mc:Fallback>
            <p:pic>
              <p:nvPicPr>
                <p:cNvPr id="27" name="Ink 26">
                  <a:extLst>
                    <a:ext uri="{FF2B5EF4-FFF2-40B4-BE49-F238E27FC236}">
                      <a16:creationId xmlns:a16="http://schemas.microsoft.com/office/drawing/2014/main" id="{C11B0B9A-C4D0-49D3-B51A-23DBE4545411}"/>
                    </a:ext>
                  </a:extLst>
                </p:cNvPr>
                <p:cNvPicPr/>
                <p:nvPr/>
              </p:nvPicPr>
              <p:blipFill>
                <a:blip r:embed="rId39"/>
                <a:stretch>
                  <a:fillRect/>
                </a:stretch>
              </p:blipFill>
              <p:spPr>
                <a:xfrm>
                  <a:off x="6532848" y="2875248"/>
                  <a:ext cx="225000" cy="4402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8" name="Ink 27">
                  <a:extLst>
                    <a:ext uri="{FF2B5EF4-FFF2-40B4-BE49-F238E27FC236}">
                      <a16:creationId xmlns:a16="http://schemas.microsoft.com/office/drawing/2014/main" id="{329FAD7F-0F56-48FC-BF14-5FC61FBD5410}"/>
                    </a:ext>
                  </a:extLst>
                </p14:cNvPr>
                <p14:cNvContentPartPr/>
                <p14:nvPr/>
              </p14:nvContentPartPr>
              <p14:xfrm>
                <a:off x="7461288" y="2865168"/>
                <a:ext cx="146880" cy="365760"/>
              </p14:xfrm>
            </p:contentPart>
          </mc:Choice>
          <mc:Fallback>
            <p:pic>
              <p:nvPicPr>
                <p:cNvPr id="28" name="Ink 27">
                  <a:extLst>
                    <a:ext uri="{FF2B5EF4-FFF2-40B4-BE49-F238E27FC236}">
                      <a16:creationId xmlns:a16="http://schemas.microsoft.com/office/drawing/2014/main" id="{329FAD7F-0F56-48FC-BF14-5FC61FBD5410}"/>
                    </a:ext>
                  </a:extLst>
                </p:cNvPr>
                <p:cNvPicPr/>
                <p:nvPr/>
              </p:nvPicPr>
              <p:blipFill>
                <a:blip r:embed="rId41"/>
                <a:stretch>
                  <a:fillRect/>
                </a:stretch>
              </p:blipFill>
              <p:spPr>
                <a:xfrm>
                  <a:off x="7456968" y="2860848"/>
                  <a:ext cx="155520" cy="3744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9" name="Ink 28">
                  <a:extLst>
                    <a:ext uri="{FF2B5EF4-FFF2-40B4-BE49-F238E27FC236}">
                      <a16:creationId xmlns:a16="http://schemas.microsoft.com/office/drawing/2014/main" id="{6088F373-660E-449F-904A-589665B3BDAB}"/>
                    </a:ext>
                  </a:extLst>
                </p14:cNvPr>
                <p14:cNvContentPartPr/>
                <p14:nvPr/>
              </p14:nvContentPartPr>
              <p14:xfrm>
                <a:off x="7643088" y="2806488"/>
                <a:ext cx="128880" cy="449280"/>
              </p14:xfrm>
            </p:contentPart>
          </mc:Choice>
          <mc:Fallback>
            <p:pic>
              <p:nvPicPr>
                <p:cNvPr id="29" name="Ink 28">
                  <a:extLst>
                    <a:ext uri="{FF2B5EF4-FFF2-40B4-BE49-F238E27FC236}">
                      <a16:creationId xmlns:a16="http://schemas.microsoft.com/office/drawing/2014/main" id="{6088F373-660E-449F-904A-589665B3BDAB}"/>
                    </a:ext>
                  </a:extLst>
                </p:cNvPr>
                <p:cNvPicPr/>
                <p:nvPr/>
              </p:nvPicPr>
              <p:blipFill>
                <a:blip r:embed="rId43"/>
                <a:stretch>
                  <a:fillRect/>
                </a:stretch>
              </p:blipFill>
              <p:spPr>
                <a:xfrm>
                  <a:off x="7638768" y="2802168"/>
                  <a:ext cx="137520" cy="4579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0" name="Ink 29">
                  <a:extLst>
                    <a:ext uri="{FF2B5EF4-FFF2-40B4-BE49-F238E27FC236}">
                      <a16:creationId xmlns:a16="http://schemas.microsoft.com/office/drawing/2014/main" id="{7A5176E1-3803-4293-9BA9-C840162BE613}"/>
                    </a:ext>
                  </a:extLst>
                </p14:cNvPr>
                <p14:cNvContentPartPr/>
                <p14:nvPr/>
              </p14:nvContentPartPr>
              <p14:xfrm>
                <a:off x="8677368" y="2820528"/>
                <a:ext cx="148320" cy="437400"/>
              </p14:xfrm>
            </p:contentPart>
          </mc:Choice>
          <mc:Fallback>
            <p:pic>
              <p:nvPicPr>
                <p:cNvPr id="30" name="Ink 29">
                  <a:extLst>
                    <a:ext uri="{FF2B5EF4-FFF2-40B4-BE49-F238E27FC236}">
                      <a16:creationId xmlns:a16="http://schemas.microsoft.com/office/drawing/2014/main" id="{7A5176E1-3803-4293-9BA9-C840162BE613}"/>
                    </a:ext>
                  </a:extLst>
                </p:cNvPr>
                <p:cNvPicPr/>
                <p:nvPr/>
              </p:nvPicPr>
              <p:blipFill>
                <a:blip r:embed="rId45"/>
                <a:stretch>
                  <a:fillRect/>
                </a:stretch>
              </p:blipFill>
              <p:spPr>
                <a:xfrm>
                  <a:off x="8673048" y="2816208"/>
                  <a:ext cx="156960" cy="446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2" name="Ink 31">
                  <a:extLst>
                    <a:ext uri="{FF2B5EF4-FFF2-40B4-BE49-F238E27FC236}">
                      <a16:creationId xmlns:a16="http://schemas.microsoft.com/office/drawing/2014/main" id="{D23E4272-58A7-4404-80BE-150608781963}"/>
                    </a:ext>
                  </a:extLst>
                </p14:cNvPr>
                <p14:cNvContentPartPr/>
                <p14:nvPr/>
              </p14:nvContentPartPr>
              <p14:xfrm>
                <a:off x="6656688" y="2989728"/>
                <a:ext cx="159480" cy="234720"/>
              </p14:xfrm>
            </p:contentPart>
          </mc:Choice>
          <mc:Fallback>
            <p:pic>
              <p:nvPicPr>
                <p:cNvPr id="32" name="Ink 31">
                  <a:extLst>
                    <a:ext uri="{FF2B5EF4-FFF2-40B4-BE49-F238E27FC236}">
                      <a16:creationId xmlns:a16="http://schemas.microsoft.com/office/drawing/2014/main" id="{D23E4272-58A7-4404-80BE-150608781963}"/>
                    </a:ext>
                  </a:extLst>
                </p:cNvPr>
                <p:cNvPicPr/>
                <p:nvPr/>
              </p:nvPicPr>
              <p:blipFill>
                <a:blip r:embed="rId47"/>
                <a:stretch>
                  <a:fillRect/>
                </a:stretch>
              </p:blipFill>
              <p:spPr>
                <a:xfrm>
                  <a:off x="6652368" y="2985408"/>
                  <a:ext cx="16812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3" name="Ink 32">
                  <a:extLst>
                    <a:ext uri="{FF2B5EF4-FFF2-40B4-BE49-F238E27FC236}">
                      <a16:creationId xmlns:a16="http://schemas.microsoft.com/office/drawing/2014/main" id="{4F16E899-8485-43D1-97EC-B8BCBECFE91F}"/>
                    </a:ext>
                  </a:extLst>
                </p14:cNvPr>
                <p14:cNvContentPartPr/>
                <p14:nvPr/>
              </p14:nvContentPartPr>
              <p14:xfrm>
                <a:off x="6627888" y="2934648"/>
                <a:ext cx="165960" cy="308520"/>
              </p14:xfrm>
            </p:contentPart>
          </mc:Choice>
          <mc:Fallback>
            <p:pic>
              <p:nvPicPr>
                <p:cNvPr id="33" name="Ink 32">
                  <a:extLst>
                    <a:ext uri="{FF2B5EF4-FFF2-40B4-BE49-F238E27FC236}">
                      <a16:creationId xmlns:a16="http://schemas.microsoft.com/office/drawing/2014/main" id="{4F16E899-8485-43D1-97EC-B8BCBECFE91F}"/>
                    </a:ext>
                  </a:extLst>
                </p:cNvPr>
                <p:cNvPicPr/>
                <p:nvPr/>
              </p:nvPicPr>
              <p:blipFill>
                <a:blip r:embed="rId49"/>
                <a:stretch>
                  <a:fillRect/>
                </a:stretch>
              </p:blipFill>
              <p:spPr>
                <a:xfrm>
                  <a:off x="6623568" y="2930328"/>
                  <a:ext cx="174600" cy="3171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4" name="Ink 33">
                  <a:extLst>
                    <a:ext uri="{FF2B5EF4-FFF2-40B4-BE49-F238E27FC236}">
                      <a16:creationId xmlns:a16="http://schemas.microsoft.com/office/drawing/2014/main" id="{19DD9D47-223D-49CF-A4F8-BF144D300C02}"/>
                    </a:ext>
                  </a:extLst>
                </p14:cNvPr>
                <p14:cNvContentPartPr/>
                <p14:nvPr/>
              </p14:nvContentPartPr>
              <p14:xfrm>
                <a:off x="6821208" y="3089808"/>
                <a:ext cx="118080" cy="19080"/>
              </p14:xfrm>
            </p:contentPart>
          </mc:Choice>
          <mc:Fallback>
            <p:pic>
              <p:nvPicPr>
                <p:cNvPr id="34" name="Ink 33">
                  <a:extLst>
                    <a:ext uri="{FF2B5EF4-FFF2-40B4-BE49-F238E27FC236}">
                      <a16:creationId xmlns:a16="http://schemas.microsoft.com/office/drawing/2014/main" id="{19DD9D47-223D-49CF-A4F8-BF144D300C02}"/>
                    </a:ext>
                  </a:extLst>
                </p:cNvPr>
                <p:cNvPicPr/>
                <p:nvPr/>
              </p:nvPicPr>
              <p:blipFill>
                <a:blip r:embed="rId51"/>
                <a:stretch>
                  <a:fillRect/>
                </a:stretch>
              </p:blipFill>
              <p:spPr>
                <a:xfrm>
                  <a:off x="6816888" y="3085488"/>
                  <a:ext cx="1267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5" name="Ink 34">
                  <a:extLst>
                    <a:ext uri="{FF2B5EF4-FFF2-40B4-BE49-F238E27FC236}">
                      <a16:creationId xmlns:a16="http://schemas.microsoft.com/office/drawing/2014/main" id="{789F3248-B6C5-4B3E-9E94-C984E08628D1}"/>
                    </a:ext>
                  </a:extLst>
                </p14:cNvPr>
                <p14:cNvContentPartPr/>
                <p14:nvPr/>
              </p14:nvContentPartPr>
              <p14:xfrm>
                <a:off x="7032528" y="2962008"/>
                <a:ext cx="164160" cy="231120"/>
              </p14:xfrm>
            </p:contentPart>
          </mc:Choice>
          <mc:Fallback>
            <p:pic>
              <p:nvPicPr>
                <p:cNvPr id="35" name="Ink 34">
                  <a:extLst>
                    <a:ext uri="{FF2B5EF4-FFF2-40B4-BE49-F238E27FC236}">
                      <a16:creationId xmlns:a16="http://schemas.microsoft.com/office/drawing/2014/main" id="{789F3248-B6C5-4B3E-9E94-C984E08628D1}"/>
                    </a:ext>
                  </a:extLst>
                </p:cNvPr>
                <p:cNvPicPr/>
                <p:nvPr/>
              </p:nvPicPr>
              <p:blipFill>
                <a:blip r:embed="rId53"/>
                <a:stretch>
                  <a:fillRect/>
                </a:stretch>
              </p:blipFill>
              <p:spPr>
                <a:xfrm>
                  <a:off x="7028208" y="2957688"/>
                  <a:ext cx="17280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6" name="Ink 35">
                  <a:extLst>
                    <a:ext uri="{FF2B5EF4-FFF2-40B4-BE49-F238E27FC236}">
                      <a16:creationId xmlns:a16="http://schemas.microsoft.com/office/drawing/2014/main" id="{47A36260-44AB-49EA-B39B-93B9E09B1331}"/>
                    </a:ext>
                  </a:extLst>
                </p14:cNvPr>
                <p14:cNvContentPartPr/>
                <p14:nvPr/>
              </p14:nvContentPartPr>
              <p14:xfrm>
                <a:off x="7077168" y="2905488"/>
                <a:ext cx="147600" cy="38880"/>
              </p14:xfrm>
            </p:contentPart>
          </mc:Choice>
          <mc:Fallback>
            <p:pic>
              <p:nvPicPr>
                <p:cNvPr id="36" name="Ink 35">
                  <a:extLst>
                    <a:ext uri="{FF2B5EF4-FFF2-40B4-BE49-F238E27FC236}">
                      <a16:creationId xmlns:a16="http://schemas.microsoft.com/office/drawing/2014/main" id="{47A36260-44AB-49EA-B39B-93B9E09B1331}"/>
                    </a:ext>
                  </a:extLst>
                </p:cNvPr>
                <p:cNvPicPr/>
                <p:nvPr/>
              </p:nvPicPr>
              <p:blipFill>
                <a:blip r:embed="rId55"/>
                <a:stretch>
                  <a:fillRect/>
                </a:stretch>
              </p:blipFill>
              <p:spPr>
                <a:xfrm>
                  <a:off x="7072848" y="2901168"/>
                  <a:ext cx="15624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7" name="Ink 36">
                  <a:extLst>
                    <a:ext uri="{FF2B5EF4-FFF2-40B4-BE49-F238E27FC236}">
                      <a16:creationId xmlns:a16="http://schemas.microsoft.com/office/drawing/2014/main" id="{337775F5-CB15-4CA8-A3FD-DBB8665D2673}"/>
                    </a:ext>
                  </a:extLst>
                </p14:cNvPr>
                <p14:cNvContentPartPr/>
                <p14:nvPr/>
              </p14:nvContentPartPr>
              <p14:xfrm>
                <a:off x="7818048" y="2953368"/>
                <a:ext cx="187560" cy="168840"/>
              </p14:xfrm>
            </p:contentPart>
          </mc:Choice>
          <mc:Fallback>
            <p:pic>
              <p:nvPicPr>
                <p:cNvPr id="37" name="Ink 36">
                  <a:extLst>
                    <a:ext uri="{FF2B5EF4-FFF2-40B4-BE49-F238E27FC236}">
                      <a16:creationId xmlns:a16="http://schemas.microsoft.com/office/drawing/2014/main" id="{337775F5-CB15-4CA8-A3FD-DBB8665D2673}"/>
                    </a:ext>
                  </a:extLst>
                </p:cNvPr>
                <p:cNvPicPr/>
                <p:nvPr/>
              </p:nvPicPr>
              <p:blipFill>
                <a:blip r:embed="rId57"/>
                <a:stretch>
                  <a:fillRect/>
                </a:stretch>
              </p:blipFill>
              <p:spPr>
                <a:xfrm>
                  <a:off x="7813728" y="2949048"/>
                  <a:ext cx="1962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Ink 37">
                  <a:extLst>
                    <a:ext uri="{FF2B5EF4-FFF2-40B4-BE49-F238E27FC236}">
                      <a16:creationId xmlns:a16="http://schemas.microsoft.com/office/drawing/2014/main" id="{B633769C-BF0A-40EA-888D-5C1D19F93BD2}"/>
                    </a:ext>
                  </a:extLst>
                </p14:cNvPr>
                <p14:cNvContentPartPr/>
                <p14:nvPr/>
              </p14:nvContentPartPr>
              <p14:xfrm>
                <a:off x="7882848" y="2898288"/>
                <a:ext cx="127440" cy="246960"/>
              </p14:xfrm>
            </p:contentPart>
          </mc:Choice>
          <mc:Fallback>
            <p:pic>
              <p:nvPicPr>
                <p:cNvPr id="38" name="Ink 37">
                  <a:extLst>
                    <a:ext uri="{FF2B5EF4-FFF2-40B4-BE49-F238E27FC236}">
                      <a16:creationId xmlns:a16="http://schemas.microsoft.com/office/drawing/2014/main" id="{B633769C-BF0A-40EA-888D-5C1D19F93BD2}"/>
                    </a:ext>
                  </a:extLst>
                </p:cNvPr>
                <p:cNvPicPr/>
                <p:nvPr/>
              </p:nvPicPr>
              <p:blipFill>
                <a:blip r:embed="rId59"/>
                <a:stretch>
                  <a:fillRect/>
                </a:stretch>
              </p:blipFill>
              <p:spPr>
                <a:xfrm>
                  <a:off x="7878528" y="2893968"/>
                  <a:ext cx="13608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Ink 38">
                  <a:extLst>
                    <a:ext uri="{FF2B5EF4-FFF2-40B4-BE49-F238E27FC236}">
                      <a16:creationId xmlns:a16="http://schemas.microsoft.com/office/drawing/2014/main" id="{46FAF379-2BD5-41EC-A535-82503BB241A2}"/>
                    </a:ext>
                  </a:extLst>
                </p14:cNvPr>
                <p14:cNvContentPartPr/>
                <p14:nvPr/>
              </p14:nvContentPartPr>
              <p14:xfrm>
                <a:off x="8110368" y="2971368"/>
                <a:ext cx="35640" cy="155160"/>
              </p14:xfrm>
            </p:contentPart>
          </mc:Choice>
          <mc:Fallback>
            <p:pic>
              <p:nvPicPr>
                <p:cNvPr id="39" name="Ink 38">
                  <a:extLst>
                    <a:ext uri="{FF2B5EF4-FFF2-40B4-BE49-F238E27FC236}">
                      <a16:creationId xmlns:a16="http://schemas.microsoft.com/office/drawing/2014/main" id="{46FAF379-2BD5-41EC-A535-82503BB241A2}"/>
                    </a:ext>
                  </a:extLst>
                </p:cNvPr>
                <p:cNvPicPr/>
                <p:nvPr/>
              </p:nvPicPr>
              <p:blipFill>
                <a:blip r:embed="rId61"/>
                <a:stretch>
                  <a:fillRect/>
                </a:stretch>
              </p:blipFill>
              <p:spPr>
                <a:xfrm>
                  <a:off x="8106048" y="2967048"/>
                  <a:ext cx="442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0" name="Ink 39">
                  <a:extLst>
                    <a:ext uri="{FF2B5EF4-FFF2-40B4-BE49-F238E27FC236}">
                      <a16:creationId xmlns:a16="http://schemas.microsoft.com/office/drawing/2014/main" id="{9D6EE33F-086A-4B12-B330-A5FE0109CD0D}"/>
                    </a:ext>
                  </a:extLst>
                </p14:cNvPr>
                <p14:cNvContentPartPr/>
                <p14:nvPr/>
              </p14:nvContentPartPr>
              <p14:xfrm>
                <a:off x="8083008" y="3042648"/>
                <a:ext cx="111600" cy="20520"/>
              </p14:xfrm>
            </p:contentPart>
          </mc:Choice>
          <mc:Fallback>
            <p:pic>
              <p:nvPicPr>
                <p:cNvPr id="40" name="Ink 39">
                  <a:extLst>
                    <a:ext uri="{FF2B5EF4-FFF2-40B4-BE49-F238E27FC236}">
                      <a16:creationId xmlns:a16="http://schemas.microsoft.com/office/drawing/2014/main" id="{9D6EE33F-086A-4B12-B330-A5FE0109CD0D}"/>
                    </a:ext>
                  </a:extLst>
                </p:cNvPr>
                <p:cNvPicPr/>
                <p:nvPr/>
              </p:nvPicPr>
              <p:blipFill>
                <a:blip r:embed="rId63"/>
                <a:stretch>
                  <a:fillRect/>
                </a:stretch>
              </p:blipFill>
              <p:spPr>
                <a:xfrm>
                  <a:off x="8078688" y="3038328"/>
                  <a:ext cx="1202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Ink 40">
                  <a:extLst>
                    <a:ext uri="{FF2B5EF4-FFF2-40B4-BE49-F238E27FC236}">
                      <a16:creationId xmlns:a16="http://schemas.microsoft.com/office/drawing/2014/main" id="{F99C6015-A5F1-44CA-835B-11B478C2A842}"/>
                    </a:ext>
                  </a:extLst>
                </p14:cNvPr>
                <p14:cNvContentPartPr/>
                <p14:nvPr/>
              </p14:nvContentPartPr>
              <p14:xfrm>
                <a:off x="8311608" y="2934648"/>
                <a:ext cx="206280" cy="257040"/>
              </p14:xfrm>
            </p:contentPart>
          </mc:Choice>
          <mc:Fallback>
            <p:pic>
              <p:nvPicPr>
                <p:cNvPr id="41" name="Ink 40">
                  <a:extLst>
                    <a:ext uri="{FF2B5EF4-FFF2-40B4-BE49-F238E27FC236}">
                      <a16:creationId xmlns:a16="http://schemas.microsoft.com/office/drawing/2014/main" id="{F99C6015-A5F1-44CA-835B-11B478C2A842}"/>
                    </a:ext>
                  </a:extLst>
                </p:cNvPr>
                <p:cNvPicPr/>
                <p:nvPr/>
              </p:nvPicPr>
              <p:blipFill>
                <a:blip r:embed="rId65"/>
                <a:stretch>
                  <a:fillRect/>
                </a:stretch>
              </p:blipFill>
              <p:spPr>
                <a:xfrm>
                  <a:off x="8307288" y="2930328"/>
                  <a:ext cx="21492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3" name="Ink 42">
                  <a:extLst>
                    <a:ext uri="{FF2B5EF4-FFF2-40B4-BE49-F238E27FC236}">
                      <a16:creationId xmlns:a16="http://schemas.microsoft.com/office/drawing/2014/main" id="{4997789B-6131-4862-A58F-D165E2048DDA}"/>
                    </a:ext>
                  </a:extLst>
                </p14:cNvPr>
                <p14:cNvContentPartPr/>
                <p14:nvPr/>
              </p14:nvContentPartPr>
              <p14:xfrm>
                <a:off x="6551208" y="2505528"/>
                <a:ext cx="586080" cy="318600"/>
              </p14:xfrm>
            </p:contentPart>
          </mc:Choice>
          <mc:Fallback>
            <p:pic>
              <p:nvPicPr>
                <p:cNvPr id="43" name="Ink 42">
                  <a:extLst>
                    <a:ext uri="{FF2B5EF4-FFF2-40B4-BE49-F238E27FC236}">
                      <a16:creationId xmlns:a16="http://schemas.microsoft.com/office/drawing/2014/main" id="{4997789B-6131-4862-A58F-D165E2048DDA}"/>
                    </a:ext>
                  </a:extLst>
                </p:cNvPr>
                <p:cNvPicPr/>
                <p:nvPr/>
              </p:nvPicPr>
              <p:blipFill>
                <a:blip r:embed="rId67"/>
                <a:stretch>
                  <a:fillRect/>
                </a:stretch>
              </p:blipFill>
              <p:spPr>
                <a:xfrm>
                  <a:off x="6546888" y="2501208"/>
                  <a:ext cx="59472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4" name="Ink 43">
                  <a:extLst>
                    <a:ext uri="{FF2B5EF4-FFF2-40B4-BE49-F238E27FC236}">
                      <a16:creationId xmlns:a16="http://schemas.microsoft.com/office/drawing/2014/main" id="{36D1471F-4C66-4714-968D-C7FD34C8661A}"/>
                    </a:ext>
                  </a:extLst>
                </p14:cNvPr>
                <p14:cNvContentPartPr/>
                <p14:nvPr/>
              </p14:nvContentPartPr>
              <p14:xfrm>
                <a:off x="6711048" y="2998368"/>
                <a:ext cx="525960" cy="275040"/>
              </p14:xfrm>
            </p:contentPart>
          </mc:Choice>
          <mc:Fallback>
            <p:pic>
              <p:nvPicPr>
                <p:cNvPr id="44" name="Ink 43">
                  <a:extLst>
                    <a:ext uri="{FF2B5EF4-FFF2-40B4-BE49-F238E27FC236}">
                      <a16:creationId xmlns:a16="http://schemas.microsoft.com/office/drawing/2014/main" id="{36D1471F-4C66-4714-968D-C7FD34C8661A}"/>
                    </a:ext>
                  </a:extLst>
                </p:cNvPr>
                <p:cNvPicPr/>
                <p:nvPr/>
              </p:nvPicPr>
              <p:blipFill>
                <a:blip r:embed="rId69"/>
                <a:stretch>
                  <a:fillRect/>
                </a:stretch>
              </p:blipFill>
              <p:spPr>
                <a:xfrm>
                  <a:off x="6706728" y="2994048"/>
                  <a:ext cx="534600" cy="283680"/>
                </a:xfrm>
                <a:prstGeom prst="rect">
                  <a:avLst/>
                </a:prstGeom>
              </p:spPr>
            </p:pic>
          </mc:Fallback>
        </mc:AlternateContent>
      </p:grpSp>
      <p:grpSp>
        <p:nvGrpSpPr>
          <p:cNvPr id="63" name="Group 62">
            <a:extLst>
              <a:ext uri="{FF2B5EF4-FFF2-40B4-BE49-F238E27FC236}">
                <a16:creationId xmlns:a16="http://schemas.microsoft.com/office/drawing/2014/main" id="{1B16622B-E4D5-4531-88B0-14196D00BA6E}"/>
              </a:ext>
            </a:extLst>
          </p:cNvPr>
          <p:cNvGrpSpPr/>
          <p:nvPr/>
        </p:nvGrpSpPr>
        <p:grpSpPr>
          <a:xfrm>
            <a:off x="4305528" y="3665808"/>
            <a:ext cx="1081440" cy="473760"/>
            <a:chOff x="4305528" y="3665808"/>
            <a:chExt cx="1081440" cy="473760"/>
          </a:xfrm>
        </p:grpSpPr>
        <mc:AlternateContent xmlns:mc="http://schemas.openxmlformats.org/markup-compatibility/2006">
          <mc:Choice xmlns:p14="http://schemas.microsoft.com/office/powerpoint/2010/main" Requires="p14">
            <p:contentPart p14:bwMode="auto" r:id="rId70">
              <p14:nvContentPartPr>
                <p14:cNvPr id="46" name="Ink 45">
                  <a:extLst>
                    <a:ext uri="{FF2B5EF4-FFF2-40B4-BE49-F238E27FC236}">
                      <a16:creationId xmlns:a16="http://schemas.microsoft.com/office/drawing/2014/main" id="{7BB4D639-D521-4F89-9555-AA4BF463E0A9}"/>
                    </a:ext>
                  </a:extLst>
                </p14:cNvPr>
                <p14:cNvContentPartPr/>
                <p14:nvPr/>
              </p14:nvContentPartPr>
              <p14:xfrm>
                <a:off x="4305528" y="3720888"/>
                <a:ext cx="181800" cy="385920"/>
              </p14:xfrm>
            </p:contentPart>
          </mc:Choice>
          <mc:Fallback>
            <p:pic>
              <p:nvPicPr>
                <p:cNvPr id="46" name="Ink 45">
                  <a:extLst>
                    <a:ext uri="{FF2B5EF4-FFF2-40B4-BE49-F238E27FC236}">
                      <a16:creationId xmlns:a16="http://schemas.microsoft.com/office/drawing/2014/main" id="{7BB4D639-D521-4F89-9555-AA4BF463E0A9}"/>
                    </a:ext>
                  </a:extLst>
                </p:cNvPr>
                <p:cNvPicPr/>
                <p:nvPr/>
              </p:nvPicPr>
              <p:blipFill>
                <a:blip r:embed="rId71"/>
                <a:stretch>
                  <a:fillRect/>
                </a:stretch>
              </p:blipFill>
              <p:spPr>
                <a:xfrm>
                  <a:off x="4301208" y="3716568"/>
                  <a:ext cx="190440" cy="3945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7" name="Ink 46">
                  <a:extLst>
                    <a:ext uri="{FF2B5EF4-FFF2-40B4-BE49-F238E27FC236}">
                      <a16:creationId xmlns:a16="http://schemas.microsoft.com/office/drawing/2014/main" id="{7F2222CE-3779-4D83-91C5-3BC0C32A41FF}"/>
                    </a:ext>
                  </a:extLst>
                </p14:cNvPr>
                <p14:cNvContentPartPr/>
                <p14:nvPr/>
              </p14:nvContentPartPr>
              <p14:xfrm>
                <a:off x="4498488" y="3831048"/>
                <a:ext cx="187920" cy="216000"/>
              </p14:xfrm>
            </p:contentPart>
          </mc:Choice>
          <mc:Fallback>
            <p:pic>
              <p:nvPicPr>
                <p:cNvPr id="47" name="Ink 46">
                  <a:extLst>
                    <a:ext uri="{FF2B5EF4-FFF2-40B4-BE49-F238E27FC236}">
                      <a16:creationId xmlns:a16="http://schemas.microsoft.com/office/drawing/2014/main" id="{7F2222CE-3779-4D83-91C5-3BC0C32A41FF}"/>
                    </a:ext>
                  </a:extLst>
                </p:cNvPr>
                <p:cNvPicPr/>
                <p:nvPr/>
              </p:nvPicPr>
              <p:blipFill>
                <a:blip r:embed="rId73"/>
                <a:stretch>
                  <a:fillRect/>
                </a:stretch>
              </p:blipFill>
              <p:spPr>
                <a:xfrm>
                  <a:off x="4494168" y="3826728"/>
                  <a:ext cx="1965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8" name="Ink 47">
                  <a:extLst>
                    <a:ext uri="{FF2B5EF4-FFF2-40B4-BE49-F238E27FC236}">
                      <a16:creationId xmlns:a16="http://schemas.microsoft.com/office/drawing/2014/main" id="{A3B16DFD-66E8-460E-BBCF-B5A5B140E271}"/>
                    </a:ext>
                  </a:extLst>
                </p14:cNvPr>
                <p14:cNvContentPartPr/>
                <p14:nvPr/>
              </p14:nvContentPartPr>
              <p14:xfrm>
                <a:off x="4519728" y="3812688"/>
                <a:ext cx="143640" cy="263520"/>
              </p14:xfrm>
            </p:contentPart>
          </mc:Choice>
          <mc:Fallback>
            <p:pic>
              <p:nvPicPr>
                <p:cNvPr id="48" name="Ink 47">
                  <a:extLst>
                    <a:ext uri="{FF2B5EF4-FFF2-40B4-BE49-F238E27FC236}">
                      <a16:creationId xmlns:a16="http://schemas.microsoft.com/office/drawing/2014/main" id="{A3B16DFD-66E8-460E-BBCF-B5A5B140E271}"/>
                    </a:ext>
                  </a:extLst>
                </p:cNvPr>
                <p:cNvPicPr/>
                <p:nvPr/>
              </p:nvPicPr>
              <p:blipFill>
                <a:blip r:embed="rId75"/>
                <a:stretch>
                  <a:fillRect/>
                </a:stretch>
              </p:blipFill>
              <p:spPr>
                <a:xfrm>
                  <a:off x="4515408" y="3808368"/>
                  <a:ext cx="15228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9" name="Ink 48">
                  <a:extLst>
                    <a:ext uri="{FF2B5EF4-FFF2-40B4-BE49-F238E27FC236}">
                      <a16:creationId xmlns:a16="http://schemas.microsoft.com/office/drawing/2014/main" id="{32BC273F-75BC-44C5-9261-A77D5787EADC}"/>
                    </a:ext>
                  </a:extLst>
                </p14:cNvPr>
                <p14:cNvContentPartPr/>
                <p14:nvPr/>
              </p14:nvContentPartPr>
              <p14:xfrm>
                <a:off x="4745448" y="3958488"/>
                <a:ext cx="154800" cy="10440"/>
              </p14:xfrm>
            </p:contentPart>
          </mc:Choice>
          <mc:Fallback>
            <p:pic>
              <p:nvPicPr>
                <p:cNvPr id="49" name="Ink 48">
                  <a:extLst>
                    <a:ext uri="{FF2B5EF4-FFF2-40B4-BE49-F238E27FC236}">
                      <a16:creationId xmlns:a16="http://schemas.microsoft.com/office/drawing/2014/main" id="{32BC273F-75BC-44C5-9261-A77D5787EADC}"/>
                    </a:ext>
                  </a:extLst>
                </p:cNvPr>
                <p:cNvPicPr/>
                <p:nvPr/>
              </p:nvPicPr>
              <p:blipFill>
                <a:blip r:embed="rId77"/>
                <a:stretch>
                  <a:fillRect/>
                </a:stretch>
              </p:blipFill>
              <p:spPr>
                <a:xfrm>
                  <a:off x="4741128" y="3954168"/>
                  <a:ext cx="1634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0" name="Ink 49">
                  <a:extLst>
                    <a:ext uri="{FF2B5EF4-FFF2-40B4-BE49-F238E27FC236}">
                      <a16:creationId xmlns:a16="http://schemas.microsoft.com/office/drawing/2014/main" id="{68F0E1FE-A421-4CBC-85FB-291F5157043F}"/>
                    </a:ext>
                  </a:extLst>
                </p14:cNvPr>
                <p14:cNvContentPartPr/>
                <p14:nvPr/>
              </p14:nvContentPartPr>
              <p14:xfrm>
                <a:off x="4921848" y="3849048"/>
                <a:ext cx="179280" cy="225360"/>
              </p14:xfrm>
            </p:contentPart>
          </mc:Choice>
          <mc:Fallback>
            <p:pic>
              <p:nvPicPr>
                <p:cNvPr id="50" name="Ink 49">
                  <a:extLst>
                    <a:ext uri="{FF2B5EF4-FFF2-40B4-BE49-F238E27FC236}">
                      <a16:creationId xmlns:a16="http://schemas.microsoft.com/office/drawing/2014/main" id="{68F0E1FE-A421-4CBC-85FB-291F5157043F}"/>
                    </a:ext>
                  </a:extLst>
                </p:cNvPr>
                <p:cNvPicPr/>
                <p:nvPr/>
              </p:nvPicPr>
              <p:blipFill>
                <a:blip r:embed="rId79"/>
                <a:stretch>
                  <a:fillRect/>
                </a:stretch>
              </p:blipFill>
              <p:spPr>
                <a:xfrm>
                  <a:off x="4917528" y="3844728"/>
                  <a:ext cx="18792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1" name="Ink 50">
                  <a:extLst>
                    <a:ext uri="{FF2B5EF4-FFF2-40B4-BE49-F238E27FC236}">
                      <a16:creationId xmlns:a16="http://schemas.microsoft.com/office/drawing/2014/main" id="{37C94C45-A8DB-4209-BEF5-C154DF59FCB8}"/>
                    </a:ext>
                  </a:extLst>
                </p14:cNvPr>
                <p14:cNvContentPartPr/>
                <p14:nvPr/>
              </p14:nvContentPartPr>
              <p14:xfrm>
                <a:off x="4946688" y="3808728"/>
                <a:ext cx="161280" cy="50040"/>
              </p14:xfrm>
            </p:contentPart>
          </mc:Choice>
          <mc:Fallback>
            <p:pic>
              <p:nvPicPr>
                <p:cNvPr id="51" name="Ink 50">
                  <a:extLst>
                    <a:ext uri="{FF2B5EF4-FFF2-40B4-BE49-F238E27FC236}">
                      <a16:creationId xmlns:a16="http://schemas.microsoft.com/office/drawing/2014/main" id="{37C94C45-A8DB-4209-BEF5-C154DF59FCB8}"/>
                    </a:ext>
                  </a:extLst>
                </p:cNvPr>
                <p:cNvPicPr/>
                <p:nvPr/>
              </p:nvPicPr>
              <p:blipFill>
                <a:blip r:embed="rId81"/>
                <a:stretch>
                  <a:fillRect/>
                </a:stretch>
              </p:blipFill>
              <p:spPr>
                <a:xfrm>
                  <a:off x="4942368" y="3804408"/>
                  <a:ext cx="1699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2" name="Ink 51">
                  <a:extLst>
                    <a:ext uri="{FF2B5EF4-FFF2-40B4-BE49-F238E27FC236}">
                      <a16:creationId xmlns:a16="http://schemas.microsoft.com/office/drawing/2014/main" id="{677FAB09-1798-48F1-A982-5C2309732FB3}"/>
                    </a:ext>
                  </a:extLst>
                </p14:cNvPr>
                <p14:cNvContentPartPr/>
                <p14:nvPr/>
              </p14:nvContentPartPr>
              <p14:xfrm>
                <a:off x="5092848" y="3665808"/>
                <a:ext cx="294120" cy="473760"/>
              </p14:xfrm>
            </p:contentPart>
          </mc:Choice>
          <mc:Fallback>
            <p:pic>
              <p:nvPicPr>
                <p:cNvPr id="52" name="Ink 51">
                  <a:extLst>
                    <a:ext uri="{FF2B5EF4-FFF2-40B4-BE49-F238E27FC236}">
                      <a16:creationId xmlns:a16="http://schemas.microsoft.com/office/drawing/2014/main" id="{677FAB09-1798-48F1-A982-5C2309732FB3}"/>
                    </a:ext>
                  </a:extLst>
                </p:cNvPr>
                <p:cNvPicPr/>
                <p:nvPr/>
              </p:nvPicPr>
              <p:blipFill>
                <a:blip r:embed="rId83"/>
                <a:stretch>
                  <a:fillRect/>
                </a:stretch>
              </p:blipFill>
              <p:spPr>
                <a:xfrm>
                  <a:off x="5088528" y="3661488"/>
                  <a:ext cx="302760" cy="482400"/>
                </a:xfrm>
                <a:prstGeom prst="rect">
                  <a:avLst/>
                </a:prstGeom>
              </p:spPr>
            </p:pic>
          </mc:Fallback>
        </mc:AlternateContent>
      </p:grpSp>
      <p:grpSp>
        <p:nvGrpSpPr>
          <p:cNvPr id="62" name="Group 61">
            <a:extLst>
              <a:ext uri="{FF2B5EF4-FFF2-40B4-BE49-F238E27FC236}">
                <a16:creationId xmlns:a16="http://schemas.microsoft.com/office/drawing/2014/main" id="{9CA0F630-53AB-4156-B1D2-52981C70D7C1}"/>
              </a:ext>
            </a:extLst>
          </p:cNvPr>
          <p:cNvGrpSpPr/>
          <p:nvPr/>
        </p:nvGrpSpPr>
        <p:grpSpPr>
          <a:xfrm>
            <a:off x="5769648" y="3815568"/>
            <a:ext cx="221760" cy="200520"/>
            <a:chOff x="5769648" y="3815568"/>
            <a:chExt cx="221760" cy="200520"/>
          </a:xfrm>
        </p:grpSpPr>
        <mc:AlternateContent xmlns:mc="http://schemas.openxmlformats.org/markup-compatibility/2006">
          <mc:Choice xmlns:p14="http://schemas.microsoft.com/office/powerpoint/2010/main" Requires="p14">
            <p:contentPart p14:bwMode="auto" r:id="rId84">
              <p14:nvContentPartPr>
                <p14:cNvPr id="53" name="Ink 52">
                  <a:extLst>
                    <a:ext uri="{FF2B5EF4-FFF2-40B4-BE49-F238E27FC236}">
                      <a16:creationId xmlns:a16="http://schemas.microsoft.com/office/drawing/2014/main" id="{C3878C00-6C0D-4208-A14C-08881516DBF5}"/>
                    </a:ext>
                  </a:extLst>
                </p14:cNvPr>
                <p14:cNvContentPartPr/>
                <p14:nvPr/>
              </p14:nvContentPartPr>
              <p14:xfrm>
                <a:off x="5769648" y="3831048"/>
                <a:ext cx="35640" cy="154800"/>
              </p14:xfrm>
            </p:contentPart>
          </mc:Choice>
          <mc:Fallback>
            <p:pic>
              <p:nvPicPr>
                <p:cNvPr id="53" name="Ink 52">
                  <a:extLst>
                    <a:ext uri="{FF2B5EF4-FFF2-40B4-BE49-F238E27FC236}">
                      <a16:creationId xmlns:a16="http://schemas.microsoft.com/office/drawing/2014/main" id="{C3878C00-6C0D-4208-A14C-08881516DBF5}"/>
                    </a:ext>
                  </a:extLst>
                </p:cNvPr>
                <p:cNvPicPr/>
                <p:nvPr/>
              </p:nvPicPr>
              <p:blipFill>
                <a:blip r:embed="rId85"/>
                <a:stretch>
                  <a:fillRect/>
                </a:stretch>
              </p:blipFill>
              <p:spPr>
                <a:xfrm>
                  <a:off x="5765328" y="3826728"/>
                  <a:ext cx="442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4" name="Ink 53">
                  <a:extLst>
                    <a:ext uri="{FF2B5EF4-FFF2-40B4-BE49-F238E27FC236}">
                      <a16:creationId xmlns:a16="http://schemas.microsoft.com/office/drawing/2014/main" id="{C198E3D2-F64A-4E3A-8605-70820FF5022B}"/>
                    </a:ext>
                  </a:extLst>
                </p14:cNvPr>
                <p14:cNvContentPartPr/>
                <p14:nvPr/>
              </p14:nvContentPartPr>
              <p14:xfrm>
                <a:off x="5853528" y="3815568"/>
                <a:ext cx="137880" cy="200520"/>
              </p14:xfrm>
            </p:contentPart>
          </mc:Choice>
          <mc:Fallback>
            <p:pic>
              <p:nvPicPr>
                <p:cNvPr id="54" name="Ink 53">
                  <a:extLst>
                    <a:ext uri="{FF2B5EF4-FFF2-40B4-BE49-F238E27FC236}">
                      <a16:creationId xmlns:a16="http://schemas.microsoft.com/office/drawing/2014/main" id="{C198E3D2-F64A-4E3A-8605-70820FF5022B}"/>
                    </a:ext>
                  </a:extLst>
                </p:cNvPr>
                <p:cNvPicPr/>
                <p:nvPr/>
              </p:nvPicPr>
              <p:blipFill>
                <a:blip r:embed="rId87"/>
                <a:stretch>
                  <a:fillRect/>
                </a:stretch>
              </p:blipFill>
              <p:spPr>
                <a:xfrm>
                  <a:off x="5849208" y="3811248"/>
                  <a:ext cx="146520" cy="209160"/>
                </a:xfrm>
                <a:prstGeom prst="rect">
                  <a:avLst/>
                </a:prstGeom>
              </p:spPr>
            </p:pic>
          </mc:Fallback>
        </mc:AlternateContent>
      </p:grpSp>
      <p:grpSp>
        <p:nvGrpSpPr>
          <p:cNvPr id="71" name="Group 70">
            <a:extLst>
              <a:ext uri="{FF2B5EF4-FFF2-40B4-BE49-F238E27FC236}">
                <a16:creationId xmlns:a16="http://schemas.microsoft.com/office/drawing/2014/main" id="{62C8779A-64EE-4CBA-89CC-0A65A477B262}"/>
              </a:ext>
            </a:extLst>
          </p:cNvPr>
          <p:cNvGrpSpPr/>
          <p:nvPr/>
        </p:nvGrpSpPr>
        <p:grpSpPr>
          <a:xfrm>
            <a:off x="4882608" y="4236408"/>
            <a:ext cx="1068480" cy="416160"/>
            <a:chOff x="4882608" y="4236408"/>
            <a:chExt cx="1068480" cy="416160"/>
          </a:xfrm>
        </p:grpSpPr>
        <mc:AlternateContent xmlns:mc="http://schemas.openxmlformats.org/markup-compatibility/2006">
          <mc:Choice xmlns:p14="http://schemas.microsoft.com/office/powerpoint/2010/main" Requires="p14">
            <p:contentPart p14:bwMode="auto" r:id="rId88">
              <p14:nvContentPartPr>
                <p14:cNvPr id="64" name="Ink 63">
                  <a:extLst>
                    <a:ext uri="{FF2B5EF4-FFF2-40B4-BE49-F238E27FC236}">
                      <a16:creationId xmlns:a16="http://schemas.microsoft.com/office/drawing/2014/main" id="{8C09E45D-D05D-4481-90E9-2E3DF13020F0}"/>
                    </a:ext>
                  </a:extLst>
                </p14:cNvPr>
                <p14:cNvContentPartPr/>
                <p14:nvPr/>
              </p14:nvContentPartPr>
              <p14:xfrm>
                <a:off x="4990968" y="4236408"/>
                <a:ext cx="120960" cy="416160"/>
              </p14:xfrm>
            </p:contentPart>
          </mc:Choice>
          <mc:Fallback>
            <p:pic>
              <p:nvPicPr>
                <p:cNvPr id="64" name="Ink 63">
                  <a:extLst>
                    <a:ext uri="{FF2B5EF4-FFF2-40B4-BE49-F238E27FC236}">
                      <a16:creationId xmlns:a16="http://schemas.microsoft.com/office/drawing/2014/main" id="{8C09E45D-D05D-4481-90E9-2E3DF13020F0}"/>
                    </a:ext>
                  </a:extLst>
                </p:cNvPr>
                <p:cNvPicPr/>
                <p:nvPr/>
              </p:nvPicPr>
              <p:blipFill>
                <a:blip r:embed="rId89"/>
                <a:stretch>
                  <a:fillRect/>
                </a:stretch>
              </p:blipFill>
              <p:spPr>
                <a:xfrm>
                  <a:off x="4986648" y="4232088"/>
                  <a:ext cx="129600" cy="4248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5" name="Ink 64">
                  <a:extLst>
                    <a:ext uri="{FF2B5EF4-FFF2-40B4-BE49-F238E27FC236}">
                      <a16:creationId xmlns:a16="http://schemas.microsoft.com/office/drawing/2014/main" id="{F22EEADA-3370-4C9B-A5B6-6DA6FC49484F}"/>
                    </a:ext>
                  </a:extLst>
                </p14:cNvPr>
                <p14:cNvContentPartPr/>
                <p14:nvPr/>
              </p14:nvContentPartPr>
              <p14:xfrm>
                <a:off x="4882608" y="4479768"/>
                <a:ext cx="218880" cy="19080"/>
              </p14:xfrm>
            </p:contentPart>
          </mc:Choice>
          <mc:Fallback>
            <p:pic>
              <p:nvPicPr>
                <p:cNvPr id="65" name="Ink 64">
                  <a:extLst>
                    <a:ext uri="{FF2B5EF4-FFF2-40B4-BE49-F238E27FC236}">
                      <a16:creationId xmlns:a16="http://schemas.microsoft.com/office/drawing/2014/main" id="{F22EEADA-3370-4C9B-A5B6-6DA6FC49484F}"/>
                    </a:ext>
                  </a:extLst>
                </p:cNvPr>
                <p:cNvPicPr/>
                <p:nvPr/>
              </p:nvPicPr>
              <p:blipFill>
                <a:blip r:embed="rId91"/>
                <a:stretch>
                  <a:fillRect/>
                </a:stretch>
              </p:blipFill>
              <p:spPr>
                <a:xfrm>
                  <a:off x="4878288" y="4475448"/>
                  <a:ext cx="2275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6" name="Ink 65">
                  <a:extLst>
                    <a:ext uri="{FF2B5EF4-FFF2-40B4-BE49-F238E27FC236}">
                      <a16:creationId xmlns:a16="http://schemas.microsoft.com/office/drawing/2014/main" id="{993E745B-0892-435A-A5CA-22FB772E64FF}"/>
                    </a:ext>
                  </a:extLst>
                </p14:cNvPr>
                <p14:cNvContentPartPr/>
                <p14:nvPr/>
              </p14:nvContentPartPr>
              <p14:xfrm>
                <a:off x="5119488" y="4432968"/>
                <a:ext cx="149040" cy="194400"/>
              </p14:xfrm>
            </p:contentPart>
          </mc:Choice>
          <mc:Fallback>
            <p:pic>
              <p:nvPicPr>
                <p:cNvPr id="66" name="Ink 65">
                  <a:extLst>
                    <a:ext uri="{FF2B5EF4-FFF2-40B4-BE49-F238E27FC236}">
                      <a16:creationId xmlns:a16="http://schemas.microsoft.com/office/drawing/2014/main" id="{993E745B-0892-435A-A5CA-22FB772E64FF}"/>
                    </a:ext>
                  </a:extLst>
                </p:cNvPr>
                <p:cNvPicPr/>
                <p:nvPr/>
              </p:nvPicPr>
              <p:blipFill>
                <a:blip r:embed="rId93"/>
                <a:stretch>
                  <a:fillRect/>
                </a:stretch>
              </p:blipFill>
              <p:spPr>
                <a:xfrm>
                  <a:off x="5115168" y="4428648"/>
                  <a:ext cx="1576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7" name="Ink 66">
                  <a:extLst>
                    <a:ext uri="{FF2B5EF4-FFF2-40B4-BE49-F238E27FC236}">
                      <a16:creationId xmlns:a16="http://schemas.microsoft.com/office/drawing/2014/main" id="{476E3EA1-D5A6-45E9-9C47-68AC9F38C87C}"/>
                    </a:ext>
                  </a:extLst>
                </p14:cNvPr>
                <p14:cNvContentPartPr/>
                <p14:nvPr/>
              </p14:nvContentPartPr>
              <p14:xfrm>
                <a:off x="5329008" y="4428288"/>
                <a:ext cx="158040" cy="189360"/>
              </p14:xfrm>
            </p:contentPart>
          </mc:Choice>
          <mc:Fallback>
            <p:pic>
              <p:nvPicPr>
                <p:cNvPr id="67" name="Ink 66">
                  <a:extLst>
                    <a:ext uri="{FF2B5EF4-FFF2-40B4-BE49-F238E27FC236}">
                      <a16:creationId xmlns:a16="http://schemas.microsoft.com/office/drawing/2014/main" id="{476E3EA1-D5A6-45E9-9C47-68AC9F38C87C}"/>
                    </a:ext>
                  </a:extLst>
                </p:cNvPr>
                <p:cNvPicPr/>
                <p:nvPr/>
              </p:nvPicPr>
              <p:blipFill>
                <a:blip r:embed="rId95"/>
                <a:stretch>
                  <a:fillRect/>
                </a:stretch>
              </p:blipFill>
              <p:spPr>
                <a:xfrm>
                  <a:off x="5324688" y="4423968"/>
                  <a:ext cx="16668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8" name="Ink 67">
                  <a:extLst>
                    <a:ext uri="{FF2B5EF4-FFF2-40B4-BE49-F238E27FC236}">
                      <a16:creationId xmlns:a16="http://schemas.microsoft.com/office/drawing/2014/main" id="{A1AD362C-F3EB-40C7-B53B-63D9BBC88A94}"/>
                    </a:ext>
                  </a:extLst>
                </p14:cNvPr>
                <p14:cNvContentPartPr/>
                <p14:nvPr/>
              </p14:nvContentPartPr>
              <p14:xfrm>
                <a:off x="5486328" y="4242528"/>
                <a:ext cx="88920" cy="364320"/>
              </p14:xfrm>
            </p:contentPart>
          </mc:Choice>
          <mc:Fallback>
            <p:pic>
              <p:nvPicPr>
                <p:cNvPr id="68" name="Ink 67">
                  <a:extLst>
                    <a:ext uri="{FF2B5EF4-FFF2-40B4-BE49-F238E27FC236}">
                      <a16:creationId xmlns:a16="http://schemas.microsoft.com/office/drawing/2014/main" id="{A1AD362C-F3EB-40C7-B53B-63D9BBC88A94}"/>
                    </a:ext>
                  </a:extLst>
                </p:cNvPr>
                <p:cNvPicPr/>
                <p:nvPr/>
              </p:nvPicPr>
              <p:blipFill>
                <a:blip r:embed="rId97"/>
                <a:stretch>
                  <a:fillRect/>
                </a:stretch>
              </p:blipFill>
              <p:spPr>
                <a:xfrm>
                  <a:off x="5482008" y="4238208"/>
                  <a:ext cx="97560" cy="3729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9" name="Ink 68">
                  <a:extLst>
                    <a:ext uri="{FF2B5EF4-FFF2-40B4-BE49-F238E27FC236}">
                      <a16:creationId xmlns:a16="http://schemas.microsoft.com/office/drawing/2014/main" id="{0ACBCADC-0460-4819-8553-50C3B24D32D7}"/>
                    </a:ext>
                  </a:extLst>
                </p14:cNvPr>
                <p14:cNvContentPartPr/>
                <p14:nvPr/>
              </p14:nvContentPartPr>
              <p14:xfrm>
                <a:off x="5449248" y="4432968"/>
                <a:ext cx="340200" cy="167760"/>
              </p14:xfrm>
            </p:contentPart>
          </mc:Choice>
          <mc:Fallback>
            <p:pic>
              <p:nvPicPr>
                <p:cNvPr id="69" name="Ink 68">
                  <a:extLst>
                    <a:ext uri="{FF2B5EF4-FFF2-40B4-BE49-F238E27FC236}">
                      <a16:creationId xmlns:a16="http://schemas.microsoft.com/office/drawing/2014/main" id="{0ACBCADC-0460-4819-8553-50C3B24D32D7}"/>
                    </a:ext>
                  </a:extLst>
                </p:cNvPr>
                <p:cNvPicPr/>
                <p:nvPr/>
              </p:nvPicPr>
              <p:blipFill>
                <a:blip r:embed="rId99"/>
                <a:stretch>
                  <a:fillRect/>
                </a:stretch>
              </p:blipFill>
              <p:spPr>
                <a:xfrm>
                  <a:off x="5444928" y="4428648"/>
                  <a:ext cx="3488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0" name="Ink 69">
                  <a:extLst>
                    <a:ext uri="{FF2B5EF4-FFF2-40B4-BE49-F238E27FC236}">
                      <a16:creationId xmlns:a16="http://schemas.microsoft.com/office/drawing/2014/main" id="{FD0054F0-BD18-4E81-AB34-5AC7EEFC0DFB}"/>
                    </a:ext>
                  </a:extLst>
                </p14:cNvPr>
                <p14:cNvContentPartPr/>
                <p14:nvPr/>
              </p14:nvContentPartPr>
              <p14:xfrm>
                <a:off x="5815368" y="4389768"/>
                <a:ext cx="135720" cy="185760"/>
              </p14:xfrm>
            </p:contentPart>
          </mc:Choice>
          <mc:Fallback>
            <p:pic>
              <p:nvPicPr>
                <p:cNvPr id="70" name="Ink 69">
                  <a:extLst>
                    <a:ext uri="{FF2B5EF4-FFF2-40B4-BE49-F238E27FC236}">
                      <a16:creationId xmlns:a16="http://schemas.microsoft.com/office/drawing/2014/main" id="{FD0054F0-BD18-4E81-AB34-5AC7EEFC0DFB}"/>
                    </a:ext>
                  </a:extLst>
                </p:cNvPr>
                <p:cNvPicPr/>
                <p:nvPr/>
              </p:nvPicPr>
              <p:blipFill>
                <a:blip r:embed="rId101"/>
                <a:stretch>
                  <a:fillRect/>
                </a:stretch>
              </p:blipFill>
              <p:spPr>
                <a:xfrm>
                  <a:off x="5811048" y="4385448"/>
                  <a:ext cx="144360" cy="194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2">
            <p14:nvContentPartPr>
              <p14:cNvPr id="72" name="Ink 71">
                <a:extLst>
                  <a:ext uri="{FF2B5EF4-FFF2-40B4-BE49-F238E27FC236}">
                    <a16:creationId xmlns:a16="http://schemas.microsoft.com/office/drawing/2014/main" id="{5C48FF3E-31C5-4ED9-8A42-280A32AD7CBF}"/>
                  </a:ext>
                </a:extLst>
              </p14:cNvPr>
              <p14:cNvContentPartPr/>
              <p14:nvPr/>
            </p14:nvContentPartPr>
            <p14:xfrm>
              <a:off x="6224688" y="4553208"/>
              <a:ext cx="48600" cy="180720"/>
            </p14:xfrm>
          </p:contentPart>
        </mc:Choice>
        <mc:Fallback>
          <p:pic>
            <p:nvPicPr>
              <p:cNvPr id="72" name="Ink 71">
                <a:extLst>
                  <a:ext uri="{FF2B5EF4-FFF2-40B4-BE49-F238E27FC236}">
                    <a16:creationId xmlns:a16="http://schemas.microsoft.com/office/drawing/2014/main" id="{5C48FF3E-31C5-4ED9-8A42-280A32AD7CBF}"/>
                  </a:ext>
                </a:extLst>
              </p:cNvPr>
              <p:cNvPicPr/>
              <p:nvPr/>
            </p:nvPicPr>
            <p:blipFill>
              <a:blip r:embed="rId103"/>
              <a:stretch>
                <a:fillRect/>
              </a:stretch>
            </p:blipFill>
            <p:spPr>
              <a:xfrm>
                <a:off x="6220368" y="4548888"/>
                <a:ext cx="57240" cy="189360"/>
              </a:xfrm>
              <a:prstGeom prst="rect">
                <a:avLst/>
              </a:prstGeom>
            </p:spPr>
          </p:pic>
        </mc:Fallback>
      </mc:AlternateContent>
      <p:grpSp>
        <p:nvGrpSpPr>
          <p:cNvPr id="112" name="Group 111">
            <a:extLst>
              <a:ext uri="{FF2B5EF4-FFF2-40B4-BE49-F238E27FC236}">
                <a16:creationId xmlns:a16="http://schemas.microsoft.com/office/drawing/2014/main" id="{B6BF7EAF-A98C-4EB9-9D4F-E773AA55C00D}"/>
              </a:ext>
            </a:extLst>
          </p:cNvPr>
          <p:cNvGrpSpPr/>
          <p:nvPr/>
        </p:nvGrpSpPr>
        <p:grpSpPr>
          <a:xfrm>
            <a:off x="6527448" y="3801528"/>
            <a:ext cx="2554920" cy="1015560"/>
            <a:chOff x="6527448" y="3801528"/>
            <a:chExt cx="2554920" cy="1015560"/>
          </a:xfrm>
        </p:grpSpPr>
        <mc:AlternateContent xmlns:mc="http://schemas.openxmlformats.org/markup-compatibility/2006">
          <mc:Choice xmlns:p14="http://schemas.microsoft.com/office/powerpoint/2010/main" Requires="p14">
            <p:contentPart p14:bwMode="auto" r:id="rId104">
              <p14:nvContentPartPr>
                <p14:cNvPr id="55" name="Ink 54">
                  <a:extLst>
                    <a:ext uri="{FF2B5EF4-FFF2-40B4-BE49-F238E27FC236}">
                      <a16:creationId xmlns:a16="http://schemas.microsoft.com/office/drawing/2014/main" id="{AFFB88DD-77B3-4EB3-AFFC-A190A679ED14}"/>
                    </a:ext>
                  </a:extLst>
                </p14:cNvPr>
                <p14:cNvContentPartPr/>
                <p14:nvPr/>
              </p14:nvContentPartPr>
              <p14:xfrm>
                <a:off x="6527448" y="3806208"/>
                <a:ext cx="119520" cy="235800"/>
              </p14:xfrm>
            </p:contentPart>
          </mc:Choice>
          <mc:Fallback>
            <p:pic>
              <p:nvPicPr>
                <p:cNvPr id="55" name="Ink 54">
                  <a:extLst>
                    <a:ext uri="{FF2B5EF4-FFF2-40B4-BE49-F238E27FC236}">
                      <a16:creationId xmlns:a16="http://schemas.microsoft.com/office/drawing/2014/main" id="{AFFB88DD-77B3-4EB3-AFFC-A190A679ED14}"/>
                    </a:ext>
                  </a:extLst>
                </p:cNvPr>
                <p:cNvPicPr/>
                <p:nvPr/>
              </p:nvPicPr>
              <p:blipFill>
                <a:blip r:embed="rId105"/>
                <a:stretch>
                  <a:fillRect/>
                </a:stretch>
              </p:blipFill>
              <p:spPr>
                <a:xfrm>
                  <a:off x="6523128" y="3801888"/>
                  <a:ext cx="12816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6" name="Ink 55">
                  <a:extLst>
                    <a:ext uri="{FF2B5EF4-FFF2-40B4-BE49-F238E27FC236}">
                      <a16:creationId xmlns:a16="http://schemas.microsoft.com/office/drawing/2014/main" id="{5CC855A5-9DFF-4ADC-94C3-8D3BF93030A7}"/>
                    </a:ext>
                  </a:extLst>
                </p14:cNvPr>
                <p14:cNvContentPartPr/>
                <p14:nvPr/>
              </p14:nvContentPartPr>
              <p14:xfrm>
                <a:off x="6682248" y="3860568"/>
                <a:ext cx="149040" cy="171720"/>
              </p14:xfrm>
            </p:contentPart>
          </mc:Choice>
          <mc:Fallback>
            <p:pic>
              <p:nvPicPr>
                <p:cNvPr id="56" name="Ink 55">
                  <a:extLst>
                    <a:ext uri="{FF2B5EF4-FFF2-40B4-BE49-F238E27FC236}">
                      <a16:creationId xmlns:a16="http://schemas.microsoft.com/office/drawing/2014/main" id="{5CC855A5-9DFF-4ADC-94C3-8D3BF93030A7}"/>
                    </a:ext>
                  </a:extLst>
                </p:cNvPr>
                <p:cNvPicPr/>
                <p:nvPr/>
              </p:nvPicPr>
              <p:blipFill>
                <a:blip r:embed="rId107"/>
                <a:stretch>
                  <a:fillRect/>
                </a:stretch>
              </p:blipFill>
              <p:spPr>
                <a:xfrm>
                  <a:off x="6677928" y="3856248"/>
                  <a:ext cx="15768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7" name="Ink 56">
                  <a:extLst>
                    <a:ext uri="{FF2B5EF4-FFF2-40B4-BE49-F238E27FC236}">
                      <a16:creationId xmlns:a16="http://schemas.microsoft.com/office/drawing/2014/main" id="{E6A5A59E-5EE6-498D-9F1B-1CC25A3DF25B}"/>
                    </a:ext>
                  </a:extLst>
                </p14:cNvPr>
                <p14:cNvContentPartPr/>
                <p14:nvPr/>
              </p14:nvContentPartPr>
              <p14:xfrm>
                <a:off x="6848568" y="3880008"/>
                <a:ext cx="257040" cy="163440"/>
              </p14:xfrm>
            </p:contentPart>
          </mc:Choice>
          <mc:Fallback>
            <p:pic>
              <p:nvPicPr>
                <p:cNvPr id="57" name="Ink 56">
                  <a:extLst>
                    <a:ext uri="{FF2B5EF4-FFF2-40B4-BE49-F238E27FC236}">
                      <a16:creationId xmlns:a16="http://schemas.microsoft.com/office/drawing/2014/main" id="{E6A5A59E-5EE6-498D-9F1B-1CC25A3DF25B}"/>
                    </a:ext>
                  </a:extLst>
                </p:cNvPr>
                <p:cNvPicPr/>
                <p:nvPr/>
              </p:nvPicPr>
              <p:blipFill>
                <a:blip r:embed="rId109"/>
                <a:stretch>
                  <a:fillRect/>
                </a:stretch>
              </p:blipFill>
              <p:spPr>
                <a:xfrm>
                  <a:off x="6844248" y="3875688"/>
                  <a:ext cx="2656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8" name="Ink 57">
                  <a:extLst>
                    <a:ext uri="{FF2B5EF4-FFF2-40B4-BE49-F238E27FC236}">
                      <a16:creationId xmlns:a16="http://schemas.microsoft.com/office/drawing/2014/main" id="{9E83C328-936C-4048-81C3-015416003F91}"/>
                    </a:ext>
                  </a:extLst>
                </p14:cNvPr>
                <p14:cNvContentPartPr/>
                <p14:nvPr/>
              </p14:nvContentPartPr>
              <p14:xfrm>
                <a:off x="7158888" y="3874248"/>
                <a:ext cx="275040" cy="187560"/>
              </p14:xfrm>
            </p:contentPart>
          </mc:Choice>
          <mc:Fallback>
            <p:pic>
              <p:nvPicPr>
                <p:cNvPr id="58" name="Ink 57">
                  <a:extLst>
                    <a:ext uri="{FF2B5EF4-FFF2-40B4-BE49-F238E27FC236}">
                      <a16:creationId xmlns:a16="http://schemas.microsoft.com/office/drawing/2014/main" id="{9E83C328-936C-4048-81C3-015416003F91}"/>
                    </a:ext>
                  </a:extLst>
                </p:cNvPr>
                <p:cNvPicPr/>
                <p:nvPr/>
              </p:nvPicPr>
              <p:blipFill>
                <a:blip r:embed="rId111"/>
                <a:stretch>
                  <a:fillRect/>
                </a:stretch>
              </p:blipFill>
              <p:spPr>
                <a:xfrm>
                  <a:off x="7154568" y="3869928"/>
                  <a:ext cx="28368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59" name="Ink 58">
                  <a:extLst>
                    <a:ext uri="{FF2B5EF4-FFF2-40B4-BE49-F238E27FC236}">
                      <a16:creationId xmlns:a16="http://schemas.microsoft.com/office/drawing/2014/main" id="{E777AF23-CF21-4839-8E38-8823258D83D3}"/>
                    </a:ext>
                  </a:extLst>
                </p14:cNvPr>
                <p14:cNvContentPartPr/>
                <p14:nvPr/>
              </p14:nvContentPartPr>
              <p14:xfrm>
                <a:off x="7451568" y="3864888"/>
                <a:ext cx="176760" cy="176760"/>
              </p14:xfrm>
            </p:contentPart>
          </mc:Choice>
          <mc:Fallback>
            <p:pic>
              <p:nvPicPr>
                <p:cNvPr id="59" name="Ink 58">
                  <a:extLst>
                    <a:ext uri="{FF2B5EF4-FFF2-40B4-BE49-F238E27FC236}">
                      <a16:creationId xmlns:a16="http://schemas.microsoft.com/office/drawing/2014/main" id="{E777AF23-CF21-4839-8E38-8823258D83D3}"/>
                    </a:ext>
                  </a:extLst>
                </p:cNvPr>
                <p:cNvPicPr/>
                <p:nvPr/>
              </p:nvPicPr>
              <p:blipFill>
                <a:blip r:embed="rId113"/>
                <a:stretch>
                  <a:fillRect/>
                </a:stretch>
              </p:blipFill>
              <p:spPr>
                <a:xfrm>
                  <a:off x="7447248" y="3860568"/>
                  <a:ext cx="1854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0" name="Ink 59">
                  <a:extLst>
                    <a:ext uri="{FF2B5EF4-FFF2-40B4-BE49-F238E27FC236}">
                      <a16:creationId xmlns:a16="http://schemas.microsoft.com/office/drawing/2014/main" id="{6D0FF442-82D0-418A-93A0-AE05E9346BFF}"/>
                    </a:ext>
                  </a:extLst>
                </p14:cNvPr>
                <p14:cNvContentPartPr/>
                <p14:nvPr/>
              </p14:nvContentPartPr>
              <p14:xfrm>
                <a:off x="7697448" y="3801528"/>
                <a:ext cx="176400" cy="230400"/>
              </p14:xfrm>
            </p:contentPart>
          </mc:Choice>
          <mc:Fallback>
            <p:pic>
              <p:nvPicPr>
                <p:cNvPr id="60" name="Ink 59">
                  <a:extLst>
                    <a:ext uri="{FF2B5EF4-FFF2-40B4-BE49-F238E27FC236}">
                      <a16:creationId xmlns:a16="http://schemas.microsoft.com/office/drawing/2014/main" id="{6D0FF442-82D0-418A-93A0-AE05E9346BFF}"/>
                    </a:ext>
                  </a:extLst>
                </p:cNvPr>
                <p:cNvPicPr/>
                <p:nvPr/>
              </p:nvPicPr>
              <p:blipFill>
                <a:blip r:embed="rId115"/>
                <a:stretch>
                  <a:fillRect/>
                </a:stretch>
              </p:blipFill>
              <p:spPr>
                <a:xfrm>
                  <a:off x="7693128" y="3797208"/>
                  <a:ext cx="18504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3" name="Ink 72">
                  <a:extLst>
                    <a:ext uri="{FF2B5EF4-FFF2-40B4-BE49-F238E27FC236}">
                      <a16:creationId xmlns:a16="http://schemas.microsoft.com/office/drawing/2014/main" id="{D0EE9CD5-9A72-4805-B504-05AEB49998A0}"/>
                    </a:ext>
                  </a:extLst>
                </p14:cNvPr>
                <p14:cNvContentPartPr/>
                <p14:nvPr/>
              </p14:nvContentPartPr>
              <p14:xfrm>
                <a:off x="6529968" y="4342968"/>
                <a:ext cx="137160" cy="228960"/>
              </p14:xfrm>
            </p:contentPart>
          </mc:Choice>
          <mc:Fallback>
            <p:pic>
              <p:nvPicPr>
                <p:cNvPr id="73" name="Ink 72">
                  <a:extLst>
                    <a:ext uri="{FF2B5EF4-FFF2-40B4-BE49-F238E27FC236}">
                      <a16:creationId xmlns:a16="http://schemas.microsoft.com/office/drawing/2014/main" id="{D0EE9CD5-9A72-4805-B504-05AEB49998A0}"/>
                    </a:ext>
                  </a:extLst>
                </p:cNvPr>
                <p:cNvPicPr/>
                <p:nvPr/>
              </p:nvPicPr>
              <p:blipFill>
                <a:blip r:embed="rId117"/>
                <a:stretch>
                  <a:fillRect/>
                </a:stretch>
              </p:blipFill>
              <p:spPr>
                <a:xfrm>
                  <a:off x="6525648" y="4338648"/>
                  <a:ext cx="14580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4" name="Ink 73">
                  <a:extLst>
                    <a:ext uri="{FF2B5EF4-FFF2-40B4-BE49-F238E27FC236}">
                      <a16:creationId xmlns:a16="http://schemas.microsoft.com/office/drawing/2014/main" id="{516B1B38-0B21-435E-91D1-3EEAFB3E5AB6}"/>
                    </a:ext>
                  </a:extLst>
                </p14:cNvPr>
                <p14:cNvContentPartPr/>
                <p14:nvPr/>
              </p14:nvContentPartPr>
              <p14:xfrm>
                <a:off x="6664248" y="4324248"/>
                <a:ext cx="134640" cy="209520"/>
              </p14:xfrm>
            </p:contentPart>
          </mc:Choice>
          <mc:Fallback>
            <p:pic>
              <p:nvPicPr>
                <p:cNvPr id="74" name="Ink 73">
                  <a:extLst>
                    <a:ext uri="{FF2B5EF4-FFF2-40B4-BE49-F238E27FC236}">
                      <a16:creationId xmlns:a16="http://schemas.microsoft.com/office/drawing/2014/main" id="{516B1B38-0B21-435E-91D1-3EEAFB3E5AB6}"/>
                    </a:ext>
                  </a:extLst>
                </p:cNvPr>
                <p:cNvPicPr/>
                <p:nvPr/>
              </p:nvPicPr>
              <p:blipFill>
                <a:blip r:embed="rId119"/>
                <a:stretch>
                  <a:fillRect/>
                </a:stretch>
              </p:blipFill>
              <p:spPr>
                <a:xfrm>
                  <a:off x="6659928" y="4319928"/>
                  <a:ext cx="1432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5" name="Ink 74">
                  <a:extLst>
                    <a:ext uri="{FF2B5EF4-FFF2-40B4-BE49-F238E27FC236}">
                      <a16:creationId xmlns:a16="http://schemas.microsoft.com/office/drawing/2014/main" id="{8201BAC2-B0B6-43AF-901E-9E6796E0E6C4}"/>
                    </a:ext>
                  </a:extLst>
                </p14:cNvPr>
                <p14:cNvContentPartPr/>
                <p14:nvPr/>
              </p14:nvContentPartPr>
              <p14:xfrm>
                <a:off x="6830568" y="4132728"/>
                <a:ext cx="109080" cy="387000"/>
              </p14:xfrm>
            </p:contentPart>
          </mc:Choice>
          <mc:Fallback>
            <p:pic>
              <p:nvPicPr>
                <p:cNvPr id="75" name="Ink 74">
                  <a:extLst>
                    <a:ext uri="{FF2B5EF4-FFF2-40B4-BE49-F238E27FC236}">
                      <a16:creationId xmlns:a16="http://schemas.microsoft.com/office/drawing/2014/main" id="{8201BAC2-B0B6-43AF-901E-9E6796E0E6C4}"/>
                    </a:ext>
                  </a:extLst>
                </p:cNvPr>
                <p:cNvPicPr/>
                <p:nvPr/>
              </p:nvPicPr>
              <p:blipFill>
                <a:blip r:embed="rId121"/>
                <a:stretch>
                  <a:fillRect/>
                </a:stretch>
              </p:blipFill>
              <p:spPr>
                <a:xfrm>
                  <a:off x="6826248" y="4128408"/>
                  <a:ext cx="117720" cy="3956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6" name="Ink 75">
                  <a:extLst>
                    <a:ext uri="{FF2B5EF4-FFF2-40B4-BE49-F238E27FC236}">
                      <a16:creationId xmlns:a16="http://schemas.microsoft.com/office/drawing/2014/main" id="{0365AC4B-2C93-49C8-AAC4-7A3E7F114367}"/>
                    </a:ext>
                  </a:extLst>
                </p14:cNvPr>
                <p14:cNvContentPartPr/>
                <p14:nvPr/>
              </p14:nvContentPartPr>
              <p14:xfrm>
                <a:off x="6793488" y="4340808"/>
                <a:ext cx="226800" cy="40320"/>
              </p14:xfrm>
            </p:contentPart>
          </mc:Choice>
          <mc:Fallback>
            <p:pic>
              <p:nvPicPr>
                <p:cNvPr id="76" name="Ink 75">
                  <a:extLst>
                    <a:ext uri="{FF2B5EF4-FFF2-40B4-BE49-F238E27FC236}">
                      <a16:creationId xmlns:a16="http://schemas.microsoft.com/office/drawing/2014/main" id="{0365AC4B-2C93-49C8-AAC4-7A3E7F114367}"/>
                    </a:ext>
                  </a:extLst>
                </p:cNvPr>
                <p:cNvPicPr/>
                <p:nvPr/>
              </p:nvPicPr>
              <p:blipFill>
                <a:blip r:embed="rId123"/>
                <a:stretch>
                  <a:fillRect/>
                </a:stretch>
              </p:blipFill>
              <p:spPr>
                <a:xfrm>
                  <a:off x="6789168" y="4336488"/>
                  <a:ext cx="2354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7" name="Ink 76">
                  <a:extLst>
                    <a:ext uri="{FF2B5EF4-FFF2-40B4-BE49-F238E27FC236}">
                      <a16:creationId xmlns:a16="http://schemas.microsoft.com/office/drawing/2014/main" id="{4E1D149A-E693-4C05-BC3F-5AADA62226FB}"/>
                    </a:ext>
                  </a:extLst>
                </p14:cNvPr>
                <p14:cNvContentPartPr/>
                <p14:nvPr/>
              </p14:nvContentPartPr>
              <p14:xfrm>
                <a:off x="7249968" y="4280328"/>
                <a:ext cx="277200" cy="247320"/>
              </p14:xfrm>
            </p:contentPart>
          </mc:Choice>
          <mc:Fallback>
            <p:pic>
              <p:nvPicPr>
                <p:cNvPr id="77" name="Ink 76">
                  <a:extLst>
                    <a:ext uri="{FF2B5EF4-FFF2-40B4-BE49-F238E27FC236}">
                      <a16:creationId xmlns:a16="http://schemas.microsoft.com/office/drawing/2014/main" id="{4E1D149A-E693-4C05-BC3F-5AADA62226FB}"/>
                    </a:ext>
                  </a:extLst>
                </p:cNvPr>
                <p:cNvPicPr/>
                <p:nvPr/>
              </p:nvPicPr>
              <p:blipFill>
                <a:blip r:embed="rId125"/>
                <a:stretch>
                  <a:fillRect/>
                </a:stretch>
              </p:blipFill>
              <p:spPr>
                <a:xfrm>
                  <a:off x="7245648" y="4276008"/>
                  <a:ext cx="28584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8" name="Ink 77">
                  <a:extLst>
                    <a:ext uri="{FF2B5EF4-FFF2-40B4-BE49-F238E27FC236}">
                      <a16:creationId xmlns:a16="http://schemas.microsoft.com/office/drawing/2014/main" id="{B5C4CE13-A33B-4529-8E18-54AC788F8438}"/>
                    </a:ext>
                  </a:extLst>
                </p14:cNvPr>
                <p14:cNvContentPartPr/>
                <p14:nvPr/>
              </p14:nvContentPartPr>
              <p14:xfrm>
                <a:off x="7433928" y="4343328"/>
                <a:ext cx="360" cy="360"/>
              </p14:xfrm>
            </p:contentPart>
          </mc:Choice>
          <mc:Fallback>
            <p:pic>
              <p:nvPicPr>
                <p:cNvPr id="78" name="Ink 77">
                  <a:extLst>
                    <a:ext uri="{FF2B5EF4-FFF2-40B4-BE49-F238E27FC236}">
                      <a16:creationId xmlns:a16="http://schemas.microsoft.com/office/drawing/2014/main" id="{B5C4CE13-A33B-4529-8E18-54AC788F8438}"/>
                    </a:ext>
                  </a:extLst>
                </p:cNvPr>
                <p:cNvPicPr/>
                <p:nvPr/>
              </p:nvPicPr>
              <p:blipFill>
                <a:blip r:embed="rId127"/>
                <a:stretch>
                  <a:fillRect/>
                </a:stretch>
              </p:blipFill>
              <p:spPr>
                <a:xfrm>
                  <a:off x="7429608" y="4339008"/>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9" name="Ink 78">
                  <a:extLst>
                    <a:ext uri="{FF2B5EF4-FFF2-40B4-BE49-F238E27FC236}">
                      <a16:creationId xmlns:a16="http://schemas.microsoft.com/office/drawing/2014/main" id="{8A6FE029-E029-4655-8423-E8B286003C3E}"/>
                    </a:ext>
                  </a:extLst>
                </p14:cNvPr>
                <p14:cNvContentPartPr/>
                <p14:nvPr/>
              </p14:nvContentPartPr>
              <p14:xfrm>
                <a:off x="7423848" y="4333968"/>
                <a:ext cx="249480" cy="483120"/>
              </p14:xfrm>
            </p:contentPart>
          </mc:Choice>
          <mc:Fallback>
            <p:pic>
              <p:nvPicPr>
                <p:cNvPr id="79" name="Ink 78">
                  <a:extLst>
                    <a:ext uri="{FF2B5EF4-FFF2-40B4-BE49-F238E27FC236}">
                      <a16:creationId xmlns:a16="http://schemas.microsoft.com/office/drawing/2014/main" id="{8A6FE029-E029-4655-8423-E8B286003C3E}"/>
                    </a:ext>
                  </a:extLst>
                </p:cNvPr>
                <p:cNvPicPr/>
                <p:nvPr/>
              </p:nvPicPr>
              <p:blipFill>
                <a:blip r:embed="rId129"/>
                <a:stretch>
                  <a:fillRect/>
                </a:stretch>
              </p:blipFill>
              <p:spPr>
                <a:xfrm>
                  <a:off x="7419528" y="4329648"/>
                  <a:ext cx="258120" cy="4917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0" name="Ink 79">
                  <a:extLst>
                    <a:ext uri="{FF2B5EF4-FFF2-40B4-BE49-F238E27FC236}">
                      <a16:creationId xmlns:a16="http://schemas.microsoft.com/office/drawing/2014/main" id="{A999FA20-CE46-4D43-93E5-9A66C6C27915}"/>
                    </a:ext>
                  </a:extLst>
                </p14:cNvPr>
                <p14:cNvContentPartPr/>
                <p14:nvPr/>
              </p14:nvContentPartPr>
              <p14:xfrm>
                <a:off x="7578648" y="4306248"/>
                <a:ext cx="158760" cy="191160"/>
              </p14:xfrm>
            </p:contentPart>
          </mc:Choice>
          <mc:Fallback>
            <p:pic>
              <p:nvPicPr>
                <p:cNvPr id="80" name="Ink 79">
                  <a:extLst>
                    <a:ext uri="{FF2B5EF4-FFF2-40B4-BE49-F238E27FC236}">
                      <a16:creationId xmlns:a16="http://schemas.microsoft.com/office/drawing/2014/main" id="{A999FA20-CE46-4D43-93E5-9A66C6C27915}"/>
                    </a:ext>
                  </a:extLst>
                </p:cNvPr>
                <p:cNvPicPr/>
                <p:nvPr/>
              </p:nvPicPr>
              <p:blipFill>
                <a:blip r:embed="rId131"/>
                <a:stretch>
                  <a:fillRect/>
                </a:stretch>
              </p:blipFill>
              <p:spPr>
                <a:xfrm>
                  <a:off x="7574328" y="4301928"/>
                  <a:ext cx="1674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1" name="Ink 80">
                  <a:extLst>
                    <a:ext uri="{FF2B5EF4-FFF2-40B4-BE49-F238E27FC236}">
                      <a16:creationId xmlns:a16="http://schemas.microsoft.com/office/drawing/2014/main" id="{0ACEE010-7448-44A4-B29B-0CDFA2877572}"/>
                    </a:ext>
                  </a:extLst>
                </p14:cNvPr>
                <p14:cNvContentPartPr/>
                <p14:nvPr/>
              </p14:nvContentPartPr>
              <p14:xfrm>
                <a:off x="7744608" y="4287888"/>
                <a:ext cx="163800" cy="199800"/>
              </p14:xfrm>
            </p:contentPart>
          </mc:Choice>
          <mc:Fallback>
            <p:pic>
              <p:nvPicPr>
                <p:cNvPr id="81" name="Ink 80">
                  <a:extLst>
                    <a:ext uri="{FF2B5EF4-FFF2-40B4-BE49-F238E27FC236}">
                      <a16:creationId xmlns:a16="http://schemas.microsoft.com/office/drawing/2014/main" id="{0ACEE010-7448-44A4-B29B-0CDFA2877572}"/>
                    </a:ext>
                  </a:extLst>
                </p:cNvPr>
                <p:cNvPicPr/>
                <p:nvPr/>
              </p:nvPicPr>
              <p:blipFill>
                <a:blip r:embed="rId133"/>
                <a:stretch>
                  <a:fillRect/>
                </a:stretch>
              </p:blipFill>
              <p:spPr>
                <a:xfrm>
                  <a:off x="7740288" y="4283568"/>
                  <a:ext cx="17244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2" name="Ink 81">
                  <a:extLst>
                    <a:ext uri="{FF2B5EF4-FFF2-40B4-BE49-F238E27FC236}">
                      <a16:creationId xmlns:a16="http://schemas.microsoft.com/office/drawing/2014/main" id="{D0B65D8F-CA3A-46D5-B66C-0E6290B9FE5D}"/>
                    </a:ext>
                  </a:extLst>
                </p14:cNvPr>
                <p14:cNvContentPartPr/>
                <p14:nvPr/>
              </p14:nvContentPartPr>
              <p14:xfrm>
                <a:off x="7900488" y="4105368"/>
                <a:ext cx="100800" cy="430560"/>
              </p14:xfrm>
            </p:contentPart>
          </mc:Choice>
          <mc:Fallback>
            <p:pic>
              <p:nvPicPr>
                <p:cNvPr id="82" name="Ink 81">
                  <a:extLst>
                    <a:ext uri="{FF2B5EF4-FFF2-40B4-BE49-F238E27FC236}">
                      <a16:creationId xmlns:a16="http://schemas.microsoft.com/office/drawing/2014/main" id="{D0B65D8F-CA3A-46D5-B66C-0E6290B9FE5D}"/>
                    </a:ext>
                  </a:extLst>
                </p:cNvPr>
                <p:cNvPicPr/>
                <p:nvPr/>
              </p:nvPicPr>
              <p:blipFill>
                <a:blip r:embed="rId135"/>
                <a:stretch>
                  <a:fillRect/>
                </a:stretch>
              </p:blipFill>
              <p:spPr>
                <a:xfrm>
                  <a:off x="7896168" y="4101048"/>
                  <a:ext cx="109440" cy="4392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3" name="Ink 82">
                  <a:extLst>
                    <a:ext uri="{FF2B5EF4-FFF2-40B4-BE49-F238E27FC236}">
                      <a16:creationId xmlns:a16="http://schemas.microsoft.com/office/drawing/2014/main" id="{0869E5E9-C211-401D-9C28-242DA1ED4819}"/>
                    </a:ext>
                  </a:extLst>
                </p14:cNvPr>
                <p14:cNvContentPartPr/>
                <p14:nvPr/>
              </p14:nvContentPartPr>
              <p14:xfrm>
                <a:off x="8128728" y="4068288"/>
                <a:ext cx="99720" cy="408240"/>
              </p14:xfrm>
            </p:contentPart>
          </mc:Choice>
          <mc:Fallback>
            <p:pic>
              <p:nvPicPr>
                <p:cNvPr id="83" name="Ink 82">
                  <a:extLst>
                    <a:ext uri="{FF2B5EF4-FFF2-40B4-BE49-F238E27FC236}">
                      <a16:creationId xmlns:a16="http://schemas.microsoft.com/office/drawing/2014/main" id="{0869E5E9-C211-401D-9C28-242DA1ED4819}"/>
                    </a:ext>
                  </a:extLst>
                </p:cNvPr>
                <p:cNvPicPr/>
                <p:nvPr/>
              </p:nvPicPr>
              <p:blipFill>
                <a:blip r:embed="rId137"/>
                <a:stretch>
                  <a:fillRect/>
                </a:stretch>
              </p:blipFill>
              <p:spPr>
                <a:xfrm>
                  <a:off x="8124408" y="4063968"/>
                  <a:ext cx="108360" cy="4168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4" name="Ink 83">
                  <a:extLst>
                    <a:ext uri="{FF2B5EF4-FFF2-40B4-BE49-F238E27FC236}">
                      <a16:creationId xmlns:a16="http://schemas.microsoft.com/office/drawing/2014/main" id="{AB5142B0-357A-43AD-A9E4-4F7F16641848}"/>
                    </a:ext>
                  </a:extLst>
                </p14:cNvPr>
                <p14:cNvContentPartPr/>
                <p14:nvPr/>
              </p14:nvContentPartPr>
              <p14:xfrm>
                <a:off x="8107488" y="4268448"/>
                <a:ext cx="361080" cy="173880"/>
              </p14:xfrm>
            </p:contentPart>
          </mc:Choice>
          <mc:Fallback>
            <p:pic>
              <p:nvPicPr>
                <p:cNvPr id="84" name="Ink 83">
                  <a:extLst>
                    <a:ext uri="{FF2B5EF4-FFF2-40B4-BE49-F238E27FC236}">
                      <a16:creationId xmlns:a16="http://schemas.microsoft.com/office/drawing/2014/main" id="{AB5142B0-357A-43AD-A9E4-4F7F16641848}"/>
                    </a:ext>
                  </a:extLst>
                </p:cNvPr>
                <p:cNvPicPr/>
                <p:nvPr/>
              </p:nvPicPr>
              <p:blipFill>
                <a:blip r:embed="rId139"/>
                <a:stretch>
                  <a:fillRect/>
                </a:stretch>
              </p:blipFill>
              <p:spPr>
                <a:xfrm>
                  <a:off x="8103168" y="4264128"/>
                  <a:ext cx="3697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5" name="Ink 84">
                  <a:extLst>
                    <a:ext uri="{FF2B5EF4-FFF2-40B4-BE49-F238E27FC236}">
                      <a16:creationId xmlns:a16="http://schemas.microsoft.com/office/drawing/2014/main" id="{CE79CA47-B443-47C1-B0CD-EBB39C498DAF}"/>
                    </a:ext>
                  </a:extLst>
                </p14:cNvPr>
                <p14:cNvContentPartPr/>
                <p14:nvPr/>
              </p14:nvContentPartPr>
              <p14:xfrm>
                <a:off x="8638128" y="3986568"/>
                <a:ext cx="57960" cy="164160"/>
              </p14:xfrm>
            </p:contentPart>
          </mc:Choice>
          <mc:Fallback>
            <p:pic>
              <p:nvPicPr>
                <p:cNvPr id="85" name="Ink 84">
                  <a:extLst>
                    <a:ext uri="{FF2B5EF4-FFF2-40B4-BE49-F238E27FC236}">
                      <a16:creationId xmlns:a16="http://schemas.microsoft.com/office/drawing/2014/main" id="{CE79CA47-B443-47C1-B0CD-EBB39C498DAF}"/>
                    </a:ext>
                  </a:extLst>
                </p:cNvPr>
                <p:cNvPicPr/>
                <p:nvPr/>
              </p:nvPicPr>
              <p:blipFill>
                <a:blip r:embed="rId141"/>
                <a:stretch>
                  <a:fillRect/>
                </a:stretch>
              </p:blipFill>
              <p:spPr>
                <a:xfrm>
                  <a:off x="8633808" y="3982248"/>
                  <a:ext cx="666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6" name="Ink 85">
                  <a:extLst>
                    <a:ext uri="{FF2B5EF4-FFF2-40B4-BE49-F238E27FC236}">
                      <a16:creationId xmlns:a16="http://schemas.microsoft.com/office/drawing/2014/main" id="{B3343700-C564-4F04-B4AA-5F72885C0C6D}"/>
                    </a:ext>
                  </a:extLst>
                </p14:cNvPr>
                <p14:cNvContentPartPr/>
                <p14:nvPr/>
              </p14:nvContentPartPr>
              <p14:xfrm>
                <a:off x="8576208" y="4004568"/>
                <a:ext cx="56160" cy="163800"/>
              </p14:xfrm>
            </p:contentPart>
          </mc:Choice>
          <mc:Fallback>
            <p:pic>
              <p:nvPicPr>
                <p:cNvPr id="86" name="Ink 85">
                  <a:extLst>
                    <a:ext uri="{FF2B5EF4-FFF2-40B4-BE49-F238E27FC236}">
                      <a16:creationId xmlns:a16="http://schemas.microsoft.com/office/drawing/2014/main" id="{B3343700-C564-4F04-B4AA-5F72885C0C6D}"/>
                    </a:ext>
                  </a:extLst>
                </p:cNvPr>
                <p:cNvPicPr/>
                <p:nvPr/>
              </p:nvPicPr>
              <p:blipFill>
                <a:blip r:embed="rId143"/>
                <a:stretch>
                  <a:fillRect/>
                </a:stretch>
              </p:blipFill>
              <p:spPr>
                <a:xfrm>
                  <a:off x="8571888" y="4000248"/>
                  <a:ext cx="648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7" name="Ink 86">
                  <a:extLst>
                    <a:ext uri="{FF2B5EF4-FFF2-40B4-BE49-F238E27FC236}">
                      <a16:creationId xmlns:a16="http://schemas.microsoft.com/office/drawing/2014/main" id="{075132ED-E52B-4F86-9D75-7A77112CAE47}"/>
                    </a:ext>
                  </a:extLst>
                </p14:cNvPr>
                <p14:cNvContentPartPr/>
                <p14:nvPr/>
              </p14:nvContentPartPr>
              <p14:xfrm>
                <a:off x="8703288" y="4150008"/>
                <a:ext cx="250200" cy="283680"/>
              </p14:xfrm>
            </p:contentPart>
          </mc:Choice>
          <mc:Fallback>
            <p:pic>
              <p:nvPicPr>
                <p:cNvPr id="87" name="Ink 86">
                  <a:extLst>
                    <a:ext uri="{FF2B5EF4-FFF2-40B4-BE49-F238E27FC236}">
                      <a16:creationId xmlns:a16="http://schemas.microsoft.com/office/drawing/2014/main" id="{075132ED-E52B-4F86-9D75-7A77112CAE47}"/>
                    </a:ext>
                  </a:extLst>
                </p:cNvPr>
                <p:cNvPicPr/>
                <p:nvPr/>
              </p:nvPicPr>
              <p:blipFill>
                <a:blip r:embed="rId145"/>
                <a:stretch>
                  <a:fillRect/>
                </a:stretch>
              </p:blipFill>
              <p:spPr>
                <a:xfrm>
                  <a:off x="8698968" y="4145688"/>
                  <a:ext cx="25884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8" name="Ink 87">
                  <a:extLst>
                    <a:ext uri="{FF2B5EF4-FFF2-40B4-BE49-F238E27FC236}">
                      <a16:creationId xmlns:a16="http://schemas.microsoft.com/office/drawing/2014/main" id="{30784453-15B5-46FB-81AA-B79304D081C7}"/>
                    </a:ext>
                  </a:extLst>
                </p14:cNvPr>
                <p14:cNvContentPartPr/>
                <p14:nvPr/>
              </p14:nvContentPartPr>
              <p14:xfrm>
                <a:off x="8887968" y="3949848"/>
                <a:ext cx="42120" cy="94320"/>
              </p14:xfrm>
            </p:contentPart>
          </mc:Choice>
          <mc:Fallback>
            <p:pic>
              <p:nvPicPr>
                <p:cNvPr id="88" name="Ink 87">
                  <a:extLst>
                    <a:ext uri="{FF2B5EF4-FFF2-40B4-BE49-F238E27FC236}">
                      <a16:creationId xmlns:a16="http://schemas.microsoft.com/office/drawing/2014/main" id="{30784453-15B5-46FB-81AA-B79304D081C7}"/>
                    </a:ext>
                  </a:extLst>
                </p:cNvPr>
                <p:cNvPicPr/>
                <p:nvPr/>
              </p:nvPicPr>
              <p:blipFill>
                <a:blip r:embed="rId147"/>
                <a:stretch>
                  <a:fillRect/>
                </a:stretch>
              </p:blipFill>
              <p:spPr>
                <a:xfrm>
                  <a:off x="8883648" y="3945528"/>
                  <a:ext cx="507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9" name="Ink 88">
                  <a:extLst>
                    <a:ext uri="{FF2B5EF4-FFF2-40B4-BE49-F238E27FC236}">
                      <a16:creationId xmlns:a16="http://schemas.microsoft.com/office/drawing/2014/main" id="{4B6444C7-A2CB-4186-B2DE-E94803B5787E}"/>
                    </a:ext>
                  </a:extLst>
                </p14:cNvPr>
                <p14:cNvContentPartPr/>
                <p14:nvPr/>
              </p14:nvContentPartPr>
              <p14:xfrm>
                <a:off x="8951688" y="3940848"/>
                <a:ext cx="46800" cy="145080"/>
              </p14:xfrm>
            </p:contentPart>
          </mc:Choice>
          <mc:Fallback>
            <p:pic>
              <p:nvPicPr>
                <p:cNvPr id="89" name="Ink 88">
                  <a:extLst>
                    <a:ext uri="{FF2B5EF4-FFF2-40B4-BE49-F238E27FC236}">
                      <a16:creationId xmlns:a16="http://schemas.microsoft.com/office/drawing/2014/main" id="{4B6444C7-A2CB-4186-B2DE-E94803B5787E}"/>
                    </a:ext>
                  </a:extLst>
                </p:cNvPr>
                <p:cNvPicPr/>
                <p:nvPr/>
              </p:nvPicPr>
              <p:blipFill>
                <a:blip r:embed="rId149"/>
                <a:stretch>
                  <a:fillRect/>
                </a:stretch>
              </p:blipFill>
              <p:spPr>
                <a:xfrm>
                  <a:off x="8947368" y="3936528"/>
                  <a:ext cx="554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0" name="Ink 89">
                  <a:extLst>
                    <a:ext uri="{FF2B5EF4-FFF2-40B4-BE49-F238E27FC236}">
                      <a16:creationId xmlns:a16="http://schemas.microsoft.com/office/drawing/2014/main" id="{5A473DF2-4E4F-45DC-8315-3459A31D652E}"/>
                    </a:ext>
                  </a:extLst>
                </p14:cNvPr>
                <p14:cNvContentPartPr/>
                <p14:nvPr/>
              </p14:nvContentPartPr>
              <p14:xfrm>
                <a:off x="9061848" y="4397688"/>
                <a:ext cx="20520" cy="39960"/>
              </p14:xfrm>
            </p:contentPart>
          </mc:Choice>
          <mc:Fallback>
            <p:pic>
              <p:nvPicPr>
                <p:cNvPr id="90" name="Ink 89">
                  <a:extLst>
                    <a:ext uri="{FF2B5EF4-FFF2-40B4-BE49-F238E27FC236}">
                      <a16:creationId xmlns:a16="http://schemas.microsoft.com/office/drawing/2014/main" id="{5A473DF2-4E4F-45DC-8315-3459A31D652E}"/>
                    </a:ext>
                  </a:extLst>
                </p:cNvPr>
                <p:cNvPicPr/>
                <p:nvPr/>
              </p:nvPicPr>
              <p:blipFill>
                <a:blip r:embed="rId151"/>
                <a:stretch>
                  <a:fillRect/>
                </a:stretch>
              </p:blipFill>
              <p:spPr>
                <a:xfrm>
                  <a:off x="9057528" y="4393368"/>
                  <a:ext cx="29160" cy="48600"/>
                </a:xfrm>
                <a:prstGeom prst="rect">
                  <a:avLst/>
                </a:prstGeom>
              </p:spPr>
            </p:pic>
          </mc:Fallback>
        </mc:AlternateContent>
      </p:grpSp>
      <p:grpSp>
        <p:nvGrpSpPr>
          <p:cNvPr id="111" name="Group 110">
            <a:extLst>
              <a:ext uri="{FF2B5EF4-FFF2-40B4-BE49-F238E27FC236}">
                <a16:creationId xmlns:a16="http://schemas.microsoft.com/office/drawing/2014/main" id="{D2EB7108-0518-413E-A5CA-CADAFABA3D41}"/>
              </a:ext>
            </a:extLst>
          </p:cNvPr>
          <p:cNvGrpSpPr/>
          <p:nvPr/>
        </p:nvGrpSpPr>
        <p:grpSpPr>
          <a:xfrm>
            <a:off x="4324968" y="5074488"/>
            <a:ext cx="2161440" cy="1447200"/>
            <a:chOff x="4324968" y="5074488"/>
            <a:chExt cx="2161440" cy="1447200"/>
          </a:xfrm>
        </p:grpSpPr>
        <mc:AlternateContent xmlns:mc="http://schemas.openxmlformats.org/markup-compatibility/2006">
          <mc:Choice xmlns:p14="http://schemas.microsoft.com/office/powerpoint/2010/main" Requires="p14">
            <p:contentPart p14:bwMode="auto" r:id="rId152">
              <p14:nvContentPartPr>
                <p14:cNvPr id="91" name="Ink 90">
                  <a:extLst>
                    <a:ext uri="{FF2B5EF4-FFF2-40B4-BE49-F238E27FC236}">
                      <a16:creationId xmlns:a16="http://schemas.microsoft.com/office/drawing/2014/main" id="{CC72C65F-779F-4CE3-A140-47584E531AA3}"/>
                    </a:ext>
                  </a:extLst>
                </p14:cNvPr>
                <p14:cNvContentPartPr/>
                <p14:nvPr/>
              </p14:nvContentPartPr>
              <p14:xfrm>
                <a:off x="4507848" y="5165928"/>
                <a:ext cx="237960" cy="275760"/>
              </p14:xfrm>
            </p:contentPart>
          </mc:Choice>
          <mc:Fallback>
            <p:pic>
              <p:nvPicPr>
                <p:cNvPr id="91" name="Ink 90">
                  <a:extLst>
                    <a:ext uri="{FF2B5EF4-FFF2-40B4-BE49-F238E27FC236}">
                      <a16:creationId xmlns:a16="http://schemas.microsoft.com/office/drawing/2014/main" id="{CC72C65F-779F-4CE3-A140-47584E531AA3}"/>
                    </a:ext>
                  </a:extLst>
                </p:cNvPr>
                <p:cNvPicPr/>
                <p:nvPr/>
              </p:nvPicPr>
              <p:blipFill>
                <a:blip r:embed="rId153"/>
                <a:stretch>
                  <a:fillRect/>
                </a:stretch>
              </p:blipFill>
              <p:spPr>
                <a:xfrm>
                  <a:off x="4503528" y="5161608"/>
                  <a:ext cx="246600" cy="2844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2" name="Ink 91">
                  <a:extLst>
                    <a:ext uri="{FF2B5EF4-FFF2-40B4-BE49-F238E27FC236}">
                      <a16:creationId xmlns:a16="http://schemas.microsoft.com/office/drawing/2014/main" id="{809065CA-CAE9-4E95-94B8-5B8BCCA9C9A8}"/>
                    </a:ext>
                  </a:extLst>
                </p14:cNvPr>
                <p14:cNvContentPartPr/>
                <p14:nvPr/>
              </p14:nvContentPartPr>
              <p14:xfrm>
                <a:off x="4517928" y="5126328"/>
                <a:ext cx="173160" cy="375120"/>
              </p14:xfrm>
            </p:contentPart>
          </mc:Choice>
          <mc:Fallback>
            <p:pic>
              <p:nvPicPr>
                <p:cNvPr id="92" name="Ink 91">
                  <a:extLst>
                    <a:ext uri="{FF2B5EF4-FFF2-40B4-BE49-F238E27FC236}">
                      <a16:creationId xmlns:a16="http://schemas.microsoft.com/office/drawing/2014/main" id="{809065CA-CAE9-4E95-94B8-5B8BCCA9C9A8}"/>
                    </a:ext>
                  </a:extLst>
                </p:cNvPr>
                <p:cNvPicPr/>
                <p:nvPr/>
              </p:nvPicPr>
              <p:blipFill>
                <a:blip r:embed="rId155"/>
                <a:stretch>
                  <a:fillRect/>
                </a:stretch>
              </p:blipFill>
              <p:spPr>
                <a:xfrm>
                  <a:off x="4513608" y="5122008"/>
                  <a:ext cx="181800" cy="3837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3" name="Ink 92">
                  <a:extLst>
                    <a:ext uri="{FF2B5EF4-FFF2-40B4-BE49-F238E27FC236}">
                      <a16:creationId xmlns:a16="http://schemas.microsoft.com/office/drawing/2014/main" id="{609A70CC-4EB6-4C2B-A515-B9424DB9FED4}"/>
                    </a:ext>
                  </a:extLst>
                </p14:cNvPr>
                <p14:cNvContentPartPr/>
                <p14:nvPr/>
              </p14:nvContentPartPr>
              <p14:xfrm>
                <a:off x="4791168" y="5276808"/>
                <a:ext cx="173160" cy="42480"/>
              </p14:xfrm>
            </p:contentPart>
          </mc:Choice>
          <mc:Fallback>
            <p:pic>
              <p:nvPicPr>
                <p:cNvPr id="93" name="Ink 92">
                  <a:extLst>
                    <a:ext uri="{FF2B5EF4-FFF2-40B4-BE49-F238E27FC236}">
                      <a16:creationId xmlns:a16="http://schemas.microsoft.com/office/drawing/2014/main" id="{609A70CC-4EB6-4C2B-A515-B9424DB9FED4}"/>
                    </a:ext>
                  </a:extLst>
                </p:cNvPr>
                <p:cNvPicPr/>
                <p:nvPr/>
              </p:nvPicPr>
              <p:blipFill>
                <a:blip r:embed="rId157"/>
                <a:stretch>
                  <a:fillRect/>
                </a:stretch>
              </p:blipFill>
              <p:spPr>
                <a:xfrm>
                  <a:off x="4786848" y="5272488"/>
                  <a:ext cx="1818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4" name="Ink 93">
                  <a:extLst>
                    <a:ext uri="{FF2B5EF4-FFF2-40B4-BE49-F238E27FC236}">
                      <a16:creationId xmlns:a16="http://schemas.microsoft.com/office/drawing/2014/main" id="{B91A3D9C-B15D-4000-B67A-BE66A9F15491}"/>
                    </a:ext>
                  </a:extLst>
                </p14:cNvPr>
                <p14:cNvContentPartPr/>
                <p14:nvPr/>
              </p14:nvContentPartPr>
              <p14:xfrm>
                <a:off x="5055768" y="5129568"/>
                <a:ext cx="257400" cy="285480"/>
              </p14:xfrm>
            </p:contentPart>
          </mc:Choice>
          <mc:Fallback>
            <p:pic>
              <p:nvPicPr>
                <p:cNvPr id="94" name="Ink 93">
                  <a:extLst>
                    <a:ext uri="{FF2B5EF4-FFF2-40B4-BE49-F238E27FC236}">
                      <a16:creationId xmlns:a16="http://schemas.microsoft.com/office/drawing/2014/main" id="{B91A3D9C-B15D-4000-B67A-BE66A9F15491}"/>
                    </a:ext>
                  </a:extLst>
                </p:cNvPr>
                <p:cNvPicPr/>
                <p:nvPr/>
              </p:nvPicPr>
              <p:blipFill>
                <a:blip r:embed="rId159"/>
                <a:stretch>
                  <a:fillRect/>
                </a:stretch>
              </p:blipFill>
              <p:spPr>
                <a:xfrm>
                  <a:off x="5051448" y="5125248"/>
                  <a:ext cx="26604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5" name="Ink 94">
                  <a:extLst>
                    <a:ext uri="{FF2B5EF4-FFF2-40B4-BE49-F238E27FC236}">
                      <a16:creationId xmlns:a16="http://schemas.microsoft.com/office/drawing/2014/main" id="{B5A23FE4-B543-48ED-8D6C-A828B0D5D5C0}"/>
                    </a:ext>
                  </a:extLst>
                </p14:cNvPr>
                <p14:cNvContentPartPr/>
                <p14:nvPr/>
              </p14:nvContentPartPr>
              <p14:xfrm>
                <a:off x="5138928" y="5074488"/>
                <a:ext cx="170280" cy="55800"/>
              </p14:xfrm>
            </p:contentPart>
          </mc:Choice>
          <mc:Fallback>
            <p:pic>
              <p:nvPicPr>
                <p:cNvPr id="95" name="Ink 94">
                  <a:extLst>
                    <a:ext uri="{FF2B5EF4-FFF2-40B4-BE49-F238E27FC236}">
                      <a16:creationId xmlns:a16="http://schemas.microsoft.com/office/drawing/2014/main" id="{B5A23FE4-B543-48ED-8D6C-A828B0D5D5C0}"/>
                    </a:ext>
                  </a:extLst>
                </p:cNvPr>
                <p:cNvPicPr/>
                <p:nvPr/>
              </p:nvPicPr>
              <p:blipFill>
                <a:blip r:embed="rId161"/>
                <a:stretch>
                  <a:fillRect/>
                </a:stretch>
              </p:blipFill>
              <p:spPr>
                <a:xfrm>
                  <a:off x="5134608" y="5069808"/>
                  <a:ext cx="1789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6" name="Ink 95">
                  <a:extLst>
                    <a:ext uri="{FF2B5EF4-FFF2-40B4-BE49-F238E27FC236}">
                      <a16:creationId xmlns:a16="http://schemas.microsoft.com/office/drawing/2014/main" id="{D42AAEC4-FEA0-4F44-8ED0-04E856E971D7}"/>
                    </a:ext>
                  </a:extLst>
                </p14:cNvPr>
                <p14:cNvContentPartPr/>
                <p14:nvPr/>
              </p14:nvContentPartPr>
              <p14:xfrm>
                <a:off x="5559408" y="5208048"/>
                <a:ext cx="137160" cy="40680"/>
              </p14:xfrm>
            </p:contentPart>
          </mc:Choice>
          <mc:Fallback>
            <p:pic>
              <p:nvPicPr>
                <p:cNvPr id="96" name="Ink 95">
                  <a:extLst>
                    <a:ext uri="{FF2B5EF4-FFF2-40B4-BE49-F238E27FC236}">
                      <a16:creationId xmlns:a16="http://schemas.microsoft.com/office/drawing/2014/main" id="{D42AAEC4-FEA0-4F44-8ED0-04E856E971D7}"/>
                    </a:ext>
                  </a:extLst>
                </p:cNvPr>
                <p:cNvPicPr/>
                <p:nvPr/>
              </p:nvPicPr>
              <p:blipFill>
                <a:blip r:embed="rId163"/>
                <a:stretch>
                  <a:fillRect/>
                </a:stretch>
              </p:blipFill>
              <p:spPr>
                <a:xfrm>
                  <a:off x="5555088" y="5203728"/>
                  <a:ext cx="1458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7" name="Ink 96">
                  <a:extLst>
                    <a:ext uri="{FF2B5EF4-FFF2-40B4-BE49-F238E27FC236}">
                      <a16:creationId xmlns:a16="http://schemas.microsoft.com/office/drawing/2014/main" id="{1CCCAE39-4533-474D-ADC2-392F00FC27E8}"/>
                    </a:ext>
                  </a:extLst>
                </p14:cNvPr>
                <p14:cNvContentPartPr/>
                <p14:nvPr/>
              </p14:nvContentPartPr>
              <p14:xfrm>
                <a:off x="5614128" y="5288328"/>
                <a:ext cx="103320" cy="39240"/>
              </p14:xfrm>
            </p:contentPart>
          </mc:Choice>
          <mc:Fallback>
            <p:pic>
              <p:nvPicPr>
                <p:cNvPr id="97" name="Ink 96">
                  <a:extLst>
                    <a:ext uri="{FF2B5EF4-FFF2-40B4-BE49-F238E27FC236}">
                      <a16:creationId xmlns:a16="http://schemas.microsoft.com/office/drawing/2014/main" id="{1CCCAE39-4533-474D-ADC2-392F00FC27E8}"/>
                    </a:ext>
                  </a:extLst>
                </p:cNvPr>
                <p:cNvPicPr/>
                <p:nvPr/>
              </p:nvPicPr>
              <p:blipFill>
                <a:blip r:embed="rId165"/>
                <a:stretch>
                  <a:fillRect/>
                </a:stretch>
              </p:blipFill>
              <p:spPr>
                <a:xfrm>
                  <a:off x="5609808" y="5284008"/>
                  <a:ext cx="11196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8" name="Ink 97">
                  <a:extLst>
                    <a:ext uri="{FF2B5EF4-FFF2-40B4-BE49-F238E27FC236}">
                      <a16:creationId xmlns:a16="http://schemas.microsoft.com/office/drawing/2014/main" id="{43D9AC44-90FA-4577-971D-0959345D4D3D}"/>
                    </a:ext>
                  </a:extLst>
                </p14:cNvPr>
                <p14:cNvContentPartPr/>
                <p14:nvPr/>
              </p14:nvContentPartPr>
              <p14:xfrm>
                <a:off x="5896368" y="5129568"/>
                <a:ext cx="259200" cy="364320"/>
              </p14:xfrm>
            </p:contentPart>
          </mc:Choice>
          <mc:Fallback>
            <p:pic>
              <p:nvPicPr>
                <p:cNvPr id="98" name="Ink 97">
                  <a:extLst>
                    <a:ext uri="{FF2B5EF4-FFF2-40B4-BE49-F238E27FC236}">
                      <a16:creationId xmlns:a16="http://schemas.microsoft.com/office/drawing/2014/main" id="{43D9AC44-90FA-4577-971D-0959345D4D3D}"/>
                    </a:ext>
                  </a:extLst>
                </p:cNvPr>
                <p:cNvPicPr/>
                <p:nvPr/>
              </p:nvPicPr>
              <p:blipFill>
                <a:blip r:embed="rId167"/>
                <a:stretch>
                  <a:fillRect/>
                </a:stretch>
              </p:blipFill>
              <p:spPr>
                <a:xfrm>
                  <a:off x="5892048" y="5125248"/>
                  <a:ext cx="267840" cy="3729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9" name="Ink 98">
                  <a:extLst>
                    <a:ext uri="{FF2B5EF4-FFF2-40B4-BE49-F238E27FC236}">
                      <a16:creationId xmlns:a16="http://schemas.microsoft.com/office/drawing/2014/main" id="{F4AB8F04-C387-4FFA-B4B2-9E4D35FB559C}"/>
                    </a:ext>
                  </a:extLst>
                </p14:cNvPr>
                <p14:cNvContentPartPr/>
                <p14:nvPr/>
              </p14:nvContentPartPr>
              <p14:xfrm>
                <a:off x="4946688" y="5613768"/>
                <a:ext cx="16920" cy="164880"/>
              </p14:xfrm>
            </p:contentPart>
          </mc:Choice>
          <mc:Fallback>
            <p:pic>
              <p:nvPicPr>
                <p:cNvPr id="99" name="Ink 98">
                  <a:extLst>
                    <a:ext uri="{FF2B5EF4-FFF2-40B4-BE49-F238E27FC236}">
                      <a16:creationId xmlns:a16="http://schemas.microsoft.com/office/drawing/2014/main" id="{F4AB8F04-C387-4FFA-B4B2-9E4D35FB559C}"/>
                    </a:ext>
                  </a:extLst>
                </p:cNvPr>
                <p:cNvPicPr/>
                <p:nvPr/>
              </p:nvPicPr>
              <p:blipFill>
                <a:blip r:embed="rId169"/>
                <a:stretch>
                  <a:fillRect/>
                </a:stretch>
              </p:blipFill>
              <p:spPr>
                <a:xfrm>
                  <a:off x="4942368" y="5609448"/>
                  <a:ext cx="255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0" name="Ink 99">
                  <a:extLst>
                    <a:ext uri="{FF2B5EF4-FFF2-40B4-BE49-F238E27FC236}">
                      <a16:creationId xmlns:a16="http://schemas.microsoft.com/office/drawing/2014/main" id="{838FB34F-D291-48BA-A47E-5D7852480EEC}"/>
                    </a:ext>
                  </a:extLst>
                </p14:cNvPr>
                <p14:cNvContentPartPr/>
                <p14:nvPr/>
              </p14:nvContentPartPr>
              <p14:xfrm>
                <a:off x="4837248" y="5656968"/>
                <a:ext cx="265320" cy="66960"/>
              </p14:xfrm>
            </p:contentPart>
          </mc:Choice>
          <mc:Fallback>
            <p:pic>
              <p:nvPicPr>
                <p:cNvPr id="100" name="Ink 99">
                  <a:extLst>
                    <a:ext uri="{FF2B5EF4-FFF2-40B4-BE49-F238E27FC236}">
                      <a16:creationId xmlns:a16="http://schemas.microsoft.com/office/drawing/2014/main" id="{838FB34F-D291-48BA-A47E-5D7852480EEC}"/>
                    </a:ext>
                  </a:extLst>
                </p:cNvPr>
                <p:cNvPicPr/>
                <p:nvPr/>
              </p:nvPicPr>
              <p:blipFill>
                <a:blip r:embed="rId171"/>
                <a:stretch>
                  <a:fillRect/>
                </a:stretch>
              </p:blipFill>
              <p:spPr>
                <a:xfrm>
                  <a:off x="4832928" y="5652648"/>
                  <a:ext cx="2739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1" name="Ink 100">
                  <a:extLst>
                    <a:ext uri="{FF2B5EF4-FFF2-40B4-BE49-F238E27FC236}">
                      <a16:creationId xmlns:a16="http://schemas.microsoft.com/office/drawing/2014/main" id="{26564ADD-5468-44A4-9245-905E935AE957}"/>
                    </a:ext>
                  </a:extLst>
                </p14:cNvPr>
                <p14:cNvContentPartPr/>
                <p14:nvPr/>
              </p14:nvContentPartPr>
              <p14:xfrm>
                <a:off x="5149008" y="5569488"/>
                <a:ext cx="151560" cy="183600"/>
              </p14:xfrm>
            </p:contentPart>
          </mc:Choice>
          <mc:Fallback>
            <p:pic>
              <p:nvPicPr>
                <p:cNvPr id="101" name="Ink 100">
                  <a:extLst>
                    <a:ext uri="{FF2B5EF4-FFF2-40B4-BE49-F238E27FC236}">
                      <a16:creationId xmlns:a16="http://schemas.microsoft.com/office/drawing/2014/main" id="{26564ADD-5468-44A4-9245-905E935AE957}"/>
                    </a:ext>
                  </a:extLst>
                </p:cNvPr>
                <p:cNvPicPr/>
                <p:nvPr/>
              </p:nvPicPr>
              <p:blipFill>
                <a:blip r:embed="rId173"/>
                <a:stretch>
                  <a:fillRect/>
                </a:stretch>
              </p:blipFill>
              <p:spPr>
                <a:xfrm>
                  <a:off x="5144688" y="5565168"/>
                  <a:ext cx="1602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2" name="Ink 101">
                  <a:extLst>
                    <a:ext uri="{FF2B5EF4-FFF2-40B4-BE49-F238E27FC236}">
                      <a16:creationId xmlns:a16="http://schemas.microsoft.com/office/drawing/2014/main" id="{1594227A-5A9B-4765-8074-5ACC47406654}"/>
                    </a:ext>
                  </a:extLst>
                </p14:cNvPr>
                <p14:cNvContentPartPr/>
                <p14:nvPr/>
              </p14:nvContentPartPr>
              <p14:xfrm>
                <a:off x="5156928" y="5507568"/>
                <a:ext cx="178560" cy="70200"/>
              </p14:xfrm>
            </p:contentPart>
          </mc:Choice>
          <mc:Fallback>
            <p:pic>
              <p:nvPicPr>
                <p:cNvPr id="102" name="Ink 101">
                  <a:extLst>
                    <a:ext uri="{FF2B5EF4-FFF2-40B4-BE49-F238E27FC236}">
                      <a16:creationId xmlns:a16="http://schemas.microsoft.com/office/drawing/2014/main" id="{1594227A-5A9B-4765-8074-5ACC47406654}"/>
                    </a:ext>
                  </a:extLst>
                </p:cNvPr>
                <p:cNvPicPr/>
                <p:nvPr/>
              </p:nvPicPr>
              <p:blipFill>
                <a:blip r:embed="rId175"/>
                <a:stretch>
                  <a:fillRect/>
                </a:stretch>
              </p:blipFill>
              <p:spPr>
                <a:xfrm>
                  <a:off x="5152608" y="5503248"/>
                  <a:ext cx="1872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3" name="Ink 102">
                  <a:extLst>
                    <a:ext uri="{FF2B5EF4-FFF2-40B4-BE49-F238E27FC236}">
                      <a16:creationId xmlns:a16="http://schemas.microsoft.com/office/drawing/2014/main" id="{AB259E7F-4BDF-47AA-A77B-89A51D300941}"/>
                    </a:ext>
                  </a:extLst>
                </p14:cNvPr>
                <p14:cNvContentPartPr/>
                <p14:nvPr/>
              </p14:nvContentPartPr>
              <p14:xfrm>
                <a:off x="5750928" y="5586768"/>
                <a:ext cx="169920" cy="154800"/>
              </p14:xfrm>
            </p:contentPart>
          </mc:Choice>
          <mc:Fallback>
            <p:pic>
              <p:nvPicPr>
                <p:cNvPr id="103" name="Ink 102">
                  <a:extLst>
                    <a:ext uri="{FF2B5EF4-FFF2-40B4-BE49-F238E27FC236}">
                      <a16:creationId xmlns:a16="http://schemas.microsoft.com/office/drawing/2014/main" id="{AB259E7F-4BDF-47AA-A77B-89A51D300941}"/>
                    </a:ext>
                  </a:extLst>
                </p:cNvPr>
                <p:cNvPicPr/>
                <p:nvPr/>
              </p:nvPicPr>
              <p:blipFill>
                <a:blip r:embed="rId177"/>
                <a:stretch>
                  <a:fillRect/>
                </a:stretch>
              </p:blipFill>
              <p:spPr>
                <a:xfrm>
                  <a:off x="5746608" y="5582448"/>
                  <a:ext cx="1785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4" name="Ink 103">
                  <a:extLst>
                    <a:ext uri="{FF2B5EF4-FFF2-40B4-BE49-F238E27FC236}">
                      <a16:creationId xmlns:a16="http://schemas.microsoft.com/office/drawing/2014/main" id="{E92F4022-6A2F-4F9F-B8B0-42FC23698C0F}"/>
                    </a:ext>
                  </a:extLst>
                </p14:cNvPr>
                <p14:cNvContentPartPr/>
                <p14:nvPr/>
              </p14:nvContentPartPr>
              <p14:xfrm>
                <a:off x="5989968" y="5501448"/>
                <a:ext cx="209520" cy="259920"/>
              </p14:xfrm>
            </p:contentPart>
          </mc:Choice>
          <mc:Fallback>
            <p:pic>
              <p:nvPicPr>
                <p:cNvPr id="104" name="Ink 103">
                  <a:extLst>
                    <a:ext uri="{FF2B5EF4-FFF2-40B4-BE49-F238E27FC236}">
                      <a16:creationId xmlns:a16="http://schemas.microsoft.com/office/drawing/2014/main" id="{E92F4022-6A2F-4F9F-B8B0-42FC23698C0F}"/>
                    </a:ext>
                  </a:extLst>
                </p:cNvPr>
                <p:cNvPicPr/>
                <p:nvPr/>
              </p:nvPicPr>
              <p:blipFill>
                <a:blip r:embed="rId179"/>
                <a:stretch>
                  <a:fillRect/>
                </a:stretch>
              </p:blipFill>
              <p:spPr>
                <a:xfrm>
                  <a:off x="5985648" y="5497128"/>
                  <a:ext cx="21816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5" name="Ink 104">
                  <a:extLst>
                    <a:ext uri="{FF2B5EF4-FFF2-40B4-BE49-F238E27FC236}">
                      <a16:creationId xmlns:a16="http://schemas.microsoft.com/office/drawing/2014/main" id="{16042C02-F0A4-4F72-9DB5-A4A5D68BA342}"/>
                    </a:ext>
                  </a:extLst>
                </p14:cNvPr>
                <p14:cNvContentPartPr/>
                <p14:nvPr/>
              </p14:nvContentPartPr>
              <p14:xfrm>
                <a:off x="4324968" y="5768568"/>
                <a:ext cx="2161440" cy="248400"/>
              </p14:xfrm>
            </p:contentPart>
          </mc:Choice>
          <mc:Fallback>
            <p:pic>
              <p:nvPicPr>
                <p:cNvPr id="105" name="Ink 104">
                  <a:extLst>
                    <a:ext uri="{FF2B5EF4-FFF2-40B4-BE49-F238E27FC236}">
                      <a16:creationId xmlns:a16="http://schemas.microsoft.com/office/drawing/2014/main" id="{16042C02-F0A4-4F72-9DB5-A4A5D68BA342}"/>
                    </a:ext>
                  </a:extLst>
                </p:cNvPr>
                <p:cNvPicPr/>
                <p:nvPr/>
              </p:nvPicPr>
              <p:blipFill>
                <a:blip r:embed="rId181"/>
                <a:stretch>
                  <a:fillRect/>
                </a:stretch>
              </p:blipFill>
              <p:spPr>
                <a:xfrm>
                  <a:off x="4320648" y="5764248"/>
                  <a:ext cx="217008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6" name="Ink 105">
                  <a:extLst>
                    <a:ext uri="{FF2B5EF4-FFF2-40B4-BE49-F238E27FC236}">
                      <a16:creationId xmlns:a16="http://schemas.microsoft.com/office/drawing/2014/main" id="{358841DC-BA58-436D-971C-D66F344700C5}"/>
                    </a:ext>
                  </a:extLst>
                </p14:cNvPr>
                <p14:cNvContentPartPr/>
                <p14:nvPr/>
              </p14:nvContentPartPr>
              <p14:xfrm>
                <a:off x="4763448" y="6208488"/>
                <a:ext cx="202320" cy="245160"/>
              </p14:xfrm>
            </p:contentPart>
          </mc:Choice>
          <mc:Fallback>
            <p:pic>
              <p:nvPicPr>
                <p:cNvPr id="106" name="Ink 105">
                  <a:extLst>
                    <a:ext uri="{FF2B5EF4-FFF2-40B4-BE49-F238E27FC236}">
                      <a16:creationId xmlns:a16="http://schemas.microsoft.com/office/drawing/2014/main" id="{358841DC-BA58-436D-971C-D66F344700C5}"/>
                    </a:ext>
                  </a:extLst>
                </p:cNvPr>
                <p:cNvPicPr/>
                <p:nvPr/>
              </p:nvPicPr>
              <p:blipFill>
                <a:blip r:embed="rId183"/>
                <a:stretch>
                  <a:fillRect/>
                </a:stretch>
              </p:blipFill>
              <p:spPr>
                <a:xfrm>
                  <a:off x="4759128" y="6204168"/>
                  <a:ext cx="21096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7" name="Ink 106">
                  <a:extLst>
                    <a:ext uri="{FF2B5EF4-FFF2-40B4-BE49-F238E27FC236}">
                      <a16:creationId xmlns:a16="http://schemas.microsoft.com/office/drawing/2014/main" id="{66FE3E7E-7736-4739-8323-3ED7084430D0}"/>
                    </a:ext>
                  </a:extLst>
                </p14:cNvPr>
                <p14:cNvContentPartPr/>
                <p14:nvPr/>
              </p14:nvContentPartPr>
              <p14:xfrm>
                <a:off x="4731408" y="6180768"/>
                <a:ext cx="252360" cy="340920"/>
              </p14:xfrm>
            </p:contentPart>
          </mc:Choice>
          <mc:Fallback>
            <p:pic>
              <p:nvPicPr>
                <p:cNvPr id="107" name="Ink 106">
                  <a:extLst>
                    <a:ext uri="{FF2B5EF4-FFF2-40B4-BE49-F238E27FC236}">
                      <a16:creationId xmlns:a16="http://schemas.microsoft.com/office/drawing/2014/main" id="{66FE3E7E-7736-4739-8323-3ED7084430D0}"/>
                    </a:ext>
                  </a:extLst>
                </p:cNvPr>
                <p:cNvPicPr/>
                <p:nvPr/>
              </p:nvPicPr>
              <p:blipFill>
                <a:blip r:embed="rId185"/>
                <a:stretch>
                  <a:fillRect/>
                </a:stretch>
              </p:blipFill>
              <p:spPr>
                <a:xfrm>
                  <a:off x="4727088" y="6176448"/>
                  <a:ext cx="261000"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8" name="Ink 107">
                  <a:extLst>
                    <a:ext uri="{FF2B5EF4-FFF2-40B4-BE49-F238E27FC236}">
                      <a16:creationId xmlns:a16="http://schemas.microsoft.com/office/drawing/2014/main" id="{4B35BF4F-B6B9-4EE8-9D83-7730AFB23AD5}"/>
                    </a:ext>
                  </a:extLst>
                </p14:cNvPr>
                <p14:cNvContentPartPr/>
                <p14:nvPr/>
              </p14:nvContentPartPr>
              <p14:xfrm>
                <a:off x="5193288" y="6240888"/>
                <a:ext cx="179280" cy="50400"/>
              </p14:xfrm>
            </p:contentPart>
          </mc:Choice>
          <mc:Fallback>
            <p:pic>
              <p:nvPicPr>
                <p:cNvPr id="108" name="Ink 107">
                  <a:extLst>
                    <a:ext uri="{FF2B5EF4-FFF2-40B4-BE49-F238E27FC236}">
                      <a16:creationId xmlns:a16="http://schemas.microsoft.com/office/drawing/2014/main" id="{4B35BF4F-B6B9-4EE8-9D83-7730AFB23AD5}"/>
                    </a:ext>
                  </a:extLst>
                </p:cNvPr>
                <p:cNvPicPr/>
                <p:nvPr/>
              </p:nvPicPr>
              <p:blipFill>
                <a:blip r:embed="rId187"/>
                <a:stretch>
                  <a:fillRect/>
                </a:stretch>
              </p:blipFill>
              <p:spPr>
                <a:xfrm>
                  <a:off x="5188968" y="6236568"/>
                  <a:ext cx="1879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09" name="Ink 108">
                  <a:extLst>
                    <a:ext uri="{FF2B5EF4-FFF2-40B4-BE49-F238E27FC236}">
                      <a16:creationId xmlns:a16="http://schemas.microsoft.com/office/drawing/2014/main" id="{3F631B0E-396B-4C1C-B10C-A8E871169E85}"/>
                    </a:ext>
                  </a:extLst>
                </p14:cNvPr>
                <p14:cNvContentPartPr/>
                <p14:nvPr/>
              </p14:nvContentPartPr>
              <p14:xfrm>
                <a:off x="5230008" y="6372288"/>
                <a:ext cx="81360" cy="19440"/>
              </p14:xfrm>
            </p:contentPart>
          </mc:Choice>
          <mc:Fallback>
            <p:pic>
              <p:nvPicPr>
                <p:cNvPr id="109" name="Ink 108">
                  <a:extLst>
                    <a:ext uri="{FF2B5EF4-FFF2-40B4-BE49-F238E27FC236}">
                      <a16:creationId xmlns:a16="http://schemas.microsoft.com/office/drawing/2014/main" id="{3F631B0E-396B-4C1C-B10C-A8E871169E85}"/>
                    </a:ext>
                  </a:extLst>
                </p:cNvPr>
                <p:cNvPicPr/>
                <p:nvPr/>
              </p:nvPicPr>
              <p:blipFill>
                <a:blip r:embed="rId189"/>
                <a:stretch>
                  <a:fillRect/>
                </a:stretch>
              </p:blipFill>
              <p:spPr>
                <a:xfrm>
                  <a:off x="5225688" y="6367968"/>
                  <a:ext cx="900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0" name="Ink 109">
                  <a:extLst>
                    <a:ext uri="{FF2B5EF4-FFF2-40B4-BE49-F238E27FC236}">
                      <a16:creationId xmlns:a16="http://schemas.microsoft.com/office/drawing/2014/main" id="{096DCC3E-EC41-4D99-9C93-31232F04B82C}"/>
                    </a:ext>
                  </a:extLst>
                </p14:cNvPr>
                <p14:cNvContentPartPr/>
                <p14:nvPr/>
              </p14:nvContentPartPr>
              <p14:xfrm>
                <a:off x="5479848" y="6108768"/>
                <a:ext cx="235080" cy="348480"/>
              </p14:xfrm>
            </p:contentPart>
          </mc:Choice>
          <mc:Fallback>
            <p:pic>
              <p:nvPicPr>
                <p:cNvPr id="110" name="Ink 109">
                  <a:extLst>
                    <a:ext uri="{FF2B5EF4-FFF2-40B4-BE49-F238E27FC236}">
                      <a16:creationId xmlns:a16="http://schemas.microsoft.com/office/drawing/2014/main" id="{096DCC3E-EC41-4D99-9C93-31232F04B82C}"/>
                    </a:ext>
                  </a:extLst>
                </p:cNvPr>
                <p:cNvPicPr/>
                <p:nvPr/>
              </p:nvPicPr>
              <p:blipFill>
                <a:blip r:embed="rId191"/>
                <a:stretch>
                  <a:fillRect/>
                </a:stretch>
              </p:blipFill>
              <p:spPr>
                <a:xfrm>
                  <a:off x="5475528" y="6104448"/>
                  <a:ext cx="243720" cy="357120"/>
                </a:xfrm>
                <a:prstGeom prst="rect">
                  <a:avLst/>
                </a:prstGeom>
              </p:spPr>
            </p:pic>
          </mc:Fallback>
        </mc:AlternateContent>
      </p:grpSp>
      <p:grpSp>
        <p:nvGrpSpPr>
          <p:cNvPr id="126" name="Group 125">
            <a:extLst>
              <a:ext uri="{FF2B5EF4-FFF2-40B4-BE49-F238E27FC236}">
                <a16:creationId xmlns:a16="http://schemas.microsoft.com/office/drawing/2014/main" id="{119D865D-E1D6-4D2C-9DDA-4B56045CC65B}"/>
              </a:ext>
            </a:extLst>
          </p:cNvPr>
          <p:cNvGrpSpPr/>
          <p:nvPr/>
        </p:nvGrpSpPr>
        <p:grpSpPr>
          <a:xfrm>
            <a:off x="6809328" y="4652208"/>
            <a:ext cx="2033640" cy="1732320"/>
            <a:chOff x="6809328" y="4652208"/>
            <a:chExt cx="2033640" cy="1732320"/>
          </a:xfrm>
        </p:grpSpPr>
        <mc:AlternateContent xmlns:mc="http://schemas.openxmlformats.org/markup-compatibility/2006">
          <mc:Choice xmlns:p14="http://schemas.microsoft.com/office/powerpoint/2010/main" Requires="p14">
            <p:contentPart p14:bwMode="auto" r:id="rId192">
              <p14:nvContentPartPr>
                <p14:cNvPr id="113" name="Ink 112">
                  <a:extLst>
                    <a:ext uri="{FF2B5EF4-FFF2-40B4-BE49-F238E27FC236}">
                      <a16:creationId xmlns:a16="http://schemas.microsoft.com/office/drawing/2014/main" id="{46D2B574-C77E-44B6-84DB-8505964FE68D}"/>
                    </a:ext>
                  </a:extLst>
                </p14:cNvPr>
                <p14:cNvContentPartPr/>
                <p14:nvPr/>
              </p14:nvContentPartPr>
              <p14:xfrm>
                <a:off x="7104528" y="4992048"/>
                <a:ext cx="46440" cy="403560"/>
              </p14:xfrm>
            </p:contentPart>
          </mc:Choice>
          <mc:Fallback>
            <p:pic>
              <p:nvPicPr>
                <p:cNvPr id="113" name="Ink 112">
                  <a:extLst>
                    <a:ext uri="{FF2B5EF4-FFF2-40B4-BE49-F238E27FC236}">
                      <a16:creationId xmlns:a16="http://schemas.microsoft.com/office/drawing/2014/main" id="{46D2B574-C77E-44B6-84DB-8505964FE68D}"/>
                    </a:ext>
                  </a:extLst>
                </p:cNvPr>
                <p:cNvPicPr/>
                <p:nvPr/>
              </p:nvPicPr>
              <p:blipFill>
                <a:blip r:embed="rId193"/>
                <a:stretch>
                  <a:fillRect/>
                </a:stretch>
              </p:blipFill>
              <p:spPr>
                <a:xfrm>
                  <a:off x="7100208" y="4987728"/>
                  <a:ext cx="55080" cy="4122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4" name="Ink 113">
                  <a:extLst>
                    <a:ext uri="{FF2B5EF4-FFF2-40B4-BE49-F238E27FC236}">
                      <a16:creationId xmlns:a16="http://schemas.microsoft.com/office/drawing/2014/main" id="{0EA4106D-990A-4EEF-A32E-3DCA55B5549B}"/>
                    </a:ext>
                  </a:extLst>
                </p14:cNvPr>
                <p14:cNvContentPartPr/>
                <p14:nvPr/>
              </p14:nvContentPartPr>
              <p14:xfrm>
                <a:off x="7260048" y="4974048"/>
                <a:ext cx="55800" cy="394200"/>
              </p14:xfrm>
            </p:contentPart>
          </mc:Choice>
          <mc:Fallback>
            <p:pic>
              <p:nvPicPr>
                <p:cNvPr id="114" name="Ink 113">
                  <a:extLst>
                    <a:ext uri="{FF2B5EF4-FFF2-40B4-BE49-F238E27FC236}">
                      <a16:creationId xmlns:a16="http://schemas.microsoft.com/office/drawing/2014/main" id="{0EA4106D-990A-4EEF-A32E-3DCA55B5549B}"/>
                    </a:ext>
                  </a:extLst>
                </p:cNvPr>
                <p:cNvPicPr/>
                <p:nvPr/>
              </p:nvPicPr>
              <p:blipFill>
                <a:blip r:embed="rId195"/>
                <a:stretch>
                  <a:fillRect/>
                </a:stretch>
              </p:blipFill>
              <p:spPr>
                <a:xfrm>
                  <a:off x="7255728" y="4969728"/>
                  <a:ext cx="64440" cy="4028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5" name="Ink 114">
                  <a:extLst>
                    <a:ext uri="{FF2B5EF4-FFF2-40B4-BE49-F238E27FC236}">
                      <a16:creationId xmlns:a16="http://schemas.microsoft.com/office/drawing/2014/main" id="{78FD01C1-8006-40F8-8B32-28F4A4159E15}"/>
                    </a:ext>
                  </a:extLst>
                </p14:cNvPr>
                <p14:cNvContentPartPr/>
                <p14:nvPr/>
              </p14:nvContentPartPr>
              <p14:xfrm>
                <a:off x="7104528" y="5128128"/>
                <a:ext cx="466920" cy="195480"/>
              </p14:xfrm>
            </p:contentPart>
          </mc:Choice>
          <mc:Fallback>
            <p:pic>
              <p:nvPicPr>
                <p:cNvPr id="115" name="Ink 114">
                  <a:extLst>
                    <a:ext uri="{FF2B5EF4-FFF2-40B4-BE49-F238E27FC236}">
                      <a16:creationId xmlns:a16="http://schemas.microsoft.com/office/drawing/2014/main" id="{78FD01C1-8006-40F8-8B32-28F4A4159E15}"/>
                    </a:ext>
                  </a:extLst>
                </p:cNvPr>
                <p:cNvPicPr/>
                <p:nvPr/>
              </p:nvPicPr>
              <p:blipFill>
                <a:blip r:embed="rId197"/>
                <a:stretch>
                  <a:fillRect/>
                </a:stretch>
              </p:blipFill>
              <p:spPr>
                <a:xfrm>
                  <a:off x="7100208" y="5123808"/>
                  <a:ext cx="4755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6" name="Ink 115">
                  <a:extLst>
                    <a:ext uri="{FF2B5EF4-FFF2-40B4-BE49-F238E27FC236}">
                      <a16:creationId xmlns:a16="http://schemas.microsoft.com/office/drawing/2014/main" id="{5EFBE8BB-326E-4140-8902-FF912A5783E2}"/>
                    </a:ext>
                  </a:extLst>
                </p14:cNvPr>
                <p14:cNvContentPartPr/>
                <p14:nvPr/>
              </p14:nvContentPartPr>
              <p14:xfrm>
                <a:off x="7552728" y="4964688"/>
                <a:ext cx="85320" cy="357120"/>
              </p14:xfrm>
            </p:contentPart>
          </mc:Choice>
          <mc:Fallback>
            <p:pic>
              <p:nvPicPr>
                <p:cNvPr id="116" name="Ink 115">
                  <a:extLst>
                    <a:ext uri="{FF2B5EF4-FFF2-40B4-BE49-F238E27FC236}">
                      <a16:creationId xmlns:a16="http://schemas.microsoft.com/office/drawing/2014/main" id="{5EFBE8BB-326E-4140-8902-FF912A5783E2}"/>
                    </a:ext>
                  </a:extLst>
                </p:cNvPr>
                <p:cNvPicPr/>
                <p:nvPr/>
              </p:nvPicPr>
              <p:blipFill>
                <a:blip r:embed="rId199"/>
                <a:stretch>
                  <a:fillRect/>
                </a:stretch>
              </p:blipFill>
              <p:spPr>
                <a:xfrm>
                  <a:off x="7548408" y="4960368"/>
                  <a:ext cx="93960" cy="3657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7" name="Ink 116">
                  <a:extLst>
                    <a:ext uri="{FF2B5EF4-FFF2-40B4-BE49-F238E27FC236}">
                      <a16:creationId xmlns:a16="http://schemas.microsoft.com/office/drawing/2014/main" id="{A3A118B6-5480-4544-AE85-A6D7DFF9A723}"/>
                    </a:ext>
                  </a:extLst>
                </p14:cNvPr>
                <p14:cNvContentPartPr/>
                <p14:nvPr/>
              </p14:nvContentPartPr>
              <p14:xfrm>
                <a:off x="7680528" y="5055768"/>
                <a:ext cx="233640" cy="263520"/>
              </p14:xfrm>
            </p:contentPart>
          </mc:Choice>
          <mc:Fallback>
            <p:pic>
              <p:nvPicPr>
                <p:cNvPr id="117" name="Ink 116">
                  <a:extLst>
                    <a:ext uri="{FF2B5EF4-FFF2-40B4-BE49-F238E27FC236}">
                      <a16:creationId xmlns:a16="http://schemas.microsoft.com/office/drawing/2014/main" id="{A3A118B6-5480-4544-AE85-A6D7DFF9A723}"/>
                    </a:ext>
                  </a:extLst>
                </p:cNvPr>
                <p:cNvPicPr/>
                <p:nvPr/>
              </p:nvPicPr>
              <p:blipFill>
                <a:blip r:embed="rId201"/>
                <a:stretch>
                  <a:fillRect/>
                </a:stretch>
              </p:blipFill>
              <p:spPr>
                <a:xfrm>
                  <a:off x="7676208" y="5051448"/>
                  <a:ext cx="24228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18" name="Ink 117">
                  <a:extLst>
                    <a:ext uri="{FF2B5EF4-FFF2-40B4-BE49-F238E27FC236}">
                      <a16:creationId xmlns:a16="http://schemas.microsoft.com/office/drawing/2014/main" id="{52C2BD99-D284-4C9A-8F39-22FEECF390A2}"/>
                    </a:ext>
                  </a:extLst>
                </p14:cNvPr>
                <p14:cNvContentPartPr/>
                <p14:nvPr/>
              </p14:nvContentPartPr>
              <p14:xfrm>
                <a:off x="8065008" y="4781448"/>
                <a:ext cx="412200" cy="512280"/>
              </p14:xfrm>
            </p:contentPart>
          </mc:Choice>
          <mc:Fallback>
            <p:pic>
              <p:nvPicPr>
                <p:cNvPr id="118" name="Ink 117">
                  <a:extLst>
                    <a:ext uri="{FF2B5EF4-FFF2-40B4-BE49-F238E27FC236}">
                      <a16:creationId xmlns:a16="http://schemas.microsoft.com/office/drawing/2014/main" id="{52C2BD99-D284-4C9A-8F39-22FEECF390A2}"/>
                    </a:ext>
                  </a:extLst>
                </p:cNvPr>
                <p:cNvPicPr/>
                <p:nvPr/>
              </p:nvPicPr>
              <p:blipFill>
                <a:blip r:embed="rId203"/>
                <a:stretch>
                  <a:fillRect/>
                </a:stretch>
              </p:blipFill>
              <p:spPr>
                <a:xfrm>
                  <a:off x="8060688" y="4777128"/>
                  <a:ext cx="420840" cy="5209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19" name="Ink 118">
                  <a:extLst>
                    <a:ext uri="{FF2B5EF4-FFF2-40B4-BE49-F238E27FC236}">
                      <a16:creationId xmlns:a16="http://schemas.microsoft.com/office/drawing/2014/main" id="{5B4B4392-BD00-4D39-8387-9EAEF0E0E1EC}"/>
                    </a:ext>
                  </a:extLst>
                </p14:cNvPr>
                <p14:cNvContentPartPr/>
                <p14:nvPr/>
              </p14:nvContentPartPr>
              <p14:xfrm>
                <a:off x="7360848" y="5769288"/>
                <a:ext cx="283680" cy="313200"/>
              </p14:xfrm>
            </p:contentPart>
          </mc:Choice>
          <mc:Fallback>
            <p:pic>
              <p:nvPicPr>
                <p:cNvPr id="119" name="Ink 118">
                  <a:extLst>
                    <a:ext uri="{FF2B5EF4-FFF2-40B4-BE49-F238E27FC236}">
                      <a16:creationId xmlns:a16="http://schemas.microsoft.com/office/drawing/2014/main" id="{5B4B4392-BD00-4D39-8387-9EAEF0E0E1EC}"/>
                    </a:ext>
                  </a:extLst>
                </p:cNvPr>
                <p:cNvPicPr/>
                <p:nvPr/>
              </p:nvPicPr>
              <p:blipFill>
                <a:blip r:embed="rId205"/>
                <a:stretch>
                  <a:fillRect/>
                </a:stretch>
              </p:blipFill>
              <p:spPr>
                <a:xfrm>
                  <a:off x="7356528" y="5764968"/>
                  <a:ext cx="29232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0" name="Ink 119">
                  <a:extLst>
                    <a:ext uri="{FF2B5EF4-FFF2-40B4-BE49-F238E27FC236}">
                      <a16:creationId xmlns:a16="http://schemas.microsoft.com/office/drawing/2014/main" id="{FE6136ED-EBAC-4B6A-B6E6-FA5FD5C498E0}"/>
                    </a:ext>
                  </a:extLst>
                </p14:cNvPr>
                <p14:cNvContentPartPr/>
                <p14:nvPr/>
              </p14:nvContentPartPr>
              <p14:xfrm>
                <a:off x="7388208" y="5723568"/>
                <a:ext cx="228960" cy="460800"/>
              </p14:xfrm>
            </p:contentPart>
          </mc:Choice>
          <mc:Fallback>
            <p:pic>
              <p:nvPicPr>
                <p:cNvPr id="120" name="Ink 119">
                  <a:extLst>
                    <a:ext uri="{FF2B5EF4-FFF2-40B4-BE49-F238E27FC236}">
                      <a16:creationId xmlns:a16="http://schemas.microsoft.com/office/drawing/2014/main" id="{FE6136ED-EBAC-4B6A-B6E6-FA5FD5C498E0}"/>
                    </a:ext>
                  </a:extLst>
                </p:cNvPr>
                <p:cNvPicPr/>
                <p:nvPr/>
              </p:nvPicPr>
              <p:blipFill>
                <a:blip r:embed="rId207"/>
                <a:stretch>
                  <a:fillRect/>
                </a:stretch>
              </p:blipFill>
              <p:spPr>
                <a:xfrm>
                  <a:off x="7383888" y="5719248"/>
                  <a:ext cx="237600" cy="4694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1" name="Ink 120">
                  <a:extLst>
                    <a:ext uri="{FF2B5EF4-FFF2-40B4-BE49-F238E27FC236}">
                      <a16:creationId xmlns:a16="http://schemas.microsoft.com/office/drawing/2014/main" id="{E8ADC130-CD2C-4CE5-BEC7-40AE24807E2D}"/>
                    </a:ext>
                  </a:extLst>
                </p14:cNvPr>
                <p14:cNvContentPartPr/>
                <p14:nvPr/>
              </p14:nvContentPartPr>
              <p14:xfrm>
                <a:off x="7708248" y="5903568"/>
                <a:ext cx="124560" cy="30960"/>
              </p14:xfrm>
            </p:contentPart>
          </mc:Choice>
          <mc:Fallback>
            <p:pic>
              <p:nvPicPr>
                <p:cNvPr id="121" name="Ink 120">
                  <a:extLst>
                    <a:ext uri="{FF2B5EF4-FFF2-40B4-BE49-F238E27FC236}">
                      <a16:creationId xmlns:a16="http://schemas.microsoft.com/office/drawing/2014/main" id="{E8ADC130-CD2C-4CE5-BEC7-40AE24807E2D}"/>
                    </a:ext>
                  </a:extLst>
                </p:cNvPr>
                <p:cNvPicPr/>
                <p:nvPr/>
              </p:nvPicPr>
              <p:blipFill>
                <a:blip r:embed="rId209"/>
                <a:stretch>
                  <a:fillRect/>
                </a:stretch>
              </p:blipFill>
              <p:spPr>
                <a:xfrm>
                  <a:off x="7703928" y="5899248"/>
                  <a:ext cx="1332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2" name="Ink 121">
                  <a:extLst>
                    <a:ext uri="{FF2B5EF4-FFF2-40B4-BE49-F238E27FC236}">
                      <a16:creationId xmlns:a16="http://schemas.microsoft.com/office/drawing/2014/main" id="{714D7B00-0A56-4C1A-8723-525015486A75}"/>
                    </a:ext>
                  </a:extLst>
                </p14:cNvPr>
                <p14:cNvContentPartPr/>
                <p14:nvPr/>
              </p14:nvContentPartPr>
              <p14:xfrm>
                <a:off x="7790688" y="5983488"/>
                <a:ext cx="100080" cy="53280"/>
              </p14:xfrm>
            </p:contentPart>
          </mc:Choice>
          <mc:Fallback>
            <p:pic>
              <p:nvPicPr>
                <p:cNvPr id="122" name="Ink 121">
                  <a:extLst>
                    <a:ext uri="{FF2B5EF4-FFF2-40B4-BE49-F238E27FC236}">
                      <a16:creationId xmlns:a16="http://schemas.microsoft.com/office/drawing/2014/main" id="{714D7B00-0A56-4C1A-8723-525015486A75}"/>
                    </a:ext>
                  </a:extLst>
                </p:cNvPr>
                <p:cNvPicPr/>
                <p:nvPr/>
              </p:nvPicPr>
              <p:blipFill>
                <a:blip r:embed="rId211"/>
                <a:stretch>
                  <a:fillRect/>
                </a:stretch>
              </p:blipFill>
              <p:spPr>
                <a:xfrm>
                  <a:off x="7786368" y="5979168"/>
                  <a:ext cx="1087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3" name="Ink 122">
                  <a:extLst>
                    <a:ext uri="{FF2B5EF4-FFF2-40B4-BE49-F238E27FC236}">
                      <a16:creationId xmlns:a16="http://schemas.microsoft.com/office/drawing/2014/main" id="{1E92D4E4-1280-47E4-B77F-79729F7A9BE2}"/>
                    </a:ext>
                  </a:extLst>
                </p14:cNvPr>
                <p14:cNvContentPartPr/>
                <p14:nvPr/>
              </p14:nvContentPartPr>
              <p14:xfrm>
                <a:off x="8018568" y="5714208"/>
                <a:ext cx="249120" cy="303480"/>
              </p14:xfrm>
            </p:contentPart>
          </mc:Choice>
          <mc:Fallback>
            <p:pic>
              <p:nvPicPr>
                <p:cNvPr id="123" name="Ink 122">
                  <a:extLst>
                    <a:ext uri="{FF2B5EF4-FFF2-40B4-BE49-F238E27FC236}">
                      <a16:creationId xmlns:a16="http://schemas.microsoft.com/office/drawing/2014/main" id="{1E92D4E4-1280-47E4-B77F-79729F7A9BE2}"/>
                    </a:ext>
                  </a:extLst>
                </p:cNvPr>
                <p:cNvPicPr/>
                <p:nvPr/>
              </p:nvPicPr>
              <p:blipFill>
                <a:blip r:embed="rId213"/>
                <a:stretch>
                  <a:fillRect/>
                </a:stretch>
              </p:blipFill>
              <p:spPr>
                <a:xfrm>
                  <a:off x="8014248" y="5709888"/>
                  <a:ext cx="25776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24" name="Ink 123">
                  <a:extLst>
                    <a:ext uri="{FF2B5EF4-FFF2-40B4-BE49-F238E27FC236}">
                      <a16:creationId xmlns:a16="http://schemas.microsoft.com/office/drawing/2014/main" id="{4F4220DD-3598-452B-ABF3-BD6DEC1CC388}"/>
                    </a:ext>
                  </a:extLst>
                </p14:cNvPr>
                <p14:cNvContentPartPr/>
                <p14:nvPr/>
              </p14:nvContentPartPr>
              <p14:xfrm>
                <a:off x="8046648" y="5647608"/>
                <a:ext cx="123840" cy="113400"/>
              </p14:xfrm>
            </p:contentPart>
          </mc:Choice>
          <mc:Fallback>
            <p:pic>
              <p:nvPicPr>
                <p:cNvPr id="124" name="Ink 123">
                  <a:extLst>
                    <a:ext uri="{FF2B5EF4-FFF2-40B4-BE49-F238E27FC236}">
                      <a16:creationId xmlns:a16="http://schemas.microsoft.com/office/drawing/2014/main" id="{4F4220DD-3598-452B-ABF3-BD6DEC1CC388}"/>
                    </a:ext>
                  </a:extLst>
                </p:cNvPr>
                <p:cNvPicPr/>
                <p:nvPr/>
              </p:nvPicPr>
              <p:blipFill>
                <a:blip r:embed="rId215"/>
                <a:stretch>
                  <a:fillRect/>
                </a:stretch>
              </p:blipFill>
              <p:spPr>
                <a:xfrm>
                  <a:off x="8042328" y="5643288"/>
                  <a:ext cx="1324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25" name="Ink 124">
                  <a:extLst>
                    <a:ext uri="{FF2B5EF4-FFF2-40B4-BE49-F238E27FC236}">
                      <a16:creationId xmlns:a16="http://schemas.microsoft.com/office/drawing/2014/main" id="{C1FC6FC0-B877-49CB-9EB6-ECC22D69D7E5}"/>
                    </a:ext>
                  </a:extLst>
                </p14:cNvPr>
                <p14:cNvContentPartPr/>
                <p14:nvPr/>
              </p14:nvContentPartPr>
              <p14:xfrm>
                <a:off x="6809328" y="4652208"/>
                <a:ext cx="2033640" cy="1732320"/>
              </p14:xfrm>
            </p:contentPart>
          </mc:Choice>
          <mc:Fallback>
            <p:pic>
              <p:nvPicPr>
                <p:cNvPr id="125" name="Ink 124">
                  <a:extLst>
                    <a:ext uri="{FF2B5EF4-FFF2-40B4-BE49-F238E27FC236}">
                      <a16:creationId xmlns:a16="http://schemas.microsoft.com/office/drawing/2014/main" id="{C1FC6FC0-B877-49CB-9EB6-ECC22D69D7E5}"/>
                    </a:ext>
                  </a:extLst>
                </p:cNvPr>
                <p:cNvPicPr/>
                <p:nvPr/>
              </p:nvPicPr>
              <p:blipFill>
                <a:blip r:embed="rId217"/>
                <a:stretch>
                  <a:fillRect/>
                </a:stretch>
              </p:blipFill>
              <p:spPr>
                <a:xfrm>
                  <a:off x="6805008" y="4647888"/>
                  <a:ext cx="2042280" cy="1740960"/>
                </a:xfrm>
                <a:prstGeom prst="rect">
                  <a:avLst/>
                </a:prstGeom>
              </p:spPr>
            </p:pic>
          </mc:Fallback>
        </mc:AlternateContent>
      </p:grpSp>
    </p:spTree>
    <p:extLst>
      <p:ext uri="{BB962C8B-B14F-4D97-AF65-F5344CB8AC3E}">
        <p14:creationId xmlns:p14="http://schemas.microsoft.com/office/powerpoint/2010/main" val="2271188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01A27-87FA-D845-87E4-63195FBD562F}"/>
              </a:ext>
            </a:extLst>
          </p:cNvPr>
          <p:cNvSpPr>
            <a:spLocks noGrp="1"/>
          </p:cNvSpPr>
          <p:nvPr>
            <p:ph type="title"/>
          </p:nvPr>
        </p:nvSpPr>
        <p:spPr>
          <a:xfrm>
            <a:off x="457200" y="182563"/>
            <a:ext cx="8229600" cy="1111250"/>
          </a:xfrm>
        </p:spPr>
        <p:txBody>
          <a:bodyPr vert="horz" lIns="91440" tIns="45720" rIns="91440" bIns="45720" rtlCol="0" anchor="ctr">
            <a:normAutofit/>
          </a:bodyPr>
          <a:lstStyle/>
          <a:p>
            <a:pPr>
              <a:defRPr/>
            </a:pPr>
            <a:r>
              <a:rPr lang="en-US" kern="1200" dirty="0">
                <a:effectLst>
                  <a:outerShdw blurRad="63500" dir="3600000" algn="tl" rotWithShape="0">
                    <a:srgbClr val="000000">
                      <a:alpha val="70000"/>
                    </a:srgbClr>
                  </a:outerShdw>
                </a:effectLst>
                <a:latin typeface="+mj-lt"/>
                <a:ea typeface="ＭＳ Ｐゴシック" charset="0"/>
                <a:cs typeface="+mj-cs"/>
              </a:rPr>
              <a:t>Try It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A13560F-CE59-2049-87B6-639B9EECF2A0}"/>
                  </a:ext>
                </a:extLst>
              </p:cNvPr>
              <p:cNvSpPr txBox="1"/>
              <p:nvPr/>
            </p:nvSpPr>
            <p:spPr bwMode="auto">
              <a:xfrm>
                <a:off x="304800" y="1600200"/>
                <a:ext cx="3657600" cy="4525963"/>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a:lnSpc>
                    <a:spcPct val="90000"/>
                  </a:lnSpc>
                  <a:spcBef>
                    <a:spcPct val="20000"/>
                  </a:spcBef>
                </a:pPr>
                <a:r>
                  <a:rPr lang="en-US" sz="1800" b="0" dirty="0">
                    <a:solidFill>
                      <a:schemeClr val="tx2"/>
                    </a:solidFill>
                    <a:latin typeface="+mn-lt"/>
                    <a:ea typeface="ＭＳ Ｐゴシック" charset="0"/>
                  </a:rPr>
                  <a:t>Steps to identify hole(s) in rational functions.</a:t>
                </a:r>
              </a:p>
              <a:p>
                <a:pPr marL="457200" indent="-457200">
                  <a:lnSpc>
                    <a:spcPct val="90000"/>
                  </a:lnSpc>
                  <a:spcBef>
                    <a:spcPct val="20000"/>
                  </a:spcBef>
                  <a:buAutoNum type="arabicPeriod"/>
                </a:pPr>
                <a:r>
                  <a:rPr lang="en-US" sz="1600" b="0" dirty="0">
                    <a:solidFill>
                      <a:schemeClr val="tx2"/>
                    </a:solidFill>
                    <a:latin typeface="+mn-lt"/>
                    <a:ea typeface="ＭＳ Ｐゴシック" charset="0"/>
                  </a:rPr>
                  <a:t>Factor numerator and denominator</a:t>
                </a:r>
              </a:p>
              <a:p>
                <a:pPr marL="457200" indent="-457200">
                  <a:lnSpc>
                    <a:spcPct val="90000"/>
                  </a:lnSpc>
                  <a:spcBef>
                    <a:spcPct val="20000"/>
                  </a:spcBef>
                  <a:buAutoNum type="arabicPeriod"/>
                </a:pPr>
                <a:r>
                  <a:rPr lang="en-US" sz="1600" b="0" dirty="0">
                    <a:solidFill>
                      <a:schemeClr val="tx2"/>
                    </a:solidFill>
                    <a:latin typeface="+mn-lt"/>
                    <a:ea typeface="ＭＳ Ｐゴシック" charset="0"/>
                  </a:rPr>
                  <a:t>If there is the same factor in the numerator and denominator, then there is a hole. (More than one factor cancels </a:t>
                </a:r>
                <a14:m>
                  <m:oMath xmlns:m="http://schemas.openxmlformats.org/officeDocument/2006/math">
                    <m:r>
                      <a:rPr lang="en-US" sz="1600" b="0" i="1">
                        <a:solidFill>
                          <a:schemeClr val="tx2"/>
                        </a:solidFill>
                        <a:latin typeface="Cambria Math" panose="02040503050406030204" pitchFamily="18" charset="0"/>
                        <a:ea typeface="Cambria Math" panose="02040503050406030204" pitchFamily="18" charset="0"/>
                      </a:rPr>
                      <m:t>→</m:t>
                    </m:r>
                  </m:oMath>
                </a14:m>
                <a:r>
                  <a:rPr lang="en-US" sz="1600" b="0" dirty="0">
                    <a:solidFill>
                      <a:schemeClr val="tx2"/>
                    </a:solidFill>
                    <a:latin typeface="+mn-lt"/>
                    <a:ea typeface="ＭＳ Ｐゴシック" charset="0"/>
                  </a:rPr>
                  <a:t> More than one hole)</a:t>
                </a:r>
              </a:p>
              <a:p>
                <a:pPr marL="457200" indent="-457200">
                  <a:lnSpc>
                    <a:spcPct val="90000"/>
                  </a:lnSpc>
                  <a:spcBef>
                    <a:spcPct val="20000"/>
                  </a:spcBef>
                  <a:buAutoNum type="arabicPeriod"/>
                </a:pPr>
                <a:r>
                  <a:rPr lang="en-US" sz="1600" b="0" dirty="0">
                    <a:solidFill>
                      <a:schemeClr val="tx2"/>
                    </a:solidFill>
                    <a:latin typeface="+mn-lt"/>
                    <a:ea typeface="ＭＳ Ｐゴシック" charset="0"/>
                  </a:rPr>
                  <a:t>Set this factor equal to zero and solve for x.</a:t>
                </a:r>
              </a:p>
              <a:p>
                <a:pPr marL="457200" indent="-457200">
                  <a:lnSpc>
                    <a:spcPct val="90000"/>
                  </a:lnSpc>
                  <a:spcBef>
                    <a:spcPct val="20000"/>
                  </a:spcBef>
                  <a:buFontTx/>
                  <a:buAutoNum type="arabicPeriod"/>
                </a:pPr>
                <a:r>
                  <a:rPr lang="en-US" sz="1600" b="0" dirty="0">
                    <a:solidFill>
                      <a:schemeClr val="tx2"/>
                    </a:solidFill>
                    <a:latin typeface="+mn-lt"/>
                    <a:ea typeface="ＭＳ Ｐゴシック" charset="0"/>
                  </a:rPr>
                  <a:t>Simplify the rational function.</a:t>
                </a:r>
              </a:p>
              <a:p>
                <a:pPr marL="457200" indent="-457200">
                  <a:lnSpc>
                    <a:spcPct val="90000"/>
                  </a:lnSpc>
                  <a:spcBef>
                    <a:spcPct val="20000"/>
                  </a:spcBef>
                  <a:buAutoNum type="arabicPeriod"/>
                </a:pPr>
                <a:r>
                  <a:rPr lang="en-US" sz="1600" b="0" dirty="0">
                    <a:solidFill>
                      <a:schemeClr val="tx2"/>
                    </a:solidFill>
                    <a:latin typeface="+mn-lt"/>
                    <a:ea typeface="ＭＳ Ｐゴシック" charset="0"/>
                  </a:rPr>
                  <a:t>Find the ordered pair (x, y) by substituting x into the simplified equation to get the value of y.</a:t>
                </a:r>
              </a:p>
            </p:txBody>
          </p:sp>
        </mc:Choice>
        <mc:Fallback xmlns="">
          <p:sp>
            <p:nvSpPr>
              <p:cNvPr id="3" name="TextBox 2">
                <a:extLst>
                  <a:ext uri="{FF2B5EF4-FFF2-40B4-BE49-F238E27FC236}">
                    <a16:creationId xmlns:a16="http://schemas.microsoft.com/office/drawing/2014/main" id="{3A13560F-CE59-2049-87B6-639B9EECF2A0}"/>
                  </a:ext>
                </a:extLst>
              </p:cNvPr>
              <p:cNvSpPr txBox="1">
                <a:spLocks noRot="1" noChangeAspect="1" noMove="1" noResize="1" noEditPoints="1" noAdjustHandles="1" noChangeArrowheads="1" noChangeShapeType="1" noTextEdit="1"/>
              </p:cNvSpPr>
              <p:nvPr/>
            </p:nvSpPr>
            <p:spPr bwMode="auto">
              <a:xfrm>
                <a:off x="304800" y="1600200"/>
                <a:ext cx="3657600" cy="4525963"/>
              </a:xfrm>
              <a:prstGeom prst="rect">
                <a:avLst/>
              </a:prstGeom>
              <a:blipFill>
                <a:blip r:embed="rId2"/>
                <a:stretch>
                  <a:fillRect l="-1389" t="-1401" r="-2431"/>
                </a:stretch>
              </a:blipFill>
              <a:ln>
                <a:noFill/>
              </a:ln>
            </p:spPr>
            <p:txBody>
              <a:bodyPr/>
              <a:lstStyle/>
              <a:p>
                <a:r>
                  <a:rPr lang="en-US">
                    <a:noFill/>
                  </a:rPr>
                  <a:t> </a:t>
                </a:r>
              </a:p>
            </p:txBody>
          </p:sp>
        </mc:Fallback>
      </mc:AlternateContent>
      <p:sp>
        <p:nvSpPr>
          <p:cNvPr id="5" name="AutoShape 2" descr="\large \text{(15−2x)(20−2x)x}">
            <a:extLst>
              <a:ext uri="{FF2B5EF4-FFF2-40B4-BE49-F238E27FC236}">
                <a16:creationId xmlns:a16="http://schemas.microsoft.com/office/drawing/2014/main" id="{7696AF77-43A7-7C48-9B6D-4C904F420EED}"/>
              </a:ext>
            </a:extLst>
          </p:cNvPr>
          <p:cNvSpPr>
            <a:spLocks noChangeAspect="1" noChangeArrowheads="1"/>
          </p:cNvSpPr>
          <p:nvPr/>
        </p:nvSpPr>
        <p:spPr bwMode="auto">
          <a:xfrm>
            <a:off x="12036425" y="-460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3" descr="\large 4x^3-70x^2+300x">
            <a:extLst>
              <a:ext uri="{FF2B5EF4-FFF2-40B4-BE49-F238E27FC236}">
                <a16:creationId xmlns:a16="http://schemas.microsoft.com/office/drawing/2014/main" id="{21D3C533-8DF8-4D4E-9753-9B08B0052C37}"/>
              </a:ext>
            </a:extLst>
          </p:cNvPr>
          <p:cNvSpPr>
            <a:spLocks noChangeAspect="1" noChangeArrowheads="1"/>
          </p:cNvSpPr>
          <p:nvPr/>
        </p:nvSpPr>
        <p:spPr bwMode="auto">
          <a:xfrm>
            <a:off x="14316075" y="-460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9EB4652-8E4F-B140-9C12-C15E576208C2}"/>
                  </a:ext>
                </a:extLst>
              </p:cNvPr>
              <p:cNvSpPr txBox="1"/>
              <p:nvPr/>
            </p:nvSpPr>
            <p:spPr bwMode="auto">
              <a:xfrm>
                <a:off x="3962400" y="1600199"/>
                <a:ext cx="4876800" cy="4525963"/>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a:lnSpc>
                    <a:spcPct val="90000"/>
                  </a:lnSpc>
                  <a:spcBef>
                    <a:spcPct val="20000"/>
                  </a:spcBef>
                </a:pPr>
                <a:r>
                  <a:rPr lang="en-US" sz="1800" b="0" dirty="0">
                    <a:solidFill>
                      <a:schemeClr val="tx2"/>
                    </a:solidFill>
                    <a:latin typeface="+mn-lt"/>
                    <a:ea typeface="ＭＳ Ｐゴシック" charset="0"/>
                  </a:rPr>
                  <a:t>Identify the coordinates of the hole(s) for which the following rational functions will be discontinuous.</a:t>
                </a:r>
              </a:p>
              <a:p>
                <a:pPr>
                  <a:lnSpc>
                    <a:spcPct val="90000"/>
                  </a:lnSpc>
                  <a:spcBef>
                    <a:spcPct val="20000"/>
                  </a:spcBef>
                </a:pPr>
                <a:endParaRPr lang="en-US" sz="2000" b="0" dirty="0">
                  <a:solidFill>
                    <a:schemeClr val="tx2"/>
                  </a:solidFill>
                  <a:latin typeface="+mn-lt"/>
                  <a:ea typeface="ＭＳ Ｐゴシック" charset="0"/>
                </a:endParaRPr>
              </a:p>
              <a:p>
                <a:pPr>
                  <a:lnSpc>
                    <a:spcPct val="90000"/>
                  </a:lnSpc>
                  <a:spcBef>
                    <a:spcPct val="20000"/>
                  </a:spcBef>
                </a:pPr>
                <a:r>
                  <a:rPr lang="en-US" sz="2000" b="0" dirty="0">
                    <a:solidFill>
                      <a:schemeClr val="tx2"/>
                    </a:solidFill>
                    <a:ea typeface="ＭＳ Ｐゴシック" charset="0"/>
                  </a:rPr>
                  <a:t>b.  </a:t>
                </a:r>
                <a14:m>
                  <m:oMath xmlns:m="http://schemas.openxmlformats.org/officeDocument/2006/math">
                    <m:r>
                      <a:rPr lang="en-US" sz="2000" b="0" i="1" smtClean="0">
                        <a:solidFill>
                          <a:schemeClr val="tx2"/>
                        </a:solidFill>
                        <a:latin typeface="Cambria Math" panose="02040503050406030204" pitchFamily="18" charset="0"/>
                        <a:ea typeface="ＭＳ Ｐゴシック" charset="0"/>
                      </a:rPr>
                      <m:t>𝑓</m:t>
                    </m:r>
                    <m:d>
                      <m:dPr>
                        <m:ctrlPr>
                          <a:rPr lang="en-US" sz="2000" b="0" i="1" smtClean="0">
                            <a:solidFill>
                              <a:schemeClr val="tx2"/>
                            </a:solidFill>
                            <a:latin typeface="Cambria Math" panose="02040503050406030204" pitchFamily="18" charset="0"/>
                            <a:ea typeface="ＭＳ Ｐゴシック" charset="0"/>
                          </a:rPr>
                        </m:ctrlPr>
                      </m:dPr>
                      <m:e>
                        <m:r>
                          <a:rPr lang="en-US" sz="2000" b="0" i="1" smtClean="0">
                            <a:solidFill>
                              <a:schemeClr val="tx2"/>
                            </a:solidFill>
                            <a:latin typeface="Cambria Math" panose="02040503050406030204" pitchFamily="18" charset="0"/>
                            <a:ea typeface="ＭＳ Ｐゴシック" charset="0"/>
                          </a:rPr>
                          <m:t>𝑥</m:t>
                        </m:r>
                      </m:e>
                    </m:d>
                    <m:r>
                      <a:rPr lang="en-US" sz="2000" b="0" i="1" smtClean="0">
                        <a:solidFill>
                          <a:schemeClr val="tx2"/>
                        </a:solidFill>
                        <a:latin typeface="Cambria Math" panose="02040503050406030204" pitchFamily="18" charset="0"/>
                        <a:ea typeface="ＭＳ Ｐゴシック" charset="0"/>
                      </a:rPr>
                      <m:t>=</m:t>
                    </m:r>
                    <m:f>
                      <m:fPr>
                        <m:ctrlPr>
                          <a:rPr lang="en-US" sz="2000" b="0" i="1" smtClean="0">
                            <a:solidFill>
                              <a:schemeClr val="tx2"/>
                            </a:solidFill>
                            <a:latin typeface="Cambria Math" panose="02040503050406030204" pitchFamily="18" charset="0"/>
                            <a:ea typeface="ＭＳ Ｐゴシック" charset="0"/>
                          </a:rPr>
                        </m:ctrlPr>
                      </m:fPr>
                      <m:num>
                        <m:sSup>
                          <m:sSupPr>
                            <m:ctrlPr>
                              <a:rPr lang="en-US" sz="2000" b="0" i="1" smtClean="0">
                                <a:solidFill>
                                  <a:schemeClr val="tx2"/>
                                </a:solidFill>
                                <a:latin typeface="Cambria Math" panose="02040503050406030204" pitchFamily="18" charset="0"/>
                                <a:ea typeface="ＭＳ Ｐゴシック" charset="0"/>
                              </a:rPr>
                            </m:ctrlPr>
                          </m:sSupPr>
                          <m:e>
                            <m:r>
                              <a:rPr lang="en-US" sz="2000" b="0" i="1" smtClean="0">
                                <a:solidFill>
                                  <a:schemeClr val="tx2"/>
                                </a:solidFill>
                                <a:latin typeface="Cambria Math" panose="02040503050406030204" pitchFamily="18" charset="0"/>
                                <a:ea typeface="ＭＳ Ｐゴシック" charset="0"/>
                              </a:rPr>
                              <m:t>𝑥</m:t>
                            </m:r>
                          </m:e>
                          <m:sup>
                            <m:r>
                              <a:rPr lang="en-US" sz="2000" b="0" i="1" smtClean="0">
                                <a:solidFill>
                                  <a:schemeClr val="tx2"/>
                                </a:solidFill>
                                <a:latin typeface="Cambria Math" panose="02040503050406030204" pitchFamily="18" charset="0"/>
                                <a:ea typeface="ＭＳ Ｐゴシック" charset="0"/>
                              </a:rPr>
                              <m:t>2</m:t>
                            </m:r>
                          </m:sup>
                        </m:sSup>
                        <m:r>
                          <a:rPr lang="en-US" sz="2000" b="0" i="1" smtClean="0">
                            <a:solidFill>
                              <a:schemeClr val="tx2"/>
                            </a:solidFill>
                            <a:latin typeface="Cambria Math" panose="02040503050406030204" pitchFamily="18" charset="0"/>
                            <a:ea typeface="ＭＳ Ｐゴシック" charset="0"/>
                          </a:rPr>
                          <m:t>−9</m:t>
                        </m:r>
                        <m:r>
                          <a:rPr lang="en-US" sz="2000" b="0" i="1" smtClean="0">
                            <a:solidFill>
                              <a:schemeClr val="tx2"/>
                            </a:solidFill>
                            <a:latin typeface="Cambria Math" panose="02040503050406030204" pitchFamily="18" charset="0"/>
                            <a:ea typeface="ＭＳ Ｐゴシック" charset="0"/>
                          </a:rPr>
                          <m:t>𝑥</m:t>
                        </m:r>
                        <m:r>
                          <a:rPr lang="en-US" sz="2000" b="0" i="1" smtClean="0">
                            <a:solidFill>
                              <a:schemeClr val="tx2"/>
                            </a:solidFill>
                            <a:latin typeface="Cambria Math" panose="02040503050406030204" pitchFamily="18" charset="0"/>
                            <a:ea typeface="ＭＳ Ｐゴシック" charset="0"/>
                          </a:rPr>
                          <m:t>+18</m:t>
                        </m:r>
                      </m:num>
                      <m:den>
                        <m:sSup>
                          <m:sSupPr>
                            <m:ctrlPr>
                              <a:rPr lang="en-US" sz="2000" b="0" i="1" smtClean="0">
                                <a:solidFill>
                                  <a:schemeClr val="tx2"/>
                                </a:solidFill>
                                <a:latin typeface="Cambria Math" panose="02040503050406030204" pitchFamily="18" charset="0"/>
                                <a:ea typeface="ＭＳ Ｐゴシック" charset="0"/>
                              </a:rPr>
                            </m:ctrlPr>
                          </m:sSupPr>
                          <m:e>
                            <m:r>
                              <a:rPr lang="en-US" sz="2000" b="0" i="1" smtClean="0">
                                <a:solidFill>
                                  <a:schemeClr val="tx2"/>
                                </a:solidFill>
                                <a:latin typeface="Cambria Math" panose="02040503050406030204" pitchFamily="18" charset="0"/>
                                <a:ea typeface="ＭＳ Ｐゴシック" charset="0"/>
                              </a:rPr>
                              <m:t>𝑥</m:t>
                            </m:r>
                          </m:e>
                          <m:sup>
                            <m:r>
                              <a:rPr lang="en-US" sz="2000" b="0" i="1" smtClean="0">
                                <a:solidFill>
                                  <a:schemeClr val="tx2"/>
                                </a:solidFill>
                                <a:latin typeface="Cambria Math" panose="02040503050406030204" pitchFamily="18" charset="0"/>
                                <a:ea typeface="ＭＳ Ｐゴシック" charset="0"/>
                              </a:rPr>
                              <m:t>2</m:t>
                            </m:r>
                          </m:sup>
                        </m:sSup>
                        <m:r>
                          <a:rPr lang="en-US" sz="2000" b="0" i="1" smtClean="0">
                            <a:solidFill>
                              <a:schemeClr val="tx2"/>
                            </a:solidFill>
                            <a:latin typeface="Cambria Math" panose="02040503050406030204" pitchFamily="18" charset="0"/>
                            <a:ea typeface="ＭＳ Ｐゴシック" charset="0"/>
                          </a:rPr>
                          <m:t>−11</m:t>
                        </m:r>
                        <m:r>
                          <a:rPr lang="en-US" sz="2000" b="0" i="1" smtClean="0">
                            <a:solidFill>
                              <a:schemeClr val="tx2"/>
                            </a:solidFill>
                            <a:latin typeface="Cambria Math" panose="02040503050406030204" pitchFamily="18" charset="0"/>
                            <a:ea typeface="ＭＳ Ｐゴシック" charset="0"/>
                          </a:rPr>
                          <m:t>𝑥</m:t>
                        </m:r>
                        <m:r>
                          <a:rPr lang="en-US" sz="2000" b="0" i="1" smtClean="0">
                            <a:solidFill>
                              <a:schemeClr val="tx2"/>
                            </a:solidFill>
                            <a:latin typeface="Cambria Math" panose="02040503050406030204" pitchFamily="18" charset="0"/>
                            <a:ea typeface="ＭＳ Ｐゴシック" charset="0"/>
                          </a:rPr>
                          <m:t>+30</m:t>
                        </m:r>
                      </m:den>
                    </m:f>
                  </m:oMath>
                </a14:m>
                <a:endParaRPr lang="en-US" sz="2000" b="0" dirty="0">
                  <a:solidFill>
                    <a:schemeClr val="tx2"/>
                  </a:solidFill>
                  <a:latin typeface="+mn-lt"/>
                  <a:ea typeface="ＭＳ Ｐゴシック" charset="0"/>
                </a:endParaRPr>
              </a:p>
              <a:p>
                <a:pPr>
                  <a:lnSpc>
                    <a:spcPct val="90000"/>
                  </a:lnSpc>
                  <a:spcBef>
                    <a:spcPct val="20000"/>
                  </a:spcBef>
                </a:pPr>
                <a:endParaRPr lang="en-US" b="0" dirty="0">
                  <a:solidFill>
                    <a:srgbClr val="7030A0"/>
                  </a:solidFill>
                  <a:latin typeface="+mn-lt"/>
                  <a:ea typeface="ＭＳ Ｐゴシック" charset="0"/>
                </a:endParaRPr>
              </a:p>
            </p:txBody>
          </p:sp>
        </mc:Choice>
        <mc:Fallback xmlns="">
          <p:sp>
            <p:nvSpPr>
              <p:cNvPr id="7" name="TextBox 6">
                <a:extLst>
                  <a:ext uri="{FF2B5EF4-FFF2-40B4-BE49-F238E27FC236}">
                    <a16:creationId xmlns:a16="http://schemas.microsoft.com/office/drawing/2014/main" id="{59EB4652-8E4F-B140-9C12-C15E576208C2}"/>
                  </a:ext>
                </a:extLst>
              </p:cNvPr>
              <p:cNvSpPr txBox="1">
                <a:spLocks noRot="1" noChangeAspect="1" noMove="1" noResize="1" noEditPoints="1" noAdjustHandles="1" noChangeArrowheads="1" noChangeShapeType="1" noTextEdit="1"/>
              </p:cNvSpPr>
              <p:nvPr/>
            </p:nvSpPr>
            <p:spPr bwMode="auto">
              <a:xfrm>
                <a:off x="3962400" y="1600199"/>
                <a:ext cx="4876800" cy="4525963"/>
              </a:xfrm>
              <a:prstGeom prst="rect">
                <a:avLst/>
              </a:prstGeom>
              <a:blipFill>
                <a:blip r:embed="rId3"/>
                <a:stretch>
                  <a:fillRect l="-1302" t="-1117" r="-781"/>
                </a:stretch>
              </a:blipFill>
              <a:ln>
                <a:noFill/>
              </a:ln>
            </p:spPr>
            <p:txBody>
              <a:bodyPr/>
              <a:lstStyle/>
              <a:p>
                <a:r>
                  <a:rPr lang="en-US">
                    <a:noFill/>
                  </a:rPr>
                  <a:t> </a:t>
                </a:r>
              </a:p>
            </p:txBody>
          </p:sp>
        </mc:Fallback>
      </mc:AlternateContent>
      <p:grpSp>
        <p:nvGrpSpPr>
          <p:cNvPr id="46" name="Group 45">
            <a:extLst>
              <a:ext uri="{FF2B5EF4-FFF2-40B4-BE49-F238E27FC236}">
                <a16:creationId xmlns:a16="http://schemas.microsoft.com/office/drawing/2014/main" id="{84ED50D2-37E4-4E38-81B5-69DD95D38097}"/>
              </a:ext>
            </a:extLst>
          </p:cNvPr>
          <p:cNvGrpSpPr/>
          <p:nvPr/>
        </p:nvGrpSpPr>
        <p:grpSpPr>
          <a:xfrm>
            <a:off x="6316128" y="2258208"/>
            <a:ext cx="2747520" cy="1086840"/>
            <a:chOff x="6316128" y="2258208"/>
            <a:chExt cx="2747520" cy="1086840"/>
          </a:xfrm>
        </p:grpSpPr>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213442EC-402E-40C8-9FF6-40B2E95FAF66}"/>
                    </a:ext>
                  </a:extLst>
                </p14:cNvPr>
                <p14:cNvContentPartPr/>
                <p14:nvPr/>
              </p14:nvContentPartPr>
              <p14:xfrm>
                <a:off x="6324768" y="2715408"/>
                <a:ext cx="27360" cy="13320"/>
              </p14:xfrm>
            </p:contentPart>
          </mc:Choice>
          <mc:Fallback>
            <p:pic>
              <p:nvPicPr>
                <p:cNvPr id="4" name="Ink 3">
                  <a:extLst>
                    <a:ext uri="{FF2B5EF4-FFF2-40B4-BE49-F238E27FC236}">
                      <a16:creationId xmlns:a16="http://schemas.microsoft.com/office/drawing/2014/main" id="{213442EC-402E-40C8-9FF6-40B2E95FAF66}"/>
                    </a:ext>
                  </a:extLst>
                </p:cNvPr>
                <p:cNvPicPr/>
                <p:nvPr/>
              </p:nvPicPr>
              <p:blipFill>
                <a:blip r:embed="rId5"/>
                <a:stretch>
                  <a:fillRect/>
                </a:stretch>
              </p:blipFill>
              <p:spPr>
                <a:xfrm>
                  <a:off x="6320448" y="2711088"/>
                  <a:ext cx="360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Ink 7">
                  <a:extLst>
                    <a:ext uri="{FF2B5EF4-FFF2-40B4-BE49-F238E27FC236}">
                      <a16:creationId xmlns:a16="http://schemas.microsoft.com/office/drawing/2014/main" id="{9C814CDE-BFE0-400A-ACD9-52692DF25191}"/>
                    </a:ext>
                  </a:extLst>
                </p14:cNvPr>
                <p14:cNvContentPartPr/>
                <p14:nvPr/>
              </p14:nvContentPartPr>
              <p14:xfrm>
                <a:off x="6316128" y="2815848"/>
                <a:ext cx="45000" cy="360"/>
              </p14:xfrm>
            </p:contentPart>
          </mc:Choice>
          <mc:Fallback>
            <p:pic>
              <p:nvPicPr>
                <p:cNvPr id="8" name="Ink 7">
                  <a:extLst>
                    <a:ext uri="{FF2B5EF4-FFF2-40B4-BE49-F238E27FC236}">
                      <a16:creationId xmlns:a16="http://schemas.microsoft.com/office/drawing/2014/main" id="{9C814CDE-BFE0-400A-ACD9-52692DF25191}"/>
                    </a:ext>
                  </a:extLst>
                </p:cNvPr>
                <p:cNvPicPr/>
                <p:nvPr/>
              </p:nvPicPr>
              <p:blipFill>
                <a:blip r:embed="rId7"/>
                <a:stretch>
                  <a:fillRect/>
                </a:stretch>
              </p:blipFill>
              <p:spPr>
                <a:xfrm>
                  <a:off x="6311808" y="2811528"/>
                  <a:ext cx="5364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65F467FC-D617-47E9-87EE-C53336379A01}"/>
                    </a:ext>
                  </a:extLst>
                </p14:cNvPr>
                <p14:cNvContentPartPr/>
                <p14:nvPr/>
              </p14:nvContentPartPr>
              <p14:xfrm>
                <a:off x="6550128" y="2709648"/>
                <a:ext cx="2500560" cy="103320"/>
              </p14:xfrm>
            </p:contentPart>
          </mc:Choice>
          <mc:Fallback>
            <p:pic>
              <p:nvPicPr>
                <p:cNvPr id="9" name="Ink 8">
                  <a:extLst>
                    <a:ext uri="{FF2B5EF4-FFF2-40B4-BE49-F238E27FC236}">
                      <a16:creationId xmlns:a16="http://schemas.microsoft.com/office/drawing/2014/main" id="{65F467FC-D617-47E9-87EE-C53336379A01}"/>
                    </a:ext>
                  </a:extLst>
                </p:cNvPr>
                <p:cNvPicPr/>
                <p:nvPr/>
              </p:nvPicPr>
              <p:blipFill>
                <a:blip r:embed="rId9"/>
                <a:stretch>
                  <a:fillRect/>
                </a:stretch>
              </p:blipFill>
              <p:spPr>
                <a:xfrm>
                  <a:off x="6545808" y="2705328"/>
                  <a:ext cx="25092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79C4EA5D-A563-4B18-B8A3-322C18D4321A}"/>
                    </a:ext>
                  </a:extLst>
                </p14:cNvPr>
                <p14:cNvContentPartPr/>
                <p14:nvPr/>
              </p14:nvContentPartPr>
              <p14:xfrm>
                <a:off x="6572088" y="2300688"/>
                <a:ext cx="156600" cy="444240"/>
              </p14:xfrm>
            </p:contentPart>
          </mc:Choice>
          <mc:Fallback>
            <p:pic>
              <p:nvPicPr>
                <p:cNvPr id="10" name="Ink 9">
                  <a:extLst>
                    <a:ext uri="{FF2B5EF4-FFF2-40B4-BE49-F238E27FC236}">
                      <a16:creationId xmlns:a16="http://schemas.microsoft.com/office/drawing/2014/main" id="{79C4EA5D-A563-4B18-B8A3-322C18D4321A}"/>
                    </a:ext>
                  </a:extLst>
                </p:cNvPr>
                <p:cNvPicPr/>
                <p:nvPr/>
              </p:nvPicPr>
              <p:blipFill>
                <a:blip r:embed="rId11"/>
                <a:stretch>
                  <a:fillRect/>
                </a:stretch>
              </p:blipFill>
              <p:spPr>
                <a:xfrm>
                  <a:off x="6567768" y="2296368"/>
                  <a:ext cx="165240" cy="452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Ink 11">
                  <a:extLst>
                    <a:ext uri="{FF2B5EF4-FFF2-40B4-BE49-F238E27FC236}">
                      <a16:creationId xmlns:a16="http://schemas.microsoft.com/office/drawing/2014/main" id="{77E9917E-4307-4897-AF4C-9323124C3C46}"/>
                    </a:ext>
                  </a:extLst>
                </p14:cNvPr>
                <p14:cNvContentPartPr/>
                <p14:nvPr/>
              </p14:nvContentPartPr>
              <p14:xfrm>
                <a:off x="7571088" y="2297448"/>
                <a:ext cx="111960" cy="429840"/>
              </p14:xfrm>
            </p:contentPart>
          </mc:Choice>
          <mc:Fallback>
            <p:pic>
              <p:nvPicPr>
                <p:cNvPr id="12" name="Ink 11">
                  <a:extLst>
                    <a:ext uri="{FF2B5EF4-FFF2-40B4-BE49-F238E27FC236}">
                      <a16:creationId xmlns:a16="http://schemas.microsoft.com/office/drawing/2014/main" id="{77E9917E-4307-4897-AF4C-9323124C3C46}"/>
                    </a:ext>
                  </a:extLst>
                </p:cNvPr>
                <p:cNvPicPr/>
                <p:nvPr/>
              </p:nvPicPr>
              <p:blipFill>
                <a:blip r:embed="rId13"/>
                <a:stretch>
                  <a:fillRect/>
                </a:stretch>
              </p:blipFill>
              <p:spPr>
                <a:xfrm>
                  <a:off x="7566768" y="2293128"/>
                  <a:ext cx="120600" cy="4384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Ink 12">
                  <a:extLst>
                    <a:ext uri="{FF2B5EF4-FFF2-40B4-BE49-F238E27FC236}">
                      <a16:creationId xmlns:a16="http://schemas.microsoft.com/office/drawing/2014/main" id="{B149242B-F4D4-4469-A203-D45C0CA2EBB6}"/>
                    </a:ext>
                  </a:extLst>
                </p14:cNvPr>
                <p14:cNvContentPartPr/>
                <p14:nvPr/>
              </p14:nvContentPartPr>
              <p14:xfrm>
                <a:off x="7724448" y="2313288"/>
                <a:ext cx="101880" cy="413640"/>
              </p14:xfrm>
            </p:contentPart>
          </mc:Choice>
          <mc:Fallback>
            <p:pic>
              <p:nvPicPr>
                <p:cNvPr id="13" name="Ink 12">
                  <a:extLst>
                    <a:ext uri="{FF2B5EF4-FFF2-40B4-BE49-F238E27FC236}">
                      <a16:creationId xmlns:a16="http://schemas.microsoft.com/office/drawing/2014/main" id="{B149242B-F4D4-4469-A203-D45C0CA2EBB6}"/>
                    </a:ext>
                  </a:extLst>
                </p:cNvPr>
                <p:cNvPicPr/>
                <p:nvPr/>
              </p:nvPicPr>
              <p:blipFill>
                <a:blip r:embed="rId15"/>
                <a:stretch>
                  <a:fillRect/>
                </a:stretch>
              </p:blipFill>
              <p:spPr>
                <a:xfrm>
                  <a:off x="7720128" y="2308968"/>
                  <a:ext cx="110520" cy="4222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Ink 13">
                  <a:extLst>
                    <a:ext uri="{FF2B5EF4-FFF2-40B4-BE49-F238E27FC236}">
                      <a16:creationId xmlns:a16="http://schemas.microsoft.com/office/drawing/2014/main" id="{D1E17220-F4FA-4933-B101-725BD92F0B72}"/>
                    </a:ext>
                  </a:extLst>
                </p14:cNvPr>
                <p14:cNvContentPartPr/>
                <p14:nvPr/>
              </p14:nvContentPartPr>
              <p14:xfrm>
                <a:off x="8896968" y="2258208"/>
                <a:ext cx="119520" cy="484560"/>
              </p14:xfrm>
            </p:contentPart>
          </mc:Choice>
          <mc:Fallback>
            <p:pic>
              <p:nvPicPr>
                <p:cNvPr id="14" name="Ink 13">
                  <a:extLst>
                    <a:ext uri="{FF2B5EF4-FFF2-40B4-BE49-F238E27FC236}">
                      <a16:creationId xmlns:a16="http://schemas.microsoft.com/office/drawing/2014/main" id="{D1E17220-F4FA-4933-B101-725BD92F0B72}"/>
                    </a:ext>
                  </a:extLst>
                </p:cNvPr>
                <p:cNvPicPr/>
                <p:nvPr/>
              </p:nvPicPr>
              <p:blipFill>
                <a:blip r:embed="rId17"/>
                <a:stretch>
                  <a:fillRect/>
                </a:stretch>
              </p:blipFill>
              <p:spPr>
                <a:xfrm>
                  <a:off x="8892648" y="2253888"/>
                  <a:ext cx="128160" cy="493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897C4724-B3CA-4E93-9BE7-703B5FE790C3}"/>
                    </a:ext>
                  </a:extLst>
                </p14:cNvPr>
                <p14:cNvContentPartPr/>
                <p14:nvPr/>
              </p14:nvContentPartPr>
              <p14:xfrm>
                <a:off x="6600168" y="2877048"/>
                <a:ext cx="147960" cy="468000"/>
              </p14:xfrm>
            </p:contentPart>
          </mc:Choice>
          <mc:Fallback>
            <p:pic>
              <p:nvPicPr>
                <p:cNvPr id="15" name="Ink 14">
                  <a:extLst>
                    <a:ext uri="{FF2B5EF4-FFF2-40B4-BE49-F238E27FC236}">
                      <a16:creationId xmlns:a16="http://schemas.microsoft.com/office/drawing/2014/main" id="{897C4724-B3CA-4E93-9BE7-703B5FE790C3}"/>
                    </a:ext>
                  </a:extLst>
                </p:cNvPr>
                <p:cNvPicPr/>
                <p:nvPr/>
              </p:nvPicPr>
              <p:blipFill>
                <a:blip r:embed="rId19"/>
                <a:stretch>
                  <a:fillRect/>
                </a:stretch>
              </p:blipFill>
              <p:spPr>
                <a:xfrm>
                  <a:off x="6595848" y="2872728"/>
                  <a:ext cx="156600" cy="476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D4114C94-772D-4DF3-BC4D-DD1D0CE14B9F}"/>
                    </a:ext>
                  </a:extLst>
                </p14:cNvPr>
                <p14:cNvContentPartPr/>
                <p14:nvPr/>
              </p14:nvContentPartPr>
              <p14:xfrm>
                <a:off x="7653168" y="2815848"/>
                <a:ext cx="147960" cy="466920"/>
              </p14:xfrm>
            </p:contentPart>
          </mc:Choice>
          <mc:Fallback>
            <p:pic>
              <p:nvPicPr>
                <p:cNvPr id="16" name="Ink 15">
                  <a:extLst>
                    <a:ext uri="{FF2B5EF4-FFF2-40B4-BE49-F238E27FC236}">
                      <a16:creationId xmlns:a16="http://schemas.microsoft.com/office/drawing/2014/main" id="{D4114C94-772D-4DF3-BC4D-DD1D0CE14B9F}"/>
                    </a:ext>
                  </a:extLst>
                </p:cNvPr>
                <p:cNvPicPr/>
                <p:nvPr/>
              </p:nvPicPr>
              <p:blipFill>
                <a:blip r:embed="rId21"/>
                <a:stretch>
                  <a:fillRect/>
                </a:stretch>
              </p:blipFill>
              <p:spPr>
                <a:xfrm>
                  <a:off x="7648848" y="2811528"/>
                  <a:ext cx="156600" cy="4755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BC618549-AF82-4C06-B6D0-AB57D791C08E}"/>
                    </a:ext>
                  </a:extLst>
                </p14:cNvPr>
                <p14:cNvContentPartPr/>
                <p14:nvPr/>
              </p14:nvContentPartPr>
              <p14:xfrm>
                <a:off x="7843968" y="2795328"/>
                <a:ext cx="178920" cy="507600"/>
              </p14:xfrm>
            </p:contentPart>
          </mc:Choice>
          <mc:Fallback>
            <p:pic>
              <p:nvPicPr>
                <p:cNvPr id="17" name="Ink 16">
                  <a:extLst>
                    <a:ext uri="{FF2B5EF4-FFF2-40B4-BE49-F238E27FC236}">
                      <a16:creationId xmlns:a16="http://schemas.microsoft.com/office/drawing/2014/main" id="{BC618549-AF82-4C06-B6D0-AB57D791C08E}"/>
                    </a:ext>
                  </a:extLst>
                </p:cNvPr>
                <p:cNvPicPr/>
                <p:nvPr/>
              </p:nvPicPr>
              <p:blipFill>
                <a:blip r:embed="rId23"/>
                <a:stretch>
                  <a:fillRect/>
                </a:stretch>
              </p:blipFill>
              <p:spPr>
                <a:xfrm>
                  <a:off x="7839648" y="2791008"/>
                  <a:ext cx="187560" cy="516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3B1CB2AB-4B9E-40BF-B10F-2179E44E9124}"/>
                    </a:ext>
                  </a:extLst>
                </p14:cNvPr>
                <p14:cNvContentPartPr/>
                <p14:nvPr/>
              </p14:nvContentPartPr>
              <p14:xfrm>
                <a:off x="8905968" y="2770488"/>
                <a:ext cx="157680" cy="510480"/>
              </p14:xfrm>
            </p:contentPart>
          </mc:Choice>
          <mc:Fallback>
            <p:pic>
              <p:nvPicPr>
                <p:cNvPr id="19" name="Ink 18">
                  <a:extLst>
                    <a:ext uri="{FF2B5EF4-FFF2-40B4-BE49-F238E27FC236}">
                      <a16:creationId xmlns:a16="http://schemas.microsoft.com/office/drawing/2014/main" id="{3B1CB2AB-4B9E-40BF-B10F-2179E44E9124}"/>
                    </a:ext>
                  </a:extLst>
                </p:cNvPr>
                <p:cNvPicPr/>
                <p:nvPr/>
              </p:nvPicPr>
              <p:blipFill>
                <a:blip r:embed="rId25"/>
                <a:stretch>
                  <a:fillRect/>
                </a:stretch>
              </p:blipFill>
              <p:spPr>
                <a:xfrm>
                  <a:off x="8901648" y="2766168"/>
                  <a:ext cx="166320" cy="519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1" name="Ink 20">
                  <a:extLst>
                    <a:ext uri="{FF2B5EF4-FFF2-40B4-BE49-F238E27FC236}">
                      <a16:creationId xmlns:a16="http://schemas.microsoft.com/office/drawing/2014/main" id="{5F65C891-E979-45C3-9BFE-459A99D2A85A}"/>
                    </a:ext>
                  </a:extLst>
                </p14:cNvPr>
                <p14:cNvContentPartPr/>
                <p14:nvPr/>
              </p14:nvContentPartPr>
              <p14:xfrm>
                <a:off x="6693048" y="2368008"/>
                <a:ext cx="226440" cy="248040"/>
              </p14:xfrm>
            </p:contentPart>
          </mc:Choice>
          <mc:Fallback>
            <p:pic>
              <p:nvPicPr>
                <p:cNvPr id="21" name="Ink 20">
                  <a:extLst>
                    <a:ext uri="{FF2B5EF4-FFF2-40B4-BE49-F238E27FC236}">
                      <a16:creationId xmlns:a16="http://schemas.microsoft.com/office/drawing/2014/main" id="{5F65C891-E979-45C3-9BFE-459A99D2A85A}"/>
                    </a:ext>
                  </a:extLst>
                </p:cNvPr>
                <p:cNvPicPr/>
                <p:nvPr/>
              </p:nvPicPr>
              <p:blipFill>
                <a:blip r:embed="rId27"/>
                <a:stretch>
                  <a:fillRect/>
                </a:stretch>
              </p:blipFill>
              <p:spPr>
                <a:xfrm>
                  <a:off x="6688728" y="2363688"/>
                  <a:ext cx="23508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2" name="Ink 21">
                  <a:extLst>
                    <a:ext uri="{FF2B5EF4-FFF2-40B4-BE49-F238E27FC236}">
                      <a16:creationId xmlns:a16="http://schemas.microsoft.com/office/drawing/2014/main" id="{ED45F986-765F-4554-ADB7-8259C73C1236}"/>
                    </a:ext>
                  </a:extLst>
                </p14:cNvPr>
                <p14:cNvContentPartPr/>
                <p14:nvPr/>
              </p14:nvContentPartPr>
              <p14:xfrm>
                <a:off x="6737688" y="2303928"/>
                <a:ext cx="120600" cy="320400"/>
              </p14:xfrm>
            </p:contentPart>
          </mc:Choice>
          <mc:Fallback>
            <p:pic>
              <p:nvPicPr>
                <p:cNvPr id="22" name="Ink 21">
                  <a:extLst>
                    <a:ext uri="{FF2B5EF4-FFF2-40B4-BE49-F238E27FC236}">
                      <a16:creationId xmlns:a16="http://schemas.microsoft.com/office/drawing/2014/main" id="{ED45F986-765F-4554-ADB7-8259C73C1236}"/>
                    </a:ext>
                  </a:extLst>
                </p:cNvPr>
                <p:cNvPicPr/>
                <p:nvPr/>
              </p:nvPicPr>
              <p:blipFill>
                <a:blip r:embed="rId29"/>
                <a:stretch>
                  <a:fillRect/>
                </a:stretch>
              </p:blipFill>
              <p:spPr>
                <a:xfrm>
                  <a:off x="6733368" y="2299608"/>
                  <a:ext cx="12924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4" name="Ink 23">
                  <a:extLst>
                    <a:ext uri="{FF2B5EF4-FFF2-40B4-BE49-F238E27FC236}">
                      <a16:creationId xmlns:a16="http://schemas.microsoft.com/office/drawing/2014/main" id="{4EBC8A8F-0301-47AB-BE84-B0826C22B1A1}"/>
                    </a:ext>
                  </a:extLst>
                </p14:cNvPr>
                <p14:cNvContentPartPr/>
                <p14:nvPr/>
              </p14:nvContentPartPr>
              <p14:xfrm>
                <a:off x="6986088" y="2470248"/>
                <a:ext cx="109080" cy="7560"/>
              </p14:xfrm>
            </p:contentPart>
          </mc:Choice>
          <mc:Fallback>
            <p:pic>
              <p:nvPicPr>
                <p:cNvPr id="24" name="Ink 23">
                  <a:extLst>
                    <a:ext uri="{FF2B5EF4-FFF2-40B4-BE49-F238E27FC236}">
                      <a16:creationId xmlns:a16="http://schemas.microsoft.com/office/drawing/2014/main" id="{4EBC8A8F-0301-47AB-BE84-B0826C22B1A1}"/>
                    </a:ext>
                  </a:extLst>
                </p:cNvPr>
                <p:cNvPicPr/>
                <p:nvPr/>
              </p:nvPicPr>
              <p:blipFill>
                <a:blip r:embed="rId31"/>
                <a:stretch>
                  <a:fillRect/>
                </a:stretch>
              </p:blipFill>
              <p:spPr>
                <a:xfrm>
                  <a:off x="6981768" y="2465928"/>
                  <a:ext cx="11772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5" name="Ink 24">
                  <a:extLst>
                    <a:ext uri="{FF2B5EF4-FFF2-40B4-BE49-F238E27FC236}">
                      <a16:creationId xmlns:a16="http://schemas.microsoft.com/office/drawing/2014/main" id="{E52DD679-A483-42EB-8517-AB742D18B8A1}"/>
                    </a:ext>
                  </a:extLst>
                </p14:cNvPr>
                <p14:cNvContentPartPr/>
                <p14:nvPr/>
              </p14:nvContentPartPr>
              <p14:xfrm>
                <a:off x="7204608" y="2340648"/>
                <a:ext cx="257760" cy="294840"/>
              </p14:xfrm>
            </p:contentPart>
          </mc:Choice>
          <mc:Fallback>
            <p:pic>
              <p:nvPicPr>
                <p:cNvPr id="25" name="Ink 24">
                  <a:extLst>
                    <a:ext uri="{FF2B5EF4-FFF2-40B4-BE49-F238E27FC236}">
                      <a16:creationId xmlns:a16="http://schemas.microsoft.com/office/drawing/2014/main" id="{E52DD679-A483-42EB-8517-AB742D18B8A1}"/>
                    </a:ext>
                  </a:extLst>
                </p:cNvPr>
                <p:cNvPicPr/>
                <p:nvPr/>
              </p:nvPicPr>
              <p:blipFill>
                <a:blip r:embed="rId33"/>
                <a:stretch>
                  <a:fillRect/>
                </a:stretch>
              </p:blipFill>
              <p:spPr>
                <a:xfrm>
                  <a:off x="7200288" y="2336328"/>
                  <a:ext cx="266400" cy="3034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6" name="Ink 25">
                  <a:extLst>
                    <a:ext uri="{FF2B5EF4-FFF2-40B4-BE49-F238E27FC236}">
                      <a16:creationId xmlns:a16="http://schemas.microsoft.com/office/drawing/2014/main" id="{8372653C-D63F-4E68-A1D3-35CC6E02AD2A}"/>
                    </a:ext>
                  </a:extLst>
                </p14:cNvPr>
                <p14:cNvContentPartPr/>
                <p14:nvPr/>
              </p14:nvContentPartPr>
              <p14:xfrm>
                <a:off x="7936848" y="2422368"/>
                <a:ext cx="175320" cy="155160"/>
              </p14:xfrm>
            </p:contentPart>
          </mc:Choice>
          <mc:Fallback>
            <p:pic>
              <p:nvPicPr>
                <p:cNvPr id="26" name="Ink 25">
                  <a:extLst>
                    <a:ext uri="{FF2B5EF4-FFF2-40B4-BE49-F238E27FC236}">
                      <a16:creationId xmlns:a16="http://schemas.microsoft.com/office/drawing/2014/main" id="{8372653C-D63F-4E68-A1D3-35CC6E02AD2A}"/>
                    </a:ext>
                  </a:extLst>
                </p:cNvPr>
                <p:cNvPicPr/>
                <p:nvPr/>
              </p:nvPicPr>
              <p:blipFill>
                <a:blip r:embed="rId35"/>
                <a:stretch>
                  <a:fillRect/>
                </a:stretch>
              </p:blipFill>
              <p:spPr>
                <a:xfrm>
                  <a:off x="7932528" y="2418048"/>
                  <a:ext cx="1839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Ink 26">
                  <a:extLst>
                    <a:ext uri="{FF2B5EF4-FFF2-40B4-BE49-F238E27FC236}">
                      <a16:creationId xmlns:a16="http://schemas.microsoft.com/office/drawing/2014/main" id="{F0218828-E3FE-4368-9620-9CD5E52201E9}"/>
                    </a:ext>
                  </a:extLst>
                </p14:cNvPr>
                <p14:cNvContentPartPr/>
                <p14:nvPr/>
              </p14:nvContentPartPr>
              <p14:xfrm>
                <a:off x="7972848" y="2368008"/>
                <a:ext cx="156600" cy="264600"/>
              </p14:xfrm>
            </p:contentPart>
          </mc:Choice>
          <mc:Fallback>
            <p:pic>
              <p:nvPicPr>
                <p:cNvPr id="27" name="Ink 26">
                  <a:extLst>
                    <a:ext uri="{FF2B5EF4-FFF2-40B4-BE49-F238E27FC236}">
                      <a16:creationId xmlns:a16="http://schemas.microsoft.com/office/drawing/2014/main" id="{F0218828-E3FE-4368-9620-9CD5E52201E9}"/>
                    </a:ext>
                  </a:extLst>
                </p:cNvPr>
                <p:cNvPicPr/>
                <p:nvPr/>
              </p:nvPicPr>
              <p:blipFill>
                <a:blip r:embed="rId37"/>
                <a:stretch>
                  <a:fillRect/>
                </a:stretch>
              </p:blipFill>
              <p:spPr>
                <a:xfrm>
                  <a:off x="7968528" y="2363688"/>
                  <a:ext cx="16524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Ink 27">
                  <a:extLst>
                    <a:ext uri="{FF2B5EF4-FFF2-40B4-BE49-F238E27FC236}">
                      <a16:creationId xmlns:a16="http://schemas.microsoft.com/office/drawing/2014/main" id="{5024B39D-2CAA-4A3F-A290-AE6AF7407BDE}"/>
                    </a:ext>
                  </a:extLst>
                </p14:cNvPr>
                <p14:cNvContentPartPr/>
                <p14:nvPr/>
              </p14:nvContentPartPr>
              <p14:xfrm>
                <a:off x="8165448" y="2494008"/>
                <a:ext cx="135000" cy="21240"/>
              </p14:xfrm>
            </p:contentPart>
          </mc:Choice>
          <mc:Fallback>
            <p:pic>
              <p:nvPicPr>
                <p:cNvPr id="28" name="Ink 27">
                  <a:extLst>
                    <a:ext uri="{FF2B5EF4-FFF2-40B4-BE49-F238E27FC236}">
                      <a16:creationId xmlns:a16="http://schemas.microsoft.com/office/drawing/2014/main" id="{5024B39D-2CAA-4A3F-A290-AE6AF7407BDE}"/>
                    </a:ext>
                  </a:extLst>
                </p:cNvPr>
                <p:cNvPicPr/>
                <p:nvPr/>
              </p:nvPicPr>
              <p:blipFill>
                <a:blip r:embed="rId39"/>
                <a:stretch>
                  <a:fillRect/>
                </a:stretch>
              </p:blipFill>
              <p:spPr>
                <a:xfrm>
                  <a:off x="8161128" y="2489688"/>
                  <a:ext cx="1436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Ink 28">
                  <a:extLst>
                    <a:ext uri="{FF2B5EF4-FFF2-40B4-BE49-F238E27FC236}">
                      <a16:creationId xmlns:a16="http://schemas.microsoft.com/office/drawing/2014/main" id="{8563354B-BA4B-45ED-A0E6-F3EDA75B9DCB}"/>
                    </a:ext>
                  </a:extLst>
                </p14:cNvPr>
                <p14:cNvContentPartPr/>
                <p14:nvPr/>
              </p14:nvContentPartPr>
              <p14:xfrm>
                <a:off x="8436528" y="2323368"/>
                <a:ext cx="223200" cy="356760"/>
              </p14:xfrm>
            </p:contentPart>
          </mc:Choice>
          <mc:Fallback>
            <p:pic>
              <p:nvPicPr>
                <p:cNvPr id="29" name="Ink 28">
                  <a:extLst>
                    <a:ext uri="{FF2B5EF4-FFF2-40B4-BE49-F238E27FC236}">
                      <a16:creationId xmlns:a16="http://schemas.microsoft.com/office/drawing/2014/main" id="{8563354B-BA4B-45ED-A0E6-F3EDA75B9DCB}"/>
                    </a:ext>
                  </a:extLst>
                </p:cNvPr>
                <p:cNvPicPr/>
                <p:nvPr/>
              </p:nvPicPr>
              <p:blipFill>
                <a:blip r:embed="rId41"/>
                <a:stretch>
                  <a:fillRect/>
                </a:stretch>
              </p:blipFill>
              <p:spPr>
                <a:xfrm>
                  <a:off x="8432208" y="2319048"/>
                  <a:ext cx="231840" cy="3654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1" name="Ink 30">
                  <a:extLst>
                    <a:ext uri="{FF2B5EF4-FFF2-40B4-BE49-F238E27FC236}">
                      <a16:creationId xmlns:a16="http://schemas.microsoft.com/office/drawing/2014/main" id="{F73E0929-6C71-43D9-BC0E-E6AB95A23E1F}"/>
                    </a:ext>
                  </a:extLst>
                </p14:cNvPr>
                <p14:cNvContentPartPr/>
                <p14:nvPr/>
              </p14:nvContentPartPr>
              <p14:xfrm>
                <a:off x="6729768" y="2971368"/>
                <a:ext cx="217080" cy="213480"/>
              </p14:xfrm>
            </p:contentPart>
          </mc:Choice>
          <mc:Fallback>
            <p:pic>
              <p:nvPicPr>
                <p:cNvPr id="31" name="Ink 30">
                  <a:extLst>
                    <a:ext uri="{FF2B5EF4-FFF2-40B4-BE49-F238E27FC236}">
                      <a16:creationId xmlns:a16="http://schemas.microsoft.com/office/drawing/2014/main" id="{F73E0929-6C71-43D9-BC0E-E6AB95A23E1F}"/>
                    </a:ext>
                  </a:extLst>
                </p:cNvPr>
                <p:cNvPicPr/>
                <p:nvPr/>
              </p:nvPicPr>
              <p:blipFill>
                <a:blip r:embed="rId43"/>
                <a:stretch>
                  <a:fillRect/>
                </a:stretch>
              </p:blipFill>
              <p:spPr>
                <a:xfrm>
                  <a:off x="6725448" y="2967048"/>
                  <a:ext cx="22572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2" name="Ink 31">
                  <a:extLst>
                    <a:ext uri="{FF2B5EF4-FFF2-40B4-BE49-F238E27FC236}">
                      <a16:creationId xmlns:a16="http://schemas.microsoft.com/office/drawing/2014/main" id="{37E00C64-5A5B-4AB5-AD51-42EECD483D26}"/>
                    </a:ext>
                  </a:extLst>
                </p14:cNvPr>
                <p14:cNvContentPartPr/>
                <p14:nvPr/>
              </p14:nvContentPartPr>
              <p14:xfrm>
                <a:off x="6793128" y="2926008"/>
                <a:ext cx="101520" cy="298440"/>
              </p14:xfrm>
            </p:contentPart>
          </mc:Choice>
          <mc:Fallback>
            <p:pic>
              <p:nvPicPr>
                <p:cNvPr id="32" name="Ink 31">
                  <a:extLst>
                    <a:ext uri="{FF2B5EF4-FFF2-40B4-BE49-F238E27FC236}">
                      <a16:creationId xmlns:a16="http://schemas.microsoft.com/office/drawing/2014/main" id="{37E00C64-5A5B-4AB5-AD51-42EECD483D26}"/>
                    </a:ext>
                  </a:extLst>
                </p:cNvPr>
                <p:cNvPicPr/>
                <p:nvPr/>
              </p:nvPicPr>
              <p:blipFill>
                <a:blip r:embed="rId45"/>
                <a:stretch>
                  <a:fillRect/>
                </a:stretch>
              </p:blipFill>
              <p:spPr>
                <a:xfrm>
                  <a:off x="6788808" y="2921688"/>
                  <a:ext cx="11016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4" name="Ink 33">
                  <a:extLst>
                    <a:ext uri="{FF2B5EF4-FFF2-40B4-BE49-F238E27FC236}">
                      <a16:creationId xmlns:a16="http://schemas.microsoft.com/office/drawing/2014/main" id="{BE1CCEAA-CF5B-4683-BEC0-27C425CCDFB3}"/>
                    </a:ext>
                  </a:extLst>
                </p14:cNvPr>
                <p14:cNvContentPartPr/>
                <p14:nvPr/>
              </p14:nvContentPartPr>
              <p14:xfrm>
                <a:off x="7193808" y="3056688"/>
                <a:ext cx="96840" cy="24480"/>
              </p14:xfrm>
            </p:contentPart>
          </mc:Choice>
          <mc:Fallback>
            <p:pic>
              <p:nvPicPr>
                <p:cNvPr id="34" name="Ink 33">
                  <a:extLst>
                    <a:ext uri="{FF2B5EF4-FFF2-40B4-BE49-F238E27FC236}">
                      <a16:creationId xmlns:a16="http://schemas.microsoft.com/office/drawing/2014/main" id="{BE1CCEAA-CF5B-4683-BEC0-27C425CCDFB3}"/>
                    </a:ext>
                  </a:extLst>
                </p:cNvPr>
                <p:cNvPicPr/>
                <p:nvPr/>
              </p:nvPicPr>
              <p:blipFill>
                <a:blip r:embed="rId47"/>
                <a:stretch>
                  <a:fillRect/>
                </a:stretch>
              </p:blipFill>
              <p:spPr>
                <a:xfrm>
                  <a:off x="7189488" y="3052368"/>
                  <a:ext cx="1054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5" name="Ink 34">
                  <a:extLst>
                    <a:ext uri="{FF2B5EF4-FFF2-40B4-BE49-F238E27FC236}">
                      <a16:creationId xmlns:a16="http://schemas.microsoft.com/office/drawing/2014/main" id="{63B05D11-49CF-4AA9-A5B6-7036D35ADE99}"/>
                    </a:ext>
                  </a:extLst>
                </p14:cNvPr>
                <p14:cNvContentPartPr/>
                <p14:nvPr/>
              </p14:nvContentPartPr>
              <p14:xfrm>
                <a:off x="7378488" y="2907288"/>
                <a:ext cx="247320" cy="255960"/>
              </p14:xfrm>
            </p:contentPart>
          </mc:Choice>
          <mc:Fallback>
            <p:pic>
              <p:nvPicPr>
                <p:cNvPr id="35" name="Ink 34">
                  <a:extLst>
                    <a:ext uri="{FF2B5EF4-FFF2-40B4-BE49-F238E27FC236}">
                      <a16:creationId xmlns:a16="http://schemas.microsoft.com/office/drawing/2014/main" id="{63B05D11-49CF-4AA9-A5B6-7036D35ADE99}"/>
                    </a:ext>
                  </a:extLst>
                </p:cNvPr>
                <p:cNvPicPr/>
                <p:nvPr/>
              </p:nvPicPr>
              <p:blipFill>
                <a:blip r:embed="rId49"/>
                <a:stretch>
                  <a:fillRect/>
                </a:stretch>
              </p:blipFill>
              <p:spPr>
                <a:xfrm>
                  <a:off x="7374168" y="2902968"/>
                  <a:ext cx="25596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6" name="Ink 35">
                  <a:extLst>
                    <a:ext uri="{FF2B5EF4-FFF2-40B4-BE49-F238E27FC236}">
                      <a16:creationId xmlns:a16="http://schemas.microsoft.com/office/drawing/2014/main" id="{76FACE81-2ECD-4195-925F-1434DB91D9CA}"/>
                    </a:ext>
                  </a:extLst>
                </p14:cNvPr>
                <p14:cNvContentPartPr/>
                <p14:nvPr/>
              </p14:nvContentPartPr>
              <p14:xfrm>
                <a:off x="7973568" y="2971368"/>
                <a:ext cx="259200" cy="190080"/>
              </p14:xfrm>
            </p:contentPart>
          </mc:Choice>
          <mc:Fallback>
            <p:pic>
              <p:nvPicPr>
                <p:cNvPr id="36" name="Ink 35">
                  <a:extLst>
                    <a:ext uri="{FF2B5EF4-FFF2-40B4-BE49-F238E27FC236}">
                      <a16:creationId xmlns:a16="http://schemas.microsoft.com/office/drawing/2014/main" id="{76FACE81-2ECD-4195-925F-1434DB91D9CA}"/>
                    </a:ext>
                  </a:extLst>
                </p:cNvPr>
                <p:cNvPicPr/>
                <p:nvPr/>
              </p:nvPicPr>
              <p:blipFill>
                <a:blip r:embed="rId51"/>
                <a:stretch>
                  <a:fillRect/>
                </a:stretch>
              </p:blipFill>
              <p:spPr>
                <a:xfrm>
                  <a:off x="7969248" y="2967048"/>
                  <a:ext cx="26784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7" name="Ink 36">
                  <a:extLst>
                    <a:ext uri="{FF2B5EF4-FFF2-40B4-BE49-F238E27FC236}">
                      <a16:creationId xmlns:a16="http://schemas.microsoft.com/office/drawing/2014/main" id="{2807A768-BDC1-4359-B1E4-68436BDD7060}"/>
                    </a:ext>
                  </a:extLst>
                </p14:cNvPr>
                <p14:cNvContentPartPr/>
                <p14:nvPr/>
              </p14:nvContentPartPr>
              <p14:xfrm>
                <a:off x="8021088" y="2888928"/>
                <a:ext cx="181080" cy="286560"/>
              </p14:xfrm>
            </p:contentPart>
          </mc:Choice>
          <mc:Fallback>
            <p:pic>
              <p:nvPicPr>
                <p:cNvPr id="37" name="Ink 36">
                  <a:extLst>
                    <a:ext uri="{FF2B5EF4-FFF2-40B4-BE49-F238E27FC236}">
                      <a16:creationId xmlns:a16="http://schemas.microsoft.com/office/drawing/2014/main" id="{2807A768-BDC1-4359-B1E4-68436BDD7060}"/>
                    </a:ext>
                  </a:extLst>
                </p:cNvPr>
                <p:cNvPicPr/>
                <p:nvPr/>
              </p:nvPicPr>
              <p:blipFill>
                <a:blip r:embed="rId53"/>
                <a:stretch>
                  <a:fillRect/>
                </a:stretch>
              </p:blipFill>
              <p:spPr>
                <a:xfrm>
                  <a:off x="8016768" y="2884608"/>
                  <a:ext cx="18972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8" name="Ink 37">
                  <a:extLst>
                    <a:ext uri="{FF2B5EF4-FFF2-40B4-BE49-F238E27FC236}">
                      <a16:creationId xmlns:a16="http://schemas.microsoft.com/office/drawing/2014/main" id="{F69FE234-D225-44E1-B106-029FD90D5ED2}"/>
                    </a:ext>
                  </a:extLst>
                </p14:cNvPr>
                <p14:cNvContentPartPr/>
                <p14:nvPr/>
              </p14:nvContentPartPr>
              <p14:xfrm>
                <a:off x="8311608" y="2962368"/>
                <a:ext cx="100080" cy="36720"/>
              </p14:xfrm>
            </p:contentPart>
          </mc:Choice>
          <mc:Fallback>
            <p:pic>
              <p:nvPicPr>
                <p:cNvPr id="38" name="Ink 37">
                  <a:extLst>
                    <a:ext uri="{FF2B5EF4-FFF2-40B4-BE49-F238E27FC236}">
                      <a16:creationId xmlns:a16="http://schemas.microsoft.com/office/drawing/2014/main" id="{F69FE234-D225-44E1-B106-029FD90D5ED2}"/>
                    </a:ext>
                  </a:extLst>
                </p:cNvPr>
                <p:cNvPicPr/>
                <p:nvPr/>
              </p:nvPicPr>
              <p:blipFill>
                <a:blip r:embed="rId55"/>
                <a:stretch>
                  <a:fillRect/>
                </a:stretch>
              </p:blipFill>
              <p:spPr>
                <a:xfrm>
                  <a:off x="8307288" y="2958048"/>
                  <a:ext cx="1087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9" name="Ink 38">
                  <a:extLst>
                    <a:ext uri="{FF2B5EF4-FFF2-40B4-BE49-F238E27FC236}">
                      <a16:creationId xmlns:a16="http://schemas.microsoft.com/office/drawing/2014/main" id="{7A20BAE6-2850-4DDE-8B15-FF79EB88B7BC}"/>
                    </a:ext>
                  </a:extLst>
                </p14:cNvPr>
                <p14:cNvContentPartPr/>
                <p14:nvPr/>
              </p14:nvContentPartPr>
              <p14:xfrm>
                <a:off x="8513928" y="2870928"/>
                <a:ext cx="193320" cy="252720"/>
              </p14:xfrm>
            </p:contentPart>
          </mc:Choice>
          <mc:Fallback>
            <p:pic>
              <p:nvPicPr>
                <p:cNvPr id="39" name="Ink 38">
                  <a:extLst>
                    <a:ext uri="{FF2B5EF4-FFF2-40B4-BE49-F238E27FC236}">
                      <a16:creationId xmlns:a16="http://schemas.microsoft.com/office/drawing/2014/main" id="{7A20BAE6-2850-4DDE-8B15-FF79EB88B7BC}"/>
                    </a:ext>
                  </a:extLst>
                </p:cNvPr>
                <p:cNvPicPr/>
                <p:nvPr/>
              </p:nvPicPr>
              <p:blipFill>
                <a:blip r:embed="rId57"/>
                <a:stretch>
                  <a:fillRect/>
                </a:stretch>
              </p:blipFill>
              <p:spPr>
                <a:xfrm>
                  <a:off x="8509608" y="2866608"/>
                  <a:ext cx="20196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0" name="Ink 39">
                  <a:extLst>
                    <a:ext uri="{FF2B5EF4-FFF2-40B4-BE49-F238E27FC236}">
                      <a16:creationId xmlns:a16="http://schemas.microsoft.com/office/drawing/2014/main" id="{34F2677F-35EF-4748-AC91-FE0F3CC4A30C}"/>
                    </a:ext>
                  </a:extLst>
                </p14:cNvPr>
                <p14:cNvContentPartPr/>
                <p14:nvPr/>
              </p14:nvContentPartPr>
              <p14:xfrm>
                <a:off x="8576928" y="2806128"/>
                <a:ext cx="182880" cy="83520"/>
              </p14:xfrm>
            </p:contentPart>
          </mc:Choice>
          <mc:Fallback>
            <p:pic>
              <p:nvPicPr>
                <p:cNvPr id="40" name="Ink 39">
                  <a:extLst>
                    <a:ext uri="{FF2B5EF4-FFF2-40B4-BE49-F238E27FC236}">
                      <a16:creationId xmlns:a16="http://schemas.microsoft.com/office/drawing/2014/main" id="{34F2677F-35EF-4748-AC91-FE0F3CC4A30C}"/>
                    </a:ext>
                  </a:extLst>
                </p:cNvPr>
                <p:cNvPicPr/>
                <p:nvPr/>
              </p:nvPicPr>
              <p:blipFill>
                <a:blip r:embed="rId59"/>
                <a:stretch>
                  <a:fillRect/>
                </a:stretch>
              </p:blipFill>
              <p:spPr>
                <a:xfrm>
                  <a:off x="8572608" y="2801808"/>
                  <a:ext cx="1915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2" name="Ink 41">
                  <a:extLst>
                    <a:ext uri="{FF2B5EF4-FFF2-40B4-BE49-F238E27FC236}">
                      <a16:creationId xmlns:a16="http://schemas.microsoft.com/office/drawing/2014/main" id="{9537F53B-27A6-4DF2-A114-035BAA05A14C}"/>
                    </a:ext>
                  </a:extLst>
                </p14:cNvPr>
                <p14:cNvContentPartPr/>
                <p14:nvPr/>
              </p14:nvContentPartPr>
              <p14:xfrm>
                <a:off x="7104528" y="3043008"/>
                <a:ext cx="213480" cy="18720"/>
              </p14:xfrm>
            </p:contentPart>
          </mc:Choice>
          <mc:Fallback>
            <p:pic>
              <p:nvPicPr>
                <p:cNvPr id="42" name="Ink 41">
                  <a:extLst>
                    <a:ext uri="{FF2B5EF4-FFF2-40B4-BE49-F238E27FC236}">
                      <a16:creationId xmlns:a16="http://schemas.microsoft.com/office/drawing/2014/main" id="{9537F53B-27A6-4DF2-A114-035BAA05A14C}"/>
                    </a:ext>
                  </a:extLst>
                </p:cNvPr>
                <p:cNvPicPr/>
                <p:nvPr/>
              </p:nvPicPr>
              <p:blipFill>
                <a:blip r:embed="rId61"/>
                <a:stretch>
                  <a:fillRect/>
                </a:stretch>
              </p:blipFill>
              <p:spPr>
                <a:xfrm>
                  <a:off x="7100208" y="3038688"/>
                  <a:ext cx="2221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4" name="Ink 43">
                  <a:extLst>
                    <a:ext uri="{FF2B5EF4-FFF2-40B4-BE49-F238E27FC236}">
                      <a16:creationId xmlns:a16="http://schemas.microsoft.com/office/drawing/2014/main" id="{377D574E-0A7D-47CD-BC4E-A4EC373751FA}"/>
                    </a:ext>
                  </a:extLst>
                </p14:cNvPr>
                <p14:cNvContentPartPr/>
                <p14:nvPr/>
              </p14:nvContentPartPr>
              <p14:xfrm>
                <a:off x="6793488" y="2416608"/>
                <a:ext cx="617760" cy="317520"/>
              </p14:xfrm>
            </p:contentPart>
          </mc:Choice>
          <mc:Fallback>
            <p:pic>
              <p:nvPicPr>
                <p:cNvPr id="44" name="Ink 43">
                  <a:extLst>
                    <a:ext uri="{FF2B5EF4-FFF2-40B4-BE49-F238E27FC236}">
                      <a16:creationId xmlns:a16="http://schemas.microsoft.com/office/drawing/2014/main" id="{377D574E-0A7D-47CD-BC4E-A4EC373751FA}"/>
                    </a:ext>
                  </a:extLst>
                </p:cNvPr>
                <p:cNvPicPr/>
                <p:nvPr/>
              </p:nvPicPr>
              <p:blipFill>
                <a:blip r:embed="rId63"/>
                <a:stretch>
                  <a:fillRect/>
                </a:stretch>
              </p:blipFill>
              <p:spPr>
                <a:xfrm>
                  <a:off x="6789168" y="2412288"/>
                  <a:ext cx="626400" cy="3261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5" name="Ink 44">
                  <a:extLst>
                    <a:ext uri="{FF2B5EF4-FFF2-40B4-BE49-F238E27FC236}">
                      <a16:creationId xmlns:a16="http://schemas.microsoft.com/office/drawing/2014/main" id="{81FD0E1D-E4AC-4CD1-AEED-C9EB94A89AE6}"/>
                    </a:ext>
                  </a:extLst>
                </p14:cNvPr>
                <p14:cNvContentPartPr/>
                <p14:nvPr/>
              </p14:nvContentPartPr>
              <p14:xfrm>
                <a:off x="6885288" y="2934648"/>
                <a:ext cx="514080" cy="293040"/>
              </p14:xfrm>
            </p:contentPart>
          </mc:Choice>
          <mc:Fallback>
            <p:pic>
              <p:nvPicPr>
                <p:cNvPr id="45" name="Ink 44">
                  <a:extLst>
                    <a:ext uri="{FF2B5EF4-FFF2-40B4-BE49-F238E27FC236}">
                      <a16:creationId xmlns:a16="http://schemas.microsoft.com/office/drawing/2014/main" id="{81FD0E1D-E4AC-4CD1-AEED-C9EB94A89AE6}"/>
                    </a:ext>
                  </a:extLst>
                </p:cNvPr>
                <p:cNvPicPr/>
                <p:nvPr/>
              </p:nvPicPr>
              <p:blipFill>
                <a:blip r:embed="rId65"/>
                <a:stretch>
                  <a:fillRect/>
                </a:stretch>
              </p:blipFill>
              <p:spPr>
                <a:xfrm>
                  <a:off x="6880968" y="2930328"/>
                  <a:ext cx="522720" cy="301680"/>
                </a:xfrm>
                <a:prstGeom prst="rect">
                  <a:avLst/>
                </a:prstGeom>
              </p:spPr>
            </p:pic>
          </mc:Fallback>
        </mc:AlternateContent>
      </p:grpSp>
      <p:grpSp>
        <p:nvGrpSpPr>
          <p:cNvPr id="87" name="Group 86">
            <a:extLst>
              <a:ext uri="{FF2B5EF4-FFF2-40B4-BE49-F238E27FC236}">
                <a16:creationId xmlns:a16="http://schemas.microsoft.com/office/drawing/2014/main" id="{B5EAE1B0-9C41-4CA2-B286-B1606EDF232D}"/>
              </a:ext>
            </a:extLst>
          </p:cNvPr>
          <p:cNvGrpSpPr/>
          <p:nvPr/>
        </p:nvGrpSpPr>
        <p:grpSpPr>
          <a:xfrm>
            <a:off x="3758328" y="3531888"/>
            <a:ext cx="5148360" cy="1200960"/>
            <a:chOff x="3758328" y="3531888"/>
            <a:chExt cx="5148360" cy="1200960"/>
          </a:xfrm>
        </p:grpSpPr>
        <mc:AlternateContent xmlns:mc="http://schemas.openxmlformats.org/markup-compatibility/2006">
          <mc:Choice xmlns:p14="http://schemas.microsoft.com/office/powerpoint/2010/main" Requires="p14">
            <p:contentPart p14:bwMode="auto" r:id="rId66">
              <p14:nvContentPartPr>
                <p14:cNvPr id="47" name="Ink 46">
                  <a:extLst>
                    <a:ext uri="{FF2B5EF4-FFF2-40B4-BE49-F238E27FC236}">
                      <a16:creationId xmlns:a16="http://schemas.microsoft.com/office/drawing/2014/main" id="{FFAE7CA8-CC0A-430F-A9C2-F120E713B661}"/>
                    </a:ext>
                  </a:extLst>
                </p14:cNvPr>
                <p14:cNvContentPartPr/>
                <p14:nvPr/>
              </p14:nvContentPartPr>
              <p14:xfrm>
                <a:off x="3758328" y="3620448"/>
                <a:ext cx="137160" cy="449640"/>
              </p14:xfrm>
            </p:contentPart>
          </mc:Choice>
          <mc:Fallback>
            <p:pic>
              <p:nvPicPr>
                <p:cNvPr id="47" name="Ink 46">
                  <a:extLst>
                    <a:ext uri="{FF2B5EF4-FFF2-40B4-BE49-F238E27FC236}">
                      <a16:creationId xmlns:a16="http://schemas.microsoft.com/office/drawing/2014/main" id="{FFAE7CA8-CC0A-430F-A9C2-F120E713B661}"/>
                    </a:ext>
                  </a:extLst>
                </p:cNvPr>
                <p:cNvPicPr/>
                <p:nvPr/>
              </p:nvPicPr>
              <p:blipFill>
                <a:blip r:embed="rId67"/>
                <a:stretch>
                  <a:fillRect/>
                </a:stretch>
              </p:blipFill>
              <p:spPr>
                <a:xfrm>
                  <a:off x="3754008" y="3616128"/>
                  <a:ext cx="145800" cy="458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8" name="Ink 47">
                  <a:extLst>
                    <a:ext uri="{FF2B5EF4-FFF2-40B4-BE49-F238E27FC236}">
                      <a16:creationId xmlns:a16="http://schemas.microsoft.com/office/drawing/2014/main" id="{87782898-F303-408A-A8AF-475E7FDB738B}"/>
                    </a:ext>
                  </a:extLst>
                </p14:cNvPr>
                <p14:cNvContentPartPr/>
                <p14:nvPr/>
              </p14:nvContentPartPr>
              <p14:xfrm>
                <a:off x="3922128" y="3748608"/>
                <a:ext cx="141480" cy="171360"/>
              </p14:xfrm>
            </p:contentPart>
          </mc:Choice>
          <mc:Fallback>
            <p:pic>
              <p:nvPicPr>
                <p:cNvPr id="48" name="Ink 47">
                  <a:extLst>
                    <a:ext uri="{FF2B5EF4-FFF2-40B4-BE49-F238E27FC236}">
                      <a16:creationId xmlns:a16="http://schemas.microsoft.com/office/drawing/2014/main" id="{87782898-F303-408A-A8AF-475E7FDB738B}"/>
                    </a:ext>
                  </a:extLst>
                </p:cNvPr>
                <p:cNvPicPr/>
                <p:nvPr/>
              </p:nvPicPr>
              <p:blipFill>
                <a:blip r:embed="rId69"/>
                <a:stretch>
                  <a:fillRect/>
                </a:stretch>
              </p:blipFill>
              <p:spPr>
                <a:xfrm>
                  <a:off x="3917808" y="3744288"/>
                  <a:ext cx="1501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9" name="Ink 48">
                  <a:extLst>
                    <a:ext uri="{FF2B5EF4-FFF2-40B4-BE49-F238E27FC236}">
                      <a16:creationId xmlns:a16="http://schemas.microsoft.com/office/drawing/2014/main" id="{2FB8F021-A30D-4668-84F1-12ECEF61A631}"/>
                    </a:ext>
                  </a:extLst>
                </p14:cNvPr>
                <p14:cNvContentPartPr/>
                <p14:nvPr/>
              </p14:nvContentPartPr>
              <p14:xfrm>
                <a:off x="3916368" y="3702888"/>
                <a:ext cx="171000" cy="232200"/>
              </p14:xfrm>
            </p:contentPart>
          </mc:Choice>
          <mc:Fallback>
            <p:pic>
              <p:nvPicPr>
                <p:cNvPr id="49" name="Ink 48">
                  <a:extLst>
                    <a:ext uri="{FF2B5EF4-FFF2-40B4-BE49-F238E27FC236}">
                      <a16:creationId xmlns:a16="http://schemas.microsoft.com/office/drawing/2014/main" id="{2FB8F021-A30D-4668-84F1-12ECEF61A631}"/>
                    </a:ext>
                  </a:extLst>
                </p:cNvPr>
                <p:cNvPicPr/>
                <p:nvPr/>
              </p:nvPicPr>
              <p:blipFill>
                <a:blip r:embed="rId71"/>
                <a:stretch>
                  <a:fillRect/>
                </a:stretch>
              </p:blipFill>
              <p:spPr>
                <a:xfrm>
                  <a:off x="3912048" y="3698568"/>
                  <a:ext cx="17964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0" name="Ink 49">
                  <a:extLst>
                    <a:ext uri="{FF2B5EF4-FFF2-40B4-BE49-F238E27FC236}">
                      <a16:creationId xmlns:a16="http://schemas.microsoft.com/office/drawing/2014/main" id="{567B639A-E164-4893-B53A-12D0CBF4C645}"/>
                    </a:ext>
                  </a:extLst>
                </p14:cNvPr>
                <p14:cNvContentPartPr/>
                <p14:nvPr/>
              </p14:nvContentPartPr>
              <p14:xfrm>
                <a:off x="4114368" y="3803688"/>
                <a:ext cx="90720" cy="360"/>
              </p14:xfrm>
            </p:contentPart>
          </mc:Choice>
          <mc:Fallback>
            <p:pic>
              <p:nvPicPr>
                <p:cNvPr id="50" name="Ink 49">
                  <a:extLst>
                    <a:ext uri="{FF2B5EF4-FFF2-40B4-BE49-F238E27FC236}">
                      <a16:creationId xmlns:a16="http://schemas.microsoft.com/office/drawing/2014/main" id="{567B639A-E164-4893-B53A-12D0CBF4C645}"/>
                    </a:ext>
                  </a:extLst>
                </p:cNvPr>
                <p:cNvPicPr/>
                <p:nvPr/>
              </p:nvPicPr>
              <p:blipFill>
                <a:blip r:embed="rId73"/>
                <a:stretch>
                  <a:fillRect/>
                </a:stretch>
              </p:blipFill>
              <p:spPr>
                <a:xfrm>
                  <a:off x="4110048" y="3799368"/>
                  <a:ext cx="9936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1" name="Ink 50">
                  <a:extLst>
                    <a:ext uri="{FF2B5EF4-FFF2-40B4-BE49-F238E27FC236}">
                      <a16:creationId xmlns:a16="http://schemas.microsoft.com/office/drawing/2014/main" id="{A95FB317-4077-4B36-8D6A-EE9F74F96A9F}"/>
                    </a:ext>
                  </a:extLst>
                </p14:cNvPr>
                <p14:cNvContentPartPr/>
                <p14:nvPr/>
              </p14:nvContentPartPr>
              <p14:xfrm>
                <a:off x="4252608" y="3684888"/>
                <a:ext cx="218880" cy="258840"/>
              </p14:xfrm>
            </p:contentPart>
          </mc:Choice>
          <mc:Fallback>
            <p:pic>
              <p:nvPicPr>
                <p:cNvPr id="51" name="Ink 50">
                  <a:extLst>
                    <a:ext uri="{FF2B5EF4-FFF2-40B4-BE49-F238E27FC236}">
                      <a16:creationId xmlns:a16="http://schemas.microsoft.com/office/drawing/2014/main" id="{A95FB317-4077-4B36-8D6A-EE9F74F96A9F}"/>
                    </a:ext>
                  </a:extLst>
                </p:cNvPr>
                <p:cNvPicPr/>
                <p:nvPr/>
              </p:nvPicPr>
              <p:blipFill>
                <a:blip r:embed="rId75"/>
                <a:stretch>
                  <a:fillRect/>
                </a:stretch>
              </p:blipFill>
              <p:spPr>
                <a:xfrm>
                  <a:off x="4248288" y="3680568"/>
                  <a:ext cx="22752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2" name="Ink 51">
                  <a:extLst>
                    <a:ext uri="{FF2B5EF4-FFF2-40B4-BE49-F238E27FC236}">
                      <a16:creationId xmlns:a16="http://schemas.microsoft.com/office/drawing/2014/main" id="{3D1D6B34-87C5-4988-81CB-DDC4FA2D645C}"/>
                    </a:ext>
                  </a:extLst>
                </p14:cNvPr>
                <p14:cNvContentPartPr/>
                <p14:nvPr/>
              </p14:nvContentPartPr>
              <p14:xfrm>
                <a:off x="4425408" y="3620448"/>
                <a:ext cx="220320" cy="519120"/>
              </p14:xfrm>
            </p:contentPart>
          </mc:Choice>
          <mc:Fallback>
            <p:pic>
              <p:nvPicPr>
                <p:cNvPr id="52" name="Ink 51">
                  <a:extLst>
                    <a:ext uri="{FF2B5EF4-FFF2-40B4-BE49-F238E27FC236}">
                      <a16:creationId xmlns:a16="http://schemas.microsoft.com/office/drawing/2014/main" id="{3D1D6B34-87C5-4988-81CB-DDC4FA2D645C}"/>
                    </a:ext>
                  </a:extLst>
                </p:cNvPr>
                <p:cNvPicPr/>
                <p:nvPr/>
              </p:nvPicPr>
              <p:blipFill>
                <a:blip r:embed="rId77"/>
                <a:stretch>
                  <a:fillRect/>
                </a:stretch>
              </p:blipFill>
              <p:spPr>
                <a:xfrm>
                  <a:off x="4421088" y="3616128"/>
                  <a:ext cx="228960" cy="5277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3" name="Ink 52">
                  <a:extLst>
                    <a:ext uri="{FF2B5EF4-FFF2-40B4-BE49-F238E27FC236}">
                      <a16:creationId xmlns:a16="http://schemas.microsoft.com/office/drawing/2014/main" id="{6C5B2A50-E1D0-4DA3-8EB4-DC7554F26B38}"/>
                    </a:ext>
                  </a:extLst>
                </p14:cNvPr>
                <p14:cNvContentPartPr/>
                <p14:nvPr/>
              </p14:nvContentPartPr>
              <p14:xfrm>
                <a:off x="5029128" y="3757968"/>
                <a:ext cx="15120" cy="155160"/>
              </p14:xfrm>
            </p:contentPart>
          </mc:Choice>
          <mc:Fallback>
            <p:pic>
              <p:nvPicPr>
                <p:cNvPr id="53" name="Ink 52">
                  <a:extLst>
                    <a:ext uri="{FF2B5EF4-FFF2-40B4-BE49-F238E27FC236}">
                      <a16:creationId xmlns:a16="http://schemas.microsoft.com/office/drawing/2014/main" id="{6C5B2A50-E1D0-4DA3-8EB4-DC7554F26B38}"/>
                    </a:ext>
                  </a:extLst>
                </p:cNvPr>
                <p:cNvPicPr/>
                <p:nvPr/>
              </p:nvPicPr>
              <p:blipFill>
                <a:blip r:embed="rId79"/>
                <a:stretch>
                  <a:fillRect/>
                </a:stretch>
              </p:blipFill>
              <p:spPr>
                <a:xfrm>
                  <a:off x="5024808" y="3753648"/>
                  <a:ext cx="237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4" name="Ink 53">
                  <a:extLst>
                    <a:ext uri="{FF2B5EF4-FFF2-40B4-BE49-F238E27FC236}">
                      <a16:creationId xmlns:a16="http://schemas.microsoft.com/office/drawing/2014/main" id="{54BDAF20-1F9E-4EA8-9106-CC74243A9CA3}"/>
                    </a:ext>
                  </a:extLst>
                </p14:cNvPr>
                <p14:cNvContentPartPr/>
                <p14:nvPr/>
              </p14:nvContentPartPr>
              <p14:xfrm>
                <a:off x="5103648" y="3730248"/>
                <a:ext cx="109440" cy="157680"/>
              </p14:xfrm>
            </p:contentPart>
          </mc:Choice>
          <mc:Fallback>
            <p:pic>
              <p:nvPicPr>
                <p:cNvPr id="54" name="Ink 53">
                  <a:extLst>
                    <a:ext uri="{FF2B5EF4-FFF2-40B4-BE49-F238E27FC236}">
                      <a16:creationId xmlns:a16="http://schemas.microsoft.com/office/drawing/2014/main" id="{54BDAF20-1F9E-4EA8-9106-CC74243A9CA3}"/>
                    </a:ext>
                  </a:extLst>
                </p:cNvPr>
                <p:cNvPicPr/>
                <p:nvPr/>
              </p:nvPicPr>
              <p:blipFill>
                <a:blip r:embed="rId81"/>
                <a:stretch>
                  <a:fillRect/>
                </a:stretch>
              </p:blipFill>
              <p:spPr>
                <a:xfrm>
                  <a:off x="5099328" y="3725928"/>
                  <a:ext cx="1180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5" name="Ink 54">
                  <a:extLst>
                    <a:ext uri="{FF2B5EF4-FFF2-40B4-BE49-F238E27FC236}">
                      <a16:creationId xmlns:a16="http://schemas.microsoft.com/office/drawing/2014/main" id="{68E6968C-BACF-4E27-86DE-825876A7AD08}"/>
                    </a:ext>
                  </a:extLst>
                </p14:cNvPr>
                <p14:cNvContentPartPr/>
                <p14:nvPr/>
              </p14:nvContentPartPr>
              <p14:xfrm>
                <a:off x="5669208" y="3584088"/>
                <a:ext cx="70920" cy="303120"/>
              </p14:xfrm>
            </p:contentPart>
          </mc:Choice>
          <mc:Fallback>
            <p:pic>
              <p:nvPicPr>
                <p:cNvPr id="55" name="Ink 54">
                  <a:extLst>
                    <a:ext uri="{FF2B5EF4-FFF2-40B4-BE49-F238E27FC236}">
                      <a16:creationId xmlns:a16="http://schemas.microsoft.com/office/drawing/2014/main" id="{68E6968C-BACF-4E27-86DE-825876A7AD08}"/>
                    </a:ext>
                  </a:extLst>
                </p:cNvPr>
                <p:cNvPicPr/>
                <p:nvPr/>
              </p:nvPicPr>
              <p:blipFill>
                <a:blip r:embed="rId83"/>
                <a:stretch>
                  <a:fillRect/>
                </a:stretch>
              </p:blipFill>
              <p:spPr>
                <a:xfrm>
                  <a:off x="5664888" y="3579768"/>
                  <a:ext cx="7956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6" name="Ink 55">
                  <a:extLst>
                    <a:ext uri="{FF2B5EF4-FFF2-40B4-BE49-F238E27FC236}">
                      <a16:creationId xmlns:a16="http://schemas.microsoft.com/office/drawing/2014/main" id="{7D6771A3-16C6-452B-95AF-A7206244D054}"/>
                    </a:ext>
                  </a:extLst>
                </p14:cNvPr>
                <p14:cNvContentPartPr/>
                <p14:nvPr/>
              </p14:nvContentPartPr>
              <p14:xfrm>
                <a:off x="5513688" y="3649248"/>
                <a:ext cx="354960" cy="118080"/>
              </p14:xfrm>
            </p:contentPart>
          </mc:Choice>
          <mc:Fallback>
            <p:pic>
              <p:nvPicPr>
                <p:cNvPr id="56" name="Ink 55">
                  <a:extLst>
                    <a:ext uri="{FF2B5EF4-FFF2-40B4-BE49-F238E27FC236}">
                      <a16:creationId xmlns:a16="http://schemas.microsoft.com/office/drawing/2014/main" id="{7D6771A3-16C6-452B-95AF-A7206244D054}"/>
                    </a:ext>
                  </a:extLst>
                </p:cNvPr>
                <p:cNvPicPr/>
                <p:nvPr/>
              </p:nvPicPr>
              <p:blipFill>
                <a:blip r:embed="rId85"/>
                <a:stretch>
                  <a:fillRect/>
                </a:stretch>
              </p:blipFill>
              <p:spPr>
                <a:xfrm>
                  <a:off x="5509368" y="3644928"/>
                  <a:ext cx="36360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7" name="Ink 56">
                  <a:extLst>
                    <a:ext uri="{FF2B5EF4-FFF2-40B4-BE49-F238E27FC236}">
                      <a16:creationId xmlns:a16="http://schemas.microsoft.com/office/drawing/2014/main" id="{C1107163-7B3F-45FD-9535-67FAD8C20FC2}"/>
                    </a:ext>
                  </a:extLst>
                </p14:cNvPr>
                <p14:cNvContentPartPr/>
                <p14:nvPr/>
              </p14:nvContentPartPr>
              <p14:xfrm>
                <a:off x="5806728" y="3531888"/>
                <a:ext cx="306000" cy="309600"/>
              </p14:xfrm>
            </p:contentPart>
          </mc:Choice>
          <mc:Fallback>
            <p:pic>
              <p:nvPicPr>
                <p:cNvPr id="57" name="Ink 56">
                  <a:extLst>
                    <a:ext uri="{FF2B5EF4-FFF2-40B4-BE49-F238E27FC236}">
                      <a16:creationId xmlns:a16="http://schemas.microsoft.com/office/drawing/2014/main" id="{C1107163-7B3F-45FD-9535-67FAD8C20FC2}"/>
                    </a:ext>
                  </a:extLst>
                </p:cNvPr>
                <p:cNvPicPr/>
                <p:nvPr/>
              </p:nvPicPr>
              <p:blipFill>
                <a:blip r:embed="rId87"/>
                <a:stretch>
                  <a:fillRect/>
                </a:stretch>
              </p:blipFill>
              <p:spPr>
                <a:xfrm>
                  <a:off x="5802408" y="3527568"/>
                  <a:ext cx="31464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8" name="Ink 57">
                  <a:extLst>
                    <a:ext uri="{FF2B5EF4-FFF2-40B4-BE49-F238E27FC236}">
                      <a16:creationId xmlns:a16="http://schemas.microsoft.com/office/drawing/2014/main" id="{88C1DC59-B399-4822-B3CB-7389B0B99F95}"/>
                    </a:ext>
                  </a:extLst>
                </p14:cNvPr>
                <p14:cNvContentPartPr/>
                <p14:nvPr/>
              </p14:nvContentPartPr>
              <p14:xfrm>
                <a:off x="6499728" y="3629808"/>
                <a:ext cx="210960" cy="237960"/>
              </p14:xfrm>
            </p:contentPart>
          </mc:Choice>
          <mc:Fallback>
            <p:pic>
              <p:nvPicPr>
                <p:cNvPr id="58" name="Ink 57">
                  <a:extLst>
                    <a:ext uri="{FF2B5EF4-FFF2-40B4-BE49-F238E27FC236}">
                      <a16:creationId xmlns:a16="http://schemas.microsoft.com/office/drawing/2014/main" id="{88C1DC59-B399-4822-B3CB-7389B0B99F95}"/>
                    </a:ext>
                  </a:extLst>
                </p:cNvPr>
                <p:cNvPicPr/>
                <p:nvPr/>
              </p:nvPicPr>
              <p:blipFill>
                <a:blip r:embed="rId89"/>
                <a:stretch>
                  <a:fillRect/>
                </a:stretch>
              </p:blipFill>
              <p:spPr>
                <a:xfrm>
                  <a:off x="6495408" y="3625488"/>
                  <a:ext cx="21960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9" name="Ink 58">
                  <a:extLst>
                    <a:ext uri="{FF2B5EF4-FFF2-40B4-BE49-F238E27FC236}">
                      <a16:creationId xmlns:a16="http://schemas.microsoft.com/office/drawing/2014/main" id="{A781ACA0-8DEB-4328-954C-8D975393035E}"/>
                    </a:ext>
                  </a:extLst>
                </p14:cNvPr>
                <p14:cNvContentPartPr/>
                <p14:nvPr/>
              </p14:nvContentPartPr>
              <p14:xfrm>
                <a:off x="6682608" y="3702888"/>
                <a:ext cx="112320" cy="138240"/>
              </p14:xfrm>
            </p:contentPart>
          </mc:Choice>
          <mc:Fallback>
            <p:pic>
              <p:nvPicPr>
                <p:cNvPr id="59" name="Ink 58">
                  <a:extLst>
                    <a:ext uri="{FF2B5EF4-FFF2-40B4-BE49-F238E27FC236}">
                      <a16:creationId xmlns:a16="http://schemas.microsoft.com/office/drawing/2014/main" id="{A781ACA0-8DEB-4328-954C-8D975393035E}"/>
                    </a:ext>
                  </a:extLst>
                </p:cNvPr>
                <p:cNvPicPr/>
                <p:nvPr/>
              </p:nvPicPr>
              <p:blipFill>
                <a:blip r:embed="rId91"/>
                <a:stretch>
                  <a:fillRect/>
                </a:stretch>
              </p:blipFill>
              <p:spPr>
                <a:xfrm>
                  <a:off x="6678288" y="3698568"/>
                  <a:ext cx="1209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0" name="Ink 59">
                  <a:extLst>
                    <a:ext uri="{FF2B5EF4-FFF2-40B4-BE49-F238E27FC236}">
                      <a16:creationId xmlns:a16="http://schemas.microsoft.com/office/drawing/2014/main" id="{39D4C653-6861-4233-B030-325CFAD60F78}"/>
                    </a:ext>
                  </a:extLst>
                </p14:cNvPr>
                <p14:cNvContentPartPr/>
                <p14:nvPr/>
              </p14:nvContentPartPr>
              <p14:xfrm>
                <a:off x="6802848" y="3697848"/>
                <a:ext cx="240840" cy="143640"/>
              </p14:xfrm>
            </p:contentPart>
          </mc:Choice>
          <mc:Fallback>
            <p:pic>
              <p:nvPicPr>
                <p:cNvPr id="60" name="Ink 59">
                  <a:extLst>
                    <a:ext uri="{FF2B5EF4-FFF2-40B4-BE49-F238E27FC236}">
                      <a16:creationId xmlns:a16="http://schemas.microsoft.com/office/drawing/2014/main" id="{39D4C653-6861-4233-B030-325CFAD60F78}"/>
                    </a:ext>
                  </a:extLst>
                </p:cNvPr>
                <p:cNvPicPr/>
                <p:nvPr/>
              </p:nvPicPr>
              <p:blipFill>
                <a:blip r:embed="rId93"/>
                <a:stretch>
                  <a:fillRect/>
                </a:stretch>
              </p:blipFill>
              <p:spPr>
                <a:xfrm>
                  <a:off x="6798528" y="3693528"/>
                  <a:ext cx="2494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1" name="Ink 60">
                  <a:extLst>
                    <a:ext uri="{FF2B5EF4-FFF2-40B4-BE49-F238E27FC236}">
                      <a16:creationId xmlns:a16="http://schemas.microsoft.com/office/drawing/2014/main" id="{2D7C0267-4574-4C03-99C0-896EB6D6870E}"/>
                    </a:ext>
                  </a:extLst>
                </p14:cNvPr>
                <p14:cNvContentPartPr/>
                <p14:nvPr/>
              </p14:nvContentPartPr>
              <p14:xfrm>
                <a:off x="7077888" y="3696408"/>
                <a:ext cx="231840" cy="126720"/>
              </p14:xfrm>
            </p:contentPart>
          </mc:Choice>
          <mc:Fallback>
            <p:pic>
              <p:nvPicPr>
                <p:cNvPr id="61" name="Ink 60">
                  <a:extLst>
                    <a:ext uri="{FF2B5EF4-FFF2-40B4-BE49-F238E27FC236}">
                      <a16:creationId xmlns:a16="http://schemas.microsoft.com/office/drawing/2014/main" id="{2D7C0267-4574-4C03-99C0-896EB6D6870E}"/>
                    </a:ext>
                  </a:extLst>
                </p:cNvPr>
                <p:cNvPicPr/>
                <p:nvPr/>
              </p:nvPicPr>
              <p:blipFill>
                <a:blip r:embed="rId95"/>
                <a:stretch>
                  <a:fillRect/>
                </a:stretch>
              </p:blipFill>
              <p:spPr>
                <a:xfrm>
                  <a:off x="7073568" y="3692088"/>
                  <a:ext cx="2404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2" name="Ink 61">
                  <a:extLst>
                    <a:ext uri="{FF2B5EF4-FFF2-40B4-BE49-F238E27FC236}">
                      <a16:creationId xmlns:a16="http://schemas.microsoft.com/office/drawing/2014/main" id="{691FB920-2B9D-44B5-B9C1-D88D3CC9C4AB}"/>
                    </a:ext>
                  </a:extLst>
                </p14:cNvPr>
                <p14:cNvContentPartPr/>
                <p14:nvPr/>
              </p14:nvContentPartPr>
              <p14:xfrm>
                <a:off x="7343568" y="3664728"/>
                <a:ext cx="137520" cy="132480"/>
              </p14:xfrm>
            </p:contentPart>
          </mc:Choice>
          <mc:Fallback>
            <p:pic>
              <p:nvPicPr>
                <p:cNvPr id="62" name="Ink 61">
                  <a:extLst>
                    <a:ext uri="{FF2B5EF4-FFF2-40B4-BE49-F238E27FC236}">
                      <a16:creationId xmlns:a16="http://schemas.microsoft.com/office/drawing/2014/main" id="{691FB920-2B9D-44B5-B9C1-D88D3CC9C4AB}"/>
                    </a:ext>
                  </a:extLst>
                </p:cNvPr>
                <p:cNvPicPr/>
                <p:nvPr/>
              </p:nvPicPr>
              <p:blipFill>
                <a:blip r:embed="rId97"/>
                <a:stretch>
                  <a:fillRect/>
                </a:stretch>
              </p:blipFill>
              <p:spPr>
                <a:xfrm>
                  <a:off x="7339248" y="3660408"/>
                  <a:ext cx="1461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3" name="Ink 62">
                  <a:extLst>
                    <a:ext uri="{FF2B5EF4-FFF2-40B4-BE49-F238E27FC236}">
                      <a16:creationId xmlns:a16="http://schemas.microsoft.com/office/drawing/2014/main" id="{714554DA-3157-44A0-A09C-D4B0E4B01521}"/>
                    </a:ext>
                  </a:extLst>
                </p14:cNvPr>
                <p14:cNvContentPartPr/>
                <p14:nvPr/>
              </p14:nvContentPartPr>
              <p14:xfrm>
                <a:off x="7507008" y="3629808"/>
                <a:ext cx="201960" cy="133560"/>
              </p14:xfrm>
            </p:contentPart>
          </mc:Choice>
          <mc:Fallback>
            <p:pic>
              <p:nvPicPr>
                <p:cNvPr id="63" name="Ink 62">
                  <a:extLst>
                    <a:ext uri="{FF2B5EF4-FFF2-40B4-BE49-F238E27FC236}">
                      <a16:creationId xmlns:a16="http://schemas.microsoft.com/office/drawing/2014/main" id="{714554DA-3157-44A0-A09C-D4B0E4B01521}"/>
                    </a:ext>
                  </a:extLst>
                </p:cNvPr>
                <p:cNvPicPr/>
                <p:nvPr/>
              </p:nvPicPr>
              <p:blipFill>
                <a:blip r:embed="rId99"/>
                <a:stretch>
                  <a:fillRect/>
                </a:stretch>
              </p:blipFill>
              <p:spPr>
                <a:xfrm>
                  <a:off x="7502688" y="3625488"/>
                  <a:ext cx="2106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4" name="Ink 63">
                  <a:extLst>
                    <a:ext uri="{FF2B5EF4-FFF2-40B4-BE49-F238E27FC236}">
                      <a16:creationId xmlns:a16="http://schemas.microsoft.com/office/drawing/2014/main" id="{BD756EA8-3A54-4E31-B642-332836D2EEC5}"/>
                    </a:ext>
                  </a:extLst>
                </p14:cNvPr>
                <p14:cNvContentPartPr/>
                <p14:nvPr/>
              </p14:nvContentPartPr>
              <p14:xfrm>
                <a:off x="4633128" y="4114008"/>
                <a:ext cx="157680" cy="423360"/>
              </p14:xfrm>
            </p:contentPart>
          </mc:Choice>
          <mc:Fallback>
            <p:pic>
              <p:nvPicPr>
                <p:cNvPr id="64" name="Ink 63">
                  <a:extLst>
                    <a:ext uri="{FF2B5EF4-FFF2-40B4-BE49-F238E27FC236}">
                      <a16:creationId xmlns:a16="http://schemas.microsoft.com/office/drawing/2014/main" id="{BD756EA8-3A54-4E31-B642-332836D2EEC5}"/>
                    </a:ext>
                  </a:extLst>
                </p:cNvPr>
                <p:cNvPicPr/>
                <p:nvPr/>
              </p:nvPicPr>
              <p:blipFill>
                <a:blip r:embed="rId101"/>
                <a:stretch>
                  <a:fillRect/>
                </a:stretch>
              </p:blipFill>
              <p:spPr>
                <a:xfrm>
                  <a:off x="4628808" y="4109688"/>
                  <a:ext cx="166320" cy="4320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5" name="Ink 64">
                  <a:extLst>
                    <a:ext uri="{FF2B5EF4-FFF2-40B4-BE49-F238E27FC236}">
                      <a16:creationId xmlns:a16="http://schemas.microsoft.com/office/drawing/2014/main" id="{B3BA0B10-D5F8-4745-88C6-6A98101F2923}"/>
                    </a:ext>
                  </a:extLst>
                </p14:cNvPr>
                <p14:cNvContentPartPr/>
                <p14:nvPr/>
              </p14:nvContentPartPr>
              <p14:xfrm>
                <a:off x="4534848" y="4348008"/>
                <a:ext cx="307080" cy="86760"/>
              </p14:xfrm>
            </p:contentPart>
          </mc:Choice>
          <mc:Fallback>
            <p:pic>
              <p:nvPicPr>
                <p:cNvPr id="65" name="Ink 64">
                  <a:extLst>
                    <a:ext uri="{FF2B5EF4-FFF2-40B4-BE49-F238E27FC236}">
                      <a16:creationId xmlns:a16="http://schemas.microsoft.com/office/drawing/2014/main" id="{B3BA0B10-D5F8-4745-88C6-6A98101F2923}"/>
                    </a:ext>
                  </a:extLst>
                </p:cNvPr>
                <p:cNvPicPr/>
                <p:nvPr/>
              </p:nvPicPr>
              <p:blipFill>
                <a:blip r:embed="rId103"/>
                <a:stretch>
                  <a:fillRect/>
                </a:stretch>
              </p:blipFill>
              <p:spPr>
                <a:xfrm>
                  <a:off x="4530528" y="4343688"/>
                  <a:ext cx="3157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6" name="Ink 65">
                  <a:extLst>
                    <a:ext uri="{FF2B5EF4-FFF2-40B4-BE49-F238E27FC236}">
                      <a16:creationId xmlns:a16="http://schemas.microsoft.com/office/drawing/2014/main" id="{70166FAB-944D-45D8-BFA2-A54E3AD8F77B}"/>
                    </a:ext>
                  </a:extLst>
                </p14:cNvPr>
                <p14:cNvContentPartPr/>
                <p14:nvPr/>
              </p14:nvContentPartPr>
              <p14:xfrm>
                <a:off x="4807368" y="4316688"/>
                <a:ext cx="129960" cy="181800"/>
              </p14:xfrm>
            </p:contentPart>
          </mc:Choice>
          <mc:Fallback>
            <p:pic>
              <p:nvPicPr>
                <p:cNvPr id="66" name="Ink 65">
                  <a:extLst>
                    <a:ext uri="{FF2B5EF4-FFF2-40B4-BE49-F238E27FC236}">
                      <a16:creationId xmlns:a16="http://schemas.microsoft.com/office/drawing/2014/main" id="{70166FAB-944D-45D8-BFA2-A54E3AD8F77B}"/>
                    </a:ext>
                  </a:extLst>
                </p:cNvPr>
                <p:cNvPicPr/>
                <p:nvPr/>
              </p:nvPicPr>
              <p:blipFill>
                <a:blip r:embed="rId105"/>
                <a:stretch>
                  <a:fillRect/>
                </a:stretch>
              </p:blipFill>
              <p:spPr>
                <a:xfrm>
                  <a:off x="4803048" y="4312368"/>
                  <a:ext cx="1386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7" name="Ink 66">
                  <a:extLst>
                    <a:ext uri="{FF2B5EF4-FFF2-40B4-BE49-F238E27FC236}">
                      <a16:creationId xmlns:a16="http://schemas.microsoft.com/office/drawing/2014/main" id="{813A9238-9A81-48EB-B5E2-1022682C4D09}"/>
                    </a:ext>
                  </a:extLst>
                </p14:cNvPr>
                <p14:cNvContentPartPr/>
                <p14:nvPr/>
              </p14:nvContentPartPr>
              <p14:xfrm>
                <a:off x="4945248" y="4315608"/>
                <a:ext cx="175320" cy="195120"/>
              </p14:xfrm>
            </p:contentPart>
          </mc:Choice>
          <mc:Fallback>
            <p:pic>
              <p:nvPicPr>
                <p:cNvPr id="67" name="Ink 66">
                  <a:extLst>
                    <a:ext uri="{FF2B5EF4-FFF2-40B4-BE49-F238E27FC236}">
                      <a16:creationId xmlns:a16="http://schemas.microsoft.com/office/drawing/2014/main" id="{813A9238-9A81-48EB-B5E2-1022682C4D09}"/>
                    </a:ext>
                  </a:extLst>
                </p:cNvPr>
                <p:cNvPicPr/>
                <p:nvPr/>
              </p:nvPicPr>
              <p:blipFill>
                <a:blip r:embed="rId107"/>
                <a:stretch>
                  <a:fillRect/>
                </a:stretch>
              </p:blipFill>
              <p:spPr>
                <a:xfrm>
                  <a:off x="4940928" y="4311288"/>
                  <a:ext cx="18396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8" name="Ink 67">
                  <a:extLst>
                    <a:ext uri="{FF2B5EF4-FFF2-40B4-BE49-F238E27FC236}">
                      <a16:creationId xmlns:a16="http://schemas.microsoft.com/office/drawing/2014/main" id="{6D39F493-C5B9-4808-8C9B-F2E8120C39EF}"/>
                    </a:ext>
                  </a:extLst>
                </p14:cNvPr>
                <p14:cNvContentPartPr/>
                <p14:nvPr/>
              </p14:nvContentPartPr>
              <p14:xfrm>
                <a:off x="5101488" y="4096008"/>
                <a:ext cx="82440" cy="381240"/>
              </p14:xfrm>
            </p:contentPart>
          </mc:Choice>
          <mc:Fallback>
            <p:pic>
              <p:nvPicPr>
                <p:cNvPr id="68" name="Ink 67">
                  <a:extLst>
                    <a:ext uri="{FF2B5EF4-FFF2-40B4-BE49-F238E27FC236}">
                      <a16:creationId xmlns:a16="http://schemas.microsoft.com/office/drawing/2014/main" id="{6D39F493-C5B9-4808-8C9B-F2E8120C39EF}"/>
                    </a:ext>
                  </a:extLst>
                </p:cNvPr>
                <p:cNvPicPr/>
                <p:nvPr/>
              </p:nvPicPr>
              <p:blipFill>
                <a:blip r:embed="rId109"/>
                <a:stretch>
                  <a:fillRect/>
                </a:stretch>
              </p:blipFill>
              <p:spPr>
                <a:xfrm>
                  <a:off x="5097168" y="4091688"/>
                  <a:ext cx="91080" cy="3898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9" name="Ink 68">
                  <a:extLst>
                    <a:ext uri="{FF2B5EF4-FFF2-40B4-BE49-F238E27FC236}">
                      <a16:creationId xmlns:a16="http://schemas.microsoft.com/office/drawing/2014/main" id="{DE04BC2A-5B48-4688-BB46-378F22759D8F}"/>
                    </a:ext>
                  </a:extLst>
                </p14:cNvPr>
                <p14:cNvContentPartPr/>
                <p14:nvPr/>
              </p14:nvContentPartPr>
              <p14:xfrm>
                <a:off x="5046048" y="4291488"/>
                <a:ext cx="414360" cy="190440"/>
              </p14:xfrm>
            </p:contentPart>
          </mc:Choice>
          <mc:Fallback>
            <p:pic>
              <p:nvPicPr>
                <p:cNvPr id="69" name="Ink 68">
                  <a:extLst>
                    <a:ext uri="{FF2B5EF4-FFF2-40B4-BE49-F238E27FC236}">
                      <a16:creationId xmlns:a16="http://schemas.microsoft.com/office/drawing/2014/main" id="{DE04BC2A-5B48-4688-BB46-378F22759D8F}"/>
                    </a:ext>
                  </a:extLst>
                </p:cNvPr>
                <p:cNvPicPr/>
                <p:nvPr/>
              </p:nvPicPr>
              <p:blipFill>
                <a:blip r:embed="rId111"/>
                <a:stretch>
                  <a:fillRect/>
                </a:stretch>
              </p:blipFill>
              <p:spPr>
                <a:xfrm>
                  <a:off x="5041728" y="4287168"/>
                  <a:ext cx="4230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0" name="Ink 69">
                  <a:extLst>
                    <a:ext uri="{FF2B5EF4-FFF2-40B4-BE49-F238E27FC236}">
                      <a16:creationId xmlns:a16="http://schemas.microsoft.com/office/drawing/2014/main" id="{CE8146CD-3F0D-4573-8A2C-8C6AA4FC7B6C}"/>
                    </a:ext>
                  </a:extLst>
                </p14:cNvPr>
                <p14:cNvContentPartPr/>
                <p14:nvPr/>
              </p14:nvContentPartPr>
              <p14:xfrm>
                <a:off x="5476968" y="4249728"/>
                <a:ext cx="165600" cy="209880"/>
              </p14:xfrm>
            </p:contentPart>
          </mc:Choice>
          <mc:Fallback>
            <p:pic>
              <p:nvPicPr>
                <p:cNvPr id="70" name="Ink 69">
                  <a:extLst>
                    <a:ext uri="{FF2B5EF4-FFF2-40B4-BE49-F238E27FC236}">
                      <a16:creationId xmlns:a16="http://schemas.microsoft.com/office/drawing/2014/main" id="{CE8146CD-3F0D-4573-8A2C-8C6AA4FC7B6C}"/>
                    </a:ext>
                  </a:extLst>
                </p:cNvPr>
                <p:cNvPicPr/>
                <p:nvPr/>
              </p:nvPicPr>
              <p:blipFill>
                <a:blip r:embed="rId113"/>
                <a:stretch>
                  <a:fillRect/>
                </a:stretch>
              </p:blipFill>
              <p:spPr>
                <a:xfrm>
                  <a:off x="5472648" y="4245408"/>
                  <a:ext cx="1742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1" name="Ink 70">
                  <a:extLst>
                    <a:ext uri="{FF2B5EF4-FFF2-40B4-BE49-F238E27FC236}">
                      <a16:creationId xmlns:a16="http://schemas.microsoft.com/office/drawing/2014/main" id="{94D24528-1972-4729-A05F-CAC0D2372693}"/>
                    </a:ext>
                  </a:extLst>
                </p14:cNvPr>
                <p14:cNvContentPartPr/>
                <p14:nvPr/>
              </p14:nvContentPartPr>
              <p14:xfrm>
                <a:off x="5836968" y="4471128"/>
                <a:ext cx="42480" cy="90360"/>
              </p14:xfrm>
            </p:contentPart>
          </mc:Choice>
          <mc:Fallback>
            <p:pic>
              <p:nvPicPr>
                <p:cNvPr id="71" name="Ink 70">
                  <a:extLst>
                    <a:ext uri="{FF2B5EF4-FFF2-40B4-BE49-F238E27FC236}">
                      <a16:creationId xmlns:a16="http://schemas.microsoft.com/office/drawing/2014/main" id="{94D24528-1972-4729-A05F-CAC0D2372693}"/>
                    </a:ext>
                  </a:extLst>
                </p:cNvPr>
                <p:cNvPicPr/>
                <p:nvPr/>
              </p:nvPicPr>
              <p:blipFill>
                <a:blip r:embed="rId115"/>
                <a:stretch>
                  <a:fillRect/>
                </a:stretch>
              </p:blipFill>
              <p:spPr>
                <a:xfrm>
                  <a:off x="5832648" y="4466808"/>
                  <a:ext cx="511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2" name="Ink 71">
                  <a:extLst>
                    <a:ext uri="{FF2B5EF4-FFF2-40B4-BE49-F238E27FC236}">
                      <a16:creationId xmlns:a16="http://schemas.microsoft.com/office/drawing/2014/main" id="{A18E499D-B248-4C27-B5FA-AE963A4F577F}"/>
                    </a:ext>
                  </a:extLst>
                </p14:cNvPr>
                <p14:cNvContentPartPr/>
                <p14:nvPr/>
              </p14:nvContentPartPr>
              <p14:xfrm>
                <a:off x="6089688" y="4187808"/>
                <a:ext cx="347040" cy="246600"/>
              </p14:xfrm>
            </p:contentPart>
          </mc:Choice>
          <mc:Fallback>
            <p:pic>
              <p:nvPicPr>
                <p:cNvPr id="72" name="Ink 71">
                  <a:extLst>
                    <a:ext uri="{FF2B5EF4-FFF2-40B4-BE49-F238E27FC236}">
                      <a16:creationId xmlns:a16="http://schemas.microsoft.com/office/drawing/2014/main" id="{A18E499D-B248-4C27-B5FA-AE963A4F577F}"/>
                    </a:ext>
                  </a:extLst>
                </p:cNvPr>
                <p:cNvPicPr/>
                <p:nvPr/>
              </p:nvPicPr>
              <p:blipFill>
                <a:blip r:embed="rId117"/>
                <a:stretch>
                  <a:fillRect/>
                </a:stretch>
              </p:blipFill>
              <p:spPr>
                <a:xfrm>
                  <a:off x="6085368" y="4183488"/>
                  <a:ext cx="35568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3" name="Ink 72">
                  <a:extLst>
                    <a:ext uri="{FF2B5EF4-FFF2-40B4-BE49-F238E27FC236}">
                      <a16:creationId xmlns:a16="http://schemas.microsoft.com/office/drawing/2014/main" id="{8B02544F-3DF4-4676-913C-C9FDA18C0BC5}"/>
                    </a:ext>
                  </a:extLst>
                </p14:cNvPr>
                <p14:cNvContentPartPr/>
                <p14:nvPr/>
              </p14:nvContentPartPr>
              <p14:xfrm>
                <a:off x="6491448" y="4022928"/>
                <a:ext cx="83880" cy="412200"/>
              </p14:xfrm>
            </p:contentPart>
          </mc:Choice>
          <mc:Fallback>
            <p:pic>
              <p:nvPicPr>
                <p:cNvPr id="73" name="Ink 72">
                  <a:extLst>
                    <a:ext uri="{FF2B5EF4-FFF2-40B4-BE49-F238E27FC236}">
                      <a16:creationId xmlns:a16="http://schemas.microsoft.com/office/drawing/2014/main" id="{8B02544F-3DF4-4676-913C-C9FDA18C0BC5}"/>
                    </a:ext>
                  </a:extLst>
                </p:cNvPr>
                <p:cNvPicPr/>
                <p:nvPr/>
              </p:nvPicPr>
              <p:blipFill>
                <a:blip r:embed="rId119"/>
                <a:stretch>
                  <a:fillRect/>
                </a:stretch>
              </p:blipFill>
              <p:spPr>
                <a:xfrm>
                  <a:off x="6487128" y="4018608"/>
                  <a:ext cx="92520" cy="4208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4" name="Ink 73">
                  <a:extLst>
                    <a:ext uri="{FF2B5EF4-FFF2-40B4-BE49-F238E27FC236}">
                      <a16:creationId xmlns:a16="http://schemas.microsoft.com/office/drawing/2014/main" id="{F61D7CEF-F43E-456E-9C6F-FE0D84FA3CEF}"/>
                    </a:ext>
                  </a:extLst>
                </p14:cNvPr>
                <p14:cNvContentPartPr/>
                <p14:nvPr/>
              </p14:nvContentPartPr>
              <p14:xfrm>
                <a:off x="6382008" y="4268088"/>
                <a:ext cx="197640" cy="29520"/>
              </p14:xfrm>
            </p:contentPart>
          </mc:Choice>
          <mc:Fallback>
            <p:pic>
              <p:nvPicPr>
                <p:cNvPr id="74" name="Ink 73">
                  <a:extLst>
                    <a:ext uri="{FF2B5EF4-FFF2-40B4-BE49-F238E27FC236}">
                      <a16:creationId xmlns:a16="http://schemas.microsoft.com/office/drawing/2014/main" id="{F61D7CEF-F43E-456E-9C6F-FE0D84FA3CEF}"/>
                    </a:ext>
                  </a:extLst>
                </p:cNvPr>
                <p:cNvPicPr/>
                <p:nvPr/>
              </p:nvPicPr>
              <p:blipFill>
                <a:blip r:embed="rId121"/>
                <a:stretch>
                  <a:fillRect/>
                </a:stretch>
              </p:blipFill>
              <p:spPr>
                <a:xfrm>
                  <a:off x="6377688" y="4263768"/>
                  <a:ext cx="2062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5" name="Ink 74">
                  <a:extLst>
                    <a:ext uri="{FF2B5EF4-FFF2-40B4-BE49-F238E27FC236}">
                      <a16:creationId xmlns:a16="http://schemas.microsoft.com/office/drawing/2014/main" id="{6706DC0F-AF89-431C-8CFA-C810DE78C902}"/>
                    </a:ext>
                  </a:extLst>
                </p14:cNvPr>
                <p14:cNvContentPartPr/>
                <p14:nvPr/>
              </p14:nvContentPartPr>
              <p14:xfrm>
                <a:off x="6848928" y="4124448"/>
                <a:ext cx="209160" cy="265320"/>
              </p14:xfrm>
            </p:contentPart>
          </mc:Choice>
          <mc:Fallback>
            <p:pic>
              <p:nvPicPr>
                <p:cNvPr id="75" name="Ink 74">
                  <a:extLst>
                    <a:ext uri="{FF2B5EF4-FFF2-40B4-BE49-F238E27FC236}">
                      <a16:creationId xmlns:a16="http://schemas.microsoft.com/office/drawing/2014/main" id="{6706DC0F-AF89-431C-8CFA-C810DE78C902}"/>
                    </a:ext>
                  </a:extLst>
                </p:cNvPr>
                <p:cNvPicPr/>
                <p:nvPr/>
              </p:nvPicPr>
              <p:blipFill>
                <a:blip r:embed="rId123"/>
                <a:stretch>
                  <a:fillRect/>
                </a:stretch>
              </p:blipFill>
              <p:spPr>
                <a:xfrm>
                  <a:off x="6844608" y="4120128"/>
                  <a:ext cx="21780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6" name="Ink 75">
                  <a:extLst>
                    <a:ext uri="{FF2B5EF4-FFF2-40B4-BE49-F238E27FC236}">
                      <a16:creationId xmlns:a16="http://schemas.microsoft.com/office/drawing/2014/main" id="{52666072-F9F5-483D-92B5-C6CFC8BA6C0B}"/>
                    </a:ext>
                  </a:extLst>
                </p14:cNvPr>
                <p14:cNvContentPartPr/>
                <p14:nvPr/>
              </p14:nvContentPartPr>
              <p14:xfrm>
                <a:off x="7021368" y="4142448"/>
                <a:ext cx="204120" cy="590400"/>
              </p14:xfrm>
            </p:contentPart>
          </mc:Choice>
          <mc:Fallback>
            <p:pic>
              <p:nvPicPr>
                <p:cNvPr id="76" name="Ink 75">
                  <a:extLst>
                    <a:ext uri="{FF2B5EF4-FFF2-40B4-BE49-F238E27FC236}">
                      <a16:creationId xmlns:a16="http://schemas.microsoft.com/office/drawing/2014/main" id="{52666072-F9F5-483D-92B5-C6CFC8BA6C0B}"/>
                    </a:ext>
                  </a:extLst>
                </p:cNvPr>
                <p:cNvPicPr/>
                <p:nvPr/>
              </p:nvPicPr>
              <p:blipFill>
                <a:blip r:embed="rId125"/>
                <a:stretch>
                  <a:fillRect/>
                </a:stretch>
              </p:blipFill>
              <p:spPr>
                <a:xfrm>
                  <a:off x="7017048" y="4138128"/>
                  <a:ext cx="212760" cy="5990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7" name="Ink 76">
                  <a:extLst>
                    <a:ext uri="{FF2B5EF4-FFF2-40B4-BE49-F238E27FC236}">
                      <a16:creationId xmlns:a16="http://schemas.microsoft.com/office/drawing/2014/main" id="{2A259A93-A85A-4A6B-A8B3-BCF5F76D2FA5}"/>
                    </a:ext>
                  </a:extLst>
                </p14:cNvPr>
                <p14:cNvContentPartPr/>
                <p14:nvPr/>
              </p14:nvContentPartPr>
              <p14:xfrm>
                <a:off x="7168608" y="4142088"/>
                <a:ext cx="121680" cy="203040"/>
              </p14:xfrm>
            </p:contentPart>
          </mc:Choice>
          <mc:Fallback>
            <p:pic>
              <p:nvPicPr>
                <p:cNvPr id="77" name="Ink 76">
                  <a:extLst>
                    <a:ext uri="{FF2B5EF4-FFF2-40B4-BE49-F238E27FC236}">
                      <a16:creationId xmlns:a16="http://schemas.microsoft.com/office/drawing/2014/main" id="{2A259A93-A85A-4A6B-A8B3-BCF5F76D2FA5}"/>
                    </a:ext>
                  </a:extLst>
                </p:cNvPr>
                <p:cNvPicPr/>
                <p:nvPr/>
              </p:nvPicPr>
              <p:blipFill>
                <a:blip r:embed="rId127"/>
                <a:stretch>
                  <a:fillRect/>
                </a:stretch>
              </p:blipFill>
              <p:spPr>
                <a:xfrm>
                  <a:off x="7164288" y="4137768"/>
                  <a:ext cx="13032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8" name="Ink 77">
                  <a:extLst>
                    <a:ext uri="{FF2B5EF4-FFF2-40B4-BE49-F238E27FC236}">
                      <a16:creationId xmlns:a16="http://schemas.microsoft.com/office/drawing/2014/main" id="{1CD7D48A-351B-4326-8D15-C8A1C08C7D30}"/>
                    </a:ext>
                  </a:extLst>
                </p14:cNvPr>
                <p14:cNvContentPartPr/>
                <p14:nvPr/>
              </p14:nvContentPartPr>
              <p14:xfrm>
                <a:off x="7306128" y="4123008"/>
                <a:ext cx="132120" cy="153720"/>
              </p14:xfrm>
            </p:contentPart>
          </mc:Choice>
          <mc:Fallback>
            <p:pic>
              <p:nvPicPr>
                <p:cNvPr id="78" name="Ink 77">
                  <a:extLst>
                    <a:ext uri="{FF2B5EF4-FFF2-40B4-BE49-F238E27FC236}">
                      <a16:creationId xmlns:a16="http://schemas.microsoft.com/office/drawing/2014/main" id="{1CD7D48A-351B-4326-8D15-C8A1C08C7D30}"/>
                    </a:ext>
                  </a:extLst>
                </p:cNvPr>
                <p:cNvPicPr/>
                <p:nvPr/>
              </p:nvPicPr>
              <p:blipFill>
                <a:blip r:embed="rId129"/>
                <a:stretch>
                  <a:fillRect/>
                </a:stretch>
              </p:blipFill>
              <p:spPr>
                <a:xfrm>
                  <a:off x="7301808" y="4118688"/>
                  <a:ext cx="14076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9" name="Ink 78">
                  <a:extLst>
                    <a:ext uri="{FF2B5EF4-FFF2-40B4-BE49-F238E27FC236}">
                      <a16:creationId xmlns:a16="http://schemas.microsoft.com/office/drawing/2014/main" id="{A1715333-37E5-4866-836B-B72545388F59}"/>
                    </a:ext>
                  </a:extLst>
                </p14:cNvPr>
                <p14:cNvContentPartPr/>
                <p14:nvPr/>
              </p14:nvContentPartPr>
              <p14:xfrm>
                <a:off x="7479648" y="3885768"/>
                <a:ext cx="59040" cy="449640"/>
              </p14:xfrm>
            </p:contentPart>
          </mc:Choice>
          <mc:Fallback>
            <p:pic>
              <p:nvPicPr>
                <p:cNvPr id="79" name="Ink 78">
                  <a:extLst>
                    <a:ext uri="{FF2B5EF4-FFF2-40B4-BE49-F238E27FC236}">
                      <a16:creationId xmlns:a16="http://schemas.microsoft.com/office/drawing/2014/main" id="{A1715333-37E5-4866-836B-B72545388F59}"/>
                    </a:ext>
                  </a:extLst>
                </p:cNvPr>
                <p:cNvPicPr/>
                <p:nvPr/>
              </p:nvPicPr>
              <p:blipFill>
                <a:blip r:embed="rId131"/>
                <a:stretch>
                  <a:fillRect/>
                </a:stretch>
              </p:blipFill>
              <p:spPr>
                <a:xfrm>
                  <a:off x="7475328" y="3881448"/>
                  <a:ext cx="67680" cy="4582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0" name="Ink 79">
                  <a:extLst>
                    <a:ext uri="{FF2B5EF4-FFF2-40B4-BE49-F238E27FC236}">
                      <a16:creationId xmlns:a16="http://schemas.microsoft.com/office/drawing/2014/main" id="{BA15E841-06C9-488B-9C47-C3C613396738}"/>
                    </a:ext>
                  </a:extLst>
                </p14:cNvPr>
                <p14:cNvContentPartPr/>
                <p14:nvPr/>
              </p14:nvContentPartPr>
              <p14:xfrm>
                <a:off x="7771968" y="3858408"/>
                <a:ext cx="56880" cy="454320"/>
              </p14:xfrm>
            </p:contentPart>
          </mc:Choice>
          <mc:Fallback>
            <p:pic>
              <p:nvPicPr>
                <p:cNvPr id="80" name="Ink 79">
                  <a:extLst>
                    <a:ext uri="{FF2B5EF4-FFF2-40B4-BE49-F238E27FC236}">
                      <a16:creationId xmlns:a16="http://schemas.microsoft.com/office/drawing/2014/main" id="{BA15E841-06C9-488B-9C47-C3C613396738}"/>
                    </a:ext>
                  </a:extLst>
                </p:cNvPr>
                <p:cNvPicPr/>
                <p:nvPr/>
              </p:nvPicPr>
              <p:blipFill>
                <a:blip r:embed="rId133"/>
                <a:stretch>
                  <a:fillRect/>
                </a:stretch>
              </p:blipFill>
              <p:spPr>
                <a:xfrm>
                  <a:off x="7767648" y="3854088"/>
                  <a:ext cx="65520" cy="4629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1" name="Ink 80">
                  <a:extLst>
                    <a:ext uri="{FF2B5EF4-FFF2-40B4-BE49-F238E27FC236}">
                      <a16:creationId xmlns:a16="http://schemas.microsoft.com/office/drawing/2014/main" id="{418DE8E8-459E-4D07-88F3-A3C670947B00}"/>
                    </a:ext>
                  </a:extLst>
                </p14:cNvPr>
                <p14:cNvContentPartPr/>
                <p14:nvPr/>
              </p14:nvContentPartPr>
              <p14:xfrm>
                <a:off x="7698888" y="4073328"/>
                <a:ext cx="368280" cy="189000"/>
              </p14:xfrm>
            </p:contentPart>
          </mc:Choice>
          <mc:Fallback>
            <p:pic>
              <p:nvPicPr>
                <p:cNvPr id="81" name="Ink 80">
                  <a:extLst>
                    <a:ext uri="{FF2B5EF4-FFF2-40B4-BE49-F238E27FC236}">
                      <a16:creationId xmlns:a16="http://schemas.microsoft.com/office/drawing/2014/main" id="{418DE8E8-459E-4D07-88F3-A3C670947B00}"/>
                    </a:ext>
                  </a:extLst>
                </p:cNvPr>
                <p:cNvPicPr/>
                <p:nvPr/>
              </p:nvPicPr>
              <p:blipFill>
                <a:blip r:embed="rId135"/>
                <a:stretch>
                  <a:fillRect/>
                </a:stretch>
              </p:blipFill>
              <p:spPr>
                <a:xfrm>
                  <a:off x="7694568" y="4069008"/>
                  <a:ext cx="3769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2" name="Ink 81">
                  <a:extLst>
                    <a:ext uri="{FF2B5EF4-FFF2-40B4-BE49-F238E27FC236}">
                      <a16:creationId xmlns:a16="http://schemas.microsoft.com/office/drawing/2014/main" id="{7A98B524-BD5B-4255-B167-291047F61079}"/>
                    </a:ext>
                  </a:extLst>
                </p14:cNvPr>
                <p14:cNvContentPartPr/>
                <p14:nvPr/>
              </p14:nvContentPartPr>
              <p14:xfrm>
                <a:off x="8225568" y="3730248"/>
                <a:ext cx="59040" cy="169920"/>
              </p14:xfrm>
            </p:contentPart>
          </mc:Choice>
          <mc:Fallback>
            <p:pic>
              <p:nvPicPr>
                <p:cNvPr id="82" name="Ink 81">
                  <a:extLst>
                    <a:ext uri="{FF2B5EF4-FFF2-40B4-BE49-F238E27FC236}">
                      <a16:creationId xmlns:a16="http://schemas.microsoft.com/office/drawing/2014/main" id="{7A98B524-BD5B-4255-B167-291047F61079}"/>
                    </a:ext>
                  </a:extLst>
                </p:cNvPr>
                <p:cNvPicPr/>
                <p:nvPr/>
              </p:nvPicPr>
              <p:blipFill>
                <a:blip r:embed="rId137"/>
                <a:stretch>
                  <a:fillRect/>
                </a:stretch>
              </p:blipFill>
              <p:spPr>
                <a:xfrm>
                  <a:off x="8221248" y="3725928"/>
                  <a:ext cx="676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3" name="Ink 82">
                  <a:extLst>
                    <a:ext uri="{FF2B5EF4-FFF2-40B4-BE49-F238E27FC236}">
                      <a16:creationId xmlns:a16="http://schemas.microsoft.com/office/drawing/2014/main" id="{7A5ACBFD-B5E3-4449-B82F-D87F0BDCAD2E}"/>
                    </a:ext>
                  </a:extLst>
                </p14:cNvPr>
                <p14:cNvContentPartPr/>
                <p14:nvPr/>
              </p14:nvContentPartPr>
              <p14:xfrm>
                <a:off x="8127648" y="3775968"/>
                <a:ext cx="47520" cy="136800"/>
              </p14:xfrm>
            </p:contentPart>
          </mc:Choice>
          <mc:Fallback>
            <p:pic>
              <p:nvPicPr>
                <p:cNvPr id="83" name="Ink 82">
                  <a:extLst>
                    <a:ext uri="{FF2B5EF4-FFF2-40B4-BE49-F238E27FC236}">
                      <a16:creationId xmlns:a16="http://schemas.microsoft.com/office/drawing/2014/main" id="{7A5ACBFD-B5E3-4449-B82F-D87F0BDCAD2E}"/>
                    </a:ext>
                  </a:extLst>
                </p:cNvPr>
                <p:cNvPicPr/>
                <p:nvPr/>
              </p:nvPicPr>
              <p:blipFill>
                <a:blip r:embed="rId139"/>
                <a:stretch>
                  <a:fillRect/>
                </a:stretch>
              </p:blipFill>
              <p:spPr>
                <a:xfrm>
                  <a:off x="8123328" y="3771648"/>
                  <a:ext cx="561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4" name="Ink 83">
                  <a:extLst>
                    <a:ext uri="{FF2B5EF4-FFF2-40B4-BE49-F238E27FC236}">
                      <a16:creationId xmlns:a16="http://schemas.microsoft.com/office/drawing/2014/main" id="{E33FCC0B-7371-49FA-B5AA-93E019FE4497}"/>
                    </a:ext>
                  </a:extLst>
                </p14:cNvPr>
                <p14:cNvContentPartPr/>
                <p14:nvPr/>
              </p14:nvContentPartPr>
              <p14:xfrm>
                <a:off x="8392248" y="3874608"/>
                <a:ext cx="232560" cy="333360"/>
              </p14:xfrm>
            </p:contentPart>
          </mc:Choice>
          <mc:Fallback>
            <p:pic>
              <p:nvPicPr>
                <p:cNvPr id="84" name="Ink 83">
                  <a:extLst>
                    <a:ext uri="{FF2B5EF4-FFF2-40B4-BE49-F238E27FC236}">
                      <a16:creationId xmlns:a16="http://schemas.microsoft.com/office/drawing/2014/main" id="{E33FCC0B-7371-49FA-B5AA-93E019FE4497}"/>
                    </a:ext>
                  </a:extLst>
                </p:cNvPr>
                <p:cNvPicPr/>
                <p:nvPr/>
              </p:nvPicPr>
              <p:blipFill>
                <a:blip r:embed="rId141"/>
                <a:stretch>
                  <a:fillRect/>
                </a:stretch>
              </p:blipFill>
              <p:spPr>
                <a:xfrm>
                  <a:off x="8387928" y="3870288"/>
                  <a:ext cx="24120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5" name="Ink 84">
                  <a:extLst>
                    <a:ext uri="{FF2B5EF4-FFF2-40B4-BE49-F238E27FC236}">
                      <a16:creationId xmlns:a16="http://schemas.microsoft.com/office/drawing/2014/main" id="{FC0B07AF-2C45-471C-8210-A8A6A87D4467}"/>
                    </a:ext>
                  </a:extLst>
                </p14:cNvPr>
                <p14:cNvContentPartPr/>
                <p14:nvPr/>
              </p14:nvContentPartPr>
              <p14:xfrm>
                <a:off x="8659368" y="3712248"/>
                <a:ext cx="76320" cy="107280"/>
              </p14:xfrm>
            </p:contentPart>
          </mc:Choice>
          <mc:Fallback>
            <p:pic>
              <p:nvPicPr>
                <p:cNvPr id="85" name="Ink 84">
                  <a:extLst>
                    <a:ext uri="{FF2B5EF4-FFF2-40B4-BE49-F238E27FC236}">
                      <a16:creationId xmlns:a16="http://schemas.microsoft.com/office/drawing/2014/main" id="{FC0B07AF-2C45-471C-8210-A8A6A87D4467}"/>
                    </a:ext>
                  </a:extLst>
                </p:cNvPr>
                <p:cNvPicPr/>
                <p:nvPr/>
              </p:nvPicPr>
              <p:blipFill>
                <a:blip r:embed="rId143"/>
                <a:stretch>
                  <a:fillRect/>
                </a:stretch>
              </p:blipFill>
              <p:spPr>
                <a:xfrm>
                  <a:off x="8655048" y="3707928"/>
                  <a:ext cx="849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6" name="Ink 85">
                  <a:extLst>
                    <a:ext uri="{FF2B5EF4-FFF2-40B4-BE49-F238E27FC236}">
                      <a16:creationId xmlns:a16="http://schemas.microsoft.com/office/drawing/2014/main" id="{7BB891BD-EE75-45F8-9D85-16DC44F80402}"/>
                    </a:ext>
                  </a:extLst>
                </p14:cNvPr>
                <p14:cNvContentPartPr/>
                <p14:nvPr/>
              </p14:nvContentPartPr>
              <p14:xfrm>
                <a:off x="8768808" y="3693528"/>
                <a:ext cx="137880" cy="512640"/>
              </p14:xfrm>
            </p:contentPart>
          </mc:Choice>
          <mc:Fallback>
            <p:pic>
              <p:nvPicPr>
                <p:cNvPr id="86" name="Ink 85">
                  <a:extLst>
                    <a:ext uri="{FF2B5EF4-FFF2-40B4-BE49-F238E27FC236}">
                      <a16:creationId xmlns:a16="http://schemas.microsoft.com/office/drawing/2014/main" id="{7BB891BD-EE75-45F8-9D85-16DC44F80402}"/>
                    </a:ext>
                  </a:extLst>
                </p:cNvPr>
                <p:cNvPicPr/>
                <p:nvPr/>
              </p:nvPicPr>
              <p:blipFill>
                <a:blip r:embed="rId145"/>
                <a:stretch>
                  <a:fillRect/>
                </a:stretch>
              </p:blipFill>
              <p:spPr>
                <a:xfrm>
                  <a:off x="8764488" y="3689208"/>
                  <a:ext cx="146520" cy="521280"/>
                </a:xfrm>
                <a:prstGeom prst="rect">
                  <a:avLst/>
                </a:prstGeom>
              </p:spPr>
            </p:pic>
          </mc:Fallback>
        </mc:AlternateContent>
      </p:grpSp>
      <p:grpSp>
        <p:nvGrpSpPr>
          <p:cNvPr id="108" name="Group 107">
            <a:extLst>
              <a:ext uri="{FF2B5EF4-FFF2-40B4-BE49-F238E27FC236}">
                <a16:creationId xmlns:a16="http://schemas.microsoft.com/office/drawing/2014/main" id="{452A7CB5-1305-4E58-8F7A-5C74DE8380BB}"/>
              </a:ext>
            </a:extLst>
          </p:cNvPr>
          <p:cNvGrpSpPr/>
          <p:nvPr/>
        </p:nvGrpSpPr>
        <p:grpSpPr>
          <a:xfrm>
            <a:off x="3343968" y="5110848"/>
            <a:ext cx="2266560" cy="1537920"/>
            <a:chOff x="3343968" y="5110848"/>
            <a:chExt cx="2266560" cy="1537920"/>
          </a:xfrm>
        </p:grpSpPr>
        <mc:AlternateContent xmlns:mc="http://schemas.openxmlformats.org/markup-compatibility/2006">
          <mc:Choice xmlns:p14="http://schemas.microsoft.com/office/powerpoint/2010/main" Requires="p14">
            <p:contentPart p14:bwMode="auto" r:id="rId146">
              <p14:nvContentPartPr>
                <p14:cNvPr id="88" name="Ink 87">
                  <a:extLst>
                    <a:ext uri="{FF2B5EF4-FFF2-40B4-BE49-F238E27FC236}">
                      <a16:creationId xmlns:a16="http://schemas.microsoft.com/office/drawing/2014/main" id="{903486E9-BAC1-440D-88DE-906813A731C4}"/>
                    </a:ext>
                  </a:extLst>
                </p14:cNvPr>
                <p14:cNvContentPartPr/>
                <p14:nvPr/>
              </p14:nvContentPartPr>
              <p14:xfrm>
                <a:off x="3639168" y="5403888"/>
                <a:ext cx="259200" cy="156960"/>
              </p14:xfrm>
            </p:contentPart>
          </mc:Choice>
          <mc:Fallback>
            <p:pic>
              <p:nvPicPr>
                <p:cNvPr id="88" name="Ink 87">
                  <a:extLst>
                    <a:ext uri="{FF2B5EF4-FFF2-40B4-BE49-F238E27FC236}">
                      <a16:creationId xmlns:a16="http://schemas.microsoft.com/office/drawing/2014/main" id="{903486E9-BAC1-440D-88DE-906813A731C4}"/>
                    </a:ext>
                  </a:extLst>
                </p:cNvPr>
                <p:cNvPicPr/>
                <p:nvPr/>
              </p:nvPicPr>
              <p:blipFill>
                <a:blip r:embed="rId147"/>
                <a:stretch>
                  <a:fillRect/>
                </a:stretch>
              </p:blipFill>
              <p:spPr>
                <a:xfrm>
                  <a:off x="3634848" y="5399568"/>
                  <a:ext cx="2678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9" name="Ink 88">
                  <a:extLst>
                    <a:ext uri="{FF2B5EF4-FFF2-40B4-BE49-F238E27FC236}">
                      <a16:creationId xmlns:a16="http://schemas.microsoft.com/office/drawing/2014/main" id="{D1A7E5BA-9699-4F22-A916-BE040BF8B878}"/>
                    </a:ext>
                  </a:extLst>
                </p14:cNvPr>
                <p14:cNvContentPartPr/>
                <p14:nvPr/>
              </p14:nvContentPartPr>
              <p14:xfrm>
                <a:off x="3644928" y="5339448"/>
                <a:ext cx="259560" cy="384840"/>
              </p14:xfrm>
            </p:contentPart>
          </mc:Choice>
          <mc:Fallback>
            <p:pic>
              <p:nvPicPr>
                <p:cNvPr id="89" name="Ink 88">
                  <a:extLst>
                    <a:ext uri="{FF2B5EF4-FFF2-40B4-BE49-F238E27FC236}">
                      <a16:creationId xmlns:a16="http://schemas.microsoft.com/office/drawing/2014/main" id="{D1A7E5BA-9699-4F22-A916-BE040BF8B878}"/>
                    </a:ext>
                  </a:extLst>
                </p:cNvPr>
                <p:cNvPicPr/>
                <p:nvPr/>
              </p:nvPicPr>
              <p:blipFill>
                <a:blip r:embed="rId149"/>
                <a:stretch>
                  <a:fillRect/>
                </a:stretch>
              </p:blipFill>
              <p:spPr>
                <a:xfrm>
                  <a:off x="3640608" y="5335128"/>
                  <a:ext cx="268200" cy="3934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0" name="Ink 89">
                  <a:extLst>
                    <a:ext uri="{FF2B5EF4-FFF2-40B4-BE49-F238E27FC236}">
                      <a16:creationId xmlns:a16="http://schemas.microsoft.com/office/drawing/2014/main" id="{D87D86A7-DAB3-4534-96D4-912318ED9BB5}"/>
                    </a:ext>
                  </a:extLst>
                </p14:cNvPr>
                <p14:cNvContentPartPr/>
                <p14:nvPr/>
              </p14:nvContentPartPr>
              <p14:xfrm>
                <a:off x="3958848" y="5463288"/>
                <a:ext cx="216360" cy="59760"/>
              </p14:xfrm>
            </p:contentPart>
          </mc:Choice>
          <mc:Fallback>
            <p:pic>
              <p:nvPicPr>
                <p:cNvPr id="90" name="Ink 89">
                  <a:extLst>
                    <a:ext uri="{FF2B5EF4-FFF2-40B4-BE49-F238E27FC236}">
                      <a16:creationId xmlns:a16="http://schemas.microsoft.com/office/drawing/2014/main" id="{D87D86A7-DAB3-4534-96D4-912318ED9BB5}"/>
                    </a:ext>
                  </a:extLst>
                </p:cNvPr>
                <p:cNvPicPr/>
                <p:nvPr/>
              </p:nvPicPr>
              <p:blipFill>
                <a:blip r:embed="rId151"/>
                <a:stretch>
                  <a:fillRect/>
                </a:stretch>
              </p:blipFill>
              <p:spPr>
                <a:xfrm>
                  <a:off x="3954528" y="5458968"/>
                  <a:ext cx="2250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1" name="Ink 90">
                  <a:extLst>
                    <a:ext uri="{FF2B5EF4-FFF2-40B4-BE49-F238E27FC236}">
                      <a16:creationId xmlns:a16="http://schemas.microsoft.com/office/drawing/2014/main" id="{FCD50230-E817-475D-9F48-139706832543}"/>
                    </a:ext>
                  </a:extLst>
                </p14:cNvPr>
                <p14:cNvContentPartPr/>
                <p14:nvPr/>
              </p14:nvContentPartPr>
              <p14:xfrm>
                <a:off x="4231728" y="5275728"/>
                <a:ext cx="251280" cy="330480"/>
              </p14:xfrm>
            </p:contentPart>
          </mc:Choice>
          <mc:Fallback>
            <p:pic>
              <p:nvPicPr>
                <p:cNvPr id="91" name="Ink 90">
                  <a:extLst>
                    <a:ext uri="{FF2B5EF4-FFF2-40B4-BE49-F238E27FC236}">
                      <a16:creationId xmlns:a16="http://schemas.microsoft.com/office/drawing/2014/main" id="{FCD50230-E817-475D-9F48-139706832543}"/>
                    </a:ext>
                  </a:extLst>
                </p:cNvPr>
                <p:cNvPicPr/>
                <p:nvPr/>
              </p:nvPicPr>
              <p:blipFill>
                <a:blip r:embed="rId153"/>
                <a:stretch>
                  <a:fillRect/>
                </a:stretch>
              </p:blipFill>
              <p:spPr>
                <a:xfrm>
                  <a:off x="4227408" y="5271408"/>
                  <a:ext cx="25992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2" name="Ink 91">
                  <a:extLst>
                    <a:ext uri="{FF2B5EF4-FFF2-40B4-BE49-F238E27FC236}">
                      <a16:creationId xmlns:a16="http://schemas.microsoft.com/office/drawing/2014/main" id="{87AC9726-7E51-48A1-B06A-004A078D5918}"/>
                    </a:ext>
                  </a:extLst>
                </p14:cNvPr>
                <p14:cNvContentPartPr/>
                <p14:nvPr/>
              </p14:nvContentPartPr>
              <p14:xfrm>
                <a:off x="4882608" y="5348448"/>
                <a:ext cx="81360" cy="10080"/>
              </p14:xfrm>
            </p:contentPart>
          </mc:Choice>
          <mc:Fallback>
            <p:pic>
              <p:nvPicPr>
                <p:cNvPr id="92" name="Ink 91">
                  <a:extLst>
                    <a:ext uri="{FF2B5EF4-FFF2-40B4-BE49-F238E27FC236}">
                      <a16:creationId xmlns:a16="http://schemas.microsoft.com/office/drawing/2014/main" id="{87AC9726-7E51-48A1-B06A-004A078D5918}"/>
                    </a:ext>
                  </a:extLst>
                </p:cNvPr>
                <p:cNvPicPr/>
                <p:nvPr/>
              </p:nvPicPr>
              <p:blipFill>
                <a:blip r:embed="rId155"/>
                <a:stretch>
                  <a:fillRect/>
                </a:stretch>
              </p:blipFill>
              <p:spPr>
                <a:xfrm>
                  <a:off x="4878288" y="5344128"/>
                  <a:ext cx="900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3" name="Ink 92">
                  <a:extLst>
                    <a:ext uri="{FF2B5EF4-FFF2-40B4-BE49-F238E27FC236}">
                      <a16:creationId xmlns:a16="http://schemas.microsoft.com/office/drawing/2014/main" id="{6D0B3FB4-39E1-4305-995E-F784CBADC921}"/>
                    </a:ext>
                  </a:extLst>
                </p14:cNvPr>
                <p14:cNvContentPartPr/>
                <p14:nvPr/>
              </p14:nvContentPartPr>
              <p14:xfrm>
                <a:off x="4845888" y="5441688"/>
                <a:ext cx="135000" cy="52920"/>
              </p14:xfrm>
            </p:contentPart>
          </mc:Choice>
          <mc:Fallback>
            <p:pic>
              <p:nvPicPr>
                <p:cNvPr id="93" name="Ink 92">
                  <a:extLst>
                    <a:ext uri="{FF2B5EF4-FFF2-40B4-BE49-F238E27FC236}">
                      <a16:creationId xmlns:a16="http://schemas.microsoft.com/office/drawing/2014/main" id="{6D0B3FB4-39E1-4305-995E-F784CBADC921}"/>
                    </a:ext>
                  </a:extLst>
                </p:cNvPr>
                <p:cNvPicPr/>
                <p:nvPr/>
              </p:nvPicPr>
              <p:blipFill>
                <a:blip r:embed="rId157"/>
                <a:stretch>
                  <a:fillRect/>
                </a:stretch>
              </p:blipFill>
              <p:spPr>
                <a:xfrm>
                  <a:off x="4841568" y="5437368"/>
                  <a:ext cx="1436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4" name="Ink 93">
                  <a:extLst>
                    <a:ext uri="{FF2B5EF4-FFF2-40B4-BE49-F238E27FC236}">
                      <a16:creationId xmlns:a16="http://schemas.microsoft.com/office/drawing/2014/main" id="{C55505C6-D8BE-4B2A-AB6C-6103BF697D1F}"/>
                    </a:ext>
                  </a:extLst>
                </p14:cNvPr>
                <p14:cNvContentPartPr/>
                <p14:nvPr/>
              </p14:nvContentPartPr>
              <p14:xfrm>
                <a:off x="5163408" y="5219568"/>
                <a:ext cx="343440" cy="339120"/>
              </p14:xfrm>
            </p:contentPart>
          </mc:Choice>
          <mc:Fallback>
            <p:pic>
              <p:nvPicPr>
                <p:cNvPr id="94" name="Ink 93">
                  <a:extLst>
                    <a:ext uri="{FF2B5EF4-FFF2-40B4-BE49-F238E27FC236}">
                      <a16:creationId xmlns:a16="http://schemas.microsoft.com/office/drawing/2014/main" id="{C55505C6-D8BE-4B2A-AB6C-6103BF697D1F}"/>
                    </a:ext>
                  </a:extLst>
                </p:cNvPr>
                <p:cNvPicPr/>
                <p:nvPr/>
              </p:nvPicPr>
              <p:blipFill>
                <a:blip r:embed="rId159"/>
                <a:stretch>
                  <a:fillRect/>
                </a:stretch>
              </p:blipFill>
              <p:spPr>
                <a:xfrm>
                  <a:off x="5159088" y="5215248"/>
                  <a:ext cx="352080" cy="3477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5" name="Ink 94">
                  <a:extLst>
                    <a:ext uri="{FF2B5EF4-FFF2-40B4-BE49-F238E27FC236}">
                      <a16:creationId xmlns:a16="http://schemas.microsoft.com/office/drawing/2014/main" id="{BA3B0053-2C18-4679-B304-C2756664526D}"/>
                    </a:ext>
                  </a:extLst>
                </p14:cNvPr>
                <p14:cNvContentPartPr/>
                <p14:nvPr/>
              </p14:nvContentPartPr>
              <p14:xfrm>
                <a:off x="4249728" y="5678208"/>
                <a:ext cx="38880" cy="199080"/>
              </p14:xfrm>
            </p:contentPart>
          </mc:Choice>
          <mc:Fallback>
            <p:pic>
              <p:nvPicPr>
                <p:cNvPr id="95" name="Ink 94">
                  <a:extLst>
                    <a:ext uri="{FF2B5EF4-FFF2-40B4-BE49-F238E27FC236}">
                      <a16:creationId xmlns:a16="http://schemas.microsoft.com/office/drawing/2014/main" id="{BA3B0053-2C18-4679-B304-C2756664526D}"/>
                    </a:ext>
                  </a:extLst>
                </p:cNvPr>
                <p:cNvPicPr/>
                <p:nvPr/>
              </p:nvPicPr>
              <p:blipFill>
                <a:blip r:embed="rId161"/>
                <a:stretch>
                  <a:fillRect/>
                </a:stretch>
              </p:blipFill>
              <p:spPr>
                <a:xfrm>
                  <a:off x="4245408" y="5673888"/>
                  <a:ext cx="4752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6" name="Ink 95">
                  <a:extLst>
                    <a:ext uri="{FF2B5EF4-FFF2-40B4-BE49-F238E27FC236}">
                      <a16:creationId xmlns:a16="http://schemas.microsoft.com/office/drawing/2014/main" id="{CF0A596F-EA34-4A13-95A1-D542B0F65298}"/>
                    </a:ext>
                  </a:extLst>
                </p14:cNvPr>
                <p14:cNvContentPartPr/>
                <p14:nvPr/>
              </p14:nvContentPartPr>
              <p14:xfrm>
                <a:off x="4105008" y="5745168"/>
                <a:ext cx="335520" cy="86040"/>
              </p14:xfrm>
            </p:contentPart>
          </mc:Choice>
          <mc:Fallback>
            <p:pic>
              <p:nvPicPr>
                <p:cNvPr id="96" name="Ink 95">
                  <a:extLst>
                    <a:ext uri="{FF2B5EF4-FFF2-40B4-BE49-F238E27FC236}">
                      <a16:creationId xmlns:a16="http://schemas.microsoft.com/office/drawing/2014/main" id="{CF0A596F-EA34-4A13-95A1-D542B0F65298}"/>
                    </a:ext>
                  </a:extLst>
                </p:cNvPr>
                <p:cNvPicPr/>
                <p:nvPr/>
              </p:nvPicPr>
              <p:blipFill>
                <a:blip r:embed="rId163"/>
                <a:stretch>
                  <a:fillRect/>
                </a:stretch>
              </p:blipFill>
              <p:spPr>
                <a:xfrm>
                  <a:off x="4100688" y="5740848"/>
                  <a:ext cx="3441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7" name="Ink 96">
                  <a:extLst>
                    <a:ext uri="{FF2B5EF4-FFF2-40B4-BE49-F238E27FC236}">
                      <a16:creationId xmlns:a16="http://schemas.microsoft.com/office/drawing/2014/main" id="{697DBD62-FE8E-4AA2-810E-175FCF98530C}"/>
                    </a:ext>
                  </a:extLst>
                </p14:cNvPr>
                <p14:cNvContentPartPr/>
                <p14:nvPr/>
              </p14:nvContentPartPr>
              <p14:xfrm>
                <a:off x="4471488" y="5705568"/>
                <a:ext cx="156240" cy="191520"/>
              </p14:xfrm>
            </p:contentPart>
          </mc:Choice>
          <mc:Fallback>
            <p:pic>
              <p:nvPicPr>
                <p:cNvPr id="97" name="Ink 96">
                  <a:extLst>
                    <a:ext uri="{FF2B5EF4-FFF2-40B4-BE49-F238E27FC236}">
                      <a16:creationId xmlns:a16="http://schemas.microsoft.com/office/drawing/2014/main" id="{697DBD62-FE8E-4AA2-810E-175FCF98530C}"/>
                    </a:ext>
                  </a:extLst>
                </p:cNvPr>
                <p:cNvPicPr/>
                <p:nvPr/>
              </p:nvPicPr>
              <p:blipFill>
                <a:blip r:embed="rId165"/>
                <a:stretch>
                  <a:fillRect/>
                </a:stretch>
              </p:blipFill>
              <p:spPr>
                <a:xfrm>
                  <a:off x="4467168" y="5701248"/>
                  <a:ext cx="1648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8" name="Ink 97">
                  <a:extLst>
                    <a:ext uri="{FF2B5EF4-FFF2-40B4-BE49-F238E27FC236}">
                      <a16:creationId xmlns:a16="http://schemas.microsoft.com/office/drawing/2014/main" id="{9D109D74-96B8-47B7-ACC3-037BED7DB907}"/>
                    </a:ext>
                  </a:extLst>
                </p14:cNvPr>
                <p14:cNvContentPartPr/>
                <p14:nvPr/>
              </p14:nvContentPartPr>
              <p14:xfrm>
                <a:off x="5111208" y="5732928"/>
                <a:ext cx="147600" cy="146160"/>
              </p14:xfrm>
            </p:contentPart>
          </mc:Choice>
          <mc:Fallback>
            <p:pic>
              <p:nvPicPr>
                <p:cNvPr id="98" name="Ink 97">
                  <a:extLst>
                    <a:ext uri="{FF2B5EF4-FFF2-40B4-BE49-F238E27FC236}">
                      <a16:creationId xmlns:a16="http://schemas.microsoft.com/office/drawing/2014/main" id="{9D109D74-96B8-47B7-ACC3-037BED7DB907}"/>
                    </a:ext>
                  </a:extLst>
                </p:cNvPr>
                <p:cNvPicPr/>
                <p:nvPr/>
              </p:nvPicPr>
              <p:blipFill>
                <a:blip r:embed="rId167"/>
                <a:stretch>
                  <a:fillRect/>
                </a:stretch>
              </p:blipFill>
              <p:spPr>
                <a:xfrm>
                  <a:off x="5106888" y="5728608"/>
                  <a:ext cx="1562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99" name="Ink 98">
                  <a:extLst>
                    <a:ext uri="{FF2B5EF4-FFF2-40B4-BE49-F238E27FC236}">
                      <a16:creationId xmlns:a16="http://schemas.microsoft.com/office/drawing/2014/main" id="{2DCBB423-025F-4515-B2A2-A6A088E0A263}"/>
                    </a:ext>
                  </a:extLst>
                </p14:cNvPr>
                <p14:cNvContentPartPr/>
                <p14:nvPr/>
              </p14:nvContentPartPr>
              <p14:xfrm>
                <a:off x="5365368" y="5613768"/>
                <a:ext cx="204120" cy="240120"/>
              </p14:xfrm>
            </p:contentPart>
          </mc:Choice>
          <mc:Fallback>
            <p:pic>
              <p:nvPicPr>
                <p:cNvPr id="99" name="Ink 98">
                  <a:extLst>
                    <a:ext uri="{FF2B5EF4-FFF2-40B4-BE49-F238E27FC236}">
                      <a16:creationId xmlns:a16="http://schemas.microsoft.com/office/drawing/2014/main" id="{2DCBB423-025F-4515-B2A2-A6A088E0A263}"/>
                    </a:ext>
                  </a:extLst>
                </p:cNvPr>
                <p:cNvPicPr/>
                <p:nvPr/>
              </p:nvPicPr>
              <p:blipFill>
                <a:blip r:embed="rId169"/>
                <a:stretch>
                  <a:fillRect/>
                </a:stretch>
              </p:blipFill>
              <p:spPr>
                <a:xfrm>
                  <a:off x="5361048" y="5609448"/>
                  <a:ext cx="21276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0" name="Ink 99">
                  <a:extLst>
                    <a:ext uri="{FF2B5EF4-FFF2-40B4-BE49-F238E27FC236}">
                      <a16:creationId xmlns:a16="http://schemas.microsoft.com/office/drawing/2014/main" id="{26C606DF-22BB-4B91-BD9C-4A41A3772BDC}"/>
                    </a:ext>
                  </a:extLst>
                </p14:cNvPr>
                <p14:cNvContentPartPr/>
                <p14:nvPr/>
              </p14:nvContentPartPr>
              <p14:xfrm>
                <a:off x="3343968" y="5980608"/>
                <a:ext cx="2266560" cy="257400"/>
              </p14:xfrm>
            </p:contentPart>
          </mc:Choice>
          <mc:Fallback>
            <p:pic>
              <p:nvPicPr>
                <p:cNvPr id="100" name="Ink 99">
                  <a:extLst>
                    <a:ext uri="{FF2B5EF4-FFF2-40B4-BE49-F238E27FC236}">
                      <a16:creationId xmlns:a16="http://schemas.microsoft.com/office/drawing/2014/main" id="{26C606DF-22BB-4B91-BD9C-4A41A3772BDC}"/>
                    </a:ext>
                  </a:extLst>
                </p:cNvPr>
                <p:cNvPicPr/>
                <p:nvPr/>
              </p:nvPicPr>
              <p:blipFill>
                <a:blip r:embed="rId171"/>
                <a:stretch>
                  <a:fillRect/>
                </a:stretch>
              </p:blipFill>
              <p:spPr>
                <a:xfrm>
                  <a:off x="3339648" y="5976288"/>
                  <a:ext cx="227520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1" name="Ink 100">
                  <a:extLst>
                    <a:ext uri="{FF2B5EF4-FFF2-40B4-BE49-F238E27FC236}">
                      <a16:creationId xmlns:a16="http://schemas.microsoft.com/office/drawing/2014/main" id="{631D8CFF-F912-4D56-BCDF-928C6F7DC780}"/>
                    </a:ext>
                  </a:extLst>
                </p14:cNvPr>
                <p14:cNvContentPartPr/>
                <p14:nvPr/>
              </p14:nvContentPartPr>
              <p14:xfrm>
                <a:off x="4041288" y="6342408"/>
                <a:ext cx="283680" cy="213480"/>
              </p14:xfrm>
            </p:contentPart>
          </mc:Choice>
          <mc:Fallback>
            <p:pic>
              <p:nvPicPr>
                <p:cNvPr id="101" name="Ink 100">
                  <a:extLst>
                    <a:ext uri="{FF2B5EF4-FFF2-40B4-BE49-F238E27FC236}">
                      <a16:creationId xmlns:a16="http://schemas.microsoft.com/office/drawing/2014/main" id="{631D8CFF-F912-4D56-BCDF-928C6F7DC780}"/>
                    </a:ext>
                  </a:extLst>
                </p:cNvPr>
                <p:cNvPicPr/>
                <p:nvPr/>
              </p:nvPicPr>
              <p:blipFill>
                <a:blip r:embed="rId173"/>
                <a:stretch>
                  <a:fillRect/>
                </a:stretch>
              </p:blipFill>
              <p:spPr>
                <a:xfrm>
                  <a:off x="4036968" y="6338088"/>
                  <a:ext cx="29232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2" name="Ink 101">
                  <a:extLst>
                    <a:ext uri="{FF2B5EF4-FFF2-40B4-BE49-F238E27FC236}">
                      <a16:creationId xmlns:a16="http://schemas.microsoft.com/office/drawing/2014/main" id="{7FD96D64-5515-473B-9A96-69F9BE93A4BA}"/>
                    </a:ext>
                  </a:extLst>
                </p14:cNvPr>
                <p14:cNvContentPartPr/>
                <p14:nvPr/>
              </p14:nvContentPartPr>
              <p14:xfrm>
                <a:off x="4031928" y="6308928"/>
                <a:ext cx="284040" cy="289440"/>
              </p14:xfrm>
            </p:contentPart>
          </mc:Choice>
          <mc:Fallback>
            <p:pic>
              <p:nvPicPr>
                <p:cNvPr id="102" name="Ink 101">
                  <a:extLst>
                    <a:ext uri="{FF2B5EF4-FFF2-40B4-BE49-F238E27FC236}">
                      <a16:creationId xmlns:a16="http://schemas.microsoft.com/office/drawing/2014/main" id="{7FD96D64-5515-473B-9A96-69F9BE93A4BA}"/>
                    </a:ext>
                  </a:extLst>
                </p:cNvPr>
                <p:cNvPicPr/>
                <p:nvPr/>
              </p:nvPicPr>
              <p:blipFill>
                <a:blip r:embed="rId175"/>
                <a:stretch>
                  <a:fillRect/>
                </a:stretch>
              </p:blipFill>
              <p:spPr>
                <a:xfrm>
                  <a:off x="4027608" y="6304608"/>
                  <a:ext cx="29268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3" name="Ink 102">
                  <a:extLst>
                    <a:ext uri="{FF2B5EF4-FFF2-40B4-BE49-F238E27FC236}">
                      <a16:creationId xmlns:a16="http://schemas.microsoft.com/office/drawing/2014/main" id="{43314CD3-DF7A-4B56-909B-43EA9CF2A16A}"/>
                    </a:ext>
                  </a:extLst>
                </p14:cNvPr>
                <p14:cNvContentPartPr/>
                <p14:nvPr/>
              </p14:nvContentPartPr>
              <p14:xfrm>
                <a:off x="4489128" y="6405768"/>
                <a:ext cx="160920" cy="176760"/>
              </p14:xfrm>
            </p:contentPart>
          </mc:Choice>
          <mc:Fallback>
            <p:pic>
              <p:nvPicPr>
                <p:cNvPr id="103" name="Ink 102">
                  <a:extLst>
                    <a:ext uri="{FF2B5EF4-FFF2-40B4-BE49-F238E27FC236}">
                      <a16:creationId xmlns:a16="http://schemas.microsoft.com/office/drawing/2014/main" id="{43314CD3-DF7A-4B56-909B-43EA9CF2A16A}"/>
                    </a:ext>
                  </a:extLst>
                </p:cNvPr>
                <p:cNvPicPr/>
                <p:nvPr/>
              </p:nvPicPr>
              <p:blipFill>
                <a:blip r:embed="rId177"/>
                <a:stretch>
                  <a:fillRect/>
                </a:stretch>
              </p:blipFill>
              <p:spPr>
                <a:xfrm>
                  <a:off x="4484808" y="6401448"/>
                  <a:ext cx="1695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4" name="Ink 103">
                  <a:extLst>
                    <a:ext uri="{FF2B5EF4-FFF2-40B4-BE49-F238E27FC236}">
                      <a16:creationId xmlns:a16="http://schemas.microsoft.com/office/drawing/2014/main" id="{BF2DA8A0-26C9-4E9C-99EF-7DA113F28186}"/>
                    </a:ext>
                  </a:extLst>
                </p14:cNvPr>
                <p14:cNvContentPartPr/>
                <p14:nvPr/>
              </p14:nvContentPartPr>
              <p14:xfrm>
                <a:off x="4918608" y="6318288"/>
                <a:ext cx="212400" cy="330480"/>
              </p14:xfrm>
            </p:contentPart>
          </mc:Choice>
          <mc:Fallback>
            <p:pic>
              <p:nvPicPr>
                <p:cNvPr id="104" name="Ink 103">
                  <a:extLst>
                    <a:ext uri="{FF2B5EF4-FFF2-40B4-BE49-F238E27FC236}">
                      <a16:creationId xmlns:a16="http://schemas.microsoft.com/office/drawing/2014/main" id="{BF2DA8A0-26C9-4E9C-99EF-7DA113F28186}"/>
                    </a:ext>
                  </a:extLst>
                </p:cNvPr>
                <p:cNvPicPr/>
                <p:nvPr/>
              </p:nvPicPr>
              <p:blipFill>
                <a:blip r:embed="rId179"/>
                <a:stretch>
                  <a:fillRect/>
                </a:stretch>
              </p:blipFill>
              <p:spPr>
                <a:xfrm>
                  <a:off x="4914288" y="6313968"/>
                  <a:ext cx="221040" cy="3391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6" name="Ink 105">
                  <a:extLst>
                    <a:ext uri="{FF2B5EF4-FFF2-40B4-BE49-F238E27FC236}">
                      <a16:creationId xmlns:a16="http://schemas.microsoft.com/office/drawing/2014/main" id="{FC30CD6F-5691-4FEC-B1B2-866FD436226A}"/>
                    </a:ext>
                  </a:extLst>
                </p14:cNvPr>
                <p14:cNvContentPartPr/>
                <p14:nvPr/>
              </p14:nvContentPartPr>
              <p14:xfrm>
                <a:off x="4143528" y="5110848"/>
                <a:ext cx="254880" cy="597240"/>
              </p14:xfrm>
            </p:contentPart>
          </mc:Choice>
          <mc:Fallback>
            <p:pic>
              <p:nvPicPr>
                <p:cNvPr id="106" name="Ink 105">
                  <a:extLst>
                    <a:ext uri="{FF2B5EF4-FFF2-40B4-BE49-F238E27FC236}">
                      <a16:creationId xmlns:a16="http://schemas.microsoft.com/office/drawing/2014/main" id="{FC30CD6F-5691-4FEC-B1B2-866FD436226A}"/>
                    </a:ext>
                  </a:extLst>
                </p:cNvPr>
                <p:cNvPicPr/>
                <p:nvPr/>
              </p:nvPicPr>
              <p:blipFill>
                <a:blip r:embed="rId181"/>
                <a:stretch>
                  <a:fillRect/>
                </a:stretch>
              </p:blipFill>
              <p:spPr>
                <a:xfrm>
                  <a:off x="4139208" y="5106528"/>
                  <a:ext cx="263520" cy="6058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7" name="Ink 106">
                  <a:extLst>
                    <a:ext uri="{FF2B5EF4-FFF2-40B4-BE49-F238E27FC236}">
                      <a16:creationId xmlns:a16="http://schemas.microsoft.com/office/drawing/2014/main" id="{90504596-E672-46DA-A875-1C238DD04FD3}"/>
                    </a:ext>
                  </a:extLst>
                </p14:cNvPr>
                <p14:cNvContentPartPr/>
                <p14:nvPr/>
              </p14:nvContentPartPr>
              <p14:xfrm>
                <a:off x="4327128" y="5568048"/>
                <a:ext cx="299880" cy="462600"/>
              </p14:xfrm>
            </p:contentPart>
          </mc:Choice>
          <mc:Fallback>
            <p:pic>
              <p:nvPicPr>
                <p:cNvPr id="107" name="Ink 106">
                  <a:extLst>
                    <a:ext uri="{FF2B5EF4-FFF2-40B4-BE49-F238E27FC236}">
                      <a16:creationId xmlns:a16="http://schemas.microsoft.com/office/drawing/2014/main" id="{90504596-E672-46DA-A875-1C238DD04FD3}"/>
                    </a:ext>
                  </a:extLst>
                </p:cNvPr>
                <p:cNvPicPr/>
                <p:nvPr/>
              </p:nvPicPr>
              <p:blipFill>
                <a:blip r:embed="rId183"/>
                <a:stretch>
                  <a:fillRect/>
                </a:stretch>
              </p:blipFill>
              <p:spPr>
                <a:xfrm>
                  <a:off x="4322808" y="5563728"/>
                  <a:ext cx="308520" cy="471240"/>
                </a:xfrm>
                <a:prstGeom prst="rect">
                  <a:avLst/>
                </a:prstGeom>
              </p:spPr>
            </p:pic>
          </mc:Fallback>
        </mc:AlternateContent>
      </p:grpSp>
      <p:grpSp>
        <p:nvGrpSpPr>
          <p:cNvPr id="124" name="Group 123">
            <a:extLst>
              <a:ext uri="{FF2B5EF4-FFF2-40B4-BE49-F238E27FC236}">
                <a16:creationId xmlns:a16="http://schemas.microsoft.com/office/drawing/2014/main" id="{6D9835EB-F393-4789-B352-5F76A4CCDE32}"/>
              </a:ext>
            </a:extLst>
          </p:cNvPr>
          <p:cNvGrpSpPr/>
          <p:nvPr/>
        </p:nvGrpSpPr>
        <p:grpSpPr>
          <a:xfrm>
            <a:off x="5923008" y="4645728"/>
            <a:ext cx="2625120" cy="2076120"/>
            <a:chOff x="5923008" y="4645728"/>
            <a:chExt cx="2625120" cy="2076120"/>
          </a:xfrm>
        </p:grpSpPr>
        <mc:AlternateContent xmlns:mc="http://schemas.openxmlformats.org/markup-compatibility/2006">
          <mc:Choice xmlns:p14="http://schemas.microsoft.com/office/powerpoint/2010/main" Requires="p14">
            <p:contentPart p14:bwMode="auto" r:id="rId184">
              <p14:nvContentPartPr>
                <p14:cNvPr id="112" name="Ink 111">
                  <a:extLst>
                    <a:ext uri="{FF2B5EF4-FFF2-40B4-BE49-F238E27FC236}">
                      <a16:creationId xmlns:a16="http://schemas.microsoft.com/office/drawing/2014/main" id="{42CD9536-AD50-4AC5-B657-1C717F1F9F7B}"/>
                    </a:ext>
                  </a:extLst>
                </p14:cNvPr>
                <p14:cNvContentPartPr/>
                <p14:nvPr/>
              </p14:nvContentPartPr>
              <p14:xfrm>
                <a:off x="6238008" y="5079888"/>
                <a:ext cx="53280" cy="527400"/>
              </p14:xfrm>
            </p:contentPart>
          </mc:Choice>
          <mc:Fallback>
            <p:pic>
              <p:nvPicPr>
                <p:cNvPr id="112" name="Ink 111">
                  <a:extLst>
                    <a:ext uri="{FF2B5EF4-FFF2-40B4-BE49-F238E27FC236}">
                      <a16:creationId xmlns:a16="http://schemas.microsoft.com/office/drawing/2014/main" id="{42CD9536-AD50-4AC5-B657-1C717F1F9F7B}"/>
                    </a:ext>
                  </a:extLst>
                </p:cNvPr>
                <p:cNvPicPr/>
                <p:nvPr/>
              </p:nvPicPr>
              <p:blipFill>
                <a:blip r:embed="rId185"/>
                <a:stretch>
                  <a:fillRect/>
                </a:stretch>
              </p:blipFill>
              <p:spPr>
                <a:xfrm>
                  <a:off x="6233688" y="5075568"/>
                  <a:ext cx="61920" cy="5360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3" name="Ink 112">
                  <a:extLst>
                    <a:ext uri="{FF2B5EF4-FFF2-40B4-BE49-F238E27FC236}">
                      <a16:creationId xmlns:a16="http://schemas.microsoft.com/office/drawing/2014/main" id="{F0C416C8-6707-45BA-9E6B-02739871966B}"/>
                    </a:ext>
                  </a:extLst>
                </p14:cNvPr>
                <p14:cNvContentPartPr/>
                <p14:nvPr/>
              </p14:nvContentPartPr>
              <p14:xfrm>
                <a:off x="6409368" y="5047128"/>
                <a:ext cx="74160" cy="495360"/>
              </p14:xfrm>
            </p:contentPart>
          </mc:Choice>
          <mc:Fallback>
            <p:pic>
              <p:nvPicPr>
                <p:cNvPr id="113" name="Ink 112">
                  <a:extLst>
                    <a:ext uri="{FF2B5EF4-FFF2-40B4-BE49-F238E27FC236}">
                      <a16:creationId xmlns:a16="http://schemas.microsoft.com/office/drawing/2014/main" id="{F0C416C8-6707-45BA-9E6B-02739871966B}"/>
                    </a:ext>
                  </a:extLst>
                </p:cNvPr>
                <p:cNvPicPr/>
                <p:nvPr/>
              </p:nvPicPr>
              <p:blipFill>
                <a:blip r:embed="rId187"/>
                <a:stretch>
                  <a:fillRect/>
                </a:stretch>
              </p:blipFill>
              <p:spPr>
                <a:xfrm>
                  <a:off x="6405048" y="5042808"/>
                  <a:ext cx="82800" cy="5040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4" name="Ink 113">
                  <a:extLst>
                    <a:ext uri="{FF2B5EF4-FFF2-40B4-BE49-F238E27FC236}">
                      <a16:creationId xmlns:a16="http://schemas.microsoft.com/office/drawing/2014/main" id="{6CE21F8E-F720-4337-AF7F-A3576DD0AE73}"/>
                    </a:ext>
                  </a:extLst>
                </p14:cNvPr>
                <p14:cNvContentPartPr/>
                <p14:nvPr/>
              </p14:nvContentPartPr>
              <p14:xfrm>
                <a:off x="6290928" y="5226768"/>
                <a:ext cx="467640" cy="325800"/>
              </p14:xfrm>
            </p:contentPart>
          </mc:Choice>
          <mc:Fallback>
            <p:pic>
              <p:nvPicPr>
                <p:cNvPr id="114" name="Ink 113">
                  <a:extLst>
                    <a:ext uri="{FF2B5EF4-FFF2-40B4-BE49-F238E27FC236}">
                      <a16:creationId xmlns:a16="http://schemas.microsoft.com/office/drawing/2014/main" id="{6CE21F8E-F720-4337-AF7F-A3576DD0AE73}"/>
                    </a:ext>
                  </a:extLst>
                </p:cNvPr>
                <p:cNvPicPr/>
                <p:nvPr/>
              </p:nvPicPr>
              <p:blipFill>
                <a:blip r:embed="rId189"/>
                <a:stretch>
                  <a:fillRect/>
                </a:stretch>
              </p:blipFill>
              <p:spPr>
                <a:xfrm>
                  <a:off x="6286608" y="5222448"/>
                  <a:ext cx="47628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5" name="Ink 114">
                  <a:extLst>
                    <a:ext uri="{FF2B5EF4-FFF2-40B4-BE49-F238E27FC236}">
                      <a16:creationId xmlns:a16="http://schemas.microsoft.com/office/drawing/2014/main" id="{513AC1B4-D1B3-4425-9998-4C00AF6A5929}"/>
                    </a:ext>
                  </a:extLst>
                </p14:cNvPr>
                <p14:cNvContentPartPr/>
                <p14:nvPr/>
              </p14:nvContentPartPr>
              <p14:xfrm>
                <a:off x="6766128" y="5056128"/>
                <a:ext cx="108000" cy="421560"/>
              </p14:xfrm>
            </p:contentPart>
          </mc:Choice>
          <mc:Fallback>
            <p:pic>
              <p:nvPicPr>
                <p:cNvPr id="115" name="Ink 114">
                  <a:extLst>
                    <a:ext uri="{FF2B5EF4-FFF2-40B4-BE49-F238E27FC236}">
                      <a16:creationId xmlns:a16="http://schemas.microsoft.com/office/drawing/2014/main" id="{513AC1B4-D1B3-4425-9998-4C00AF6A5929}"/>
                    </a:ext>
                  </a:extLst>
                </p:cNvPr>
                <p:cNvPicPr/>
                <p:nvPr/>
              </p:nvPicPr>
              <p:blipFill>
                <a:blip r:embed="rId191"/>
                <a:stretch>
                  <a:fillRect/>
                </a:stretch>
              </p:blipFill>
              <p:spPr>
                <a:xfrm>
                  <a:off x="6761808" y="5051808"/>
                  <a:ext cx="116640" cy="4302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6" name="Ink 115">
                  <a:extLst>
                    <a:ext uri="{FF2B5EF4-FFF2-40B4-BE49-F238E27FC236}">
                      <a16:creationId xmlns:a16="http://schemas.microsoft.com/office/drawing/2014/main" id="{2CB68C27-2E68-4E28-A296-6FB7FE4E5749}"/>
                    </a:ext>
                  </a:extLst>
                </p14:cNvPr>
                <p14:cNvContentPartPr/>
                <p14:nvPr/>
              </p14:nvContentPartPr>
              <p14:xfrm>
                <a:off x="6910848" y="5206608"/>
                <a:ext cx="183960" cy="336240"/>
              </p14:xfrm>
            </p:contentPart>
          </mc:Choice>
          <mc:Fallback>
            <p:pic>
              <p:nvPicPr>
                <p:cNvPr id="116" name="Ink 115">
                  <a:extLst>
                    <a:ext uri="{FF2B5EF4-FFF2-40B4-BE49-F238E27FC236}">
                      <a16:creationId xmlns:a16="http://schemas.microsoft.com/office/drawing/2014/main" id="{2CB68C27-2E68-4E28-A296-6FB7FE4E5749}"/>
                    </a:ext>
                  </a:extLst>
                </p:cNvPr>
                <p:cNvPicPr/>
                <p:nvPr/>
              </p:nvPicPr>
              <p:blipFill>
                <a:blip r:embed="rId193"/>
                <a:stretch>
                  <a:fillRect/>
                </a:stretch>
              </p:blipFill>
              <p:spPr>
                <a:xfrm>
                  <a:off x="6906528" y="5202288"/>
                  <a:ext cx="192600" cy="3448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7" name="Ink 116">
                  <a:extLst>
                    <a:ext uri="{FF2B5EF4-FFF2-40B4-BE49-F238E27FC236}">
                      <a16:creationId xmlns:a16="http://schemas.microsoft.com/office/drawing/2014/main" id="{AA75393D-7792-4026-9EED-48523AA8301F}"/>
                    </a:ext>
                  </a:extLst>
                </p14:cNvPr>
                <p14:cNvContentPartPr/>
                <p14:nvPr/>
              </p14:nvContentPartPr>
              <p14:xfrm>
                <a:off x="7581168" y="4897728"/>
                <a:ext cx="426600" cy="560880"/>
              </p14:xfrm>
            </p:contentPart>
          </mc:Choice>
          <mc:Fallback>
            <p:pic>
              <p:nvPicPr>
                <p:cNvPr id="117" name="Ink 116">
                  <a:extLst>
                    <a:ext uri="{FF2B5EF4-FFF2-40B4-BE49-F238E27FC236}">
                      <a16:creationId xmlns:a16="http://schemas.microsoft.com/office/drawing/2014/main" id="{AA75393D-7792-4026-9EED-48523AA8301F}"/>
                    </a:ext>
                  </a:extLst>
                </p:cNvPr>
                <p:cNvPicPr/>
                <p:nvPr/>
              </p:nvPicPr>
              <p:blipFill>
                <a:blip r:embed="rId195"/>
                <a:stretch>
                  <a:fillRect/>
                </a:stretch>
              </p:blipFill>
              <p:spPr>
                <a:xfrm>
                  <a:off x="7576848" y="4893408"/>
                  <a:ext cx="435240" cy="5695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8" name="Ink 117">
                  <a:extLst>
                    <a:ext uri="{FF2B5EF4-FFF2-40B4-BE49-F238E27FC236}">
                      <a16:creationId xmlns:a16="http://schemas.microsoft.com/office/drawing/2014/main" id="{576D3EB4-0AF4-4351-A144-A6831A12F917}"/>
                    </a:ext>
                  </a:extLst>
                </p14:cNvPr>
                <p14:cNvContentPartPr/>
                <p14:nvPr/>
              </p14:nvContentPartPr>
              <p14:xfrm>
                <a:off x="6752088" y="6053688"/>
                <a:ext cx="381240" cy="345240"/>
              </p14:xfrm>
            </p:contentPart>
          </mc:Choice>
          <mc:Fallback>
            <p:pic>
              <p:nvPicPr>
                <p:cNvPr id="118" name="Ink 117">
                  <a:extLst>
                    <a:ext uri="{FF2B5EF4-FFF2-40B4-BE49-F238E27FC236}">
                      <a16:creationId xmlns:a16="http://schemas.microsoft.com/office/drawing/2014/main" id="{576D3EB4-0AF4-4351-A144-A6831A12F917}"/>
                    </a:ext>
                  </a:extLst>
                </p:cNvPr>
                <p:cNvPicPr/>
                <p:nvPr/>
              </p:nvPicPr>
              <p:blipFill>
                <a:blip r:embed="rId197"/>
                <a:stretch>
                  <a:fillRect/>
                </a:stretch>
              </p:blipFill>
              <p:spPr>
                <a:xfrm>
                  <a:off x="6747768" y="6049368"/>
                  <a:ext cx="389880" cy="3538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9" name="Ink 118">
                  <a:extLst>
                    <a:ext uri="{FF2B5EF4-FFF2-40B4-BE49-F238E27FC236}">
                      <a16:creationId xmlns:a16="http://schemas.microsoft.com/office/drawing/2014/main" id="{87EBDD73-AFD7-4EF7-804C-B32B71078DE4}"/>
                    </a:ext>
                  </a:extLst>
                </p14:cNvPr>
                <p14:cNvContentPartPr/>
                <p14:nvPr/>
              </p14:nvContentPartPr>
              <p14:xfrm>
                <a:off x="6871608" y="5975928"/>
                <a:ext cx="169200" cy="450000"/>
              </p14:xfrm>
            </p:contentPart>
          </mc:Choice>
          <mc:Fallback>
            <p:pic>
              <p:nvPicPr>
                <p:cNvPr id="119" name="Ink 118">
                  <a:extLst>
                    <a:ext uri="{FF2B5EF4-FFF2-40B4-BE49-F238E27FC236}">
                      <a16:creationId xmlns:a16="http://schemas.microsoft.com/office/drawing/2014/main" id="{87EBDD73-AFD7-4EF7-804C-B32B71078DE4}"/>
                    </a:ext>
                  </a:extLst>
                </p:cNvPr>
                <p:cNvPicPr/>
                <p:nvPr/>
              </p:nvPicPr>
              <p:blipFill>
                <a:blip r:embed="rId199"/>
                <a:stretch>
                  <a:fillRect/>
                </a:stretch>
              </p:blipFill>
              <p:spPr>
                <a:xfrm>
                  <a:off x="6867288" y="5971608"/>
                  <a:ext cx="177840" cy="4586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0" name="Ink 119">
                  <a:extLst>
                    <a:ext uri="{FF2B5EF4-FFF2-40B4-BE49-F238E27FC236}">
                      <a16:creationId xmlns:a16="http://schemas.microsoft.com/office/drawing/2014/main" id="{0030348E-BB19-4D05-948C-238D947E70C1}"/>
                    </a:ext>
                  </a:extLst>
                </p14:cNvPr>
                <p14:cNvContentPartPr/>
                <p14:nvPr/>
              </p14:nvContentPartPr>
              <p14:xfrm>
                <a:off x="7186968" y="6167808"/>
                <a:ext cx="178200" cy="22680"/>
              </p14:xfrm>
            </p:contentPart>
          </mc:Choice>
          <mc:Fallback>
            <p:pic>
              <p:nvPicPr>
                <p:cNvPr id="120" name="Ink 119">
                  <a:extLst>
                    <a:ext uri="{FF2B5EF4-FFF2-40B4-BE49-F238E27FC236}">
                      <a16:creationId xmlns:a16="http://schemas.microsoft.com/office/drawing/2014/main" id="{0030348E-BB19-4D05-948C-238D947E70C1}"/>
                    </a:ext>
                  </a:extLst>
                </p:cNvPr>
                <p:cNvPicPr/>
                <p:nvPr/>
              </p:nvPicPr>
              <p:blipFill>
                <a:blip r:embed="rId201"/>
                <a:stretch>
                  <a:fillRect/>
                </a:stretch>
              </p:blipFill>
              <p:spPr>
                <a:xfrm>
                  <a:off x="7182648" y="6163488"/>
                  <a:ext cx="1868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1" name="Ink 120">
                  <a:extLst>
                    <a:ext uri="{FF2B5EF4-FFF2-40B4-BE49-F238E27FC236}">
                      <a16:creationId xmlns:a16="http://schemas.microsoft.com/office/drawing/2014/main" id="{97FB65D8-7294-44C9-A2ED-44635E590391}"/>
                    </a:ext>
                  </a:extLst>
                </p14:cNvPr>
                <p14:cNvContentPartPr/>
                <p14:nvPr/>
              </p14:nvContentPartPr>
              <p14:xfrm>
                <a:off x="7250688" y="6244848"/>
                <a:ext cx="173520" cy="77760"/>
              </p14:xfrm>
            </p:contentPart>
          </mc:Choice>
          <mc:Fallback>
            <p:pic>
              <p:nvPicPr>
                <p:cNvPr id="121" name="Ink 120">
                  <a:extLst>
                    <a:ext uri="{FF2B5EF4-FFF2-40B4-BE49-F238E27FC236}">
                      <a16:creationId xmlns:a16="http://schemas.microsoft.com/office/drawing/2014/main" id="{97FB65D8-7294-44C9-A2ED-44635E590391}"/>
                    </a:ext>
                  </a:extLst>
                </p:cNvPr>
                <p:cNvPicPr/>
                <p:nvPr/>
              </p:nvPicPr>
              <p:blipFill>
                <a:blip r:embed="rId203"/>
                <a:stretch>
                  <a:fillRect/>
                </a:stretch>
              </p:blipFill>
              <p:spPr>
                <a:xfrm>
                  <a:off x="7246368" y="6240528"/>
                  <a:ext cx="1821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2" name="Ink 121">
                  <a:extLst>
                    <a:ext uri="{FF2B5EF4-FFF2-40B4-BE49-F238E27FC236}">
                      <a16:creationId xmlns:a16="http://schemas.microsoft.com/office/drawing/2014/main" id="{7B7AAE0C-80F9-4BF7-99D0-73CDDF8C5B5A}"/>
                    </a:ext>
                  </a:extLst>
                </p14:cNvPr>
                <p14:cNvContentPartPr/>
                <p14:nvPr/>
              </p14:nvContentPartPr>
              <p14:xfrm>
                <a:off x="7524288" y="5942808"/>
                <a:ext cx="304200" cy="414360"/>
              </p14:xfrm>
            </p:contentPart>
          </mc:Choice>
          <mc:Fallback>
            <p:pic>
              <p:nvPicPr>
                <p:cNvPr id="122" name="Ink 121">
                  <a:extLst>
                    <a:ext uri="{FF2B5EF4-FFF2-40B4-BE49-F238E27FC236}">
                      <a16:creationId xmlns:a16="http://schemas.microsoft.com/office/drawing/2014/main" id="{7B7AAE0C-80F9-4BF7-99D0-73CDDF8C5B5A}"/>
                    </a:ext>
                  </a:extLst>
                </p:cNvPr>
                <p:cNvPicPr/>
                <p:nvPr/>
              </p:nvPicPr>
              <p:blipFill>
                <a:blip r:embed="rId205"/>
                <a:stretch>
                  <a:fillRect/>
                </a:stretch>
              </p:blipFill>
              <p:spPr>
                <a:xfrm>
                  <a:off x="7519968" y="5938488"/>
                  <a:ext cx="312840" cy="4230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3" name="Ink 122">
                  <a:extLst>
                    <a:ext uri="{FF2B5EF4-FFF2-40B4-BE49-F238E27FC236}">
                      <a16:creationId xmlns:a16="http://schemas.microsoft.com/office/drawing/2014/main" id="{46D334CF-3189-4C0B-BEDD-9B5C82479D1B}"/>
                    </a:ext>
                  </a:extLst>
                </p14:cNvPr>
                <p14:cNvContentPartPr/>
                <p14:nvPr/>
              </p14:nvContentPartPr>
              <p14:xfrm>
                <a:off x="5923008" y="4645728"/>
                <a:ext cx="2625120" cy="2076120"/>
              </p14:xfrm>
            </p:contentPart>
          </mc:Choice>
          <mc:Fallback>
            <p:pic>
              <p:nvPicPr>
                <p:cNvPr id="123" name="Ink 122">
                  <a:extLst>
                    <a:ext uri="{FF2B5EF4-FFF2-40B4-BE49-F238E27FC236}">
                      <a16:creationId xmlns:a16="http://schemas.microsoft.com/office/drawing/2014/main" id="{46D334CF-3189-4C0B-BEDD-9B5C82479D1B}"/>
                    </a:ext>
                  </a:extLst>
                </p:cNvPr>
                <p:cNvPicPr/>
                <p:nvPr/>
              </p:nvPicPr>
              <p:blipFill>
                <a:blip r:embed="rId207"/>
                <a:stretch>
                  <a:fillRect/>
                </a:stretch>
              </p:blipFill>
              <p:spPr>
                <a:xfrm>
                  <a:off x="5918688" y="4641408"/>
                  <a:ext cx="2633760" cy="2084760"/>
                </a:xfrm>
                <a:prstGeom prst="rect">
                  <a:avLst/>
                </a:prstGeom>
              </p:spPr>
            </p:pic>
          </mc:Fallback>
        </mc:AlternateContent>
      </p:grpSp>
    </p:spTree>
    <p:extLst>
      <p:ext uri="{BB962C8B-B14F-4D97-AF65-F5344CB8AC3E}">
        <p14:creationId xmlns:p14="http://schemas.microsoft.com/office/powerpoint/2010/main" val="1921706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01A27-87FA-D845-87E4-63195FBD562F}"/>
              </a:ext>
            </a:extLst>
          </p:cNvPr>
          <p:cNvSpPr>
            <a:spLocks noGrp="1"/>
          </p:cNvSpPr>
          <p:nvPr>
            <p:ph type="title"/>
          </p:nvPr>
        </p:nvSpPr>
        <p:spPr>
          <a:xfrm>
            <a:off x="457200" y="182563"/>
            <a:ext cx="8229600" cy="1111250"/>
          </a:xfrm>
        </p:spPr>
        <p:txBody>
          <a:bodyPr vert="horz" lIns="91440" tIns="45720" rIns="91440" bIns="45720" rtlCol="0" anchor="ctr">
            <a:normAutofit/>
          </a:bodyPr>
          <a:lstStyle/>
          <a:p>
            <a:pPr>
              <a:defRPr/>
            </a:pPr>
            <a:r>
              <a:rPr lang="en-US" kern="1200" dirty="0">
                <a:effectLst>
                  <a:outerShdw blurRad="63500" dir="3600000" algn="tl" rotWithShape="0">
                    <a:srgbClr val="000000">
                      <a:alpha val="70000"/>
                    </a:srgbClr>
                  </a:outerShdw>
                </a:effectLst>
                <a:latin typeface="+mj-lt"/>
                <a:ea typeface="ＭＳ Ｐゴシック" charset="0"/>
                <a:cs typeface="+mj-cs"/>
              </a:rPr>
              <a:t>Learn About It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A13560F-CE59-2049-87B6-639B9EECF2A0}"/>
                  </a:ext>
                </a:extLst>
              </p:cNvPr>
              <p:cNvSpPr txBox="1"/>
              <p:nvPr/>
            </p:nvSpPr>
            <p:spPr bwMode="auto">
              <a:xfrm>
                <a:off x="304800" y="1600200"/>
                <a:ext cx="3657600" cy="4525963"/>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a:lnSpc>
                    <a:spcPct val="90000"/>
                  </a:lnSpc>
                  <a:spcBef>
                    <a:spcPct val="20000"/>
                  </a:spcBef>
                </a:pPr>
                <a:r>
                  <a:rPr lang="en-US" sz="2000" b="0" dirty="0">
                    <a:solidFill>
                      <a:schemeClr val="tx2"/>
                    </a:solidFill>
                    <a:latin typeface="+mn-lt"/>
                    <a:ea typeface="ＭＳ Ｐゴシック" charset="0"/>
                  </a:rPr>
                  <a:t>Steps to identify hole(s) in rational functions.</a:t>
                </a:r>
              </a:p>
              <a:p>
                <a:pPr marL="457200" indent="-457200">
                  <a:lnSpc>
                    <a:spcPct val="90000"/>
                  </a:lnSpc>
                  <a:spcBef>
                    <a:spcPct val="20000"/>
                  </a:spcBef>
                  <a:buAutoNum type="arabicPeriod"/>
                </a:pPr>
                <a:r>
                  <a:rPr lang="en-US" sz="1800" b="0" dirty="0">
                    <a:solidFill>
                      <a:schemeClr val="tx2"/>
                    </a:solidFill>
                    <a:latin typeface="+mn-lt"/>
                    <a:ea typeface="ＭＳ Ｐゴシック" charset="0"/>
                  </a:rPr>
                  <a:t>Factor numerator and denominator</a:t>
                </a:r>
              </a:p>
              <a:p>
                <a:pPr marL="457200" indent="-457200">
                  <a:lnSpc>
                    <a:spcPct val="90000"/>
                  </a:lnSpc>
                  <a:spcBef>
                    <a:spcPct val="20000"/>
                  </a:spcBef>
                  <a:buAutoNum type="arabicPeriod"/>
                </a:pPr>
                <a:r>
                  <a:rPr lang="en-US" sz="1800" b="0" dirty="0">
                    <a:solidFill>
                      <a:schemeClr val="tx2"/>
                    </a:solidFill>
                    <a:latin typeface="+mn-lt"/>
                    <a:ea typeface="ＭＳ Ｐゴシック" charset="0"/>
                  </a:rPr>
                  <a:t>If there is the same factor in the numerator and denominator, then there is a hole. (More than one factor cancels </a:t>
                </a:r>
                <a14:m>
                  <m:oMath xmlns:m="http://schemas.openxmlformats.org/officeDocument/2006/math">
                    <m:r>
                      <a:rPr lang="en-US" sz="1800" b="0" i="1">
                        <a:solidFill>
                          <a:schemeClr val="tx2"/>
                        </a:solidFill>
                        <a:latin typeface="Cambria Math" panose="02040503050406030204" pitchFamily="18" charset="0"/>
                        <a:ea typeface="Cambria Math" panose="02040503050406030204" pitchFamily="18" charset="0"/>
                      </a:rPr>
                      <m:t>→</m:t>
                    </m:r>
                  </m:oMath>
                </a14:m>
                <a:r>
                  <a:rPr lang="en-US" sz="1800" b="0" dirty="0">
                    <a:solidFill>
                      <a:schemeClr val="tx2"/>
                    </a:solidFill>
                    <a:latin typeface="+mn-lt"/>
                    <a:ea typeface="ＭＳ Ｐゴシック" charset="0"/>
                  </a:rPr>
                  <a:t> More than one hole)</a:t>
                </a:r>
              </a:p>
              <a:p>
                <a:pPr marL="457200" indent="-457200">
                  <a:lnSpc>
                    <a:spcPct val="90000"/>
                  </a:lnSpc>
                  <a:spcBef>
                    <a:spcPct val="20000"/>
                  </a:spcBef>
                  <a:buAutoNum type="arabicPeriod"/>
                </a:pPr>
                <a:r>
                  <a:rPr lang="en-US" sz="1800" b="0" dirty="0">
                    <a:solidFill>
                      <a:schemeClr val="tx2"/>
                    </a:solidFill>
                    <a:latin typeface="+mn-lt"/>
                    <a:ea typeface="ＭＳ Ｐゴシック" charset="0"/>
                  </a:rPr>
                  <a:t>Set this factor equal to zero and solve for x.</a:t>
                </a:r>
              </a:p>
              <a:p>
                <a:pPr marL="457200" indent="-457200">
                  <a:lnSpc>
                    <a:spcPct val="90000"/>
                  </a:lnSpc>
                  <a:spcBef>
                    <a:spcPct val="20000"/>
                  </a:spcBef>
                  <a:buFontTx/>
                  <a:buAutoNum type="arabicPeriod"/>
                </a:pPr>
                <a:r>
                  <a:rPr lang="en-US" sz="1800" b="0" dirty="0">
                    <a:solidFill>
                      <a:schemeClr val="tx2"/>
                    </a:solidFill>
                    <a:latin typeface="+mn-lt"/>
                    <a:ea typeface="ＭＳ Ｐゴシック" charset="0"/>
                  </a:rPr>
                  <a:t>Simplify the rational function.</a:t>
                </a:r>
              </a:p>
              <a:p>
                <a:pPr marL="457200" indent="-457200">
                  <a:lnSpc>
                    <a:spcPct val="90000"/>
                  </a:lnSpc>
                  <a:spcBef>
                    <a:spcPct val="20000"/>
                  </a:spcBef>
                  <a:buAutoNum type="arabicPeriod"/>
                </a:pPr>
                <a:r>
                  <a:rPr lang="en-US" sz="1800" b="0" dirty="0">
                    <a:solidFill>
                      <a:schemeClr val="tx2"/>
                    </a:solidFill>
                    <a:latin typeface="+mn-lt"/>
                    <a:ea typeface="ＭＳ Ｐゴシック" charset="0"/>
                  </a:rPr>
                  <a:t>Find the ordered pair (x, y) by substituting x into the simplified equation to get the value of y.</a:t>
                </a:r>
              </a:p>
            </p:txBody>
          </p:sp>
        </mc:Choice>
        <mc:Fallback xmlns="">
          <p:sp>
            <p:nvSpPr>
              <p:cNvPr id="3" name="TextBox 2">
                <a:extLst>
                  <a:ext uri="{FF2B5EF4-FFF2-40B4-BE49-F238E27FC236}">
                    <a16:creationId xmlns:a16="http://schemas.microsoft.com/office/drawing/2014/main" id="{3A13560F-CE59-2049-87B6-639B9EECF2A0}"/>
                  </a:ext>
                </a:extLst>
              </p:cNvPr>
              <p:cNvSpPr txBox="1">
                <a:spLocks noRot="1" noChangeAspect="1" noMove="1" noResize="1" noEditPoints="1" noAdjustHandles="1" noChangeArrowheads="1" noChangeShapeType="1" noTextEdit="1"/>
              </p:cNvSpPr>
              <p:nvPr/>
            </p:nvSpPr>
            <p:spPr bwMode="auto">
              <a:xfrm>
                <a:off x="304800" y="1600200"/>
                <a:ext cx="3657600" cy="4525963"/>
              </a:xfrm>
              <a:prstGeom prst="rect">
                <a:avLst/>
              </a:prstGeom>
              <a:blipFill>
                <a:blip r:embed="rId2"/>
                <a:stretch>
                  <a:fillRect l="-1736" t="-1681" r="-3125"/>
                </a:stretch>
              </a:blipFill>
              <a:ln>
                <a:noFill/>
              </a:ln>
            </p:spPr>
            <p:txBody>
              <a:bodyPr/>
              <a:lstStyle/>
              <a:p>
                <a:r>
                  <a:rPr lang="en-US">
                    <a:noFill/>
                  </a:rPr>
                  <a:t> </a:t>
                </a:r>
              </a:p>
            </p:txBody>
          </p:sp>
        </mc:Fallback>
      </mc:AlternateContent>
      <p:sp>
        <p:nvSpPr>
          <p:cNvPr id="5" name="AutoShape 2" descr="\large \text{(15−2x)(20−2x)x}">
            <a:extLst>
              <a:ext uri="{FF2B5EF4-FFF2-40B4-BE49-F238E27FC236}">
                <a16:creationId xmlns:a16="http://schemas.microsoft.com/office/drawing/2014/main" id="{7696AF77-43A7-7C48-9B6D-4C904F420EED}"/>
              </a:ext>
            </a:extLst>
          </p:cNvPr>
          <p:cNvSpPr>
            <a:spLocks noChangeAspect="1" noChangeArrowheads="1"/>
          </p:cNvSpPr>
          <p:nvPr/>
        </p:nvSpPr>
        <p:spPr bwMode="auto">
          <a:xfrm>
            <a:off x="12036425" y="-460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3" descr="\large 4x^3-70x^2+300x">
            <a:extLst>
              <a:ext uri="{FF2B5EF4-FFF2-40B4-BE49-F238E27FC236}">
                <a16:creationId xmlns:a16="http://schemas.microsoft.com/office/drawing/2014/main" id="{21D3C533-8DF8-4D4E-9753-9B08B0052C37}"/>
              </a:ext>
            </a:extLst>
          </p:cNvPr>
          <p:cNvSpPr>
            <a:spLocks noChangeAspect="1" noChangeArrowheads="1"/>
          </p:cNvSpPr>
          <p:nvPr/>
        </p:nvSpPr>
        <p:spPr bwMode="auto">
          <a:xfrm>
            <a:off x="14316075" y="-460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9EB4652-8E4F-B140-9C12-C15E576208C2}"/>
                  </a:ext>
                </a:extLst>
              </p:cNvPr>
              <p:cNvSpPr txBox="1"/>
              <p:nvPr/>
            </p:nvSpPr>
            <p:spPr bwMode="auto">
              <a:xfrm>
                <a:off x="3962400" y="1600199"/>
                <a:ext cx="4876800" cy="4525963"/>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a:lnSpc>
                    <a:spcPct val="90000"/>
                  </a:lnSpc>
                  <a:spcBef>
                    <a:spcPct val="20000"/>
                  </a:spcBef>
                </a:pPr>
                <a:r>
                  <a:rPr lang="en-US" sz="1800" b="0" dirty="0">
                    <a:solidFill>
                      <a:schemeClr val="tx2"/>
                    </a:solidFill>
                    <a:latin typeface="+mn-lt"/>
                    <a:ea typeface="ＭＳ Ｐゴシック" charset="0"/>
                  </a:rPr>
                  <a:t>Identify the coordinates of the hole(s) for which the following rational functions will be discontinuous.</a:t>
                </a:r>
              </a:p>
              <a:p>
                <a:pPr>
                  <a:lnSpc>
                    <a:spcPct val="90000"/>
                  </a:lnSpc>
                  <a:spcBef>
                    <a:spcPct val="20000"/>
                  </a:spcBef>
                </a:pPr>
                <a:endParaRPr lang="en-US" sz="2000" b="0" dirty="0">
                  <a:solidFill>
                    <a:schemeClr val="tx2"/>
                  </a:solidFill>
                  <a:latin typeface="+mn-lt"/>
                  <a:ea typeface="ＭＳ Ｐゴシック" charset="0"/>
                </a:endParaRPr>
              </a:p>
              <a:p>
                <a:pPr>
                  <a:lnSpc>
                    <a:spcPct val="90000"/>
                  </a:lnSpc>
                  <a:spcBef>
                    <a:spcPct val="20000"/>
                  </a:spcBef>
                </a:pPr>
                <a:r>
                  <a:rPr lang="en-US" sz="2000" b="0" dirty="0">
                    <a:solidFill>
                      <a:schemeClr val="tx2"/>
                    </a:solidFill>
                    <a:ea typeface="ＭＳ Ｐゴシック" charset="0"/>
                  </a:rPr>
                  <a:t>c.  </a:t>
                </a:r>
                <a14:m>
                  <m:oMath xmlns:m="http://schemas.openxmlformats.org/officeDocument/2006/math">
                    <m:r>
                      <a:rPr lang="en-US" sz="2000" b="0" i="1" smtClean="0">
                        <a:solidFill>
                          <a:schemeClr val="tx2"/>
                        </a:solidFill>
                        <a:latin typeface="Cambria Math" panose="02040503050406030204" pitchFamily="18" charset="0"/>
                        <a:ea typeface="ＭＳ Ｐゴシック" charset="0"/>
                      </a:rPr>
                      <m:t>𝑓</m:t>
                    </m:r>
                    <m:d>
                      <m:dPr>
                        <m:ctrlPr>
                          <a:rPr lang="en-US" sz="2000" b="0" i="1" smtClean="0">
                            <a:solidFill>
                              <a:schemeClr val="tx2"/>
                            </a:solidFill>
                            <a:latin typeface="Cambria Math" panose="02040503050406030204" pitchFamily="18" charset="0"/>
                            <a:ea typeface="ＭＳ Ｐゴシック" charset="0"/>
                          </a:rPr>
                        </m:ctrlPr>
                      </m:dPr>
                      <m:e>
                        <m:r>
                          <a:rPr lang="en-US" sz="2000" b="0" i="1" smtClean="0">
                            <a:solidFill>
                              <a:schemeClr val="tx2"/>
                            </a:solidFill>
                            <a:latin typeface="Cambria Math" panose="02040503050406030204" pitchFamily="18" charset="0"/>
                            <a:ea typeface="ＭＳ Ｐゴシック" charset="0"/>
                          </a:rPr>
                          <m:t>𝑥</m:t>
                        </m:r>
                      </m:e>
                    </m:d>
                    <m:r>
                      <a:rPr lang="en-US" sz="2000" b="0" i="1" smtClean="0">
                        <a:solidFill>
                          <a:schemeClr val="tx2"/>
                        </a:solidFill>
                        <a:latin typeface="Cambria Math" panose="02040503050406030204" pitchFamily="18" charset="0"/>
                        <a:ea typeface="ＭＳ Ｐゴシック" charset="0"/>
                      </a:rPr>
                      <m:t>=</m:t>
                    </m:r>
                    <m:f>
                      <m:fPr>
                        <m:ctrlPr>
                          <a:rPr lang="en-US" sz="2000" b="0" i="1" smtClean="0">
                            <a:solidFill>
                              <a:schemeClr val="tx2"/>
                            </a:solidFill>
                            <a:latin typeface="Cambria Math" panose="02040503050406030204" pitchFamily="18" charset="0"/>
                            <a:ea typeface="ＭＳ Ｐゴシック" charset="0"/>
                          </a:rPr>
                        </m:ctrlPr>
                      </m:fPr>
                      <m:num>
                        <m:sSup>
                          <m:sSupPr>
                            <m:ctrlPr>
                              <a:rPr lang="en-US" sz="2000" b="0" i="1" smtClean="0">
                                <a:solidFill>
                                  <a:schemeClr val="tx2"/>
                                </a:solidFill>
                                <a:latin typeface="Cambria Math" panose="02040503050406030204" pitchFamily="18" charset="0"/>
                                <a:ea typeface="ＭＳ Ｐゴシック" charset="0"/>
                              </a:rPr>
                            </m:ctrlPr>
                          </m:sSupPr>
                          <m:e>
                            <m:r>
                              <a:rPr lang="en-US" sz="2000" b="0" i="1" smtClean="0">
                                <a:solidFill>
                                  <a:schemeClr val="tx2"/>
                                </a:solidFill>
                                <a:latin typeface="Cambria Math" panose="02040503050406030204" pitchFamily="18" charset="0"/>
                                <a:ea typeface="ＭＳ Ｐゴシック" charset="0"/>
                              </a:rPr>
                              <m:t>𝑥</m:t>
                            </m:r>
                          </m:e>
                          <m:sup>
                            <m:r>
                              <a:rPr lang="en-US" sz="2000" b="0" i="1" smtClean="0">
                                <a:solidFill>
                                  <a:schemeClr val="tx2"/>
                                </a:solidFill>
                                <a:latin typeface="Cambria Math" panose="02040503050406030204" pitchFamily="18" charset="0"/>
                                <a:ea typeface="ＭＳ Ｐゴシック" charset="0"/>
                              </a:rPr>
                              <m:t>2</m:t>
                            </m:r>
                          </m:sup>
                        </m:sSup>
                        <m:r>
                          <a:rPr lang="en-US" sz="2000" b="0" i="1" smtClean="0">
                            <a:solidFill>
                              <a:schemeClr val="tx2"/>
                            </a:solidFill>
                            <a:latin typeface="Cambria Math" panose="02040503050406030204" pitchFamily="18" charset="0"/>
                            <a:ea typeface="ＭＳ Ｐゴシック" charset="0"/>
                          </a:rPr>
                          <m:t>−3</m:t>
                        </m:r>
                        <m:r>
                          <a:rPr lang="en-US" sz="2000" b="0" i="1" smtClean="0">
                            <a:solidFill>
                              <a:schemeClr val="tx2"/>
                            </a:solidFill>
                            <a:latin typeface="Cambria Math" panose="02040503050406030204" pitchFamily="18" charset="0"/>
                            <a:ea typeface="ＭＳ Ｐゴシック" charset="0"/>
                          </a:rPr>
                          <m:t>𝑥</m:t>
                        </m:r>
                        <m:r>
                          <a:rPr lang="en-US" sz="2000" b="0" i="1" smtClean="0">
                            <a:solidFill>
                              <a:schemeClr val="tx2"/>
                            </a:solidFill>
                            <a:latin typeface="Cambria Math" panose="02040503050406030204" pitchFamily="18" charset="0"/>
                            <a:ea typeface="ＭＳ Ｐゴシック" charset="0"/>
                          </a:rPr>
                          <m:t>−4</m:t>
                        </m:r>
                      </m:num>
                      <m:den>
                        <m:sSup>
                          <m:sSupPr>
                            <m:ctrlPr>
                              <a:rPr lang="en-US" sz="2000" b="0" i="1" smtClean="0">
                                <a:solidFill>
                                  <a:schemeClr val="tx2"/>
                                </a:solidFill>
                                <a:latin typeface="Cambria Math" panose="02040503050406030204" pitchFamily="18" charset="0"/>
                                <a:ea typeface="ＭＳ Ｐゴシック" charset="0"/>
                              </a:rPr>
                            </m:ctrlPr>
                          </m:sSupPr>
                          <m:e>
                            <m:r>
                              <a:rPr lang="en-US" sz="2000" b="0" i="1" smtClean="0">
                                <a:solidFill>
                                  <a:schemeClr val="tx2"/>
                                </a:solidFill>
                                <a:latin typeface="Cambria Math" panose="02040503050406030204" pitchFamily="18" charset="0"/>
                                <a:ea typeface="ＭＳ Ｐゴシック" charset="0"/>
                              </a:rPr>
                              <m:t>𝑥</m:t>
                            </m:r>
                          </m:e>
                          <m:sup>
                            <m:r>
                              <a:rPr lang="en-US" sz="2000" b="0" i="1" smtClean="0">
                                <a:solidFill>
                                  <a:schemeClr val="tx2"/>
                                </a:solidFill>
                                <a:latin typeface="Cambria Math" panose="02040503050406030204" pitchFamily="18" charset="0"/>
                                <a:ea typeface="ＭＳ Ｐゴシック" charset="0"/>
                              </a:rPr>
                              <m:t>2</m:t>
                            </m:r>
                          </m:sup>
                        </m:sSup>
                        <m:r>
                          <a:rPr lang="en-US" sz="2000" b="0" i="1" smtClean="0">
                            <a:solidFill>
                              <a:schemeClr val="tx2"/>
                            </a:solidFill>
                            <a:latin typeface="Cambria Math" panose="02040503050406030204" pitchFamily="18" charset="0"/>
                            <a:ea typeface="ＭＳ Ｐゴシック" charset="0"/>
                          </a:rPr>
                          <m:t>+6</m:t>
                        </m:r>
                        <m:r>
                          <a:rPr lang="en-US" sz="2000" b="0" i="1" smtClean="0">
                            <a:solidFill>
                              <a:schemeClr val="tx2"/>
                            </a:solidFill>
                            <a:latin typeface="Cambria Math" panose="02040503050406030204" pitchFamily="18" charset="0"/>
                            <a:ea typeface="ＭＳ Ｐゴシック" charset="0"/>
                          </a:rPr>
                          <m:t>𝑥</m:t>
                        </m:r>
                        <m:r>
                          <a:rPr lang="en-US" sz="2000" b="0" i="1" smtClean="0">
                            <a:solidFill>
                              <a:schemeClr val="tx2"/>
                            </a:solidFill>
                            <a:latin typeface="Cambria Math" panose="02040503050406030204" pitchFamily="18" charset="0"/>
                            <a:ea typeface="ＭＳ Ｐゴシック" charset="0"/>
                          </a:rPr>
                          <m:t>+5</m:t>
                        </m:r>
                      </m:den>
                    </m:f>
                  </m:oMath>
                </a14:m>
                <a:endParaRPr lang="en-US" sz="2000" b="0" dirty="0">
                  <a:solidFill>
                    <a:schemeClr val="tx2"/>
                  </a:solidFill>
                  <a:latin typeface="+mn-lt"/>
                  <a:ea typeface="ＭＳ Ｐゴシック" charset="0"/>
                </a:endParaRPr>
              </a:p>
              <a:p>
                <a:pPr marL="457200" indent="-457200">
                  <a:lnSpc>
                    <a:spcPct val="90000"/>
                  </a:lnSpc>
                  <a:spcBef>
                    <a:spcPct val="20000"/>
                  </a:spcBef>
                  <a:buAutoNum type="alphaLcPeriod"/>
                </a:pPr>
                <a:endParaRPr lang="en-US" sz="2000" b="0" dirty="0">
                  <a:solidFill>
                    <a:schemeClr val="tx2"/>
                  </a:solidFill>
                  <a:latin typeface="+mn-lt"/>
                  <a:ea typeface="ＭＳ Ｐゴシック" charset="0"/>
                </a:endParaRPr>
              </a:p>
              <a:p>
                <a:pPr>
                  <a:lnSpc>
                    <a:spcPct val="90000"/>
                  </a:lnSpc>
                  <a:spcBef>
                    <a:spcPct val="20000"/>
                  </a:spcBef>
                </a:pPr>
                <a:endParaRPr lang="en-US" sz="2000" b="0" dirty="0">
                  <a:solidFill>
                    <a:schemeClr val="tx2"/>
                  </a:solidFill>
                  <a:latin typeface="+mn-lt"/>
                  <a:ea typeface="ＭＳ Ｐゴシック" charset="0"/>
                </a:endParaRPr>
              </a:p>
              <a:p>
                <a:pPr>
                  <a:lnSpc>
                    <a:spcPct val="90000"/>
                  </a:lnSpc>
                  <a:spcBef>
                    <a:spcPct val="20000"/>
                  </a:spcBef>
                </a:pPr>
                <a:endParaRPr lang="en-US" b="0" dirty="0">
                  <a:solidFill>
                    <a:srgbClr val="7030A0"/>
                  </a:solidFill>
                  <a:latin typeface="+mn-lt"/>
                  <a:ea typeface="ＭＳ Ｐゴシック" charset="0"/>
                </a:endParaRPr>
              </a:p>
            </p:txBody>
          </p:sp>
        </mc:Choice>
        <mc:Fallback xmlns="">
          <p:sp>
            <p:nvSpPr>
              <p:cNvPr id="7" name="TextBox 6">
                <a:extLst>
                  <a:ext uri="{FF2B5EF4-FFF2-40B4-BE49-F238E27FC236}">
                    <a16:creationId xmlns:a16="http://schemas.microsoft.com/office/drawing/2014/main" id="{59EB4652-8E4F-B140-9C12-C15E576208C2}"/>
                  </a:ext>
                </a:extLst>
              </p:cNvPr>
              <p:cNvSpPr txBox="1">
                <a:spLocks noRot="1" noChangeAspect="1" noMove="1" noResize="1" noEditPoints="1" noAdjustHandles="1" noChangeArrowheads="1" noChangeShapeType="1" noTextEdit="1"/>
              </p:cNvSpPr>
              <p:nvPr/>
            </p:nvSpPr>
            <p:spPr bwMode="auto">
              <a:xfrm>
                <a:off x="3962400" y="1600199"/>
                <a:ext cx="4876800" cy="4525963"/>
              </a:xfrm>
              <a:prstGeom prst="rect">
                <a:avLst/>
              </a:prstGeom>
              <a:blipFill>
                <a:blip r:embed="rId3"/>
                <a:stretch>
                  <a:fillRect l="-1302" t="-1117" r="-781"/>
                </a:stretch>
              </a:blipFill>
              <a:ln>
                <a:noFill/>
              </a:ln>
            </p:spPr>
            <p:txBody>
              <a:bodyPr/>
              <a:lstStyle/>
              <a:p>
                <a:r>
                  <a:rPr lang="en-US">
                    <a:noFill/>
                  </a:rPr>
                  <a:t> </a:t>
                </a:r>
              </a:p>
            </p:txBody>
          </p:sp>
        </mc:Fallback>
      </mc:AlternateContent>
      <p:grpSp>
        <p:nvGrpSpPr>
          <p:cNvPr id="27" name="Group 26">
            <a:extLst>
              <a:ext uri="{FF2B5EF4-FFF2-40B4-BE49-F238E27FC236}">
                <a16:creationId xmlns:a16="http://schemas.microsoft.com/office/drawing/2014/main" id="{EA6F6C8B-139E-4914-AD15-2E28383240B8}"/>
              </a:ext>
            </a:extLst>
          </p:cNvPr>
          <p:cNvGrpSpPr/>
          <p:nvPr/>
        </p:nvGrpSpPr>
        <p:grpSpPr>
          <a:xfrm>
            <a:off x="6142968" y="2712168"/>
            <a:ext cx="147600" cy="86400"/>
            <a:chOff x="6142968" y="2712168"/>
            <a:chExt cx="147600" cy="86400"/>
          </a:xfrm>
        </p:grpSpPr>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FA4D10B2-7CD5-46D1-B9C1-5E291C3326C9}"/>
                    </a:ext>
                  </a:extLst>
                </p14:cNvPr>
                <p14:cNvContentPartPr/>
                <p14:nvPr/>
              </p14:nvContentPartPr>
              <p14:xfrm>
                <a:off x="6142968" y="2712168"/>
                <a:ext cx="147600" cy="21600"/>
              </p14:xfrm>
            </p:contentPart>
          </mc:Choice>
          <mc:Fallback>
            <p:pic>
              <p:nvPicPr>
                <p:cNvPr id="4" name="Ink 3">
                  <a:extLst>
                    <a:ext uri="{FF2B5EF4-FFF2-40B4-BE49-F238E27FC236}">
                      <a16:creationId xmlns:a16="http://schemas.microsoft.com/office/drawing/2014/main" id="{FA4D10B2-7CD5-46D1-B9C1-5E291C3326C9}"/>
                    </a:ext>
                  </a:extLst>
                </p:cNvPr>
                <p:cNvPicPr/>
                <p:nvPr/>
              </p:nvPicPr>
              <p:blipFill>
                <a:blip r:embed="rId5"/>
                <a:stretch>
                  <a:fillRect/>
                </a:stretch>
              </p:blipFill>
              <p:spPr>
                <a:xfrm>
                  <a:off x="6138648" y="2707848"/>
                  <a:ext cx="1562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Ink 7">
                  <a:extLst>
                    <a:ext uri="{FF2B5EF4-FFF2-40B4-BE49-F238E27FC236}">
                      <a16:creationId xmlns:a16="http://schemas.microsoft.com/office/drawing/2014/main" id="{E0FB1555-4239-4C2E-97A2-130F5FFD9F4F}"/>
                    </a:ext>
                  </a:extLst>
                </p14:cNvPr>
                <p14:cNvContentPartPr/>
                <p14:nvPr/>
              </p14:nvContentPartPr>
              <p14:xfrm>
                <a:off x="6153768" y="2788488"/>
                <a:ext cx="118080" cy="10080"/>
              </p14:xfrm>
            </p:contentPart>
          </mc:Choice>
          <mc:Fallback>
            <p:pic>
              <p:nvPicPr>
                <p:cNvPr id="8" name="Ink 7">
                  <a:extLst>
                    <a:ext uri="{FF2B5EF4-FFF2-40B4-BE49-F238E27FC236}">
                      <a16:creationId xmlns:a16="http://schemas.microsoft.com/office/drawing/2014/main" id="{E0FB1555-4239-4C2E-97A2-130F5FFD9F4F}"/>
                    </a:ext>
                  </a:extLst>
                </p:cNvPr>
                <p:cNvPicPr/>
                <p:nvPr/>
              </p:nvPicPr>
              <p:blipFill>
                <a:blip r:embed="rId7"/>
                <a:stretch>
                  <a:fillRect/>
                </a:stretch>
              </p:blipFill>
              <p:spPr>
                <a:xfrm>
                  <a:off x="6149448" y="2784168"/>
                  <a:ext cx="126720" cy="18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44" name="Ink 43">
                <a:extLst>
                  <a:ext uri="{FF2B5EF4-FFF2-40B4-BE49-F238E27FC236}">
                    <a16:creationId xmlns:a16="http://schemas.microsoft.com/office/drawing/2014/main" id="{B75F721D-21E7-4C66-B1DD-5BCEDF43DA3E}"/>
                  </a:ext>
                </a:extLst>
              </p14:cNvPr>
              <p14:cNvContentPartPr/>
              <p14:nvPr/>
            </p14:nvContentPartPr>
            <p14:xfrm>
              <a:off x="6483168" y="2797488"/>
              <a:ext cx="2474640" cy="46440"/>
            </p14:xfrm>
          </p:contentPart>
        </mc:Choice>
        <mc:Fallback>
          <p:pic>
            <p:nvPicPr>
              <p:cNvPr id="44" name="Ink 43">
                <a:extLst>
                  <a:ext uri="{FF2B5EF4-FFF2-40B4-BE49-F238E27FC236}">
                    <a16:creationId xmlns:a16="http://schemas.microsoft.com/office/drawing/2014/main" id="{B75F721D-21E7-4C66-B1DD-5BCEDF43DA3E}"/>
                  </a:ext>
                </a:extLst>
              </p:cNvPr>
              <p:cNvPicPr/>
              <p:nvPr/>
            </p:nvPicPr>
            <p:blipFill>
              <a:blip r:embed="rId9"/>
              <a:stretch>
                <a:fillRect/>
              </a:stretch>
            </p:blipFill>
            <p:spPr>
              <a:xfrm>
                <a:off x="6478848" y="2793168"/>
                <a:ext cx="2483280" cy="55080"/>
              </a:xfrm>
              <a:prstGeom prst="rect">
                <a:avLst/>
              </a:prstGeom>
            </p:spPr>
          </p:pic>
        </mc:Fallback>
      </mc:AlternateContent>
      <p:grpSp>
        <p:nvGrpSpPr>
          <p:cNvPr id="129" name="Group 128">
            <a:extLst>
              <a:ext uri="{FF2B5EF4-FFF2-40B4-BE49-F238E27FC236}">
                <a16:creationId xmlns:a16="http://schemas.microsoft.com/office/drawing/2014/main" id="{EE381544-1069-4C76-BBCF-724E12A936CE}"/>
              </a:ext>
            </a:extLst>
          </p:cNvPr>
          <p:cNvGrpSpPr/>
          <p:nvPr/>
        </p:nvGrpSpPr>
        <p:grpSpPr>
          <a:xfrm>
            <a:off x="6416928" y="2285568"/>
            <a:ext cx="2215800" cy="993600"/>
            <a:chOff x="6416928" y="2285568"/>
            <a:chExt cx="2215800" cy="993600"/>
          </a:xfrm>
        </p:grpSpPr>
        <mc:AlternateContent xmlns:mc="http://schemas.openxmlformats.org/markup-compatibility/2006">
          <mc:Choice xmlns:p14="http://schemas.microsoft.com/office/powerpoint/2010/main" Requires="p14">
            <p:contentPart p14:bwMode="auto" r:id="rId10">
              <p14:nvContentPartPr>
                <p14:cNvPr id="45" name="Ink 44">
                  <a:extLst>
                    <a:ext uri="{FF2B5EF4-FFF2-40B4-BE49-F238E27FC236}">
                      <a16:creationId xmlns:a16="http://schemas.microsoft.com/office/drawing/2014/main" id="{272D6CF2-7C57-4256-805E-DC3C8B275DF1}"/>
                    </a:ext>
                  </a:extLst>
                </p14:cNvPr>
                <p14:cNvContentPartPr/>
                <p14:nvPr/>
              </p14:nvContentPartPr>
              <p14:xfrm>
                <a:off x="6453288" y="2386368"/>
                <a:ext cx="84600" cy="356040"/>
              </p14:xfrm>
            </p:contentPart>
          </mc:Choice>
          <mc:Fallback>
            <p:pic>
              <p:nvPicPr>
                <p:cNvPr id="45" name="Ink 44">
                  <a:extLst>
                    <a:ext uri="{FF2B5EF4-FFF2-40B4-BE49-F238E27FC236}">
                      <a16:creationId xmlns:a16="http://schemas.microsoft.com/office/drawing/2014/main" id="{272D6CF2-7C57-4256-805E-DC3C8B275DF1}"/>
                    </a:ext>
                  </a:extLst>
                </p:cNvPr>
                <p:cNvPicPr/>
                <p:nvPr/>
              </p:nvPicPr>
              <p:blipFill>
                <a:blip r:embed="rId11"/>
                <a:stretch>
                  <a:fillRect/>
                </a:stretch>
              </p:blipFill>
              <p:spPr>
                <a:xfrm>
                  <a:off x="6448968" y="2382048"/>
                  <a:ext cx="93240" cy="3646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6" name="Ink 45">
                  <a:extLst>
                    <a:ext uri="{FF2B5EF4-FFF2-40B4-BE49-F238E27FC236}">
                      <a16:creationId xmlns:a16="http://schemas.microsoft.com/office/drawing/2014/main" id="{20CD507D-4CAD-401A-BFBF-E98C9746158E}"/>
                    </a:ext>
                  </a:extLst>
                </p14:cNvPr>
                <p14:cNvContentPartPr/>
                <p14:nvPr/>
              </p14:nvContentPartPr>
              <p14:xfrm>
                <a:off x="6592608" y="2532528"/>
                <a:ext cx="106200" cy="127080"/>
              </p14:xfrm>
            </p:contentPart>
          </mc:Choice>
          <mc:Fallback>
            <p:pic>
              <p:nvPicPr>
                <p:cNvPr id="46" name="Ink 45">
                  <a:extLst>
                    <a:ext uri="{FF2B5EF4-FFF2-40B4-BE49-F238E27FC236}">
                      <a16:creationId xmlns:a16="http://schemas.microsoft.com/office/drawing/2014/main" id="{20CD507D-4CAD-401A-BFBF-E98C9746158E}"/>
                    </a:ext>
                  </a:extLst>
                </p:cNvPr>
                <p:cNvPicPr/>
                <p:nvPr/>
              </p:nvPicPr>
              <p:blipFill>
                <a:blip r:embed="rId13"/>
                <a:stretch>
                  <a:fillRect/>
                </a:stretch>
              </p:blipFill>
              <p:spPr>
                <a:xfrm>
                  <a:off x="6588288" y="2528208"/>
                  <a:ext cx="1148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7" name="Ink 46">
                  <a:extLst>
                    <a:ext uri="{FF2B5EF4-FFF2-40B4-BE49-F238E27FC236}">
                      <a16:creationId xmlns:a16="http://schemas.microsoft.com/office/drawing/2014/main" id="{C0BC8C41-F5AE-470B-9559-43B816D9F15C}"/>
                    </a:ext>
                  </a:extLst>
                </p14:cNvPr>
                <p14:cNvContentPartPr/>
                <p14:nvPr/>
              </p14:nvContentPartPr>
              <p14:xfrm>
                <a:off x="6602328" y="2504808"/>
                <a:ext cx="118440" cy="156600"/>
              </p14:xfrm>
            </p:contentPart>
          </mc:Choice>
          <mc:Fallback>
            <p:pic>
              <p:nvPicPr>
                <p:cNvPr id="47" name="Ink 46">
                  <a:extLst>
                    <a:ext uri="{FF2B5EF4-FFF2-40B4-BE49-F238E27FC236}">
                      <a16:creationId xmlns:a16="http://schemas.microsoft.com/office/drawing/2014/main" id="{C0BC8C41-F5AE-470B-9559-43B816D9F15C}"/>
                    </a:ext>
                  </a:extLst>
                </p:cNvPr>
                <p:cNvPicPr/>
                <p:nvPr/>
              </p:nvPicPr>
              <p:blipFill>
                <a:blip r:embed="rId15"/>
                <a:stretch>
                  <a:fillRect/>
                </a:stretch>
              </p:blipFill>
              <p:spPr>
                <a:xfrm>
                  <a:off x="6598008" y="2500488"/>
                  <a:ext cx="12708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8" name="Ink 47">
                  <a:extLst>
                    <a:ext uri="{FF2B5EF4-FFF2-40B4-BE49-F238E27FC236}">
                      <a16:creationId xmlns:a16="http://schemas.microsoft.com/office/drawing/2014/main" id="{56795E31-458E-4E35-AFE5-D7EE1F583D81}"/>
                    </a:ext>
                  </a:extLst>
                </p14:cNvPr>
                <p14:cNvContentPartPr/>
                <p14:nvPr/>
              </p14:nvContentPartPr>
              <p14:xfrm>
                <a:off x="6748128" y="2614968"/>
                <a:ext cx="81360" cy="360"/>
              </p14:xfrm>
            </p:contentPart>
          </mc:Choice>
          <mc:Fallback>
            <p:pic>
              <p:nvPicPr>
                <p:cNvPr id="48" name="Ink 47">
                  <a:extLst>
                    <a:ext uri="{FF2B5EF4-FFF2-40B4-BE49-F238E27FC236}">
                      <a16:creationId xmlns:a16="http://schemas.microsoft.com/office/drawing/2014/main" id="{56795E31-458E-4E35-AFE5-D7EE1F583D81}"/>
                    </a:ext>
                  </a:extLst>
                </p:cNvPr>
                <p:cNvPicPr/>
                <p:nvPr/>
              </p:nvPicPr>
              <p:blipFill>
                <a:blip r:embed="rId17"/>
                <a:stretch>
                  <a:fillRect/>
                </a:stretch>
              </p:blipFill>
              <p:spPr>
                <a:xfrm>
                  <a:off x="6743808" y="2610648"/>
                  <a:ext cx="90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9" name="Ink 48">
                  <a:extLst>
                    <a:ext uri="{FF2B5EF4-FFF2-40B4-BE49-F238E27FC236}">
                      <a16:creationId xmlns:a16="http://schemas.microsoft.com/office/drawing/2014/main" id="{D91D3FB5-040E-43B8-A520-8FEF55472E56}"/>
                    </a:ext>
                  </a:extLst>
                </p14:cNvPr>
                <p14:cNvContentPartPr/>
                <p14:nvPr/>
              </p14:nvContentPartPr>
              <p14:xfrm>
                <a:off x="6953328" y="2523168"/>
                <a:ext cx="114120" cy="103320"/>
              </p14:xfrm>
            </p:contentPart>
          </mc:Choice>
          <mc:Fallback>
            <p:pic>
              <p:nvPicPr>
                <p:cNvPr id="49" name="Ink 48">
                  <a:extLst>
                    <a:ext uri="{FF2B5EF4-FFF2-40B4-BE49-F238E27FC236}">
                      <a16:creationId xmlns:a16="http://schemas.microsoft.com/office/drawing/2014/main" id="{D91D3FB5-040E-43B8-A520-8FEF55472E56}"/>
                    </a:ext>
                  </a:extLst>
                </p:cNvPr>
                <p:cNvPicPr/>
                <p:nvPr/>
              </p:nvPicPr>
              <p:blipFill>
                <a:blip r:embed="rId19"/>
                <a:stretch>
                  <a:fillRect/>
                </a:stretch>
              </p:blipFill>
              <p:spPr>
                <a:xfrm>
                  <a:off x="6949008" y="2518848"/>
                  <a:ext cx="1227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0" name="Ink 49">
                  <a:extLst>
                    <a:ext uri="{FF2B5EF4-FFF2-40B4-BE49-F238E27FC236}">
                      <a16:creationId xmlns:a16="http://schemas.microsoft.com/office/drawing/2014/main" id="{694287E2-7634-4F24-B407-BA6E2213450B}"/>
                    </a:ext>
                  </a:extLst>
                </p14:cNvPr>
                <p14:cNvContentPartPr/>
                <p14:nvPr/>
              </p14:nvContentPartPr>
              <p14:xfrm>
                <a:off x="7067088" y="2504808"/>
                <a:ext cx="25920" cy="210240"/>
              </p14:xfrm>
            </p:contentPart>
          </mc:Choice>
          <mc:Fallback>
            <p:pic>
              <p:nvPicPr>
                <p:cNvPr id="50" name="Ink 49">
                  <a:extLst>
                    <a:ext uri="{FF2B5EF4-FFF2-40B4-BE49-F238E27FC236}">
                      <a16:creationId xmlns:a16="http://schemas.microsoft.com/office/drawing/2014/main" id="{694287E2-7634-4F24-B407-BA6E2213450B}"/>
                    </a:ext>
                  </a:extLst>
                </p:cNvPr>
                <p:cNvPicPr/>
                <p:nvPr/>
              </p:nvPicPr>
              <p:blipFill>
                <a:blip r:embed="rId21"/>
                <a:stretch>
                  <a:fillRect/>
                </a:stretch>
              </p:blipFill>
              <p:spPr>
                <a:xfrm>
                  <a:off x="7062768" y="2500488"/>
                  <a:ext cx="345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1" name="Ink 50">
                  <a:extLst>
                    <a:ext uri="{FF2B5EF4-FFF2-40B4-BE49-F238E27FC236}">
                      <a16:creationId xmlns:a16="http://schemas.microsoft.com/office/drawing/2014/main" id="{92E4C16C-E3EF-4FD2-9B6F-F7468369838A}"/>
                    </a:ext>
                  </a:extLst>
                </p14:cNvPr>
                <p14:cNvContentPartPr/>
                <p14:nvPr/>
              </p14:nvContentPartPr>
              <p14:xfrm>
                <a:off x="7113888" y="2395368"/>
                <a:ext cx="147600" cy="397080"/>
              </p14:xfrm>
            </p:contentPart>
          </mc:Choice>
          <mc:Fallback>
            <p:pic>
              <p:nvPicPr>
                <p:cNvPr id="51" name="Ink 50">
                  <a:extLst>
                    <a:ext uri="{FF2B5EF4-FFF2-40B4-BE49-F238E27FC236}">
                      <a16:creationId xmlns:a16="http://schemas.microsoft.com/office/drawing/2014/main" id="{92E4C16C-E3EF-4FD2-9B6F-F7468369838A}"/>
                    </a:ext>
                  </a:extLst>
                </p:cNvPr>
                <p:cNvPicPr/>
                <p:nvPr/>
              </p:nvPicPr>
              <p:blipFill>
                <a:blip r:embed="rId23"/>
                <a:stretch>
                  <a:fillRect/>
                </a:stretch>
              </p:blipFill>
              <p:spPr>
                <a:xfrm>
                  <a:off x="7109568" y="2391048"/>
                  <a:ext cx="156240" cy="405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52" name="Ink 51">
                  <a:extLst>
                    <a:ext uri="{FF2B5EF4-FFF2-40B4-BE49-F238E27FC236}">
                      <a16:creationId xmlns:a16="http://schemas.microsoft.com/office/drawing/2014/main" id="{FCAD7D0E-B08A-415F-93C4-EE7B15389012}"/>
                    </a:ext>
                  </a:extLst>
                </p14:cNvPr>
                <p14:cNvContentPartPr/>
                <p14:nvPr/>
              </p14:nvContentPartPr>
              <p14:xfrm>
                <a:off x="7378848" y="2431728"/>
                <a:ext cx="114120" cy="319320"/>
              </p14:xfrm>
            </p:contentPart>
          </mc:Choice>
          <mc:Fallback>
            <p:pic>
              <p:nvPicPr>
                <p:cNvPr id="52" name="Ink 51">
                  <a:extLst>
                    <a:ext uri="{FF2B5EF4-FFF2-40B4-BE49-F238E27FC236}">
                      <a16:creationId xmlns:a16="http://schemas.microsoft.com/office/drawing/2014/main" id="{FCAD7D0E-B08A-415F-93C4-EE7B15389012}"/>
                    </a:ext>
                  </a:extLst>
                </p:cNvPr>
                <p:cNvPicPr/>
                <p:nvPr/>
              </p:nvPicPr>
              <p:blipFill>
                <a:blip r:embed="rId25"/>
                <a:stretch>
                  <a:fillRect/>
                </a:stretch>
              </p:blipFill>
              <p:spPr>
                <a:xfrm>
                  <a:off x="7374528" y="2427408"/>
                  <a:ext cx="122760" cy="327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53" name="Ink 52">
                  <a:extLst>
                    <a:ext uri="{FF2B5EF4-FFF2-40B4-BE49-F238E27FC236}">
                      <a16:creationId xmlns:a16="http://schemas.microsoft.com/office/drawing/2014/main" id="{BB63BE15-4ADB-467C-A4E2-2D36CA541AE3}"/>
                    </a:ext>
                  </a:extLst>
                </p14:cNvPr>
                <p14:cNvContentPartPr/>
                <p14:nvPr/>
              </p14:nvContentPartPr>
              <p14:xfrm>
                <a:off x="7552728" y="2532528"/>
                <a:ext cx="158760" cy="135360"/>
              </p14:xfrm>
            </p:contentPart>
          </mc:Choice>
          <mc:Fallback>
            <p:pic>
              <p:nvPicPr>
                <p:cNvPr id="53" name="Ink 52">
                  <a:extLst>
                    <a:ext uri="{FF2B5EF4-FFF2-40B4-BE49-F238E27FC236}">
                      <a16:creationId xmlns:a16="http://schemas.microsoft.com/office/drawing/2014/main" id="{BB63BE15-4ADB-467C-A4E2-2D36CA541AE3}"/>
                    </a:ext>
                  </a:extLst>
                </p:cNvPr>
                <p:cNvPicPr/>
                <p:nvPr/>
              </p:nvPicPr>
              <p:blipFill>
                <a:blip r:embed="rId27"/>
                <a:stretch>
                  <a:fillRect/>
                </a:stretch>
              </p:blipFill>
              <p:spPr>
                <a:xfrm>
                  <a:off x="7548408" y="2528208"/>
                  <a:ext cx="1674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4" name="Ink 53">
                  <a:extLst>
                    <a:ext uri="{FF2B5EF4-FFF2-40B4-BE49-F238E27FC236}">
                      <a16:creationId xmlns:a16="http://schemas.microsoft.com/office/drawing/2014/main" id="{6E8F1C21-1E82-4066-BB96-7654F3627086}"/>
                    </a:ext>
                  </a:extLst>
                </p14:cNvPr>
                <p14:cNvContentPartPr/>
                <p14:nvPr/>
              </p14:nvContentPartPr>
              <p14:xfrm>
                <a:off x="7608528" y="2523168"/>
                <a:ext cx="90360" cy="173520"/>
              </p14:xfrm>
            </p:contentPart>
          </mc:Choice>
          <mc:Fallback>
            <p:pic>
              <p:nvPicPr>
                <p:cNvPr id="54" name="Ink 53">
                  <a:extLst>
                    <a:ext uri="{FF2B5EF4-FFF2-40B4-BE49-F238E27FC236}">
                      <a16:creationId xmlns:a16="http://schemas.microsoft.com/office/drawing/2014/main" id="{6E8F1C21-1E82-4066-BB96-7654F3627086}"/>
                    </a:ext>
                  </a:extLst>
                </p:cNvPr>
                <p:cNvPicPr/>
                <p:nvPr/>
              </p:nvPicPr>
              <p:blipFill>
                <a:blip r:embed="rId29"/>
                <a:stretch>
                  <a:fillRect/>
                </a:stretch>
              </p:blipFill>
              <p:spPr>
                <a:xfrm>
                  <a:off x="7604208" y="2518848"/>
                  <a:ext cx="990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5" name="Ink 54">
                  <a:extLst>
                    <a:ext uri="{FF2B5EF4-FFF2-40B4-BE49-F238E27FC236}">
                      <a16:creationId xmlns:a16="http://schemas.microsoft.com/office/drawing/2014/main" id="{68E07D29-F216-4B2F-BEE9-37730F314955}"/>
                    </a:ext>
                  </a:extLst>
                </p14:cNvPr>
                <p14:cNvContentPartPr/>
                <p14:nvPr/>
              </p14:nvContentPartPr>
              <p14:xfrm>
                <a:off x="7935408" y="2504808"/>
                <a:ext cx="34920" cy="149400"/>
              </p14:xfrm>
            </p:contentPart>
          </mc:Choice>
          <mc:Fallback>
            <p:pic>
              <p:nvPicPr>
                <p:cNvPr id="55" name="Ink 54">
                  <a:extLst>
                    <a:ext uri="{FF2B5EF4-FFF2-40B4-BE49-F238E27FC236}">
                      <a16:creationId xmlns:a16="http://schemas.microsoft.com/office/drawing/2014/main" id="{68E07D29-F216-4B2F-BEE9-37730F314955}"/>
                    </a:ext>
                  </a:extLst>
                </p:cNvPr>
                <p:cNvPicPr/>
                <p:nvPr/>
              </p:nvPicPr>
              <p:blipFill>
                <a:blip r:embed="rId31"/>
                <a:stretch>
                  <a:fillRect/>
                </a:stretch>
              </p:blipFill>
              <p:spPr>
                <a:xfrm>
                  <a:off x="7931088" y="2500488"/>
                  <a:ext cx="435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6" name="Ink 55">
                  <a:extLst>
                    <a:ext uri="{FF2B5EF4-FFF2-40B4-BE49-F238E27FC236}">
                      <a16:creationId xmlns:a16="http://schemas.microsoft.com/office/drawing/2014/main" id="{BB2AF6C4-2283-4FA1-AAF4-E9253D43C6F7}"/>
                    </a:ext>
                  </a:extLst>
                </p14:cNvPr>
                <p14:cNvContentPartPr/>
                <p14:nvPr/>
              </p14:nvContentPartPr>
              <p14:xfrm>
                <a:off x="7873128" y="2477448"/>
                <a:ext cx="374040" cy="164160"/>
              </p14:xfrm>
            </p:contentPart>
          </mc:Choice>
          <mc:Fallback>
            <p:pic>
              <p:nvPicPr>
                <p:cNvPr id="56" name="Ink 55">
                  <a:extLst>
                    <a:ext uri="{FF2B5EF4-FFF2-40B4-BE49-F238E27FC236}">
                      <a16:creationId xmlns:a16="http://schemas.microsoft.com/office/drawing/2014/main" id="{BB2AF6C4-2283-4FA1-AAF4-E9253D43C6F7}"/>
                    </a:ext>
                  </a:extLst>
                </p:cNvPr>
                <p:cNvPicPr/>
                <p:nvPr/>
              </p:nvPicPr>
              <p:blipFill>
                <a:blip r:embed="rId33"/>
                <a:stretch>
                  <a:fillRect/>
                </a:stretch>
              </p:blipFill>
              <p:spPr>
                <a:xfrm>
                  <a:off x="7868808" y="2473128"/>
                  <a:ext cx="3826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7" name="Ink 56">
                  <a:extLst>
                    <a:ext uri="{FF2B5EF4-FFF2-40B4-BE49-F238E27FC236}">
                      <a16:creationId xmlns:a16="http://schemas.microsoft.com/office/drawing/2014/main" id="{3F535749-6E6C-4595-96C0-0EE759899A9D}"/>
                    </a:ext>
                  </a:extLst>
                </p14:cNvPr>
                <p14:cNvContentPartPr/>
                <p14:nvPr/>
              </p14:nvContentPartPr>
              <p14:xfrm>
                <a:off x="8265888" y="2349288"/>
                <a:ext cx="203400" cy="372960"/>
              </p14:xfrm>
            </p:contentPart>
          </mc:Choice>
          <mc:Fallback>
            <p:pic>
              <p:nvPicPr>
                <p:cNvPr id="57" name="Ink 56">
                  <a:extLst>
                    <a:ext uri="{FF2B5EF4-FFF2-40B4-BE49-F238E27FC236}">
                      <a16:creationId xmlns:a16="http://schemas.microsoft.com/office/drawing/2014/main" id="{3F535749-6E6C-4595-96C0-0EE759899A9D}"/>
                    </a:ext>
                  </a:extLst>
                </p:cNvPr>
                <p:cNvPicPr/>
                <p:nvPr/>
              </p:nvPicPr>
              <p:blipFill>
                <a:blip r:embed="rId35"/>
                <a:stretch>
                  <a:fillRect/>
                </a:stretch>
              </p:blipFill>
              <p:spPr>
                <a:xfrm>
                  <a:off x="8261568" y="2344968"/>
                  <a:ext cx="212040" cy="3816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8" name="Ink 57">
                  <a:extLst>
                    <a:ext uri="{FF2B5EF4-FFF2-40B4-BE49-F238E27FC236}">
                      <a16:creationId xmlns:a16="http://schemas.microsoft.com/office/drawing/2014/main" id="{BE954BEB-9727-4FA6-98EB-1CFE1A2CD9B6}"/>
                    </a:ext>
                  </a:extLst>
                </p14:cNvPr>
                <p14:cNvContentPartPr/>
                <p14:nvPr/>
              </p14:nvContentPartPr>
              <p14:xfrm>
                <a:off x="6416928" y="2923128"/>
                <a:ext cx="84960" cy="334440"/>
              </p14:xfrm>
            </p:contentPart>
          </mc:Choice>
          <mc:Fallback>
            <p:pic>
              <p:nvPicPr>
                <p:cNvPr id="58" name="Ink 57">
                  <a:extLst>
                    <a:ext uri="{FF2B5EF4-FFF2-40B4-BE49-F238E27FC236}">
                      <a16:creationId xmlns:a16="http://schemas.microsoft.com/office/drawing/2014/main" id="{BE954BEB-9727-4FA6-98EB-1CFE1A2CD9B6}"/>
                    </a:ext>
                  </a:extLst>
                </p:cNvPr>
                <p:cNvPicPr/>
                <p:nvPr/>
              </p:nvPicPr>
              <p:blipFill>
                <a:blip r:embed="rId37"/>
                <a:stretch>
                  <a:fillRect/>
                </a:stretch>
              </p:blipFill>
              <p:spPr>
                <a:xfrm>
                  <a:off x="6412608" y="2918808"/>
                  <a:ext cx="9360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59" name="Ink 58">
                  <a:extLst>
                    <a:ext uri="{FF2B5EF4-FFF2-40B4-BE49-F238E27FC236}">
                      <a16:creationId xmlns:a16="http://schemas.microsoft.com/office/drawing/2014/main" id="{97A2ECF8-20FB-4F33-88EE-FEE20A52CFB1}"/>
                    </a:ext>
                  </a:extLst>
                </p14:cNvPr>
                <p14:cNvContentPartPr/>
                <p14:nvPr/>
              </p14:nvContentPartPr>
              <p14:xfrm>
                <a:off x="6629328" y="3026448"/>
                <a:ext cx="182160" cy="132480"/>
              </p14:xfrm>
            </p:contentPart>
          </mc:Choice>
          <mc:Fallback>
            <p:pic>
              <p:nvPicPr>
                <p:cNvPr id="59" name="Ink 58">
                  <a:extLst>
                    <a:ext uri="{FF2B5EF4-FFF2-40B4-BE49-F238E27FC236}">
                      <a16:creationId xmlns:a16="http://schemas.microsoft.com/office/drawing/2014/main" id="{97A2ECF8-20FB-4F33-88EE-FEE20A52CFB1}"/>
                    </a:ext>
                  </a:extLst>
                </p:cNvPr>
                <p:cNvPicPr/>
                <p:nvPr/>
              </p:nvPicPr>
              <p:blipFill>
                <a:blip r:embed="rId39"/>
                <a:stretch>
                  <a:fillRect/>
                </a:stretch>
              </p:blipFill>
              <p:spPr>
                <a:xfrm>
                  <a:off x="6625008" y="3022128"/>
                  <a:ext cx="1908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60" name="Ink 59">
                  <a:extLst>
                    <a:ext uri="{FF2B5EF4-FFF2-40B4-BE49-F238E27FC236}">
                      <a16:creationId xmlns:a16="http://schemas.microsoft.com/office/drawing/2014/main" id="{04A4074C-3C6F-444E-BBDD-30E9A34CC58F}"/>
                    </a:ext>
                  </a:extLst>
                </p14:cNvPr>
                <p14:cNvContentPartPr/>
                <p14:nvPr/>
              </p14:nvContentPartPr>
              <p14:xfrm>
                <a:off x="6688008" y="2999088"/>
                <a:ext cx="115560" cy="176040"/>
              </p14:xfrm>
            </p:contentPart>
          </mc:Choice>
          <mc:Fallback>
            <p:pic>
              <p:nvPicPr>
                <p:cNvPr id="60" name="Ink 59">
                  <a:extLst>
                    <a:ext uri="{FF2B5EF4-FFF2-40B4-BE49-F238E27FC236}">
                      <a16:creationId xmlns:a16="http://schemas.microsoft.com/office/drawing/2014/main" id="{04A4074C-3C6F-444E-BBDD-30E9A34CC58F}"/>
                    </a:ext>
                  </a:extLst>
                </p:cNvPr>
                <p:cNvPicPr/>
                <p:nvPr/>
              </p:nvPicPr>
              <p:blipFill>
                <a:blip r:embed="rId41"/>
                <a:stretch>
                  <a:fillRect/>
                </a:stretch>
              </p:blipFill>
              <p:spPr>
                <a:xfrm>
                  <a:off x="6683688" y="2994768"/>
                  <a:ext cx="1242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63" name="Ink 62">
                  <a:extLst>
                    <a:ext uri="{FF2B5EF4-FFF2-40B4-BE49-F238E27FC236}">
                      <a16:creationId xmlns:a16="http://schemas.microsoft.com/office/drawing/2014/main" id="{FCBE1270-D973-4D84-ACBB-65E6A3FE1966}"/>
                    </a:ext>
                  </a:extLst>
                </p14:cNvPr>
                <p14:cNvContentPartPr/>
                <p14:nvPr/>
              </p14:nvContentPartPr>
              <p14:xfrm>
                <a:off x="6921648" y="2987928"/>
                <a:ext cx="3960" cy="129240"/>
              </p14:xfrm>
            </p:contentPart>
          </mc:Choice>
          <mc:Fallback>
            <p:pic>
              <p:nvPicPr>
                <p:cNvPr id="63" name="Ink 62">
                  <a:extLst>
                    <a:ext uri="{FF2B5EF4-FFF2-40B4-BE49-F238E27FC236}">
                      <a16:creationId xmlns:a16="http://schemas.microsoft.com/office/drawing/2014/main" id="{FCBE1270-D973-4D84-ACBB-65E6A3FE1966}"/>
                    </a:ext>
                  </a:extLst>
                </p:cNvPr>
                <p:cNvPicPr/>
                <p:nvPr/>
              </p:nvPicPr>
              <p:blipFill>
                <a:blip r:embed="rId43"/>
                <a:stretch>
                  <a:fillRect/>
                </a:stretch>
              </p:blipFill>
              <p:spPr>
                <a:xfrm>
                  <a:off x="6917328" y="2983608"/>
                  <a:ext cx="126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96" name="Ink 95">
                  <a:extLst>
                    <a:ext uri="{FF2B5EF4-FFF2-40B4-BE49-F238E27FC236}">
                      <a16:creationId xmlns:a16="http://schemas.microsoft.com/office/drawing/2014/main" id="{5F672D6D-CCB5-4FCA-A9DE-268F8E2B61F3}"/>
                    </a:ext>
                  </a:extLst>
                </p14:cNvPr>
                <p14:cNvContentPartPr/>
                <p14:nvPr/>
              </p14:nvContentPartPr>
              <p14:xfrm>
                <a:off x="6848568" y="3034728"/>
                <a:ext cx="127440" cy="19800"/>
              </p14:xfrm>
            </p:contentPart>
          </mc:Choice>
          <mc:Fallback>
            <p:pic>
              <p:nvPicPr>
                <p:cNvPr id="96" name="Ink 95">
                  <a:extLst>
                    <a:ext uri="{FF2B5EF4-FFF2-40B4-BE49-F238E27FC236}">
                      <a16:creationId xmlns:a16="http://schemas.microsoft.com/office/drawing/2014/main" id="{5F672D6D-CCB5-4FCA-A9DE-268F8E2B61F3}"/>
                    </a:ext>
                  </a:extLst>
                </p:cNvPr>
                <p:cNvPicPr/>
                <p:nvPr/>
              </p:nvPicPr>
              <p:blipFill>
                <a:blip r:embed="rId45"/>
                <a:stretch>
                  <a:fillRect/>
                </a:stretch>
              </p:blipFill>
              <p:spPr>
                <a:xfrm>
                  <a:off x="6844248" y="3030408"/>
                  <a:ext cx="1360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97" name="Ink 96">
                  <a:extLst>
                    <a:ext uri="{FF2B5EF4-FFF2-40B4-BE49-F238E27FC236}">
                      <a16:creationId xmlns:a16="http://schemas.microsoft.com/office/drawing/2014/main" id="{B5C4BC14-9FE9-499F-BFF8-53839B381271}"/>
                    </a:ext>
                  </a:extLst>
                </p14:cNvPr>
                <p14:cNvContentPartPr/>
                <p14:nvPr/>
              </p14:nvContentPartPr>
              <p14:xfrm>
                <a:off x="7059168" y="2944008"/>
                <a:ext cx="127800" cy="211680"/>
              </p14:xfrm>
            </p:contentPart>
          </mc:Choice>
          <mc:Fallback>
            <p:pic>
              <p:nvPicPr>
                <p:cNvPr id="97" name="Ink 96">
                  <a:extLst>
                    <a:ext uri="{FF2B5EF4-FFF2-40B4-BE49-F238E27FC236}">
                      <a16:creationId xmlns:a16="http://schemas.microsoft.com/office/drawing/2014/main" id="{B5C4BC14-9FE9-499F-BFF8-53839B381271}"/>
                    </a:ext>
                  </a:extLst>
                </p:cNvPr>
                <p:cNvPicPr/>
                <p:nvPr/>
              </p:nvPicPr>
              <p:blipFill>
                <a:blip r:embed="rId47"/>
                <a:stretch>
                  <a:fillRect/>
                </a:stretch>
              </p:blipFill>
              <p:spPr>
                <a:xfrm>
                  <a:off x="7054848" y="2939688"/>
                  <a:ext cx="13644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99" name="Ink 98">
                  <a:extLst>
                    <a:ext uri="{FF2B5EF4-FFF2-40B4-BE49-F238E27FC236}">
                      <a16:creationId xmlns:a16="http://schemas.microsoft.com/office/drawing/2014/main" id="{957B7692-0CBB-4BF6-850E-14B44FED7D0A}"/>
                    </a:ext>
                  </a:extLst>
                </p14:cNvPr>
                <p14:cNvContentPartPr/>
                <p14:nvPr/>
              </p14:nvContentPartPr>
              <p14:xfrm>
                <a:off x="7093368" y="2951208"/>
                <a:ext cx="89640" cy="20520"/>
              </p14:xfrm>
            </p:contentPart>
          </mc:Choice>
          <mc:Fallback>
            <p:pic>
              <p:nvPicPr>
                <p:cNvPr id="99" name="Ink 98">
                  <a:extLst>
                    <a:ext uri="{FF2B5EF4-FFF2-40B4-BE49-F238E27FC236}">
                      <a16:creationId xmlns:a16="http://schemas.microsoft.com/office/drawing/2014/main" id="{957B7692-0CBB-4BF6-850E-14B44FED7D0A}"/>
                    </a:ext>
                  </a:extLst>
                </p:cNvPr>
                <p:cNvPicPr/>
                <p:nvPr/>
              </p:nvPicPr>
              <p:blipFill>
                <a:blip r:embed="rId49"/>
                <a:stretch>
                  <a:fillRect/>
                </a:stretch>
              </p:blipFill>
              <p:spPr>
                <a:xfrm>
                  <a:off x="7089048" y="2946888"/>
                  <a:ext cx="9828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00" name="Ink 99">
                  <a:extLst>
                    <a:ext uri="{FF2B5EF4-FFF2-40B4-BE49-F238E27FC236}">
                      <a16:creationId xmlns:a16="http://schemas.microsoft.com/office/drawing/2014/main" id="{5899FB29-1FC1-4FF1-AA08-257280FD1A11}"/>
                    </a:ext>
                  </a:extLst>
                </p14:cNvPr>
                <p14:cNvContentPartPr/>
                <p14:nvPr/>
              </p14:nvContentPartPr>
              <p14:xfrm>
                <a:off x="7214688" y="2861568"/>
                <a:ext cx="157680" cy="317880"/>
              </p14:xfrm>
            </p:contentPart>
          </mc:Choice>
          <mc:Fallback>
            <p:pic>
              <p:nvPicPr>
                <p:cNvPr id="100" name="Ink 99">
                  <a:extLst>
                    <a:ext uri="{FF2B5EF4-FFF2-40B4-BE49-F238E27FC236}">
                      <a16:creationId xmlns:a16="http://schemas.microsoft.com/office/drawing/2014/main" id="{5899FB29-1FC1-4FF1-AA08-257280FD1A11}"/>
                    </a:ext>
                  </a:extLst>
                </p:cNvPr>
                <p:cNvPicPr/>
                <p:nvPr/>
              </p:nvPicPr>
              <p:blipFill>
                <a:blip r:embed="rId51"/>
                <a:stretch>
                  <a:fillRect/>
                </a:stretch>
              </p:blipFill>
              <p:spPr>
                <a:xfrm>
                  <a:off x="7210368" y="2857248"/>
                  <a:ext cx="166320" cy="3265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01" name="Ink 100">
                  <a:extLst>
                    <a:ext uri="{FF2B5EF4-FFF2-40B4-BE49-F238E27FC236}">
                      <a16:creationId xmlns:a16="http://schemas.microsoft.com/office/drawing/2014/main" id="{7A6623BA-DBB8-4DBF-8133-393CBC297206}"/>
                    </a:ext>
                  </a:extLst>
                </p14:cNvPr>
                <p14:cNvContentPartPr/>
                <p14:nvPr/>
              </p14:nvContentPartPr>
              <p14:xfrm>
                <a:off x="7450128" y="2879568"/>
                <a:ext cx="91800" cy="349560"/>
              </p14:xfrm>
            </p:contentPart>
          </mc:Choice>
          <mc:Fallback>
            <p:pic>
              <p:nvPicPr>
                <p:cNvPr id="101" name="Ink 100">
                  <a:extLst>
                    <a:ext uri="{FF2B5EF4-FFF2-40B4-BE49-F238E27FC236}">
                      <a16:creationId xmlns:a16="http://schemas.microsoft.com/office/drawing/2014/main" id="{7A6623BA-DBB8-4DBF-8133-393CBC297206}"/>
                    </a:ext>
                  </a:extLst>
                </p:cNvPr>
                <p:cNvPicPr/>
                <p:nvPr/>
              </p:nvPicPr>
              <p:blipFill>
                <a:blip r:embed="rId53"/>
                <a:stretch>
                  <a:fillRect/>
                </a:stretch>
              </p:blipFill>
              <p:spPr>
                <a:xfrm>
                  <a:off x="7445808" y="2875248"/>
                  <a:ext cx="100440" cy="3582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02" name="Ink 101">
                  <a:extLst>
                    <a:ext uri="{FF2B5EF4-FFF2-40B4-BE49-F238E27FC236}">
                      <a16:creationId xmlns:a16="http://schemas.microsoft.com/office/drawing/2014/main" id="{73AB8888-2F22-4CBC-8577-125A80637EDA}"/>
                    </a:ext>
                  </a:extLst>
                </p14:cNvPr>
                <p14:cNvContentPartPr/>
                <p14:nvPr/>
              </p14:nvContentPartPr>
              <p14:xfrm>
                <a:off x="7653168" y="2962008"/>
                <a:ext cx="155160" cy="170280"/>
              </p14:xfrm>
            </p:contentPart>
          </mc:Choice>
          <mc:Fallback>
            <p:pic>
              <p:nvPicPr>
                <p:cNvPr id="102" name="Ink 101">
                  <a:extLst>
                    <a:ext uri="{FF2B5EF4-FFF2-40B4-BE49-F238E27FC236}">
                      <a16:creationId xmlns:a16="http://schemas.microsoft.com/office/drawing/2014/main" id="{73AB8888-2F22-4CBC-8577-125A80637EDA}"/>
                    </a:ext>
                  </a:extLst>
                </p:cNvPr>
                <p:cNvPicPr/>
                <p:nvPr/>
              </p:nvPicPr>
              <p:blipFill>
                <a:blip r:embed="rId55"/>
                <a:stretch>
                  <a:fillRect/>
                </a:stretch>
              </p:blipFill>
              <p:spPr>
                <a:xfrm>
                  <a:off x="7648848" y="2957688"/>
                  <a:ext cx="1638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03" name="Ink 102">
                  <a:extLst>
                    <a:ext uri="{FF2B5EF4-FFF2-40B4-BE49-F238E27FC236}">
                      <a16:creationId xmlns:a16="http://schemas.microsoft.com/office/drawing/2014/main" id="{C00D8497-79C9-4F17-A367-359897905F95}"/>
                    </a:ext>
                  </a:extLst>
                </p14:cNvPr>
                <p14:cNvContentPartPr/>
                <p14:nvPr/>
              </p14:nvContentPartPr>
              <p14:xfrm>
                <a:off x="7699968" y="2953368"/>
                <a:ext cx="127440" cy="208440"/>
              </p14:xfrm>
            </p:contentPart>
          </mc:Choice>
          <mc:Fallback>
            <p:pic>
              <p:nvPicPr>
                <p:cNvPr id="103" name="Ink 102">
                  <a:extLst>
                    <a:ext uri="{FF2B5EF4-FFF2-40B4-BE49-F238E27FC236}">
                      <a16:creationId xmlns:a16="http://schemas.microsoft.com/office/drawing/2014/main" id="{C00D8497-79C9-4F17-A367-359897905F95}"/>
                    </a:ext>
                  </a:extLst>
                </p:cNvPr>
                <p:cNvPicPr/>
                <p:nvPr/>
              </p:nvPicPr>
              <p:blipFill>
                <a:blip r:embed="rId57"/>
                <a:stretch>
                  <a:fillRect/>
                </a:stretch>
              </p:blipFill>
              <p:spPr>
                <a:xfrm>
                  <a:off x="7695288" y="2949048"/>
                  <a:ext cx="13608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04" name="Ink 103">
                  <a:extLst>
                    <a:ext uri="{FF2B5EF4-FFF2-40B4-BE49-F238E27FC236}">
                      <a16:creationId xmlns:a16="http://schemas.microsoft.com/office/drawing/2014/main" id="{3DE422CB-4A5C-4D65-B6CB-019AF027CA95}"/>
                    </a:ext>
                  </a:extLst>
                </p14:cNvPr>
                <p14:cNvContentPartPr/>
                <p14:nvPr/>
              </p14:nvContentPartPr>
              <p14:xfrm>
                <a:off x="8008848" y="2953368"/>
                <a:ext cx="16560" cy="176760"/>
              </p14:xfrm>
            </p:contentPart>
          </mc:Choice>
          <mc:Fallback>
            <p:pic>
              <p:nvPicPr>
                <p:cNvPr id="104" name="Ink 103">
                  <a:extLst>
                    <a:ext uri="{FF2B5EF4-FFF2-40B4-BE49-F238E27FC236}">
                      <a16:creationId xmlns:a16="http://schemas.microsoft.com/office/drawing/2014/main" id="{3DE422CB-4A5C-4D65-B6CB-019AF027CA95}"/>
                    </a:ext>
                  </a:extLst>
                </p:cNvPr>
                <p:cNvPicPr/>
                <p:nvPr/>
              </p:nvPicPr>
              <p:blipFill>
                <a:blip r:embed="rId59"/>
                <a:stretch>
                  <a:fillRect/>
                </a:stretch>
              </p:blipFill>
              <p:spPr>
                <a:xfrm>
                  <a:off x="8004528" y="2949048"/>
                  <a:ext cx="252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05" name="Ink 104">
                  <a:extLst>
                    <a:ext uri="{FF2B5EF4-FFF2-40B4-BE49-F238E27FC236}">
                      <a16:creationId xmlns:a16="http://schemas.microsoft.com/office/drawing/2014/main" id="{5762DA1E-D360-48C2-89CB-DB07E66CAAA1}"/>
                    </a:ext>
                  </a:extLst>
                </p14:cNvPr>
                <p14:cNvContentPartPr/>
                <p14:nvPr/>
              </p14:nvContentPartPr>
              <p14:xfrm>
                <a:off x="7954848" y="2953368"/>
                <a:ext cx="381600" cy="220680"/>
              </p14:xfrm>
            </p:contentPart>
          </mc:Choice>
          <mc:Fallback>
            <p:pic>
              <p:nvPicPr>
                <p:cNvPr id="105" name="Ink 104">
                  <a:extLst>
                    <a:ext uri="{FF2B5EF4-FFF2-40B4-BE49-F238E27FC236}">
                      <a16:creationId xmlns:a16="http://schemas.microsoft.com/office/drawing/2014/main" id="{5762DA1E-D360-48C2-89CB-DB07E66CAAA1}"/>
                    </a:ext>
                  </a:extLst>
                </p:cNvPr>
                <p:cNvPicPr/>
                <p:nvPr/>
              </p:nvPicPr>
              <p:blipFill>
                <a:blip r:embed="rId61"/>
                <a:stretch>
                  <a:fillRect/>
                </a:stretch>
              </p:blipFill>
              <p:spPr>
                <a:xfrm>
                  <a:off x="7950528" y="2949048"/>
                  <a:ext cx="39024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06" name="Ink 105">
                  <a:extLst>
                    <a:ext uri="{FF2B5EF4-FFF2-40B4-BE49-F238E27FC236}">
                      <a16:creationId xmlns:a16="http://schemas.microsoft.com/office/drawing/2014/main" id="{A362E344-5937-400E-911D-1DF47613DC4B}"/>
                    </a:ext>
                  </a:extLst>
                </p14:cNvPr>
                <p14:cNvContentPartPr/>
                <p14:nvPr/>
              </p14:nvContentPartPr>
              <p14:xfrm>
                <a:off x="8366328" y="2834208"/>
                <a:ext cx="266400" cy="444960"/>
              </p14:xfrm>
            </p:contentPart>
          </mc:Choice>
          <mc:Fallback>
            <p:pic>
              <p:nvPicPr>
                <p:cNvPr id="106" name="Ink 105">
                  <a:extLst>
                    <a:ext uri="{FF2B5EF4-FFF2-40B4-BE49-F238E27FC236}">
                      <a16:creationId xmlns:a16="http://schemas.microsoft.com/office/drawing/2014/main" id="{A362E344-5937-400E-911D-1DF47613DC4B}"/>
                    </a:ext>
                  </a:extLst>
                </p:cNvPr>
                <p:cNvPicPr/>
                <p:nvPr/>
              </p:nvPicPr>
              <p:blipFill>
                <a:blip r:embed="rId63"/>
                <a:stretch>
                  <a:fillRect/>
                </a:stretch>
              </p:blipFill>
              <p:spPr>
                <a:xfrm>
                  <a:off x="8362008" y="2829888"/>
                  <a:ext cx="275040" cy="4536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08" name="Ink 107">
                  <a:extLst>
                    <a:ext uri="{FF2B5EF4-FFF2-40B4-BE49-F238E27FC236}">
                      <a16:creationId xmlns:a16="http://schemas.microsoft.com/office/drawing/2014/main" id="{D27BC0D6-92A0-4B0F-B0B1-C3C0047FD731}"/>
                    </a:ext>
                  </a:extLst>
                </p14:cNvPr>
                <p14:cNvContentPartPr/>
                <p14:nvPr/>
              </p14:nvContentPartPr>
              <p14:xfrm>
                <a:off x="7848648" y="2285568"/>
                <a:ext cx="417600" cy="380520"/>
              </p14:xfrm>
            </p:contentPart>
          </mc:Choice>
          <mc:Fallback>
            <p:pic>
              <p:nvPicPr>
                <p:cNvPr id="108" name="Ink 107">
                  <a:extLst>
                    <a:ext uri="{FF2B5EF4-FFF2-40B4-BE49-F238E27FC236}">
                      <a16:creationId xmlns:a16="http://schemas.microsoft.com/office/drawing/2014/main" id="{D27BC0D6-92A0-4B0F-B0B1-C3C0047FD731}"/>
                    </a:ext>
                  </a:extLst>
                </p:cNvPr>
                <p:cNvPicPr/>
                <p:nvPr/>
              </p:nvPicPr>
              <p:blipFill>
                <a:blip r:embed="rId65"/>
                <a:stretch>
                  <a:fillRect/>
                </a:stretch>
              </p:blipFill>
              <p:spPr>
                <a:xfrm>
                  <a:off x="7844328" y="2281248"/>
                  <a:ext cx="426240" cy="3891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09" name="Ink 108">
                  <a:extLst>
                    <a:ext uri="{FF2B5EF4-FFF2-40B4-BE49-F238E27FC236}">
                      <a16:creationId xmlns:a16="http://schemas.microsoft.com/office/drawing/2014/main" id="{3882D2B8-974E-4E88-9789-43612762C25A}"/>
                    </a:ext>
                  </a:extLst>
                </p14:cNvPr>
                <p14:cNvContentPartPr/>
                <p14:nvPr/>
              </p14:nvContentPartPr>
              <p14:xfrm>
                <a:off x="7827768" y="2834208"/>
                <a:ext cx="402120" cy="374040"/>
              </p14:xfrm>
            </p:contentPart>
          </mc:Choice>
          <mc:Fallback>
            <p:pic>
              <p:nvPicPr>
                <p:cNvPr id="109" name="Ink 108">
                  <a:extLst>
                    <a:ext uri="{FF2B5EF4-FFF2-40B4-BE49-F238E27FC236}">
                      <a16:creationId xmlns:a16="http://schemas.microsoft.com/office/drawing/2014/main" id="{3882D2B8-974E-4E88-9789-43612762C25A}"/>
                    </a:ext>
                  </a:extLst>
                </p:cNvPr>
                <p:cNvPicPr/>
                <p:nvPr/>
              </p:nvPicPr>
              <p:blipFill>
                <a:blip r:embed="rId67"/>
                <a:stretch>
                  <a:fillRect/>
                </a:stretch>
              </p:blipFill>
              <p:spPr>
                <a:xfrm>
                  <a:off x="7823448" y="2829888"/>
                  <a:ext cx="410760" cy="382680"/>
                </a:xfrm>
                <a:prstGeom prst="rect">
                  <a:avLst/>
                </a:prstGeom>
              </p:spPr>
            </p:pic>
          </mc:Fallback>
        </mc:AlternateContent>
      </p:grpSp>
      <p:grpSp>
        <p:nvGrpSpPr>
          <p:cNvPr id="128" name="Group 127">
            <a:extLst>
              <a:ext uri="{FF2B5EF4-FFF2-40B4-BE49-F238E27FC236}">
                <a16:creationId xmlns:a16="http://schemas.microsoft.com/office/drawing/2014/main" id="{2071C39C-62A3-40E7-9DA3-FCEFB2D2EE41}"/>
              </a:ext>
            </a:extLst>
          </p:cNvPr>
          <p:cNvGrpSpPr/>
          <p:nvPr/>
        </p:nvGrpSpPr>
        <p:grpSpPr>
          <a:xfrm>
            <a:off x="4937688" y="3775968"/>
            <a:ext cx="3035160" cy="810720"/>
            <a:chOff x="4937688" y="3775968"/>
            <a:chExt cx="3035160" cy="810720"/>
          </a:xfrm>
        </p:grpSpPr>
        <mc:AlternateContent xmlns:mc="http://schemas.openxmlformats.org/markup-compatibility/2006">
          <mc:Choice xmlns:p14="http://schemas.microsoft.com/office/powerpoint/2010/main" Requires="p14">
            <p:contentPart p14:bwMode="auto" r:id="rId68">
              <p14:nvContentPartPr>
                <p14:cNvPr id="110" name="Ink 109">
                  <a:extLst>
                    <a:ext uri="{FF2B5EF4-FFF2-40B4-BE49-F238E27FC236}">
                      <a16:creationId xmlns:a16="http://schemas.microsoft.com/office/drawing/2014/main" id="{9BDCE9B4-A809-45A5-A5F8-0D5D7318490B}"/>
                    </a:ext>
                  </a:extLst>
                </p14:cNvPr>
                <p14:cNvContentPartPr/>
                <p14:nvPr/>
              </p14:nvContentPartPr>
              <p14:xfrm>
                <a:off x="5577408" y="3775968"/>
                <a:ext cx="298440" cy="309600"/>
              </p14:xfrm>
            </p:contentPart>
          </mc:Choice>
          <mc:Fallback>
            <p:pic>
              <p:nvPicPr>
                <p:cNvPr id="110" name="Ink 109">
                  <a:extLst>
                    <a:ext uri="{FF2B5EF4-FFF2-40B4-BE49-F238E27FC236}">
                      <a16:creationId xmlns:a16="http://schemas.microsoft.com/office/drawing/2014/main" id="{9BDCE9B4-A809-45A5-A5F8-0D5D7318490B}"/>
                    </a:ext>
                  </a:extLst>
                </p:cNvPr>
                <p:cNvPicPr/>
                <p:nvPr/>
              </p:nvPicPr>
              <p:blipFill>
                <a:blip r:embed="rId69"/>
                <a:stretch>
                  <a:fillRect/>
                </a:stretch>
              </p:blipFill>
              <p:spPr>
                <a:xfrm>
                  <a:off x="5573088" y="3771648"/>
                  <a:ext cx="30708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111" name="Ink 110">
                  <a:extLst>
                    <a:ext uri="{FF2B5EF4-FFF2-40B4-BE49-F238E27FC236}">
                      <a16:creationId xmlns:a16="http://schemas.microsoft.com/office/drawing/2014/main" id="{B1B16218-06AB-4715-BC10-1DD8708DD615}"/>
                    </a:ext>
                  </a:extLst>
                </p14:cNvPr>
                <p14:cNvContentPartPr/>
                <p14:nvPr/>
              </p14:nvContentPartPr>
              <p14:xfrm>
                <a:off x="5607288" y="3785328"/>
                <a:ext cx="208440" cy="348840"/>
              </p14:xfrm>
            </p:contentPart>
          </mc:Choice>
          <mc:Fallback>
            <p:pic>
              <p:nvPicPr>
                <p:cNvPr id="111" name="Ink 110">
                  <a:extLst>
                    <a:ext uri="{FF2B5EF4-FFF2-40B4-BE49-F238E27FC236}">
                      <a16:creationId xmlns:a16="http://schemas.microsoft.com/office/drawing/2014/main" id="{B1B16218-06AB-4715-BC10-1DD8708DD615}"/>
                    </a:ext>
                  </a:extLst>
                </p:cNvPr>
                <p:cNvPicPr/>
                <p:nvPr/>
              </p:nvPicPr>
              <p:blipFill>
                <a:blip r:embed="rId71"/>
                <a:stretch>
                  <a:fillRect/>
                </a:stretch>
              </p:blipFill>
              <p:spPr>
                <a:xfrm>
                  <a:off x="5602968" y="3781008"/>
                  <a:ext cx="217080" cy="3574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12" name="Ink 111">
                  <a:extLst>
                    <a:ext uri="{FF2B5EF4-FFF2-40B4-BE49-F238E27FC236}">
                      <a16:creationId xmlns:a16="http://schemas.microsoft.com/office/drawing/2014/main" id="{7C4F4702-81D4-443F-92D1-AA338807EBDD}"/>
                    </a:ext>
                  </a:extLst>
                </p14:cNvPr>
                <p14:cNvContentPartPr/>
                <p14:nvPr/>
              </p14:nvContentPartPr>
              <p14:xfrm>
                <a:off x="5970168" y="3849048"/>
                <a:ext cx="9000" cy="210960"/>
              </p14:xfrm>
            </p:contentPart>
          </mc:Choice>
          <mc:Fallback>
            <p:pic>
              <p:nvPicPr>
                <p:cNvPr id="112" name="Ink 111">
                  <a:extLst>
                    <a:ext uri="{FF2B5EF4-FFF2-40B4-BE49-F238E27FC236}">
                      <a16:creationId xmlns:a16="http://schemas.microsoft.com/office/drawing/2014/main" id="{7C4F4702-81D4-443F-92D1-AA338807EBDD}"/>
                    </a:ext>
                  </a:extLst>
                </p:cNvPr>
                <p:cNvPicPr/>
                <p:nvPr/>
              </p:nvPicPr>
              <p:blipFill>
                <a:blip r:embed="rId73"/>
                <a:stretch>
                  <a:fillRect/>
                </a:stretch>
              </p:blipFill>
              <p:spPr>
                <a:xfrm>
                  <a:off x="5965848" y="3844728"/>
                  <a:ext cx="176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13" name="Ink 112">
                  <a:extLst>
                    <a:ext uri="{FF2B5EF4-FFF2-40B4-BE49-F238E27FC236}">
                      <a16:creationId xmlns:a16="http://schemas.microsoft.com/office/drawing/2014/main" id="{9C155918-AFDF-4C01-8E12-0BBC06EBACC0}"/>
                    </a:ext>
                  </a:extLst>
                </p14:cNvPr>
                <p14:cNvContentPartPr/>
                <p14:nvPr/>
              </p14:nvContentPartPr>
              <p14:xfrm>
                <a:off x="5879088" y="3831048"/>
                <a:ext cx="365040" cy="283680"/>
              </p14:xfrm>
            </p:contentPart>
          </mc:Choice>
          <mc:Fallback>
            <p:pic>
              <p:nvPicPr>
                <p:cNvPr id="113" name="Ink 112">
                  <a:extLst>
                    <a:ext uri="{FF2B5EF4-FFF2-40B4-BE49-F238E27FC236}">
                      <a16:creationId xmlns:a16="http://schemas.microsoft.com/office/drawing/2014/main" id="{9C155918-AFDF-4C01-8E12-0BBC06EBACC0}"/>
                    </a:ext>
                  </a:extLst>
                </p:cNvPr>
                <p:cNvPicPr/>
                <p:nvPr/>
              </p:nvPicPr>
              <p:blipFill>
                <a:blip r:embed="rId75"/>
                <a:stretch>
                  <a:fillRect/>
                </a:stretch>
              </p:blipFill>
              <p:spPr>
                <a:xfrm>
                  <a:off x="5874768" y="3826728"/>
                  <a:ext cx="37368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14" name="Ink 113">
                  <a:extLst>
                    <a:ext uri="{FF2B5EF4-FFF2-40B4-BE49-F238E27FC236}">
                      <a16:creationId xmlns:a16="http://schemas.microsoft.com/office/drawing/2014/main" id="{C064C6EC-93BB-4D04-BB66-571E8647CDC3}"/>
                    </a:ext>
                  </a:extLst>
                </p14:cNvPr>
                <p14:cNvContentPartPr/>
                <p14:nvPr/>
              </p14:nvContentPartPr>
              <p14:xfrm>
                <a:off x="6601968" y="3867408"/>
                <a:ext cx="136800" cy="10080"/>
              </p14:xfrm>
            </p:contentPart>
          </mc:Choice>
          <mc:Fallback>
            <p:pic>
              <p:nvPicPr>
                <p:cNvPr id="114" name="Ink 113">
                  <a:extLst>
                    <a:ext uri="{FF2B5EF4-FFF2-40B4-BE49-F238E27FC236}">
                      <a16:creationId xmlns:a16="http://schemas.microsoft.com/office/drawing/2014/main" id="{C064C6EC-93BB-4D04-BB66-571E8647CDC3}"/>
                    </a:ext>
                  </a:extLst>
                </p:cNvPr>
                <p:cNvPicPr/>
                <p:nvPr/>
              </p:nvPicPr>
              <p:blipFill>
                <a:blip r:embed="rId77"/>
                <a:stretch>
                  <a:fillRect/>
                </a:stretch>
              </p:blipFill>
              <p:spPr>
                <a:xfrm>
                  <a:off x="6597648" y="3863088"/>
                  <a:ext cx="1454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15" name="Ink 114">
                  <a:extLst>
                    <a:ext uri="{FF2B5EF4-FFF2-40B4-BE49-F238E27FC236}">
                      <a16:creationId xmlns:a16="http://schemas.microsoft.com/office/drawing/2014/main" id="{4D946F44-E732-4727-9D94-D583F31AE283}"/>
                    </a:ext>
                  </a:extLst>
                </p14:cNvPr>
                <p14:cNvContentPartPr/>
                <p14:nvPr/>
              </p14:nvContentPartPr>
              <p14:xfrm>
                <a:off x="6619968" y="3966048"/>
                <a:ext cx="156960" cy="39240"/>
              </p14:xfrm>
            </p:contentPart>
          </mc:Choice>
          <mc:Fallback>
            <p:pic>
              <p:nvPicPr>
                <p:cNvPr id="115" name="Ink 114">
                  <a:extLst>
                    <a:ext uri="{FF2B5EF4-FFF2-40B4-BE49-F238E27FC236}">
                      <a16:creationId xmlns:a16="http://schemas.microsoft.com/office/drawing/2014/main" id="{4D946F44-E732-4727-9D94-D583F31AE283}"/>
                    </a:ext>
                  </a:extLst>
                </p:cNvPr>
                <p:cNvPicPr/>
                <p:nvPr/>
              </p:nvPicPr>
              <p:blipFill>
                <a:blip r:embed="rId79"/>
                <a:stretch>
                  <a:fillRect/>
                </a:stretch>
              </p:blipFill>
              <p:spPr>
                <a:xfrm>
                  <a:off x="6615648" y="3961728"/>
                  <a:ext cx="16560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16" name="Ink 115">
                  <a:extLst>
                    <a:ext uri="{FF2B5EF4-FFF2-40B4-BE49-F238E27FC236}">
                      <a16:creationId xmlns:a16="http://schemas.microsoft.com/office/drawing/2014/main" id="{AA12595F-0FA9-421C-92F9-6A9D9CDC7898}"/>
                    </a:ext>
                  </a:extLst>
                </p14:cNvPr>
                <p14:cNvContentPartPr/>
                <p14:nvPr/>
              </p14:nvContentPartPr>
              <p14:xfrm>
                <a:off x="7085088" y="3793608"/>
                <a:ext cx="340200" cy="295200"/>
              </p14:xfrm>
            </p:contentPart>
          </mc:Choice>
          <mc:Fallback>
            <p:pic>
              <p:nvPicPr>
                <p:cNvPr id="116" name="Ink 115">
                  <a:extLst>
                    <a:ext uri="{FF2B5EF4-FFF2-40B4-BE49-F238E27FC236}">
                      <a16:creationId xmlns:a16="http://schemas.microsoft.com/office/drawing/2014/main" id="{AA12595F-0FA9-421C-92F9-6A9D9CDC7898}"/>
                    </a:ext>
                  </a:extLst>
                </p:cNvPr>
                <p:cNvPicPr/>
                <p:nvPr/>
              </p:nvPicPr>
              <p:blipFill>
                <a:blip r:embed="rId81"/>
                <a:stretch>
                  <a:fillRect/>
                </a:stretch>
              </p:blipFill>
              <p:spPr>
                <a:xfrm>
                  <a:off x="7080768" y="3789288"/>
                  <a:ext cx="34884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17" name="Ink 116">
                  <a:extLst>
                    <a:ext uri="{FF2B5EF4-FFF2-40B4-BE49-F238E27FC236}">
                      <a16:creationId xmlns:a16="http://schemas.microsoft.com/office/drawing/2014/main" id="{6E4471DC-321F-4986-9F32-83749F5642C7}"/>
                    </a:ext>
                  </a:extLst>
                </p14:cNvPr>
                <p14:cNvContentPartPr/>
                <p14:nvPr/>
              </p14:nvContentPartPr>
              <p14:xfrm>
                <a:off x="5897808" y="4263768"/>
                <a:ext cx="103320" cy="22680"/>
              </p14:xfrm>
            </p:contentPart>
          </mc:Choice>
          <mc:Fallback>
            <p:pic>
              <p:nvPicPr>
                <p:cNvPr id="117" name="Ink 116">
                  <a:extLst>
                    <a:ext uri="{FF2B5EF4-FFF2-40B4-BE49-F238E27FC236}">
                      <a16:creationId xmlns:a16="http://schemas.microsoft.com/office/drawing/2014/main" id="{6E4471DC-321F-4986-9F32-83749F5642C7}"/>
                    </a:ext>
                  </a:extLst>
                </p:cNvPr>
                <p:cNvPicPr/>
                <p:nvPr/>
              </p:nvPicPr>
              <p:blipFill>
                <a:blip r:embed="rId83"/>
                <a:stretch>
                  <a:fillRect/>
                </a:stretch>
              </p:blipFill>
              <p:spPr>
                <a:xfrm>
                  <a:off x="5893488" y="4259448"/>
                  <a:ext cx="1119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18" name="Ink 117">
                  <a:extLst>
                    <a:ext uri="{FF2B5EF4-FFF2-40B4-BE49-F238E27FC236}">
                      <a16:creationId xmlns:a16="http://schemas.microsoft.com/office/drawing/2014/main" id="{D4A1CEA7-C04B-43F9-8C64-DDCFD776151E}"/>
                    </a:ext>
                  </a:extLst>
                </p14:cNvPr>
                <p14:cNvContentPartPr/>
                <p14:nvPr/>
              </p14:nvContentPartPr>
              <p14:xfrm>
                <a:off x="6162768" y="4196448"/>
                <a:ext cx="28440" cy="192240"/>
              </p14:xfrm>
            </p:contentPart>
          </mc:Choice>
          <mc:Fallback>
            <p:pic>
              <p:nvPicPr>
                <p:cNvPr id="118" name="Ink 117">
                  <a:extLst>
                    <a:ext uri="{FF2B5EF4-FFF2-40B4-BE49-F238E27FC236}">
                      <a16:creationId xmlns:a16="http://schemas.microsoft.com/office/drawing/2014/main" id="{D4A1CEA7-C04B-43F9-8C64-DDCFD776151E}"/>
                    </a:ext>
                  </a:extLst>
                </p:cNvPr>
                <p:cNvPicPr/>
                <p:nvPr/>
              </p:nvPicPr>
              <p:blipFill>
                <a:blip r:embed="rId85"/>
                <a:stretch>
                  <a:fillRect/>
                </a:stretch>
              </p:blipFill>
              <p:spPr>
                <a:xfrm>
                  <a:off x="6158448" y="4192128"/>
                  <a:ext cx="3708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19" name="Ink 118">
                  <a:extLst>
                    <a:ext uri="{FF2B5EF4-FFF2-40B4-BE49-F238E27FC236}">
                      <a16:creationId xmlns:a16="http://schemas.microsoft.com/office/drawing/2014/main" id="{0D595FC6-3F04-48EE-B9C8-4F52C30FF56C}"/>
                    </a:ext>
                  </a:extLst>
                </p14:cNvPr>
                <p14:cNvContentPartPr/>
                <p14:nvPr/>
              </p14:nvContentPartPr>
              <p14:xfrm>
                <a:off x="6894288" y="4344408"/>
                <a:ext cx="182880" cy="35280"/>
              </p14:xfrm>
            </p:contentPart>
          </mc:Choice>
          <mc:Fallback>
            <p:pic>
              <p:nvPicPr>
                <p:cNvPr id="119" name="Ink 118">
                  <a:extLst>
                    <a:ext uri="{FF2B5EF4-FFF2-40B4-BE49-F238E27FC236}">
                      <a16:creationId xmlns:a16="http://schemas.microsoft.com/office/drawing/2014/main" id="{0D595FC6-3F04-48EE-B9C8-4F52C30FF56C}"/>
                    </a:ext>
                  </a:extLst>
                </p:cNvPr>
                <p:cNvPicPr/>
                <p:nvPr/>
              </p:nvPicPr>
              <p:blipFill>
                <a:blip r:embed="rId87"/>
                <a:stretch>
                  <a:fillRect/>
                </a:stretch>
              </p:blipFill>
              <p:spPr>
                <a:xfrm>
                  <a:off x="6889968" y="4340088"/>
                  <a:ext cx="1915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20" name="Ink 119">
                  <a:extLst>
                    <a:ext uri="{FF2B5EF4-FFF2-40B4-BE49-F238E27FC236}">
                      <a16:creationId xmlns:a16="http://schemas.microsoft.com/office/drawing/2014/main" id="{8E0A299F-08DB-482F-91F5-E9DE99A6D5E3}"/>
                    </a:ext>
                  </a:extLst>
                </p14:cNvPr>
                <p14:cNvContentPartPr/>
                <p14:nvPr/>
              </p14:nvContentPartPr>
              <p14:xfrm>
                <a:off x="7204968" y="4242528"/>
                <a:ext cx="28440" cy="256320"/>
              </p14:xfrm>
            </p:contentPart>
          </mc:Choice>
          <mc:Fallback>
            <p:pic>
              <p:nvPicPr>
                <p:cNvPr id="120" name="Ink 119">
                  <a:extLst>
                    <a:ext uri="{FF2B5EF4-FFF2-40B4-BE49-F238E27FC236}">
                      <a16:creationId xmlns:a16="http://schemas.microsoft.com/office/drawing/2014/main" id="{8E0A299F-08DB-482F-91F5-E9DE99A6D5E3}"/>
                    </a:ext>
                  </a:extLst>
                </p:cNvPr>
                <p:cNvPicPr/>
                <p:nvPr/>
              </p:nvPicPr>
              <p:blipFill>
                <a:blip r:embed="rId89"/>
                <a:stretch>
                  <a:fillRect/>
                </a:stretch>
              </p:blipFill>
              <p:spPr>
                <a:xfrm>
                  <a:off x="7200648" y="4238208"/>
                  <a:ext cx="3708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21" name="Ink 120">
                  <a:extLst>
                    <a:ext uri="{FF2B5EF4-FFF2-40B4-BE49-F238E27FC236}">
                      <a16:creationId xmlns:a16="http://schemas.microsoft.com/office/drawing/2014/main" id="{70D70011-FE78-474F-BF57-5D59A411A5E0}"/>
                    </a:ext>
                  </a:extLst>
                </p14:cNvPr>
                <p14:cNvContentPartPr/>
                <p14:nvPr/>
              </p14:nvContentPartPr>
              <p14:xfrm>
                <a:off x="4937688" y="4536648"/>
                <a:ext cx="3035160" cy="50040"/>
              </p14:xfrm>
            </p:contentPart>
          </mc:Choice>
          <mc:Fallback>
            <p:pic>
              <p:nvPicPr>
                <p:cNvPr id="121" name="Ink 120">
                  <a:extLst>
                    <a:ext uri="{FF2B5EF4-FFF2-40B4-BE49-F238E27FC236}">
                      <a16:creationId xmlns:a16="http://schemas.microsoft.com/office/drawing/2014/main" id="{70D70011-FE78-474F-BF57-5D59A411A5E0}"/>
                    </a:ext>
                  </a:extLst>
                </p:cNvPr>
                <p:cNvPicPr/>
                <p:nvPr/>
              </p:nvPicPr>
              <p:blipFill>
                <a:blip r:embed="rId91"/>
                <a:stretch>
                  <a:fillRect/>
                </a:stretch>
              </p:blipFill>
              <p:spPr>
                <a:xfrm>
                  <a:off x="4933368" y="4532328"/>
                  <a:ext cx="3043800" cy="58680"/>
                </a:xfrm>
                <a:prstGeom prst="rect">
                  <a:avLst/>
                </a:prstGeom>
              </p:spPr>
            </p:pic>
          </mc:Fallback>
        </mc:AlternateContent>
      </p:grpSp>
      <p:grpSp>
        <p:nvGrpSpPr>
          <p:cNvPr id="127" name="Group 126">
            <a:extLst>
              <a:ext uri="{FF2B5EF4-FFF2-40B4-BE49-F238E27FC236}">
                <a16:creationId xmlns:a16="http://schemas.microsoft.com/office/drawing/2014/main" id="{7DD32DBA-69DC-4D9B-8F7C-8DB543472D08}"/>
              </a:ext>
            </a:extLst>
          </p:cNvPr>
          <p:cNvGrpSpPr/>
          <p:nvPr/>
        </p:nvGrpSpPr>
        <p:grpSpPr>
          <a:xfrm>
            <a:off x="5783688" y="5019768"/>
            <a:ext cx="1110960" cy="455760"/>
            <a:chOff x="5783688" y="5019768"/>
            <a:chExt cx="1110960" cy="455760"/>
          </a:xfrm>
        </p:grpSpPr>
        <mc:AlternateContent xmlns:mc="http://schemas.openxmlformats.org/markup-compatibility/2006">
          <mc:Choice xmlns:p14="http://schemas.microsoft.com/office/powerpoint/2010/main" Requires="p14">
            <p:contentPart p14:bwMode="auto" r:id="rId92">
              <p14:nvContentPartPr>
                <p14:cNvPr id="122" name="Ink 121">
                  <a:extLst>
                    <a:ext uri="{FF2B5EF4-FFF2-40B4-BE49-F238E27FC236}">
                      <a16:creationId xmlns:a16="http://schemas.microsoft.com/office/drawing/2014/main" id="{4F49B10C-7DF1-42A2-9D60-E2017A9CE001}"/>
                    </a:ext>
                  </a:extLst>
                </p14:cNvPr>
                <p14:cNvContentPartPr/>
                <p14:nvPr/>
              </p14:nvContentPartPr>
              <p14:xfrm>
                <a:off x="5815368" y="5047128"/>
                <a:ext cx="307080" cy="392040"/>
              </p14:xfrm>
            </p:contentPart>
          </mc:Choice>
          <mc:Fallback>
            <p:pic>
              <p:nvPicPr>
                <p:cNvPr id="122" name="Ink 121">
                  <a:extLst>
                    <a:ext uri="{FF2B5EF4-FFF2-40B4-BE49-F238E27FC236}">
                      <a16:creationId xmlns:a16="http://schemas.microsoft.com/office/drawing/2014/main" id="{4F49B10C-7DF1-42A2-9D60-E2017A9CE001}"/>
                    </a:ext>
                  </a:extLst>
                </p:cNvPr>
                <p:cNvPicPr/>
                <p:nvPr/>
              </p:nvPicPr>
              <p:blipFill>
                <a:blip r:embed="rId93"/>
                <a:stretch>
                  <a:fillRect/>
                </a:stretch>
              </p:blipFill>
              <p:spPr>
                <a:xfrm>
                  <a:off x="5811048" y="5042808"/>
                  <a:ext cx="315720" cy="4006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23" name="Ink 122">
                  <a:extLst>
                    <a:ext uri="{FF2B5EF4-FFF2-40B4-BE49-F238E27FC236}">
                      <a16:creationId xmlns:a16="http://schemas.microsoft.com/office/drawing/2014/main" id="{30EBAA16-15C9-4691-BF9C-822EC69397E7}"/>
                    </a:ext>
                  </a:extLst>
                </p14:cNvPr>
                <p14:cNvContentPartPr/>
                <p14:nvPr/>
              </p14:nvContentPartPr>
              <p14:xfrm>
                <a:off x="5783688" y="5065128"/>
                <a:ext cx="324360" cy="361440"/>
              </p14:xfrm>
            </p:contentPart>
          </mc:Choice>
          <mc:Fallback>
            <p:pic>
              <p:nvPicPr>
                <p:cNvPr id="123" name="Ink 122">
                  <a:extLst>
                    <a:ext uri="{FF2B5EF4-FFF2-40B4-BE49-F238E27FC236}">
                      <a16:creationId xmlns:a16="http://schemas.microsoft.com/office/drawing/2014/main" id="{30EBAA16-15C9-4691-BF9C-822EC69397E7}"/>
                    </a:ext>
                  </a:extLst>
                </p:cNvPr>
                <p:cNvPicPr/>
                <p:nvPr/>
              </p:nvPicPr>
              <p:blipFill>
                <a:blip r:embed="rId95"/>
                <a:stretch>
                  <a:fillRect/>
                </a:stretch>
              </p:blipFill>
              <p:spPr>
                <a:xfrm>
                  <a:off x="5779368" y="5060808"/>
                  <a:ext cx="333000" cy="3700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24" name="Ink 123">
                  <a:extLst>
                    <a:ext uri="{FF2B5EF4-FFF2-40B4-BE49-F238E27FC236}">
                      <a16:creationId xmlns:a16="http://schemas.microsoft.com/office/drawing/2014/main" id="{6EBFDC8E-4CC8-43EA-AB99-E0324FA760E0}"/>
                    </a:ext>
                  </a:extLst>
                </p14:cNvPr>
                <p14:cNvContentPartPr/>
                <p14:nvPr/>
              </p14:nvContentPartPr>
              <p14:xfrm>
                <a:off x="6199488" y="5139648"/>
                <a:ext cx="172800" cy="35640"/>
              </p14:xfrm>
            </p:contentPart>
          </mc:Choice>
          <mc:Fallback>
            <p:pic>
              <p:nvPicPr>
                <p:cNvPr id="124" name="Ink 123">
                  <a:extLst>
                    <a:ext uri="{FF2B5EF4-FFF2-40B4-BE49-F238E27FC236}">
                      <a16:creationId xmlns:a16="http://schemas.microsoft.com/office/drawing/2014/main" id="{6EBFDC8E-4CC8-43EA-AB99-E0324FA760E0}"/>
                    </a:ext>
                  </a:extLst>
                </p:cNvPr>
                <p:cNvPicPr/>
                <p:nvPr/>
              </p:nvPicPr>
              <p:blipFill>
                <a:blip r:embed="rId97"/>
                <a:stretch>
                  <a:fillRect/>
                </a:stretch>
              </p:blipFill>
              <p:spPr>
                <a:xfrm>
                  <a:off x="6195168" y="5135328"/>
                  <a:ext cx="1814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25" name="Ink 124">
                  <a:extLst>
                    <a:ext uri="{FF2B5EF4-FFF2-40B4-BE49-F238E27FC236}">
                      <a16:creationId xmlns:a16="http://schemas.microsoft.com/office/drawing/2014/main" id="{39CF6E09-E965-4402-BA2A-57B70A0BC84E}"/>
                    </a:ext>
                  </a:extLst>
                </p14:cNvPr>
                <p14:cNvContentPartPr/>
                <p14:nvPr/>
              </p14:nvContentPartPr>
              <p14:xfrm>
                <a:off x="6208488" y="5175288"/>
                <a:ext cx="520920" cy="128160"/>
              </p14:xfrm>
            </p:contentPart>
          </mc:Choice>
          <mc:Fallback>
            <p:pic>
              <p:nvPicPr>
                <p:cNvPr id="125" name="Ink 124">
                  <a:extLst>
                    <a:ext uri="{FF2B5EF4-FFF2-40B4-BE49-F238E27FC236}">
                      <a16:creationId xmlns:a16="http://schemas.microsoft.com/office/drawing/2014/main" id="{39CF6E09-E965-4402-BA2A-57B70A0BC84E}"/>
                    </a:ext>
                  </a:extLst>
                </p:cNvPr>
                <p:cNvPicPr/>
                <p:nvPr/>
              </p:nvPicPr>
              <p:blipFill>
                <a:blip r:embed="rId99"/>
                <a:stretch>
                  <a:fillRect/>
                </a:stretch>
              </p:blipFill>
              <p:spPr>
                <a:xfrm>
                  <a:off x="6204168" y="5170968"/>
                  <a:ext cx="5295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26" name="Ink 125">
                  <a:extLst>
                    <a:ext uri="{FF2B5EF4-FFF2-40B4-BE49-F238E27FC236}">
                      <a16:creationId xmlns:a16="http://schemas.microsoft.com/office/drawing/2014/main" id="{F1A4035E-1A47-40D3-9343-A7857D08B5C2}"/>
                    </a:ext>
                  </a:extLst>
                </p14:cNvPr>
                <p14:cNvContentPartPr/>
                <p14:nvPr/>
              </p14:nvContentPartPr>
              <p14:xfrm>
                <a:off x="6857568" y="5019768"/>
                <a:ext cx="37080" cy="455760"/>
              </p14:xfrm>
            </p:contentPart>
          </mc:Choice>
          <mc:Fallback>
            <p:pic>
              <p:nvPicPr>
                <p:cNvPr id="126" name="Ink 125">
                  <a:extLst>
                    <a:ext uri="{FF2B5EF4-FFF2-40B4-BE49-F238E27FC236}">
                      <a16:creationId xmlns:a16="http://schemas.microsoft.com/office/drawing/2014/main" id="{F1A4035E-1A47-40D3-9343-A7857D08B5C2}"/>
                    </a:ext>
                  </a:extLst>
                </p:cNvPr>
                <p:cNvPicPr/>
                <p:nvPr/>
              </p:nvPicPr>
              <p:blipFill>
                <a:blip r:embed="rId101"/>
                <a:stretch>
                  <a:fillRect/>
                </a:stretch>
              </p:blipFill>
              <p:spPr>
                <a:xfrm>
                  <a:off x="6853248" y="5015448"/>
                  <a:ext cx="45720" cy="464400"/>
                </a:xfrm>
                <a:prstGeom prst="rect">
                  <a:avLst/>
                </a:prstGeom>
              </p:spPr>
            </p:pic>
          </mc:Fallback>
        </mc:AlternateContent>
      </p:grpSp>
      <p:grpSp>
        <p:nvGrpSpPr>
          <p:cNvPr id="142" name="Group 141">
            <a:extLst>
              <a:ext uri="{FF2B5EF4-FFF2-40B4-BE49-F238E27FC236}">
                <a16:creationId xmlns:a16="http://schemas.microsoft.com/office/drawing/2014/main" id="{E86C4DCA-7A39-4841-A423-9A5F1DB30175}"/>
              </a:ext>
            </a:extLst>
          </p:cNvPr>
          <p:cNvGrpSpPr/>
          <p:nvPr/>
        </p:nvGrpSpPr>
        <p:grpSpPr>
          <a:xfrm>
            <a:off x="3189888" y="5650128"/>
            <a:ext cx="3926880" cy="1182600"/>
            <a:chOff x="3189888" y="5650128"/>
            <a:chExt cx="3926880" cy="1182600"/>
          </a:xfrm>
        </p:grpSpPr>
        <mc:AlternateContent xmlns:mc="http://schemas.openxmlformats.org/markup-compatibility/2006">
          <mc:Choice xmlns:p14="http://schemas.microsoft.com/office/powerpoint/2010/main" Requires="p14">
            <p:contentPart p14:bwMode="auto" r:id="rId102">
              <p14:nvContentPartPr>
                <p14:cNvPr id="130" name="Ink 129">
                  <a:extLst>
                    <a:ext uri="{FF2B5EF4-FFF2-40B4-BE49-F238E27FC236}">
                      <a16:creationId xmlns:a16="http://schemas.microsoft.com/office/drawing/2014/main" id="{CE45B147-D38D-4022-8294-91A989DF3423}"/>
                    </a:ext>
                  </a:extLst>
                </p14:cNvPr>
                <p14:cNvContentPartPr/>
                <p14:nvPr/>
              </p14:nvContentPartPr>
              <p14:xfrm>
                <a:off x="3567168" y="6016608"/>
                <a:ext cx="39240" cy="594000"/>
              </p14:xfrm>
            </p:contentPart>
          </mc:Choice>
          <mc:Fallback>
            <p:pic>
              <p:nvPicPr>
                <p:cNvPr id="130" name="Ink 129">
                  <a:extLst>
                    <a:ext uri="{FF2B5EF4-FFF2-40B4-BE49-F238E27FC236}">
                      <a16:creationId xmlns:a16="http://schemas.microsoft.com/office/drawing/2014/main" id="{CE45B147-D38D-4022-8294-91A989DF3423}"/>
                    </a:ext>
                  </a:extLst>
                </p:cNvPr>
                <p:cNvPicPr/>
                <p:nvPr/>
              </p:nvPicPr>
              <p:blipFill>
                <a:blip r:embed="rId103"/>
                <a:stretch>
                  <a:fillRect/>
                </a:stretch>
              </p:blipFill>
              <p:spPr>
                <a:xfrm>
                  <a:off x="3562848" y="6012288"/>
                  <a:ext cx="47880" cy="6026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31" name="Ink 130">
                  <a:extLst>
                    <a:ext uri="{FF2B5EF4-FFF2-40B4-BE49-F238E27FC236}">
                      <a16:creationId xmlns:a16="http://schemas.microsoft.com/office/drawing/2014/main" id="{7DC88C0B-4AD3-4D80-92FD-D4B7B6797814}"/>
                    </a:ext>
                  </a:extLst>
                </p14:cNvPr>
                <p14:cNvContentPartPr/>
                <p14:nvPr/>
              </p14:nvContentPartPr>
              <p14:xfrm>
                <a:off x="3666528" y="6062328"/>
                <a:ext cx="71640" cy="487440"/>
              </p14:xfrm>
            </p:contentPart>
          </mc:Choice>
          <mc:Fallback>
            <p:pic>
              <p:nvPicPr>
                <p:cNvPr id="131" name="Ink 130">
                  <a:extLst>
                    <a:ext uri="{FF2B5EF4-FFF2-40B4-BE49-F238E27FC236}">
                      <a16:creationId xmlns:a16="http://schemas.microsoft.com/office/drawing/2014/main" id="{7DC88C0B-4AD3-4D80-92FD-D4B7B6797814}"/>
                    </a:ext>
                  </a:extLst>
                </p:cNvPr>
                <p:cNvPicPr/>
                <p:nvPr/>
              </p:nvPicPr>
              <p:blipFill>
                <a:blip r:embed="rId105"/>
                <a:stretch>
                  <a:fillRect/>
                </a:stretch>
              </p:blipFill>
              <p:spPr>
                <a:xfrm>
                  <a:off x="3662208" y="6058008"/>
                  <a:ext cx="80280" cy="4960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32" name="Ink 131">
                  <a:extLst>
                    <a:ext uri="{FF2B5EF4-FFF2-40B4-BE49-F238E27FC236}">
                      <a16:creationId xmlns:a16="http://schemas.microsoft.com/office/drawing/2014/main" id="{C9F47C80-69CD-41D0-A2D6-CB72EACF8F0A}"/>
                    </a:ext>
                  </a:extLst>
                </p14:cNvPr>
                <p14:cNvContentPartPr/>
                <p14:nvPr/>
              </p14:nvContentPartPr>
              <p14:xfrm>
                <a:off x="3566088" y="6322248"/>
                <a:ext cx="429120" cy="234360"/>
              </p14:xfrm>
            </p:contentPart>
          </mc:Choice>
          <mc:Fallback>
            <p:pic>
              <p:nvPicPr>
                <p:cNvPr id="132" name="Ink 131">
                  <a:extLst>
                    <a:ext uri="{FF2B5EF4-FFF2-40B4-BE49-F238E27FC236}">
                      <a16:creationId xmlns:a16="http://schemas.microsoft.com/office/drawing/2014/main" id="{C9F47C80-69CD-41D0-A2D6-CB72EACF8F0A}"/>
                    </a:ext>
                  </a:extLst>
                </p:cNvPr>
                <p:cNvPicPr/>
                <p:nvPr/>
              </p:nvPicPr>
              <p:blipFill>
                <a:blip r:embed="rId107"/>
                <a:stretch>
                  <a:fillRect/>
                </a:stretch>
              </p:blipFill>
              <p:spPr>
                <a:xfrm>
                  <a:off x="3561768" y="6317928"/>
                  <a:ext cx="43776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33" name="Ink 132">
                  <a:extLst>
                    <a:ext uri="{FF2B5EF4-FFF2-40B4-BE49-F238E27FC236}">
                      <a16:creationId xmlns:a16="http://schemas.microsoft.com/office/drawing/2014/main" id="{79472D07-C839-4FD6-8247-5B46F5BEC6F0}"/>
                    </a:ext>
                  </a:extLst>
                </p14:cNvPr>
                <p14:cNvContentPartPr/>
                <p14:nvPr/>
              </p14:nvContentPartPr>
              <p14:xfrm>
                <a:off x="4004568" y="6098328"/>
                <a:ext cx="68760" cy="446040"/>
              </p14:xfrm>
            </p:contentPart>
          </mc:Choice>
          <mc:Fallback>
            <p:pic>
              <p:nvPicPr>
                <p:cNvPr id="133" name="Ink 132">
                  <a:extLst>
                    <a:ext uri="{FF2B5EF4-FFF2-40B4-BE49-F238E27FC236}">
                      <a16:creationId xmlns:a16="http://schemas.microsoft.com/office/drawing/2014/main" id="{79472D07-C839-4FD6-8247-5B46F5BEC6F0}"/>
                    </a:ext>
                  </a:extLst>
                </p:cNvPr>
                <p:cNvPicPr/>
                <p:nvPr/>
              </p:nvPicPr>
              <p:blipFill>
                <a:blip r:embed="rId109"/>
                <a:stretch>
                  <a:fillRect/>
                </a:stretch>
              </p:blipFill>
              <p:spPr>
                <a:xfrm>
                  <a:off x="4000248" y="6094008"/>
                  <a:ext cx="77400" cy="4546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34" name="Ink 133">
                  <a:extLst>
                    <a:ext uri="{FF2B5EF4-FFF2-40B4-BE49-F238E27FC236}">
                      <a16:creationId xmlns:a16="http://schemas.microsoft.com/office/drawing/2014/main" id="{0E307A1C-96E3-49CE-8E2A-502AC760A300}"/>
                    </a:ext>
                  </a:extLst>
                </p14:cNvPr>
                <p14:cNvContentPartPr/>
                <p14:nvPr/>
              </p14:nvContentPartPr>
              <p14:xfrm>
                <a:off x="4158648" y="6293088"/>
                <a:ext cx="167400" cy="282600"/>
              </p14:xfrm>
            </p:contentPart>
          </mc:Choice>
          <mc:Fallback>
            <p:pic>
              <p:nvPicPr>
                <p:cNvPr id="134" name="Ink 133">
                  <a:extLst>
                    <a:ext uri="{FF2B5EF4-FFF2-40B4-BE49-F238E27FC236}">
                      <a16:creationId xmlns:a16="http://schemas.microsoft.com/office/drawing/2014/main" id="{0E307A1C-96E3-49CE-8E2A-502AC760A300}"/>
                    </a:ext>
                  </a:extLst>
                </p:cNvPr>
                <p:cNvPicPr/>
                <p:nvPr/>
              </p:nvPicPr>
              <p:blipFill>
                <a:blip r:embed="rId111"/>
                <a:stretch>
                  <a:fillRect/>
                </a:stretch>
              </p:blipFill>
              <p:spPr>
                <a:xfrm>
                  <a:off x="4154328" y="6288768"/>
                  <a:ext cx="176040" cy="2912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35" name="Ink 134">
                  <a:extLst>
                    <a:ext uri="{FF2B5EF4-FFF2-40B4-BE49-F238E27FC236}">
                      <a16:creationId xmlns:a16="http://schemas.microsoft.com/office/drawing/2014/main" id="{57A08942-DB8C-4F54-ADDD-F046ED9080FD}"/>
                    </a:ext>
                  </a:extLst>
                </p14:cNvPr>
                <p14:cNvContentPartPr/>
                <p14:nvPr/>
              </p14:nvContentPartPr>
              <p14:xfrm>
                <a:off x="4789368" y="6025968"/>
                <a:ext cx="394560" cy="588600"/>
              </p14:xfrm>
            </p:contentPart>
          </mc:Choice>
          <mc:Fallback>
            <p:pic>
              <p:nvPicPr>
                <p:cNvPr id="135" name="Ink 134">
                  <a:extLst>
                    <a:ext uri="{FF2B5EF4-FFF2-40B4-BE49-F238E27FC236}">
                      <a16:creationId xmlns:a16="http://schemas.microsoft.com/office/drawing/2014/main" id="{57A08942-DB8C-4F54-ADDD-F046ED9080FD}"/>
                    </a:ext>
                  </a:extLst>
                </p:cNvPr>
                <p:cNvPicPr/>
                <p:nvPr/>
              </p:nvPicPr>
              <p:blipFill>
                <a:blip r:embed="rId113"/>
                <a:stretch>
                  <a:fillRect/>
                </a:stretch>
              </p:blipFill>
              <p:spPr>
                <a:xfrm>
                  <a:off x="4785048" y="6021648"/>
                  <a:ext cx="403200" cy="5972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36" name="Ink 135">
                  <a:extLst>
                    <a:ext uri="{FF2B5EF4-FFF2-40B4-BE49-F238E27FC236}">
                      <a16:creationId xmlns:a16="http://schemas.microsoft.com/office/drawing/2014/main" id="{1F741193-6795-4586-858B-FD9704865496}"/>
                    </a:ext>
                  </a:extLst>
                </p14:cNvPr>
                <p14:cNvContentPartPr/>
                <p14:nvPr/>
              </p14:nvContentPartPr>
              <p14:xfrm>
                <a:off x="5604768" y="6265368"/>
                <a:ext cx="269280" cy="314640"/>
              </p14:xfrm>
            </p:contentPart>
          </mc:Choice>
          <mc:Fallback>
            <p:pic>
              <p:nvPicPr>
                <p:cNvPr id="136" name="Ink 135">
                  <a:extLst>
                    <a:ext uri="{FF2B5EF4-FFF2-40B4-BE49-F238E27FC236}">
                      <a16:creationId xmlns:a16="http://schemas.microsoft.com/office/drawing/2014/main" id="{1F741193-6795-4586-858B-FD9704865496}"/>
                    </a:ext>
                  </a:extLst>
                </p:cNvPr>
                <p:cNvPicPr/>
                <p:nvPr/>
              </p:nvPicPr>
              <p:blipFill>
                <a:blip r:embed="rId115"/>
                <a:stretch>
                  <a:fillRect/>
                </a:stretch>
              </p:blipFill>
              <p:spPr>
                <a:xfrm>
                  <a:off x="5600448" y="6261048"/>
                  <a:ext cx="27792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37" name="Ink 136">
                  <a:extLst>
                    <a:ext uri="{FF2B5EF4-FFF2-40B4-BE49-F238E27FC236}">
                      <a16:creationId xmlns:a16="http://schemas.microsoft.com/office/drawing/2014/main" id="{C180F9D8-CAC0-4550-BCC5-36C32DD7F90F}"/>
                    </a:ext>
                  </a:extLst>
                </p14:cNvPr>
                <p14:cNvContentPartPr/>
                <p14:nvPr/>
              </p14:nvContentPartPr>
              <p14:xfrm>
                <a:off x="5623128" y="6208488"/>
                <a:ext cx="247680" cy="408960"/>
              </p14:xfrm>
            </p:contentPart>
          </mc:Choice>
          <mc:Fallback>
            <p:pic>
              <p:nvPicPr>
                <p:cNvPr id="137" name="Ink 136">
                  <a:extLst>
                    <a:ext uri="{FF2B5EF4-FFF2-40B4-BE49-F238E27FC236}">
                      <a16:creationId xmlns:a16="http://schemas.microsoft.com/office/drawing/2014/main" id="{C180F9D8-CAC0-4550-BCC5-36C32DD7F90F}"/>
                    </a:ext>
                  </a:extLst>
                </p:cNvPr>
                <p:cNvPicPr/>
                <p:nvPr/>
              </p:nvPicPr>
              <p:blipFill>
                <a:blip r:embed="rId117"/>
                <a:stretch>
                  <a:fillRect/>
                </a:stretch>
              </p:blipFill>
              <p:spPr>
                <a:xfrm>
                  <a:off x="5618808" y="6204168"/>
                  <a:ext cx="256320" cy="4176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38" name="Ink 137">
                  <a:extLst>
                    <a:ext uri="{FF2B5EF4-FFF2-40B4-BE49-F238E27FC236}">
                      <a16:creationId xmlns:a16="http://schemas.microsoft.com/office/drawing/2014/main" id="{E0759D42-9FC9-4B48-95FB-DA86BA465AE2}"/>
                    </a:ext>
                  </a:extLst>
                </p14:cNvPr>
                <p14:cNvContentPartPr/>
                <p14:nvPr/>
              </p14:nvContentPartPr>
              <p14:xfrm>
                <a:off x="5970888" y="6384168"/>
                <a:ext cx="129240" cy="144720"/>
              </p14:xfrm>
            </p:contentPart>
          </mc:Choice>
          <mc:Fallback>
            <p:pic>
              <p:nvPicPr>
                <p:cNvPr id="138" name="Ink 137">
                  <a:extLst>
                    <a:ext uri="{FF2B5EF4-FFF2-40B4-BE49-F238E27FC236}">
                      <a16:creationId xmlns:a16="http://schemas.microsoft.com/office/drawing/2014/main" id="{E0759D42-9FC9-4B48-95FB-DA86BA465AE2}"/>
                    </a:ext>
                  </a:extLst>
                </p:cNvPr>
                <p:cNvPicPr/>
                <p:nvPr/>
              </p:nvPicPr>
              <p:blipFill>
                <a:blip r:embed="rId119"/>
                <a:stretch>
                  <a:fillRect/>
                </a:stretch>
              </p:blipFill>
              <p:spPr>
                <a:xfrm>
                  <a:off x="5966568" y="6379848"/>
                  <a:ext cx="1378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39" name="Ink 138">
                  <a:extLst>
                    <a:ext uri="{FF2B5EF4-FFF2-40B4-BE49-F238E27FC236}">
                      <a16:creationId xmlns:a16="http://schemas.microsoft.com/office/drawing/2014/main" id="{CC9DE6C9-E90D-43C8-B862-39CFF4A8F0E4}"/>
                    </a:ext>
                  </a:extLst>
                </p14:cNvPr>
                <p14:cNvContentPartPr/>
                <p14:nvPr/>
              </p14:nvContentPartPr>
              <p14:xfrm>
                <a:off x="6299928" y="6413328"/>
                <a:ext cx="145440" cy="40320"/>
              </p14:xfrm>
            </p:contentPart>
          </mc:Choice>
          <mc:Fallback>
            <p:pic>
              <p:nvPicPr>
                <p:cNvPr id="139" name="Ink 138">
                  <a:extLst>
                    <a:ext uri="{FF2B5EF4-FFF2-40B4-BE49-F238E27FC236}">
                      <a16:creationId xmlns:a16="http://schemas.microsoft.com/office/drawing/2014/main" id="{CC9DE6C9-E90D-43C8-B862-39CFF4A8F0E4}"/>
                    </a:ext>
                  </a:extLst>
                </p:cNvPr>
                <p:cNvPicPr/>
                <p:nvPr/>
              </p:nvPicPr>
              <p:blipFill>
                <a:blip r:embed="rId121"/>
                <a:stretch>
                  <a:fillRect/>
                </a:stretch>
              </p:blipFill>
              <p:spPr>
                <a:xfrm>
                  <a:off x="6295608" y="6409008"/>
                  <a:ext cx="1540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40" name="Ink 139">
                  <a:extLst>
                    <a:ext uri="{FF2B5EF4-FFF2-40B4-BE49-F238E27FC236}">
                      <a16:creationId xmlns:a16="http://schemas.microsoft.com/office/drawing/2014/main" id="{8069209F-C2F2-4311-AAFC-72552F518574}"/>
                    </a:ext>
                  </a:extLst>
                </p14:cNvPr>
                <p14:cNvContentPartPr/>
                <p14:nvPr/>
              </p14:nvContentPartPr>
              <p14:xfrm>
                <a:off x="6601248" y="6180768"/>
                <a:ext cx="37440" cy="383400"/>
              </p14:xfrm>
            </p:contentPart>
          </mc:Choice>
          <mc:Fallback>
            <p:pic>
              <p:nvPicPr>
                <p:cNvPr id="140" name="Ink 139">
                  <a:extLst>
                    <a:ext uri="{FF2B5EF4-FFF2-40B4-BE49-F238E27FC236}">
                      <a16:creationId xmlns:a16="http://schemas.microsoft.com/office/drawing/2014/main" id="{8069209F-C2F2-4311-AAFC-72552F518574}"/>
                    </a:ext>
                  </a:extLst>
                </p:cNvPr>
                <p:cNvPicPr/>
                <p:nvPr/>
              </p:nvPicPr>
              <p:blipFill>
                <a:blip r:embed="rId123"/>
                <a:stretch>
                  <a:fillRect/>
                </a:stretch>
              </p:blipFill>
              <p:spPr>
                <a:xfrm>
                  <a:off x="6596928" y="6176448"/>
                  <a:ext cx="46080" cy="3920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41" name="Ink 140">
                  <a:extLst>
                    <a:ext uri="{FF2B5EF4-FFF2-40B4-BE49-F238E27FC236}">
                      <a16:creationId xmlns:a16="http://schemas.microsoft.com/office/drawing/2014/main" id="{AC096565-139C-463E-83EB-DF372DB4360F}"/>
                    </a:ext>
                  </a:extLst>
                </p14:cNvPr>
                <p14:cNvContentPartPr/>
                <p14:nvPr/>
              </p14:nvContentPartPr>
              <p14:xfrm>
                <a:off x="3189888" y="5650128"/>
                <a:ext cx="3926880" cy="1182600"/>
              </p14:xfrm>
            </p:contentPart>
          </mc:Choice>
          <mc:Fallback>
            <p:pic>
              <p:nvPicPr>
                <p:cNvPr id="141" name="Ink 140">
                  <a:extLst>
                    <a:ext uri="{FF2B5EF4-FFF2-40B4-BE49-F238E27FC236}">
                      <a16:creationId xmlns:a16="http://schemas.microsoft.com/office/drawing/2014/main" id="{AC096565-139C-463E-83EB-DF372DB4360F}"/>
                    </a:ext>
                  </a:extLst>
                </p:cNvPr>
                <p:cNvPicPr/>
                <p:nvPr/>
              </p:nvPicPr>
              <p:blipFill>
                <a:blip r:embed="rId125"/>
                <a:stretch>
                  <a:fillRect/>
                </a:stretch>
              </p:blipFill>
              <p:spPr>
                <a:xfrm>
                  <a:off x="3185568" y="5645808"/>
                  <a:ext cx="3935520" cy="1191240"/>
                </a:xfrm>
                <a:prstGeom prst="rect">
                  <a:avLst/>
                </a:prstGeom>
              </p:spPr>
            </p:pic>
          </mc:Fallback>
        </mc:AlternateContent>
      </p:grpSp>
    </p:spTree>
    <p:extLst>
      <p:ext uri="{BB962C8B-B14F-4D97-AF65-F5344CB8AC3E}">
        <p14:creationId xmlns:p14="http://schemas.microsoft.com/office/powerpoint/2010/main" val="739435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01A27-87FA-D845-87E4-63195FBD562F}"/>
              </a:ext>
            </a:extLst>
          </p:cNvPr>
          <p:cNvSpPr>
            <a:spLocks noGrp="1"/>
          </p:cNvSpPr>
          <p:nvPr>
            <p:ph type="title"/>
          </p:nvPr>
        </p:nvSpPr>
        <p:spPr>
          <a:xfrm>
            <a:off x="457200" y="182563"/>
            <a:ext cx="8229600" cy="1111250"/>
          </a:xfrm>
        </p:spPr>
        <p:txBody>
          <a:bodyPr vert="horz" lIns="91440" tIns="45720" rIns="91440" bIns="45720" rtlCol="0" anchor="ctr">
            <a:normAutofit/>
          </a:bodyPr>
          <a:lstStyle/>
          <a:p>
            <a:pPr>
              <a:defRPr/>
            </a:pPr>
            <a:r>
              <a:rPr lang="en-US" kern="1200" dirty="0">
                <a:effectLst>
                  <a:outerShdw blurRad="63500" dir="3600000" algn="tl" rotWithShape="0">
                    <a:srgbClr val="000000">
                      <a:alpha val="70000"/>
                    </a:srgbClr>
                  </a:outerShdw>
                </a:effectLst>
                <a:latin typeface="+mj-lt"/>
                <a:ea typeface="ＭＳ Ｐゴシック" charset="0"/>
                <a:cs typeface="+mj-cs"/>
              </a:rPr>
              <a:t>Try It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A13560F-CE59-2049-87B6-639B9EECF2A0}"/>
                  </a:ext>
                </a:extLst>
              </p:cNvPr>
              <p:cNvSpPr txBox="1"/>
              <p:nvPr/>
            </p:nvSpPr>
            <p:spPr bwMode="auto">
              <a:xfrm>
                <a:off x="304800" y="1600200"/>
                <a:ext cx="3657600" cy="4525963"/>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a:lnSpc>
                    <a:spcPct val="90000"/>
                  </a:lnSpc>
                  <a:spcBef>
                    <a:spcPct val="20000"/>
                  </a:spcBef>
                </a:pPr>
                <a:r>
                  <a:rPr lang="en-US" sz="1800" b="0" dirty="0">
                    <a:solidFill>
                      <a:schemeClr val="tx2"/>
                    </a:solidFill>
                    <a:latin typeface="+mn-lt"/>
                    <a:ea typeface="ＭＳ Ｐゴシック" charset="0"/>
                  </a:rPr>
                  <a:t>Steps to identify hole(s) in rational functions.</a:t>
                </a:r>
              </a:p>
              <a:p>
                <a:pPr marL="457200" indent="-457200">
                  <a:lnSpc>
                    <a:spcPct val="90000"/>
                  </a:lnSpc>
                  <a:spcBef>
                    <a:spcPct val="20000"/>
                  </a:spcBef>
                  <a:buAutoNum type="arabicPeriod"/>
                </a:pPr>
                <a:r>
                  <a:rPr lang="en-US" sz="1600" b="0" dirty="0">
                    <a:solidFill>
                      <a:schemeClr val="tx2"/>
                    </a:solidFill>
                    <a:latin typeface="+mn-lt"/>
                    <a:ea typeface="ＭＳ Ｐゴシック" charset="0"/>
                  </a:rPr>
                  <a:t>Factor numerator and denominator</a:t>
                </a:r>
              </a:p>
              <a:p>
                <a:pPr marL="457200" indent="-457200">
                  <a:lnSpc>
                    <a:spcPct val="90000"/>
                  </a:lnSpc>
                  <a:spcBef>
                    <a:spcPct val="20000"/>
                  </a:spcBef>
                  <a:buAutoNum type="arabicPeriod"/>
                </a:pPr>
                <a:r>
                  <a:rPr lang="en-US" sz="1600" b="0" dirty="0">
                    <a:solidFill>
                      <a:schemeClr val="tx2"/>
                    </a:solidFill>
                    <a:latin typeface="+mn-lt"/>
                    <a:ea typeface="ＭＳ Ｐゴシック" charset="0"/>
                  </a:rPr>
                  <a:t>If there is the same factor in the numerator and denominator, then there is a hole. (More than one factor cancels </a:t>
                </a:r>
                <a14:m>
                  <m:oMath xmlns:m="http://schemas.openxmlformats.org/officeDocument/2006/math">
                    <m:r>
                      <a:rPr lang="en-US" sz="1600" b="0" i="1">
                        <a:solidFill>
                          <a:schemeClr val="tx2"/>
                        </a:solidFill>
                        <a:latin typeface="Cambria Math" panose="02040503050406030204" pitchFamily="18" charset="0"/>
                        <a:ea typeface="Cambria Math" panose="02040503050406030204" pitchFamily="18" charset="0"/>
                      </a:rPr>
                      <m:t>→</m:t>
                    </m:r>
                  </m:oMath>
                </a14:m>
                <a:r>
                  <a:rPr lang="en-US" sz="1600" b="0" dirty="0">
                    <a:solidFill>
                      <a:schemeClr val="tx2"/>
                    </a:solidFill>
                    <a:latin typeface="+mn-lt"/>
                    <a:ea typeface="ＭＳ Ｐゴシック" charset="0"/>
                  </a:rPr>
                  <a:t> More than one hole)</a:t>
                </a:r>
              </a:p>
              <a:p>
                <a:pPr marL="457200" indent="-457200">
                  <a:lnSpc>
                    <a:spcPct val="90000"/>
                  </a:lnSpc>
                  <a:spcBef>
                    <a:spcPct val="20000"/>
                  </a:spcBef>
                  <a:buAutoNum type="arabicPeriod"/>
                </a:pPr>
                <a:r>
                  <a:rPr lang="en-US" sz="1600" b="0" dirty="0">
                    <a:solidFill>
                      <a:schemeClr val="tx2"/>
                    </a:solidFill>
                    <a:latin typeface="+mn-lt"/>
                    <a:ea typeface="ＭＳ Ｐゴシック" charset="0"/>
                  </a:rPr>
                  <a:t>Set this factor equal to zero and solve for x.</a:t>
                </a:r>
              </a:p>
              <a:p>
                <a:pPr marL="457200" indent="-457200">
                  <a:lnSpc>
                    <a:spcPct val="90000"/>
                  </a:lnSpc>
                  <a:spcBef>
                    <a:spcPct val="20000"/>
                  </a:spcBef>
                  <a:buFontTx/>
                  <a:buAutoNum type="arabicPeriod"/>
                </a:pPr>
                <a:r>
                  <a:rPr lang="en-US" sz="1600" b="0" dirty="0">
                    <a:solidFill>
                      <a:schemeClr val="tx2"/>
                    </a:solidFill>
                    <a:latin typeface="+mn-lt"/>
                    <a:ea typeface="ＭＳ Ｐゴシック" charset="0"/>
                  </a:rPr>
                  <a:t>Simplify the rational function.</a:t>
                </a:r>
              </a:p>
              <a:p>
                <a:pPr marL="457200" indent="-457200">
                  <a:lnSpc>
                    <a:spcPct val="90000"/>
                  </a:lnSpc>
                  <a:spcBef>
                    <a:spcPct val="20000"/>
                  </a:spcBef>
                  <a:buAutoNum type="arabicPeriod"/>
                </a:pPr>
                <a:r>
                  <a:rPr lang="en-US" sz="1600" b="0" dirty="0">
                    <a:solidFill>
                      <a:schemeClr val="tx2"/>
                    </a:solidFill>
                    <a:latin typeface="+mn-lt"/>
                    <a:ea typeface="ＭＳ Ｐゴシック" charset="0"/>
                  </a:rPr>
                  <a:t>Find the ordered pair (x, y) by substituting x into the simplified equation to get the value of y.</a:t>
                </a:r>
              </a:p>
            </p:txBody>
          </p:sp>
        </mc:Choice>
        <mc:Fallback xmlns="">
          <p:sp>
            <p:nvSpPr>
              <p:cNvPr id="3" name="TextBox 2">
                <a:extLst>
                  <a:ext uri="{FF2B5EF4-FFF2-40B4-BE49-F238E27FC236}">
                    <a16:creationId xmlns:a16="http://schemas.microsoft.com/office/drawing/2014/main" id="{3A13560F-CE59-2049-87B6-639B9EECF2A0}"/>
                  </a:ext>
                </a:extLst>
              </p:cNvPr>
              <p:cNvSpPr txBox="1">
                <a:spLocks noRot="1" noChangeAspect="1" noMove="1" noResize="1" noEditPoints="1" noAdjustHandles="1" noChangeArrowheads="1" noChangeShapeType="1" noTextEdit="1"/>
              </p:cNvSpPr>
              <p:nvPr/>
            </p:nvSpPr>
            <p:spPr bwMode="auto">
              <a:xfrm>
                <a:off x="304800" y="1600200"/>
                <a:ext cx="3657600" cy="4525963"/>
              </a:xfrm>
              <a:prstGeom prst="rect">
                <a:avLst/>
              </a:prstGeom>
              <a:blipFill>
                <a:blip r:embed="rId2"/>
                <a:stretch>
                  <a:fillRect l="-1389" t="-1401" r="-2431"/>
                </a:stretch>
              </a:blipFill>
              <a:ln>
                <a:noFill/>
              </a:ln>
            </p:spPr>
            <p:txBody>
              <a:bodyPr/>
              <a:lstStyle/>
              <a:p>
                <a:r>
                  <a:rPr lang="en-US">
                    <a:noFill/>
                  </a:rPr>
                  <a:t> </a:t>
                </a:r>
              </a:p>
            </p:txBody>
          </p:sp>
        </mc:Fallback>
      </mc:AlternateContent>
      <p:sp>
        <p:nvSpPr>
          <p:cNvPr id="5" name="AutoShape 2" descr="\large \text{(15−2x)(20−2x)x}">
            <a:extLst>
              <a:ext uri="{FF2B5EF4-FFF2-40B4-BE49-F238E27FC236}">
                <a16:creationId xmlns:a16="http://schemas.microsoft.com/office/drawing/2014/main" id="{7696AF77-43A7-7C48-9B6D-4C904F420EED}"/>
              </a:ext>
            </a:extLst>
          </p:cNvPr>
          <p:cNvSpPr>
            <a:spLocks noChangeAspect="1" noChangeArrowheads="1"/>
          </p:cNvSpPr>
          <p:nvPr/>
        </p:nvSpPr>
        <p:spPr bwMode="auto">
          <a:xfrm>
            <a:off x="12036425" y="-460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3" descr="\large 4x^3-70x^2+300x">
            <a:extLst>
              <a:ext uri="{FF2B5EF4-FFF2-40B4-BE49-F238E27FC236}">
                <a16:creationId xmlns:a16="http://schemas.microsoft.com/office/drawing/2014/main" id="{21D3C533-8DF8-4D4E-9753-9B08B0052C37}"/>
              </a:ext>
            </a:extLst>
          </p:cNvPr>
          <p:cNvSpPr>
            <a:spLocks noChangeAspect="1" noChangeArrowheads="1"/>
          </p:cNvSpPr>
          <p:nvPr/>
        </p:nvSpPr>
        <p:spPr bwMode="auto">
          <a:xfrm>
            <a:off x="14316075" y="-460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9EB4652-8E4F-B140-9C12-C15E576208C2}"/>
                  </a:ext>
                </a:extLst>
              </p:cNvPr>
              <p:cNvSpPr txBox="1"/>
              <p:nvPr/>
            </p:nvSpPr>
            <p:spPr bwMode="auto">
              <a:xfrm>
                <a:off x="3962400" y="1600199"/>
                <a:ext cx="4876800" cy="4525963"/>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a:lnSpc>
                    <a:spcPct val="90000"/>
                  </a:lnSpc>
                  <a:spcBef>
                    <a:spcPct val="20000"/>
                  </a:spcBef>
                </a:pPr>
                <a:r>
                  <a:rPr lang="en-US" sz="1800" b="0" dirty="0">
                    <a:solidFill>
                      <a:schemeClr val="tx2"/>
                    </a:solidFill>
                    <a:latin typeface="+mn-lt"/>
                    <a:ea typeface="ＭＳ Ｐゴシック" charset="0"/>
                  </a:rPr>
                  <a:t>Identify the coordinates of the hole(s) for which the following rational functions will be discontinuous.</a:t>
                </a:r>
              </a:p>
              <a:p>
                <a:pPr>
                  <a:lnSpc>
                    <a:spcPct val="90000"/>
                  </a:lnSpc>
                  <a:spcBef>
                    <a:spcPct val="20000"/>
                  </a:spcBef>
                </a:pPr>
                <a:endParaRPr lang="en-US" sz="2000" b="0" dirty="0">
                  <a:solidFill>
                    <a:schemeClr val="tx2"/>
                  </a:solidFill>
                  <a:latin typeface="+mn-lt"/>
                  <a:ea typeface="ＭＳ Ｐゴシック" charset="0"/>
                </a:endParaRPr>
              </a:p>
              <a:p>
                <a:pPr>
                  <a:lnSpc>
                    <a:spcPct val="90000"/>
                  </a:lnSpc>
                  <a:spcBef>
                    <a:spcPct val="20000"/>
                  </a:spcBef>
                </a:pPr>
                <a:r>
                  <a:rPr lang="en-US" sz="2000" b="0" dirty="0">
                    <a:solidFill>
                      <a:schemeClr val="tx2"/>
                    </a:solidFill>
                    <a:ea typeface="ＭＳ Ｐゴシック" charset="0"/>
                  </a:rPr>
                  <a:t>c.  </a:t>
                </a:r>
                <a14:m>
                  <m:oMath xmlns:m="http://schemas.openxmlformats.org/officeDocument/2006/math">
                    <m:r>
                      <a:rPr lang="en-US" sz="2000" b="0" i="1" smtClean="0">
                        <a:solidFill>
                          <a:schemeClr val="tx2"/>
                        </a:solidFill>
                        <a:latin typeface="Cambria Math" panose="02040503050406030204" pitchFamily="18" charset="0"/>
                        <a:ea typeface="ＭＳ Ｐゴシック" charset="0"/>
                      </a:rPr>
                      <m:t>𝑓</m:t>
                    </m:r>
                    <m:d>
                      <m:dPr>
                        <m:ctrlPr>
                          <a:rPr lang="en-US" sz="2000" b="0" i="1" smtClean="0">
                            <a:solidFill>
                              <a:schemeClr val="tx2"/>
                            </a:solidFill>
                            <a:latin typeface="Cambria Math" panose="02040503050406030204" pitchFamily="18" charset="0"/>
                            <a:ea typeface="ＭＳ Ｐゴシック" charset="0"/>
                          </a:rPr>
                        </m:ctrlPr>
                      </m:dPr>
                      <m:e>
                        <m:r>
                          <a:rPr lang="en-US" sz="2000" b="0" i="1" smtClean="0">
                            <a:solidFill>
                              <a:schemeClr val="tx2"/>
                            </a:solidFill>
                            <a:latin typeface="Cambria Math" panose="02040503050406030204" pitchFamily="18" charset="0"/>
                            <a:ea typeface="ＭＳ Ｐゴシック" charset="0"/>
                          </a:rPr>
                          <m:t>𝑥</m:t>
                        </m:r>
                      </m:e>
                    </m:d>
                    <m:r>
                      <a:rPr lang="en-US" sz="2000" b="0" i="1" smtClean="0">
                        <a:solidFill>
                          <a:schemeClr val="tx2"/>
                        </a:solidFill>
                        <a:latin typeface="Cambria Math" panose="02040503050406030204" pitchFamily="18" charset="0"/>
                        <a:ea typeface="ＭＳ Ｐゴシック" charset="0"/>
                      </a:rPr>
                      <m:t>=</m:t>
                    </m:r>
                    <m:f>
                      <m:fPr>
                        <m:ctrlPr>
                          <a:rPr lang="en-US" sz="2000" b="0" i="1" smtClean="0">
                            <a:solidFill>
                              <a:schemeClr val="tx2"/>
                            </a:solidFill>
                            <a:latin typeface="Cambria Math" panose="02040503050406030204" pitchFamily="18" charset="0"/>
                            <a:ea typeface="ＭＳ Ｐゴシック" charset="0"/>
                          </a:rPr>
                        </m:ctrlPr>
                      </m:fPr>
                      <m:num>
                        <m:sSup>
                          <m:sSupPr>
                            <m:ctrlPr>
                              <a:rPr lang="en-US" sz="2000" b="0" i="1" smtClean="0">
                                <a:solidFill>
                                  <a:schemeClr val="tx2"/>
                                </a:solidFill>
                                <a:latin typeface="Cambria Math" panose="02040503050406030204" pitchFamily="18" charset="0"/>
                                <a:ea typeface="ＭＳ Ｐゴシック" charset="0"/>
                              </a:rPr>
                            </m:ctrlPr>
                          </m:sSupPr>
                          <m:e>
                            <m:r>
                              <a:rPr lang="en-US" sz="2000" b="0" i="1" smtClean="0">
                                <a:solidFill>
                                  <a:schemeClr val="tx2"/>
                                </a:solidFill>
                                <a:latin typeface="Cambria Math" panose="02040503050406030204" pitchFamily="18" charset="0"/>
                                <a:ea typeface="ＭＳ Ｐゴシック" charset="0"/>
                              </a:rPr>
                              <m:t>𝑥</m:t>
                            </m:r>
                          </m:e>
                          <m:sup>
                            <m:r>
                              <a:rPr lang="en-US" sz="2000" b="0" i="1" smtClean="0">
                                <a:solidFill>
                                  <a:schemeClr val="tx2"/>
                                </a:solidFill>
                                <a:latin typeface="Cambria Math" panose="02040503050406030204" pitchFamily="18" charset="0"/>
                                <a:ea typeface="ＭＳ Ｐゴシック" charset="0"/>
                              </a:rPr>
                              <m:t>2</m:t>
                            </m:r>
                          </m:sup>
                        </m:sSup>
                        <m:r>
                          <a:rPr lang="en-US" sz="2000" b="0" i="1" smtClean="0">
                            <a:solidFill>
                              <a:schemeClr val="tx2"/>
                            </a:solidFill>
                            <a:latin typeface="Cambria Math" panose="02040503050406030204" pitchFamily="18" charset="0"/>
                            <a:ea typeface="ＭＳ Ｐゴシック" charset="0"/>
                          </a:rPr>
                          <m:t>+12</m:t>
                        </m:r>
                        <m:r>
                          <a:rPr lang="en-US" sz="2000" b="0" i="1" smtClean="0">
                            <a:solidFill>
                              <a:schemeClr val="tx2"/>
                            </a:solidFill>
                            <a:latin typeface="Cambria Math" panose="02040503050406030204" pitchFamily="18" charset="0"/>
                            <a:ea typeface="ＭＳ Ｐゴシック" charset="0"/>
                          </a:rPr>
                          <m:t>𝑥</m:t>
                        </m:r>
                        <m:r>
                          <a:rPr lang="en-US" sz="2000" b="0" i="1" smtClean="0">
                            <a:solidFill>
                              <a:schemeClr val="tx2"/>
                            </a:solidFill>
                            <a:latin typeface="Cambria Math" panose="02040503050406030204" pitchFamily="18" charset="0"/>
                            <a:ea typeface="ＭＳ Ｐゴシック" charset="0"/>
                          </a:rPr>
                          <m:t>+20</m:t>
                        </m:r>
                      </m:num>
                      <m:den>
                        <m:sSup>
                          <m:sSupPr>
                            <m:ctrlPr>
                              <a:rPr lang="en-US" sz="2000" b="0" i="1" smtClean="0">
                                <a:solidFill>
                                  <a:schemeClr val="tx2"/>
                                </a:solidFill>
                                <a:latin typeface="Cambria Math" panose="02040503050406030204" pitchFamily="18" charset="0"/>
                                <a:ea typeface="ＭＳ Ｐゴシック" charset="0"/>
                              </a:rPr>
                            </m:ctrlPr>
                          </m:sSupPr>
                          <m:e>
                            <m:r>
                              <a:rPr lang="en-US" sz="2000" b="0" i="1" smtClean="0">
                                <a:solidFill>
                                  <a:schemeClr val="tx2"/>
                                </a:solidFill>
                                <a:latin typeface="Cambria Math" panose="02040503050406030204" pitchFamily="18" charset="0"/>
                                <a:ea typeface="ＭＳ Ｐゴシック" charset="0"/>
                              </a:rPr>
                              <m:t>𝑥</m:t>
                            </m:r>
                          </m:e>
                          <m:sup>
                            <m:r>
                              <a:rPr lang="en-US" sz="2000" b="0" i="1" smtClean="0">
                                <a:solidFill>
                                  <a:schemeClr val="tx2"/>
                                </a:solidFill>
                                <a:latin typeface="Cambria Math" panose="02040503050406030204" pitchFamily="18" charset="0"/>
                                <a:ea typeface="ＭＳ Ｐゴシック" charset="0"/>
                              </a:rPr>
                              <m:t>2</m:t>
                            </m:r>
                          </m:sup>
                        </m:sSup>
                        <m:r>
                          <a:rPr lang="en-US" sz="2000" b="0" i="1" smtClean="0">
                            <a:solidFill>
                              <a:schemeClr val="tx2"/>
                            </a:solidFill>
                            <a:latin typeface="Cambria Math" panose="02040503050406030204" pitchFamily="18" charset="0"/>
                            <a:ea typeface="ＭＳ Ｐゴシック" charset="0"/>
                          </a:rPr>
                          <m:t>−4</m:t>
                        </m:r>
                        <m:r>
                          <a:rPr lang="en-US" sz="2000" b="0" i="1" smtClean="0">
                            <a:solidFill>
                              <a:schemeClr val="tx2"/>
                            </a:solidFill>
                            <a:latin typeface="Cambria Math" panose="02040503050406030204" pitchFamily="18" charset="0"/>
                            <a:ea typeface="ＭＳ Ｐゴシック" charset="0"/>
                          </a:rPr>
                          <m:t>𝑥</m:t>
                        </m:r>
                        <m:r>
                          <a:rPr lang="en-US" sz="2000" b="0" i="1" smtClean="0">
                            <a:solidFill>
                              <a:schemeClr val="tx2"/>
                            </a:solidFill>
                            <a:latin typeface="Cambria Math" panose="02040503050406030204" pitchFamily="18" charset="0"/>
                            <a:ea typeface="ＭＳ Ｐゴシック" charset="0"/>
                          </a:rPr>
                          <m:t>−12</m:t>
                        </m:r>
                      </m:den>
                    </m:f>
                  </m:oMath>
                </a14:m>
                <a:endParaRPr lang="en-US" sz="2000" b="0" dirty="0">
                  <a:solidFill>
                    <a:schemeClr val="tx2"/>
                  </a:solidFill>
                  <a:latin typeface="+mn-lt"/>
                  <a:ea typeface="ＭＳ Ｐゴシック" charset="0"/>
                </a:endParaRPr>
              </a:p>
              <a:p>
                <a:pPr marL="457200" indent="-457200">
                  <a:lnSpc>
                    <a:spcPct val="90000"/>
                  </a:lnSpc>
                  <a:spcBef>
                    <a:spcPct val="20000"/>
                  </a:spcBef>
                  <a:buAutoNum type="alphaLcPeriod"/>
                </a:pPr>
                <a:endParaRPr lang="en-US" sz="2000" b="0" dirty="0">
                  <a:solidFill>
                    <a:schemeClr val="tx2"/>
                  </a:solidFill>
                  <a:latin typeface="+mn-lt"/>
                  <a:ea typeface="ＭＳ Ｐゴシック" charset="0"/>
                </a:endParaRPr>
              </a:p>
              <a:p>
                <a:pPr>
                  <a:lnSpc>
                    <a:spcPct val="90000"/>
                  </a:lnSpc>
                  <a:spcBef>
                    <a:spcPct val="20000"/>
                  </a:spcBef>
                </a:pPr>
                <a:endParaRPr lang="en-US" sz="2000" b="0" dirty="0">
                  <a:solidFill>
                    <a:schemeClr val="tx2"/>
                  </a:solidFill>
                  <a:latin typeface="+mn-lt"/>
                  <a:ea typeface="ＭＳ Ｐゴシック" charset="0"/>
                </a:endParaRPr>
              </a:p>
              <a:p>
                <a:pPr>
                  <a:lnSpc>
                    <a:spcPct val="90000"/>
                  </a:lnSpc>
                  <a:spcBef>
                    <a:spcPct val="20000"/>
                  </a:spcBef>
                </a:pPr>
                <a:endParaRPr lang="en-US" b="0" dirty="0">
                  <a:solidFill>
                    <a:srgbClr val="7030A0"/>
                  </a:solidFill>
                  <a:latin typeface="+mn-lt"/>
                  <a:ea typeface="ＭＳ Ｐゴシック" charset="0"/>
                </a:endParaRPr>
              </a:p>
            </p:txBody>
          </p:sp>
        </mc:Choice>
        <mc:Fallback xmlns="">
          <p:sp>
            <p:nvSpPr>
              <p:cNvPr id="7" name="TextBox 6">
                <a:extLst>
                  <a:ext uri="{FF2B5EF4-FFF2-40B4-BE49-F238E27FC236}">
                    <a16:creationId xmlns:a16="http://schemas.microsoft.com/office/drawing/2014/main" id="{59EB4652-8E4F-B140-9C12-C15E576208C2}"/>
                  </a:ext>
                </a:extLst>
              </p:cNvPr>
              <p:cNvSpPr txBox="1">
                <a:spLocks noRot="1" noChangeAspect="1" noMove="1" noResize="1" noEditPoints="1" noAdjustHandles="1" noChangeArrowheads="1" noChangeShapeType="1" noTextEdit="1"/>
              </p:cNvSpPr>
              <p:nvPr/>
            </p:nvSpPr>
            <p:spPr bwMode="auto">
              <a:xfrm>
                <a:off x="3962400" y="1600199"/>
                <a:ext cx="4876800" cy="4525963"/>
              </a:xfrm>
              <a:prstGeom prst="rect">
                <a:avLst/>
              </a:prstGeom>
              <a:blipFill>
                <a:blip r:embed="rId3"/>
                <a:stretch>
                  <a:fillRect l="-1302" t="-1117" r="-781"/>
                </a:stretch>
              </a:blipFill>
              <a:ln>
                <a:noFill/>
              </a:ln>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C9531B26-5E21-4B44-9A7A-BDEF09EA45B6}"/>
                  </a:ext>
                </a:extLst>
              </p14:cNvPr>
              <p14:cNvContentPartPr/>
              <p14:nvPr/>
            </p14:nvContentPartPr>
            <p14:xfrm>
              <a:off x="6298128" y="2751768"/>
              <a:ext cx="43200" cy="360"/>
            </p14:xfrm>
          </p:contentPart>
        </mc:Choice>
        <mc:Fallback>
          <p:pic>
            <p:nvPicPr>
              <p:cNvPr id="4" name="Ink 3">
                <a:extLst>
                  <a:ext uri="{FF2B5EF4-FFF2-40B4-BE49-F238E27FC236}">
                    <a16:creationId xmlns:a16="http://schemas.microsoft.com/office/drawing/2014/main" id="{C9531B26-5E21-4B44-9A7A-BDEF09EA45B6}"/>
                  </a:ext>
                </a:extLst>
              </p:cNvPr>
              <p:cNvPicPr/>
              <p:nvPr/>
            </p:nvPicPr>
            <p:blipFill>
              <a:blip r:embed="rId5"/>
              <a:stretch>
                <a:fillRect/>
              </a:stretch>
            </p:blipFill>
            <p:spPr>
              <a:xfrm>
                <a:off x="6293808" y="2747448"/>
                <a:ext cx="5184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 name="Ink 7">
                <a:extLst>
                  <a:ext uri="{FF2B5EF4-FFF2-40B4-BE49-F238E27FC236}">
                    <a16:creationId xmlns:a16="http://schemas.microsoft.com/office/drawing/2014/main" id="{92864D09-0C48-4CFE-A2D7-3C633E4C09F9}"/>
                  </a:ext>
                </a:extLst>
              </p14:cNvPr>
              <p14:cNvContentPartPr/>
              <p14:nvPr/>
            </p14:nvContentPartPr>
            <p14:xfrm>
              <a:off x="6304968" y="2843568"/>
              <a:ext cx="47160" cy="9720"/>
            </p14:xfrm>
          </p:contentPart>
        </mc:Choice>
        <mc:Fallback>
          <p:pic>
            <p:nvPicPr>
              <p:cNvPr id="8" name="Ink 7">
                <a:extLst>
                  <a:ext uri="{FF2B5EF4-FFF2-40B4-BE49-F238E27FC236}">
                    <a16:creationId xmlns:a16="http://schemas.microsoft.com/office/drawing/2014/main" id="{92864D09-0C48-4CFE-A2D7-3C633E4C09F9}"/>
                  </a:ext>
                </a:extLst>
              </p:cNvPr>
              <p:cNvPicPr/>
              <p:nvPr/>
            </p:nvPicPr>
            <p:blipFill>
              <a:blip r:embed="rId7"/>
              <a:stretch>
                <a:fillRect/>
              </a:stretch>
            </p:blipFill>
            <p:spPr>
              <a:xfrm>
                <a:off x="6300648" y="2839248"/>
                <a:ext cx="55800" cy="18360"/>
              </a:xfrm>
              <a:prstGeom prst="rect">
                <a:avLst/>
              </a:prstGeom>
            </p:spPr>
          </p:pic>
        </mc:Fallback>
      </mc:AlternateContent>
      <p:grpSp>
        <p:nvGrpSpPr>
          <p:cNvPr id="58" name="Group 57">
            <a:extLst>
              <a:ext uri="{FF2B5EF4-FFF2-40B4-BE49-F238E27FC236}">
                <a16:creationId xmlns:a16="http://schemas.microsoft.com/office/drawing/2014/main" id="{F1118D9E-3E6F-44DD-AF28-3C3A7EE66CF8}"/>
              </a:ext>
            </a:extLst>
          </p:cNvPr>
          <p:cNvGrpSpPr/>
          <p:nvPr/>
        </p:nvGrpSpPr>
        <p:grpSpPr>
          <a:xfrm>
            <a:off x="6591528" y="2212488"/>
            <a:ext cx="2559960" cy="1106640"/>
            <a:chOff x="6591528" y="2212488"/>
            <a:chExt cx="2559960" cy="1106640"/>
          </a:xfrm>
        </p:grpSpPr>
        <mc:AlternateContent xmlns:mc="http://schemas.openxmlformats.org/markup-compatibility/2006">
          <mc:Choice xmlns:p14="http://schemas.microsoft.com/office/powerpoint/2010/main" Requires="p14">
            <p:contentPart p14:bwMode="auto" r:id="rId8">
              <p14:nvContentPartPr>
                <p14:cNvPr id="11" name="Ink 10">
                  <a:extLst>
                    <a:ext uri="{FF2B5EF4-FFF2-40B4-BE49-F238E27FC236}">
                      <a16:creationId xmlns:a16="http://schemas.microsoft.com/office/drawing/2014/main" id="{63E1839B-8DAF-48AD-9A68-E9E5BB679F25}"/>
                    </a:ext>
                  </a:extLst>
                </p14:cNvPr>
                <p14:cNvContentPartPr/>
                <p14:nvPr/>
              </p14:nvContentPartPr>
              <p14:xfrm>
                <a:off x="6591528" y="2773368"/>
                <a:ext cx="2559960" cy="59760"/>
              </p14:xfrm>
            </p:contentPart>
          </mc:Choice>
          <mc:Fallback>
            <p:pic>
              <p:nvPicPr>
                <p:cNvPr id="11" name="Ink 10">
                  <a:extLst>
                    <a:ext uri="{FF2B5EF4-FFF2-40B4-BE49-F238E27FC236}">
                      <a16:creationId xmlns:a16="http://schemas.microsoft.com/office/drawing/2014/main" id="{63E1839B-8DAF-48AD-9A68-E9E5BB679F25}"/>
                    </a:ext>
                  </a:extLst>
                </p:cNvPr>
                <p:cNvPicPr/>
                <p:nvPr/>
              </p:nvPicPr>
              <p:blipFill>
                <a:blip r:embed="rId9"/>
                <a:stretch>
                  <a:fillRect/>
                </a:stretch>
              </p:blipFill>
              <p:spPr>
                <a:xfrm>
                  <a:off x="6587208" y="2769048"/>
                  <a:ext cx="25686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 name="Ink 11">
                  <a:extLst>
                    <a:ext uri="{FF2B5EF4-FFF2-40B4-BE49-F238E27FC236}">
                      <a16:creationId xmlns:a16="http://schemas.microsoft.com/office/drawing/2014/main" id="{9B56BBB0-DFB4-4A50-984D-1D268A1337DE}"/>
                    </a:ext>
                  </a:extLst>
                </p14:cNvPr>
                <p14:cNvContentPartPr/>
                <p14:nvPr/>
              </p14:nvContentPartPr>
              <p14:xfrm>
                <a:off x="6610248" y="2317248"/>
                <a:ext cx="137520" cy="444960"/>
              </p14:xfrm>
            </p:contentPart>
          </mc:Choice>
          <mc:Fallback>
            <p:pic>
              <p:nvPicPr>
                <p:cNvPr id="12" name="Ink 11">
                  <a:extLst>
                    <a:ext uri="{FF2B5EF4-FFF2-40B4-BE49-F238E27FC236}">
                      <a16:creationId xmlns:a16="http://schemas.microsoft.com/office/drawing/2014/main" id="{9B56BBB0-DFB4-4A50-984D-1D268A1337DE}"/>
                    </a:ext>
                  </a:extLst>
                </p:cNvPr>
                <p:cNvPicPr/>
                <p:nvPr/>
              </p:nvPicPr>
              <p:blipFill>
                <a:blip r:embed="rId11"/>
                <a:stretch>
                  <a:fillRect/>
                </a:stretch>
              </p:blipFill>
              <p:spPr>
                <a:xfrm>
                  <a:off x="6605928" y="2312928"/>
                  <a:ext cx="146160" cy="453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Ink 12">
                  <a:extLst>
                    <a:ext uri="{FF2B5EF4-FFF2-40B4-BE49-F238E27FC236}">
                      <a16:creationId xmlns:a16="http://schemas.microsoft.com/office/drawing/2014/main" id="{4B4F9F79-4D80-4332-B959-E499453CA37F}"/>
                    </a:ext>
                  </a:extLst>
                </p14:cNvPr>
                <p14:cNvContentPartPr/>
                <p14:nvPr/>
              </p14:nvContentPartPr>
              <p14:xfrm>
                <a:off x="6748128" y="2496168"/>
                <a:ext cx="198720" cy="185760"/>
              </p14:xfrm>
            </p:contentPart>
          </mc:Choice>
          <mc:Fallback>
            <p:pic>
              <p:nvPicPr>
                <p:cNvPr id="13" name="Ink 12">
                  <a:extLst>
                    <a:ext uri="{FF2B5EF4-FFF2-40B4-BE49-F238E27FC236}">
                      <a16:creationId xmlns:a16="http://schemas.microsoft.com/office/drawing/2014/main" id="{4B4F9F79-4D80-4332-B959-E499453CA37F}"/>
                    </a:ext>
                  </a:extLst>
                </p:cNvPr>
                <p:cNvPicPr/>
                <p:nvPr/>
              </p:nvPicPr>
              <p:blipFill>
                <a:blip r:embed="rId13"/>
                <a:stretch>
                  <a:fillRect/>
                </a:stretch>
              </p:blipFill>
              <p:spPr>
                <a:xfrm>
                  <a:off x="6743808" y="2491848"/>
                  <a:ext cx="2073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Ink 13">
                  <a:extLst>
                    <a:ext uri="{FF2B5EF4-FFF2-40B4-BE49-F238E27FC236}">
                      <a16:creationId xmlns:a16="http://schemas.microsoft.com/office/drawing/2014/main" id="{166E0104-9461-45CC-84B0-CC18FCA19D5B}"/>
                    </a:ext>
                  </a:extLst>
                </p14:cNvPr>
                <p14:cNvContentPartPr/>
                <p14:nvPr/>
              </p14:nvContentPartPr>
              <p14:xfrm>
                <a:off x="6757848" y="2459448"/>
                <a:ext cx="155160" cy="246600"/>
              </p14:xfrm>
            </p:contentPart>
          </mc:Choice>
          <mc:Fallback>
            <p:pic>
              <p:nvPicPr>
                <p:cNvPr id="14" name="Ink 13">
                  <a:extLst>
                    <a:ext uri="{FF2B5EF4-FFF2-40B4-BE49-F238E27FC236}">
                      <a16:creationId xmlns:a16="http://schemas.microsoft.com/office/drawing/2014/main" id="{166E0104-9461-45CC-84B0-CC18FCA19D5B}"/>
                    </a:ext>
                  </a:extLst>
                </p:cNvPr>
                <p:cNvPicPr/>
                <p:nvPr/>
              </p:nvPicPr>
              <p:blipFill>
                <a:blip r:embed="rId15"/>
                <a:stretch>
                  <a:fillRect/>
                </a:stretch>
              </p:blipFill>
              <p:spPr>
                <a:xfrm>
                  <a:off x="6753528" y="2455128"/>
                  <a:ext cx="16380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a:extLst>
                    <a:ext uri="{FF2B5EF4-FFF2-40B4-BE49-F238E27FC236}">
                      <a16:creationId xmlns:a16="http://schemas.microsoft.com/office/drawing/2014/main" id="{373F5F6B-DCE2-497D-87D7-4951914D1414}"/>
                    </a:ext>
                  </a:extLst>
                </p14:cNvPr>
                <p14:cNvContentPartPr/>
                <p14:nvPr/>
              </p14:nvContentPartPr>
              <p14:xfrm>
                <a:off x="6967368" y="2504808"/>
                <a:ext cx="113400" cy="123840"/>
              </p14:xfrm>
            </p:contentPart>
          </mc:Choice>
          <mc:Fallback>
            <p:pic>
              <p:nvPicPr>
                <p:cNvPr id="15" name="Ink 14">
                  <a:extLst>
                    <a:ext uri="{FF2B5EF4-FFF2-40B4-BE49-F238E27FC236}">
                      <a16:creationId xmlns:a16="http://schemas.microsoft.com/office/drawing/2014/main" id="{373F5F6B-DCE2-497D-87D7-4951914D1414}"/>
                    </a:ext>
                  </a:extLst>
                </p:cNvPr>
                <p:cNvPicPr/>
                <p:nvPr/>
              </p:nvPicPr>
              <p:blipFill>
                <a:blip r:embed="rId17"/>
                <a:stretch>
                  <a:fillRect/>
                </a:stretch>
              </p:blipFill>
              <p:spPr>
                <a:xfrm>
                  <a:off x="6963048" y="2500488"/>
                  <a:ext cx="1220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Ink 15">
                  <a:extLst>
                    <a:ext uri="{FF2B5EF4-FFF2-40B4-BE49-F238E27FC236}">
                      <a16:creationId xmlns:a16="http://schemas.microsoft.com/office/drawing/2014/main" id="{1DD9AB83-B574-411B-AF1B-A66B61B1040C}"/>
                    </a:ext>
                  </a:extLst>
                </p14:cNvPr>
                <p14:cNvContentPartPr/>
                <p14:nvPr/>
              </p14:nvContentPartPr>
              <p14:xfrm>
                <a:off x="7249608" y="2468808"/>
                <a:ext cx="29880" cy="201240"/>
              </p14:xfrm>
            </p:contentPart>
          </mc:Choice>
          <mc:Fallback>
            <p:pic>
              <p:nvPicPr>
                <p:cNvPr id="16" name="Ink 15">
                  <a:extLst>
                    <a:ext uri="{FF2B5EF4-FFF2-40B4-BE49-F238E27FC236}">
                      <a16:creationId xmlns:a16="http://schemas.microsoft.com/office/drawing/2014/main" id="{1DD9AB83-B574-411B-AF1B-A66B61B1040C}"/>
                    </a:ext>
                  </a:extLst>
                </p:cNvPr>
                <p:cNvPicPr/>
                <p:nvPr/>
              </p:nvPicPr>
              <p:blipFill>
                <a:blip r:embed="rId19"/>
                <a:stretch>
                  <a:fillRect/>
                </a:stretch>
              </p:blipFill>
              <p:spPr>
                <a:xfrm>
                  <a:off x="7245288" y="2464488"/>
                  <a:ext cx="3852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a:extLst>
                    <a:ext uri="{FF2B5EF4-FFF2-40B4-BE49-F238E27FC236}">
                      <a16:creationId xmlns:a16="http://schemas.microsoft.com/office/drawing/2014/main" id="{8EEFF47C-7C2A-4FCE-BB4F-2C41243E5745}"/>
                    </a:ext>
                  </a:extLst>
                </p14:cNvPr>
                <p14:cNvContentPartPr/>
                <p14:nvPr/>
              </p14:nvContentPartPr>
              <p14:xfrm>
                <a:off x="7323768" y="2484648"/>
                <a:ext cx="173880" cy="201240"/>
              </p14:xfrm>
            </p:contentPart>
          </mc:Choice>
          <mc:Fallback>
            <p:pic>
              <p:nvPicPr>
                <p:cNvPr id="17" name="Ink 16">
                  <a:extLst>
                    <a:ext uri="{FF2B5EF4-FFF2-40B4-BE49-F238E27FC236}">
                      <a16:creationId xmlns:a16="http://schemas.microsoft.com/office/drawing/2014/main" id="{8EEFF47C-7C2A-4FCE-BB4F-2C41243E5745}"/>
                    </a:ext>
                  </a:extLst>
                </p:cNvPr>
                <p:cNvPicPr/>
                <p:nvPr/>
              </p:nvPicPr>
              <p:blipFill>
                <a:blip r:embed="rId21"/>
                <a:stretch>
                  <a:fillRect/>
                </a:stretch>
              </p:blipFill>
              <p:spPr>
                <a:xfrm>
                  <a:off x="7319448" y="2480328"/>
                  <a:ext cx="18252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a:extLst>
                    <a:ext uri="{FF2B5EF4-FFF2-40B4-BE49-F238E27FC236}">
                      <a16:creationId xmlns:a16="http://schemas.microsoft.com/office/drawing/2014/main" id="{B0D9FA2D-30C9-4113-A510-6193F49F8A8D}"/>
                    </a:ext>
                  </a:extLst>
                </p14:cNvPr>
                <p14:cNvContentPartPr/>
                <p14:nvPr/>
              </p14:nvContentPartPr>
              <p14:xfrm>
                <a:off x="7397208" y="2313288"/>
                <a:ext cx="231120" cy="386280"/>
              </p14:xfrm>
            </p:contentPart>
          </mc:Choice>
          <mc:Fallback>
            <p:pic>
              <p:nvPicPr>
                <p:cNvPr id="18" name="Ink 17">
                  <a:extLst>
                    <a:ext uri="{FF2B5EF4-FFF2-40B4-BE49-F238E27FC236}">
                      <a16:creationId xmlns:a16="http://schemas.microsoft.com/office/drawing/2014/main" id="{B0D9FA2D-30C9-4113-A510-6193F49F8A8D}"/>
                    </a:ext>
                  </a:extLst>
                </p:cNvPr>
                <p:cNvPicPr/>
                <p:nvPr/>
              </p:nvPicPr>
              <p:blipFill>
                <a:blip r:embed="rId23"/>
                <a:stretch>
                  <a:fillRect/>
                </a:stretch>
              </p:blipFill>
              <p:spPr>
                <a:xfrm>
                  <a:off x="7392888" y="2308968"/>
                  <a:ext cx="239760" cy="394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19E6C4D4-A346-4EE6-B6A8-1D7D33E03FD9}"/>
                    </a:ext>
                  </a:extLst>
                </p14:cNvPr>
                <p14:cNvContentPartPr/>
                <p14:nvPr/>
              </p14:nvContentPartPr>
              <p14:xfrm>
                <a:off x="7634448" y="2303928"/>
                <a:ext cx="128160" cy="404280"/>
              </p14:xfrm>
            </p:contentPart>
          </mc:Choice>
          <mc:Fallback>
            <p:pic>
              <p:nvPicPr>
                <p:cNvPr id="19" name="Ink 18">
                  <a:extLst>
                    <a:ext uri="{FF2B5EF4-FFF2-40B4-BE49-F238E27FC236}">
                      <a16:creationId xmlns:a16="http://schemas.microsoft.com/office/drawing/2014/main" id="{19E6C4D4-A346-4EE6-B6A8-1D7D33E03FD9}"/>
                    </a:ext>
                  </a:extLst>
                </p:cNvPr>
                <p:cNvPicPr/>
                <p:nvPr/>
              </p:nvPicPr>
              <p:blipFill>
                <a:blip r:embed="rId25"/>
                <a:stretch>
                  <a:fillRect/>
                </a:stretch>
              </p:blipFill>
              <p:spPr>
                <a:xfrm>
                  <a:off x="7630128" y="2299608"/>
                  <a:ext cx="136800" cy="4129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F9BA3BFD-161D-45A8-94F5-8B298E17AB92}"/>
                    </a:ext>
                  </a:extLst>
                </p14:cNvPr>
                <p14:cNvContentPartPr/>
                <p14:nvPr/>
              </p14:nvContentPartPr>
              <p14:xfrm>
                <a:off x="7781328" y="2431728"/>
                <a:ext cx="234360" cy="173160"/>
              </p14:xfrm>
            </p:contentPart>
          </mc:Choice>
          <mc:Fallback>
            <p:pic>
              <p:nvPicPr>
                <p:cNvPr id="20" name="Ink 19">
                  <a:extLst>
                    <a:ext uri="{FF2B5EF4-FFF2-40B4-BE49-F238E27FC236}">
                      <a16:creationId xmlns:a16="http://schemas.microsoft.com/office/drawing/2014/main" id="{F9BA3BFD-161D-45A8-94F5-8B298E17AB92}"/>
                    </a:ext>
                  </a:extLst>
                </p:cNvPr>
                <p:cNvPicPr/>
                <p:nvPr/>
              </p:nvPicPr>
              <p:blipFill>
                <a:blip r:embed="rId27"/>
                <a:stretch>
                  <a:fillRect/>
                </a:stretch>
              </p:blipFill>
              <p:spPr>
                <a:xfrm>
                  <a:off x="7777008" y="2427408"/>
                  <a:ext cx="24300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C88FC5A6-2D72-4578-909B-B64716EFE7DB}"/>
                    </a:ext>
                  </a:extLst>
                </p14:cNvPr>
                <p14:cNvContentPartPr/>
                <p14:nvPr/>
              </p14:nvContentPartPr>
              <p14:xfrm>
                <a:off x="7873848" y="2413728"/>
                <a:ext cx="109080" cy="230760"/>
              </p14:xfrm>
            </p:contentPart>
          </mc:Choice>
          <mc:Fallback>
            <p:pic>
              <p:nvPicPr>
                <p:cNvPr id="21" name="Ink 20">
                  <a:extLst>
                    <a:ext uri="{FF2B5EF4-FFF2-40B4-BE49-F238E27FC236}">
                      <a16:creationId xmlns:a16="http://schemas.microsoft.com/office/drawing/2014/main" id="{C88FC5A6-2D72-4578-909B-B64716EFE7DB}"/>
                    </a:ext>
                  </a:extLst>
                </p:cNvPr>
                <p:cNvPicPr/>
                <p:nvPr/>
              </p:nvPicPr>
              <p:blipFill>
                <a:blip r:embed="rId29"/>
                <a:stretch>
                  <a:fillRect/>
                </a:stretch>
              </p:blipFill>
              <p:spPr>
                <a:xfrm>
                  <a:off x="7869528" y="2409408"/>
                  <a:ext cx="11772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Ink 21">
                  <a:extLst>
                    <a:ext uri="{FF2B5EF4-FFF2-40B4-BE49-F238E27FC236}">
                      <a16:creationId xmlns:a16="http://schemas.microsoft.com/office/drawing/2014/main" id="{F416C6DA-62F9-4E03-91A0-4B90D88E2717}"/>
                    </a:ext>
                  </a:extLst>
                </p14:cNvPr>
                <p14:cNvContentPartPr/>
                <p14:nvPr/>
              </p14:nvContentPartPr>
              <p14:xfrm>
                <a:off x="8101728" y="2441088"/>
                <a:ext cx="167760" cy="151560"/>
              </p14:xfrm>
            </p:contentPart>
          </mc:Choice>
          <mc:Fallback>
            <p:pic>
              <p:nvPicPr>
                <p:cNvPr id="22" name="Ink 21">
                  <a:extLst>
                    <a:ext uri="{FF2B5EF4-FFF2-40B4-BE49-F238E27FC236}">
                      <a16:creationId xmlns:a16="http://schemas.microsoft.com/office/drawing/2014/main" id="{F416C6DA-62F9-4E03-91A0-4B90D88E2717}"/>
                    </a:ext>
                  </a:extLst>
                </p:cNvPr>
                <p:cNvPicPr/>
                <p:nvPr/>
              </p:nvPicPr>
              <p:blipFill>
                <a:blip r:embed="rId31"/>
                <a:stretch>
                  <a:fillRect/>
                </a:stretch>
              </p:blipFill>
              <p:spPr>
                <a:xfrm>
                  <a:off x="8097408" y="2436768"/>
                  <a:ext cx="1764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Ink 22">
                  <a:extLst>
                    <a:ext uri="{FF2B5EF4-FFF2-40B4-BE49-F238E27FC236}">
                      <a16:creationId xmlns:a16="http://schemas.microsoft.com/office/drawing/2014/main" id="{FC954FC2-5312-4F9F-A8C4-8D0C1B72E7CB}"/>
                    </a:ext>
                  </a:extLst>
                </p14:cNvPr>
                <p14:cNvContentPartPr/>
                <p14:nvPr/>
              </p14:nvContentPartPr>
              <p14:xfrm>
                <a:off x="8348328" y="2368368"/>
                <a:ext cx="242280" cy="265680"/>
              </p14:xfrm>
            </p:contentPart>
          </mc:Choice>
          <mc:Fallback>
            <p:pic>
              <p:nvPicPr>
                <p:cNvPr id="23" name="Ink 22">
                  <a:extLst>
                    <a:ext uri="{FF2B5EF4-FFF2-40B4-BE49-F238E27FC236}">
                      <a16:creationId xmlns:a16="http://schemas.microsoft.com/office/drawing/2014/main" id="{FC954FC2-5312-4F9F-A8C4-8D0C1B72E7CB}"/>
                    </a:ext>
                  </a:extLst>
                </p:cNvPr>
                <p:cNvPicPr/>
                <p:nvPr/>
              </p:nvPicPr>
              <p:blipFill>
                <a:blip r:embed="rId33"/>
                <a:stretch>
                  <a:fillRect/>
                </a:stretch>
              </p:blipFill>
              <p:spPr>
                <a:xfrm>
                  <a:off x="8344008" y="2364048"/>
                  <a:ext cx="25092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Ink 23">
                  <a:extLst>
                    <a:ext uri="{FF2B5EF4-FFF2-40B4-BE49-F238E27FC236}">
                      <a16:creationId xmlns:a16="http://schemas.microsoft.com/office/drawing/2014/main" id="{0C072853-01AD-4AED-AF5E-ED72C4CEDF53}"/>
                    </a:ext>
                  </a:extLst>
                </p14:cNvPr>
                <p14:cNvContentPartPr/>
                <p14:nvPr/>
              </p14:nvContentPartPr>
              <p14:xfrm>
                <a:off x="8476488" y="2212488"/>
                <a:ext cx="339840" cy="439920"/>
              </p14:xfrm>
            </p:contentPart>
          </mc:Choice>
          <mc:Fallback>
            <p:pic>
              <p:nvPicPr>
                <p:cNvPr id="24" name="Ink 23">
                  <a:extLst>
                    <a:ext uri="{FF2B5EF4-FFF2-40B4-BE49-F238E27FC236}">
                      <a16:creationId xmlns:a16="http://schemas.microsoft.com/office/drawing/2014/main" id="{0C072853-01AD-4AED-AF5E-ED72C4CEDF53}"/>
                    </a:ext>
                  </a:extLst>
                </p:cNvPr>
                <p:cNvPicPr/>
                <p:nvPr/>
              </p:nvPicPr>
              <p:blipFill>
                <a:blip r:embed="rId35"/>
                <a:stretch>
                  <a:fillRect/>
                </a:stretch>
              </p:blipFill>
              <p:spPr>
                <a:xfrm>
                  <a:off x="8472168" y="2208168"/>
                  <a:ext cx="348480" cy="4485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55DAABCC-4DC1-4C77-8179-1BE782E563FA}"/>
                    </a:ext>
                  </a:extLst>
                </p14:cNvPr>
                <p14:cNvContentPartPr/>
                <p14:nvPr/>
              </p14:nvContentPartPr>
              <p14:xfrm>
                <a:off x="6599808" y="2930328"/>
                <a:ext cx="144360" cy="388800"/>
              </p14:xfrm>
            </p:contentPart>
          </mc:Choice>
          <mc:Fallback>
            <p:pic>
              <p:nvPicPr>
                <p:cNvPr id="25" name="Ink 24">
                  <a:extLst>
                    <a:ext uri="{FF2B5EF4-FFF2-40B4-BE49-F238E27FC236}">
                      <a16:creationId xmlns:a16="http://schemas.microsoft.com/office/drawing/2014/main" id="{55DAABCC-4DC1-4C77-8179-1BE782E563FA}"/>
                    </a:ext>
                  </a:extLst>
                </p:cNvPr>
                <p:cNvPicPr/>
                <p:nvPr/>
              </p:nvPicPr>
              <p:blipFill>
                <a:blip r:embed="rId37"/>
                <a:stretch>
                  <a:fillRect/>
                </a:stretch>
              </p:blipFill>
              <p:spPr>
                <a:xfrm>
                  <a:off x="6595488" y="2926008"/>
                  <a:ext cx="153000" cy="397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Ink 25">
                  <a:extLst>
                    <a:ext uri="{FF2B5EF4-FFF2-40B4-BE49-F238E27FC236}">
                      <a16:creationId xmlns:a16="http://schemas.microsoft.com/office/drawing/2014/main" id="{95600447-959A-4A08-A78A-C1392A0CD9E1}"/>
                    </a:ext>
                  </a:extLst>
                </p14:cNvPr>
                <p14:cNvContentPartPr/>
                <p14:nvPr/>
              </p14:nvContentPartPr>
              <p14:xfrm>
                <a:off x="6812208" y="2989728"/>
                <a:ext cx="154440" cy="201240"/>
              </p14:xfrm>
            </p:contentPart>
          </mc:Choice>
          <mc:Fallback>
            <p:pic>
              <p:nvPicPr>
                <p:cNvPr id="26" name="Ink 25">
                  <a:extLst>
                    <a:ext uri="{FF2B5EF4-FFF2-40B4-BE49-F238E27FC236}">
                      <a16:creationId xmlns:a16="http://schemas.microsoft.com/office/drawing/2014/main" id="{95600447-959A-4A08-A78A-C1392A0CD9E1}"/>
                    </a:ext>
                  </a:extLst>
                </p:cNvPr>
                <p:cNvPicPr/>
                <p:nvPr/>
              </p:nvPicPr>
              <p:blipFill>
                <a:blip r:embed="rId39"/>
                <a:stretch>
                  <a:fillRect/>
                </a:stretch>
              </p:blipFill>
              <p:spPr>
                <a:xfrm>
                  <a:off x="6807888" y="2985408"/>
                  <a:ext cx="1630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Ink 26">
                  <a:extLst>
                    <a:ext uri="{FF2B5EF4-FFF2-40B4-BE49-F238E27FC236}">
                      <a16:creationId xmlns:a16="http://schemas.microsoft.com/office/drawing/2014/main" id="{3FE7FDD2-199B-42BC-8210-80F2CD20B672}"/>
                    </a:ext>
                  </a:extLst>
                </p14:cNvPr>
                <p14:cNvContentPartPr/>
                <p14:nvPr/>
              </p14:nvContentPartPr>
              <p14:xfrm>
                <a:off x="6820848" y="2980368"/>
                <a:ext cx="137880" cy="245520"/>
              </p14:xfrm>
            </p:contentPart>
          </mc:Choice>
          <mc:Fallback>
            <p:pic>
              <p:nvPicPr>
                <p:cNvPr id="27" name="Ink 26">
                  <a:extLst>
                    <a:ext uri="{FF2B5EF4-FFF2-40B4-BE49-F238E27FC236}">
                      <a16:creationId xmlns:a16="http://schemas.microsoft.com/office/drawing/2014/main" id="{3FE7FDD2-199B-42BC-8210-80F2CD20B672}"/>
                    </a:ext>
                  </a:extLst>
                </p:cNvPr>
                <p:cNvPicPr/>
                <p:nvPr/>
              </p:nvPicPr>
              <p:blipFill>
                <a:blip r:embed="rId41"/>
                <a:stretch>
                  <a:fillRect/>
                </a:stretch>
              </p:blipFill>
              <p:spPr>
                <a:xfrm>
                  <a:off x="6816528" y="2976048"/>
                  <a:ext cx="14652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Ink 29">
                  <a:extLst>
                    <a:ext uri="{FF2B5EF4-FFF2-40B4-BE49-F238E27FC236}">
                      <a16:creationId xmlns:a16="http://schemas.microsoft.com/office/drawing/2014/main" id="{679209EA-1403-4184-ADE6-A8B7009511EB}"/>
                    </a:ext>
                  </a:extLst>
                </p14:cNvPr>
                <p14:cNvContentPartPr/>
                <p14:nvPr/>
              </p14:nvContentPartPr>
              <p14:xfrm>
                <a:off x="7095168" y="3058128"/>
                <a:ext cx="113040" cy="14400"/>
              </p14:xfrm>
            </p:contentPart>
          </mc:Choice>
          <mc:Fallback>
            <p:pic>
              <p:nvPicPr>
                <p:cNvPr id="30" name="Ink 29">
                  <a:extLst>
                    <a:ext uri="{FF2B5EF4-FFF2-40B4-BE49-F238E27FC236}">
                      <a16:creationId xmlns:a16="http://schemas.microsoft.com/office/drawing/2014/main" id="{679209EA-1403-4184-ADE6-A8B7009511EB}"/>
                    </a:ext>
                  </a:extLst>
                </p:cNvPr>
                <p:cNvPicPr/>
                <p:nvPr/>
              </p:nvPicPr>
              <p:blipFill>
                <a:blip r:embed="rId43"/>
                <a:stretch>
                  <a:fillRect/>
                </a:stretch>
              </p:blipFill>
              <p:spPr>
                <a:xfrm>
                  <a:off x="7090848" y="3053808"/>
                  <a:ext cx="1216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2" name="Ink 31">
                  <a:extLst>
                    <a:ext uri="{FF2B5EF4-FFF2-40B4-BE49-F238E27FC236}">
                      <a16:creationId xmlns:a16="http://schemas.microsoft.com/office/drawing/2014/main" id="{093BA51D-D000-4A77-BC4D-2F69FBF88D5B}"/>
                    </a:ext>
                  </a:extLst>
                </p14:cNvPr>
                <p14:cNvContentPartPr/>
                <p14:nvPr/>
              </p14:nvContentPartPr>
              <p14:xfrm>
                <a:off x="7358688" y="2907288"/>
                <a:ext cx="232560" cy="249120"/>
              </p14:xfrm>
            </p:contentPart>
          </mc:Choice>
          <mc:Fallback>
            <p:pic>
              <p:nvPicPr>
                <p:cNvPr id="32" name="Ink 31">
                  <a:extLst>
                    <a:ext uri="{FF2B5EF4-FFF2-40B4-BE49-F238E27FC236}">
                      <a16:creationId xmlns:a16="http://schemas.microsoft.com/office/drawing/2014/main" id="{093BA51D-D000-4A77-BC4D-2F69FBF88D5B}"/>
                    </a:ext>
                  </a:extLst>
                </p:cNvPr>
                <p:cNvPicPr/>
                <p:nvPr/>
              </p:nvPicPr>
              <p:blipFill>
                <a:blip r:embed="rId45"/>
                <a:stretch>
                  <a:fillRect/>
                </a:stretch>
              </p:blipFill>
              <p:spPr>
                <a:xfrm>
                  <a:off x="7354368" y="2902968"/>
                  <a:ext cx="24120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3" name="Ink 32">
                  <a:extLst>
                    <a:ext uri="{FF2B5EF4-FFF2-40B4-BE49-F238E27FC236}">
                      <a16:creationId xmlns:a16="http://schemas.microsoft.com/office/drawing/2014/main" id="{A42D7B78-9AF2-4784-AF01-56B211D5F613}"/>
                    </a:ext>
                  </a:extLst>
                </p14:cNvPr>
                <p14:cNvContentPartPr/>
                <p14:nvPr/>
              </p14:nvContentPartPr>
              <p14:xfrm>
                <a:off x="7516368" y="2825208"/>
                <a:ext cx="238320" cy="419400"/>
              </p14:xfrm>
            </p:contentPart>
          </mc:Choice>
          <mc:Fallback>
            <p:pic>
              <p:nvPicPr>
                <p:cNvPr id="33" name="Ink 32">
                  <a:extLst>
                    <a:ext uri="{FF2B5EF4-FFF2-40B4-BE49-F238E27FC236}">
                      <a16:creationId xmlns:a16="http://schemas.microsoft.com/office/drawing/2014/main" id="{A42D7B78-9AF2-4784-AF01-56B211D5F613}"/>
                    </a:ext>
                  </a:extLst>
                </p:cNvPr>
                <p:cNvPicPr/>
                <p:nvPr/>
              </p:nvPicPr>
              <p:blipFill>
                <a:blip r:embed="rId47"/>
                <a:stretch>
                  <a:fillRect/>
                </a:stretch>
              </p:blipFill>
              <p:spPr>
                <a:xfrm>
                  <a:off x="7512048" y="2820888"/>
                  <a:ext cx="246960" cy="4280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4" name="Ink 33">
                  <a:extLst>
                    <a:ext uri="{FF2B5EF4-FFF2-40B4-BE49-F238E27FC236}">
                      <a16:creationId xmlns:a16="http://schemas.microsoft.com/office/drawing/2014/main" id="{2608B124-AA1F-4ED0-B1CC-8B80DF8FE04B}"/>
                    </a:ext>
                  </a:extLst>
                </p14:cNvPr>
                <p14:cNvContentPartPr/>
                <p14:nvPr/>
              </p14:nvContentPartPr>
              <p14:xfrm>
                <a:off x="7788888" y="2843568"/>
                <a:ext cx="138240" cy="403560"/>
              </p14:xfrm>
            </p:contentPart>
          </mc:Choice>
          <mc:Fallback>
            <p:pic>
              <p:nvPicPr>
                <p:cNvPr id="34" name="Ink 33">
                  <a:extLst>
                    <a:ext uri="{FF2B5EF4-FFF2-40B4-BE49-F238E27FC236}">
                      <a16:creationId xmlns:a16="http://schemas.microsoft.com/office/drawing/2014/main" id="{2608B124-AA1F-4ED0-B1CC-8B80DF8FE04B}"/>
                    </a:ext>
                  </a:extLst>
                </p:cNvPr>
                <p:cNvPicPr/>
                <p:nvPr/>
              </p:nvPicPr>
              <p:blipFill>
                <a:blip r:embed="rId49"/>
                <a:stretch>
                  <a:fillRect/>
                </a:stretch>
              </p:blipFill>
              <p:spPr>
                <a:xfrm>
                  <a:off x="7784568" y="2839248"/>
                  <a:ext cx="146880" cy="4122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5" name="Ink 34">
                  <a:extLst>
                    <a:ext uri="{FF2B5EF4-FFF2-40B4-BE49-F238E27FC236}">
                      <a16:creationId xmlns:a16="http://schemas.microsoft.com/office/drawing/2014/main" id="{BA078801-612E-44C5-8283-0AA558940CBB}"/>
                    </a:ext>
                  </a:extLst>
                </p14:cNvPr>
                <p14:cNvContentPartPr/>
                <p14:nvPr/>
              </p14:nvContentPartPr>
              <p14:xfrm>
                <a:off x="7946208" y="2980368"/>
                <a:ext cx="211680" cy="173520"/>
              </p14:xfrm>
            </p:contentPart>
          </mc:Choice>
          <mc:Fallback>
            <p:pic>
              <p:nvPicPr>
                <p:cNvPr id="35" name="Ink 34">
                  <a:extLst>
                    <a:ext uri="{FF2B5EF4-FFF2-40B4-BE49-F238E27FC236}">
                      <a16:creationId xmlns:a16="http://schemas.microsoft.com/office/drawing/2014/main" id="{BA078801-612E-44C5-8283-0AA558940CBB}"/>
                    </a:ext>
                  </a:extLst>
                </p:cNvPr>
                <p:cNvPicPr/>
                <p:nvPr/>
              </p:nvPicPr>
              <p:blipFill>
                <a:blip r:embed="rId51"/>
                <a:stretch>
                  <a:fillRect/>
                </a:stretch>
              </p:blipFill>
              <p:spPr>
                <a:xfrm>
                  <a:off x="7941888" y="2976048"/>
                  <a:ext cx="2203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6" name="Ink 35">
                  <a:extLst>
                    <a:ext uri="{FF2B5EF4-FFF2-40B4-BE49-F238E27FC236}">
                      <a16:creationId xmlns:a16="http://schemas.microsoft.com/office/drawing/2014/main" id="{48164C6A-ADF1-479E-A29C-F90A67B6FE13}"/>
                    </a:ext>
                  </a:extLst>
                </p14:cNvPr>
                <p14:cNvContentPartPr/>
                <p14:nvPr/>
              </p14:nvContentPartPr>
              <p14:xfrm>
                <a:off x="8040168" y="2934648"/>
                <a:ext cx="115920" cy="210600"/>
              </p14:xfrm>
            </p:contentPart>
          </mc:Choice>
          <mc:Fallback>
            <p:pic>
              <p:nvPicPr>
                <p:cNvPr id="36" name="Ink 35">
                  <a:extLst>
                    <a:ext uri="{FF2B5EF4-FFF2-40B4-BE49-F238E27FC236}">
                      <a16:creationId xmlns:a16="http://schemas.microsoft.com/office/drawing/2014/main" id="{48164C6A-ADF1-479E-A29C-F90A67B6FE13}"/>
                    </a:ext>
                  </a:extLst>
                </p:cNvPr>
                <p:cNvPicPr/>
                <p:nvPr/>
              </p:nvPicPr>
              <p:blipFill>
                <a:blip r:embed="rId53"/>
                <a:stretch>
                  <a:fillRect/>
                </a:stretch>
              </p:blipFill>
              <p:spPr>
                <a:xfrm>
                  <a:off x="8035848" y="2930328"/>
                  <a:ext cx="1245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7" name="Ink 36">
                  <a:extLst>
                    <a:ext uri="{FF2B5EF4-FFF2-40B4-BE49-F238E27FC236}">
                      <a16:creationId xmlns:a16="http://schemas.microsoft.com/office/drawing/2014/main" id="{3B53D6FE-CEAB-492E-B672-180814641360}"/>
                    </a:ext>
                  </a:extLst>
                </p14:cNvPr>
                <p14:cNvContentPartPr/>
                <p14:nvPr/>
              </p14:nvContentPartPr>
              <p14:xfrm>
                <a:off x="8278128" y="2962008"/>
                <a:ext cx="93600" cy="155160"/>
              </p14:xfrm>
            </p:contentPart>
          </mc:Choice>
          <mc:Fallback>
            <p:pic>
              <p:nvPicPr>
                <p:cNvPr id="37" name="Ink 36">
                  <a:extLst>
                    <a:ext uri="{FF2B5EF4-FFF2-40B4-BE49-F238E27FC236}">
                      <a16:creationId xmlns:a16="http://schemas.microsoft.com/office/drawing/2014/main" id="{3B53D6FE-CEAB-492E-B672-180814641360}"/>
                    </a:ext>
                  </a:extLst>
                </p:cNvPr>
                <p:cNvPicPr/>
                <p:nvPr/>
              </p:nvPicPr>
              <p:blipFill>
                <a:blip r:embed="rId55"/>
                <a:stretch>
                  <a:fillRect/>
                </a:stretch>
              </p:blipFill>
              <p:spPr>
                <a:xfrm>
                  <a:off x="8273808" y="2957688"/>
                  <a:ext cx="1022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8" name="Ink 37">
                  <a:extLst>
                    <a:ext uri="{FF2B5EF4-FFF2-40B4-BE49-F238E27FC236}">
                      <a16:creationId xmlns:a16="http://schemas.microsoft.com/office/drawing/2014/main" id="{66752866-2872-4690-AE0E-29BC8E7253D2}"/>
                    </a:ext>
                  </a:extLst>
                </p14:cNvPr>
                <p14:cNvContentPartPr/>
                <p14:nvPr/>
              </p14:nvContentPartPr>
              <p14:xfrm>
                <a:off x="8439768" y="2933928"/>
                <a:ext cx="221040" cy="212760"/>
              </p14:xfrm>
            </p:contentPart>
          </mc:Choice>
          <mc:Fallback>
            <p:pic>
              <p:nvPicPr>
                <p:cNvPr id="38" name="Ink 37">
                  <a:extLst>
                    <a:ext uri="{FF2B5EF4-FFF2-40B4-BE49-F238E27FC236}">
                      <a16:creationId xmlns:a16="http://schemas.microsoft.com/office/drawing/2014/main" id="{66752866-2872-4690-AE0E-29BC8E7253D2}"/>
                    </a:ext>
                  </a:extLst>
                </p:cNvPr>
                <p:cNvPicPr/>
                <p:nvPr/>
              </p:nvPicPr>
              <p:blipFill>
                <a:blip r:embed="rId57"/>
                <a:stretch>
                  <a:fillRect/>
                </a:stretch>
              </p:blipFill>
              <p:spPr>
                <a:xfrm>
                  <a:off x="8435448" y="2929608"/>
                  <a:ext cx="2296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9" name="Ink 38">
                  <a:extLst>
                    <a:ext uri="{FF2B5EF4-FFF2-40B4-BE49-F238E27FC236}">
                      <a16:creationId xmlns:a16="http://schemas.microsoft.com/office/drawing/2014/main" id="{482BEF3E-5458-4ED0-978B-FC4424019131}"/>
                    </a:ext>
                  </a:extLst>
                </p14:cNvPr>
                <p14:cNvContentPartPr/>
                <p14:nvPr/>
              </p14:nvContentPartPr>
              <p14:xfrm>
                <a:off x="8576928" y="2834208"/>
                <a:ext cx="257760" cy="466920"/>
              </p14:xfrm>
            </p:contentPart>
          </mc:Choice>
          <mc:Fallback>
            <p:pic>
              <p:nvPicPr>
                <p:cNvPr id="39" name="Ink 38">
                  <a:extLst>
                    <a:ext uri="{FF2B5EF4-FFF2-40B4-BE49-F238E27FC236}">
                      <a16:creationId xmlns:a16="http://schemas.microsoft.com/office/drawing/2014/main" id="{482BEF3E-5458-4ED0-978B-FC4424019131}"/>
                    </a:ext>
                  </a:extLst>
                </p:cNvPr>
                <p:cNvPicPr/>
                <p:nvPr/>
              </p:nvPicPr>
              <p:blipFill>
                <a:blip r:embed="rId59"/>
                <a:stretch>
                  <a:fillRect/>
                </a:stretch>
              </p:blipFill>
              <p:spPr>
                <a:xfrm>
                  <a:off x="8572608" y="2829888"/>
                  <a:ext cx="266400" cy="475560"/>
                </a:xfrm>
                <a:prstGeom prst="rect">
                  <a:avLst/>
                </a:prstGeom>
              </p:spPr>
            </p:pic>
          </mc:Fallback>
        </mc:AlternateContent>
      </p:grpSp>
      <p:grpSp>
        <p:nvGrpSpPr>
          <p:cNvPr id="57" name="Group 56">
            <a:extLst>
              <a:ext uri="{FF2B5EF4-FFF2-40B4-BE49-F238E27FC236}">
                <a16:creationId xmlns:a16="http://schemas.microsoft.com/office/drawing/2014/main" id="{4581CED6-DEE3-4D6D-BFF5-9760A9A3C6AB}"/>
              </a:ext>
            </a:extLst>
          </p:cNvPr>
          <p:cNvGrpSpPr/>
          <p:nvPr/>
        </p:nvGrpSpPr>
        <p:grpSpPr>
          <a:xfrm>
            <a:off x="4537728" y="4076928"/>
            <a:ext cx="2315880" cy="1569600"/>
            <a:chOff x="4537728" y="4076928"/>
            <a:chExt cx="2315880" cy="1569600"/>
          </a:xfrm>
        </p:grpSpPr>
        <mc:AlternateContent xmlns:mc="http://schemas.openxmlformats.org/markup-compatibility/2006">
          <mc:Choice xmlns:p14="http://schemas.microsoft.com/office/powerpoint/2010/main" Requires="p14">
            <p:contentPart p14:bwMode="auto" r:id="rId60">
              <p14:nvContentPartPr>
                <p14:cNvPr id="40" name="Ink 39">
                  <a:extLst>
                    <a:ext uri="{FF2B5EF4-FFF2-40B4-BE49-F238E27FC236}">
                      <a16:creationId xmlns:a16="http://schemas.microsoft.com/office/drawing/2014/main" id="{0EDCE5C5-7F85-4177-BBBF-25068E31FC11}"/>
                    </a:ext>
                  </a:extLst>
                </p14:cNvPr>
                <p14:cNvContentPartPr/>
                <p14:nvPr/>
              </p14:nvContentPartPr>
              <p14:xfrm>
                <a:off x="4782168" y="4160088"/>
                <a:ext cx="274680" cy="219600"/>
              </p14:xfrm>
            </p:contentPart>
          </mc:Choice>
          <mc:Fallback>
            <p:pic>
              <p:nvPicPr>
                <p:cNvPr id="40" name="Ink 39">
                  <a:extLst>
                    <a:ext uri="{FF2B5EF4-FFF2-40B4-BE49-F238E27FC236}">
                      <a16:creationId xmlns:a16="http://schemas.microsoft.com/office/drawing/2014/main" id="{0EDCE5C5-7F85-4177-BBBF-25068E31FC11}"/>
                    </a:ext>
                  </a:extLst>
                </p:cNvPr>
                <p:cNvPicPr/>
                <p:nvPr/>
              </p:nvPicPr>
              <p:blipFill>
                <a:blip r:embed="rId61"/>
                <a:stretch>
                  <a:fillRect/>
                </a:stretch>
              </p:blipFill>
              <p:spPr>
                <a:xfrm>
                  <a:off x="4777848" y="4155768"/>
                  <a:ext cx="28332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1" name="Ink 40">
                  <a:extLst>
                    <a:ext uri="{FF2B5EF4-FFF2-40B4-BE49-F238E27FC236}">
                      <a16:creationId xmlns:a16="http://schemas.microsoft.com/office/drawing/2014/main" id="{05E5449B-386A-42EC-A7C3-72317532BE98}"/>
                    </a:ext>
                  </a:extLst>
                </p14:cNvPr>
                <p14:cNvContentPartPr/>
                <p14:nvPr/>
              </p14:nvContentPartPr>
              <p14:xfrm>
                <a:off x="4848768" y="4105368"/>
                <a:ext cx="180360" cy="357480"/>
              </p14:xfrm>
            </p:contentPart>
          </mc:Choice>
          <mc:Fallback>
            <p:pic>
              <p:nvPicPr>
                <p:cNvPr id="41" name="Ink 40">
                  <a:extLst>
                    <a:ext uri="{FF2B5EF4-FFF2-40B4-BE49-F238E27FC236}">
                      <a16:creationId xmlns:a16="http://schemas.microsoft.com/office/drawing/2014/main" id="{05E5449B-386A-42EC-A7C3-72317532BE98}"/>
                    </a:ext>
                  </a:extLst>
                </p:cNvPr>
                <p:cNvPicPr/>
                <p:nvPr/>
              </p:nvPicPr>
              <p:blipFill>
                <a:blip r:embed="rId63"/>
                <a:stretch>
                  <a:fillRect/>
                </a:stretch>
              </p:blipFill>
              <p:spPr>
                <a:xfrm>
                  <a:off x="4844448" y="4101048"/>
                  <a:ext cx="189000" cy="3661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2" name="Ink 41">
                  <a:extLst>
                    <a:ext uri="{FF2B5EF4-FFF2-40B4-BE49-F238E27FC236}">
                      <a16:creationId xmlns:a16="http://schemas.microsoft.com/office/drawing/2014/main" id="{F66311F7-48F4-45DE-A561-99F0D7ED0C4C}"/>
                    </a:ext>
                  </a:extLst>
                </p14:cNvPr>
                <p14:cNvContentPartPr/>
                <p14:nvPr/>
              </p14:nvContentPartPr>
              <p14:xfrm>
                <a:off x="5156928" y="4142088"/>
                <a:ext cx="247680" cy="197640"/>
              </p14:xfrm>
            </p:contentPart>
          </mc:Choice>
          <mc:Fallback>
            <p:pic>
              <p:nvPicPr>
                <p:cNvPr id="42" name="Ink 41">
                  <a:extLst>
                    <a:ext uri="{FF2B5EF4-FFF2-40B4-BE49-F238E27FC236}">
                      <a16:creationId xmlns:a16="http://schemas.microsoft.com/office/drawing/2014/main" id="{F66311F7-48F4-45DE-A561-99F0D7ED0C4C}"/>
                    </a:ext>
                  </a:extLst>
                </p:cNvPr>
                <p:cNvPicPr/>
                <p:nvPr/>
              </p:nvPicPr>
              <p:blipFill>
                <a:blip r:embed="rId65"/>
                <a:stretch>
                  <a:fillRect/>
                </a:stretch>
              </p:blipFill>
              <p:spPr>
                <a:xfrm>
                  <a:off x="5152608" y="4137768"/>
                  <a:ext cx="2563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3" name="Ink 42">
                  <a:extLst>
                    <a:ext uri="{FF2B5EF4-FFF2-40B4-BE49-F238E27FC236}">
                      <a16:creationId xmlns:a16="http://schemas.microsoft.com/office/drawing/2014/main" id="{EB953CCB-01B4-4AD3-BBEB-28BF6F791BB4}"/>
                    </a:ext>
                  </a:extLst>
                </p14:cNvPr>
                <p14:cNvContentPartPr/>
                <p14:nvPr/>
              </p14:nvContentPartPr>
              <p14:xfrm>
                <a:off x="5529528" y="4076928"/>
                <a:ext cx="295920" cy="329760"/>
              </p14:xfrm>
            </p:contentPart>
          </mc:Choice>
          <mc:Fallback>
            <p:pic>
              <p:nvPicPr>
                <p:cNvPr id="43" name="Ink 42">
                  <a:extLst>
                    <a:ext uri="{FF2B5EF4-FFF2-40B4-BE49-F238E27FC236}">
                      <a16:creationId xmlns:a16="http://schemas.microsoft.com/office/drawing/2014/main" id="{EB953CCB-01B4-4AD3-BBEB-28BF6F791BB4}"/>
                    </a:ext>
                  </a:extLst>
                </p:cNvPr>
                <p:cNvPicPr/>
                <p:nvPr/>
              </p:nvPicPr>
              <p:blipFill>
                <a:blip r:embed="rId67"/>
                <a:stretch>
                  <a:fillRect/>
                </a:stretch>
              </p:blipFill>
              <p:spPr>
                <a:xfrm>
                  <a:off x="5525208" y="4072608"/>
                  <a:ext cx="304560" cy="3384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4" name="Ink 43">
                  <a:extLst>
                    <a:ext uri="{FF2B5EF4-FFF2-40B4-BE49-F238E27FC236}">
                      <a16:creationId xmlns:a16="http://schemas.microsoft.com/office/drawing/2014/main" id="{5110871B-C4FE-469F-8E8A-AAE502892112}"/>
                    </a:ext>
                  </a:extLst>
                </p14:cNvPr>
                <p14:cNvContentPartPr/>
                <p14:nvPr/>
              </p14:nvContentPartPr>
              <p14:xfrm>
                <a:off x="6099048" y="4187808"/>
                <a:ext cx="112320" cy="18720"/>
              </p14:xfrm>
            </p:contentPart>
          </mc:Choice>
          <mc:Fallback>
            <p:pic>
              <p:nvPicPr>
                <p:cNvPr id="44" name="Ink 43">
                  <a:extLst>
                    <a:ext uri="{FF2B5EF4-FFF2-40B4-BE49-F238E27FC236}">
                      <a16:creationId xmlns:a16="http://schemas.microsoft.com/office/drawing/2014/main" id="{5110871B-C4FE-469F-8E8A-AAE502892112}"/>
                    </a:ext>
                  </a:extLst>
                </p:cNvPr>
                <p:cNvPicPr/>
                <p:nvPr/>
              </p:nvPicPr>
              <p:blipFill>
                <a:blip r:embed="rId69"/>
                <a:stretch>
                  <a:fillRect/>
                </a:stretch>
              </p:blipFill>
              <p:spPr>
                <a:xfrm>
                  <a:off x="6094728" y="4183488"/>
                  <a:ext cx="1209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5" name="Ink 44">
                  <a:extLst>
                    <a:ext uri="{FF2B5EF4-FFF2-40B4-BE49-F238E27FC236}">
                      <a16:creationId xmlns:a16="http://schemas.microsoft.com/office/drawing/2014/main" id="{B7EEC058-85FC-4430-9ED7-0A981534E91B}"/>
                    </a:ext>
                  </a:extLst>
                </p14:cNvPr>
                <p14:cNvContentPartPr/>
                <p14:nvPr/>
              </p14:nvContentPartPr>
              <p14:xfrm>
                <a:off x="6080328" y="4280688"/>
                <a:ext cx="118080" cy="43200"/>
              </p14:xfrm>
            </p:contentPart>
          </mc:Choice>
          <mc:Fallback>
            <p:pic>
              <p:nvPicPr>
                <p:cNvPr id="45" name="Ink 44">
                  <a:extLst>
                    <a:ext uri="{FF2B5EF4-FFF2-40B4-BE49-F238E27FC236}">
                      <a16:creationId xmlns:a16="http://schemas.microsoft.com/office/drawing/2014/main" id="{B7EEC058-85FC-4430-9ED7-0A981534E91B}"/>
                    </a:ext>
                  </a:extLst>
                </p:cNvPr>
                <p:cNvPicPr/>
                <p:nvPr/>
              </p:nvPicPr>
              <p:blipFill>
                <a:blip r:embed="rId71"/>
                <a:stretch>
                  <a:fillRect/>
                </a:stretch>
              </p:blipFill>
              <p:spPr>
                <a:xfrm>
                  <a:off x="6076008" y="4276368"/>
                  <a:ext cx="12672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6" name="Ink 45">
                  <a:extLst>
                    <a:ext uri="{FF2B5EF4-FFF2-40B4-BE49-F238E27FC236}">
                      <a16:creationId xmlns:a16="http://schemas.microsoft.com/office/drawing/2014/main" id="{8E3D458F-C7D2-4332-8F3A-05F741715D57}"/>
                    </a:ext>
                  </a:extLst>
                </p14:cNvPr>
                <p14:cNvContentPartPr/>
                <p14:nvPr/>
              </p14:nvContentPartPr>
              <p14:xfrm>
                <a:off x="6419088" y="4079448"/>
                <a:ext cx="311760" cy="292320"/>
              </p14:xfrm>
            </p:contentPart>
          </mc:Choice>
          <mc:Fallback>
            <p:pic>
              <p:nvPicPr>
                <p:cNvPr id="46" name="Ink 45">
                  <a:extLst>
                    <a:ext uri="{FF2B5EF4-FFF2-40B4-BE49-F238E27FC236}">
                      <a16:creationId xmlns:a16="http://schemas.microsoft.com/office/drawing/2014/main" id="{8E3D458F-C7D2-4332-8F3A-05F741715D57}"/>
                    </a:ext>
                  </a:extLst>
                </p:cNvPr>
                <p:cNvPicPr/>
                <p:nvPr/>
              </p:nvPicPr>
              <p:blipFill>
                <a:blip r:embed="rId73"/>
                <a:stretch>
                  <a:fillRect/>
                </a:stretch>
              </p:blipFill>
              <p:spPr>
                <a:xfrm>
                  <a:off x="6414768" y="4075128"/>
                  <a:ext cx="32040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7" name="Ink 46">
                  <a:extLst>
                    <a:ext uri="{FF2B5EF4-FFF2-40B4-BE49-F238E27FC236}">
                      <a16:creationId xmlns:a16="http://schemas.microsoft.com/office/drawing/2014/main" id="{06B1FB4B-79AB-4D2F-B2DB-D2E7CA0DD9E2}"/>
                    </a:ext>
                  </a:extLst>
                </p14:cNvPr>
                <p14:cNvContentPartPr/>
                <p14:nvPr/>
              </p14:nvContentPartPr>
              <p14:xfrm>
                <a:off x="5303088" y="4818528"/>
                <a:ext cx="177120" cy="36720"/>
              </p14:xfrm>
            </p:contentPart>
          </mc:Choice>
          <mc:Fallback>
            <p:pic>
              <p:nvPicPr>
                <p:cNvPr id="47" name="Ink 46">
                  <a:extLst>
                    <a:ext uri="{FF2B5EF4-FFF2-40B4-BE49-F238E27FC236}">
                      <a16:creationId xmlns:a16="http://schemas.microsoft.com/office/drawing/2014/main" id="{06B1FB4B-79AB-4D2F-B2DB-D2E7CA0DD9E2}"/>
                    </a:ext>
                  </a:extLst>
                </p:cNvPr>
                <p:cNvPicPr/>
                <p:nvPr/>
              </p:nvPicPr>
              <p:blipFill>
                <a:blip r:embed="rId75"/>
                <a:stretch>
                  <a:fillRect/>
                </a:stretch>
              </p:blipFill>
              <p:spPr>
                <a:xfrm>
                  <a:off x="5298768" y="4814208"/>
                  <a:ext cx="1857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8" name="Ink 47">
                  <a:extLst>
                    <a:ext uri="{FF2B5EF4-FFF2-40B4-BE49-F238E27FC236}">
                      <a16:creationId xmlns:a16="http://schemas.microsoft.com/office/drawing/2014/main" id="{481448BF-79F0-4E13-A71A-AC4FC9323135}"/>
                    </a:ext>
                  </a:extLst>
                </p14:cNvPr>
                <p14:cNvContentPartPr/>
                <p14:nvPr/>
              </p14:nvContentPartPr>
              <p14:xfrm>
                <a:off x="5550048" y="4616928"/>
                <a:ext cx="257760" cy="293760"/>
              </p14:xfrm>
            </p:contentPart>
          </mc:Choice>
          <mc:Fallback>
            <p:pic>
              <p:nvPicPr>
                <p:cNvPr id="48" name="Ink 47">
                  <a:extLst>
                    <a:ext uri="{FF2B5EF4-FFF2-40B4-BE49-F238E27FC236}">
                      <a16:creationId xmlns:a16="http://schemas.microsoft.com/office/drawing/2014/main" id="{481448BF-79F0-4E13-A71A-AC4FC9323135}"/>
                    </a:ext>
                  </a:extLst>
                </p:cNvPr>
                <p:cNvPicPr/>
                <p:nvPr/>
              </p:nvPicPr>
              <p:blipFill>
                <a:blip r:embed="rId77"/>
                <a:stretch>
                  <a:fillRect/>
                </a:stretch>
              </p:blipFill>
              <p:spPr>
                <a:xfrm>
                  <a:off x="5545728" y="4612608"/>
                  <a:ext cx="26640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9" name="Ink 48">
                  <a:extLst>
                    <a:ext uri="{FF2B5EF4-FFF2-40B4-BE49-F238E27FC236}">
                      <a16:creationId xmlns:a16="http://schemas.microsoft.com/office/drawing/2014/main" id="{4DB58C57-986B-4725-8DE2-3813A179469D}"/>
                    </a:ext>
                  </a:extLst>
                </p14:cNvPr>
                <p14:cNvContentPartPr/>
                <p14:nvPr/>
              </p14:nvContentPartPr>
              <p14:xfrm>
                <a:off x="6188688" y="4651488"/>
                <a:ext cx="118440" cy="48600"/>
              </p14:xfrm>
            </p:contentPart>
          </mc:Choice>
          <mc:Fallback>
            <p:pic>
              <p:nvPicPr>
                <p:cNvPr id="49" name="Ink 48">
                  <a:extLst>
                    <a:ext uri="{FF2B5EF4-FFF2-40B4-BE49-F238E27FC236}">
                      <a16:creationId xmlns:a16="http://schemas.microsoft.com/office/drawing/2014/main" id="{4DB58C57-986B-4725-8DE2-3813A179469D}"/>
                    </a:ext>
                  </a:extLst>
                </p:cNvPr>
                <p:cNvPicPr/>
                <p:nvPr/>
              </p:nvPicPr>
              <p:blipFill>
                <a:blip r:embed="rId79"/>
                <a:stretch>
                  <a:fillRect/>
                </a:stretch>
              </p:blipFill>
              <p:spPr>
                <a:xfrm>
                  <a:off x="6184368" y="4647168"/>
                  <a:ext cx="1270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0" name="Ink 49">
                  <a:extLst>
                    <a:ext uri="{FF2B5EF4-FFF2-40B4-BE49-F238E27FC236}">
                      <a16:creationId xmlns:a16="http://schemas.microsoft.com/office/drawing/2014/main" id="{F9354DAA-2748-4A99-BC5A-16005E237A23}"/>
                    </a:ext>
                  </a:extLst>
                </p14:cNvPr>
                <p14:cNvContentPartPr/>
                <p14:nvPr/>
              </p14:nvContentPartPr>
              <p14:xfrm>
                <a:off x="6373368" y="4497408"/>
                <a:ext cx="184680" cy="224640"/>
              </p14:xfrm>
            </p:contentPart>
          </mc:Choice>
          <mc:Fallback>
            <p:pic>
              <p:nvPicPr>
                <p:cNvPr id="50" name="Ink 49">
                  <a:extLst>
                    <a:ext uri="{FF2B5EF4-FFF2-40B4-BE49-F238E27FC236}">
                      <a16:creationId xmlns:a16="http://schemas.microsoft.com/office/drawing/2014/main" id="{F9354DAA-2748-4A99-BC5A-16005E237A23}"/>
                    </a:ext>
                  </a:extLst>
                </p:cNvPr>
                <p:cNvPicPr/>
                <p:nvPr/>
              </p:nvPicPr>
              <p:blipFill>
                <a:blip r:embed="rId81"/>
                <a:stretch>
                  <a:fillRect/>
                </a:stretch>
              </p:blipFill>
              <p:spPr>
                <a:xfrm>
                  <a:off x="6369048" y="4493088"/>
                  <a:ext cx="19332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1" name="Ink 50">
                  <a:extLst>
                    <a:ext uri="{FF2B5EF4-FFF2-40B4-BE49-F238E27FC236}">
                      <a16:creationId xmlns:a16="http://schemas.microsoft.com/office/drawing/2014/main" id="{8DBEC43D-FD5B-41C6-8A97-F9DFB7B1620D}"/>
                    </a:ext>
                  </a:extLst>
                </p14:cNvPr>
                <p14:cNvContentPartPr/>
                <p14:nvPr/>
              </p14:nvContentPartPr>
              <p14:xfrm>
                <a:off x="4537728" y="4918608"/>
                <a:ext cx="2315880" cy="311760"/>
              </p14:xfrm>
            </p:contentPart>
          </mc:Choice>
          <mc:Fallback>
            <p:pic>
              <p:nvPicPr>
                <p:cNvPr id="51" name="Ink 50">
                  <a:extLst>
                    <a:ext uri="{FF2B5EF4-FFF2-40B4-BE49-F238E27FC236}">
                      <a16:creationId xmlns:a16="http://schemas.microsoft.com/office/drawing/2014/main" id="{8DBEC43D-FD5B-41C6-8A97-F9DFB7B1620D}"/>
                    </a:ext>
                  </a:extLst>
                </p:cNvPr>
                <p:cNvPicPr/>
                <p:nvPr/>
              </p:nvPicPr>
              <p:blipFill>
                <a:blip r:embed="rId83"/>
                <a:stretch>
                  <a:fillRect/>
                </a:stretch>
              </p:blipFill>
              <p:spPr>
                <a:xfrm>
                  <a:off x="4533408" y="4914288"/>
                  <a:ext cx="232452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2" name="Ink 51">
                  <a:extLst>
                    <a:ext uri="{FF2B5EF4-FFF2-40B4-BE49-F238E27FC236}">
                      <a16:creationId xmlns:a16="http://schemas.microsoft.com/office/drawing/2014/main" id="{1B5FF858-D2AA-4ED7-9E38-810B4E1BEEA4}"/>
                    </a:ext>
                  </a:extLst>
                </p14:cNvPr>
                <p14:cNvContentPartPr/>
                <p14:nvPr/>
              </p14:nvContentPartPr>
              <p14:xfrm>
                <a:off x="5312448" y="5375808"/>
                <a:ext cx="351000" cy="270720"/>
              </p14:xfrm>
            </p:contentPart>
          </mc:Choice>
          <mc:Fallback>
            <p:pic>
              <p:nvPicPr>
                <p:cNvPr id="52" name="Ink 51">
                  <a:extLst>
                    <a:ext uri="{FF2B5EF4-FFF2-40B4-BE49-F238E27FC236}">
                      <a16:creationId xmlns:a16="http://schemas.microsoft.com/office/drawing/2014/main" id="{1B5FF858-D2AA-4ED7-9E38-810B4E1BEEA4}"/>
                    </a:ext>
                  </a:extLst>
                </p:cNvPr>
                <p:cNvPicPr/>
                <p:nvPr/>
              </p:nvPicPr>
              <p:blipFill>
                <a:blip r:embed="rId85"/>
                <a:stretch>
                  <a:fillRect/>
                </a:stretch>
              </p:blipFill>
              <p:spPr>
                <a:xfrm>
                  <a:off x="5308128" y="5371488"/>
                  <a:ext cx="35964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3" name="Ink 52">
                  <a:extLst>
                    <a:ext uri="{FF2B5EF4-FFF2-40B4-BE49-F238E27FC236}">
                      <a16:creationId xmlns:a16="http://schemas.microsoft.com/office/drawing/2014/main" id="{F378DC16-4D9D-48D7-BADF-A327476AA6B2}"/>
                    </a:ext>
                  </a:extLst>
                </p14:cNvPr>
                <p14:cNvContentPartPr/>
                <p14:nvPr/>
              </p14:nvContentPartPr>
              <p14:xfrm>
                <a:off x="5433408" y="5312088"/>
                <a:ext cx="426960" cy="317160"/>
              </p14:xfrm>
            </p:contentPart>
          </mc:Choice>
          <mc:Fallback>
            <p:pic>
              <p:nvPicPr>
                <p:cNvPr id="53" name="Ink 52">
                  <a:extLst>
                    <a:ext uri="{FF2B5EF4-FFF2-40B4-BE49-F238E27FC236}">
                      <a16:creationId xmlns:a16="http://schemas.microsoft.com/office/drawing/2014/main" id="{F378DC16-4D9D-48D7-BADF-A327476AA6B2}"/>
                    </a:ext>
                  </a:extLst>
                </p:cNvPr>
                <p:cNvPicPr/>
                <p:nvPr/>
              </p:nvPicPr>
              <p:blipFill>
                <a:blip r:embed="rId87"/>
                <a:stretch>
                  <a:fillRect/>
                </a:stretch>
              </p:blipFill>
              <p:spPr>
                <a:xfrm>
                  <a:off x="5429088" y="5307768"/>
                  <a:ext cx="43560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4" name="Ink 53">
                  <a:extLst>
                    <a:ext uri="{FF2B5EF4-FFF2-40B4-BE49-F238E27FC236}">
                      <a16:creationId xmlns:a16="http://schemas.microsoft.com/office/drawing/2014/main" id="{BDFC6691-69CC-4AE3-A0E8-C7FBDF754A4B}"/>
                    </a:ext>
                  </a:extLst>
                </p14:cNvPr>
                <p14:cNvContentPartPr/>
                <p14:nvPr/>
              </p14:nvContentPartPr>
              <p14:xfrm>
                <a:off x="5769648" y="5476968"/>
                <a:ext cx="123840" cy="55440"/>
              </p14:xfrm>
            </p:contentPart>
          </mc:Choice>
          <mc:Fallback>
            <p:pic>
              <p:nvPicPr>
                <p:cNvPr id="54" name="Ink 53">
                  <a:extLst>
                    <a:ext uri="{FF2B5EF4-FFF2-40B4-BE49-F238E27FC236}">
                      <a16:creationId xmlns:a16="http://schemas.microsoft.com/office/drawing/2014/main" id="{BDFC6691-69CC-4AE3-A0E8-C7FBDF754A4B}"/>
                    </a:ext>
                  </a:extLst>
                </p:cNvPr>
                <p:cNvPicPr/>
                <p:nvPr/>
              </p:nvPicPr>
              <p:blipFill>
                <a:blip r:embed="rId89"/>
                <a:stretch>
                  <a:fillRect/>
                </a:stretch>
              </p:blipFill>
              <p:spPr>
                <a:xfrm>
                  <a:off x="5765328" y="5472648"/>
                  <a:ext cx="13248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5" name="Ink 54">
                  <a:extLst>
                    <a:ext uri="{FF2B5EF4-FFF2-40B4-BE49-F238E27FC236}">
                      <a16:creationId xmlns:a16="http://schemas.microsoft.com/office/drawing/2014/main" id="{7D29BC1E-D0A4-47BA-BEA6-C37576D4F9EB}"/>
                    </a:ext>
                  </a:extLst>
                </p14:cNvPr>
                <p14:cNvContentPartPr/>
                <p14:nvPr/>
              </p14:nvContentPartPr>
              <p14:xfrm>
                <a:off x="6022008" y="5318928"/>
                <a:ext cx="138240" cy="47160"/>
              </p14:xfrm>
            </p:contentPart>
          </mc:Choice>
          <mc:Fallback>
            <p:pic>
              <p:nvPicPr>
                <p:cNvPr id="55" name="Ink 54">
                  <a:extLst>
                    <a:ext uri="{FF2B5EF4-FFF2-40B4-BE49-F238E27FC236}">
                      <a16:creationId xmlns:a16="http://schemas.microsoft.com/office/drawing/2014/main" id="{7D29BC1E-D0A4-47BA-BEA6-C37576D4F9EB}"/>
                    </a:ext>
                  </a:extLst>
                </p:cNvPr>
                <p:cNvPicPr/>
                <p:nvPr/>
              </p:nvPicPr>
              <p:blipFill>
                <a:blip r:embed="rId91"/>
                <a:stretch>
                  <a:fillRect/>
                </a:stretch>
              </p:blipFill>
              <p:spPr>
                <a:xfrm>
                  <a:off x="6017688" y="5314608"/>
                  <a:ext cx="1468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6" name="Ink 55">
                  <a:extLst>
                    <a:ext uri="{FF2B5EF4-FFF2-40B4-BE49-F238E27FC236}">
                      <a16:creationId xmlns:a16="http://schemas.microsoft.com/office/drawing/2014/main" id="{B7CEA3EF-4635-434D-BB5E-D66BC3613F3C}"/>
                    </a:ext>
                  </a:extLst>
                </p14:cNvPr>
                <p14:cNvContentPartPr/>
                <p14:nvPr/>
              </p14:nvContentPartPr>
              <p14:xfrm>
                <a:off x="6308568" y="5112648"/>
                <a:ext cx="289080" cy="356760"/>
              </p14:xfrm>
            </p:contentPart>
          </mc:Choice>
          <mc:Fallback>
            <p:pic>
              <p:nvPicPr>
                <p:cNvPr id="56" name="Ink 55">
                  <a:extLst>
                    <a:ext uri="{FF2B5EF4-FFF2-40B4-BE49-F238E27FC236}">
                      <a16:creationId xmlns:a16="http://schemas.microsoft.com/office/drawing/2014/main" id="{B7CEA3EF-4635-434D-BB5E-D66BC3613F3C}"/>
                    </a:ext>
                  </a:extLst>
                </p:cNvPr>
                <p:cNvPicPr/>
                <p:nvPr/>
              </p:nvPicPr>
              <p:blipFill>
                <a:blip r:embed="rId93"/>
                <a:stretch>
                  <a:fillRect/>
                </a:stretch>
              </p:blipFill>
              <p:spPr>
                <a:xfrm>
                  <a:off x="6304248" y="5108328"/>
                  <a:ext cx="297720" cy="365400"/>
                </a:xfrm>
                <a:prstGeom prst="rect">
                  <a:avLst/>
                </a:prstGeom>
              </p:spPr>
            </p:pic>
          </mc:Fallback>
        </mc:AlternateContent>
      </p:grpSp>
      <p:grpSp>
        <p:nvGrpSpPr>
          <p:cNvPr id="61" name="Group 60">
            <a:extLst>
              <a:ext uri="{FF2B5EF4-FFF2-40B4-BE49-F238E27FC236}">
                <a16:creationId xmlns:a16="http://schemas.microsoft.com/office/drawing/2014/main" id="{0223D94D-7CD7-4AFF-AB6A-6758B3179C91}"/>
              </a:ext>
            </a:extLst>
          </p:cNvPr>
          <p:cNvGrpSpPr/>
          <p:nvPr/>
        </p:nvGrpSpPr>
        <p:grpSpPr>
          <a:xfrm>
            <a:off x="7970688" y="2075328"/>
            <a:ext cx="588240" cy="1358280"/>
            <a:chOff x="7970688" y="2075328"/>
            <a:chExt cx="588240" cy="1358280"/>
          </a:xfrm>
        </p:grpSpPr>
        <mc:AlternateContent xmlns:mc="http://schemas.openxmlformats.org/markup-compatibility/2006">
          <mc:Choice xmlns:p14="http://schemas.microsoft.com/office/powerpoint/2010/main" Requires="p14">
            <p:contentPart p14:bwMode="auto" r:id="rId94">
              <p14:nvContentPartPr>
                <p14:cNvPr id="59" name="Ink 58">
                  <a:extLst>
                    <a:ext uri="{FF2B5EF4-FFF2-40B4-BE49-F238E27FC236}">
                      <a16:creationId xmlns:a16="http://schemas.microsoft.com/office/drawing/2014/main" id="{73E4D2BF-DE07-47FF-B3B7-76EFA4D54A52}"/>
                    </a:ext>
                  </a:extLst>
                </p14:cNvPr>
                <p14:cNvContentPartPr/>
                <p14:nvPr/>
              </p14:nvContentPartPr>
              <p14:xfrm>
                <a:off x="7970688" y="2075328"/>
                <a:ext cx="579240" cy="708120"/>
              </p14:xfrm>
            </p:contentPart>
          </mc:Choice>
          <mc:Fallback>
            <p:pic>
              <p:nvPicPr>
                <p:cNvPr id="59" name="Ink 58">
                  <a:extLst>
                    <a:ext uri="{FF2B5EF4-FFF2-40B4-BE49-F238E27FC236}">
                      <a16:creationId xmlns:a16="http://schemas.microsoft.com/office/drawing/2014/main" id="{73E4D2BF-DE07-47FF-B3B7-76EFA4D54A52}"/>
                    </a:ext>
                  </a:extLst>
                </p:cNvPr>
                <p:cNvPicPr/>
                <p:nvPr/>
              </p:nvPicPr>
              <p:blipFill>
                <a:blip r:embed="rId95"/>
                <a:stretch>
                  <a:fillRect/>
                </a:stretch>
              </p:blipFill>
              <p:spPr>
                <a:xfrm>
                  <a:off x="7966368" y="2071008"/>
                  <a:ext cx="587880" cy="7167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0" name="Ink 59">
                  <a:extLst>
                    <a:ext uri="{FF2B5EF4-FFF2-40B4-BE49-F238E27FC236}">
                      <a16:creationId xmlns:a16="http://schemas.microsoft.com/office/drawing/2014/main" id="{609DCC45-72DA-4542-8B9F-28AF48323D4C}"/>
                    </a:ext>
                  </a:extLst>
                </p14:cNvPr>
                <p14:cNvContentPartPr/>
                <p14:nvPr/>
              </p14:nvContentPartPr>
              <p14:xfrm>
                <a:off x="8148888" y="2879568"/>
                <a:ext cx="410040" cy="554040"/>
              </p14:xfrm>
            </p:contentPart>
          </mc:Choice>
          <mc:Fallback>
            <p:pic>
              <p:nvPicPr>
                <p:cNvPr id="60" name="Ink 59">
                  <a:extLst>
                    <a:ext uri="{FF2B5EF4-FFF2-40B4-BE49-F238E27FC236}">
                      <a16:creationId xmlns:a16="http://schemas.microsoft.com/office/drawing/2014/main" id="{609DCC45-72DA-4542-8B9F-28AF48323D4C}"/>
                    </a:ext>
                  </a:extLst>
                </p:cNvPr>
                <p:cNvPicPr/>
                <p:nvPr/>
              </p:nvPicPr>
              <p:blipFill>
                <a:blip r:embed="rId97"/>
                <a:stretch>
                  <a:fillRect/>
                </a:stretch>
              </p:blipFill>
              <p:spPr>
                <a:xfrm>
                  <a:off x="8144568" y="2875248"/>
                  <a:ext cx="418680" cy="562680"/>
                </a:xfrm>
                <a:prstGeom prst="rect">
                  <a:avLst/>
                </a:prstGeom>
              </p:spPr>
            </p:pic>
          </mc:Fallback>
        </mc:AlternateContent>
      </p:grpSp>
      <p:grpSp>
        <p:nvGrpSpPr>
          <p:cNvPr id="76" name="Group 75">
            <a:extLst>
              <a:ext uri="{FF2B5EF4-FFF2-40B4-BE49-F238E27FC236}">
                <a16:creationId xmlns:a16="http://schemas.microsoft.com/office/drawing/2014/main" id="{F22E5CA5-C81C-43E6-819E-43D937657597}"/>
              </a:ext>
            </a:extLst>
          </p:cNvPr>
          <p:cNvGrpSpPr/>
          <p:nvPr/>
        </p:nvGrpSpPr>
        <p:grpSpPr>
          <a:xfrm>
            <a:off x="1569528" y="5467248"/>
            <a:ext cx="4686480" cy="1392120"/>
            <a:chOff x="1569528" y="5467248"/>
            <a:chExt cx="4686480" cy="1392120"/>
          </a:xfrm>
        </p:grpSpPr>
        <mc:AlternateContent xmlns:mc="http://schemas.openxmlformats.org/markup-compatibility/2006">
          <mc:Choice xmlns:p14="http://schemas.microsoft.com/office/powerpoint/2010/main" Requires="p14">
            <p:contentPart p14:bwMode="auto" r:id="rId98">
              <p14:nvContentPartPr>
                <p14:cNvPr id="62" name="Ink 61">
                  <a:extLst>
                    <a:ext uri="{FF2B5EF4-FFF2-40B4-BE49-F238E27FC236}">
                      <a16:creationId xmlns:a16="http://schemas.microsoft.com/office/drawing/2014/main" id="{38B48F6A-B19C-462D-ACE2-2B957E4A5553}"/>
                    </a:ext>
                  </a:extLst>
                </p14:cNvPr>
                <p14:cNvContentPartPr/>
                <p14:nvPr/>
              </p14:nvContentPartPr>
              <p14:xfrm>
                <a:off x="2029608" y="6016608"/>
                <a:ext cx="57240" cy="628200"/>
              </p14:xfrm>
            </p:contentPart>
          </mc:Choice>
          <mc:Fallback>
            <p:pic>
              <p:nvPicPr>
                <p:cNvPr id="62" name="Ink 61">
                  <a:extLst>
                    <a:ext uri="{FF2B5EF4-FFF2-40B4-BE49-F238E27FC236}">
                      <a16:creationId xmlns:a16="http://schemas.microsoft.com/office/drawing/2014/main" id="{38B48F6A-B19C-462D-ACE2-2B957E4A5553}"/>
                    </a:ext>
                  </a:extLst>
                </p:cNvPr>
                <p:cNvPicPr/>
                <p:nvPr/>
              </p:nvPicPr>
              <p:blipFill>
                <a:blip r:embed="rId99"/>
                <a:stretch>
                  <a:fillRect/>
                </a:stretch>
              </p:blipFill>
              <p:spPr>
                <a:xfrm>
                  <a:off x="2025288" y="6012288"/>
                  <a:ext cx="65880" cy="6368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3" name="Ink 62">
                  <a:extLst>
                    <a:ext uri="{FF2B5EF4-FFF2-40B4-BE49-F238E27FC236}">
                      <a16:creationId xmlns:a16="http://schemas.microsoft.com/office/drawing/2014/main" id="{7802BEF6-DEAF-4542-BAE5-FE783437D55B}"/>
                    </a:ext>
                  </a:extLst>
                </p14:cNvPr>
                <p14:cNvContentPartPr/>
                <p14:nvPr/>
              </p14:nvContentPartPr>
              <p14:xfrm>
                <a:off x="2212488" y="5952168"/>
                <a:ext cx="129600" cy="560880"/>
              </p14:xfrm>
            </p:contentPart>
          </mc:Choice>
          <mc:Fallback>
            <p:pic>
              <p:nvPicPr>
                <p:cNvPr id="63" name="Ink 62">
                  <a:extLst>
                    <a:ext uri="{FF2B5EF4-FFF2-40B4-BE49-F238E27FC236}">
                      <a16:creationId xmlns:a16="http://schemas.microsoft.com/office/drawing/2014/main" id="{7802BEF6-DEAF-4542-BAE5-FE783437D55B}"/>
                    </a:ext>
                  </a:extLst>
                </p:cNvPr>
                <p:cNvPicPr/>
                <p:nvPr/>
              </p:nvPicPr>
              <p:blipFill>
                <a:blip r:embed="rId101"/>
                <a:stretch>
                  <a:fillRect/>
                </a:stretch>
              </p:blipFill>
              <p:spPr>
                <a:xfrm>
                  <a:off x="2208168" y="5947848"/>
                  <a:ext cx="138240" cy="5695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4" name="Ink 63">
                  <a:extLst>
                    <a:ext uri="{FF2B5EF4-FFF2-40B4-BE49-F238E27FC236}">
                      <a16:creationId xmlns:a16="http://schemas.microsoft.com/office/drawing/2014/main" id="{1DF836BE-9C22-4507-BEB7-F6BE7650371A}"/>
                    </a:ext>
                  </a:extLst>
                </p14:cNvPr>
                <p14:cNvContentPartPr/>
                <p14:nvPr/>
              </p14:nvContentPartPr>
              <p14:xfrm>
                <a:off x="2120688" y="6216768"/>
                <a:ext cx="440640" cy="303840"/>
              </p14:xfrm>
            </p:contentPart>
          </mc:Choice>
          <mc:Fallback>
            <p:pic>
              <p:nvPicPr>
                <p:cNvPr id="64" name="Ink 63">
                  <a:extLst>
                    <a:ext uri="{FF2B5EF4-FFF2-40B4-BE49-F238E27FC236}">
                      <a16:creationId xmlns:a16="http://schemas.microsoft.com/office/drawing/2014/main" id="{1DF836BE-9C22-4507-BEB7-F6BE7650371A}"/>
                    </a:ext>
                  </a:extLst>
                </p:cNvPr>
                <p:cNvPicPr/>
                <p:nvPr/>
              </p:nvPicPr>
              <p:blipFill>
                <a:blip r:embed="rId103"/>
                <a:stretch>
                  <a:fillRect/>
                </a:stretch>
              </p:blipFill>
              <p:spPr>
                <a:xfrm>
                  <a:off x="2116368" y="6212448"/>
                  <a:ext cx="44928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5" name="Ink 64">
                  <a:extLst>
                    <a:ext uri="{FF2B5EF4-FFF2-40B4-BE49-F238E27FC236}">
                      <a16:creationId xmlns:a16="http://schemas.microsoft.com/office/drawing/2014/main" id="{D217331D-7CC9-4F69-9725-88EF2377FD16}"/>
                    </a:ext>
                  </a:extLst>
                </p14:cNvPr>
                <p14:cNvContentPartPr/>
                <p14:nvPr/>
              </p14:nvContentPartPr>
              <p14:xfrm>
                <a:off x="2523888" y="5989248"/>
                <a:ext cx="128160" cy="483840"/>
              </p14:xfrm>
            </p:contentPart>
          </mc:Choice>
          <mc:Fallback>
            <p:pic>
              <p:nvPicPr>
                <p:cNvPr id="65" name="Ink 64">
                  <a:extLst>
                    <a:ext uri="{FF2B5EF4-FFF2-40B4-BE49-F238E27FC236}">
                      <a16:creationId xmlns:a16="http://schemas.microsoft.com/office/drawing/2014/main" id="{D217331D-7CC9-4F69-9725-88EF2377FD16}"/>
                    </a:ext>
                  </a:extLst>
                </p:cNvPr>
                <p:cNvPicPr/>
                <p:nvPr/>
              </p:nvPicPr>
              <p:blipFill>
                <a:blip r:embed="rId105"/>
                <a:stretch>
                  <a:fillRect/>
                </a:stretch>
              </p:blipFill>
              <p:spPr>
                <a:xfrm>
                  <a:off x="2519568" y="5984928"/>
                  <a:ext cx="136800" cy="4924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6" name="Ink 65">
                  <a:extLst>
                    <a:ext uri="{FF2B5EF4-FFF2-40B4-BE49-F238E27FC236}">
                      <a16:creationId xmlns:a16="http://schemas.microsoft.com/office/drawing/2014/main" id="{FA85DB33-1578-4DAE-8EE0-7F0D888FAB0B}"/>
                    </a:ext>
                  </a:extLst>
                </p14:cNvPr>
                <p14:cNvContentPartPr/>
                <p14:nvPr/>
              </p14:nvContentPartPr>
              <p14:xfrm>
                <a:off x="2706768" y="6201648"/>
                <a:ext cx="282960" cy="311040"/>
              </p14:xfrm>
            </p:contentPart>
          </mc:Choice>
          <mc:Fallback>
            <p:pic>
              <p:nvPicPr>
                <p:cNvPr id="66" name="Ink 65">
                  <a:extLst>
                    <a:ext uri="{FF2B5EF4-FFF2-40B4-BE49-F238E27FC236}">
                      <a16:creationId xmlns:a16="http://schemas.microsoft.com/office/drawing/2014/main" id="{FA85DB33-1578-4DAE-8EE0-7F0D888FAB0B}"/>
                    </a:ext>
                  </a:extLst>
                </p:cNvPr>
                <p:cNvPicPr/>
                <p:nvPr/>
              </p:nvPicPr>
              <p:blipFill>
                <a:blip r:embed="rId107"/>
                <a:stretch>
                  <a:fillRect/>
                </a:stretch>
              </p:blipFill>
              <p:spPr>
                <a:xfrm>
                  <a:off x="2702448" y="6197328"/>
                  <a:ext cx="29160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7" name="Ink 66">
                  <a:extLst>
                    <a:ext uri="{FF2B5EF4-FFF2-40B4-BE49-F238E27FC236}">
                      <a16:creationId xmlns:a16="http://schemas.microsoft.com/office/drawing/2014/main" id="{D38684C1-8D87-44C0-9ED0-6EACBDCAD9D2}"/>
                    </a:ext>
                  </a:extLst>
                </p14:cNvPr>
                <p14:cNvContentPartPr/>
                <p14:nvPr/>
              </p14:nvContentPartPr>
              <p14:xfrm>
                <a:off x="3464568" y="5925168"/>
                <a:ext cx="460440" cy="622440"/>
              </p14:xfrm>
            </p:contentPart>
          </mc:Choice>
          <mc:Fallback>
            <p:pic>
              <p:nvPicPr>
                <p:cNvPr id="67" name="Ink 66">
                  <a:extLst>
                    <a:ext uri="{FF2B5EF4-FFF2-40B4-BE49-F238E27FC236}">
                      <a16:creationId xmlns:a16="http://schemas.microsoft.com/office/drawing/2014/main" id="{D38684C1-8D87-44C0-9ED0-6EACBDCAD9D2}"/>
                    </a:ext>
                  </a:extLst>
                </p:cNvPr>
                <p:cNvPicPr/>
                <p:nvPr/>
              </p:nvPicPr>
              <p:blipFill>
                <a:blip r:embed="rId109"/>
                <a:stretch>
                  <a:fillRect/>
                </a:stretch>
              </p:blipFill>
              <p:spPr>
                <a:xfrm>
                  <a:off x="3460248" y="5920848"/>
                  <a:ext cx="469080" cy="6310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9" name="Ink 68">
                  <a:extLst>
                    <a:ext uri="{FF2B5EF4-FFF2-40B4-BE49-F238E27FC236}">
                      <a16:creationId xmlns:a16="http://schemas.microsoft.com/office/drawing/2014/main" id="{BC326892-7D2F-4996-A3F9-0D38663A3E7C}"/>
                    </a:ext>
                  </a:extLst>
                </p14:cNvPr>
                <p14:cNvContentPartPr/>
                <p14:nvPr/>
              </p14:nvContentPartPr>
              <p14:xfrm>
                <a:off x="4663008" y="6290928"/>
                <a:ext cx="257400" cy="353520"/>
              </p14:xfrm>
            </p:contentPart>
          </mc:Choice>
          <mc:Fallback>
            <p:pic>
              <p:nvPicPr>
                <p:cNvPr id="69" name="Ink 68">
                  <a:extLst>
                    <a:ext uri="{FF2B5EF4-FFF2-40B4-BE49-F238E27FC236}">
                      <a16:creationId xmlns:a16="http://schemas.microsoft.com/office/drawing/2014/main" id="{BC326892-7D2F-4996-A3F9-0D38663A3E7C}"/>
                    </a:ext>
                  </a:extLst>
                </p:cNvPr>
                <p:cNvPicPr/>
                <p:nvPr/>
              </p:nvPicPr>
              <p:blipFill>
                <a:blip r:embed="rId111"/>
                <a:stretch>
                  <a:fillRect/>
                </a:stretch>
              </p:blipFill>
              <p:spPr>
                <a:xfrm>
                  <a:off x="4658688" y="6286608"/>
                  <a:ext cx="266040" cy="3621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0" name="Ink 69">
                  <a:extLst>
                    <a:ext uri="{FF2B5EF4-FFF2-40B4-BE49-F238E27FC236}">
                      <a16:creationId xmlns:a16="http://schemas.microsoft.com/office/drawing/2014/main" id="{4D323696-7268-44F6-A707-3C0C5CC4F76A}"/>
                    </a:ext>
                  </a:extLst>
                </p14:cNvPr>
                <p14:cNvContentPartPr/>
                <p14:nvPr/>
              </p14:nvContentPartPr>
              <p14:xfrm>
                <a:off x="4661568" y="6226488"/>
                <a:ext cx="221760" cy="414000"/>
              </p14:xfrm>
            </p:contentPart>
          </mc:Choice>
          <mc:Fallback>
            <p:pic>
              <p:nvPicPr>
                <p:cNvPr id="70" name="Ink 69">
                  <a:extLst>
                    <a:ext uri="{FF2B5EF4-FFF2-40B4-BE49-F238E27FC236}">
                      <a16:creationId xmlns:a16="http://schemas.microsoft.com/office/drawing/2014/main" id="{4D323696-7268-44F6-A707-3C0C5CC4F76A}"/>
                    </a:ext>
                  </a:extLst>
                </p:cNvPr>
                <p:cNvPicPr/>
                <p:nvPr/>
              </p:nvPicPr>
              <p:blipFill>
                <a:blip r:embed="rId113"/>
                <a:stretch>
                  <a:fillRect/>
                </a:stretch>
              </p:blipFill>
              <p:spPr>
                <a:xfrm>
                  <a:off x="4657248" y="6222168"/>
                  <a:ext cx="230400" cy="4226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1" name="Ink 70">
                  <a:extLst>
                    <a:ext uri="{FF2B5EF4-FFF2-40B4-BE49-F238E27FC236}">
                      <a16:creationId xmlns:a16="http://schemas.microsoft.com/office/drawing/2014/main" id="{0D943969-7F18-4FDF-895F-2EAAA7F3B81D}"/>
                    </a:ext>
                  </a:extLst>
                </p14:cNvPr>
                <p14:cNvContentPartPr/>
                <p14:nvPr/>
              </p14:nvContentPartPr>
              <p14:xfrm>
                <a:off x="5019768" y="6410088"/>
                <a:ext cx="155160" cy="19080"/>
              </p14:xfrm>
            </p:contentPart>
          </mc:Choice>
          <mc:Fallback>
            <p:pic>
              <p:nvPicPr>
                <p:cNvPr id="71" name="Ink 70">
                  <a:extLst>
                    <a:ext uri="{FF2B5EF4-FFF2-40B4-BE49-F238E27FC236}">
                      <a16:creationId xmlns:a16="http://schemas.microsoft.com/office/drawing/2014/main" id="{0D943969-7F18-4FDF-895F-2EAAA7F3B81D}"/>
                    </a:ext>
                  </a:extLst>
                </p:cNvPr>
                <p:cNvPicPr/>
                <p:nvPr/>
              </p:nvPicPr>
              <p:blipFill>
                <a:blip r:embed="rId115"/>
                <a:stretch>
                  <a:fillRect/>
                </a:stretch>
              </p:blipFill>
              <p:spPr>
                <a:xfrm>
                  <a:off x="5015448" y="6405768"/>
                  <a:ext cx="1638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2" name="Ink 71">
                  <a:extLst>
                    <a:ext uri="{FF2B5EF4-FFF2-40B4-BE49-F238E27FC236}">
                      <a16:creationId xmlns:a16="http://schemas.microsoft.com/office/drawing/2014/main" id="{5E13D44F-2D5F-45CE-A535-4FDDCDAD3615}"/>
                    </a:ext>
                  </a:extLst>
                </p14:cNvPr>
                <p14:cNvContentPartPr/>
                <p14:nvPr/>
              </p14:nvContentPartPr>
              <p14:xfrm>
                <a:off x="5096088" y="6385248"/>
                <a:ext cx="356760" cy="118800"/>
              </p14:xfrm>
            </p:contentPart>
          </mc:Choice>
          <mc:Fallback>
            <p:pic>
              <p:nvPicPr>
                <p:cNvPr id="72" name="Ink 71">
                  <a:extLst>
                    <a:ext uri="{FF2B5EF4-FFF2-40B4-BE49-F238E27FC236}">
                      <a16:creationId xmlns:a16="http://schemas.microsoft.com/office/drawing/2014/main" id="{5E13D44F-2D5F-45CE-A535-4FDDCDAD3615}"/>
                    </a:ext>
                  </a:extLst>
                </p:cNvPr>
                <p:cNvPicPr/>
                <p:nvPr/>
              </p:nvPicPr>
              <p:blipFill>
                <a:blip r:embed="rId117"/>
                <a:stretch>
                  <a:fillRect/>
                </a:stretch>
              </p:blipFill>
              <p:spPr>
                <a:xfrm>
                  <a:off x="5091768" y="6380928"/>
                  <a:ext cx="3654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3" name="Ink 72">
                  <a:extLst>
                    <a:ext uri="{FF2B5EF4-FFF2-40B4-BE49-F238E27FC236}">
                      <a16:creationId xmlns:a16="http://schemas.microsoft.com/office/drawing/2014/main" id="{41CE521D-9F7E-434E-BCF7-DEAEA6A56A36}"/>
                    </a:ext>
                  </a:extLst>
                </p14:cNvPr>
                <p14:cNvContentPartPr/>
                <p14:nvPr/>
              </p14:nvContentPartPr>
              <p14:xfrm>
                <a:off x="5632488" y="6105528"/>
                <a:ext cx="343800" cy="469080"/>
              </p14:xfrm>
            </p:contentPart>
          </mc:Choice>
          <mc:Fallback>
            <p:pic>
              <p:nvPicPr>
                <p:cNvPr id="73" name="Ink 72">
                  <a:extLst>
                    <a:ext uri="{FF2B5EF4-FFF2-40B4-BE49-F238E27FC236}">
                      <a16:creationId xmlns:a16="http://schemas.microsoft.com/office/drawing/2014/main" id="{41CE521D-9F7E-434E-BCF7-DEAEA6A56A36}"/>
                    </a:ext>
                  </a:extLst>
                </p:cNvPr>
                <p:cNvPicPr/>
                <p:nvPr/>
              </p:nvPicPr>
              <p:blipFill>
                <a:blip r:embed="rId119"/>
                <a:stretch>
                  <a:fillRect/>
                </a:stretch>
              </p:blipFill>
              <p:spPr>
                <a:xfrm>
                  <a:off x="5628168" y="6101208"/>
                  <a:ext cx="352440" cy="4777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4" name="Ink 73">
                  <a:extLst>
                    <a:ext uri="{FF2B5EF4-FFF2-40B4-BE49-F238E27FC236}">
                      <a16:creationId xmlns:a16="http://schemas.microsoft.com/office/drawing/2014/main" id="{318654EE-6F16-4371-848B-377B5E356A50}"/>
                    </a:ext>
                  </a:extLst>
                </p14:cNvPr>
                <p14:cNvContentPartPr/>
                <p14:nvPr/>
              </p14:nvContentPartPr>
              <p14:xfrm>
                <a:off x="5275728" y="6382368"/>
                <a:ext cx="231120" cy="45720"/>
              </p14:xfrm>
            </p:contentPart>
          </mc:Choice>
          <mc:Fallback>
            <p:pic>
              <p:nvPicPr>
                <p:cNvPr id="74" name="Ink 73">
                  <a:extLst>
                    <a:ext uri="{FF2B5EF4-FFF2-40B4-BE49-F238E27FC236}">
                      <a16:creationId xmlns:a16="http://schemas.microsoft.com/office/drawing/2014/main" id="{318654EE-6F16-4371-848B-377B5E356A50}"/>
                    </a:ext>
                  </a:extLst>
                </p:cNvPr>
                <p:cNvPicPr/>
                <p:nvPr/>
              </p:nvPicPr>
              <p:blipFill>
                <a:blip r:embed="rId121"/>
                <a:stretch>
                  <a:fillRect/>
                </a:stretch>
              </p:blipFill>
              <p:spPr>
                <a:xfrm>
                  <a:off x="5271408" y="6378048"/>
                  <a:ext cx="2397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5" name="Ink 74">
                  <a:extLst>
                    <a:ext uri="{FF2B5EF4-FFF2-40B4-BE49-F238E27FC236}">
                      <a16:creationId xmlns:a16="http://schemas.microsoft.com/office/drawing/2014/main" id="{F8DF0C54-CC4F-4041-80B6-74413947074E}"/>
                    </a:ext>
                  </a:extLst>
                </p14:cNvPr>
                <p14:cNvContentPartPr/>
                <p14:nvPr/>
              </p14:nvContentPartPr>
              <p14:xfrm>
                <a:off x="1569528" y="5467248"/>
                <a:ext cx="4686480" cy="1392120"/>
              </p14:xfrm>
            </p:contentPart>
          </mc:Choice>
          <mc:Fallback>
            <p:pic>
              <p:nvPicPr>
                <p:cNvPr id="75" name="Ink 74">
                  <a:extLst>
                    <a:ext uri="{FF2B5EF4-FFF2-40B4-BE49-F238E27FC236}">
                      <a16:creationId xmlns:a16="http://schemas.microsoft.com/office/drawing/2014/main" id="{F8DF0C54-CC4F-4041-80B6-74413947074E}"/>
                    </a:ext>
                  </a:extLst>
                </p:cNvPr>
                <p:cNvPicPr/>
                <p:nvPr/>
              </p:nvPicPr>
              <p:blipFill>
                <a:blip r:embed="rId123"/>
                <a:stretch>
                  <a:fillRect/>
                </a:stretch>
              </p:blipFill>
              <p:spPr>
                <a:xfrm>
                  <a:off x="1565208" y="5462928"/>
                  <a:ext cx="4695120" cy="1400760"/>
                </a:xfrm>
                <a:prstGeom prst="rect">
                  <a:avLst/>
                </a:prstGeom>
              </p:spPr>
            </p:pic>
          </mc:Fallback>
        </mc:AlternateContent>
      </p:grpSp>
    </p:spTree>
    <p:extLst>
      <p:ext uri="{BB962C8B-B14F-4D97-AF65-F5344CB8AC3E}">
        <p14:creationId xmlns:p14="http://schemas.microsoft.com/office/powerpoint/2010/main" val="3758907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4BF8E7-F2B3-2F41-BE35-83AC38E8F700}"/>
              </a:ext>
            </a:extLst>
          </p:cNvPr>
          <p:cNvSpPr>
            <a:spLocks noGrp="1"/>
          </p:cNvSpPr>
          <p:nvPr>
            <p:ph type="title"/>
          </p:nvPr>
        </p:nvSpPr>
        <p:spPr>
          <a:xfrm>
            <a:off x="457200" y="320040"/>
            <a:ext cx="8229600" cy="899160"/>
          </a:xfrm>
        </p:spPr>
        <p:txBody>
          <a:bodyPr>
            <a:noAutofit/>
          </a:bodyPr>
          <a:lstStyle/>
          <a:p>
            <a:pPr eaLnBrk="1" fontAlgn="auto" hangingPunct="1">
              <a:spcAft>
                <a:spcPts val="0"/>
              </a:spcAft>
              <a:defRPr/>
            </a:pPr>
            <a:r>
              <a:rPr lang="en-US" dirty="0">
                <a:solidFill>
                  <a:schemeClr val="bg1"/>
                </a:solidFill>
                <a:latin typeface="+mn-lt"/>
                <a:ea typeface="+mj-ea"/>
              </a:rPr>
              <a:t>Outcomes</a:t>
            </a:r>
          </a:p>
        </p:txBody>
      </p:sp>
      <p:sp>
        <p:nvSpPr>
          <p:cNvPr id="7" name="Content Placeholder 4">
            <a:extLst>
              <a:ext uri="{FF2B5EF4-FFF2-40B4-BE49-F238E27FC236}">
                <a16:creationId xmlns:a16="http://schemas.microsoft.com/office/drawing/2014/main" id="{E68E2A6F-5C1E-7243-8285-B651CCF19F90}"/>
              </a:ext>
            </a:extLst>
          </p:cNvPr>
          <p:cNvSpPr txBox="1">
            <a:spLocks/>
          </p:cNvSpPr>
          <p:nvPr/>
        </p:nvSpPr>
        <p:spPr>
          <a:xfrm>
            <a:off x="1600200" y="5562600"/>
            <a:ext cx="6248400" cy="668338"/>
          </a:xfrm>
          <a:prstGeom prst="rect">
            <a:avLst/>
          </a:prstGeom>
        </p:spPr>
        <p:txBody>
          <a:bodyPr>
            <a:normAutofit/>
          </a:bodyPr>
          <a:lstStyle/>
          <a:p>
            <a:pPr marL="274320" indent="-274320" eaLnBrk="1" fontAlgn="auto" hangingPunct="1">
              <a:spcBef>
                <a:spcPts val="600"/>
              </a:spcBef>
              <a:spcAft>
                <a:spcPts val="0"/>
              </a:spcAft>
              <a:buClr>
                <a:schemeClr val="tx2"/>
              </a:buClr>
              <a:buSzPct val="73000"/>
              <a:buFont typeface="Wingdings 2"/>
              <a:buNone/>
              <a:defRPr/>
            </a:pPr>
            <a:r>
              <a:rPr lang="en-US" sz="3600" b="0" u="sng" dirty="0">
                <a:solidFill>
                  <a:srgbClr val="FF0000"/>
                </a:solidFill>
                <a:latin typeface="+mn-lt"/>
                <a:ea typeface="+mn-ea"/>
              </a:rPr>
              <a:t>Let us revisit our Outcome again</a:t>
            </a:r>
          </a:p>
        </p:txBody>
      </p:sp>
      <p:sp>
        <p:nvSpPr>
          <p:cNvPr id="6" name="Content Placeholder 4">
            <a:extLst>
              <a:ext uri="{FF2B5EF4-FFF2-40B4-BE49-F238E27FC236}">
                <a16:creationId xmlns:a16="http://schemas.microsoft.com/office/drawing/2014/main" id="{909AC39B-EE67-A147-95F7-2984F5B97D44}"/>
              </a:ext>
            </a:extLst>
          </p:cNvPr>
          <p:cNvSpPr>
            <a:spLocks noGrp="1"/>
          </p:cNvSpPr>
          <p:nvPr>
            <p:ph idx="1"/>
          </p:nvPr>
        </p:nvSpPr>
        <p:spPr>
          <a:xfrm>
            <a:off x="190500" y="1600200"/>
            <a:ext cx="8763000" cy="3109913"/>
          </a:xfrm>
        </p:spPr>
        <p:txBody>
          <a:bodyPr/>
          <a:lstStyle/>
          <a:p>
            <a:pPr marL="273050" indent="-273050" eaLnBrk="1" hangingPunct="1">
              <a:buNone/>
            </a:pPr>
            <a:r>
              <a:rPr lang="en-US" altLang="en-US" b="1" dirty="0">
                <a:solidFill>
                  <a:srgbClr val="7030A0"/>
                </a:solidFill>
                <a:ea typeface="ＭＳ Ｐゴシック" panose="020B0600070205080204" pitchFamily="34" charset="-128"/>
              </a:rPr>
              <a:t>Students will be able to </a:t>
            </a:r>
            <a:r>
              <a:rPr lang="en-US" altLang="en-US" dirty="0">
                <a:ea typeface="ＭＳ Ｐゴシック" panose="020B0600070205080204" pitchFamily="34" charset="-128"/>
              </a:rPr>
              <a:t>apply factoring techniques </a:t>
            </a:r>
            <a:r>
              <a:rPr lang="en-US" altLang="en-US" dirty="0">
                <a:solidFill>
                  <a:srgbClr val="00B050"/>
                </a:solidFill>
                <a:ea typeface="ＭＳ Ｐゴシック" panose="020B0600070205080204" pitchFamily="34" charset="-128"/>
              </a:rPr>
              <a:t>in order to determine the “hole” in the rational function.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to="" calcmode="lin" valueType="num">
                                      <p:cBhvr>
                                        <p:cTn id="19" dur="1" fill="hold"/>
                                        <p:tgtEl>
                                          <p:spTgt spid="6">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01A27-87FA-D845-87E4-63195FBD562F}"/>
              </a:ext>
            </a:extLst>
          </p:cNvPr>
          <p:cNvSpPr>
            <a:spLocks noGrp="1"/>
          </p:cNvSpPr>
          <p:nvPr>
            <p:ph type="title"/>
          </p:nvPr>
        </p:nvSpPr>
        <p:spPr>
          <a:xfrm>
            <a:off x="457200" y="182563"/>
            <a:ext cx="8229600" cy="1111250"/>
          </a:xfrm>
        </p:spPr>
        <p:txBody>
          <a:bodyPr vert="horz" lIns="91440" tIns="45720" rIns="91440" bIns="45720" rtlCol="0" anchor="ctr">
            <a:normAutofit/>
          </a:bodyPr>
          <a:lstStyle/>
          <a:p>
            <a:pPr>
              <a:defRPr/>
            </a:pPr>
            <a:r>
              <a:rPr lang="en-US" kern="1200" dirty="0">
                <a:effectLst>
                  <a:outerShdw blurRad="63500" dir="3600000" algn="tl" rotWithShape="0">
                    <a:srgbClr val="000000">
                      <a:alpha val="70000"/>
                    </a:srgbClr>
                  </a:outerShdw>
                </a:effectLst>
                <a:latin typeface="+mj-lt"/>
                <a:ea typeface="ＭＳ Ｐゴシック" charset="0"/>
                <a:cs typeface="+mj-cs"/>
              </a:rPr>
              <a:t>Try It – More Practice</a:t>
            </a:r>
          </a:p>
        </p:txBody>
      </p:sp>
      <mc:AlternateContent xmlns:mc="http://schemas.openxmlformats.org/markup-compatibility/2006" xmlns:p14="http://schemas.microsoft.com/office/powerpoint/2010/main">
        <mc:Choice Requires="p14">
          <p:contentPart p14:bwMode="auto" r:id="rId2">
            <p14:nvContentPartPr>
              <p14:cNvPr id="12" name="Ink 11">
                <a:extLst>
                  <a:ext uri="{FF2B5EF4-FFF2-40B4-BE49-F238E27FC236}">
                    <a16:creationId xmlns:a16="http://schemas.microsoft.com/office/drawing/2014/main" id="{70CDCAAD-825A-6F40-8F0F-916918EC1236}"/>
                  </a:ext>
                </a:extLst>
              </p14:cNvPr>
              <p14:cNvContentPartPr/>
              <p14:nvPr/>
            </p14:nvContentPartPr>
            <p14:xfrm>
              <a:off x="4658962" y="2774272"/>
              <a:ext cx="360" cy="360"/>
            </p14:xfrm>
          </p:contentPart>
        </mc:Choice>
        <mc:Fallback xmlns="">
          <p:pic>
            <p:nvPicPr>
              <p:cNvPr id="12" name="Ink 11">
                <a:extLst>
                  <a:ext uri="{FF2B5EF4-FFF2-40B4-BE49-F238E27FC236}">
                    <a16:creationId xmlns:a16="http://schemas.microsoft.com/office/drawing/2014/main" id="{70CDCAAD-825A-6F40-8F0F-916918EC1236}"/>
                  </a:ext>
                </a:extLst>
              </p:cNvPr>
              <p:cNvPicPr/>
              <p:nvPr/>
            </p:nvPicPr>
            <p:blipFill>
              <a:blip r:embed="rId3"/>
              <a:stretch>
                <a:fillRect/>
              </a:stretch>
            </p:blipFill>
            <p:spPr>
              <a:xfrm>
                <a:off x="4649962" y="2765272"/>
                <a:ext cx="18000" cy="18000"/>
              </a:xfrm>
              <a:prstGeom prst="rect">
                <a:avLst/>
              </a:prstGeom>
            </p:spPr>
          </p:pic>
        </mc:Fallback>
      </mc:AlternateContent>
      <p:graphicFrame>
        <p:nvGraphicFramePr>
          <p:cNvPr id="14" name="TextBox 2">
            <a:extLst>
              <a:ext uri="{FF2B5EF4-FFF2-40B4-BE49-F238E27FC236}">
                <a16:creationId xmlns:a16="http://schemas.microsoft.com/office/drawing/2014/main" id="{7B9953EB-521D-49F9-AACC-4ED3DC6E07AF}"/>
              </a:ext>
            </a:extLst>
          </p:cNvPr>
          <p:cNvGraphicFramePr/>
          <p:nvPr>
            <p:extLst>
              <p:ext uri="{D42A27DB-BD31-4B8C-83A1-F6EECF244321}">
                <p14:modId xmlns:p14="http://schemas.microsoft.com/office/powerpoint/2010/main" val="347050544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38545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0E328-267B-6747-A9A4-F2320B1DC086}"/>
              </a:ext>
            </a:extLst>
          </p:cNvPr>
          <p:cNvSpPr>
            <a:spLocks noGrp="1"/>
          </p:cNvSpPr>
          <p:nvPr>
            <p:ph type="title"/>
          </p:nvPr>
        </p:nvSpPr>
        <p:spPr>
          <a:xfrm>
            <a:off x="457200" y="182563"/>
            <a:ext cx="8229600" cy="1111250"/>
          </a:xfrm>
        </p:spPr>
        <p:txBody>
          <a:bodyPr anchor="ctr">
            <a:normAutofit/>
          </a:bodyPr>
          <a:lstStyle/>
          <a:p>
            <a:pPr>
              <a:defRPr/>
            </a:pPr>
            <a:r>
              <a:rPr lang="en-US"/>
              <a:t>Show What You Know</a:t>
            </a:r>
          </a:p>
        </p:txBody>
      </p:sp>
      <p:graphicFrame>
        <p:nvGraphicFramePr>
          <p:cNvPr id="19460" name="Content Placeholder 2">
            <a:extLst>
              <a:ext uri="{FF2B5EF4-FFF2-40B4-BE49-F238E27FC236}">
                <a16:creationId xmlns:a16="http://schemas.microsoft.com/office/drawing/2014/main" id="{9FC87DC8-3E85-4DBC-BEAD-F4D5839B2577}"/>
              </a:ext>
            </a:extLst>
          </p:cNvPr>
          <p:cNvGraphicFramePr>
            <a:graphicFrameLocks noGrp="1"/>
          </p:cNvGraphicFramePr>
          <p:nvPr>
            <p:ph idx="1"/>
            <p:extLst>
              <p:ext uri="{D42A27DB-BD31-4B8C-83A1-F6EECF244321}">
                <p14:modId xmlns:p14="http://schemas.microsoft.com/office/powerpoint/2010/main" val="16076121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7411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6939E3-24C5-9F4B-AFD7-38FEEE345A66}"/>
              </a:ext>
            </a:extLst>
          </p:cNvPr>
          <p:cNvSpPr>
            <a:spLocks noGrp="1"/>
          </p:cNvSpPr>
          <p:nvPr>
            <p:ph type="title"/>
          </p:nvPr>
        </p:nvSpPr>
        <p:spPr>
          <a:xfrm>
            <a:off x="457200" y="320040"/>
            <a:ext cx="8305800" cy="899160"/>
          </a:xfrm>
        </p:spPr>
        <p:txBody>
          <a:bodyPr>
            <a:noAutofit/>
          </a:bodyPr>
          <a:lstStyle/>
          <a:p>
            <a:pPr eaLnBrk="1" fontAlgn="auto" hangingPunct="1">
              <a:spcAft>
                <a:spcPts val="0"/>
              </a:spcAft>
              <a:defRPr/>
            </a:pPr>
            <a:r>
              <a:rPr lang="en-US" dirty="0">
                <a:solidFill>
                  <a:schemeClr val="bg1"/>
                </a:solidFill>
                <a:latin typeface="+mn-lt"/>
                <a:ea typeface="+mj-ea"/>
              </a:rPr>
              <a:t>Outcomes Debrief</a:t>
            </a:r>
          </a:p>
        </p:txBody>
      </p:sp>
      <p:sp>
        <p:nvSpPr>
          <p:cNvPr id="7" name="Content Placeholder 4">
            <a:extLst>
              <a:ext uri="{FF2B5EF4-FFF2-40B4-BE49-F238E27FC236}">
                <a16:creationId xmlns:a16="http://schemas.microsoft.com/office/drawing/2014/main" id="{98579456-3851-3F4A-AEFA-EA7526E6E54E}"/>
              </a:ext>
            </a:extLst>
          </p:cNvPr>
          <p:cNvSpPr txBox="1">
            <a:spLocks/>
          </p:cNvSpPr>
          <p:nvPr/>
        </p:nvSpPr>
        <p:spPr>
          <a:xfrm>
            <a:off x="1409700" y="5091113"/>
            <a:ext cx="6400800" cy="668338"/>
          </a:xfrm>
          <a:prstGeom prst="rect">
            <a:avLst/>
          </a:prstGeom>
        </p:spPr>
        <p:txBody>
          <a:bodyPr>
            <a:normAutofit/>
          </a:bodyPr>
          <a:lstStyle/>
          <a:p>
            <a:pPr marL="274320" indent="-274320" eaLnBrk="1" fontAlgn="auto" hangingPunct="1">
              <a:spcBef>
                <a:spcPts val="600"/>
              </a:spcBef>
              <a:spcAft>
                <a:spcPts val="0"/>
              </a:spcAft>
              <a:buClr>
                <a:schemeClr val="tx2"/>
              </a:buClr>
              <a:buSzPct val="73000"/>
              <a:buFont typeface="Wingdings 2"/>
              <a:buNone/>
              <a:defRPr/>
            </a:pPr>
            <a:r>
              <a:rPr lang="en-US" sz="3600" b="0" dirty="0">
                <a:solidFill>
                  <a:srgbClr val="FF0000"/>
                </a:solidFill>
                <a:latin typeface="+mn-lt"/>
                <a:ea typeface="+mn-ea"/>
              </a:rPr>
              <a:t>Did we accomplish our objective?</a:t>
            </a:r>
          </a:p>
        </p:txBody>
      </p:sp>
      <p:sp>
        <p:nvSpPr>
          <p:cNvPr id="6" name="Content Placeholder 4">
            <a:extLst>
              <a:ext uri="{FF2B5EF4-FFF2-40B4-BE49-F238E27FC236}">
                <a16:creationId xmlns:a16="http://schemas.microsoft.com/office/drawing/2014/main" id="{6CAC2639-9D2B-3A42-8746-4D5A8A5A295A}"/>
              </a:ext>
            </a:extLst>
          </p:cNvPr>
          <p:cNvSpPr>
            <a:spLocks noGrp="1"/>
          </p:cNvSpPr>
          <p:nvPr>
            <p:ph idx="1"/>
          </p:nvPr>
        </p:nvSpPr>
        <p:spPr>
          <a:xfrm>
            <a:off x="266700" y="1600200"/>
            <a:ext cx="8610600" cy="3109913"/>
          </a:xfrm>
        </p:spPr>
        <p:txBody>
          <a:bodyPr/>
          <a:lstStyle/>
          <a:p>
            <a:pPr marL="273050" indent="-273050" eaLnBrk="1" hangingPunct="1">
              <a:buNone/>
            </a:pPr>
            <a:r>
              <a:rPr lang="en-US" altLang="en-US" b="1" dirty="0">
                <a:solidFill>
                  <a:srgbClr val="7030A0"/>
                </a:solidFill>
                <a:ea typeface="ＭＳ Ｐゴシック" panose="020B0600070205080204" pitchFamily="34" charset="-128"/>
              </a:rPr>
              <a:t>Students will be able to </a:t>
            </a:r>
            <a:r>
              <a:rPr lang="en-US" altLang="en-US" dirty="0">
                <a:ea typeface="ＭＳ Ｐゴシック" panose="020B0600070205080204" pitchFamily="34" charset="-128"/>
              </a:rPr>
              <a:t>apply factoring techniques </a:t>
            </a:r>
            <a:r>
              <a:rPr lang="en-US" altLang="en-US" dirty="0">
                <a:solidFill>
                  <a:srgbClr val="00B050"/>
                </a:solidFill>
                <a:ea typeface="ＭＳ Ｐゴシック" panose="020B0600070205080204" pitchFamily="34" charset="-128"/>
              </a:rPr>
              <a:t>in order to determine the “hole” in the rational function.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to="" calcmode="lin" valueType="num">
                                      <p:cBhvr>
                                        <p:cTn id="19" dur="1" fill="hold"/>
                                        <p:tgtEl>
                                          <p:spTgt spid="6">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2FF49FD-6F3C-8D4D-BB1E-FA1998496057}"/>
              </a:ext>
            </a:extLst>
          </p:cNvPr>
          <p:cNvSpPr>
            <a:spLocks noGrp="1" noChangeArrowheads="1"/>
          </p:cNvSpPr>
          <p:nvPr>
            <p:ph type="title"/>
          </p:nvPr>
        </p:nvSpPr>
        <p:spPr>
          <a:xfrm>
            <a:off x="457200" y="182880"/>
            <a:ext cx="8229600" cy="1111664"/>
          </a:xfrm>
        </p:spPr>
        <p:txBody>
          <a:bodyPr vert="horz" lIns="91440" tIns="45720" rIns="91440" bIns="45720" rtlCol="0" anchor="ctr">
            <a:normAutofit/>
          </a:bodyPr>
          <a:lstStyle/>
          <a:p>
            <a:pPr>
              <a:defRPr/>
            </a:pPr>
            <a:r>
              <a:rPr lang="en-US" kern="1200">
                <a:effectLst>
                  <a:outerShdw blurRad="63500" dir="3600000" algn="tl" rotWithShape="0">
                    <a:srgbClr val="000000">
                      <a:alpha val="70000"/>
                    </a:srgbClr>
                  </a:outerShdw>
                </a:effectLst>
                <a:latin typeface="+mj-lt"/>
                <a:ea typeface="ＭＳ Ｐゴシック" charset="0"/>
                <a:cs typeface="+mj-cs"/>
              </a:rPr>
              <a:t>Welcome to Algebra 2 Class</a:t>
            </a:r>
          </a:p>
        </p:txBody>
      </p:sp>
      <p:graphicFrame>
        <p:nvGraphicFramePr>
          <p:cNvPr id="54276" name="TextBox 1">
            <a:extLst>
              <a:ext uri="{FF2B5EF4-FFF2-40B4-BE49-F238E27FC236}">
                <a16:creationId xmlns:a16="http://schemas.microsoft.com/office/drawing/2014/main" id="{3E967C43-7853-4CB7-B8CC-AF655E6CCE56}"/>
              </a:ext>
            </a:extLst>
          </p:cNvPr>
          <p:cNvGraphicFramePr/>
          <p:nvPr>
            <p:extLst>
              <p:ext uri="{D42A27DB-BD31-4B8C-83A1-F6EECF244321}">
                <p14:modId xmlns:p14="http://schemas.microsoft.com/office/powerpoint/2010/main" val="414768956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a:extLst>
              <a:ext uri="{FF2B5EF4-FFF2-40B4-BE49-F238E27FC236}">
                <a16:creationId xmlns:a16="http://schemas.microsoft.com/office/drawing/2014/main" id="{69865A69-411F-BE42-A912-0319D1C5042E}"/>
              </a:ext>
            </a:extLst>
          </p:cNvPr>
          <p:cNvSpPr>
            <a:spLocks noGrp="1" noRot="1" noChangeArrowheads="1"/>
          </p:cNvSpPr>
          <p:nvPr>
            <p:ph type="title"/>
          </p:nvPr>
        </p:nvSpPr>
        <p:spPr>
          <a:xfrm>
            <a:off x="457200" y="182880"/>
            <a:ext cx="8229600" cy="1111664"/>
          </a:xfrm>
        </p:spPr>
        <p:txBody>
          <a:bodyPr vert="horz" lIns="91440" tIns="45720" rIns="91440" bIns="45720" rtlCol="0" anchor="ctr">
            <a:normAutofit/>
          </a:bodyPr>
          <a:lstStyle/>
          <a:p>
            <a:pPr>
              <a:defRPr/>
            </a:pPr>
            <a:r>
              <a:rPr lang="en-US" kern="1200">
                <a:effectLst>
                  <a:outerShdw blurRad="63500" dir="3600000" algn="tl" rotWithShape="0">
                    <a:srgbClr val="000000">
                      <a:alpha val="70000"/>
                    </a:srgbClr>
                  </a:outerShdw>
                </a:effectLst>
                <a:latin typeface="+mj-lt"/>
                <a:ea typeface="ＭＳ Ｐゴシック" charset="0"/>
                <a:cs typeface="+mj-cs"/>
              </a:rPr>
              <a:t>Attendance &amp; Opening Task</a:t>
            </a:r>
          </a:p>
        </p:txBody>
      </p:sp>
      <p:sp>
        <p:nvSpPr>
          <p:cNvPr id="243715" name="Text Box 3">
            <a:extLst>
              <a:ext uri="{FF2B5EF4-FFF2-40B4-BE49-F238E27FC236}">
                <a16:creationId xmlns:a16="http://schemas.microsoft.com/office/drawing/2014/main" id="{32EE93EF-6B99-764F-B01F-72752D566456}"/>
              </a:ext>
            </a:extLst>
          </p:cNvPr>
          <p:cNvSpPr txBox="1">
            <a:spLocks noChangeArrowheads="1"/>
          </p:cNvSpPr>
          <p:nvPr/>
        </p:nvSpPr>
        <p:spPr bwMode="auto">
          <a:xfrm>
            <a:off x="457200" y="1600200"/>
            <a:ext cx="4038600" cy="4525963"/>
          </a:xfrm>
          <a:prstGeom prst="rect">
            <a:avLst/>
          </a:prstGeom>
          <a:noFill/>
          <a:ln>
            <a:noFill/>
          </a:ln>
        </p:spPr>
        <p:txBody>
          <a:bodyPr vert="horz" wrap="square" lIns="91440" tIns="45720" rIns="91440" bIns="45720" numCol="1" anchor="t" anchorCtr="0" compatLnSpc="1">
            <a:prstTxWarp prst="textNoShape">
              <a:avLst/>
            </a:prstTxWarp>
            <a:norm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marL="0" indent="0">
              <a:spcBef>
                <a:spcPct val="20000"/>
              </a:spcBef>
              <a:defRPr/>
            </a:pPr>
            <a:r>
              <a:rPr lang="en-US" sz="2800" b="0" u="sng" dirty="0">
                <a:solidFill>
                  <a:schemeClr val="tx2"/>
                </a:solidFill>
                <a:latin typeface="+mn-lt"/>
                <a:ea typeface="ＭＳ Ｐゴシック" charset="0"/>
              </a:rPr>
              <a:t>Type your name in the chat box for attendance.</a:t>
            </a:r>
          </a:p>
          <a:p>
            <a:pPr marL="0" indent="0">
              <a:spcBef>
                <a:spcPct val="20000"/>
              </a:spcBef>
              <a:defRPr/>
            </a:pPr>
            <a:endParaRPr lang="en-US" sz="2800" b="0" u="sng" dirty="0">
              <a:solidFill>
                <a:schemeClr val="tx2"/>
              </a:solidFill>
              <a:latin typeface="+mn-lt"/>
              <a:ea typeface="ＭＳ Ｐゴシック" charset="0"/>
            </a:endParaRPr>
          </a:p>
          <a:p>
            <a:pPr marL="0" indent="0">
              <a:spcBef>
                <a:spcPct val="20000"/>
              </a:spcBef>
              <a:defRPr/>
            </a:pPr>
            <a:endParaRPr lang="en-US" sz="2800" b="0" u="sng" dirty="0">
              <a:solidFill>
                <a:schemeClr val="tx2"/>
              </a:solidFill>
              <a:latin typeface="+mn-lt"/>
              <a:ea typeface="ＭＳ Ｐゴシック" charset="0"/>
            </a:endParaRPr>
          </a:p>
          <a:p>
            <a:pPr marL="0" indent="0">
              <a:spcBef>
                <a:spcPct val="20000"/>
              </a:spcBef>
              <a:defRPr/>
            </a:pPr>
            <a:endParaRPr lang="en-US" sz="2800" b="0" u="sng" dirty="0">
              <a:solidFill>
                <a:schemeClr val="tx2"/>
              </a:solidFill>
              <a:latin typeface="+mn-lt"/>
              <a:ea typeface="ＭＳ Ｐゴシック" charset="0"/>
            </a:endParaRPr>
          </a:p>
          <a:p>
            <a:pPr marL="0" indent="0">
              <a:spcBef>
                <a:spcPct val="20000"/>
              </a:spcBef>
              <a:defRPr/>
            </a:pPr>
            <a:r>
              <a:rPr lang="en-US" sz="2800" b="0" u="sng" dirty="0">
                <a:solidFill>
                  <a:schemeClr val="tx2"/>
                </a:solidFill>
                <a:latin typeface="+mn-lt"/>
                <a:ea typeface="ＭＳ Ｐゴシック" charset="0"/>
              </a:rPr>
              <a:t>Share in the chat box.</a:t>
            </a:r>
          </a:p>
          <a:p>
            <a:pPr marL="0" indent="0">
              <a:spcBef>
                <a:spcPct val="20000"/>
              </a:spcBef>
              <a:defRPr/>
            </a:pPr>
            <a:r>
              <a:rPr lang="en-US" sz="2800" b="0" dirty="0">
                <a:solidFill>
                  <a:schemeClr val="tx2"/>
                </a:solidFill>
                <a:latin typeface="+mn-lt"/>
                <a:ea typeface="ＭＳ Ｐゴシック" charset="0"/>
              </a:rPr>
              <a:t>Do you see a vase of two people facing each other?</a:t>
            </a:r>
          </a:p>
          <a:p>
            <a:pPr marL="0" indent="0">
              <a:spcBef>
                <a:spcPct val="20000"/>
              </a:spcBef>
              <a:defRPr/>
            </a:pPr>
            <a:endParaRPr lang="en-US" sz="2800" b="0" dirty="0">
              <a:solidFill>
                <a:schemeClr val="tx2"/>
              </a:solidFill>
              <a:latin typeface="+mn-lt"/>
              <a:ea typeface="ＭＳ Ｐゴシック" charset="0"/>
            </a:endParaRPr>
          </a:p>
          <a:p>
            <a:pPr marL="0" indent="0">
              <a:spcBef>
                <a:spcPct val="20000"/>
              </a:spcBef>
              <a:defRPr/>
            </a:pPr>
            <a:endParaRPr lang="en-US" sz="2800" b="0" dirty="0">
              <a:solidFill>
                <a:schemeClr val="tx2"/>
              </a:solidFill>
              <a:latin typeface="+mn-lt"/>
              <a:ea typeface="ＭＳ Ｐゴシック" charset="0"/>
            </a:endParaRPr>
          </a:p>
        </p:txBody>
      </p:sp>
      <p:pic>
        <p:nvPicPr>
          <p:cNvPr id="1026" name="Picture 2" descr="Do You See A Vase Or Two People Facing Each Other?">
            <a:extLst>
              <a:ext uri="{FF2B5EF4-FFF2-40B4-BE49-F238E27FC236}">
                <a16:creationId xmlns:a16="http://schemas.microsoft.com/office/drawing/2014/main" id="{B2DC5148-7DF6-6447-B13D-BA8F3178693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19192" y="1600200"/>
            <a:ext cx="2896616" cy="4525963"/>
          </a:xfrm>
          <a:prstGeom prst="rect">
            <a:avLst/>
          </a:prstGeom>
          <a:solidFill>
            <a:srgbClr val="FFFFFF"/>
          </a:solidFill>
        </p:spPr>
      </p:pic>
    </p:spTree>
    <p:extLst>
      <p:ext uri="{BB962C8B-B14F-4D97-AF65-F5344CB8AC3E}">
        <p14:creationId xmlns:p14="http://schemas.microsoft.com/office/powerpoint/2010/main" val="29770634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a:extLst>
              <a:ext uri="{FF2B5EF4-FFF2-40B4-BE49-F238E27FC236}">
                <a16:creationId xmlns:a16="http://schemas.microsoft.com/office/drawing/2014/main" id="{69865A69-411F-BE42-A912-0319D1C5042E}"/>
              </a:ext>
            </a:extLst>
          </p:cNvPr>
          <p:cNvSpPr>
            <a:spLocks noGrp="1" noRot="1" noChangeArrowheads="1"/>
          </p:cNvSpPr>
          <p:nvPr>
            <p:ph type="title"/>
          </p:nvPr>
        </p:nvSpPr>
        <p:spPr>
          <a:xfrm>
            <a:off x="457200" y="182880"/>
            <a:ext cx="8229600" cy="1111664"/>
          </a:xfrm>
        </p:spPr>
        <p:txBody>
          <a:bodyPr vert="horz" lIns="91440" tIns="45720" rIns="91440" bIns="45720" rtlCol="0" anchor="ctr">
            <a:normAutofit/>
          </a:bodyPr>
          <a:lstStyle/>
          <a:p>
            <a:pPr>
              <a:defRPr/>
            </a:pPr>
            <a:r>
              <a:rPr lang="en-US" kern="1200">
                <a:effectLst>
                  <a:outerShdw blurRad="63500" dir="3600000" algn="tl" rotWithShape="0">
                    <a:srgbClr val="000000">
                      <a:alpha val="70000"/>
                    </a:srgbClr>
                  </a:outerShdw>
                </a:effectLst>
                <a:latin typeface="+mj-lt"/>
                <a:ea typeface="ＭＳ Ｐゴシック" charset="0"/>
                <a:cs typeface="+mj-cs"/>
              </a:rPr>
              <a:t>Attendance &amp; Opening Task</a:t>
            </a:r>
          </a:p>
        </p:txBody>
      </p:sp>
      <p:sp>
        <p:nvSpPr>
          <p:cNvPr id="243715" name="Text Box 3">
            <a:extLst>
              <a:ext uri="{FF2B5EF4-FFF2-40B4-BE49-F238E27FC236}">
                <a16:creationId xmlns:a16="http://schemas.microsoft.com/office/drawing/2014/main" id="{32EE93EF-6B99-764F-B01F-72752D566456}"/>
              </a:ext>
            </a:extLst>
          </p:cNvPr>
          <p:cNvSpPr txBox="1">
            <a:spLocks noChangeArrowheads="1"/>
          </p:cNvSpPr>
          <p:nvPr/>
        </p:nvSpPr>
        <p:spPr bwMode="auto">
          <a:xfrm>
            <a:off x="228600" y="1600200"/>
            <a:ext cx="8686800" cy="4525963"/>
          </a:xfrm>
          <a:prstGeom prst="rect">
            <a:avLst/>
          </a:prstGeom>
          <a:noFill/>
          <a:ln>
            <a:noFill/>
          </a:ln>
        </p:spPr>
        <p:txBody>
          <a:bodyPr vert="horz" wrap="square" lIns="91440" tIns="45720" rIns="91440" bIns="45720" numCol="1" anchor="t" anchorCtr="0" compatLnSpc="1">
            <a:prstTxWarp prst="textNoShape">
              <a:avLst/>
            </a:prstTxWarp>
            <a:norm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marL="0" indent="0">
              <a:spcBef>
                <a:spcPct val="20000"/>
              </a:spcBef>
              <a:defRPr/>
            </a:pPr>
            <a:r>
              <a:rPr lang="en-US" b="0" dirty="0">
                <a:solidFill>
                  <a:schemeClr val="tx2"/>
                </a:solidFill>
                <a:latin typeface="+mn-lt"/>
              </a:rPr>
              <a:t>If you see the vase first, you are seeing the bigger picture with less focus on the details, so you are likely a "bigger picture" thinker. </a:t>
            </a:r>
          </a:p>
          <a:p>
            <a:pPr marL="0" indent="0">
              <a:spcBef>
                <a:spcPct val="20000"/>
              </a:spcBef>
              <a:defRPr/>
            </a:pPr>
            <a:endParaRPr lang="en-US" b="0" dirty="0">
              <a:solidFill>
                <a:schemeClr val="tx2"/>
              </a:solidFill>
              <a:latin typeface="+mn-lt"/>
            </a:endParaRPr>
          </a:p>
          <a:p>
            <a:pPr marL="0" indent="0">
              <a:spcBef>
                <a:spcPct val="20000"/>
              </a:spcBef>
              <a:defRPr/>
            </a:pPr>
            <a:r>
              <a:rPr lang="en-US" b="0" dirty="0">
                <a:solidFill>
                  <a:schemeClr val="tx2"/>
                </a:solidFill>
                <a:latin typeface="+mn-lt"/>
              </a:rPr>
              <a:t>If you see the two people in profile first, your eyes are picking up on the details of each silhouette, so you are likely someone who zeroes in easily on particulars and senses the steps that must be accomplished to reach a goal. </a:t>
            </a:r>
            <a:endParaRPr lang="en-US" sz="2800" b="0" dirty="0">
              <a:solidFill>
                <a:schemeClr val="tx2"/>
              </a:solidFill>
              <a:latin typeface="+mn-lt"/>
              <a:ea typeface="ＭＳ Ｐゴシック" charset="0"/>
            </a:endParaRPr>
          </a:p>
        </p:txBody>
      </p:sp>
    </p:spTree>
    <p:extLst>
      <p:ext uri="{BB962C8B-B14F-4D97-AF65-F5344CB8AC3E}">
        <p14:creationId xmlns:p14="http://schemas.microsoft.com/office/powerpoint/2010/main" val="168669592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08CC34-94A5-7441-AF40-69F5593DB1E6}"/>
              </a:ext>
            </a:extLst>
          </p:cNvPr>
          <p:cNvSpPr>
            <a:spLocks noGrp="1"/>
          </p:cNvSpPr>
          <p:nvPr>
            <p:ph type="title"/>
          </p:nvPr>
        </p:nvSpPr>
        <p:spPr>
          <a:xfrm>
            <a:off x="304800" y="320040"/>
            <a:ext cx="8534400" cy="899160"/>
          </a:xfrm>
        </p:spPr>
        <p:txBody>
          <a:bodyPr>
            <a:noAutofit/>
          </a:bodyPr>
          <a:lstStyle/>
          <a:p>
            <a:pPr eaLnBrk="1" fontAlgn="auto" hangingPunct="1">
              <a:spcAft>
                <a:spcPts val="0"/>
              </a:spcAft>
              <a:defRPr/>
            </a:pPr>
            <a:r>
              <a:rPr lang="en-US" dirty="0">
                <a:solidFill>
                  <a:schemeClr val="bg1"/>
                </a:solidFill>
                <a:latin typeface="+mn-lt"/>
                <a:ea typeface="+mj-ea"/>
              </a:rPr>
              <a:t>Outcomes</a:t>
            </a:r>
          </a:p>
        </p:txBody>
      </p:sp>
      <p:sp>
        <p:nvSpPr>
          <p:cNvPr id="5" name="Content Placeholder 4">
            <a:extLst>
              <a:ext uri="{FF2B5EF4-FFF2-40B4-BE49-F238E27FC236}">
                <a16:creationId xmlns:a16="http://schemas.microsoft.com/office/drawing/2014/main" id="{16D220CE-8CD0-F440-978E-69DD3E900316}"/>
              </a:ext>
            </a:extLst>
          </p:cNvPr>
          <p:cNvSpPr>
            <a:spLocks noGrp="1"/>
          </p:cNvSpPr>
          <p:nvPr>
            <p:ph idx="1"/>
          </p:nvPr>
        </p:nvSpPr>
        <p:spPr>
          <a:xfrm>
            <a:off x="152400" y="1676400"/>
            <a:ext cx="6553200" cy="2913063"/>
          </a:xfrm>
        </p:spPr>
        <p:txBody>
          <a:bodyPr/>
          <a:lstStyle/>
          <a:p>
            <a:pPr marL="273050" indent="-273050" eaLnBrk="1" hangingPunct="1">
              <a:buFont typeface="Wingdings" pitchFamily="2" charset="2"/>
              <a:buNone/>
            </a:pPr>
            <a:r>
              <a:rPr lang="en-US" altLang="en-US" b="1" dirty="0">
                <a:solidFill>
                  <a:srgbClr val="7030A0"/>
                </a:solidFill>
                <a:ea typeface="ＭＳ Ｐゴシック" panose="020B0600070205080204" pitchFamily="34" charset="-128"/>
              </a:rPr>
              <a:t>Students will be able to </a:t>
            </a:r>
            <a:r>
              <a:rPr lang="en-US" altLang="en-US" dirty="0">
                <a:ea typeface="ＭＳ Ｐゴシック" panose="020B0600070205080204" pitchFamily="34" charset="-128"/>
              </a:rPr>
              <a:t>apply factoring techniques </a:t>
            </a:r>
            <a:r>
              <a:rPr lang="en-US" altLang="en-US" dirty="0">
                <a:solidFill>
                  <a:srgbClr val="00B050"/>
                </a:solidFill>
                <a:ea typeface="ＭＳ Ｐゴシック" panose="020B0600070205080204" pitchFamily="34" charset="-128"/>
              </a:rPr>
              <a:t>in order to determine the “hole” in the rational function.</a:t>
            </a:r>
          </a:p>
          <a:p>
            <a:pPr marL="273050" indent="-273050" eaLnBrk="1" hangingPunct="1">
              <a:buFont typeface="Wingdings" pitchFamily="2" charset="2"/>
              <a:buNone/>
            </a:pPr>
            <a:endParaRPr lang="en-US" altLang="en-US" sz="3600" dirty="0">
              <a:ea typeface="ＭＳ Ｐゴシック" panose="020B0600070205080204" pitchFamily="34" charset="-128"/>
            </a:endParaRPr>
          </a:p>
        </p:txBody>
      </p:sp>
      <p:sp>
        <p:nvSpPr>
          <p:cNvPr id="10" name="Content Placeholder 4">
            <a:extLst>
              <a:ext uri="{FF2B5EF4-FFF2-40B4-BE49-F238E27FC236}">
                <a16:creationId xmlns:a16="http://schemas.microsoft.com/office/drawing/2014/main" id="{E10000E1-D399-224B-961F-EC894783BB9E}"/>
              </a:ext>
            </a:extLst>
          </p:cNvPr>
          <p:cNvSpPr txBox="1">
            <a:spLocks/>
          </p:cNvSpPr>
          <p:nvPr/>
        </p:nvSpPr>
        <p:spPr bwMode="auto">
          <a:xfrm>
            <a:off x="838200" y="4852035"/>
            <a:ext cx="25908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ts val="600"/>
              </a:spcBef>
              <a:buClr>
                <a:schemeClr val="tx2"/>
              </a:buClr>
              <a:buSzPct val="73000"/>
              <a:buFont typeface="Wingdings 2" pitchFamily="2" charset="2"/>
              <a:buNone/>
            </a:pPr>
            <a:r>
              <a:rPr lang="en-US" altLang="en-US" sz="2800" b="0" dirty="0">
                <a:solidFill>
                  <a:srgbClr val="00B050"/>
                </a:solidFill>
                <a:latin typeface="Rockwell Condensed" panose="02060603050405020104" pitchFamily="18" charset="77"/>
                <a:cs typeface="Arial" panose="020B0604020202020204" pitchFamily="34" charset="0"/>
              </a:rPr>
              <a:t>What are we learning today?</a:t>
            </a:r>
          </a:p>
          <a:p>
            <a:pPr eaLnBrk="1" hangingPunct="1">
              <a:spcBef>
                <a:spcPts val="600"/>
              </a:spcBef>
              <a:buClr>
                <a:schemeClr val="tx2"/>
              </a:buClr>
              <a:buSzPct val="73000"/>
              <a:buFont typeface="Wingdings 2" pitchFamily="2" charset="2"/>
              <a:buNone/>
            </a:pPr>
            <a:endParaRPr lang="en-US" altLang="en-US" sz="2800" dirty="0">
              <a:latin typeface="Rockwell Condensed" panose="02060603050405020104" pitchFamily="18" charset="77"/>
              <a:cs typeface="Arial" panose="020B0604020202020204" pitchFamily="34" charset="0"/>
            </a:endParaRPr>
          </a:p>
        </p:txBody>
      </p:sp>
      <p:sp>
        <p:nvSpPr>
          <p:cNvPr id="11" name="Content Placeholder 4">
            <a:extLst>
              <a:ext uri="{FF2B5EF4-FFF2-40B4-BE49-F238E27FC236}">
                <a16:creationId xmlns:a16="http://schemas.microsoft.com/office/drawing/2014/main" id="{6135EC24-6AA5-4741-BB86-FA0CD63340C0}"/>
              </a:ext>
            </a:extLst>
          </p:cNvPr>
          <p:cNvSpPr txBox="1">
            <a:spLocks/>
          </p:cNvSpPr>
          <p:nvPr/>
        </p:nvSpPr>
        <p:spPr bwMode="auto">
          <a:xfrm>
            <a:off x="3429000" y="4856246"/>
            <a:ext cx="2667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sz="2400" b="1">
                <a:solidFill>
                  <a:schemeClr val="tx1"/>
                </a:solidFill>
                <a:latin typeface="Times New Roman" panose="02020603050405020304" pitchFamily="18" charset="0"/>
                <a:ea typeface="ＭＳ Ｐゴシック" panose="020B0600070205080204" pitchFamily="34" charset="-128"/>
              </a:defRPr>
            </a:lvl1pPr>
            <a:lvl2pPr marL="742950" indent="-285750">
              <a:defRPr sz="2400" b="1">
                <a:solidFill>
                  <a:schemeClr val="tx1"/>
                </a:solidFill>
                <a:latin typeface="Times New Roman" panose="02020603050405020304" pitchFamily="18" charset="0"/>
                <a:ea typeface="ＭＳ Ｐゴシック" panose="020B0600070205080204" pitchFamily="34" charset="-128"/>
              </a:defRPr>
            </a:lvl2pPr>
            <a:lvl3pPr marL="1143000" indent="-228600">
              <a:defRPr sz="2400" b="1">
                <a:solidFill>
                  <a:schemeClr val="tx1"/>
                </a:solidFill>
                <a:latin typeface="Times New Roman" panose="02020603050405020304" pitchFamily="18" charset="0"/>
                <a:ea typeface="ＭＳ Ｐゴシック" panose="020B0600070205080204" pitchFamily="34" charset="-128"/>
              </a:defRPr>
            </a:lvl3pPr>
            <a:lvl4pPr marL="1600200" indent="-228600">
              <a:defRPr sz="2400" b="1">
                <a:solidFill>
                  <a:schemeClr val="tx1"/>
                </a:solidFill>
                <a:latin typeface="Times New Roman" panose="02020603050405020304" pitchFamily="18" charset="0"/>
                <a:ea typeface="ＭＳ Ｐゴシック" panose="020B0600070205080204" pitchFamily="34" charset="-128"/>
              </a:defRPr>
            </a:lvl4pPr>
            <a:lvl5pPr marL="2057400" indent="-228600">
              <a:defRPr sz="2400" b="1">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ts val="600"/>
              </a:spcBef>
              <a:buClr>
                <a:schemeClr val="tx2"/>
              </a:buClr>
              <a:buSzPct val="73000"/>
              <a:buFont typeface="Wingdings 2" pitchFamily="2" charset="2"/>
              <a:buNone/>
            </a:pPr>
            <a:r>
              <a:rPr lang="en-US" altLang="en-US" sz="2800" b="0" dirty="0">
                <a:solidFill>
                  <a:schemeClr val="tx2"/>
                </a:solidFill>
                <a:latin typeface="Rockwell Condensed" panose="02060603050405020104" pitchFamily="18" charset="77"/>
              </a:rPr>
              <a:t>How are we going to learn our lesson today?</a:t>
            </a:r>
          </a:p>
        </p:txBody>
      </p:sp>
      <p:sp>
        <p:nvSpPr>
          <p:cNvPr id="6" name="TextBox 5">
            <a:extLst>
              <a:ext uri="{FF2B5EF4-FFF2-40B4-BE49-F238E27FC236}">
                <a16:creationId xmlns:a16="http://schemas.microsoft.com/office/drawing/2014/main" id="{AE24EF01-540C-064E-B5D0-F5E5BB1A8670}"/>
              </a:ext>
            </a:extLst>
          </p:cNvPr>
          <p:cNvSpPr txBox="1"/>
          <p:nvPr/>
        </p:nvSpPr>
        <p:spPr>
          <a:xfrm>
            <a:off x="6886687" y="2367171"/>
            <a:ext cx="1952513" cy="2123658"/>
          </a:xfrm>
          <a:prstGeom prst="rect">
            <a:avLst/>
          </a:prstGeom>
          <a:solidFill>
            <a:schemeClr val="accent5">
              <a:lumMod val="40000"/>
              <a:lumOff val="60000"/>
            </a:schemeClr>
          </a:solidFill>
        </p:spPr>
        <p:txBody>
          <a:bodyPr wrap="square" rtlCol="0">
            <a:spAutoFit/>
          </a:bodyPr>
          <a:lstStyle/>
          <a:p>
            <a:r>
              <a:rPr lang="en-US" sz="2000" b="0" dirty="0">
                <a:solidFill>
                  <a:schemeClr val="accent1">
                    <a:lumMod val="75000"/>
                  </a:schemeClr>
                </a:solidFill>
              </a:rPr>
              <a:t>Agenda:</a:t>
            </a:r>
          </a:p>
          <a:p>
            <a:pPr marL="285750" indent="-285750">
              <a:buFont typeface="Arial" panose="020B0604020202020204" pitchFamily="34" charset="0"/>
              <a:buChar char="•"/>
            </a:pPr>
            <a:r>
              <a:rPr lang="en-US" sz="1600" b="0" dirty="0">
                <a:solidFill>
                  <a:schemeClr val="accent1">
                    <a:lumMod val="75000"/>
                  </a:schemeClr>
                </a:solidFill>
              </a:rPr>
              <a:t>Check-In</a:t>
            </a:r>
          </a:p>
          <a:p>
            <a:pPr marL="285750" indent="-285750">
              <a:buFont typeface="Arial" panose="020B0604020202020204" pitchFamily="34" charset="0"/>
              <a:buChar char="•"/>
            </a:pPr>
            <a:r>
              <a:rPr lang="en-US" sz="1600" b="0" dirty="0">
                <a:solidFill>
                  <a:schemeClr val="accent1">
                    <a:lumMod val="75000"/>
                  </a:schemeClr>
                </a:solidFill>
              </a:rPr>
              <a:t>Think About It</a:t>
            </a:r>
          </a:p>
          <a:p>
            <a:pPr marL="285750" indent="-285750">
              <a:buFont typeface="Arial" panose="020B0604020202020204" pitchFamily="34" charset="0"/>
              <a:buChar char="•"/>
            </a:pPr>
            <a:r>
              <a:rPr lang="en-US" sz="1600" b="0" dirty="0">
                <a:solidFill>
                  <a:schemeClr val="accent1">
                    <a:lumMod val="75000"/>
                  </a:schemeClr>
                </a:solidFill>
              </a:rPr>
              <a:t>Learn About It</a:t>
            </a:r>
          </a:p>
          <a:p>
            <a:pPr marL="285750" indent="-285750">
              <a:buFont typeface="Arial" panose="020B0604020202020204" pitchFamily="34" charset="0"/>
              <a:buChar char="•"/>
            </a:pPr>
            <a:r>
              <a:rPr lang="en-US" sz="1600" b="0" dirty="0">
                <a:solidFill>
                  <a:schemeClr val="accent1">
                    <a:lumMod val="75000"/>
                  </a:schemeClr>
                </a:solidFill>
              </a:rPr>
              <a:t>Try It – Desmos</a:t>
            </a:r>
          </a:p>
          <a:p>
            <a:pPr marL="285750" indent="-285750">
              <a:buFont typeface="Arial" panose="020B0604020202020204" pitchFamily="34" charset="0"/>
              <a:buChar char="•"/>
            </a:pPr>
            <a:r>
              <a:rPr lang="en-US" sz="1600" b="0" dirty="0">
                <a:solidFill>
                  <a:schemeClr val="accent1">
                    <a:lumMod val="75000"/>
                  </a:schemeClr>
                </a:solidFill>
              </a:rPr>
              <a:t>Show What You Know</a:t>
            </a:r>
          </a:p>
          <a:p>
            <a:pPr marL="285750" indent="-285750">
              <a:buFont typeface="Arial" panose="020B0604020202020204" pitchFamily="34" charset="0"/>
              <a:buChar char="•"/>
            </a:pPr>
            <a:endParaRPr lang="en-US" sz="1600" b="0" dirty="0">
              <a:solidFill>
                <a:schemeClr val="accent1">
                  <a:lumMod val="75000"/>
                </a:schemeClr>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to="" calcmode="lin" valueType="num">
                                      <p:cBhvr>
                                        <p:cTn id="13" dur="1" fill="hold"/>
                                        <p:tgtEl>
                                          <p:spTgt spid="5">
                                            <p:txEl>
                                              <p:pRg st="0" end="0"/>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heckerboard(across)">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p:bldP spid="11" grpId="0"/>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2819D-1F29-3F4A-9DC1-AD4B9865C485}"/>
              </a:ext>
            </a:extLst>
          </p:cNvPr>
          <p:cNvSpPr>
            <a:spLocks noGrp="1"/>
          </p:cNvSpPr>
          <p:nvPr>
            <p:ph type="title"/>
          </p:nvPr>
        </p:nvSpPr>
        <p:spPr>
          <a:xfrm>
            <a:off x="0" y="2667000"/>
            <a:ext cx="9144000" cy="1676400"/>
          </a:xfrm>
          <a:solidFill>
            <a:srgbClr val="0070C0"/>
          </a:solidFill>
        </p:spPr>
        <p:txBody>
          <a:bodyPr/>
          <a:lstStyle/>
          <a:p>
            <a:pPr eaLnBrk="1" fontAlgn="auto" hangingPunct="1">
              <a:spcAft>
                <a:spcPts val="0"/>
              </a:spcAft>
              <a:defRPr/>
            </a:pPr>
            <a:r>
              <a:rPr lang="en-US" sz="3600" dirty="0">
                <a:ea typeface="+mj-ea"/>
              </a:rPr>
              <a:t>Unit 2</a:t>
            </a:r>
            <a:br>
              <a:rPr lang="en-US" sz="3600" dirty="0">
                <a:ea typeface="+mj-ea"/>
              </a:rPr>
            </a:br>
            <a:r>
              <a:rPr lang="en-US" sz="3600" dirty="0">
                <a:ea typeface="+mj-ea"/>
              </a:rPr>
              <a:t>Topic C: Rational Functions</a:t>
            </a:r>
            <a:br>
              <a:rPr lang="en-US" sz="3600" dirty="0">
                <a:ea typeface="+mj-ea"/>
              </a:rPr>
            </a:br>
            <a:r>
              <a:rPr lang="en-US" sz="3600" dirty="0">
                <a:ea typeface="+mj-ea"/>
              </a:rPr>
              <a:t>Lesson: Holes (in Graphs of Rational Functions)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01A27-87FA-D845-87E4-63195FBD562F}"/>
              </a:ext>
            </a:extLst>
          </p:cNvPr>
          <p:cNvSpPr>
            <a:spLocks noGrp="1"/>
          </p:cNvSpPr>
          <p:nvPr>
            <p:ph type="title"/>
          </p:nvPr>
        </p:nvSpPr>
        <p:spPr>
          <a:xfrm>
            <a:off x="457200" y="182563"/>
            <a:ext cx="8229600" cy="1111250"/>
          </a:xfrm>
        </p:spPr>
        <p:txBody>
          <a:bodyPr vert="horz" lIns="91440" tIns="45720" rIns="91440" bIns="45720" rtlCol="0" anchor="ctr">
            <a:normAutofit/>
          </a:bodyPr>
          <a:lstStyle/>
          <a:p>
            <a:pPr>
              <a:defRPr/>
            </a:pPr>
            <a:r>
              <a:rPr lang="en-US" kern="1200" dirty="0">
                <a:effectLst>
                  <a:outerShdw blurRad="63500" dir="3600000" algn="tl" rotWithShape="0">
                    <a:srgbClr val="000000">
                      <a:alpha val="70000"/>
                    </a:srgbClr>
                  </a:outerShdw>
                </a:effectLst>
                <a:latin typeface="+mj-lt"/>
                <a:ea typeface="ＭＳ Ｐゴシック" charset="0"/>
                <a:cs typeface="+mj-cs"/>
              </a:rPr>
              <a:t>Learn About It</a:t>
            </a:r>
          </a:p>
        </p:txBody>
      </p:sp>
      <p:sp>
        <p:nvSpPr>
          <p:cNvPr id="3" name="TextBox 2">
            <a:extLst>
              <a:ext uri="{FF2B5EF4-FFF2-40B4-BE49-F238E27FC236}">
                <a16:creationId xmlns:a16="http://schemas.microsoft.com/office/drawing/2014/main" id="{3A13560F-CE59-2049-87B6-639B9EECF2A0}"/>
              </a:ext>
            </a:extLst>
          </p:cNvPr>
          <p:cNvSpPr txBox="1"/>
          <p:nvPr/>
        </p:nvSpPr>
        <p:spPr bwMode="auto">
          <a:xfrm>
            <a:off x="304800" y="1600200"/>
            <a:ext cx="8534400" cy="4525963"/>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a:lnSpc>
                <a:spcPct val="90000"/>
              </a:lnSpc>
              <a:spcBef>
                <a:spcPct val="20000"/>
              </a:spcBef>
            </a:pPr>
            <a:r>
              <a:rPr lang="en-US" b="0" dirty="0">
                <a:solidFill>
                  <a:srgbClr val="7030A0"/>
                </a:solidFill>
                <a:highlight>
                  <a:srgbClr val="FFFF00"/>
                </a:highlight>
                <a:latin typeface="+mn-lt"/>
                <a:ea typeface="ＭＳ Ｐゴシック" charset="0"/>
              </a:rPr>
              <a:t>Continuous</a:t>
            </a:r>
            <a:r>
              <a:rPr lang="en-US" b="0" dirty="0">
                <a:solidFill>
                  <a:schemeClr val="tx2"/>
                </a:solidFill>
                <a:latin typeface="+mn-lt"/>
                <a:ea typeface="ＭＳ Ｐゴシック" charset="0"/>
              </a:rPr>
              <a:t> – a function is </a:t>
            </a:r>
            <a:r>
              <a:rPr lang="en-US" b="0" dirty="0">
                <a:solidFill>
                  <a:srgbClr val="7030A0"/>
                </a:solidFill>
                <a:highlight>
                  <a:srgbClr val="FFFF00"/>
                </a:highlight>
                <a:latin typeface="+mn-lt"/>
                <a:ea typeface="ＭＳ Ｐゴシック" charset="0"/>
              </a:rPr>
              <a:t>continuous</a:t>
            </a:r>
            <a:r>
              <a:rPr lang="en-US" b="0" dirty="0">
                <a:solidFill>
                  <a:schemeClr val="tx2"/>
                </a:solidFill>
                <a:latin typeface="+mn-lt"/>
                <a:ea typeface="ＭＳ Ｐゴシック" charset="0"/>
              </a:rPr>
              <a:t> if we can draw its graph without lifting the pencil. 	</a:t>
            </a:r>
            <a:endParaRPr lang="en-US" b="0" dirty="0">
              <a:solidFill>
                <a:srgbClr val="7030A0"/>
              </a:solidFill>
              <a:latin typeface="+mn-lt"/>
              <a:ea typeface="ＭＳ Ｐゴシック" charset="0"/>
            </a:endParaRPr>
          </a:p>
        </p:txBody>
      </p:sp>
      <p:sp>
        <p:nvSpPr>
          <p:cNvPr id="5" name="AutoShape 2" descr="\large \text{(15−2x)(20−2x)x}">
            <a:extLst>
              <a:ext uri="{FF2B5EF4-FFF2-40B4-BE49-F238E27FC236}">
                <a16:creationId xmlns:a16="http://schemas.microsoft.com/office/drawing/2014/main" id="{7696AF77-43A7-7C48-9B6D-4C904F420EED}"/>
              </a:ext>
            </a:extLst>
          </p:cNvPr>
          <p:cNvSpPr>
            <a:spLocks noChangeAspect="1" noChangeArrowheads="1"/>
          </p:cNvSpPr>
          <p:nvPr/>
        </p:nvSpPr>
        <p:spPr bwMode="auto">
          <a:xfrm>
            <a:off x="12036425" y="-460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3" descr="\large 4x^3-70x^2+300x">
            <a:extLst>
              <a:ext uri="{FF2B5EF4-FFF2-40B4-BE49-F238E27FC236}">
                <a16:creationId xmlns:a16="http://schemas.microsoft.com/office/drawing/2014/main" id="{21D3C533-8DF8-4D4E-9753-9B08B0052C37}"/>
              </a:ext>
            </a:extLst>
          </p:cNvPr>
          <p:cNvSpPr>
            <a:spLocks noChangeAspect="1" noChangeArrowheads="1"/>
          </p:cNvSpPr>
          <p:nvPr/>
        </p:nvSpPr>
        <p:spPr bwMode="auto">
          <a:xfrm>
            <a:off x="14316075" y="-460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101AC09F-8CD1-8145-8BD7-6EAC124F02C9}"/>
              </a:ext>
            </a:extLst>
          </p:cNvPr>
          <p:cNvPicPr>
            <a:picLocks noChangeAspect="1"/>
          </p:cNvPicPr>
          <p:nvPr/>
        </p:nvPicPr>
        <p:blipFill>
          <a:blip r:embed="rId2"/>
          <a:stretch>
            <a:fillRect/>
          </a:stretch>
        </p:blipFill>
        <p:spPr>
          <a:xfrm>
            <a:off x="1336720" y="3276600"/>
            <a:ext cx="1479550" cy="1452151"/>
          </a:xfrm>
          <a:prstGeom prst="rect">
            <a:avLst/>
          </a:prstGeom>
        </p:spPr>
      </p:pic>
      <p:pic>
        <p:nvPicPr>
          <p:cNvPr id="7" name="Picture 6">
            <a:extLst>
              <a:ext uri="{FF2B5EF4-FFF2-40B4-BE49-F238E27FC236}">
                <a16:creationId xmlns:a16="http://schemas.microsoft.com/office/drawing/2014/main" id="{1856AE96-EB42-1145-BCDD-22340640B8D0}"/>
              </a:ext>
            </a:extLst>
          </p:cNvPr>
          <p:cNvPicPr>
            <a:picLocks noChangeAspect="1"/>
          </p:cNvPicPr>
          <p:nvPr/>
        </p:nvPicPr>
        <p:blipFill>
          <a:blip r:embed="rId3"/>
          <a:stretch>
            <a:fillRect/>
          </a:stretch>
        </p:blipFill>
        <p:spPr>
          <a:xfrm>
            <a:off x="3848190" y="3276600"/>
            <a:ext cx="1397000" cy="1485900"/>
          </a:xfrm>
          <a:prstGeom prst="rect">
            <a:avLst/>
          </a:prstGeom>
        </p:spPr>
      </p:pic>
      <p:pic>
        <p:nvPicPr>
          <p:cNvPr id="8" name="Picture 7">
            <a:extLst>
              <a:ext uri="{FF2B5EF4-FFF2-40B4-BE49-F238E27FC236}">
                <a16:creationId xmlns:a16="http://schemas.microsoft.com/office/drawing/2014/main" id="{B4B53505-97DB-7B4A-877F-6017CE9CAE65}"/>
              </a:ext>
            </a:extLst>
          </p:cNvPr>
          <p:cNvPicPr>
            <a:picLocks noChangeAspect="1"/>
          </p:cNvPicPr>
          <p:nvPr/>
        </p:nvPicPr>
        <p:blipFill>
          <a:blip r:embed="rId4"/>
          <a:stretch>
            <a:fillRect/>
          </a:stretch>
        </p:blipFill>
        <p:spPr>
          <a:xfrm>
            <a:off x="6277110" y="3276600"/>
            <a:ext cx="1705020" cy="1485901"/>
          </a:xfrm>
          <a:prstGeom prst="rect">
            <a:avLst/>
          </a:prstGeom>
        </p:spPr>
      </p:pic>
    </p:spTree>
    <p:extLst>
      <p:ext uri="{BB962C8B-B14F-4D97-AF65-F5344CB8AC3E}">
        <p14:creationId xmlns:p14="http://schemas.microsoft.com/office/powerpoint/2010/main" val="777400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01A27-87FA-D845-87E4-63195FBD562F}"/>
              </a:ext>
            </a:extLst>
          </p:cNvPr>
          <p:cNvSpPr>
            <a:spLocks noGrp="1"/>
          </p:cNvSpPr>
          <p:nvPr>
            <p:ph type="title"/>
          </p:nvPr>
        </p:nvSpPr>
        <p:spPr>
          <a:xfrm>
            <a:off x="457200" y="182563"/>
            <a:ext cx="8229600" cy="1111250"/>
          </a:xfrm>
        </p:spPr>
        <p:txBody>
          <a:bodyPr vert="horz" lIns="91440" tIns="45720" rIns="91440" bIns="45720" rtlCol="0" anchor="ctr">
            <a:normAutofit/>
          </a:bodyPr>
          <a:lstStyle/>
          <a:p>
            <a:pPr>
              <a:defRPr/>
            </a:pPr>
            <a:r>
              <a:rPr lang="en-US" kern="1200" dirty="0">
                <a:effectLst>
                  <a:outerShdw blurRad="63500" dir="3600000" algn="tl" rotWithShape="0">
                    <a:srgbClr val="000000">
                      <a:alpha val="70000"/>
                    </a:srgbClr>
                  </a:outerShdw>
                </a:effectLst>
                <a:latin typeface="+mj-lt"/>
                <a:ea typeface="ＭＳ Ｐゴシック" charset="0"/>
                <a:cs typeface="+mj-cs"/>
              </a:rPr>
              <a:t>Learn About It</a:t>
            </a:r>
          </a:p>
        </p:txBody>
      </p:sp>
      <p:sp>
        <p:nvSpPr>
          <p:cNvPr id="3" name="TextBox 2">
            <a:extLst>
              <a:ext uri="{FF2B5EF4-FFF2-40B4-BE49-F238E27FC236}">
                <a16:creationId xmlns:a16="http://schemas.microsoft.com/office/drawing/2014/main" id="{3A13560F-CE59-2049-87B6-639B9EECF2A0}"/>
              </a:ext>
            </a:extLst>
          </p:cNvPr>
          <p:cNvSpPr txBox="1"/>
          <p:nvPr/>
        </p:nvSpPr>
        <p:spPr bwMode="auto">
          <a:xfrm>
            <a:off x="304800" y="1600200"/>
            <a:ext cx="8534400" cy="4525963"/>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a:lnSpc>
                <a:spcPct val="90000"/>
              </a:lnSpc>
              <a:spcBef>
                <a:spcPct val="20000"/>
              </a:spcBef>
            </a:pPr>
            <a:r>
              <a:rPr lang="en-US" b="0" dirty="0">
                <a:solidFill>
                  <a:schemeClr val="tx2"/>
                </a:solidFill>
                <a:latin typeface="+mn-lt"/>
                <a:ea typeface="ＭＳ Ｐゴシック" charset="0"/>
              </a:rPr>
              <a:t>Asymptotes and holes are </a:t>
            </a:r>
            <a:r>
              <a:rPr lang="en-US" b="0" dirty="0">
                <a:solidFill>
                  <a:srgbClr val="7030A0"/>
                </a:solidFill>
                <a:highlight>
                  <a:srgbClr val="FFFF00"/>
                </a:highlight>
                <a:latin typeface="+mn-lt"/>
                <a:ea typeface="ＭＳ Ｐゴシック" charset="0"/>
              </a:rPr>
              <a:t>discontinuities</a:t>
            </a:r>
            <a:r>
              <a:rPr lang="en-US" b="0" dirty="0">
                <a:solidFill>
                  <a:schemeClr val="tx2"/>
                </a:solidFill>
                <a:latin typeface="+mn-lt"/>
                <a:ea typeface="ＭＳ Ｐゴシック" charset="0"/>
              </a:rPr>
              <a:t>. We need to lift the pencil and start drawing again at those points.</a:t>
            </a:r>
          </a:p>
          <a:p>
            <a:pPr>
              <a:lnSpc>
                <a:spcPct val="90000"/>
              </a:lnSpc>
              <a:spcBef>
                <a:spcPct val="20000"/>
              </a:spcBef>
            </a:pPr>
            <a:r>
              <a:rPr lang="en-US" b="0" dirty="0">
                <a:solidFill>
                  <a:srgbClr val="7030A0"/>
                </a:solidFill>
                <a:highlight>
                  <a:srgbClr val="FFFF00"/>
                </a:highlight>
                <a:latin typeface="+mn-lt"/>
                <a:ea typeface="ＭＳ Ｐゴシック" charset="0"/>
              </a:rPr>
              <a:t>Asymptotes</a:t>
            </a:r>
            <a:r>
              <a:rPr lang="en-US" b="0" dirty="0">
                <a:solidFill>
                  <a:schemeClr val="tx2"/>
                </a:solidFill>
                <a:latin typeface="+mn-lt"/>
                <a:ea typeface="ＭＳ Ｐゴシック" charset="0"/>
              </a:rPr>
              <a:t> – a vertical or horizontal line that a curve </a:t>
            </a:r>
            <a:r>
              <a:rPr lang="en-US" b="0" i="1" dirty="0">
                <a:solidFill>
                  <a:srgbClr val="7030A0"/>
                </a:solidFill>
                <a:latin typeface="+mn-lt"/>
                <a:ea typeface="ＭＳ Ｐゴシック" charset="0"/>
              </a:rPr>
              <a:t>gets really close to but does not touch.</a:t>
            </a:r>
            <a:endParaRPr lang="en-US" b="0" dirty="0">
              <a:solidFill>
                <a:schemeClr val="tx2"/>
              </a:solidFill>
              <a:latin typeface="+mn-lt"/>
              <a:ea typeface="ＭＳ Ｐゴシック" charset="0"/>
            </a:endParaRPr>
          </a:p>
          <a:p>
            <a:pPr>
              <a:lnSpc>
                <a:spcPct val="90000"/>
              </a:lnSpc>
              <a:spcBef>
                <a:spcPct val="20000"/>
              </a:spcBef>
            </a:pPr>
            <a:r>
              <a:rPr lang="en-US" b="0" dirty="0">
                <a:solidFill>
                  <a:schemeClr val="tx2"/>
                </a:solidFill>
                <a:latin typeface="+mn-lt"/>
                <a:ea typeface="ＭＳ Ｐゴシック" charset="0"/>
              </a:rPr>
              <a:t>	</a:t>
            </a:r>
            <a:endParaRPr lang="en-US" b="0" dirty="0">
              <a:solidFill>
                <a:srgbClr val="7030A0"/>
              </a:solidFill>
              <a:latin typeface="+mn-lt"/>
              <a:ea typeface="ＭＳ Ｐゴシック" charset="0"/>
            </a:endParaRPr>
          </a:p>
        </p:txBody>
      </p:sp>
      <p:sp>
        <p:nvSpPr>
          <p:cNvPr id="5" name="AutoShape 2" descr="\large \text{(15−2x)(20−2x)x}">
            <a:extLst>
              <a:ext uri="{FF2B5EF4-FFF2-40B4-BE49-F238E27FC236}">
                <a16:creationId xmlns:a16="http://schemas.microsoft.com/office/drawing/2014/main" id="{7696AF77-43A7-7C48-9B6D-4C904F420EED}"/>
              </a:ext>
            </a:extLst>
          </p:cNvPr>
          <p:cNvSpPr>
            <a:spLocks noChangeAspect="1" noChangeArrowheads="1"/>
          </p:cNvSpPr>
          <p:nvPr/>
        </p:nvSpPr>
        <p:spPr bwMode="auto">
          <a:xfrm>
            <a:off x="12036425" y="-460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3" descr="\large 4x^3-70x^2+300x">
            <a:extLst>
              <a:ext uri="{FF2B5EF4-FFF2-40B4-BE49-F238E27FC236}">
                <a16:creationId xmlns:a16="http://schemas.microsoft.com/office/drawing/2014/main" id="{21D3C533-8DF8-4D4E-9753-9B08B0052C37}"/>
              </a:ext>
            </a:extLst>
          </p:cNvPr>
          <p:cNvSpPr>
            <a:spLocks noChangeAspect="1" noChangeArrowheads="1"/>
          </p:cNvSpPr>
          <p:nvPr/>
        </p:nvSpPr>
        <p:spPr bwMode="auto">
          <a:xfrm>
            <a:off x="14316075" y="-460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a:extLst>
              <a:ext uri="{FF2B5EF4-FFF2-40B4-BE49-F238E27FC236}">
                <a16:creationId xmlns:a16="http://schemas.microsoft.com/office/drawing/2014/main" id="{C97198D4-0E00-DD48-93B6-19A062C1571C}"/>
              </a:ext>
            </a:extLst>
          </p:cNvPr>
          <p:cNvPicPr>
            <a:picLocks noChangeAspect="1"/>
          </p:cNvPicPr>
          <p:nvPr/>
        </p:nvPicPr>
        <p:blipFill>
          <a:blip r:embed="rId2"/>
          <a:stretch>
            <a:fillRect/>
          </a:stretch>
        </p:blipFill>
        <p:spPr>
          <a:xfrm>
            <a:off x="2415588" y="3120728"/>
            <a:ext cx="4312823" cy="3554709"/>
          </a:xfrm>
          <a:prstGeom prst="rect">
            <a:avLst/>
          </a:prstGeom>
        </p:spPr>
      </p:pic>
    </p:spTree>
    <p:extLst>
      <p:ext uri="{BB962C8B-B14F-4D97-AF65-F5344CB8AC3E}">
        <p14:creationId xmlns:p14="http://schemas.microsoft.com/office/powerpoint/2010/main" val="2017254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01A27-87FA-D845-87E4-63195FBD562F}"/>
              </a:ext>
            </a:extLst>
          </p:cNvPr>
          <p:cNvSpPr>
            <a:spLocks noGrp="1"/>
          </p:cNvSpPr>
          <p:nvPr>
            <p:ph type="title"/>
          </p:nvPr>
        </p:nvSpPr>
        <p:spPr>
          <a:xfrm>
            <a:off x="457200" y="182563"/>
            <a:ext cx="8229600" cy="1111250"/>
          </a:xfrm>
        </p:spPr>
        <p:txBody>
          <a:bodyPr vert="horz" lIns="91440" tIns="45720" rIns="91440" bIns="45720" rtlCol="0" anchor="ctr">
            <a:normAutofit/>
          </a:bodyPr>
          <a:lstStyle/>
          <a:p>
            <a:pPr>
              <a:defRPr/>
            </a:pPr>
            <a:r>
              <a:rPr lang="en-US" kern="1200" dirty="0">
                <a:effectLst>
                  <a:outerShdw blurRad="63500" dir="3600000" algn="tl" rotWithShape="0">
                    <a:srgbClr val="000000">
                      <a:alpha val="70000"/>
                    </a:srgbClr>
                  </a:outerShdw>
                </a:effectLst>
                <a:latin typeface="+mj-lt"/>
                <a:ea typeface="ＭＳ Ｐゴシック" charset="0"/>
                <a:cs typeface="+mj-cs"/>
              </a:rPr>
              <a:t>Learn About It</a:t>
            </a:r>
          </a:p>
        </p:txBody>
      </p:sp>
      <p:sp>
        <p:nvSpPr>
          <p:cNvPr id="3" name="TextBox 2">
            <a:extLst>
              <a:ext uri="{FF2B5EF4-FFF2-40B4-BE49-F238E27FC236}">
                <a16:creationId xmlns:a16="http://schemas.microsoft.com/office/drawing/2014/main" id="{3A13560F-CE59-2049-87B6-639B9EECF2A0}"/>
              </a:ext>
            </a:extLst>
          </p:cNvPr>
          <p:cNvSpPr txBox="1"/>
          <p:nvPr/>
        </p:nvSpPr>
        <p:spPr bwMode="auto">
          <a:xfrm>
            <a:off x="304800" y="1600200"/>
            <a:ext cx="8534400" cy="4525963"/>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a:lnSpc>
                <a:spcPct val="90000"/>
              </a:lnSpc>
              <a:spcBef>
                <a:spcPct val="20000"/>
              </a:spcBef>
            </a:pPr>
            <a:r>
              <a:rPr lang="en-US" b="0" dirty="0">
                <a:solidFill>
                  <a:schemeClr val="tx2"/>
                </a:solidFill>
                <a:latin typeface="+mn-lt"/>
                <a:ea typeface="ＭＳ Ｐゴシック" charset="0"/>
              </a:rPr>
              <a:t>A </a:t>
            </a:r>
            <a:r>
              <a:rPr lang="en-US" b="0" dirty="0">
                <a:solidFill>
                  <a:srgbClr val="7030A0"/>
                </a:solidFill>
                <a:highlight>
                  <a:srgbClr val="FFFF00"/>
                </a:highlight>
                <a:latin typeface="+mn-lt"/>
                <a:ea typeface="ＭＳ Ｐゴシック" charset="0"/>
              </a:rPr>
              <a:t>hole</a:t>
            </a:r>
            <a:r>
              <a:rPr lang="en-US" b="0" dirty="0">
                <a:solidFill>
                  <a:schemeClr val="tx2"/>
                </a:solidFill>
                <a:latin typeface="+mn-lt"/>
                <a:ea typeface="ＭＳ Ｐゴシック" charset="0"/>
              </a:rPr>
              <a:t> is a single point in the graph of a rational function that cannot exist. The function is not continuous at a hole.</a:t>
            </a:r>
            <a:endParaRPr lang="en-US" sz="2000" b="0" dirty="0">
              <a:solidFill>
                <a:schemeClr val="tx2"/>
              </a:solidFill>
              <a:latin typeface="+mn-lt"/>
              <a:ea typeface="ＭＳ Ｐゴシック" charset="0"/>
            </a:endParaRPr>
          </a:p>
          <a:p>
            <a:pPr>
              <a:lnSpc>
                <a:spcPct val="90000"/>
              </a:lnSpc>
              <a:spcBef>
                <a:spcPct val="20000"/>
              </a:spcBef>
            </a:pPr>
            <a:endParaRPr lang="en-US" b="0" dirty="0">
              <a:solidFill>
                <a:srgbClr val="7030A0"/>
              </a:solidFill>
              <a:latin typeface="+mn-lt"/>
              <a:ea typeface="ＭＳ Ｐゴシック" charset="0"/>
            </a:endParaRPr>
          </a:p>
        </p:txBody>
      </p:sp>
      <p:sp>
        <p:nvSpPr>
          <p:cNvPr id="5" name="AutoShape 2" descr="\large \text{(15−2x)(20−2x)x}">
            <a:extLst>
              <a:ext uri="{FF2B5EF4-FFF2-40B4-BE49-F238E27FC236}">
                <a16:creationId xmlns:a16="http://schemas.microsoft.com/office/drawing/2014/main" id="{7696AF77-43A7-7C48-9B6D-4C904F420EED}"/>
              </a:ext>
            </a:extLst>
          </p:cNvPr>
          <p:cNvSpPr>
            <a:spLocks noChangeAspect="1" noChangeArrowheads="1"/>
          </p:cNvSpPr>
          <p:nvPr/>
        </p:nvSpPr>
        <p:spPr bwMode="auto">
          <a:xfrm>
            <a:off x="12036425" y="-460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3" descr="\large 4x^3-70x^2+300x">
            <a:extLst>
              <a:ext uri="{FF2B5EF4-FFF2-40B4-BE49-F238E27FC236}">
                <a16:creationId xmlns:a16="http://schemas.microsoft.com/office/drawing/2014/main" id="{21D3C533-8DF8-4D4E-9753-9B08B0052C37}"/>
              </a:ext>
            </a:extLst>
          </p:cNvPr>
          <p:cNvSpPr>
            <a:spLocks noChangeAspect="1" noChangeArrowheads="1"/>
          </p:cNvSpPr>
          <p:nvPr/>
        </p:nvSpPr>
        <p:spPr bwMode="auto">
          <a:xfrm>
            <a:off x="14316075" y="-460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D37200A0-160E-8A47-9E9A-495D43416B6E}"/>
              </a:ext>
            </a:extLst>
          </p:cNvPr>
          <p:cNvPicPr>
            <a:picLocks noChangeAspect="1"/>
          </p:cNvPicPr>
          <p:nvPr/>
        </p:nvPicPr>
        <p:blipFill>
          <a:blip r:embed="rId2"/>
          <a:stretch>
            <a:fillRect/>
          </a:stretch>
        </p:blipFill>
        <p:spPr>
          <a:xfrm>
            <a:off x="1970813" y="2743199"/>
            <a:ext cx="5202374" cy="3382964"/>
          </a:xfrm>
          <a:prstGeom prst="rect">
            <a:avLst/>
          </a:prstGeom>
        </p:spPr>
      </p:pic>
    </p:spTree>
    <p:extLst>
      <p:ext uri="{BB962C8B-B14F-4D97-AF65-F5344CB8AC3E}">
        <p14:creationId xmlns:p14="http://schemas.microsoft.com/office/powerpoint/2010/main" val="23362258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840</TotalTime>
  <Words>1080</Words>
  <Application>Microsoft Office PowerPoint</Application>
  <PresentationFormat>On-screen Show (4:3)</PresentationFormat>
  <Paragraphs>116</Paragraphs>
  <Slides>19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Calibri</vt:lpstr>
      <vt:lpstr>Cambria Math</vt:lpstr>
      <vt:lpstr>Courier New</vt:lpstr>
      <vt:lpstr>Rockwell Condensed</vt:lpstr>
      <vt:lpstr>Times New Roman</vt:lpstr>
      <vt:lpstr>Tw Cen MT</vt:lpstr>
      <vt:lpstr>Wingdings</vt:lpstr>
      <vt:lpstr>Wingdings 2</vt:lpstr>
      <vt:lpstr>Decatur</vt:lpstr>
      <vt:lpstr>DRILL</vt:lpstr>
      <vt:lpstr>Welcome to Algebra 2 Class</vt:lpstr>
      <vt:lpstr>Attendance &amp; Opening Task</vt:lpstr>
      <vt:lpstr>Attendance &amp; Opening Task</vt:lpstr>
      <vt:lpstr>Outcomes</vt:lpstr>
      <vt:lpstr>Unit 2 Topic C: Rational Functions Lesson: Holes (in Graphs of Rational Functions)</vt:lpstr>
      <vt:lpstr>Learn About It</vt:lpstr>
      <vt:lpstr>Learn About It</vt:lpstr>
      <vt:lpstr>Learn About It</vt:lpstr>
      <vt:lpstr>Learn About It</vt:lpstr>
      <vt:lpstr>Try It</vt:lpstr>
      <vt:lpstr>Learn About It</vt:lpstr>
      <vt:lpstr>Try It</vt:lpstr>
      <vt:lpstr>Learn About It</vt:lpstr>
      <vt:lpstr>Try It</vt:lpstr>
      <vt:lpstr>Outcomes</vt:lpstr>
      <vt:lpstr>Try It – More Practice</vt:lpstr>
      <vt:lpstr>Show What You Know</vt:lpstr>
      <vt:lpstr>Outcomes Debrief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Algebra 2 Class</dc:title>
  <dc:creator>Fiel Angela Jose</dc:creator>
  <cp:lastModifiedBy>Calise, Anthony J.</cp:lastModifiedBy>
  <cp:revision>18</cp:revision>
  <dcterms:created xsi:type="dcterms:W3CDTF">2020-11-17T02:46:18Z</dcterms:created>
  <dcterms:modified xsi:type="dcterms:W3CDTF">2020-11-20T15:50:50Z</dcterms:modified>
</cp:coreProperties>
</file>