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9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90047-0351-488C-B776-BBB11F81F31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23824-8B41-4999-A1C1-D6E87A9D1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5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3A4E00F-4D4B-4CC9-A429-804E3C9D6D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713075-3F46-4A53-BADD-6D8625F108C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2F3E179F-5171-4B22-B9D7-27891A1F02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25CB9CB-31F2-451B-8521-EE164165A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989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10B86F4A-604F-499B-8B85-FDA738AC03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22E7F-53EF-4573-BE2D-A21D89D0937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9252159-42A4-4624-89E9-14B5E49389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0174DBA-6610-4FD8-B943-2B91C4DDE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923929C3-C7DD-47AC-A3C2-46480223B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7C2CDD-C6BF-48BE-8C00-B9A75EB206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BB2430C-FE9F-4C46-BF79-E99A45CC23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47470547-A912-4A8D-A6AF-BCF974AED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DA5E894A-BDBF-4A2E-8F6C-3CEDCE0D9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1F1837-0315-4043-82AA-D7DCA994DC8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B3CBB6B-8CD8-4DEF-891B-3F8EAE02BC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99A4DB26-78DE-4145-949D-21310AB23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4C0B29D9-B92B-4B49-A793-F6BD2201A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C09373-8222-44AE-BE54-9AFFC511FF7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FA4BFD71-1484-4C10-989A-BF83290B5B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99C7D3C6-691C-4083-8A0E-43770322E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2EF74654-82FE-4B7A-8EC4-60ECA97D0F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2B1F50-B44A-442A-B9E1-8896158EAFF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305CDA29-D5BD-4BD4-924F-9C44722FC4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AF57EA26-7583-40F2-A3FB-3A808A0B0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BF40DE0D-CA9C-407E-90C0-F1304555B9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92AEF3-2AFE-4F44-A452-EA033F18D1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EB070B22-EB5E-4859-97E7-1E47E3D05E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6B608A0A-3E8B-4447-9F31-7C37E22E7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5E775EFA-7855-4AEF-A336-3ADC304968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042487-561B-461E-A4AE-A6AF1A3D0F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58D6D5DA-A654-4926-9C44-1BC5A03149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B7FAADB6-182D-4FFF-A359-9A5EB1B4E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0249A3B3-26B8-471D-BE5C-BC9D984D1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F9B8CE-E407-43DA-8501-5D00C86CA44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B474D310-6344-4C14-B3C4-5B0688FF1B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14AFE794-1F59-47AF-9F1F-6C9BD1D41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1B9EE4C5-EB30-45D3-A6A8-BA2E61B17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B85EE1-6990-44F6-A8ED-E107B54B823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CE3E136C-FE3E-43F6-BA49-81D2A5EE89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45908F4C-F792-4EEB-A9DA-88C6B6083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E38D215E-6765-4A8F-B6A9-16EF3DD374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883E62-6334-4F72-BED5-6DBC8F7D2B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B809504D-14E6-44A7-8D4A-2EC2A0041B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FE7A4125-16E7-42A8-A65C-531E58394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3A4E00F-4D4B-4CC9-A429-804E3C9D6D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713075-3F46-4A53-BADD-6D8625F108C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2F3E179F-5171-4B22-B9D7-27891A1F02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25CB9CB-31F2-451B-8521-EE164165A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8F4330E8-2CF6-45E1-A904-AB6BF1D4BC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EC7A2-3393-463A-8DFD-DB6D2EC80EF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5599001-30CF-4E14-AA5C-DAE9C4132F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A081944B-E56F-4B27-8E5C-166C14C2C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F6277BB-D17E-4E97-AE4A-77DA4CF9A1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C2276A-1DA4-4697-B73D-08F98FC0A60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3BACDD0-78FE-4F1A-80A1-CA24A80FF8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20B89A16-9D0C-4F70-8750-BD411D377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3BEA5C5-6E1E-497A-AE74-A8864E040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81BCFC-622E-45BB-BD20-30F41E68A65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6F7D089-B6CB-466B-8E09-DB910BFE69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F48DC3B-5C17-4530-98AE-28D402BDC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DD69A02-C7B4-453E-93F5-61BFB87D79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E1A04C-52B4-4130-BCCE-A7407802008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8BB955D-039D-4AB9-86E9-D975DD0FCB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C0E474BE-F3B2-4525-A04B-9E22700B2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C3732F32-E2B0-434C-896A-357D43D6CC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15835-9AB7-4082-A6C4-38F1BCF45D4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E6C321C-AC81-4E6A-8162-D04646F2BA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9B020E2-79E1-42C7-8B59-8699BE1D7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0F738F8B-1B3F-4FBF-9620-E22D733D6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24A0A0-C64C-4F7D-B8EA-919FE24A838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019639EA-F1C2-4F21-8B84-7FC8524872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D9458670-2CDA-45E9-998D-F807BA714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26D48B17-4C2B-415C-8B05-FA4FA4E5D1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2DB56D-248D-42B4-AA41-EC1A4F1D5AD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F3E93986-4127-438A-8D5E-80509BE02C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54AB372-7DCE-454E-9BCD-A3D6AE057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B72A8B9-6E99-4AD4-AFEC-244831FF22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8D0D7F-5C87-42D8-ADEE-343AF84FB4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0187809-5688-4994-9E80-900884B5AC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121D8E7-EDE1-4DCA-907F-D5829896A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E6014-DCFC-4009-B823-48DCAEC43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59B8E-BD19-4449-B571-A52062F83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1CEA8-FC21-4DB9-95F9-20EF736C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101F4-4547-4B4E-A960-59B7F4BE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53645-EC26-4EE5-9D03-10B59EE2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5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B3FF-1C08-46CA-ACC2-152FBF21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9458A-2A24-4FC1-AAF9-7CD1EB86D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CF093-9C71-4999-8146-329C10AE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F5B10-5036-4798-8521-36E724F1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D151-4B28-4A2A-9321-AB834121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2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7FCF1D-D0CA-49DA-BAF3-C442CBF61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B6895-7032-4926-8E50-46AA282F5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2534F-6295-468E-8150-F9BC81AA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FAD72-7624-4B00-B251-559A4918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849C1-DCFE-4D50-B6F3-D357B404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21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3884" y="3886200"/>
            <a:ext cx="7620000" cy="16764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D385DD-30E3-4F6A-9CB9-8A28746BB7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>
            <a:outerShdw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3DC58A-36B6-45F7-95AC-2CEE49C33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ffectLst>
            <a:outerShdw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433C71-AE79-4EEF-9D6A-13C2412C1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ffectLst>
            <a:outerShdw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1CA3BB-52E2-4EE9-8323-93B38B8684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42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E7F1F-25CD-403E-B64D-8F0CE9D48B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3D6B26-AFDB-4442-8F90-976E8144A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D469E2-FC14-4859-9EB9-DC74C958B1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53AF-F9EB-4993-9D4D-82D71659D2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032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016F7-ACE4-42E3-AB62-1F1ABF552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25B438-AEF1-4DEB-A87E-158A9365F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92BBA6-FE22-4CDA-BF86-4C447542A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8C21-0045-4848-A963-336A14EDCD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90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AF5782-E417-4D76-AE38-D0E07348B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62A505-D957-4093-BF6B-81C504A6A0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08555A-51F1-4417-A81A-01CE9209A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F7B0-F2A7-4143-9103-AC73CF1C2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73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D91202-E681-4FFC-8B8A-F1A4D13478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B03B496-92F7-4D8A-869E-806E0B591C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183651A-6E1E-4CF1-B90D-044F9D78A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D945C-44A0-4F27-B19C-E19FC2D58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689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7D3E7E-1168-4DE6-888C-C21E5CDAB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DCCA1AA-627E-410B-870D-9346BE2E6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061046-0700-46A2-9467-B0679CCADE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58B60-1405-4755-B97A-5868C65F6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868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C17179D-85DF-450A-9A0A-C178B5CB5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6D71D7-9BCD-4AB4-B9A2-730137070F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149FE5-3835-4B55-A2B3-0D9120FEFB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EE11-8FF3-43B0-B33B-C16E9AEC36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266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4A160-FE57-4A0F-9CDE-9405DDFAC4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5237AA-2245-4ECF-9183-692665E41F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C74662-7ED7-43D9-A490-A5678DA0E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3E067-39B7-4D38-96D7-20DDAA1F0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07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3AFBE-8EC9-4459-8A97-BAC01CF15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9BE39-8C91-4E76-84CB-199989365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C78DC-8832-4978-A569-F9DD9BF2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991B9-5600-4B45-BD9C-A0E97C6F9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E718C-BD1B-4FB9-ACF3-D99FFA55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2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42830D-F7BD-4796-9B88-B407E88B5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F2191-1B49-4DA5-82F1-28C9663DF1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25048D-26D4-49C4-B5DD-5BB2BB2C5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A440B-48D3-4279-A954-877759BA4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472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2BEF1C-D6D9-4572-B1FC-16EA6D7BCA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D7E418-C307-4050-B112-DB66698E34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5A8CF1-4B1C-4FFE-9E82-4CE3057B2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80259-13FF-4CB7-87CF-9387E6CDA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372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838200"/>
            <a:ext cx="25908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838200"/>
            <a:ext cx="7569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6717B2-8EFD-41A7-9126-1817A0A64F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5F32E9-4195-4AFD-94C0-1EC768868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310DD7-AF70-4947-85F0-0F84093C9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4A99F-6313-4763-90AA-B7EC0571B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0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0756-CB5F-4344-BE1C-F52B3B07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24147-40CB-4962-A8CA-88EC8B7A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19615-E8DA-4F5A-B991-8CEA4674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F9462-294F-4E42-AF15-53AB5D33C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996EB-4605-435E-B5BD-6351B7E7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9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9FFB-F34C-415E-991F-8A505D67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B9E33-A8A3-494A-820A-96B846C23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41AE2-8D23-47EA-B748-8FC8ED0BD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03837-1C54-4E09-AF27-FB5D7598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5BBE1-78B2-4F6E-B382-A55E20EC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A5EB7-70E1-47F3-8E5C-5E5BEA80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4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E46F-DA47-4A59-965E-17EC6F5A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B27FF-0C3E-4F41-BFAB-AB5AF1CFC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2A7DB-D3F5-42D1-B971-887F4D5A0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507ED-3ADC-4466-A5EF-9F868CECC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39849-1446-4E36-A5C3-3FE2F51DE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5072F8-6728-4812-B2F2-7E69D5B9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D324C-F61E-4330-913B-78443A0EC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2A08C2-9A33-47B8-9FDE-1D6BB805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4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1CCF-19A1-4FF8-AD96-57CF6A0C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4A238-774A-4522-A72D-4885B03C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C8A27-066D-4723-A082-DDD98265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6FABF-6C4E-4BA5-8638-166C3D4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6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136F68-A2B8-4419-B6A5-68312414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8E310-3123-450A-9644-A17FC991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3A200-1032-44DB-BB3F-0687F521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0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3830-B9F6-4A52-9890-3DE98ADE1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1529C-D428-499F-A2BC-00FA77B06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FAA39-64D6-4AB2-BEA9-E2367A05B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ED825-8298-44C9-9D21-E10710BE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83DC0-C0D8-4881-B125-3EF33EE1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A1905-B888-4240-AB5A-B18CA7776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9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9B49-50A6-4CA5-B477-03F1F1F7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9A6C00-7DAE-4F7D-84E2-8623AC8F8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B06AB-3CF6-4BD2-BE37-B16A68744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0796C-5DC9-4F01-96AB-6A3B8FF85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BA1B7-D537-4FFE-91DE-B75FF17B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55FB1-7FDC-4DBF-9655-4BB64CB0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FB1432-1B48-4887-B916-A84C31F54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A1933-9809-450E-9D5F-192DF2647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B10D5-7BEC-48A8-B328-56D8354DA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D66-3339-4145-9306-8F81D93AD63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5CC56-768E-4F38-9EC3-BF080AFF0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3CEF1-5EAB-4234-A6CA-EF5AA7BFC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DD88E-3B7E-4127-A6E7-7D813CF20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8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C6D9F8-8F70-4976-8218-E7DDD2917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838200"/>
            <a:ext cx="873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5BB1D1C-EDD5-4E3F-B158-E26CEB855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133600"/>
            <a:ext cx="1036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88D2320-5167-4DAE-8632-11F95EA565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2B766CE-B0F5-45EA-BA34-249C66AADA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BB1B355-A4D0-4FB1-ADEA-7BF79B9235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rebuchet MS" panose="020B0603020202020204" pitchFamily="34" charset="0"/>
                <a:ea typeface="Osaka" pitchFamily="32" charset="-128"/>
              </a:defRPr>
            </a:lvl1pPr>
          </a:lstStyle>
          <a:p>
            <a:pPr>
              <a:defRPr/>
            </a:pPr>
            <a:fld id="{76F86BFF-6336-447A-9600-C019EBBEBA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04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32" charset="0"/>
          <a:ea typeface="Osaka" pitchFamily="32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32" charset="0"/>
          <a:ea typeface="Osaka" pitchFamily="32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32" charset="0"/>
          <a:ea typeface="Osaka" pitchFamily="32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32" charset="0"/>
          <a:ea typeface="Osaka" pitchFamily="32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32" charset="0"/>
          <a:ea typeface="Osaka" pitchFamily="32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32" charset="0"/>
          <a:ea typeface="Osaka" pitchFamily="32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32" charset="0"/>
          <a:ea typeface="Osaka" pitchFamily="32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32" charset="0"/>
          <a:ea typeface="Osaka" pitchFamily="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28E30347-8F9A-4680-AA61-004338AE5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 dirty="0"/>
              <a:t>Elimination using Multiplication</a:t>
            </a:r>
            <a:endParaRPr lang="en-US" altLang="en-US" dirty="0"/>
          </a:p>
        </p:txBody>
      </p:sp>
      <p:sp>
        <p:nvSpPr>
          <p:cNvPr id="37891" name="Line 5">
            <a:extLst>
              <a:ext uri="{FF2B5EF4-FFF2-40B4-BE49-F238E27FC236}">
                <a16:creationId xmlns:a16="http://schemas.microsoft.com/office/drawing/2014/main" id="{1488ED9E-574D-4C51-AF20-65F11C31C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824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633E4E1-B110-406E-9523-9C6319BDA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54275" name="Line 3">
            <a:extLst>
              <a:ext uri="{FF2B5EF4-FFF2-40B4-BE49-F238E27FC236}">
                <a16:creationId xmlns:a16="http://schemas.microsoft.com/office/drawing/2014/main" id="{F655C876-E10D-4499-833A-67ADC939E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D8FC9EA2-F086-4E70-9B5A-C91F6A222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C6CA3E8D-0494-4498-AD3F-2711D653F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26670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+ 2y = 6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1A5C9162-4A5E-4CA3-83BA-D4406C60C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242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+ 3y = -6</a:t>
            </a: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4C90994C-02BF-4A3C-868F-CD587860D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2667000"/>
            <a:ext cx="218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-3 (             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9087162-3C1F-477D-88ED-02AC4631C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56323" name="Line 3">
            <a:extLst>
              <a:ext uri="{FF2B5EF4-FFF2-40B4-BE49-F238E27FC236}">
                <a16:creationId xmlns:a16="http://schemas.microsoft.com/office/drawing/2014/main" id="{091101F0-0EDE-4266-9CB9-2396838F6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0321EF6D-088D-4DF8-B181-AE06C7B2B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C894AA8B-8A21-4F76-89CC-F63D58696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667000"/>
            <a:ext cx="216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-3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-6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-18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688C2456-DDFB-4701-B195-779B9C55D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242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+ 3y = -6</a:t>
            </a:r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C464F73D-9C04-4E49-A140-B6ABD7C83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81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B7213FEA-E1C4-4A37-B732-616E00150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6" y="3048000"/>
            <a:ext cx="422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+</a:t>
            </a:r>
          </a:p>
        </p:txBody>
      </p:sp>
      <p:sp>
        <p:nvSpPr>
          <p:cNvPr id="24586" name="Line 10">
            <a:extLst>
              <a:ext uri="{FF2B5EF4-FFF2-40B4-BE49-F238E27FC236}">
                <a16:creationId xmlns:a16="http://schemas.microsoft.com/office/drawing/2014/main" id="{A1F1E9E8-73CE-44CE-807F-FE4CB4700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7" name="Line 11">
            <a:extLst>
              <a:ext uri="{FF2B5EF4-FFF2-40B4-BE49-F238E27FC236}">
                <a16:creationId xmlns:a16="http://schemas.microsoft.com/office/drawing/2014/main" id="{E696D59E-902A-4AC0-9FC6-93DA4AE11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124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F438F265-7761-4952-836A-2CE96C8D1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3581400"/>
            <a:ext cx="1395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-3y = -24</a:t>
            </a:r>
          </a:p>
        </p:txBody>
      </p: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11726BD3-AB9A-4632-8B0D-311F82414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1" y="3962400"/>
            <a:ext cx="85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8</a:t>
            </a:r>
          </a:p>
        </p:txBody>
      </p:sp>
      <p:sp>
        <p:nvSpPr>
          <p:cNvPr id="24590" name="Rectangle 14">
            <a:extLst>
              <a:ext uri="{FF2B5EF4-FFF2-40B4-BE49-F238E27FC236}">
                <a16:creationId xmlns:a16="http://schemas.microsoft.com/office/drawing/2014/main" id="{C9E3592D-2AC6-4EAD-9A9B-02B167990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38" y="5715000"/>
            <a:ext cx="167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(x, 8)</a:t>
            </a:r>
          </a:p>
        </p:txBody>
      </p:sp>
      <p:sp>
        <p:nvSpPr>
          <p:cNvPr id="24591" name="Rectangle 15">
            <a:extLst>
              <a:ext uri="{FF2B5EF4-FFF2-40B4-BE49-F238E27FC236}">
                <a16:creationId xmlns:a16="http://schemas.microsoft.com/office/drawing/2014/main" id="{3662A375-EFF5-40F3-8382-2894B566A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1"/>
            <a:ext cx="340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Monotype Sorts"/>
              </a:rPr>
              <a:t>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24588" grpId="0"/>
      <p:bldP spid="24589" grpId="0"/>
      <p:bldP spid="24590" grpId="0"/>
      <p:bldP spid="245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8BC35F9-B532-4338-ADD1-88334BB3A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58371" name="Line 3">
            <a:extLst>
              <a:ext uri="{FF2B5EF4-FFF2-40B4-BE49-F238E27FC236}">
                <a16:creationId xmlns:a16="http://schemas.microsoft.com/office/drawing/2014/main" id="{C04DD0CE-2056-4AD5-8385-D3FA8917F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BC0FF891-D620-4165-89C5-5A3F4FFAB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4CC8A154-0C94-40C2-8EA8-B89F5D372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26670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+ 2y = 6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76DA9654-C0D9-4E9E-BCEF-F89DC5BCC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242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+ 3y = -6</a:t>
            </a:r>
          </a:p>
        </p:txBody>
      </p:sp>
      <p:sp>
        <p:nvSpPr>
          <p:cNvPr id="58375" name="AutoShape 7">
            <a:extLst>
              <a:ext uri="{FF2B5EF4-FFF2-40B4-BE49-F238E27FC236}">
                <a16:creationId xmlns:a16="http://schemas.microsoft.com/office/drawing/2014/main" id="{5A85FF46-FD37-44E7-B5EE-1104B48E26F2}"/>
              </a:ext>
            </a:extLst>
          </p:cNvPr>
          <p:cNvSpPr>
            <a:spLocks/>
          </p:cNvSpPr>
          <p:nvPr/>
        </p:nvSpPr>
        <p:spPr bwMode="auto">
          <a:xfrm>
            <a:off x="2209800" y="25908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76" name="Rectangle 10">
            <a:extLst>
              <a:ext uri="{FF2B5EF4-FFF2-40B4-BE49-F238E27FC236}">
                <a16:creationId xmlns:a16="http://schemas.microsoft.com/office/drawing/2014/main" id="{6022A13E-E9ED-4546-AA4F-78F9C2F2D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38" y="5715000"/>
            <a:ext cx="167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(x, 8)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AF53F3C7-FB01-49C4-87A6-655F09F4C441}"/>
              </a:ext>
            </a:extLst>
          </p:cNvPr>
          <p:cNvGrpSpPr>
            <a:grpSpLocks/>
          </p:cNvGrpSpPr>
          <p:nvPr/>
        </p:nvGrpSpPr>
        <p:grpSpPr bwMode="auto">
          <a:xfrm>
            <a:off x="4419601" y="2667001"/>
            <a:ext cx="5002213" cy="461963"/>
            <a:chOff x="1824" y="1680"/>
            <a:chExt cx="3151" cy="291"/>
          </a:xfrm>
        </p:grpSpPr>
        <p:sp>
          <p:nvSpPr>
            <p:cNvPr id="58383" name="Rectangle 11">
              <a:extLst>
                <a:ext uri="{FF2B5EF4-FFF2-40B4-BE49-F238E27FC236}">
                  <a16:creationId xmlns:a16="http://schemas.microsoft.com/office/drawing/2014/main" id="{C07C4E25-8A1D-4F38-8125-B8103E32B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680"/>
              <a:ext cx="262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Substitute y = 8 into equation</a:t>
              </a:r>
            </a:p>
          </p:txBody>
        </p:sp>
        <p:sp>
          <p:nvSpPr>
            <p:cNvPr id="58384" name="Line 12">
              <a:extLst>
                <a:ext uri="{FF2B5EF4-FFF2-40B4-BE49-F238E27FC236}">
                  <a16:creationId xmlns:a16="http://schemas.microsoft.com/office/drawing/2014/main" id="{939B3865-B898-474E-A2FF-457FD7FBCD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1824"/>
              <a:ext cx="48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14" name="Rectangle 14">
            <a:extLst>
              <a:ext uri="{FF2B5EF4-FFF2-40B4-BE49-F238E27FC236}">
                <a16:creationId xmlns:a16="http://schemas.microsoft.com/office/drawing/2014/main" id="{4C326EE5-D7DB-4A4C-9796-AB012A608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=8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15" name="Rectangle 15">
            <a:extLst>
              <a:ext uri="{FF2B5EF4-FFF2-40B4-BE49-F238E27FC236}">
                <a16:creationId xmlns:a16="http://schemas.microsoft.com/office/drawing/2014/main" id="{074EBDF0-435C-4792-8D2D-02862B943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64" y="4191000"/>
            <a:ext cx="174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+ 2(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8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= 6</a:t>
            </a:r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0AB62E8E-B00C-44E0-94CA-4165EAE4D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1" y="4572000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+ 16 = 6</a:t>
            </a: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F0BDA705-5AA9-4CBB-9084-BA242A529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502920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= -10</a:t>
            </a:r>
          </a:p>
        </p:txBody>
      </p:sp>
      <p:sp>
        <p:nvSpPr>
          <p:cNvPr id="25619" name="Rectangle 19">
            <a:extLst>
              <a:ext uri="{FF2B5EF4-FFF2-40B4-BE49-F238E27FC236}">
                <a16:creationId xmlns:a16="http://schemas.microsoft.com/office/drawing/2014/main" id="{0712F554-A293-4EE1-B50A-6B8464376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029201"/>
            <a:ext cx="340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Monotype Sorts"/>
              </a:rPr>
              <a:t>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/>
      <p:bldP spid="25615" grpId="0"/>
      <p:bldP spid="25617" grpId="0"/>
      <p:bldP spid="25618" grpId="0"/>
      <p:bldP spid="256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78DDF3F-6397-48B6-AF8C-251B39B5A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60419" name="Line 3">
            <a:extLst>
              <a:ext uri="{FF2B5EF4-FFF2-40B4-BE49-F238E27FC236}">
                <a16:creationId xmlns:a16="http://schemas.microsoft.com/office/drawing/2014/main" id="{AA1E5FD6-AD55-4A86-B406-891F7DA10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794AFFFD-9DB3-4A3C-9475-C56B29B0A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9EA385CB-770E-4B54-A5D5-29B784A66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26670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+ 2y = 6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7692D4C0-F2AD-4648-B3EC-475C12D5F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242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+ 3y = -6</a:t>
            </a:r>
          </a:p>
        </p:txBody>
      </p:sp>
      <p:sp>
        <p:nvSpPr>
          <p:cNvPr id="60423" name="AutoShape 7">
            <a:extLst>
              <a:ext uri="{FF2B5EF4-FFF2-40B4-BE49-F238E27FC236}">
                <a16:creationId xmlns:a16="http://schemas.microsoft.com/office/drawing/2014/main" id="{D5A37EE2-2060-4E91-8701-E09B60BE751A}"/>
              </a:ext>
            </a:extLst>
          </p:cNvPr>
          <p:cNvSpPr>
            <a:spLocks/>
          </p:cNvSpPr>
          <p:nvPr/>
        </p:nvSpPr>
        <p:spPr bwMode="auto">
          <a:xfrm>
            <a:off x="2209800" y="25908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BF3D7A57-288C-46E5-B58B-DC81A7C0B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38" y="5715000"/>
            <a:ext cx="2030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      , 8)</a:t>
            </a:r>
          </a:p>
        </p:txBody>
      </p:sp>
      <p:sp>
        <p:nvSpPr>
          <p:cNvPr id="60425" name="Rectangle 9">
            <a:extLst>
              <a:ext uri="{FF2B5EF4-FFF2-40B4-BE49-F238E27FC236}">
                <a16:creationId xmlns:a16="http://schemas.microsoft.com/office/drawing/2014/main" id="{28961A6B-E2DF-4F22-8F28-EB4B5C600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1" y="2667001"/>
            <a:ext cx="4164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Substitute y = 8 into equation</a:t>
            </a:r>
          </a:p>
        </p:txBody>
      </p:sp>
      <p:sp>
        <p:nvSpPr>
          <p:cNvPr id="60426" name="Line 10">
            <a:extLst>
              <a:ext uri="{FF2B5EF4-FFF2-40B4-BE49-F238E27FC236}">
                <a16:creationId xmlns:a16="http://schemas.microsoft.com/office/drawing/2014/main" id="{084C2BD5-F1E4-4CFE-B904-28F5CB33A6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2895600"/>
            <a:ext cx="76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D5EE8C5E-67D6-4F2A-84C0-2255D5D0D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=8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0428" name="Rectangle 12">
            <a:extLst>
              <a:ext uri="{FF2B5EF4-FFF2-40B4-BE49-F238E27FC236}">
                <a16:creationId xmlns:a16="http://schemas.microsoft.com/office/drawing/2014/main" id="{666E742E-CA27-4400-B60C-1DE8B372A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64" y="4191000"/>
            <a:ext cx="174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+ 2(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8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= 6</a:t>
            </a:r>
          </a:p>
        </p:txBody>
      </p:sp>
      <p:sp>
        <p:nvSpPr>
          <p:cNvPr id="60429" name="Rectangle 13">
            <a:extLst>
              <a:ext uri="{FF2B5EF4-FFF2-40B4-BE49-F238E27FC236}">
                <a16:creationId xmlns:a16="http://schemas.microsoft.com/office/drawing/2014/main" id="{C8EAAFAD-564C-448E-AB87-4059D063D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1" y="4572000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+ 16 = 6</a:t>
            </a:r>
          </a:p>
        </p:txBody>
      </p:sp>
      <p:sp>
        <p:nvSpPr>
          <p:cNvPr id="60430" name="Rectangle 14">
            <a:extLst>
              <a:ext uri="{FF2B5EF4-FFF2-40B4-BE49-F238E27FC236}">
                <a16:creationId xmlns:a16="http://schemas.microsoft.com/office/drawing/2014/main" id="{CBA9B63C-02DA-459C-A529-70ED461E2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502920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= -10</a:t>
            </a:r>
          </a:p>
        </p:txBody>
      </p:sp>
      <p:sp>
        <p:nvSpPr>
          <p:cNvPr id="60431" name="Rectangle 15">
            <a:extLst>
              <a:ext uri="{FF2B5EF4-FFF2-40B4-BE49-F238E27FC236}">
                <a16:creationId xmlns:a16="http://schemas.microsoft.com/office/drawing/2014/main" id="{AEC083AB-30B7-4F29-A431-D4CF9AFFA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0926" y="571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-10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28D1D18F-36DB-45DD-9A90-235B9285B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968876"/>
            <a:ext cx="340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Monotype Sorts"/>
              </a:rPr>
              <a:t>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>
            <a:extLst>
              <a:ext uri="{FF2B5EF4-FFF2-40B4-BE49-F238E27FC236}">
                <a16:creationId xmlns:a16="http://schemas.microsoft.com/office/drawing/2014/main" id="{BFAB83D6-1061-431E-BC8D-942640DDA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Examples</a:t>
            </a:r>
            <a:endParaRPr lang="en-US" altLang="en-US"/>
          </a:p>
        </p:txBody>
      </p:sp>
      <p:sp>
        <p:nvSpPr>
          <p:cNvPr id="62467" name="Line 5">
            <a:extLst>
              <a:ext uri="{FF2B5EF4-FFF2-40B4-BE49-F238E27FC236}">
                <a16:creationId xmlns:a16="http://schemas.microsoft.com/office/drawing/2014/main" id="{48356EA1-01B8-40F6-AC1B-4E0B07566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7526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2468" name="Rectangle 6">
            <a:extLst>
              <a:ext uri="{FF2B5EF4-FFF2-40B4-BE49-F238E27FC236}">
                <a16:creationId xmlns:a16="http://schemas.microsoft.com/office/drawing/2014/main" id="{1FE06FD6-35D2-45D6-81CC-8016A555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8363" y="2057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1.</a:t>
            </a:r>
          </a:p>
        </p:txBody>
      </p:sp>
      <p:sp>
        <p:nvSpPr>
          <p:cNvPr id="62469" name="Rectangle 7">
            <a:extLst>
              <a:ext uri="{FF2B5EF4-FFF2-40B4-BE49-F238E27FC236}">
                <a16:creationId xmlns:a16="http://schemas.microsoft.com/office/drawing/2014/main" id="{F8CD3911-0C21-40B9-8CE3-026932AF2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6" y="24130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+ 2y = 5</a:t>
            </a:r>
          </a:p>
        </p:txBody>
      </p:sp>
      <p:sp>
        <p:nvSpPr>
          <p:cNvPr id="62470" name="Rectangle 8">
            <a:extLst>
              <a:ext uri="{FF2B5EF4-FFF2-40B4-BE49-F238E27FC236}">
                <a16:creationId xmlns:a16="http://schemas.microsoft.com/office/drawing/2014/main" id="{60F029C5-3DEF-48B2-8C25-92181D034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4" y="2971800"/>
            <a:ext cx="1862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+ 6y = 12</a:t>
            </a:r>
          </a:p>
        </p:txBody>
      </p:sp>
      <p:sp>
        <p:nvSpPr>
          <p:cNvPr id="62471" name="AutoShape 10">
            <a:extLst>
              <a:ext uri="{FF2B5EF4-FFF2-40B4-BE49-F238E27FC236}">
                <a16:creationId xmlns:a16="http://schemas.microsoft.com/office/drawing/2014/main" id="{7B063A17-C6FB-4AE5-B406-041F4D63C40A}"/>
              </a:ext>
            </a:extLst>
          </p:cNvPr>
          <p:cNvSpPr>
            <a:spLocks/>
          </p:cNvSpPr>
          <p:nvPr/>
        </p:nvSpPr>
        <p:spPr bwMode="auto">
          <a:xfrm>
            <a:off x="2514600" y="2362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2472" name="Rectangle 11">
            <a:extLst>
              <a:ext uri="{FF2B5EF4-FFF2-40B4-BE49-F238E27FC236}">
                <a16:creationId xmlns:a16="http://schemas.microsoft.com/office/drawing/2014/main" id="{557BF148-4A31-4842-892C-9034AD0F3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050" y="2133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2.</a:t>
            </a:r>
          </a:p>
        </p:txBody>
      </p:sp>
      <p:sp>
        <p:nvSpPr>
          <p:cNvPr id="27661" name="Rectangle 13">
            <a:extLst>
              <a:ext uri="{FF2B5EF4-FFF2-40B4-BE49-F238E27FC236}">
                <a16:creationId xmlns:a16="http://schemas.microsoft.com/office/drawing/2014/main" id="{34AB8B36-6BB2-43FD-8264-B2C4D6693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3886200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(3, 1)</a:t>
            </a:r>
          </a:p>
        </p:txBody>
      </p:sp>
      <p:sp>
        <p:nvSpPr>
          <p:cNvPr id="62474" name="Rectangle 15">
            <a:extLst>
              <a:ext uri="{FF2B5EF4-FFF2-40B4-BE49-F238E27FC236}">
                <a16:creationId xmlns:a16="http://schemas.microsoft.com/office/drawing/2014/main" id="{E2C03754-A307-482A-AF0B-7F3C2C69B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1" y="24384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+ 2y = 4</a:t>
            </a:r>
          </a:p>
        </p:txBody>
      </p:sp>
      <p:sp>
        <p:nvSpPr>
          <p:cNvPr id="62475" name="Rectangle 16">
            <a:extLst>
              <a:ext uri="{FF2B5EF4-FFF2-40B4-BE49-F238E27FC236}">
                <a16:creationId xmlns:a16="http://schemas.microsoft.com/office/drawing/2014/main" id="{E5B6C73A-40D3-41C6-9897-A6213AC85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1" y="2971800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- 4y = 16</a:t>
            </a:r>
          </a:p>
        </p:txBody>
      </p:sp>
      <p:sp>
        <p:nvSpPr>
          <p:cNvPr id="62476" name="AutoShape 18">
            <a:extLst>
              <a:ext uri="{FF2B5EF4-FFF2-40B4-BE49-F238E27FC236}">
                <a16:creationId xmlns:a16="http://schemas.microsoft.com/office/drawing/2014/main" id="{F678C870-7A89-4BE9-A8FB-C8326ACA1624}"/>
              </a:ext>
            </a:extLst>
          </p:cNvPr>
          <p:cNvSpPr>
            <a:spLocks/>
          </p:cNvSpPr>
          <p:nvPr/>
        </p:nvSpPr>
        <p:spPr bwMode="auto">
          <a:xfrm>
            <a:off x="6553200" y="2362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CDFB5901-AAA4-41FE-9231-87118B789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1" y="38862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(8, 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/>
      <p:bldP spid="276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>
            <a:extLst>
              <a:ext uri="{FF2B5EF4-FFF2-40B4-BE49-F238E27FC236}">
                <a16:creationId xmlns:a16="http://schemas.microsoft.com/office/drawing/2014/main" id="{EA1F108C-DC1F-4311-A678-6A6551B62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More complex Problems</a:t>
            </a:r>
            <a:endParaRPr lang="en-US" altLang="en-US"/>
          </a:p>
        </p:txBody>
      </p:sp>
      <p:sp>
        <p:nvSpPr>
          <p:cNvPr id="64515" name="Line 5">
            <a:extLst>
              <a:ext uri="{FF2B5EF4-FFF2-40B4-BE49-F238E27FC236}">
                <a16:creationId xmlns:a16="http://schemas.microsoft.com/office/drawing/2014/main" id="{E85A210D-55A0-4874-8DE1-850D226A7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7526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516" name="Rectangle 6">
            <a:extLst>
              <a:ext uri="{FF2B5EF4-FFF2-40B4-BE49-F238E27FC236}">
                <a16:creationId xmlns:a16="http://schemas.microsoft.com/office/drawing/2014/main" id="{7E8C498C-3FC5-4088-8827-2CD525D9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19050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64517" name="Rectangle 7">
            <a:extLst>
              <a:ext uri="{FF2B5EF4-FFF2-40B4-BE49-F238E27FC236}">
                <a16:creationId xmlns:a16="http://schemas.microsoft.com/office/drawing/2014/main" id="{7D8EB835-C125-41B7-8780-F867D288E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4" y="2501900"/>
            <a:ext cx="196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+ 4y = -25</a:t>
            </a:r>
          </a:p>
        </p:txBody>
      </p:sp>
      <p:sp>
        <p:nvSpPr>
          <p:cNvPr id="64518" name="Rectangle 8">
            <a:extLst>
              <a:ext uri="{FF2B5EF4-FFF2-40B4-BE49-F238E27FC236}">
                <a16:creationId xmlns:a16="http://schemas.microsoft.com/office/drawing/2014/main" id="{99248393-4E81-4EB3-8F7C-A964682AA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4" y="2971800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- 3y = 6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6F2FAF61-B65A-4786-8D77-068890BE17C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514604"/>
            <a:ext cx="2838450" cy="461963"/>
            <a:chOff x="2016" y="1584"/>
            <a:chExt cx="1788" cy="291"/>
          </a:xfrm>
        </p:grpSpPr>
        <p:sp>
          <p:nvSpPr>
            <p:cNvPr id="64524" name="Rectangle 9">
              <a:extLst>
                <a:ext uri="{FF2B5EF4-FFF2-40B4-BE49-F238E27FC236}">
                  <a16:creationId xmlns:a16="http://schemas.microsoft.com/office/drawing/2014/main" id="{6617705A-71CA-4129-AD41-A410A93CB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" y="1584"/>
              <a:ext cx="11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Multiply by </a:t>
              </a: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25" name="Line 11">
              <a:extLst>
                <a:ext uri="{FF2B5EF4-FFF2-40B4-BE49-F238E27FC236}">
                  <a16:creationId xmlns:a16="http://schemas.microsoft.com/office/drawing/2014/main" id="{871458B4-0616-4020-AB23-E335BF4CA7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728"/>
              <a:ext cx="48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549A3A5B-CA07-45F1-8F22-58DDCC0738C6}"/>
              </a:ext>
            </a:extLst>
          </p:cNvPr>
          <p:cNvGrpSpPr>
            <a:grpSpLocks/>
          </p:cNvGrpSpPr>
          <p:nvPr/>
        </p:nvGrpSpPr>
        <p:grpSpPr bwMode="auto">
          <a:xfrm>
            <a:off x="4724401" y="2971804"/>
            <a:ext cx="2913063" cy="461963"/>
            <a:chOff x="2016" y="1872"/>
            <a:chExt cx="1835" cy="291"/>
          </a:xfrm>
        </p:grpSpPr>
        <p:sp>
          <p:nvSpPr>
            <p:cNvPr id="64522" name="Rectangle 10">
              <a:extLst>
                <a:ext uri="{FF2B5EF4-FFF2-40B4-BE49-F238E27FC236}">
                  <a16:creationId xmlns:a16="http://schemas.microsoft.com/office/drawing/2014/main" id="{D27FAEBF-3ED8-4E3A-9D3F-71C598BCC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872"/>
              <a:ext cx="125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Multiply by </a:t>
              </a: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-3</a:t>
              </a: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23" name="Line 12">
              <a:extLst>
                <a:ext uri="{FF2B5EF4-FFF2-40B4-BE49-F238E27FC236}">
                  <a16:creationId xmlns:a16="http://schemas.microsoft.com/office/drawing/2014/main" id="{C485149C-A37A-45F6-91D2-52027190B0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016"/>
              <a:ext cx="48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4521" name="AutoShape 13">
            <a:extLst>
              <a:ext uri="{FF2B5EF4-FFF2-40B4-BE49-F238E27FC236}">
                <a16:creationId xmlns:a16="http://schemas.microsoft.com/office/drawing/2014/main" id="{C86A5AD5-77A9-473D-A748-74090514C352}"/>
              </a:ext>
            </a:extLst>
          </p:cNvPr>
          <p:cNvSpPr>
            <a:spLocks/>
          </p:cNvSpPr>
          <p:nvPr/>
        </p:nvSpPr>
        <p:spPr bwMode="auto">
          <a:xfrm>
            <a:off x="2362200" y="24384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8D98200-914A-41F2-95AD-9172E80BC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More complex Problems</a:t>
            </a:r>
            <a:endParaRPr lang="en-US" altLang="en-US"/>
          </a:p>
        </p:txBody>
      </p:sp>
      <p:sp>
        <p:nvSpPr>
          <p:cNvPr id="66563" name="Line 3">
            <a:extLst>
              <a:ext uri="{FF2B5EF4-FFF2-40B4-BE49-F238E27FC236}">
                <a16:creationId xmlns:a16="http://schemas.microsoft.com/office/drawing/2014/main" id="{569CA0E7-0CE4-4463-B13D-20FD8BDFB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7526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E4E4EB5C-EB5E-4C4E-A1AE-E68494C46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19050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EEE538D5-DA22-4820-A737-04D5C4192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4" y="2438400"/>
            <a:ext cx="196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+ 4y = -25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E22FE17C-0CF4-4D16-ACE0-7ABF369A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4" y="2971800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- 3y = 6</a:t>
            </a:r>
          </a:p>
        </p:txBody>
      </p:sp>
      <p:sp>
        <p:nvSpPr>
          <p:cNvPr id="66567" name="Rectangle 11">
            <a:extLst>
              <a:ext uri="{FF2B5EF4-FFF2-40B4-BE49-F238E27FC236}">
                <a16:creationId xmlns:a16="http://schemas.microsoft.com/office/drawing/2014/main" id="{CA459110-B404-4C7E-95AB-62078DAAE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2438400"/>
            <a:ext cx="241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2(                      )</a:t>
            </a:r>
          </a:p>
        </p:txBody>
      </p:sp>
      <p:sp>
        <p:nvSpPr>
          <p:cNvPr id="66568" name="Rectangle 12">
            <a:extLst>
              <a:ext uri="{FF2B5EF4-FFF2-40B4-BE49-F238E27FC236}">
                <a16:creationId xmlns:a16="http://schemas.microsoft.com/office/drawing/2014/main" id="{24BD1ED3-1C44-44DA-BB4C-476F8480F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2514" y="2971800"/>
            <a:ext cx="209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-3(                 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9C40E785-8D1B-40A6-B404-6DDAB94AA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More complex Problems</a:t>
            </a:r>
            <a:endParaRPr lang="en-US" altLang="en-US"/>
          </a:p>
        </p:txBody>
      </p:sp>
      <p:sp>
        <p:nvSpPr>
          <p:cNvPr id="68611" name="Line 3">
            <a:extLst>
              <a:ext uri="{FF2B5EF4-FFF2-40B4-BE49-F238E27FC236}">
                <a16:creationId xmlns:a16="http://schemas.microsoft.com/office/drawing/2014/main" id="{1F459EF3-4612-4106-80C7-25C1AFF88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7526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C0371B53-3184-4AB2-9969-11D005777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19050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D29F6AF3-5096-4CE5-83BA-7C9D2A0B8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4" y="2438400"/>
            <a:ext cx="196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8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-50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D5B0BEE6-3FFD-4E19-BD68-6D50C8D19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895600"/>
            <a:ext cx="206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-6x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+ 9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-18</a:t>
            </a:r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E8174F15-FB42-4CD5-A3F2-83E17F5D3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352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AEAD1E2F-3934-4BBD-8932-742A51D0E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3200"/>
            <a:ext cx="450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+</a:t>
            </a:r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E2C01AF0-ACA4-407E-B65F-4F3D43C29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3429000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17y = -68</a:t>
            </a:r>
          </a:p>
        </p:txBody>
      </p:sp>
      <p:sp>
        <p:nvSpPr>
          <p:cNvPr id="30732" name="Rectangle 12">
            <a:extLst>
              <a:ext uri="{FF2B5EF4-FFF2-40B4-BE49-F238E27FC236}">
                <a16:creationId xmlns:a16="http://schemas.microsoft.com/office/drawing/2014/main" id="{F950CCF2-ACA9-4564-97F7-7A515D7B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26" y="3886200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-4</a:t>
            </a:r>
          </a:p>
        </p:txBody>
      </p:sp>
      <p:sp>
        <p:nvSpPr>
          <p:cNvPr id="30733" name="Rectangle 13">
            <a:extLst>
              <a:ext uri="{FF2B5EF4-FFF2-40B4-BE49-F238E27FC236}">
                <a16:creationId xmlns:a16="http://schemas.microsoft.com/office/drawing/2014/main" id="{3DC6FFE7-1630-41B7-96AE-62790165E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1" y="5562600"/>
            <a:ext cx="177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(x, -4)</a:t>
            </a:r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C73E9B43-9DD6-4A4B-993E-92A804940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886201"/>
            <a:ext cx="340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B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Monotype Sorts"/>
              </a:rPr>
              <a:t></a:t>
            </a:r>
            <a:endParaRPr lang="en-US" altLang="en-US" sz="2400">
              <a:solidFill>
                <a:srgbClr val="00B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B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30731" grpId="0"/>
      <p:bldP spid="30732" grpId="0"/>
      <p:bldP spid="30733" grpId="0"/>
      <p:bldP spid="307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77CF399-3505-48B8-8B69-0B9ED53DC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More complex Problems</a:t>
            </a:r>
            <a:endParaRPr lang="en-US" altLang="en-US"/>
          </a:p>
        </p:txBody>
      </p:sp>
      <p:sp>
        <p:nvSpPr>
          <p:cNvPr id="70659" name="Line 3">
            <a:extLst>
              <a:ext uri="{FF2B5EF4-FFF2-40B4-BE49-F238E27FC236}">
                <a16:creationId xmlns:a16="http://schemas.microsoft.com/office/drawing/2014/main" id="{A468D98C-2278-49DE-9B4F-31019F90B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7526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4D115510-96AE-4737-A00E-C208BBB23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19050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BF155100-7DA6-4F6E-BE97-F4B8D48D5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4" y="2501900"/>
            <a:ext cx="196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+ 4y = -25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51CAC48E-C776-463A-9341-69458752C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4" y="2971800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- 3y = 6</a:t>
            </a:r>
          </a:p>
        </p:txBody>
      </p:sp>
      <p:sp>
        <p:nvSpPr>
          <p:cNvPr id="70663" name="Rectangle 11">
            <a:extLst>
              <a:ext uri="{FF2B5EF4-FFF2-40B4-BE49-F238E27FC236}">
                <a16:creationId xmlns:a16="http://schemas.microsoft.com/office/drawing/2014/main" id="{C7CAD2F2-D569-4675-80B7-DE0C27915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1" y="5562600"/>
            <a:ext cx="177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(x, -4)</a:t>
            </a:r>
          </a:p>
        </p:txBody>
      </p:sp>
      <p:grpSp>
        <p:nvGrpSpPr>
          <p:cNvPr id="2" name="Group 21">
            <a:extLst>
              <a:ext uri="{FF2B5EF4-FFF2-40B4-BE49-F238E27FC236}">
                <a16:creationId xmlns:a16="http://schemas.microsoft.com/office/drawing/2014/main" id="{8CE4165C-1D39-45DC-B94E-C2C1CEC5F0CA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971800"/>
            <a:ext cx="3233738" cy="457200"/>
            <a:chOff x="1824" y="1872"/>
            <a:chExt cx="2037" cy="288"/>
          </a:xfrm>
        </p:grpSpPr>
        <p:sp>
          <p:nvSpPr>
            <p:cNvPr id="70672" name="Rectangle 12">
              <a:extLst>
                <a:ext uri="{FF2B5EF4-FFF2-40B4-BE49-F238E27FC236}">
                  <a16:creationId xmlns:a16="http://schemas.microsoft.com/office/drawing/2014/main" id="{26264A5E-F716-44D6-BDA0-4508DC03B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872"/>
              <a:ext cx="15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Substitute </a:t>
              </a: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y = -4</a:t>
              </a:r>
            </a:p>
          </p:txBody>
        </p:sp>
        <p:sp>
          <p:nvSpPr>
            <p:cNvPr id="70673" name="Line 13">
              <a:extLst>
                <a:ext uri="{FF2B5EF4-FFF2-40B4-BE49-F238E27FC236}">
                  <a16:creationId xmlns:a16="http://schemas.microsoft.com/office/drawing/2014/main" id="{B2C2DA53-C07B-4625-A355-FDF98F3180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2014"/>
              <a:ext cx="48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1758" name="Rectangle 14">
            <a:extLst>
              <a:ext uri="{FF2B5EF4-FFF2-40B4-BE49-F238E27FC236}">
                <a16:creationId xmlns:a16="http://schemas.microsoft.com/office/drawing/2014/main" id="{6567EEBD-4436-4060-9ED6-D6E6D5AE7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429000"/>
            <a:ext cx="193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- 3(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-4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= 6</a:t>
            </a:r>
          </a:p>
        </p:txBody>
      </p:sp>
      <p:sp>
        <p:nvSpPr>
          <p:cNvPr id="31759" name="Rectangle 15">
            <a:extLst>
              <a:ext uri="{FF2B5EF4-FFF2-40B4-BE49-F238E27FC236}">
                <a16:creationId xmlns:a16="http://schemas.microsoft.com/office/drawing/2014/main" id="{16F1B588-A32D-4A44-8BBD-4508E5DB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10000"/>
            <a:ext cx="1735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-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-12 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= 6</a:t>
            </a:r>
          </a:p>
        </p:txBody>
      </p:sp>
      <p:sp>
        <p:nvSpPr>
          <p:cNvPr id="31760" name="Rectangle 16">
            <a:extLst>
              <a:ext uri="{FF2B5EF4-FFF2-40B4-BE49-F238E27FC236}">
                <a16:creationId xmlns:a16="http://schemas.microsoft.com/office/drawing/2014/main" id="{A62D9397-C3E5-4471-B5F2-5A7494C91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4" y="4267200"/>
            <a:ext cx="1709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+ 12 = 6</a:t>
            </a:r>
          </a:p>
        </p:txBody>
      </p:sp>
      <p:sp>
        <p:nvSpPr>
          <p:cNvPr id="31761" name="Rectangle 17">
            <a:extLst>
              <a:ext uri="{FF2B5EF4-FFF2-40B4-BE49-F238E27FC236}">
                <a16:creationId xmlns:a16="http://schemas.microsoft.com/office/drawing/2014/main" id="{457AE69A-7B5E-4CEE-BFC0-01878CBF9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72440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= -6</a:t>
            </a:r>
          </a:p>
        </p:txBody>
      </p:sp>
      <p:sp>
        <p:nvSpPr>
          <p:cNvPr id="31762" name="Rectangle 18">
            <a:extLst>
              <a:ext uri="{FF2B5EF4-FFF2-40B4-BE49-F238E27FC236}">
                <a16:creationId xmlns:a16="http://schemas.microsoft.com/office/drawing/2014/main" id="{2E2A7431-7B26-4B4A-AC44-3BEBB3DC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26" y="5181600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= -3</a:t>
            </a:r>
          </a:p>
        </p:txBody>
      </p:sp>
      <p:sp>
        <p:nvSpPr>
          <p:cNvPr id="31763" name="Rectangle 19">
            <a:extLst>
              <a:ext uri="{FF2B5EF4-FFF2-40B4-BE49-F238E27FC236}">
                <a16:creationId xmlns:a16="http://schemas.microsoft.com/office/drawing/2014/main" id="{729DC7C3-4765-4AFA-9E5D-F2C0A2C0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181601"/>
            <a:ext cx="340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B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Monotype Sorts"/>
              </a:rPr>
              <a:t></a:t>
            </a:r>
            <a:endParaRPr lang="en-US" altLang="en-US" sz="2400">
              <a:solidFill>
                <a:srgbClr val="00B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B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0671" name="AutoShape 20">
            <a:extLst>
              <a:ext uri="{FF2B5EF4-FFF2-40B4-BE49-F238E27FC236}">
                <a16:creationId xmlns:a16="http://schemas.microsoft.com/office/drawing/2014/main" id="{52048B60-54C0-4063-88EE-4FA5163FA10D}"/>
              </a:ext>
            </a:extLst>
          </p:cNvPr>
          <p:cNvSpPr>
            <a:spLocks/>
          </p:cNvSpPr>
          <p:nvPr/>
        </p:nvSpPr>
        <p:spPr bwMode="auto">
          <a:xfrm>
            <a:off x="2362200" y="2438400"/>
            <a:ext cx="304800" cy="990600"/>
          </a:xfrm>
          <a:prstGeom prst="leftBrace">
            <a:avLst>
              <a:gd name="adj1" fmla="val 2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/>
      <p:bldP spid="31759" grpId="0"/>
      <p:bldP spid="31760" grpId="0"/>
      <p:bldP spid="31761" grpId="0"/>
      <p:bldP spid="31762" grpId="0"/>
      <p:bldP spid="317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63D22E4-3BFE-4D9D-8747-92A31C000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More complex Problems</a:t>
            </a:r>
            <a:endParaRPr lang="en-US" altLang="en-US"/>
          </a:p>
        </p:txBody>
      </p:sp>
      <p:sp>
        <p:nvSpPr>
          <p:cNvPr id="72707" name="Line 3">
            <a:extLst>
              <a:ext uri="{FF2B5EF4-FFF2-40B4-BE49-F238E27FC236}">
                <a16:creationId xmlns:a16="http://schemas.microsoft.com/office/drawing/2014/main" id="{0B42F3A4-F930-4AAE-B9AB-78CC0EC9A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7526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2E1C9907-911F-4274-8739-D8DAC1982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19050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2AA2AAE3-2F8E-41EF-A941-37B5617CE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4" y="2501900"/>
            <a:ext cx="196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+ 4y = -25</a:t>
            </a: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6B12A318-99A5-485B-914A-CD36C0C63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4" y="2971800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- 3y = 6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605165E3-A360-4750-A5B9-12E714F23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5562600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    , -4)</a:t>
            </a:r>
          </a:p>
        </p:txBody>
      </p:sp>
      <p:sp>
        <p:nvSpPr>
          <p:cNvPr id="72712" name="Rectangle 8">
            <a:extLst>
              <a:ext uri="{FF2B5EF4-FFF2-40B4-BE49-F238E27FC236}">
                <a16:creationId xmlns:a16="http://schemas.microsoft.com/office/drawing/2014/main" id="{6A92E70F-641D-4A19-9F2B-239249B06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971800"/>
            <a:ext cx="2395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Substitute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-4</a:t>
            </a:r>
          </a:p>
        </p:txBody>
      </p:sp>
      <p:sp>
        <p:nvSpPr>
          <p:cNvPr id="72713" name="Line 9">
            <a:extLst>
              <a:ext uri="{FF2B5EF4-FFF2-40B4-BE49-F238E27FC236}">
                <a16:creationId xmlns:a16="http://schemas.microsoft.com/office/drawing/2014/main" id="{520040AC-F471-4DD3-9C9C-9ECDC51BA2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197225"/>
            <a:ext cx="76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4" name="Rectangle 10">
            <a:extLst>
              <a:ext uri="{FF2B5EF4-FFF2-40B4-BE49-F238E27FC236}">
                <a16:creationId xmlns:a16="http://schemas.microsoft.com/office/drawing/2014/main" id="{E648EE3D-434A-41AD-96E4-249F2531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429000"/>
            <a:ext cx="193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- 3(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-4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= 6</a:t>
            </a:r>
          </a:p>
        </p:txBody>
      </p:sp>
      <p:sp>
        <p:nvSpPr>
          <p:cNvPr id="72715" name="Rectangle 11">
            <a:extLst>
              <a:ext uri="{FF2B5EF4-FFF2-40B4-BE49-F238E27FC236}">
                <a16:creationId xmlns:a16="http://schemas.microsoft.com/office/drawing/2014/main" id="{DD543ED9-0060-452A-B839-153BFE965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10000"/>
            <a:ext cx="1735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-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-12 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= 6</a:t>
            </a:r>
          </a:p>
        </p:txBody>
      </p:sp>
      <p:sp>
        <p:nvSpPr>
          <p:cNvPr id="72716" name="Rectangle 12">
            <a:extLst>
              <a:ext uri="{FF2B5EF4-FFF2-40B4-BE49-F238E27FC236}">
                <a16:creationId xmlns:a16="http://schemas.microsoft.com/office/drawing/2014/main" id="{03D06629-553A-42D5-A627-8E019C35A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4" y="4267200"/>
            <a:ext cx="1709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+ 12 = 6</a:t>
            </a:r>
          </a:p>
        </p:txBody>
      </p:sp>
      <p:sp>
        <p:nvSpPr>
          <p:cNvPr id="72717" name="Rectangle 13">
            <a:extLst>
              <a:ext uri="{FF2B5EF4-FFF2-40B4-BE49-F238E27FC236}">
                <a16:creationId xmlns:a16="http://schemas.microsoft.com/office/drawing/2014/main" id="{0167E067-1EAB-4FB0-9F6B-F090F17D5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72440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= -6</a:t>
            </a:r>
          </a:p>
        </p:txBody>
      </p:sp>
      <p:sp>
        <p:nvSpPr>
          <p:cNvPr id="72718" name="Rectangle 14">
            <a:extLst>
              <a:ext uri="{FF2B5EF4-FFF2-40B4-BE49-F238E27FC236}">
                <a16:creationId xmlns:a16="http://schemas.microsoft.com/office/drawing/2014/main" id="{BCE3E1C5-0847-4734-ABD0-1E55B48C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26" y="5181600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= -3</a:t>
            </a:r>
          </a:p>
        </p:txBody>
      </p:sp>
      <p:sp>
        <p:nvSpPr>
          <p:cNvPr id="72719" name="Rectangle 15">
            <a:extLst>
              <a:ext uri="{FF2B5EF4-FFF2-40B4-BE49-F238E27FC236}">
                <a16:creationId xmlns:a16="http://schemas.microsoft.com/office/drawing/2014/main" id="{4476B365-0BEC-4C2B-A404-D4BAF8D5D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181601"/>
            <a:ext cx="340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B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Monotype Sorts"/>
              </a:rPr>
              <a:t></a:t>
            </a:r>
            <a:endParaRPr lang="en-US" altLang="en-US" sz="2400">
              <a:solidFill>
                <a:srgbClr val="00B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B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2720" name="Rectangle 16">
            <a:extLst>
              <a:ext uri="{FF2B5EF4-FFF2-40B4-BE49-F238E27FC236}">
                <a16:creationId xmlns:a16="http://schemas.microsoft.com/office/drawing/2014/main" id="{E1DCB152-BEE0-4B4A-8125-4DDDCFFA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1788" y="5562600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-3</a:t>
            </a:r>
          </a:p>
        </p:txBody>
      </p:sp>
      <p:sp>
        <p:nvSpPr>
          <p:cNvPr id="72721" name="AutoShape 17">
            <a:extLst>
              <a:ext uri="{FF2B5EF4-FFF2-40B4-BE49-F238E27FC236}">
                <a16:creationId xmlns:a16="http://schemas.microsoft.com/office/drawing/2014/main" id="{857C2CDF-EA1B-4F03-BBBA-89FE209F0CFC}"/>
              </a:ext>
            </a:extLst>
          </p:cNvPr>
          <p:cNvSpPr>
            <a:spLocks/>
          </p:cNvSpPr>
          <p:nvPr/>
        </p:nvSpPr>
        <p:spPr bwMode="auto">
          <a:xfrm>
            <a:off x="2362200" y="2438400"/>
            <a:ext cx="304800" cy="990600"/>
          </a:xfrm>
          <a:prstGeom prst="leftBrace">
            <a:avLst>
              <a:gd name="adj1" fmla="val 2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28E30347-8F9A-4680-AA61-004338AE5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37891" name="Line 5">
            <a:extLst>
              <a:ext uri="{FF2B5EF4-FFF2-40B4-BE49-F238E27FC236}">
                <a16:creationId xmlns:a16="http://schemas.microsoft.com/office/drawing/2014/main" id="{1488ED9E-574D-4C51-AF20-65F11C31C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2" name="Rectangle 6">
            <a:extLst>
              <a:ext uri="{FF2B5EF4-FFF2-40B4-BE49-F238E27FC236}">
                <a16:creationId xmlns:a16="http://schemas.microsoft.com/office/drawing/2014/main" id="{73EAA6D4-1E8A-40F5-844C-53E82A924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37893" name="Rectangle 7">
            <a:extLst>
              <a:ext uri="{FF2B5EF4-FFF2-40B4-BE49-F238E27FC236}">
                <a16:creationId xmlns:a16="http://schemas.microsoft.com/office/drawing/2014/main" id="{89524888-B62C-4E8B-9B97-B132A520D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1145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+ 11y = -5</a:t>
            </a:r>
          </a:p>
        </p:txBody>
      </p:sp>
      <p:sp>
        <p:nvSpPr>
          <p:cNvPr id="37894" name="Rectangle 8">
            <a:extLst>
              <a:ext uri="{FF2B5EF4-FFF2-40B4-BE49-F238E27FC236}">
                <a16:creationId xmlns:a16="http://schemas.microsoft.com/office/drawing/2014/main" id="{58FF0291-CD40-4096-BFEE-34050E0E7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6865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+ 9y = -3</a:t>
            </a:r>
          </a:p>
        </p:txBody>
      </p:sp>
      <p:sp>
        <p:nvSpPr>
          <p:cNvPr id="37895" name="AutoShape 9">
            <a:extLst>
              <a:ext uri="{FF2B5EF4-FFF2-40B4-BE49-F238E27FC236}">
                <a16:creationId xmlns:a16="http://schemas.microsoft.com/office/drawing/2014/main" id="{4693EA66-82E9-4882-8FA5-D852FAE7A9BD}"/>
              </a:ext>
            </a:extLst>
          </p:cNvPr>
          <p:cNvSpPr>
            <a:spLocks/>
          </p:cNvSpPr>
          <p:nvPr/>
        </p:nvSpPr>
        <p:spPr bwMode="auto">
          <a:xfrm>
            <a:off x="2209800" y="25908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A629667-C976-44CA-A409-37680A47F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Examples…</a:t>
            </a:r>
            <a:endParaRPr lang="en-US" altLang="en-US"/>
          </a:p>
        </p:txBody>
      </p:sp>
      <p:sp>
        <p:nvSpPr>
          <p:cNvPr id="74755" name="Line 3">
            <a:extLst>
              <a:ext uri="{FF2B5EF4-FFF2-40B4-BE49-F238E27FC236}">
                <a16:creationId xmlns:a16="http://schemas.microsoft.com/office/drawing/2014/main" id="{37E5E8ED-1C8F-4B38-A5C0-FB08B0B77D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7526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56" name="Rectangle 17">
            <a:extLst>
              <a:ext uri="{FF2B5EF4-FFF2-40B4-BE49-F238E27FC236}">
                <a16:creationId xmlns:a16="http://schemas.microsoft.com/office/drawing/2014/main" id="{E53F12E5-AB97-4DD1-9620-9DA7859E7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0" y="2062163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1.</a:t>
            </a:r>
          </a:p>
        </p:txBody>
      </p:sp>
      <p:sp>
        <p:nvSpPr>
          <p:cNvPr id="74757" name="Rectangle 18">
            <a:extLst>
              <a:ext uri="{FF2B5EF4-FFF2-40B4-BE49-F238E27FC236}">
                <a16:creationId xmlns:a16="http://schemas.microsoft.com/office/drawing/2014/main" id="{E39381CB-7FD9-49E7-A416-C6D255A44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1981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2.</a:t>
            </a:r>
          </a:p>
        </p:txBody>
      </p:sp>
      <p:sp>
        <p:nvSpPr>
          <p:cNvPr id="74758" name="Rectangle 19">
            <a:extLst>
              <a:ext uri="{FF2B5EF4-FFF2-40B4-BE49-F238E27FC236}">
                <a16:creationId xmlns:a16="http://schemas.microsoft.com/office/drawing/2014/main" id="{11DCE34A-A453-4FDB-80BC-E5504F99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25908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4x + y = 9</a:t>
            </a:r>
          </a:p>
        </p:txBody>
      </p:sp>
      <p:sp>
        <p:nvSpPr>
          <p:cNvPr id="74759" name="Rectangle 20">
            <a:extLst>
              <a:ext uri="{FF2B5EF4-FFF2-40B4-BE49-F238E27FC236}">
                <a16:creationId xmlns:a16="http://schemas.microsoft.com/office/drawing/2014/main" id="{CB46FB9C-C064-424D-AF9C-B1F78E785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3124200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+ 2y = 8</a:t>
            </a:r>
          </a:p>
        </p:txBody>
      </p:sp>
      <p:sp>
        <p:nvSpPr>
          <p:cNvPr id="74760" name="AutoShape 21">
            <a:extLst>
              <a:ext uri="{FF2B5EF4-FFF2-40B4-BE49-F238E27FC236}">
                <a16:creationId xmlns:a16="http://schemas.microsoft.com/office/drawing/2014/main" id="{0E464E87-FA02-4F7F-8BCC-5044EA040142}"/>
              </a:ext>
            </a:extLst>
          </p:cNvPr>
          <p:cNvSpPr>
            <a:spLocks/>
          </p:cNvSpPr>
          <p:nvPr/>
        </p:nvSpPr>
        <p:spPr bwMode="auto">
          <a:xfrm>
            <a:off x="2743200" y="2362200"/>
            <a:ext cx="381000" cy="1295400"/>
          </a:xfrm>
          <a:prstGeom prst="leftBrace">
            <a:avLst>
              <a:gd name="adj1" fmla="val 2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4761" name="AutoShape 22">
            <a:extLst>
              <a:ext uri="{FF2B5EF4-FFF2-40B4-BE49-F238E27FC236}">
                <a16:creationId xmlns:a16="http://schemas.microsoft.com/office/drawing/2014/main" id="{B768C265-D852-4FAB-BF26-C0393A17CECF}"/>
              </a:ext>
            </a:extLst>
          </p:cNvPr>
          <p:cNvSpPr>
            <a:spLocks/>
          </p:cNvSpPr>
          <p:nvPr/>
        </p:nvSpPr>
        <p:spPr bwMode="auto">
          <a:xfrm>
            <a:off x="6781800" y="2362200"/>
            <a:ext cx="381000" cy="1295400"/>
          </a:xfrm>
          <a:prstGeom prst="leftBrace">
            <a:avLst>
              <a:gd name="adj1" fmla="val 2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4762" name="Rectangle 23">
            <a:extLst>
              <a:ext uri="{FF2B5EF4-FFF2-40B4-BE49-F238E27FC236}">
                <a16:creationId xmlns:a16="http://schemas.microsoft.com/office/drawing/2014/main" id="{A160B8D6-33B0-4DCD-9DBA-4AE1D6B73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1" y="2514600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2x + 3y = 1</a:t>
            </a:r>
          </a:p>
        </p:txBody>
      </p:sp>
      <p:sp>
        <p:nvSpPr>
          <p:cNvPr id="74763" name="Rectangle 24">
            <a:extLst>
              <a:ext uri="{FF2B5EF4-FFF2-40B4-BE49-F238E27FC236}">
                <a16:creationId xmlns:a16="http://schemas.microsoft.com/office/drawing/2014/main" id="{6B764627-B76E-4809-B740-7BF384F30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1" y="3048000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5x + 7y = 3</a:t>
            </a:r>
          </a:p>
        </p:txBody>
      </p:sp>
      <p:sp>
        <p:nvSpPr>
          <p:cNvPr id="64537" name="Rectangle 25">
            <a:extLst>
              <a:ext uri="{FF2B5EF4-FFF2-40B4-BE49-F238E27FC236}">
                <a16:creationId xmlns:a16="http://schemas.microsoft.com/office/drawing/2014/main" id="{514CC71A-CC78-4491-8FE8-01C394095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4191000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(2, 1)</a:t>
            </a:r>
          </a:p>
        </p:txBody>
      </p:sp>
      <p:sp>
        <p:nvSpPr>
          <p:cNvPr id="64538" name="Rectangle 26">
            <a:extLst>
              <a:ext uri="{FF2B5EF4-FFF2-40B4-BE49-F238E27FC236}">
                <a16:creationId xmlns:a16="http://schemas.microsoft.com/office/drawing/2014/main" id="{FDF575B2-E187-4C71-AD49-3DB04FBBC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1" y="41910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 (2, 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7" grpId="0"/>
      <p:bldP spid="645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2450239-E53B-49C5-98D6-D7D364E30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39939" name="Line 3">
            <a:extLst>
              <a:ext uri="{FF2B5EF4-FFF2-40B4-BE49-F238E27FC236}">
                <a16:creationId xmlns:a16="http://schemas.microsoft.com/office/drawing/2014/main" id="{A2F4FDB3-6FFA-46D4-BC2D-9A9EC5C0E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84B53C8C-0362-4EED-A7FF-8E60363A6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5A91E035-208B-4002-A925-A8D2036EA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1145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+ 11y = -5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AB1CD9FB-B97A-4B1C-84ED-394476CFE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6865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+ 9y = -3</a:t>
            </a:r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2FC1D471-D3E9-458C-B251-5DC42CD07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B587ED8A-1322-4D1C-9078-91618D4C4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0"/>
            <a:ext cx="450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+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EE572943-4407-4446-ACFB-8D0D29B65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3657600"/>
            <a:ext cx="213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12x + 20y = -8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9BB0B868-0F58-4340-900F-0CA8E9EF8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425" y="3657601"/>
            <a:ext cx="47731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When we add equations together,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nothing cancels out</a:t>
            </a:r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359A84A6-5963-4BAC-9668-84638B58A6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3886200"/>
            <a:ext cx="990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  <p:bldP spid="153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0085F23-F631-4923-A1C0-49FE63C09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41987" name="Line 3">
            <a:extLst>
              <a:ext uri="{FF2B5EF4-FFF2-40B4-BE49-F238E27FC236}">
                <a16:creationId xmlns:a16="http://schemas.microsoft.com/office/drawing/2014/main" id="{EC4DB0D7-E822-4276-AC58-30D561F212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C6DF86E7-554C-492E-9455-929A9A02A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AF07D789-E2BF-4E66-AF3F-F38FE987F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1145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+ 11y = -5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61721F09-E41E-47E2-B32E-86259D9DF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6865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+ 9y = -3</a:t>
            </a:r>
          </a:p>
        </p:txBody>
      </p:sp>
      <p:sp>
        <p:nvSpPr>
          <p:cNvPr id="41991" name="Line 12">
            <a:extLst>
              <a:ext uri="{FF2B5EF4-FFF2-40B4-BE49-F238E27FC236}">
                <a16:creationId xmlns:a16="http://schemas.microsoft.com/office/drawing/2014/main" id="{FC81E878-E617-4FA9-9C92-141D0D86B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7" name="Oval 13">
            <a:extLst>
              <a:ext uri="{FF2B5EF4-FFF2-40B4-BE49-F238E27FC236}">
                <a16:creationId xmlns:a16="http://schemas.microsoft.com/office/drawing/2014/main" id="{6F123F5F-6667-4BEA-A036-1B08C1C7B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667000"/>
            <a:ext cx="609600" cy="1066800"/>
          </a:xfrm>
          <a:prstGeom prst="ellips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A23F311-EC81-463E-9FFE-9EEB586CD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44035" name="Line 3">
            <a:extLst>
              <a:ext uri="{FF2B5EF4-FFF2-40B4-BE49-F238E27FC236}">
                <a16:creationId xmlns:a16="http://schemas.microsoft.com/office/drawing/2014/main" id="{93CB1DBB-396F-427B-901F-21BDF5548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EA8A4F6B-A6CC-4C66-8A46-7E39040D6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9BC10C2C-289B-4C1C-B72A-85FCF283B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1145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+ 11y = -5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DEACD378-3E8F-47F0-A667-0709A241C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6865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+ 9y = -3</a:t>
            </a:r>
          </a:p>
        </p:txBody>
      </p:sp>
      <p:sp>
        <p:nvSpPr>
          <p:cNvPr id="44039" name="Line 7">
            <a:extLst>
              <a:ext uri="{FF2B5EF4-FFF2-40B4-BE49-F238E27FC236}">
                <a16:creationId xmlns:a16="http://schemas.microsoft.com/office/drawing/2014/main" id="{2D223B08-0DA5-4E90-8288-9C4EE4C05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87A2A4B8-1D29-4F9E-BAFF-09CEFDE85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266700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 (                  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96337F9-4288-41A9-BE8A-46F9F1E5E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46083" name="Line 3">
            <a:extLst>
              <a:ext uri="{FF2B5EF4-FFF2-40B4-BE49-F238E27FC236}">
                <a16:creationId xmlns:a16="http://schemas.microsoft.com/office/drawing/2014/main" id="{66D2B63E-F371-417C-838B-80C9FEC70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1A8968C9-1DF4-4973-A81F-34278DE0C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9EEA20D6-B53D-426F-B003-800E3B3DE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271145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 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11y = 5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3D22CBC2-3D15-4A23-AE22-9838E007B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6865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+ 9y = -3</a:t>
            </a:r>
          </a:p>
        </p:txBody>
      </p:sp>
      <p:sp>
        <p:nvSpPr>
          <p:cNvPr id="46087" name="Line 7">
            <a:extLst>
              <a:ext uri="{FF2B5EF4-FFF2-40B4-BE49-F238E27FC236}">
                <a16:creationId xmlns:a16="http://schemas.microsoft.com/office/drawing/2014/main" id="{7A179731-E687-4BA5-8D80-3FB5BC3D4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8" name="Rectangle 9">
            <a:extLst>
              <a:ext uri="{FF2B5EF4-FFF2-40B4-BE49-F238E27FC236}">
                <a16:creationId xmlns:a16="http://schemas.microsoft.com/office/drawing/2014/main" id="{4A11A46A-F124-43A9-8C44-D0380B7F1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0"/>
            <a:ext cx="450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+</a:t>
            </a:r>
          </a:p>
        </p:txBody>
      </p:sp>
      <p:sp>
        <p:nvSpPr>
          <p:cNvPr id="18442" name="Line 10">
            <a:extLst>
              <a:ext uri="{FF2B5EF4-FFF2-40B4-BE49-F238E27FC236}">
                <a16:creationId xmlns:a16="http://schemas.microsoft.com/office/drawing/2014/main" id="{D94B9DBA-FFDE-4C4B-B2AD-ED631A101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6670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Line 11">
            <a:extLst>
              <a:ext uri="{FF2B5EF4-FFF2-40B4-BE49-F238E27FC236}">
                <a16:creationId xmlns:a16="http://schemas.microsoft.com/office/drawing/2014/main" id="{DB2D49AD-208A-4061-B992-0601893DC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1242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5BE0FFF9-E72D-4A4E-AAA4-4AC086C6F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373380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-2y = 2</a:t>
            </a:r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D53AAC73-1751-4FD7-A803-5235ECF1F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364" y="4191000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-1</a:t>
            </a:r>
          </a:p>
        </p:txBody>
      </p:sp>
      <p:sp>
        <p:nvSpPr>
          <p:cNvPr id="18452" name="Rectangle 20">
            <a:extLst>
              <a:ext uri="{FF2B5EF4-FFF2-40B4-BE49-F238E27FC236}">
                <a16:creationId xmlns:a16="http://schemas.microsoft.com/office/drawing/2014/main" id="{80CB88ED-E08B-447D-AAA6-7D91BD574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4" y="6019800"/>
            <a:ext cx="184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ANS: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(x,     )</a:t>
            </a:r>
          </a:p>
        </p:txBody>
      </p:sp>
      <p:sp>
        <p:nvSpPr>
          <p:cNvPr id="18460" name="Rectangle 28">
            <a:extLst>
              <a:ext uri="{FF2B5EF4-FFF2-40B4-BE49-F238E27FC236}">
                <a16:creationId xmlns:a16="http://schemas.microsoft.com/office/drawing/2014/main" id="{D3686BDF-C6EE-437A-8C26-C573C5BD2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213" y="6013450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</a:t>
            </a:r>
          </a:p>
        </p:txBody>
      </p:sp>
      <p:sp>
        <p:nvSpPr>
          <p:cNvPr id="18461" name="Rectangle 29">
            <a:extLst>
              <a:ext uri="{FF2B5EF4-FFF2-40B4-BE49-F238E27FC236}">
                <a16:creationId xmlns:a16="http://schemas.microsoft.com/office/drawing/2014/main" id="{BD5DB370-2E9D-4262-9EF8-50608921D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130676"/>
            <a:ext cx="340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Monotype Sorts"/>
              </a:rPr>
              <a:t>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5" grpId="0"/>
      <p:bldP spid="18452" grpId="0"/>
      <p:bldP spid="18460" grpId="0"/>
      <p:bldP spid="184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0DC6EDF-D62F-4570-9389-86B17640D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48131" name="Line 3">
            <a:extLst>
              <a:ext uri="{FF2B5EF4-FFF2-40B4-BE49-F238E27FC236}">
                <a16:creationId xmlns:a16="http://schemas.microsoft.com/office/drawing/2014/main" id="{02FD3622-6E39-4377-8F95-191D9746A3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3475D4F9-4737-4D8B-928B-7EBE19565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AE713BCE-BA8D-4585-9FD0-27DF9165C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+ 11y = -5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9001697E-B505-4414-8D94-CC5F685F4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6865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+ 9y = -3</a:t>
            </a:r>
          </a:p>
        </p:txBody>
      </p:sp>
      <p:sp>
        <p:nvSpPr>
          <p:cNvPr id="48135" name="AutoShape 7">
            <a:extLst>
              <a:ext uri="{FF2B5EF4-FFF2-40B4-BE49-F238E27FC236}">
                <a16:creationId xmlns:a16="http://schemas.microsoft.com/office/drawing/2014/main" id="{713680DF-1E4B-42DC-B84A-BA698969D0F1}"/>
              </a:ext>
            </a:extLst>
          </p:cNvPr>
          <p:cNvSpPr>
            <a:spLocks/>
          </p:cNvSpPr>
          <p:nvPr/>
        </p:nvSpPr>
        <p:spPr bwMode="auto">
          <a:xfrm>
            <a:off x="2209800" y="25908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8136" name="Rectangle 21">
            <a:extLst>
              <a:ext uri="{FF2B5EF4-FFF2-40B4-BE49-F238E27FC236}">
                <a16:creationId xmlns:a16="http://schemas.microsoft.com/office/drawing/2014/main" id="{C1B6D447-28F4-4CB8-99E0-60381DA26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19800"/>
            <a:ext cx="184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ANS: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(x,     )</a:t>
            </a:r>
          </a:p>
        </p:txBody>
      </p:sp>
      <p:sp>
        <p:nvSpPr>
          <p:cNvPr id="48137" name="Rectangle 22">
            <a:extLst>
              <a:ext uri="{FF2B5EF4-FFF2-40B4-BE49-F238E27FC236}">
                <a16:creationId xmlns:a16="http://schemas.microsoft.com/office/drawing/2014/main" id="{D04F5D42-1A0E-4AAF-B27F-9EC60DD7F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1" y="601345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</a:t>
            </a:r>
          </a:p>
        </p:txBody>
      </p:sp>
      <p:sp>
        <p:nvSpPr>
          <p:cNvPr id="48138" name="Rectangle 23">
            <a:extLst>
              <a:ext uri="{FF2B5EF4-FFF2-40B4-BE49-F238E27FC236}">
                <a16:creationId xmlns:a16="http://schemas.microsoft.com/office/drawing/2014/main" id="{5C9976F8-0793-49F1-B451-EFACD992B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1" y="3657600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-1</a:t>
            </a:r>
          </a:p>
        </p:txBody>
      </p:sp>
      <p:sp>
        <p:nvSpPr>
          <p:cNvPr id="19480" name="Rectangle 24">
            <a:extLst>
              <a:ext uri="{FF2B5EF4-FFF2-40B4-BE49-F238E27FC236}">
                <a16:creationId xmlns:a16="http://schemas.microsoft.com/office/drawing/2014/main" id="{28433E36-3BB5-49C9-9AAF-36ED50880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1" y="3124200"/>
            <a:ext cx="539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Lets substitute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-1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into this equation</a:t>
            </a:r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C620C3BF-85B5-4B10-ADE7-6248BEE6E5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33528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82" name="Rectangle 26">
            <a:extLst>
              <a:ext uri="{FF2B5EF4-FFF2-40B4-BE49-F238E27FC236}">
                <a16:creationId xmlns:a16="http://schemas.microsoft.com/office/drawing/2014/main" id="{32FFDAB4-AF81-4FCE-96D5-B2D75C724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14800"/>
            <a:ext cx="211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+ 9(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= -3</a:t>
            </a:r>
          </a:p>
        </p:txBody>
      </p:sp>
      <p:sp>
        <p:nvSpPr>
          <p:cNvPr id="19483" name="Rectangle 27">
            <a:extLst>
              <a:ext uri="{FF2B5EF4-FFF2-40B4-BE49-F238E27FC236}">
                <a16:creationId xmlns:a16="http://schemas.microsoft.com/office/drawing/2014/main" id="{6EEB4034-B4B6-4422-AF4D-1AD57F2A3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4495800"/>
            <a:ext cx="174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-9 = -3</a:t>
            </a:r>
          </a:p>
        </p:txBody>
      </p:sp>
      <p:grpSp>
        <p:nvGrpSpPr>
          <p:cNvPr id="2" name="Group 31">
            <a:extLst>
              <a:ext uri="{FF2B5EF4-FFF2-40B4-BE49-F238E27FC236}">
                <a16:creationId xmlns:a16="http://schemas.microsoft.com/office/drawing/2014/main" id="{235AF18B-4FA9-4646-B207-8E09508E9BE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876800"/>
            <a:ext cx="1600200" cy="457200"/>
            <a:chOff x="816" y="3072"/>
            <a:chExt cx="1008" cy="288"/>
          </a:xfrm>
        </p:grpSpPr>
        <p:sp>
          <p:nvSpPr>
            <p:cNvPr id="48148" name="Rectangle 28">
              <a:extLst>
                <a:ext uri="{FF2B5EF4-FFF2-40B4-BE49-F238E27FC236}">
                  <a16:creationId xmlns:a16="http://schemas.microsoft.com/office/drawing/2014/main" id="{6ADC87C5-9550-4B48-8600-2F4144C7E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72"/>
              <a:ext cx="3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+9</a:t>
              </a:r>
            </a:p>
          </p:txBody>
        </p:sp>
        <p:sp>
          <p:nvSpPr>
            <p:cNvPr id="48149" name="Rectangle 29">
              <a:extLst>
                <a:ext uri="{FF2B5EF4-FFF2-40B4-BE49-F238E27FC236}">
                  <a16:creationId xmlns:a16="http://schemas.microsoft.com/office/drawing/2014/main" id="{6DFF3120-9F1C-4AD9-A8B8-A53DCD28D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3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+9</a:t>
              </a:r>
            </a:p>
          </p:txBody>
        </p:sp>
        <p:sp>
          <p:nvSpPr>
            <p:cNvPr id="48150" name="Line 30">
              <a:extLst>
                <a:ext uri="{FF2B5EF4-FFF2-40B4-BE49-F238E27FC236}">
                  <a16:creationId xmlns:a16="http://schemas.microsoft.com/office/drawing/2014/main" id="{B3DBD845-5822-41FF-BE31-971A33941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36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9488" name="Line 32">
            <a:extLst>
              <a:ext uri="{FF2B5EF4-FFF2-40B4-BE49-F238E27FC236}">
                <a16:creationId xmlns:a16="http://schemas.microsoft.com/office/drawing/2014/main" id="{66EA3840-B8EF-4AAA-98FD-CDAA139B3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495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89" name="Rectangle 33">
            <a:extLst>
              <a:ext uri="{FF2B5EF4-FFF2-40B4-BE49-F238E27FC236}">
                <a16:creationId xmlns:a16="http://schemas.microsoft.com/office/drawing/2014/main" id="{DBD52AC1-4A18-4481-B9ED-07CA7DA2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4102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= 6</a:t>
            </a:r>
          </a:p>
        </p:txBody>
      </p:sp>
      <p:sp>
        <p:nvSpPr>
          <p:cNvPr id="19490" name="Rectangle 34">
            <a:extLst>
              <a:ext uri="{FF2B5EF4-FFF2-40B4-BE49-F238E27FC236}">
                <a16:creationId xmlns:a16="http://schemas.microsoft.com/office/drawing/2014/main" id="{8FDCEADF-45FF-4A1A-8F12-16E8A1629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1" y="5791200"/>
            <a:ext cx="85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= 1</a:t>
            </a:r>
          </a:p>
        </p:txBody>
      </p:sp>
      <p:sp>
        <p:nvSpPr>
          <p:cNvPr id="19491" name="Rectangle 35">
            <a:extLst>
              <a:ext uri="{FF2B5EF4-FFF2-40B4-BE49-F238E27FC236}">
                <a16:creationId xmlns:a16="http://schemas.microsoft.com/office/drawing/2014/main" id="{9646F140-32E3-4FFC-8954-20AAC0FD4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15001"/>
            <a:ext cx="340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Monotype Sorts"/>
              </a:rPr>
              <a:t>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/>
      <p:bldP spid="19482" grpId="0"/>
      <p:bldP spid="19483" grpId="0"/>
      <p:bldP spid="19489" grpId="0"/>
      <p:bldP spid="19490" grpId="0"/>
      <p:bldP spid="194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AFAEEB2-90E8-43B3-9346-A2899171D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50179" name="Line 3">
            <a:extLst>
              <a:ext uri="{FF2B5EF4-FFF2-40B4-BE49-F238E27FC236}">
                <a16:creationId xmlns:a16="http://schemas.microsoft.com/office/drawing/2014/main" id="{7400AA1B-0D87-421D-86D6-11E99FAB1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F7A27486-43A8-4426-93FC-152898D75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CF60CA54-D231-48F2-AB30-31FB39E2E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+ 11y = -5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5A82E898-2168-455C-9B40-5FD53F11E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6865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+ 9y = -3</a:t>
            </a:r>
          </a:p>
        </p:txBody>
      </p:sp>
      <p:sp>
        <p:nvSpPr>
          <p:cNvPr id="50183" name="AutoShape 7">
            <a:extLst>
              <a:ext uri="{FF2B5EF4-FFF2-40B4-BE49-F238E27FC236}">
                <a16:creationId xmlns:a16="http://schemas.microsoft.com/office/drawing/2014/main" id="{33F961B5-6E7E-412A-97E7-D40B3201F485}"/>
              </a:ext>
            </a:extLst>
          </p:cNvPr>
          <p:cNvSpPr>
            <a:spLocks/>
          </p:cNvSpPr>
          <p:nvPr/>
        </p:nvSpPr>
        <p:spPr bwMode="auto">
          <a:xfrm>
            <a:off x="2209800" y="25908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0184" name="Rectangle 8">
            <a:extLst>
              <a:ext uri="{FF2B5EF4-FFF2-40B4-BE49-F238E27FC236}">
                <a16:creationId xmlns:a16="http://schemas.microsoft.com/office/drawing/2014/main" id="{34CE85DD-EFE9-4001-B059-1D5CFC55B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19800"/>
            <a:ext cx="186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ANS: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  ,     )</a:t>
            </a:r>
          </a:p>
        </p:txBody>
      </p:sp>
      <p:sp>
        <p:nvSpPr>
          <p:cNvPr id="50185" name="Rectangle 9">
            <a:extLst>
              <a:ext uri="{FF2B5EF4-FFF2-40B4-BE49-F238E27FC236}">
                <a16:creationId xmlns:a16="http://schemas.microsoft.com/office/drawing/2014/main" id="{91ACF7DD-22A3-4510-9C9E-74E9FDEF5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1" y="601345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</a:t>
            </a:r>
          </a:p>
        </p:txBody>
      </p:sp>
      <p:sp>
        <p:nvSpPr>
          <p:cNvPr id="50186" name="Rectangle 10">
            <a:extLst>
              <a:ext uri="{FF2B5EF4-FFF2-40B4-BE49-F238E27FC236}">
                <a16:creationId xmlns:a16="http://schemas.microsoft.com/office/drawing/2014/main" id="{52B91D63-8286-4129-A75E-56D15B35D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1" y="3657600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-1</a:t>
            </a:r>
          </a:p>
        </p:txBody>
      </p:sp>
      <p:sp>
        <p:nvSpPr>
          <p:cNvPr id="50187" name="Rectangle 11">
            <a:extLst>
              <a:ext uri="{FF2B5EF4-FFF2-40B4-BE49-F238E27FC236}">
                <a16:creationId xmlns:a16="http://schemas.microsoft.com/office/drawing/2014/main" id="{980A3467-64A8-42CD-BF61-C5F4C333E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1" y="3124200"/>
            <a:ext cx="539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Lets substitute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 = -1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into this equation</a:t>
            </a:r>
          </a:p>
        </p:txBody>
      </p:sp>
      <p:sp>
        <p:nvSpPr>
          <p:cNvPr id="50188" name="Line 12">
            <a:extLst>
              <a:ext uri="{FF2B5EF4-FFF2-40B4-BE49-F238E27FC236}">
                <a16:creationId xmlns:a16="http://schemas.microsoft.com/office/drawing/2014/main" id="{D8B797A8-B97E-4F17-BC29-AA9FFF679A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33528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0189" name="Rectangle 13">
            <a:extLst>
              <a:ext uri="{FF2B5EF4-FFF2-40B4-BE49-F238E27FC236}">
                <a16:creationId xmlns:a16="http://schemas.microsoft.com/office/drawing/2014/main" id="{8FB7DBDD-4066-4C0D-B720-02934842E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14800"/>
            <a:ext cx="211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+ 9(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= -3</a:t>
            </a:r>
          </a:p>
        </p:txBody>
      </p:sp>
      <p:sp>
        <p:nvSpPr>
          <p:cNvPr id="50190" name="Rectangle 14">
            <a:extLst>
              <a:ext uri="{FF2B5EF4-FFF2-40B4-BE49-F238E27FC236}">
                <a16:creationId xmlns:a16="http://schemas.microsoft.com/office/drawing/2014/main" id="{A92EFCCB-47FE-45C5-80BE-08FC0E0DB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4495800"/>
            <a:ext cx="174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+ -9 = -3</a:t>
            </a:r>
          </a:p>
        </p:txBody>
      </p:sp>
      <p:grpSp>
        <p:nvGrpSpPr>
          <p:cNvPr id="50191" name="Group 15">
            <a:extLst>
              <a:ext uri="{FF2B5EF4-FFF2-40B4-BE49-F238E27FC236}">
                <a16:creationId xmlns:a16="http://schemas.microsoft.com/office/drawing/2014/main" id="{50825035-C6E8-4374-8309-8F46B5AEDA1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876800"/>
            <a:ext cx="1600200" cy="457200"/>
            <a:chOff x="816" y="3072"/>
            <a:chExt cx="1008" cy="288"/>
          </a:xfrm>
        </p:grpSpPr>
        <p:sp>
          <p:nvSpPr>
            <p:cNvPr id="50197" name="Rectangle 16">
              <a:extLst>
                <a:ext uri="{FF2B5EF4-FFF2-40B4-BE49-F238E27FC236}">
                  <a16:creationId xmlns:a16="http://schemas.microsoft.com/office/drawing/2014/main" id="{A3AC6CA4-F5F2-4A75-AADF-ED3FB5D81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72"/>
              <a:ext cx="3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+9</a:t>
              </a:r>
            </a:p>
          </p:txBody>
        </p:sp>
        <p:sp>
          <p:nvSpPr>
            <p:cNvPr id="50198" name="Rectangle 17">
              <a:extLst>
                <a:ext uri="{FF2B5EF4-FFF2-40B4-BE49-F238E27FC236}">
                  <a16:creationId xmlns:a16="http://schemas.microsoft.com/office/drawing/2014/main" id="{95B35956-E96E-48F8-8A2E-E5DBD7646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3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Osaka" pitchFamily="32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+9</a:t>
              </a:r>
            </a:p>
          </p:txBody>
        </p:sp>
        <p:sp>
          <p:nvSpPr>
            <p:cNvPr id="50199" name="Line 18">
              <a:extLst>
                <a:ext uri="{FF2B5EF4-FFF2-40B4-BE49-F238E27FC236}">
                  <a16:creationId xmlns:a16="http://schemas.microsoft.com/office/drawing/2014/main" id="{1F64EA92-4219-4D22-B9DA-713B7E2E29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36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0192" name="Line 19">
            <a:extLst>
              <a:ext uri="{FF2B5EF4-FFF2-40B4-BE49-F238E27FC236}">
                <a16:creationId xmlns:a16="http://schemas.microsoft.com/office/drawing/2014/main" id="{C4CFEF32-E3F9-4BEC-927D-94EC79968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495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0193" name="Rectangle 20">
            <a:extLst>
              <a:ext uri="{FF2B5EF4-FFF2-40B4-BE49-F238E27FC236}">
                <a16:creationId xmlns:a16="http://schemas.microsoft.com/office/drawing/2014/main" id="{91BF2970-3AE1-482F-B732-229D0919B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4102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6x = 6</a:t>
            </a:r>
          </a:p>
        </p:txBody>
      </p:sp>
      <p:sp>
        <p:nvSpPr>
          <p:cNvPr id="50194" name="Rectangle 21">
            <a:extLst>
              <a:ext uri="{FF2B5EF4-FFF2-40B4-BE49-F238E27FC236}">
                <a16:creationId xmlns:a16="http://schemas.microsoft.com/office/drawing/2014/main" id="{85AE7529-A3B6-4038-B2D9-AF02D9203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1" y="5791200"/>
            <a:ext cx="85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= 1</a:t>
            </a:r>
          </a:p>
        </p:txBody>
      </p:sp>
      <p:sp>
        <p:nvSpPr>
          <p:cNvPr id="50195" name="Rectangle 22">
            <a:extLst>
              <a:ext uri="{FF2B5EF4-FFF2-40B4-BE49-F238E27FC236}">
                <a16:creationId xmlns:a16="http://schemas.microsoft.com/office/drawing/2014/main" id="{0C3263BF-2FDD-447A-A3F7-FFC6AEEDB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6019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</a:p>
        </p:txBody>
      </p:sp>
      <p:sp>
        <p:nvSpPr>
          <p:cNvPr id="50196" name="Rectangle 23">
            <a:extLst>
              <a:ext uri="{FF2B5EF4-FFF2-40B4-BE49-F238E27FC236}">
                <a16:creationId xmlns:a16="http://schemas.microsoft.com/office/drawing/2014/main" id="{6DEEACB6-268C-4BF9-B196-2DFAF29CD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30876"/>
            <a:ext cx="340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Monotype Sorts"/>
              </a:rPr>
              <a:t>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>
            <a:extLst>
              <a:ext uri="{FF2B5EF4-FFF2-40B4-BE49-F238E27FC236}">
                <a16:creationId xmlns:a16="http://schemas.microsoft.com/office/drawing/2014/main" id="{48BB7D19-DC7D-47BF-B509-9439D5FBB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/>
              <a:t>Elimination using Multiplication</a:t>
            </a:r>
            <a:endParaRPr lang="en-US" altLang="en-US"/>
          </a:p>
        </p:txBody>
      </p:sp>
      <p:sp>
        <p:nvSpPr>
          <p:cNvPr id="52227" name="Line 5">
            <a:extLst>
              <a:ext uri="{FF2B5EF4-FFF2-40B4-BE49-F238E27FC236}">
                <a16:creationId xmlns:a16="http://schemas.microsoft.com/office/drawing/2014/main" id="{4D8EC12D-6ADC-4A13-91E3-4926D8D9E4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81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28" name="Rectangle 6">
            <a:extLst>
              <a:ext uri="{FF2B5EF4-FFF2-40B4-BE49-F238E27FC236}">
                <a16:creationId xmlns:a16="http://schemas.microsoft.com/office/drawing/2014/main" id="{65790FF5-9A47-45CD-996E-BC0CF193D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9" y="2057401"/>
            <a:ext cx="2991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Consider the system</a:t>
            </a:r>
          </a:p>
        </p:txBody>
      </p:sp>
      <p:sp>
        <p:nvSpPr>
          <p:cNvPr id="52229" name="Rectangle 7">
            <a:extLst>
              <a:ext uri="{FF2B5EF4-FFF2-40B4-BE49-F238E27FC236}">
                <a16:creationId xmlns:a16="http://schemas.microsoft.com/office/drawing/2014/main" id="{60E52F7E-F7CB-417C-A886-EFD689449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26670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 + 2y = 6</a:t>
            </a:r>
          </a:p>
        </p:txBody>
      </p:sp>
      <p:sp>
        <p:nvSpPr>
          <p:cNvPr id="52230" name="Rectangle 8">
            <a:extLst>
              <a:ext uri="{FF2B5EF4-FFF2-40B4-BE49-F238E27FC236}">
                <a16:creationId xmlns:a16="http://schemas.microsoft.com/office/drawing/2014/main" id="{F06A1F62-CFAC-451E-82C1-AD9B52E44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1242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3x + 3y = -6</a:t>
            </a:r>
          </a:p>
        </p:txBody>
      </p:sp>
      <p:sp>
        <p:nvSpPr>
          <p:cNvPr id="52231" name="AutoShape 9">
            <a:extLst>
              <a:ext uri="{FF2B5EF4-FFF2-40B4-BE49-F238E27FC236}">
                <a16:creationId xmlns:a16="http://schemas.microsoft.com/office/drawing/2014/main" id="{9732EAAC-567A-4EC3-8E7B-F60EC6454D24}"/>
              </a:ext>
            </a:extLst>
          </p:cNvPr>
          <p:cNvSpPr>
            <a:spLocks/>
          </p:cNvSpPr>
          <p:nvPr/>
        </p:nvSpPr>
        <p:spPr bwMode="auto">
          <a:xfrm>
            <a:off x="2209800" y="25908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C6D78E5D-1B8E-4B49-B440-B245CAFC0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1" y="2667001"/>
            <a:ext cx="5112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Multiply by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-3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to eliminate the x term</a:t>
            </a:r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60A20A06-64AB-4891-BF9C-9485E1CF5D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2895600"/>
            <a:ext cx="914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42" name="Oval 14">
            <a:extLst>
              <a:ext uri="{FF2B5EF4-FFF2-40B4-BE49-F238E27FC236}">
                <a16:creationId xmlns:a16="http://schemas.microsoft.com/office/drawing/2014/main" id="{20E96686-40FE-49B7-ACB4-3B7FE06DB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667000"/>
            <a:ext cx="609600" cy="9906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3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  <p:bldP spid="225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rafting">
  <a:themeElements>
    <a:clrScheme name="Drafting 3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000000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rafting">
      <a:majorFont>
        <a:latin typeface="Trebuchet MS"/>
        <a:ea typeface="Osaka"/>
        <a:cs typeface=""/>
      </a:majorFont>
      <a:minorFont>
        <a:latin typeface="Trebuchet M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Draft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3">
        <a:dk1>
          <a:srgbClr val="000000"/>
        </a:dk1>
        <a:lt1>
          <a:srgbClr val="FFFFFF"/>
        </a:lt1>
        <a:dk2>
          <a:srgbClr val="000000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5">
        <a:dk1>
          <a:srgbClr val="000000"/>
        </a:dk1>
        <a:lt1>
          <a:srgbClr val="FFFFFF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750</Words>
  <Application>Microsoft Office PowerPoint</Application>
  <PresentationFormat>Widescreen</PresentationFormat>
  <Paragraphs>189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Osaka</vt:lpstr>
      <vt:lpstr>Arial</vt:lpstr>
      <vt:lpstr>Calibri</vt:lpstr>
      <vt:lpstr>Calibri Light</vt:lpstr>
      <vt:lpstr>Times New Roman</vt:lpstr>
      <vt:lpstr>Trebuchet MS</vt:lpstr>
      <vt:lpstr>Office Theme</vt:lpstr>
      <vt:lpstr>Drafting</vt:lpstr>
      <vt:lpstr>Elimination using Multiplication</vt:lpstr>
      <vt:lpstr>Elimination using Multiplication</vt:lpstr>
      <vt:lpstr>Elimination using Multiplication</vt:lpstr>
      <vt:lpstr>Elimination using Multiplication</vt:lpstr>
      <vt:lpstr>Elimination using Multiplication</vt:lpstr>
      <vt:lpstr>Elimination using Multiplication</vt:lpstr>
      <vt:lpstr>Elimination using Multiplication</vt:lpstr>
      <vt:lpstr>Elimination using Multiplication</vt:lpstr>
      <vt:lpstr>Elimination using Multiplication</vt:lpstr>
      <vt:lpstr>Elimination using Multiplication</vt:lpstr>
      <vt:lpstr>Elimination using Multiplication</vt:lpstr>
      <vt:lpstr>Elimination using Multiplication</vt:lpstr>
      <vt:lpstr>Elimination using Multiplication</vt:lpstr>
      <vt:lpstr>Examples</vt:lpstr>
      <vt:lpstr>More complex Problems</vt:lpstr>
      <vt:lpstr>More complex Problems</vt:lpstr>
      <vt:lpstr>More complex Problems</vt:lpstr>
      <vt:lpstr>More complex Problems</vt:lpstr>
      <vt:lpstr>More complex Problems</vt:lpstr>
      <vt:lpstr>Examples…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Elimination using Multiplication</dc:title>
  <dc:creator>Anthony Calise</dc:creator>
  <cp:lastModifiedBy>Anthony Calise</cp:lastModifiedBy>
  <cp:revision>1</cp:revision>
  <dcterms:created xsi:type="dcterms:W3CDTF">2020-09-17T15:36:53Z</dcterms:created>
  <dcterms:modified xsi:type="dcterms:W3CDTF">2020-09-17T15:38:42Z</dcterms:modified>
</cp:coreProperties>
</file>