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74" r:id="rId3"/>
    <p:sldId id="256" r:id="rId4"/>
    <p:sldId id="257" r:id="rId5"/>
    <p:sldId id="259" r:id="rId6"/>
    <p:sldId id="261" r:id="rId7"/>
    <p:sldId id="262" r:id="rId8"/>
    <p:sldId id="263" r:id="rId9"/>
    <p:sldId id="264" r:id="rId10"/>
    <p:sldId id="260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2" r:id="rId19"/>
    <p:sldId id="273" r:id="rId20"/>
  </p:sldIdLst>
  <p:sldSz cx="9144000" cy="6858000" type="screen4x3"/>
  <p:notesSz cx="7170738" cy="9477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61759" y="0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/>
          <a:lstStyle>
            <a:lvl1pPr algn="r">
              <a:defRPr sz="1200"/>
            </a:lvl1pPr>
          </a:lstStyle>
          <a:p>
            <a:fld id="{C8270083-A598-40D5-BDA6-5EF439CB4D0B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01861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1759" y="9001861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 anchor="b"/>
          <a:lstStyle>
            <a:lvl1pPr algn="r">
              <a:defRPr sz="1200"/>
            </a:lvl1pPr>
          </a:lstStyle>
          <a:p>
            <a:fld id="{CA040C05-1821-4827-8FB1-345D00BB5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61759" y="0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/>
          <a:lstStyle>
            <a:lvl1pPr algn="r">
              <a:defRPr sz="1200"/>
            </a:lvl1pPr>
          </a:lstStyle>
          <a:p>
            <a:fld id="{4D2B942B-3D5E-4A1B-A73A-6150745A4366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6025" y="711200"/>
            <a:ext cx="4738688" cy="355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25" tIns="47563" rIns="95125" bIns="475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7074" y="4501753"/>
            <a:ext cx="5736590" cy="4264819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01861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61759" y="9001861"/>
            <a:ext cx="3107320" cy="473869"/>
          </a:xfrm>
          <a:prstGeom prst="rect">
            <a:avLst/>
          </a:prstGeom>
        </p:spPr>
        <p:txBody>
          <a:bodyPr vert="horz" lIns="95125" tIns="47563" rIns="95125" bIns="47563" rtlCol="0" anchor="b"/>
          <a:lstStyle>
            <a:lvl1pPr algn="r">
              <a:defRPr sz="1200"/>
            </a:lvl1pPr>
          </a:lstStyle>
          <a:p>
            <a:fld id="{805A34D1-40DE-4BD1-8B75-40DD627A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5CE27-C79F-45A9-87AC-3923EC9AFE62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099" y="4501753"/>
            <a:ext cx="5258541" cy="4264819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63440-36D7-4AA0-AF17-7F2EFED74FA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099" y="4501753"/>
            <a:ext cx="5258541" cy="4264819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84690-99F7-4E5A-AC9F-072394140A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9EC31-656D-4CA3-94C4-CE82D6DA99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FFB48-D26A-4307-ADA2-9D67CC988D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9F46A-A629-46F8-A5FA-176887177B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8FEC-FF5C-4930-883B-90BFC58C2A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5E2C1-D776-4626-A7B5-C170564836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3FCA1-29C0-4518-A9D3-7E7F5C0193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A3296-A4AC-4A25-96E9-CF4CA1947D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DFBD-1A1C-4DEF-B616-C56D35F39F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4EFC7-A62B-4E96-A910-6CD1059A6E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FA82-E604-4961-93B2-4A319DAEE4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30F6D-2EDC-4EE5-85DB-D58E1B695235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C8F08-26C3-4882-86E8-DCA50FCDD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9DAD7A-24C1-4DF6-828A-28AC746D19F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97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7" name="Picture 8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5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14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5-8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 Black" pitchFamily="34" charset="0"/>
              </a:rPr>
              <a:t>Applying Special Right Triangles</a:t>
            </a:r>
            <a:endParaRPr lang="en-US" sz="240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52400"/>
            <a:ext cx="8077200" cy="449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3333CC"/>
                </a:solidFill>
                <a:latin typeface="Verdana" pitchFamily="34" charset="0"/>
              </a:rPr>
              <a:t>Drill: Tuesday, </a:t>
            </a:r>
            <a:r>
              <a:rPr lang="en-US" altLang="en-US" sz="2800" b="1" dirty="0" smtClean="0">
                <a:solidFill>
                  <a:srgbClr val="3333CC"/>
                </a:solidFill>
                <a:latin typeface="Verdana" pitchFamily="34" charset="0"/>
              </a:rPr>
              <a:t>1/13</a:t>
            </a:r>
            <a:endParaRPr lang="en-US" altLang="en-US" sz="28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For Exercises 1 and 2, find the value of </a:t>
            </a:r>
            <a:r>
              <a:rPr lang="en-US" altLang="en-US" sz="2400" b="1" i="1" dirty="0">
                <a:solidFill>
                  <a:srgbClr val="000000"/>
                </a:solidFill>
                <a:latin typeface="Verdana" pitchFamily="34" charset="0"/>
              </a:rPr>
              <a:t>x</a:t>
            </a: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. Give your answer in simplest radical form.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 				</a:t>
            </a: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 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Simplify each expression.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				</a:t>
            </a: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4.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pic>
        <p:nvPicPr>
          <p:cNvPr id="7206" name="Picture 3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476250" cy="781050"/>
          </a:xfrm>
          <a:prstGeom prst="rect">
            <a:avLst/>
          </a:prstGeom>
          <a:noFill/>
        </p:spPr>
      </p:pic>
      <p:pic>
        <p:nvPicPr>
          <p:cNvPr id="7207" name="Picture 3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0"/>
            <a:ext cx="685800" cy="800100"/>
          </a:xfrm>
          <a:prstGeom prst="rect">
            <a:avLst/>
          </a:prstGeom>
          <a:noFill/>
        </p:spPr>
      </p:pic>
      <p:pic>
        <p:nvPicPr>
          <p:cNvPr id="7208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505200"/>
            <a:ext cx="2057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09" name="Picture 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276600"/>
            <a:ext cx="22860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Special Right Triangle #2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840881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2400" y="57150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767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463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577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91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533400"/>
            <a:ext cx="380527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2806">
            <a:off x="5113486" y="475905"/>
            <a:ext cx="3296066" cy="256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 Pairs…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66177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2400" y="54864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Lesson Quiz: Part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I			Name: ______________</a:t>
            </a:r>
            <a:endParaRPr lang="en-US" altLang="en-US" sz="240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7924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Find the values of the variables. Give your answers in simplest radical form.</a:t>
            </a: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					</a:t>
            </a: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2.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 </a:t>
            </a: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3.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 					</a:t>
            </a: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4.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 </a:t>
            </a:r>
            <a:endParaRPr lang="en-US" sz="2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2743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6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524000"/>
            <a:ext cx="2667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7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581400"/>
            <a:ext cx="20478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8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3810000"/>
            <a:ext cx="21717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2400" y="57150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6868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Find the perimeter and area of each figure. </a:t>
            </a:r>
            <a:r>
              <a:rPr lang="en-US" sz="2400" b="1" dirty="0" smtClean="0">
                <a:solidFill>
                  <a:srgbClr val="000000"/>
                </a:solidFill>
                <a:latin typeface="Verdana" pitchFamily="34" charset="0"/>
              </a:rPr>
              <a:t>            Give </a:t>
            </a: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your answers in simplest radical form.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5.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a square with diagonal length 20 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cm</a:t>
            </a:r>
            <a:endParaRPr lang="en-US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0" fontAlgn="base" hangingPunct="0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pitchFamily="34" charset="0"/>
              </a:rPr>
              <a:t>6.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 an equilateral triangle with height 24 in.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2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5.8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Right Triangles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990600" y="1295400"/>
            <a:ext cx="2971800" cy="26670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6200000">
            <a:off x="4724400" y="2057400"/>
            <a:ext cx="3810000" cy="19812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54102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Special Triangle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 colored piece of paper and cut it into a square.</a:t>
            </a:r>
          </a:p>
          <a:p>
            <a:r>
              <a:rPr lang="en-US" dirty="0" smtClean="0"/>
              <a:t>Fold the square in half on a diagonal.</a:t>
            </a:r>
          </a:p>
          <a:p>
            <a:r>
              <a:rPr lang="en-US" dirty="0" smtClean="0"/>
              <a:t>What type of triangle have you folded from the square? (Label the measures for each angle)</a:t>
            </a:r>
          </a:p>
          <a:p>
            <a:r>
              <a:rPr lang="en-US" dirty="0" smtClean="0"/>
              <a:t>Label the two legs of the triangle “x”</a:t>
            </a:r>
          </a:p>
          <a:p>
            <a:r>
              <a:rPr lang="en-US" dirty="0" smtClean="0"/>
              <a:t>On a separate sheet of paper find the length of the hypotenuse in terms of “x”.</a:t>
            </a:r>
            <a:endParaRPr lang="en-US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2400" y="57912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5000"/>
          </a:blip>
          <a:srcRect/>
          <a:stretch>
            <a:fillRect/>
          </a:stretch>
        </p:blipFill>
        <p:spPr bwMode="auto">
          <a:xfrm>
            <a:off x="1676400" y="0"/>
            <a:ext cx="530553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-16000" contrast="12000"/>
          </a:blip>
          <a:srcRect/>
          <a:stretch>
            <a:fillRect/>
          </a:stretch>
        </p:blipFill>
        <p:spPr bwMode="auto">
          <a:xfrm>
            <a:off x="0" y="3733800"/>
            <a:ext cx="896815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599"/>
            <a:ext cx="9144000" cy="290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26045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891020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" y="51816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Special Right Triangle #2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795841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2400" y="5867400"/>
            <a:ext cx="88392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600" b="0" dirty="0" smtClean="0"/>
              <a:t>SWBAT: Justify </a:t>
            </a:r>
            <a:r>
              <a:rPr lang="en-US" altLang="en-US" sz="2600" b="0" dirty="0"/>
              <a:t>and apply properties of 45°-45°-90° </a:t>
            </a:r>
            <a:r>
              <a:rPr lang="en-US" altLang="en-US" sz="2600" b="0" dirty="0" smtClean="0"/>
              <a:t>triangles and 30</a:t>
            </a:r>
            <a:r>
              <a:rPr lang="en-US" altLang="en-US" sz="2600" b="0" dirty="0" smtClean="0"/>
              <a:t>°-60°-90</a:t>
            </a:r>
            <a:r>
              <a:rPr lang="en-US" altLang="en-US" sz="2600" b="0" dirty="0"/>
              <a:t>°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559</Words>
  <Application>Microsoft Office PowerPoint</Application>
  <PresentationFormat>On-screen Show (4:3)</PresentationFormat>
  <Paragraphs>51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Default Design</vt:lpstr>
      <vt:lpstr>Slide 1</vt:lpstr>
      <vt:lpstr>5.8 Special Right Triangles</vt:lpstr>
      <vt:lpstr>Special Triangle #1</vt:lpstr>
      <vt:lpstr>Slide 4</vt:lpstr>
      <vt:lpstr>Slide 5</vt:lpstr>
      <vt:lpstr>Slide 6</vt:lpstr>
      <vt:lpstr>Slide 7</vt:lpstr>
      <vt:lpstr>Slide 8</vt:lpstr>
      <vt:lpstr>Special Right Triangle #2</vt:lpstr>
      <vt:lpstr>Special Right Triangle #2</vt:lpstr>
      <vt:lpstr>Slide 11</vt:lpstr>
      <vt:lpstr>Slide 12</vt:lpstr>
      <vt:lpstr>Slide 13</vt:lpstr>
      <vt:lpstr>Slide 14</vt:lpstr>
      <vt:lpstr>Slide 15</vt:lpstr>
      <vt:lpstr>In Pairs…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F8a Special Right Triangles</dc:title>
  <dc:creator>Megan</dc:creator>
  <cp:lastModifiedBy>acalise2</cp:lastModifiedBy>
  <cp:revision>24</cp:revision>
  <dcterms:created xsi:type="dcterms:W3CDTF">2011-02-06T18:51:55Z</dcterms:created>
  <dcterms:modified xsi:type="dcterms:W3CDTF">2015-01-13T13:03:04Z</dcterms:modified>
</cp:coreProperties>
</file>