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2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2EF38-5FA9-4B91-9073-8ACBBCEB773F}" v="87" dt="2021-01-19T19:44:25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04.511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67 0,'-6'18,"-1"18,0 14,1 5,2-1,1-4,2-5,-6-3,-1-4,1 4,1 1,2-7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22.852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1,'0'6,"0"1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23:50.58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2BE1-2151-4EBE-B148-C9F45D01F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004B4-CC5B-4C68-8A85-6E368ECAC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7E7E0-BEC2-49BE-B145-952A8A88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92D1-494A-443C-A16A-70D4CE8C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3BBF-6422-47ED-A8AD-192D59ED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B1C5-D7E0-4F43-B9C9-36319A78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87C3E-C46F-427D-A94B-8613BBA76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3F23-792D-47A7-87D2-9EE1521E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B14A-A5F7-4835-91E6-A2441E12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2FA5-15C2-4636-ADE4-8D31F130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7B227-D5CF-41EE-ADC0-63BE2781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A42F7-C8D4-4558-8017-A892D1450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CCE3-F8FD-4E7F-9AFB-94866B33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F464-7667-45CE-945E-E88370EA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BCA9E-521A-4F3F-8CDF-9847DC43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9675-D7F6-46A9-B6F3-A087D98F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AE40-008B-4F82-824B-F4256F20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CE177-10C7-4595-B989-C0796442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73DF-DA8A-4649-989D-8D7060CA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82F9-8D79-411F-AAF3-CBFC3AC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D171-594F-41C2-AFD6-BA506C4E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5B317-5C1C-42B5-8810-6048A5BDE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88C2B-3DD2-4B23-994D-72A21ADF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28C6E-D355-452F-BA79-0F820ECE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7815-D759-4ECD-957B-0C21D43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7AA9-1323-4F68-A8B0-5EFDB01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3538A-4424-4B67-9526-6F2DCEFE0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0C204-17E9-4AB0-ABCE-33A37C05D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E36EB-49F6-4B33-A1C3-B568AA66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5157C-EB1E-4AEC-AE7C-944235A1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894C1-8E43-4B78-B982-99115934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5835-A108-4E22-9916-1039372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BA879-AD91-42BC-AB06-EB402A77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8B9F4-5DC8-4BCD-AB22-43C534BC0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D3FC6-E032-4DB1-9F2E-562A78B2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B6404-F665-48EA-887D-DDFFEC865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6DDF2-8751-4970-B779-C24D6A52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680A7-8167-464A-809C-1B982C0A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D2C3D-61CB-42C9-8510-75C32792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3AB9-9345-4514-9BEB-4E497918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D8755-79FC-468B-9927-73C96E02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D8F58-C95C-463D-9152-9D5F9490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EB458-6C27-41CA-BE61-65D0A9ED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C7E7F-C5C2-4207-83FE-C532617B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82599-8E6F-44F9-AF1A-C41C6AFB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292C7-7A7D-4402-BE1A-54D56984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1E95-8B71-4513-9816-660D851F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4B93-DDFB-419B-AB38-7CD53996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BCDF7-AC45-4507-8AF1-DC900B66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D5F86-30A4-428F-A7B0-54134644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BA308-BFF5-47AD-994E-BEC7446F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E4164-B1D1-4F40-A832-FCEB2E9C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1210-6B93-4736-8E56-E929D334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71805-1043-4B05-A520-87816EBBC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B00D2-A10B-4F10-918F-F20872E3C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DB940-5E04-4151-94D8-C8161975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3668E-CB1C-4E75-90E0-5CAB798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E423-09DC-4837-BF73-8865B620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F871F-06A9-49A7-B9D2-70AD0ABA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668E-46B5-4D6F-A083-8D673EF4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B067-0F1F-480E-B761-016342D07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4AF2-FE8D-4424-9A88-D2FEFD3B587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7E97-8B51-4EB0-BA45-821E98207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8ADF-4E3D-48E5-830D-1C6E0D33F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68" Type="http://schemas.openxmlformats.org/officeDocument/2006/relationships/image" Target="../media/image39.png"/><Relationship Id="rId7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60-0966-45B2-9D8D-2EFC21D96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Algebra II</a:t>
            </a:r>
            <a:br>
              <a:rPr lang="en-US" dirty="0"/>
            </a:br>
            <a:r>
              <a:rPr lang="en-US" dirty="0"/>
              <a:t>Final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406D-01C1-4D9F-B19F-5992B1B66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165169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C473E-89A2-4D76-B0B8-BFE1A6F9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2266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(2i – 3)5i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(5 – 3i)(6 + 2i)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4i – 2 + 4i</a:t>
            </a:r>
            <a:r>
              <a:rPr lang="en-US" baseline="30000" dirty="0"/>
              <a:t>2</a:t>
            </a:r>
            <a:r>
              <a:rPr lang="en-US" dirty="0"/>
              <a:t> – 6i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FFF8EB-BD6B-4B87-8BE9-3793DF20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Imaginary Numbers (i)</a:t>
            </a:r>
            <a:br>
              <a:rPr lang="en-US" dirty="0"/>
            </a:br>
            <a:r>
              <a:rPr lang="en-US" dirty="0"/>
              <a:t>Simplify the expression of 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89718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C206-46D5-4944-A841-12121794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with non-real Solutions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13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83AC-4832-4403-AB1E-1B8410FE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Simplify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/>
                  <a:t> 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49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0982-6D3F-4991-8F4D-D16C45C8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following about the rational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lphaUcParenR"/>
                </a:pPr>
                <a:r>
                  <a:rPr lang="en-US" dirty="0"/>
                  <a:t>Vertical Asymptote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Y-intercept</a:t>
                </a:r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this graph a continuous function?  Why or why not?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88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D2CF-58B0-404C-B3CB-FC086D29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value of x in the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Solve the equation for x: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EB42685-3B96-46AE-93C7-AC59BB876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607" y="3429000"/>
            <a:ext cx="3712786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475F-66B0-4549-B0FF-A4DE4BB5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x-values for which the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+10 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are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equal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14:cNvPr>
              <p14:cNvContentPartPr/>
              <p14:nvPr/>
            </p14:nvContentPartPr>
            <p14:xfrm>
              <a:off x="8693403" y="387666"/>
              <a:ext cx="24120" cy="183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84763" y="378666"/>
                <a:ext cx="417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14:cNvPr>
              <p14:cNvContentPartPr/>
              <p14:nvPr/>
            </p14:nvContentPartPr>
            <p14:xfrm>
              <a:off x="10696443" y="1352466"/>
              <a:ext cx="360" cy="50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0687803" y="1343826"/>
                <a:ext cx="18000" cy="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246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6606-9374-415C-9EE5-07A42127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x: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2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FACF-2E94-4546-B035-3ACCC7D4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Determine the inverse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22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43B1-296C-4AD5-BAF4-2E933FCF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Match the angles with their correct </a:t>
                </a:r>
                <a:r>
                  <a:rPr lang="en-US" b="1" u="sng" dirty="0"/>
                  <a:t>sine value </a:t>
                </a:r>
                <a:r>
                  <a:rPr lang="en-US" dirty="0"/>
                  <a:t>from looking at the unit circle.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A.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        	B.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C.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	D.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		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		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			4)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14:cNvPr>
              <p14:cNvContentPartPr/>
              <p14:nvPr/>
            </p14:nvContentPartPr>
            <p14:xfrm>
              <a:off x="4133244" y="38766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4604" y="37866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346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756F06-2B56-4C36-AB70-7D562662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3696F-F4D1-4184-B40F-9029FF28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021" y="1574409"/>
            <a:ext cx="5157787" cy="823912"/>
          </a:xfrm>
        </p:spPr>
        <p:txBody>
          <a:bodyPr/>
          <a:lstStyle/>
          <a:p>
            <a:r>
              <a:rPr lang="en-US" dirty="0"/>
              <a:t>Convert to radians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DDBF1D-7371-4E04-B96E-B9964D9DB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Convert to degrees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180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229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Algebra II Final Exam Review</vt:lpstr>
      <vt:lpstr>Rational Functions</vt:lpstr>
      <vt:lpstr>Rational Functions</vt:lpstr>
      <vt:lpstr>Logs</vt:lpstr>
      <vt:lpstr>Systems </vt:lpstr>
      <vt:lpstr>Radical Equations</vt:lpstr>
      <vt:lpstr>Inverses</vt:lpstr>
      <vt:lpstr>Trig</vt:lpstr>
      <vt:lpstr>Trig</vt:lpstr>
      <vt:lpstr>Imaginary Numbers (i) Simplify the expression of complex numbers</vt:lpstr>
      <vt:lpstr>Solving Quadratics with non-real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 Final Exam Review</dc:title>
  <dc:creator>Novack, Angela M</dc:creator>
  <cp:lastModifiedBy>Calise, Anthony J.</cp:lastModifiedBy>
  <cp:revision>8</cp:revision>
  <dcterms:created xsi:type="dcterms:W3CDTF">2021-01-12T13:22:35Z</dcterms:created>
  <dcterms:modified xsi:type="dcterms:W3CDTF">2021-06-11T16:41:13Z</dcterms:modified>
</cp:coreProperties>
</file>