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3" r:id="rId7"/>
    <p:sldId id="264" r:id="rId8"/>
    <p:sldId id="262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2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6-11T16:50:53.06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11740" units="cm"/>
          <inkml:channel name="Y" type="integer" max="6604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1-06-11T16:50:55.622"/>
    </inkml:context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11537 8171 0,'-117'117'156,"-40"40"-140,-39-39-16,78 39 16,-39-39-16,39 0 15,79-79-15,-40-39 16,40 40-16,0-1 15,39 0-15,0 0 16,-39 1-16,-1-1 16,1-39-1,39 39-15,0 1 16,0-1 0,0 0-1,39 0 1,-39 1-16,40-40 15,-40 39 1,39-39 0,0 39-16,0 1 15,79 77 1,-39-38-16,-40-40 16,0 40-16,40-40 15,-40 0-15,0 1 16,0-1-1,1 0 1,-40-78 218,0 0-218,39-1-16,0 1 16</inkml:trace>
  <inkml:trace contextRef="#ctx1" brushRef="#br0">15774 8384 0,'0'0'0,"0"0"0,0 0 0,0 0 16,0 0-16,0 0 15,64-39 1,-51 33-16,12 6 15,1 0-15,13 6 16,12 7-16,13 13 16,13 25-1,13 33-15,13 25 16,-14 13-16,-12 13 16,-25 0-16,-27-7 15,-12 14-15,-13-1 16,-25 7-16,-27-1 15,1-12 1,-13-25-16,0-21 16,12-18-16,1-20 15,25-12-15,13-20 16,13-12 0</inkml:trace>
  <inkml:trace contextRef="#ctx1" brushRef="#br0" timeOffset="624.16">17853 8339 0,'0'0'0,"0"0"16,0 0-16,0 0 15,0 0-15,-90-26 16,52 20-1,-14-1-15,14 1 16,-13 6-16,12 6 16,-12 7-16,-14 19 15,1 26 1,-13 45-16,0 32 16,13 25-16,0 20 15,13 13-15,12 6 16,13 0-16,1-25 15,25-39 1,13-33-16,-1-12 16,14-6-16,13-14 15,25-5-15,26-14 16,38-12-16</inkml:trace>
  <inkml:trace contextRef="#ctx1" brushRef="#br0" timeOffset="1378.49">22859 8095 0,'0'0'0,"0"0"16,0 0-16,0 0 16,64 6-1,33 1-15,63 12 16,58 20-16,39 38 16,12 45-16,-31 38 15,-39 20 1,-45 0-16,-45-13 15,-38-6-15,-33 12 16,-31 0-16,-33 14 16,-32 25-16,-38 25 15,-26-5 1,-19-33-16,-1-39 16</inkml:trace>
  <inkml:trace contextRef="#ctx1" brushRef="#br0" timeOffset="2736.37">11974 8416 0,'0'0'15,"0"0"-15,0 0 16,0 0-16,0 0 15,0 0-15,0 0 16,13 103 0,13-33-16,-1 14 15,14 12-15,12 1 16,1-14-16,12-6 16,13-6-16,-13 0 15,13-1 1,-13 7-16,13 13 15,0 13-15,0 0 16,13-7-16,-13-12 16,-13-20-16,-25-26 15,-1-18 1</inkml:trace>
  <inkml:trace contextRef="#ctx1" brushRef="#br0" timeOffset="3260.3">13271 8255 0,'0'0'16,"0"0"-16,0 0 15,0 0-15,0 0 16,-77 45-16,38 0 16,1 7-1,-14 6-15,1 6 16,12 0-16,-12 0 16,13 7-16,-14 6 15,1 0 1,0 0-16,-1 7 15,-12 12-15,-13 20 16,-26 25 0,13 13-16,1-6 15,12-26-15,25-32 16,1-26-16,25-25 16,1-20-16</inkml:trace>
  <inkml:trace contextRef="#ctx1" brushRef="#br0" timeOffset="4080.53">13566 8956 0,'0'0'0,"0"0"16,0 0 0,0 0-16,0 0 15,0 0-15,0 0 16,0 0-16,0 0 15,64 38 1,-51-19-16,13 7 16,-14 6-16,14 7 15,0 19-15,12 32 16,1 32-16,12 25 16,-12 7-1,-1-12-15,-12-33 16,-1-32-16,-12-19 15,-13-20-15,0-12 16,0-7 0</inkml:trace>
  <inkml:trace contextRef="#ctx1" brushRef="#br0" timeOffset="4576.81">13065 9553 0,'0'0'15,"0"0"-15,0 0 16,0 0 0,0 0-16,0 0 15,0 0-15,0 0 16,0 0-16,0 0 15,77 45 1,-38-26-16,25 7 16,0-7-16,0 0 15,13 1-15,-12-1 16,-1-6-16,0 0 16,0 0-1,0-7-15,0 0 16,1-6-16,12 0 15,-13-6-15,13 0 16,-13-1 0</inkml:trace>
  <inkml:trace contextRef="#ctx1" brushRef="#br0" timeOffset="5280.88">15029 8487 0,'0'0'16,"0"0"-16,0 0 16,0 0-16,0 0 15,0 83 1,0 1-16,13 38 15,-13 38-15,13 27 16,-13 18-16,13-12 16,-13-26-16,0-32 15,13-32 1,-13-26-16,12-13 16,-12-19-16,13-13 15,-13-6 1</inkml:trace>
  <inkml:trace contextRef="#ctx1" brushRef="#br0" timeOffset="5786.94">15517 8744 0,'0'0'15,"0"0"-15,0 0 16,0 0-16,-51 109 16,25-32-1,-13 19-15,1 26 16,-1 26-16,14 6 15,-1 0-15,26-19 16,0-26 0,26-19-16,-1-13 15,14-12-15,12-20 16,1-13-16,12-19 16,13-20-1,0-25-15,25-39 16,-12-38-16,0-26 15,-13 0-15,-38 7 16,-14 12-16,-25 7 16,-12-13-1,-14-13-15,-25-6 16,-1 19-16,-12 19 16,0 26-16,12 32 15,14 26-15,12 19 16</inkml:trace>
  <inkml:trace contextRef="#ctx1" brushRef="#br0" timeOffset="6516.95">17725 8384 0,'0'0'0,"0"0"16,0 0-16,0 0 15,64 103-15,0 25 16,26 65-16,13 25 15,-1 20 1,14-7-16,-13-25 16,-1-46-16,-12-38 15,-13-38-15,-13-33 16,0-25-16,1-20 16,-1-18-1</inkml:trace>
  <inkml:trace contextRef="#ctx1" brushRef="#br0" timeOffset="6879.64">18867 8140 0,'0'0'0,"0"0"16,0 0-16,-64 77 15,0 32-15,-26 65 16,-13 38-1,1 6-15,-1 0 16,0-6-16,13-13 16,13-19-16,26-38 15,0-33-15,25-32 16,13-26 0</inkml:trace>
  <inkml:trace contextRef="#ctx1" brushRef="#br0" timeOffset="7384.86">20343 9380 0,'0'0'0,"0"0"15,0 0 1,0 0-16,0 0 16,0 0-16,0 0 15,0 0-15,0 0 16,0 0-1,0 0-15,0 70 16,39-57-16,12-7 16,26-6-16,13-12 15,13-8-15,12-5 16,-12-1 0,0-6-16</inkml:trace>
  <inkml:trace contextRef="#ctx1" brushRef="#br0" timeOffset="8051.28">22012 9225 0,'0'0'16,"0"0"-16,0 0 15,0 0-15,0 0 16,90-77-16,-26 7 16,26-14-1,-13-6-15,6 7 16,-12 18-16,-1 21 16,-5 18-16,-1 26 15,13 32 1,25 58-16,14 83 15,-13 65-15,-33 32 16,-38-13-16,-32-52 16,-32-12-16,-32-13 15,-26-13 1,-19-19-16,6-46 16,7-31-16,13-32 15,19-27-15,12-12 16,7-19-16,7-19 15,12-14 1,20-12-16,19-7 16,19-6-16,32 0 15,19 13-15,20 25 16,12 27 0,7 24-16,20 27 15,12 32-15,-7 6 16,-6-13-16,-12-26 15</inkml:trace>
  <inkml:trace contextRef="#ctx1" brushRef="#br0" timeOffset="16138.48">13925 4806 0,'0'0'0,"0"0"0,0 0 16,129-51-16,-1-26 15,65-52-15,12-12 16,-13-13-16,-12-1 16,-13 1-1,13-26-15,-1-12 16,-12 12-16,-13 26 15,-12 38-15,-14 13 16,-13 13 0,1 13-16,-1 0 15,-12 13-15,-13 0 16,-26 12-16,0 1 16,-25 12-16</inkml:trace>
  <inkml:trace contextRef="#ctx1" brushRef="#br0" timeOffset="16860.24">13861 4266 0,'0'0'16,"0"0"-16,0 0 16,0 0-1,0 0-15,0 0 16,0 0-16,0 0 15,0 0-15,0 0 16,0 65 0,0-52-16,-13 25 15,0 13-15,1 14 16,-14 25-16,0-13 16,1 13-16,-1-13 15,0-13 1,13-13-16,1 1 15,-1-27-15,0 1 16,13 0-16,0-13 16,0-13-1,0 13-15,0-13 16,13 12-16,0-12 16,12 13-16,39-13 15,26-13-15,26 1 16,38-1-1,-13-13-15,-25 0 16,-39 13-16,-13 1 16,-26-1-16,-12 0 15,-13 0-15</inkml:trace>
  <inkml:trace contextRef="#ctx1" brushRef="#br0" timeOffset="17700.18">17263 1620 0,'0'0'0,"0"0"16,38 77-16,26 64 15,39 78-15,13 51 16,-1-13 0,-38-65-16,-26-38 15,-12-38-15,-26-39 16,0-38-1,-13-14-15,-13-12 16,13-13-16,0 0 16,0 0-16,-116-257 15,78 52-15,-1-39 16,26 12-16,26 14 16,0 12-1,13 27-15,-1 37 16,1 39-16,0 39 15,-1 39-15,1 25 16,-26 0-16,103 115 16,-13 65-1,-1 51-15,1 39 16,-13-26-16,-25-38 16,-14-39-1,-12-39-15,0-12 16,-1-39-16,-12-13 15,0-25-15,0-27 16,0 1-16</inkml:trace>
  <inkml:trace contextRef="#ctx1" brushRef="#br0" timeOffset="18059.73">17507 2596 0,'0'0'0,"0"0"16,0 0-16,0 0 15,0 0 1,0 0-16,0 0 16,77-25-16,12-27 15,40-25-15,-1-26 16,13 1 0,-12-1-16,-14 13 15,14 0-15,-27 13 16,-12 0-16,-26 25 15,-25 1-15</inkml:trace>
  <inkml:trace contextRef="#ctx1" brushRef="#br0" timeOffset="18533.12">19329 939 0,'0'0'0,"0"0"0,0 77 15,26 26-15,0 51 16,-1 13 0,14 13-16,-14-13 15,1-13-15,0-13 16,-13-25 0,12-39-16,-12-13 15,0-38-15,0-13 16</inkml:trace>
  <inkml:trace contextRef="#ctx1" brushRef="#br0" timeOffset="18948.2">18610 913 0,'0'0'0,"0"0"15,0 0-15,0 0 16,129 52-16,-14-1 16,26 1-16,13-1 15,13 0 1,-25-12-16,-14-13 15,-25 12-15,-26-12 16,-26 12-16,-13 14 16,-12 12-1,-26 0-15,-26 26 16,-12 26-16,-13 12 16,-14 14-16,1-40 15,26-12-15,-1-38 16,26-27-1,1-25-15,12 0 16,0 0-16</inkml:trace>
  <inkml:trace contextRef="#ctx1" brushRef="#br0" timeOffset="19326.16">21101 1093 0,'0'0'0,"0"0"16,0 0-16,25 129 16,1-26-16,12-1 15,1 1 1,-13-13-16,-1-39 15,-12-12-15,0-26 16,-13-13-16</inkml:trace>
  <inkml:trace contextRef="#ctx1" brushRef="#br0" timeOffset="19678.07">20446 721 0,'0'0'0,"0"0"16,64 25-16,39 1 15,51 0-15,26-1 16,-14-12-16,-24 0 15,-27-13 1,-25 0-16,-26 13 16,-13-13-16,-25 13 15,-26 13-15,0 25 16,-51 39-16,-39 64 16,-26 0-1,14-25-15,12-39 16,26-39-16,12-12 15</inkml:trace>
  <inkml:trace contextRef="#ctx1" brushRef="#br0" timeOffset="21531.39">16018 5885 0,'0'0'0,"0"0"15,0 0-15,0 0 16,0 0-16,0 0 15,0 0 1,0 0-16,77-26 16,12-25-16,53-13 15,63-39-15,65-13 16,38-25-16,25 0 16,27 0-1,12-1-15,13-25 16,13 0-16,-26 0 15,-38 13-15,0 38 16,-52 26 0,-25 13-16,-39 26 15,-25 12-15,-39 14 16,-13-1-16,-26 0 16,-25 14-1,0-1-15,-39 0 16</inkml:trace>
  <inkml:trace contextRef="#ctx1" brushRef="#br0" timeOffset="22234.15">16890 4806 0,'0'0'0,"0"0"16,0 0-16,0 0 15,0 0-15,0 0 16,0 0-16,-51 77 16,13-51-1,-1 12-15,-12 14 16,-14 12-16,-12 13 16,13 13-16,13-13 15,0 0 1,12-13-16,1-12 15,25-14-15,-13 1 16,13-13-16,13-14 16,0 1-1,0-13-15,0 13 16,26-13-16,12 0 16,27 0-16,24-13 15,27 13-15,12-13 16,-12 13-1,12-12-15,-12 12 16,-14 0-16,-12-13 16,0 13-1,0-26-15,-13 0 16</inkml:trace>
  <inkml:trace contextRef="#ctx1" brushRef="#br0" timeOffset="23253.82">21922 3406 0,'0'0'0,"0"0"15,0 0 1,0 0-16,0 0 16,26 115-16,-1-25 15,1 13 1,25 38-16,-12-12 15,12-1-15,-12-25 16,-14-13-16,-12-39 16,0-12-16,0-13 15,-13-14 1,0-12-16,0 0 16,0 0-16,0 0 15,-90-141-15,39 51 16,12 0-1,-12 0-15,12 13 16,14 0-16,-1 13 16,13 13-16,0-1 15,1 27-15,12-1 16,0 0 0,12 13-16,1 13 15,0 0-15,-13 0 16,77 13-16,-26 13 15,14-13 1,-1 12-16,0-12 16,0 13-16,-6-26 15,-7 13-15,-6-13 16,6-13-16,7-26 16,0-12-1,0-26-15,0-39 16,-7-12-16,-6 12 15,-7 26-15,-12 13 16,0 13 0,-1 13-16,-5 12 15,-1 13-15,7 13 16,-1 13-16,14 26 16,31 51-16,20 52 15,13 38 1,-7 25-16,-12-37 15,-20-27-15,-7-25 16,-18-26-16,-7-26 16,-6 1-1,-7-27-15,-6-25 16,0 0-16,6-25 16</inkml:trace>
  <inkml:trace contextRef="#ctx1" brushRef="#br0" timeOffset="23726.22">24297 2853 0,'0'0'0,"0"0"15,0 0-15,19 90 16,7-13-16,6 39 16,19 12-1,0-12-15,14-13 16,5-13-16,7-26 15,7-25-15,5-1 16,1-38 0,-6 0-16,-1-38 15,7-27-15,-13-37 16,-26-14-16,-25 13 16,-20 0-16,-18 13 15,-14-12 1,-6 12-16,0 13 15,0 12-15,0 14 16,6 0 0,13 12-16,13-12 15,19-26-15</inkml:trace>
  <inkml:trace contextRef="#ctx1" brushRef="#br0" timeOffset="24231.08">26415 1800 0,'0'0'16,"0"0"-16,0 0 16,6 90-16,13 25 15,7 40-15,0-1 16,6 13-16,0-13 16,0-26-1,0 1-15,-6-14 16,-7-25-16,-6-13 15,0-25 1,-7-1-16,0-25 16,7 0-16,0-1 15,6-25-15,1 0 16,18 0-16,26-25 16,33-14-1,24-12-15,14-1 16,-6-12-16,-14 13 15,-25 12-15,-13 1 16,-13 12-16,-12-13 16,-8 1-1,1-1-15</inkml:trace>
  <inkml:trace contextRef="#ctx1" brushRef="#br0" timeOffset="24518.49">28995 1736 0,'0'0'0,"0"0"16,19 77-16,7 38 15,6 52 1,6 26-16,-6-26 16,0-26-16,-6-25 15,-7-26 1,0-26-16,-6-38 16,-6-26-16,-7 0 15</inkml:trace>
  <inkml:trace contextRef="#ctx1" brushRef="#br0" timeOffset="24789.39">27653 2121 0,'0'0'0,"0"0"16,64-39-16,58-12 16,97-39-1,63-25-15,26-27 16,7-25-16,-14 0 16,-12 0-1,-13 0-15,-7 13 16,-12-13-16</inkml:trace>
  <inkml:trace contextRef="#ctx1" brushRef="#br0" timeOffset="28616.58">9985 11653 0,'0'0'0,"0"0"0,0 0 16,0 0-16,0 0 15,64 0 1,13 0-16,77-6 16,77 0-16,90-1 15,77 7-15,77 19 16,51 14-1,26 12-15,26 6 16,38 0-16,-13 1 16,39-7-16,38-13 15,13-7-15,64-12 16,14-19 0,50-26-16,26-13 15,26-7-15,-51 1 16,-27 0-16,-76 19 15,-96 6 1,-78 13-16,-102 7 16,-96 6-16,-71 12 15,-65 8-15,-50-1 16</inkml:trace>
  <inkml:trace contextRef="#ctx1" brushRef="#br0" timeOffset="29721.51">15170 12540 0,'0'0'0,"0"0"15,0 0-15,0 0 16,0 0 0,0 0-16,0 0 15,0 0-15,-77 51 16,26-12-16,0 25 15,-26 26 1,0 19-16,-13 13 16,0 13-16,13 19 15,-13 45-15,26 58 16,13 58-16,12 26 16,39-27-1,39-12-15,12-38 16,26-46-16,0-38 15,13-39-15,-13-38 16,0-26-16,13-26 16,0-25-1</inkml:trace>
  <inkml:trace contextRef="#ctx1" brushRef="#br0" timeOffset="30063.38">15876 13471 0,'0'0'0,"0"0"16,0 0-1,0 0-15,0 0 16,39 122-16,12 13 16,26 39-1,26 6-15,0-13 0,12-26 16,-12-13 0,-1 1-16,1-14 15,-26-12-15,0-19 16,-25-26-16,-14-20 15,13-19-15</inkml:trace>
  <inkml:trace contextRef="#ctx1" brushRef="#br0" timeOffset="30385.33">17327 13536 0,'0'0'15,"0"0"-15,0 0 16,0 0-16,-77 32 16,25 13-16,-25 25 15,-25 46 1,-14 32-16,-12 12 15,-1 1-15,14-7 16,-1 0 0,27 0-16,12-6 15,12-13-15,14-26 16,13-25-16,12-27 16,13-24-16</inkml:trace>
  <inkml:trace contextRef="#ctx1" brushRef="#br0" timeOffset="30712.81">18238 14486 0,'0'0'0,"0"0"15,0 0-15,0 0 16,0 0-16,0 0 16,90 13-1,-39-7-15,26 1 16,0-1-16,13-6 15,0 0-15,26-6 16,-1-7 0,13-13-16</inkml:trace>
  <inkml:trace contextRef="#ctx1" brushRef="#br0" timeOffset="31293.62">20202 13863 0,'0'0'0,"0"0"16,0 0-1,0 0-15,39-90 16,12 52-16,0-1 16,26 7-16,0 6 15,0 26-15,13 39 16,26 64 0,12 102-16,-38 84 15,-26 32-15,-51-12 16,-52-7-16,-25-13 15,-26-32 1,-25-45-16,-1-52 16,1-51-16,12-44 15,13-33-15,0-32 16,13-32 0,-12-33-16,24-25 15,14-6-15,38 0 16,26-7-16,38-13 15,26-19 1,52 13-16,12 39 16,0 51-16,13 38 15,26 33-15,12 38 16,1 26-16,-26 6 16,-26-6-1,-13-13-15,-25-45 16,-26-39-16</inkml:trace>
  <inkml:trace contextRef="#ctx1" brushRef="#br0" timeOffset="31679.23">21704 12000 0,'0'0'0,"0"0"0,0 0 16,0 0 0,90 32-16,25 20 15,52 31-15,38 33 16,1 38-1,-1 45-15,-32 26 16,-38 19-16,-45 13 16,-51-13-16,-39 0 15,-39 26-15,-38 32 16,-45 0 0,-19-13-16,6-39 15,7-38-15,19-38 16,19-33-1,32-38-15</inkml:trace>
  <inkml:trace contextRef="#ctx1" brushRef="#br1" timeOffset="35897.67">17596 11377 0,'0'0'0,"0"0"15,0 0-15,0 0 16,-89 0-16,63 0 15,0 0 1,0 0-16,26-6 16,0 6-16,0 0 15,180-135-15,128-51 16,142-71 0,114-32-16,40-26 15,-27 19-15,14 1 16,-27-1-16,-24 20 15,-27 19 1,-64 33-16,-44 44 16,-65 38-16,-52 33 15,-56 19-15,-66 20 16,-56 25-16,-53 25 16,-37 20-16,-20 0 15</inkml:trace>
  <inkml:trace contextRef="#ctx1" brushRef="#br1" timeOffset="36495.71">14464 16452 0,'0'0'0,"0"0"15,0 0-15,90-116 16,64-19-16,90-51 15,103-52 1,89-44-16,39-14 16,39-25-16,12-13 15,-13 26-15,1-7 16,-27-6-16,-12 19 16,-64 32-16,-39 20 15,-51 38 1,-26 19-16,-25 7 15,-39 19-15,-13 19 16,-12 19-16,-27 33 16,-25 19-1,-25 13-15,-14 12 16,-25 1-16</inkml:trace>
  <inkml:trace contextRef="#ctx1" brushRef="#br1" timeOffset="37163.01">25972 10439 0,'0'0'0,"0"0"16,0 0-1,0 0-15,0 0 16,70 7-16,1-7 16,25 0-16,20-7 15,25 1-15,19-7 16,7 0 0,7 0-16,-1 1 15,-19 5-15,-26 7 16</inkml:trace>
  <inkml:trace contextRef="#ctx1" brushRef="#br1" timeOffset="37485.29">26062 11968 0,'0'0'0,"0"0"16,0 0-16,0 0 15,0 0 1,128-77-16,-25 26 15,31-13-15,14-1 16,12 1 0,1 13-16,-7 6 15,-13 13-15,-12 6 16</inkml:trace>
  <inkml:trace contextRef="#ctx1" brushRef="#br1" timeOffset="38038.75">28500 9270 0,'0'0'0,"0"0"16,7 84-16,12 76 15,13 155-15,20 96 16,12 52 0,6 12-16,7-70 15,7-26-15,6-52 16,6-50-16,13-40 16,0-57-16,0-58 15,-6-45-15,-13-45 16</inkml:trace>
  <inkml:trace contextRef="#ctx1" brushRef="#br1" timeOffset="38407.83">29906 9726 0,'0'0'0,"0"0"16,-90 148-16,-13 32 15,-38 83-15,-13 52 16,0 38-16,19 14 16,7-21-1,12 8-15,7-33 16,20-51-16,12-33 16,12-50-16,20-46 15,13-38 1</inkml:trace>
  <inkml:trace contextRef="#ctx1" brushRef="#br1" timeOffset="38843.76">30458 10613 0,'0'0'16,"0"0"-16,0 0 15,13 103-15,0-1 16,6 53-16,-6 44 16,-7 32-1,0 13-15,-6-13 16,-6-38-16,-7-32 15,0-27-15,-6-31 16,0-26 0,0-25-16,-7-27 15</inkml:trace>
  <inkml:trace contextRef="#ctx1" brushRef="#br1" timeOffset="39233.15">29598 11512 0,'0'0'0,"0"0"15,0 0-15,0 0 16,0 0-16,83-6 16,-12-7-16,25 0 15,26 0-15,19 0 16,20-6 0,-1 0-16,-6 0 15,-13-1-15,-25 1 16,-20 0-1,-12-1-15,-7 1 16,-13 0-16,0 0 16,-6-1-16,6 1 15,0-7-15</inkml:trace>
  <inkml:trace contextRef="#ctx1" brushRef="#br1" timeOffset="39598.51">31870 10041 0,'0'0'16,"0"0"-16,-7 180 16,-12 77-16,-7 148 15,-6 57-15,0-19 16,7-38-1,5-90-15,8-52 16,5-77-16,7-57 16,0-58-16,7-39 15</inkml:trace>
  <inkml:trace contextRef="#ctx1" brushRef="#br1" timeOffset="40117.03">32441 10324 0,'0'0'15,"0"0"-15,-6 64 16,-7 52-16,0 76 16,-6 72-1,-1 31-15,8 7 16,-1-6-16,13-33 16,6-32-1,13-19-15,20-26 16,12-31-16,20-40 15,12-44-15,1-39 16,-1-38 0,13-39-16,14-45 15,5-52-15,-19-31 16,-31-13-16,-33-13 16,-26-1-16,-19-18 15,-25-20 1,-27-6-16,-18 7 15,-26 25-15,-13 38 16,6 52-16,7 39 16,20 31-16,24 33 15,14 25 1,6 20-16</inkml:trace>
  <inkml:trace contextRef="#ctx1" brushRef="#br1" timeOffset="41540.62">28552 15019 0,'0'0'16,"0"0"-16,0 0 15,0 0-15,0 0 16,115-70-1,7 25-15,58-7 16,64 1-16,51 6 16,39 13-16,12 6 15,27 7 1,5 0-16,-12 6 16,-7 0-16,-18 0 15,-40-6-15,-25 6 16,-51 0-16,-39 0 15,-26-6 1,-38-7-16,-25 1 16,-20-7-16,-20-13 15,-12-13 1,-6-13-16,-13-25 16,-7-20-16,-6-19 15,-7-32-15,-6-45 16,-13-38-16,-12-39 15,-14-33 1,-12-5-16,-7-7 16,0-13-16,0 13 15,7 32-15,13 19 16,5 20-16,8 19 16,5 13-1,8 19-15,5 45 16,1 25-16,6 33 15,0 13-15,0 12 16,0 7-16,0 13 16,0 6-1,0 0-15,0 7 16,0 6-16,0 7 16,0 5-16,0 8 15,0-1 1,0 7-16,-7 0 15,1-1-15,0 7 16,-7-6-16,-13 0 16,-12 0-1,-14-1-15,-31 1 16,-26 0-16,-33 0 16,-24-1-16,-27 7 15,-25 7-15,-7 0 16,-12-7-1,-7 0-15,0 0 16,0 0-16,0 0 16,-6-6-16,12 0 15,7-1 1,0 1-16,20 0 16,18 6-16,20 0 15,19 7-15,19 6 16,13 6-16,13 7 15,13 13 1,12 12-16,14 20 16,-1 26-16,7 38 15,13 32-15,6 58 16,12 51 0,14 84-16,13 83 15,6 52-15,13 32 16,-7-6-16,0-7 15,1-58 1,-1-45-16,-6-38 16,0-52-16,0-38 15,-6-39-15,-1-25 16,1-20 0,0-6-16,-1-20 15,1-12-15,6-32 16,6-13-16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740" units="cm"/>
          <inkml:channel name="Y" type="integer" max="6604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1-06-11T17:28:30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7030A0"/>
    </inkml:brush>
    <inkml:context xml:id="ctx1">
      <inkml:inkSource xml:id="inkSrc99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1" timeString="2021-06-11T17:34:17.710"/>
    </inkml:context>
  </inkml:definitions>
  <inkml:trace contextRef="#ctx0" brushRef="#br0">9651 1312 0,'0'0'0,"0"0"0,0 0 16,0 0-16,0 0 15,0 0-15,51 64 16,-38-51-16,-13 0 15,13-13 1,-13 0-16,0 0 16,0 0-16,0 0 15,0 0-15,0 0 16,-77-155 0,26 104-16,-1 13 15,1 12-15,-13 13 16,-26 26-16,-13 38 15,-25 39-15,12 26 16,1 25 0,38 0-1,25 1-15,27-14 0,25 1 16,13-27-16,25-12 16,26 0-1,13-25-15,13-27 16,13-12-16,0-26 15,12-13-15,26-38 16,0-14-16,-12-25 16,-1 0-1,-25-12-15,-26-1 16</inkml:trace>
  <inkml:trace contextRef="#ctx0" brushRef="#br0" timeOffset="608.85">10254 746 0,'0'0'0,"0"0"15,0 0-15,26 77 16,0 1 0,12 63-16,1 26 15,12 13-15,-13-13 16,1 0-16,-1-13 15,-12-38-15,-13-27 16,0-24 0,0-14-16,-13-25 15,12-13-15,-12-13 16,0-13-16,13-13 16,0-25-1,0-52-15,13-38 16,12-14-16,1 14 15,-1 13-15,26 25 16,-12 26 0,12 25-16,0 27 15,0 12-15,0 39 16,13 12-16,0 39 16,0 13-1,-25 0-15,-1-13 16,-25 0-16,0 0 15,-14-12-15,-12-14 16,13-25-16,-13-1 16,0-25-1</inkml:trace>
  <inkml:trace contextRef="#ctx0" brushRef="#br0" timeOffset="1274.33">13219 1594 0,'0'0'15,"0"0"-15,0 0 16,0 0-16,0 0 16,-102-64-1,37 13-15,-37-39 16,-1 0-16,-12-13 15,-1 26 1,13 26-16,14 25 16,24 13-16,1 39 15,0 12-15,0 39 16,25 39-16,14 0 16,37 12-1,14 13-15,25-12 16,26-26-16,0-26 15,1-39-15,-14-25 16,0-26-16,13-12 16,0-27-1,13-12-15,-26 0 16,0-26-16,-13 13 16,-25 12-16,0 14 15,-13 25 1,-13 1-16,0 25 15,0 0-15,0 0 16,0 13-16,12 25 16,1 13-1,26 14-15,-1 12 16,14 0-16,-1 0 16,0-26-16</inkml:trace>
  <inkml:trace contextRef="#ctx0" brushRef="#br0" timeOffset="1874.47">13463 1504 0,'0'0'15,"0"0"-15,0 0 16,0 0-16,52 103 15,-14-51-15,1 12 16,-1 13-16,1-13 16,-14 13-1,1-25-15,0-1 16,-14-25-16,-12-1 16,13-25-16,-13 0 15,0 0 1,0-13-16,0-12 15,0-14-15,0-12 16,13-39-16,13-13 16,25-12-16,13 12 15,0 0 1,13 39-16,1 12 16,-14 40-16,-13 12 15,13 25-15,0 14 16,1 25-1,-1 0-15,-26 0 16,1-12-16,-14-1 16,-12-12-16,0-14 15,0 1 1</inkml:trace>
  <inkml:trace contextRef="#ctx0" brushRef="#br0" timeOffset="3005.72">15953 1504 0,'0'0'0,"0"0"16,0 0-16,0 0 16,0 0-16,-77-90 15,0 1 1,-13-1-16,1-13 15,-14 26-15,26 25 16,0 27 0,13 12-16,12 26 15,-12 12-15,13 40 16,12 25-16,14 12 16,25 1-16,13-13 15,12-13-15,27-13 16,12-25-1,0-13-15,0-14 16,-13-24-16,14-14 16,-1-13-16,-13-25 15,0 0 1,-25-13-16,-13 13 16,0 12-16,0 14 15,-13 25-15,12 0 16,-12 26-16,26 12 15,13 40 1,25 76-16,39 77 16,-1 26-16,14 13 15,-26-25-15,-26-40 16,-26-12 0,-25-26-16,-26-12 15,-12-1-15,-40-25 16,-24-1-16,-27-25 15,-38-26 1,-13-38-16,13-13 16,0-39-16,26-12 15,12-26-15,39-14 16,39 1-16,25 0 16,26-13-1,25-25-15,52-39 16,51-26-16,13-26 15,13 13-15,-26 26 16,1 13-16,-27 13 16,-12 12-1,-13 1-15,-13 0 16,-26-1-16,-13 1 16,-12 25-16,-13 0 15,-13 13 1,0 13-16,-13 0 15,0 26-15,0-1 16,1 26-16,-14 1 16,0 25-1,26 0-15,-77 38 16,26 27-16,0 63 16,12 26-16,26 0 15,26-12-15,51-1 16,26-13-1,51-12-15,26-39 16,13-13-16,12-38 16,-12-26-1,0-13-15,-13-12 16,-13-1-16</inkml:trace>
  <inkml:trace contextRef="#ctx0" brushRef="#br0" timeOffset="3822.96">11012 3444 0,'0'0'16,"0"0"-16,0 0 15,0 0-15,0 0 16,0 0 0,0 0-16,0 0 15,0 0-15,0 0 16,0 0-16,-39-77 15,-12-13 1,-26-13-16,0 14 16,-13 11-16,13 27 15,0 0-15,13 25 16,-13 13 0,12 13-16,1 13 15,0 26-15,-13 25 16,13 39-16,13 25 15,25 26 1,26 13-16,13 13 16,12 26-16,27-1 15,12 1-15,-13-39 16,13-26-16,-12-25 16,-1-1-1,0-12-15,-12-13 16,-1-26-16,-12-25 15,-13-14-15</inkml:trace>
  <inkml:trace contextRef="#ctx0" brushRef="#br0" timeOffset="4111.22">9317 4446 0,'0'0'0,"0"0"16,0 0-16,0 0 16,77 39-16,-13-39 15,26-26-15,51-12 16,13-14-1,1-25-15,-14 13 16,-13 13-16,-25-1 16,-1 1-16,-12-1 15</inkml:trace>
  <inkml:trace contextRef="#ctx0" brushRef="#br0" timeOffset="4519.34">11718 2879 0,'0'0'0,"0"0"16,0 0-16,0 0 16,-39 90-1,13-13-15,-25 39 16,-13 25-16,0 0 16,12 1-16,27-14 15,12 13-15,13-12 16,13 25-1,25 0-15,13-13 16,27-12-16,-1-13 16,12-26-16,14-26 15,0 0 1,-13-25-16,-1-27 16</inkml:trace>
  <inkml:trace contextRef="#ctx0" brushRef="#br0" timeOffset="4805.58">12706 3804 0,'0'0'0,"0"0"0,0 0 16,64 51 0,0 1-16,26 12 15,26 26-15,-1 0 16,-12-13-16,0-13 16,-26-25-1,-13-14-15,-13-12 16,-12-13-16</inkml:trace>
  <inkml:trace contextRef="#ctx0" brushRef="#br0" timeOffset="5061.93">13540 3663 0,'0'0'16,"0"0"-16,-38 64 16,-14 13-16,-25 51 15,-38 39 1,12 0-16,0-25 16,26-39-16,26-14 15,13-37-15,12-14 16,0-12-1</inkml:trace>
  <inkml:trace contextRef="#ctx0" brushRef="#br0" timeOffset="5613.02">13065 2532 0,'0'0'16,"0"0"-16,0 0 16,0 0-16,0 0 15,0 0 1,77-13-16,0 0 15,13-12-15,13 25 16,0 0-16,12 13 16,1 38-16,25 26 15,0 64 1,-13 65-16,-12 38 16,-39 26-16,-26-26 15,-38-39-15,-13-12 16,-26-26-1,1-38-15,-27-14 16,14-12-16,-1-26 16,1-25-16,12-14 15</inkml:trace>
  <inkml:trace contextRef="#ctx0" brushRef="#br0" timeOffset="6225.68">15337 3701 0,'0'0'0,"0"0"15,0 0-15,0 0 16,0 0-1,103 0-15,-13 0 16,12 0-16,52-13 16,13-12-16,39-1 15,12-13-15,-26-12 16,1 13 0,-39-14-16,-13 14 15,-25 12-15,-14 0 16,-12 13-16,-26 0 15,-12 1 1,-1 12-16,-25-13 16,0 0-16</inkml:trace>
  <inkml:trace contextRef="#ctx0" brushRef="#br0" timeOffset="6691.33">16557 2738 0,'0'0'0,"0"0"16,0 0-16,0 0 16,0 0-16,89 77 15,-24-39 1,-1-12-16,26 0 16,12-1-16,1 1 15,0 0-15,12-13 16,-25-1-1,-13 1-15,0 0 16,-25 0-16,-14 0 16,1 0-16,-27 0 15,1 12 1,-13 14-16,-13 25 16,-12 13-16,-14 13 15,-12 0-15,12-13 16,14-26-16,12 1 15</inkml:trace>
  <inkml:trace contextRef="#ctx0" brushRef="#br0" timeOffset="7221.09">18841 2147 0,'0'0'16,"0"0"-16,0 0 16,52 103-16,12-14 15,13 27-15,13 0 16,13-14 0,-1 1-16,14 0 15,-14-13-15,1-26 16,-26 0-16,-13-25 15,-12-13 1,-27-14-16,-12-12 16</inkml:trace>
  <inkml:trace contextRef="#ctx0" brushRef="#br0" timeOffset="7500.16">19509 1877 0,'0'0'0,"0"0"16,0 0-16,0 116 15,0-1 1,13 78-16,12 64 15,14 77-15,-1 51 16,27 1-16,-1-52 16,-13-77-16,-12-52 15,-1-38 1</inkml:trace>
  <inkml:trace contextRef="#ctx0" brushRef="#br0" timeOffset="8761.7">5993 939 0,'0'0'15,"0"0"-15,0 0 16,0 0-16,0 0 16,0 103-1,25 0-15,1 38 16,0 13-16,12 13 15,1 0-15,-1-26 16,-12-25 0,0-26-16,-14-26 15,14-25-15,-13-13 16,0-26-16</inkml:trace>
  <inkml:trace contextRef="#ctx0" brushRef="#br0" timeOffset="9286.43">5685 605 0,'0'0'0,"0"0"15,0 0-15,-90 90 16,26 13 0,-13 51-16,12 64 15,14 14-15,25 12 16,26-26-1,26 13-15,38-25 16,26-26-16,38-52 16,14-38-16,12-38 15,0-40-15,25-12 16,27-51 0,38-52-16,-26-38 15,-26-39-15,-38-13 16,-51-12-16,-39-14 15,-51 1-15,-26 0 16,-51 25 0,-26 39-16,-51 25 15,-26 39-15,-38 52 16,-13 25 0,-26 39-16,-26 25 15,1 39-15</inkml:trace>
  <inkml:trace contextRef="#ctx0" brushRef="#br0" timeOffset="10400.03">21640 1260 0,'0'0'0,"0"0"16,0 0 0,77-38-16,-13 12 15,13-12-15,13-1 16,-13 13-16,-13 13 16,-13 1-1,-12 12-15,-14 12 16,1 27-16,-13 0 15,-13 38-15,-13 13 16,-25 51-16,-14 13 16,-25 13-1,13-26-15,0 1 16,13-40-16,12-24 16,13-27-16,14-13 15,12-12 1,12-13-16,14 0 15,13 0-15,12-26 16,26 0-16,13-26 16,0 1-1,6-13-15,-13-14 16,-12 14-16,-13 12 16,-13 1-16</inkml:trace>
  <inkml:trace contextRef="#ctx0" brushRef="#br0" timeOffset="10901.04">22038 631 0,'0'0'16,"0"0"-16,0 0 16,-77 13-16,25 12 15,-12 1-15,-26 25 16,13 26-16,-13 26 16,13 26-1,13 25-15,26-13 16,12 13-16,26 13 15,13 26-15,38 0 16,26 0 0,39-39-16,25-26 15,13-38-15,0-51 16,0-27-16,6-24 16,14-53-16,18-50 15,-19-39 1,-38-13-16,-45-13 15,-39 13-15,-31-13 16,-40 0-16,-37-26 16,-33 27-1,-26 24-15,-25 40 16,-19 25-16,-7 38 16,-13 40-16</inkml:trace>
  <inkml:trace contextRef="#ctx0" brushRef="#br0" timeOffset="11798.41">26158 541 0,'0'0'16,"0"0"-16,0 0 16,0 0-16,-116 0 15,26 13 1,-38 12-16,-39 14 16,-25 25-16,6 13 15,25 13-15,39 13 16,32-13-16,33-13 15,25 0 1,25-26-16,20 1 16,19-1-16,39 1 15,44 12-15,33-13 16,6-12 0,6-1-16,-12 1 15,-13-1-15,-20 14 16,-31-1-16,-33 1 15,-32 12-15,-25 0 16,-26 13 0,-33 13-16,-18 13 15,-20-26-15,-6 0 16,7-26-16,12-12 16,26-26-1,25 0-15,20-26 16</inkml:trace>
  <inkml:trace contextRef="#ctx0" brushRef="#br0" timeOffset="12378.43">26504 1748 0,'0'0'0,"0"0"16,0 0-16,0 0 15,0 0-15,26 90 16,0-38-16,12 12 15,1-13 1,-1-12-16,1-13 16,-7-1-16,-6-25 15,-1 0-15,1-25 16,6-1 0,0-13-16,-6-12 15,-7 12-15,0 1 16,-6 12-16,0 1 15,0 12 1,6 13-16,7 13 16,19-1-16,19 27 15,19 12-15,1 1 16,-7-27-16,-13-12 16,-13-26-1,-6 1-15,-6-27 16,-7-25-16,-13-13 15,-13-39-15,-18-12 16,-14-27 0,-6 1-16,0 39 15,0 12-15,0 26 16</inkml:trace>
  <inkml:trace contextRef="#ctx0" brushRef="#br0" timeOffset="12764.54">28231 1055 0,'0'0'15,"0"0"-15,0 0 16,19 64-16,0 0 15,7 26 1,0 0-16,6 13 16,0 0-16,-6-1 15,-7-25-15,-6-12 16,-7-27-16</inkml:trace>
  <inkml:trace contextRef="#ctx0" brushRef="#br0" timeOffset="13182.28">29078 104 0,'0'0'16,"0"0"-1,0 0-15,32 77 16,0 13-16,20 51 16,18 65-16,1 25 15,-13-25-15,-20-39 16,-6-39 0,-13-51-16,-6-12 15,-6-40-15,-1 1 16,-6-26-16</inkml:trace>
  <inkml:trace contextRef="#ctx0" brushRef="#br0" timeOffset="13445.45">28924 1273 0,'0'0'0,"0"0"16,0 0-1,90 13-15,-26-13 16,13 0-16,13-13 16,6-25-1,0-1-15,-6 1 16,-6-14-16,-14 14 15,1-14-15</inkml:trace>
  <inkml:trace contextRef="#ctx0" brushRef="#br0" timeOffset="13851.35">30785 746 0,'0'0'16,"0"0"-16,0 0 15,0 0-15,0 0 16,-64 0-16,19 0 15,-13 0 1,-12 13-16,-7 13 16,0 12-16,0 14 15,19 25-15,19 0 16,27 0 0,18-13-16,20 13 15,19 1-15,19-14 16,19-13-16,7-12 15,-7-14-15,-5-25 16,5-25 0,20-14-16</inkml:trace>
  <inkml:trace contextRef="#ctx0" brushRef="#br0" timeOffset="14309.25">30978 554 0,'0'0'0,"0"0"15,19 77-15,7 26 16,19 64-1,6 12-15,0-24 16,-6-40-16,-6-25 16,-14-38-16,-5-14 15,-8-12-15,-5-13 16,-7-13 0,0-13-16,0 0 15,0-13-15,6-12 16,7-39-1,13-13-15,12 0 16,14 13-16,5 12 16,1 40-16,-6 12 15,-1 13-15,13 26 16,13 25 0,0 26-16,-13-13 15,-12-12-15,-7-27 16,-13 1-16</inkml:trace>
  <inkml:trace contextRef="#ctx0" brushRef="#br0" timeOffset="15046.85">26543 3252 0,'0'0'16,"0"0"-16,0 0 15,135 51-15,-7 0 16,45 26-16,20 13 16,-7-13-1,-26 1-15,-25-14 16,-19 0-16,-20-25 16,-19-1-16,-13-12 15,-19-26-15</inkml:trace>
  <inkml:trace contextRef="#ctx0" brushRef="#br0" timeOffset="15332.35">27499 2751 0,'0'0'0,"0"0"16,0 0 0,0 0-16,-19 89 15,0-11-15,-13 24 16,-20 40 0,-5-1-16,-1 0 15,6 1-15,14-14 16,12 1-16,13-27 15,13-25-15,7 0 16</inkml:trace>
  <inkml:trace contextRef="#ctx0" brushRef="#br0" timeOffset="16113.46">29418 2506 0,'0'0'0,"0"0"16,0 0-16,0 0 16,0 0-16,0 0 15,0 0-15,0 0 16,0 0 0,0 0-16,-83 52 15,51-26-15,-13-1 16,0 1-16,0 12 15,6-12-15,7 13 16,7-14 0,12 1-16,6-13 15,7 0-15,0 0 16,7-13-16,-1 0 16,1 0-1,-1 0-15,-6 0 16,0 0-16,0 0 15,0 0-15,0 0 16,0 0-16,0 0 16,-6 0-1,-39 38-15,-7 26 16,7-12-16,13 12 16,19-25-16,13-1 15,7-12-15,12-13 16,13-1-1,7 1-15,19-26 16,25 1-16,7-27 16,0 1-16,-20-27 15</inkml:trace>
  <inkml:trace contextRef="#ctx0" brushRef="#br0" timeOffset="16455.09">29033 2442 0,'0'0'0,"0"0"16,0 0-16,19 64 16,1-12-16,12 25 15,0 13 1,6 25-16,1 1 15,6 0-15</inkml:trace>
  <inkml:trace contextRef="#ctx0" brushRef="#br0" timeOffset="17060.52">30509 2635 0,'0'0'16,"0"0"-16,0 0 15,0 0-15,77 77 16,-19-38-16,19 12 16,19 13-1,7 0-15,6 13 16,-6 1-16,-1-14 16,-5-13-16,-20 1 15,-13-27-15,-13 1 16,-19-13-1</inkml:trace>
  <inkml:trace contextRef="#ctx0" brushRef="#br0" timeOffset="17376.91">31709 2237 0,'0'0'0,"0"0"16,0 0-1,13 64-15,-6-13 16,-1 1-16,0 25 15,1 38-15,6 40 16,6 63 0,7 13-16,-1 13 15,7-12-15,0-40 16</inkml:trace>
  <inkml:trace contextRef="#ctx0" brushRef="#br0" timeOffset="19312.59">32030 4986 0,'0'0'15,"0"0"-15,0 0 16,0 0-16,0 0 15,64 0 1,-44 0-16,-1 0 16,-6 0-16,0 0 15,-7 0-15,0 0 16,1 0 0,-1 0-16,1 0 15,-7 0-15,0 0 16,0-13-16,0 13 15,0-13 1,0 13-16,0 0 16,0 0-16,0 0 15,0 0-15,0 0 16,-64-103-16,38 52 16,-6-13-1,0-26-15,0-13 16,0-13-16,-1-12 15,8-13-15,-1-26 16,7-13 0,0-13-16,-1 13 15,7 26-15,1 13 16,5 12-16,1 14 16,-1-1-1,7 26-15,0 0 16,7 13-16,-1 0 15</inkml:trace>
  <inkml:trace contextRef="#ctx0" brushRef="#br0" timeOffset="211308.6">2219 7626 0,'0'0'0,"0"0"0,0 0 16,0 0-16,0 0 16,0 0-1,0 0-15,0 0 16,0 0-16,13 83 16,0-31-16,0 6 15,12 12 1,14 7-16,-1 0 15,1 7-15,25 12 16,0 14-16,0-1 16,0 6-1,-12-5 17,12-8-32,-13-5 0,-12-20 0,12-13 0,-12-13 15,-1-6-15,-12-6 16,-1-13-16</inkml:trace>
  <inkml:trace contextRef="#ctx0" brushRef="#br0" timeOffset="211791.97">3528 7369 0,'0'0'0,"0"0"16,0 0-16,0 0 15,-90 96-15,39-25 16,0 25-16,-13 14 16,-1 5-1,1 1-15,0 19 16,0 19-16,12 32 16,1 13-16,0-6 15,12 6-15,14 7 16,-14 6-1,13-13-15,14-19 16,-1-26-16,0-13 16,13 0-16,0 1 15,-13-7 1,0-7-16,0-19 16,1-25-16,-1-20 15,-13-19-15</inkml:trace>
  <inkml:trace contextRef="#ctx0" brushRef="#br0" timeOffset="212432.07">4029 9013 0,'0'0'16,"0"0"-16,0 0 15,0 0-15,0 0 16,0 0 0,0 0-16,0 0 15,0 0-15,0 0 16,0 0-16,0 0 15,0 0 1,90 13-16,-26-13 16,26-13-16,12-6 15,14-7-15,12 1 16,-12-7 0,-26 6-16,0 0 15,-26 7-15,0 0 16,-13 6-16</inkml:trace>
  <inkml:trace contextRef="#ctx0" brushRef="#br0" timeOffset="212767.18">4311 9399 0,'0'0'0,"0"0"16,0 0-16,0 0 16,0 0-16,0 0 15,64 26 1,-12-26-16,12 0 15,13 0-15,0-7 16,0-6-16,0 0 16,0 1-16,0-1 15,13 0 1,-13 6-16,13 1 16</inkml:trace>
  <inkml:trace contextRef="#ctx0" brushRef="#br0" timeOffset="213846.27">8483 7812 0,'0'0'15,"0"0"1,0 0-16,0 0 16,0 0-16,-116-32 15,1 39-15,-39 18 16,-39 20 0,-25 13-16,13 0 15,12 6-15,26-6 16,26 0-16,26-7 15,38 0-15,25 7 16,27 0 0,25 6-16,25 20 15,39 25-15,52 19 16,25 1-16,26-7 16,0-13-16,13 0 15,-1 7 1,-12 0-16,-39-7 15,-38-19-15,-13-13 16,-38-6-16,-13-14 16,-14-5-1,-12-7-15,0-7 16,-25 1-16,-1-1 16,-25-6-16,-1-6 15,-12-7 1,13-6-16,-1-13 15,1-13-15,-13-25 16,13-26-16,-1-39 16,1-19-16,25-7 15,13 7 1,13-6-16,0-20 16,26-25-16,-13-7 15,13 13-15,-1 32 16,1 26-1,0 19-15,-1 6 16,1 1-16,25-14 16</inkml:trace>
  <inkml:trace contextRef="#ctx0" brushRef="#br0" timeOffset="214312.54">8829 8371 0,'0'0'16,"0"0"-16,0 0 15,52 90 1,12 26-16,52 31 15,12 1-15,0-19 16,-12-20-16,-14-6 16,1-7-1,0 0-15,-13 1 16,12-1-16,-12-6 16,0-13-16,-26-19 15,0-13-15,-12-20 16,-1-12-16</inkml:trace>
  <inkml:trace contextRef="#ctx0" brushRef="#br0" timeOffset="214630.01">9664 8178 0,'0'0'0,"0"0"16,0 0-16,-64 135 16,-1 32-1,-24 58-15,-14 32 16,-13 6-16,1-19 15,12-25-15,13-52 16,26-51 0,0-33-16,25-32 15,1-18-15,25-21 16</inkml:trace>
  <inkml:trace contextRef="#ctx0" brushRef="#br0" timeOffset="-214411.32">10806 9142 0,'0'0'0,"0"0"15,0 0-15,0 0 16,0 0-16,0 0 15,0 0 1,0 0-16,103 32 16,-52-32-16,26-6 15,13-14-15,0-5 16,13-8-16,-14 1 16,1 7-1,-13 5-15,0 1 16,13 0-16,0 0 15,0-7 1,0-13-16</inkml:trace>
  <inkml:trace contextRef="#ctx0" brushRef="#br0" timeOffset="-214081.16">13194 7581 0,'0'0'0,"0"0"15,0 0-15,0 128 16,0 7-1,12 58-15,1 38 16,0 7-16,0-32 16,0-39-16,0-26 15,0-26 1,-1-12-16,14-13 16,0-13-16,-13-19 15,12-19-15</inkml:trace>
  <inkml:trace contextRef="#ctx0" brushRef="#br0" timeOffset="-213437.02">14041 7999 0,'0'0'15,"0"0"-15,0 0 16,0 0-16,0 0 16,51-65-16,-12 20 15,-1-13 1,26-12-16,1-7 15,24 0-15,1 6 16,0 26-16,0 19 16,0 26-1,12 26-15,27 45 16,12 44-16,-13 33 16,-38 38-16,-26 13 15,-25 7-15,-39-13 16,-26-7-1,-25-19-15,-13-13 16,-13-12-16,-13-20 16,0-26-16,13-25 15,13-33-15,0-19 16,25-19 0,-12-6-16,12-13 15,14-13-15,12-1 16,26-5-1,-1-7-15,27-6 16,25-7-16,13 13 16,13 13-16,0 19 15,-13 19 1,26 20-16,12 19 16,1 26-16,-1 6 15,1 6-15,-27-12 16,14-13-16</inkml:trace>
  <inkml:trace contextRef="#ctx0" brushRef="#br1" timeOffset="-206880.48">2065 12617 0,'0'0'0,"0"0"16,0 0-1,0 0-15,0 0 16,0 0-16,26 71 16,25-1-1,26 46-15,39 19 16,12-7-16,13 1 16,-25-20-16,-1 0 15,-12-6-15,-1 6 16,1 0-1,-13-12-15,-13-14 16,0-19-16,0-19 16,-26-25-16,-12-20 15</inkml:trace>
  <inkml:trace contextRef="#ctx0" brushRef="#br1" timeOffset="-206478.36">3580 12604 0,'0'0'0,"0"0"16,0 0-1,0 0-15,-65 32 16,27 0-16,-26 20 16,0 12-16,-13 13 15,12 13 1,-12 13-16,13 0 15,0 6-15,0 13 16,0 26-16,-13 19 16,0 6-16,0-12 15,0-20 1,12-19-16,1-26 16</inkml:trace>
  <inkml:trace contextRef="#ctx0" brushRef="#br1" timeOffset="-205590.19">5069 12938 0,'0'0'0,"0"0"16,0 0-16,0 0 16,0 0-1,0 0-15,0 0 16,77 0-16,-39 0 15,26 0-15,13-6 16,13-7-16,0 0 16,0 0-1,0-6-15,-13 6 16,-13-6-16,0 6 16,0 0-16</inkml:trace>
  <inkml:trace contextRef="#ctx0" brushRef="#br1" timeOffset="-205249.39">5120 13645 0,'0'0'15,"0"0"-15,0 0 16,0 0 0,0 0-16,0 0 15,103-7-15,-39 1 16,0-1-16,0 1 15,13 0-15,0-7 16,0 0 0,13-6-16,0-7 15,13-6-15</inkml:trace>
  <inkml:trace contextRef="#ctx0" brushRef="#br1" timeOffset="-204218.08">8983 11660 0,'0'0'16,"0"0"-16,0 0 15,-64-13-15,-13 13 16,-38 13-16,-39 19 16,-39 19-1,-12 7-15,12 6 16,26 1-16,26-8 15,26 1-15,25-6 16,13-7-16,13-7 16,25 1-1,26-7-15,13 0 16,13 7-16,26 18 16,38 33-16,64 32 15,39 13 1,12 0-16,-12-13 15,-13-19-15,-26-13 16,-26-13-16,-12-13 16,-13 0-16,-13-12 15,-13-1 1,-25-6-16,-14-6 16,-12-1-16,-13 1 15,-13 6-15,-25 6 16,-14 7-1,-12-7-15,-26-6 16,13-19-16,0-13 16,0-20-16,0-18 15,-12-27-15,12-18 16,-1-33 0,40-26-16,12-18 15,13-8-15,39-5 16,13-1-16,12 14 15,0 18-15,14 13 16,-1 7 0,-13 7-16,-12 12 15,12-7-15,-13 1 16,14-20 0,-1-19-16</inkml:trace>
  <inkml:trace contextRef="#ctx0" brushRef="#br1" timeOffset="-203698.61">9304 12424 0,'0'0'0,"0"0"15,0 0-15,0 0 16,77 116-16,-25-33 15,25 20-15,0 6 16,13 1 0,12-8-16,-12-18 15,0-13-15,0-14 16,-13-12 0,0-13-16,-13-6 15,0-7-15,-12-12 16</inkml:trace>
  <inkml:trace contextRef="#ctx0" brushRef="#br1" timeOffset="-203319.48">10421 11763 0,'0'0'16,"0"0"-16,0 0 15,0 64-15,0 7 16,0 44-1,13 78-15,0 77 16,0 96-16,12 45 16,1 6-16,0 1 15,-1-52 1,1-58-16,0-51 16,-14-58-16,-12-31 15,0-27-15,-12-32 16</inkml:trace>
  <inkml:trace contextRef="#ctx0" brushRef="#br1" timeOffset="-202518.08">11936 12630 0,'0'0'15,"0"0"-15,0 0 16,0 0-16,0 0 16,77 0-1,0-7-15,25-5 16,14-1-16,12-7 16,14 1-16,-14-7 15,13 1-15,-25-1 16,-1-6-1,-12 0-15,-26 0 16,-13 0-16,-25 0 16</inkml:trace>
  <inkml:trace contextRef="#ctx0" brushRef="#br1" timeOffset="-202093.7">13964 11352 0,'0'0'16,"0"0"-16,0 0 15,0 0-15,0 0 16,0 0 0,51 115-16,-12-12 15,-1 38-15,14 13 16,-14 1-16,1-14 15,-14-6-15,14-13 16,-14-7 0,14-12-16,-13-19 15,-1-20-15,1-13 16,0-18-16,-1-21 16,1-12-16</inkml:trace>
  <inkml:trace contextRef="#ctx0" brushRef="#br1" timeOffset="-201381.13">15440 11435 0,'0'0'0,"0"0"16,0 0-16,0 0 15,-26-83-15,26 50 16,0-12-16,26-19 15,12-19 1,27-7-16,12 6 16,12 7-16,1 26 15,13 19-15,0 19 16,12 32 0,26 39-16,1 32 15,-1 19-15,-13 26 16,-12 13-16,-26 19 15,-26 19-15,-26 7 16,-25 6 0,-26 19-16,-38 13 15,-26 7-15,-26-32 16,-12-52-16,-14-39 16,27-31-1,-1-26-15,26-26 16,13-19-16,0-13 15,25-7-15,1-12 16,-1-19-16,26-7 16,13-7-1,13-12-15,13-7 16,38 1-16,13 12 16,26 26-16,-14 32 15,40 25 1,12 40-16,13 25 15,0 12-15,-13-5 16,0-14-16,1-19 16,-27-38-16,-12-26 15</inkml:trace>
  <inkml:trace contextRef="#ctx0" brushRef="#br1" timeOffset="-187633.91">12950 14210 0,'0'0'0,"0"0"0,0 0 16,0 0-16,38 77 15,14 7-15,-1 38 16,13 25-16,-13 8 16,-12-8-1,-13-18-15,-13-20 16,-1-26-16,-12-12 15,0-13-15,0-7 16,0-6 0,0-6-16,13-7 15</inkml:trace>
  <inkml:trace contextRef="#ctx0" brushRef="#br1" timeOffset="-187251.08">12475 15636 0,'0'0'0,"0"0"16,0 0-1,0 0-15,0 0 16,0 0-16,0 0 16,0 0-16,103-13 15,12 0-15,39-12 16,26-7 0,-1-7-16,-12-6 15,-25 0-15,-27 0 16,-12 7-16,-13 5 15,-26 1 1,-13 7-16,-25 12 16,-1 0-16,1 6 15,0 1-15</inkml:trace>
  <inkml:trace contextRef="#ctx0" brushRef="#br1" timeOffset="-186889.86">14849 13908 0,'0'0'0,"0"0"15,0 0-15,26 96 16,0 27 0,12 69-16,14 52 15,-14 13-15,-12-13 16,-13-38-16,0-39 16,-26-13-16,13-6 15,0-20 1,0-12-16,0-26 15,0-26-15,13-25 16,-13-27-16,0-12 16,0 0-16</inkml:trace>
  <inkml:trace contextRef="#ctx0" brushRef="#br1" timeOffset="-186354.08">15966 14531 0,'0'0'16,"0"0"-16,0 0 16,0 0-1,0 0-15,77-19 16,0-7-16,52-19 15,12-6 1,-13-1-16,-12 14 16,-26 12-16,-26 13 15,-13 20-15,0 19 16,1 31-16,-1 59 16,-12 64-1,-27 64-15,-12 13 16,-25-13-16,-27-39 15,-12-38-15,-13-51 16,0-39 0,-13-32-16,26-32 15,0-26-15,0-19 16,12-19-16,14-7 16,12 0-16,26 7 15,26-7 1,12 0-16,39 7 15,26 12-15,0 20 16,-13 19-16,25 13 16,1 12-1,-1 7-15,1 1 16,-14-8-16,-12-5 16</inkml:trace>
  <inkml:trace contextRef="#ctx0" brushRef="#br1" timeOffset="-185601.08">1475 15944 0,'0'0'0,"0"0"16,0 0-16,0 0 15,0 0-15,-13 77 16,26 1-16,12 37 16,1 39-1,0 26-15,-1 26 16,-12-14-16,-13-25 15,13-32-15,-13-38 16,0-20 0,0-19-16,0-20 15,13-6-15,-13-6 16,13-13-16,-13-7 16</inkml:trace>
  <inkml:trace contextRef="#ctx0" brushRef="#br1" timeOffset="-185280.95">1192 17062 0,'0'0'0,"0"0"16,0 0-16,0 0 16,-64 13-16,51-7 15,-13 7-15,14-6 16,12-1-1,0 0-15,0 1 16,0-7-16,0 0 16,0 0-16,179-26 15,-50-6 1,25-13-16,13-6 16,-1-1-16,-12 7 15,-12 7-15,-27 6 16,1 0-16,-14-1 15,1-5 1,-13-7-16</inkml:trace>
  <inkml:trace contextRef="#ctx0" brushRef="#br1" timeOffset="-184976.27">3053 15713 0,'0'0'15,"0"0"-15,0 0 16,0 0-16,0 0 16,13 84-1,0 12-15,0 32 16,13 27-16,-1-1 15,1-7-15,0 1 16,-1 0 0,1-13-16,12-13 15,1-26-15,-1-19 16,1-32-16,-13-25 16</inkml:trace>
  <inkml:trace contextRef="#ctx0" brushRef="#br1" timeOffset="-184423.8">3913 15700 0,'0'0'0,"0"0"15,0 0-15,0 0 16,0 0-16,129-58 16,-1 7-16,26 0 15,0 6-15,-26 13 16,-12 19 0,-26 13-16,0 13 15,-26 12-15,0 20 16,-13 26-16,-12 19 15,-26 25 1,-26 27-16,-26 12 16,-38 7-16,-25-27 15,-14-31-15,13-32 16,1-26 0,25-19-16,25-20 15,14-12-15,-1-14 16,14-18-16,12-27 15,13-12-15,13-6 16,12-1 0,27 20-16,12 26 15,0 31-15,13 33 16,26 38-16,12 32 16,1 14-1,-1-8-15,1-12 16,-1-25-16,14-27 15,-1-38-15</inkml:trace>
  <inkml:trace contextRef="#ctx0" brushRef="#br1" timeOffset="-183940.34">16967 9566 0,'0'0'0,"0"0"16,-25 64-16,-39 52 16,-39 96-1,-38 77-15,-39 38 16,-25 14-16,-39 18 15,-13-18-15,-38-1 16,0 1 0,12-39-16,26-52 15,39-31-15,39-59 16,37-44-16,14-20 16,25-12-1,13-14-15,26-12 16,0-6-16</inkml:trace>
  <inkml:trace contextRef="#ctx0" brushRef="#br1" timeOffset="-183599.61">16672 13291 0,'0'0'0,"0"0"16,-51 71-16,-39 64 16,-38 96-16,-52 65 15,-51 18 1,-13 8-16,-26-20 15,-12-13-15,25-26 16,13-32-16,26-12 16,26-27-16,38-38 15,38-25-15,13-26 16,14-13 0,12 0-16</inkml:trace>
  <inkml:trace contextRef="#ctx0" brushRef="#br2" timeOffset="-178810.91">19971 7369 0,'0'0'16,"0"0"-16,0 0 16,0 0-1,0 0-15,0 0 16,26 96-16,-1-31 15,14 18-15,-13 7 16,12 6-16,-12 1 16,12 6-1,1 6-15,12 13 16,0 13 0,14 0-16,-1-7 0,-13-19 15,0-19 1,1-13-16,-14-13 15,1-12-15,-1-14 16,1 1 0,-14-13-16,1-1 15,0-5-15,-13-1 16,-1-6-16,1 0 16,-13-7-16,0 0 15,0 1-15,0-7 16,0 0-1</inkml:trace>
  <inkml:trace contextRef="#ctx0" brushRef="#br2" timeOffset="-178370.35">20857 7324 0,'0'0'0,"0"0"16,0 0-1,0 0-15,0 0 16,0 0-16,0 0 15,0 0-15,0 0 16,0 0 0,-52 103-16,14-26 15,-26 32-15,-1 32 16,1 20-16,-13 32 16,0 25-1,0 13-15,-13-12 16,13-33-16,-12-38 15,11-26-15,14-26 16,13-25 0,12-20-16,1-19 15,12-25-15,1-14 16</inkml:trace>
  <inkml:trace contextRef="#ctx0" brushRef="#br2" timeOffset="-177930.82">22294 7774 0,'0'0'15,"0"0"-15,0 0 16,0 0-16,-6 83 15,-1-12-15,7 25 16,0 20 0,0 12-16,-12 1 15,12-14-15,-13-18 16,13-27-16,-13-12 16,13-19-1,-13-7-15,13-13 16,0-12-16,0-7 15</inkml:trace>
  <inkml:trace contextRef="#ctx0" brushRef="#br2" timeOffset="-177546.11">21421 8461 0,'0'0'0,"0"0"15,0 0 1,0 0-16,0 0 16,0 0-16,0 0 15,0 0-15,0 0 16,103-32-1,-52 19-15,26 0 16,13 0-16,26 0 16,12 1-16,-12-1 15,-14 0 1,-12 0-16,0 0 16,-13 0-16,-6 1 15,-7-8-15,-13 1 16,-12 0-16,-7-1 15,-13 1 1</inkml:trace>
  <inkml:trace contextRef="#ctx0" brushRef="#br2" timeOffset="-177125.1">24014 7401 0,'0'0'0,"0"0"16,0 0-16,0 0 16,0 96-16,0 1 15,0 44 1,-6 39-16,-7 32 16,-6 13-16,0-26 15,6-38-15,0-39 16,0-39-16,7-25 15,-1-13 1,7-19-16,7-7 16,-1-13-16,7-6 15,-13 0 1</inkml:trace>
  <inkml:trace contextRef="#ctx0" brushRef="#br2" timeOffset="-176401.75">25009 7337 0,'0'0'16,"0"0"-16,0 0 15,0 0-15,0 0 16,0 0 0,0 0-16,0 0 15,0 0-15,0 0 16,83-77-16,-44 51 16,6 0-16,0 7 15,0 0 1,0 12-16,0 7 15,0 7-15,12 19 16,14 31-16,6 33 16,6 45-1,-18 13-15,-21-7 16,-18-6-16,-19 0 16,-14 6-16,-12 26 15,-20 7 1,-12-14-16,-7-25 15,-6-32-15,0-26 16,6-19-16,-6-20 16,0-18-1,6-14-15,7-12 16,-1-14-16,1-18 16,12-13-16,14-14 15,18 1-15,27-13 16,31-13-1,32 0-15,14 13 16,5 19-16,-5 26 16,-7 26-16,6 25 15,13 32-15,6 26 16,7 20 0,-13-7-16,-12-13 15,-14-19-15,-12-20 16,-13-12-16,-1-13 15,1-20 1,25-38-16,39-51 16</inkml:trace>
  <inkml:trace contextRef="#ctx0" brushRef="#br2" timeOffset="-175971.25">27871 7408 0,'0'0'16,"0"0"-16,0 0 16,0 0-16,0 0 15,0 0-15,65 38 16,-20-25-1,6-7-15,13-6 16,7-12-16,12-8 16,1 1-16,-1-7 15,-6 1-15,-6-1 16,-7-6 0,-6 0-16</inkml:trace>
  <inkml:trace contextRef="#ctx0" brushRef="#br2" timeOffset="-175616.48">28314 7954 0,'0'0'0,"0"0"16,0 0-16,0 0 15,0 0 1,84 12-16,-46-5 15,7-7-15,6-7 16,1-5-16,12-14 16,7-13-1,6-12-15,12-13 16</inkml:trace>
  <inkml:trace contextRef="#ctx0" brushRef="#br2" timeOffset="-174699.89">31202 6823 0,'0'0'0,"0"0"16,0 0-16,0 0 15,-70-26-15,18 26 16,-25 13-1,-25 13-15,-20 12 16,6 14-16,14-1 16,25-6-1,19 0-15,19-6 16,14-1-16,18 1 16,14 6-16,25 19 15,38 39-15,39 32 16,20 12-1,12 1-15,0-7 16,-12-19-16,-8 7 16,-11-1-16,-21-6 15,-24 0-15,-20-12 16,-20-20 0,-12-13-16,-13-20 15,-13-12-15,-12 0 16,-20-6-1,-13-1-15,-19-5 16,-7-8-16,-5-5 16,5-8-16,7-12 15,13-12-15,0-14 16,12-26 0,7-37-16,20-40 15,18-38-15,20-32 16,19-32-16,7-1 15,6 20-15,0 39 16,-7 45 0,-6 31-16,-6 27 15,0 12-15,-7 13 16,0 6-16,0 1 16,1-7-1,-1-13-15,0-26 16</inkml:trace>
  <inkml:trace contextRef="#ctx0" brushRef="#br2" timeOffset="-174207.18">32050 7587 0,'0'0'0,"0"0"15,0 0-15,19 97 16,6 6 0,14 31-16,-1 21 15,1 5-15,-1-19 16,-5-25-16,-8-26 15,-6-19 1,1-20-16,-7-12 16,-1-14-16,-5 1 15,-1-7-15,1-6 16,-1-6-16,1-1 16,-1-6-16,7-6 15</inkml:trace>
  <inkml:trace contextRef="#ctx0" brushRef="#br2" timeOffset="-173871.93">32839 7260 0,'0'0'16,"0"0"-16,0 0 15,0 83 1,-6 27-16,-20 89 16,-26 90-16,-25 64 15,-12 39-15,-1 12 16,19-50-16,20-59 15,19-57 1,6-45-16,13-39 16,7-26-16,6-19 15,0-25-15</inkml:trace>
  <inkml:trace contextRef="#ctx0" brushRef="#br2" timeOffset="-149054.41">19265 9842 0,'0'0'0,"0"0"0,0 0 16,77 26-16,26 6 15,64 13-15,64 0 16,25-7 0,40-18-16,24-14 15,53-12-15,25-27 16,51-18-16,0-13 15,7 0 1,6-7-16,-32 13 16,-13 20-16,-19 12 15,-51 19-15,-33 7 16,-38 7-16,-51 6 16,-46-7-1,-44 1-15,-32-7 16,-39 0-16,-26-7 15</inkml:trace>
  <inkml:trace contextRef="#ctx0" brushRef="#br2" timeOffset="-148244.97">23071 11043 0,'0'0'15,"0"0"-15,0 0 16,0 0-16,19-70 16,-19 25-16,-13-7 15,-12 1 1,-27-1-16,-25 1 16,-38 13-16,-33 25 15,-25 19-15,-33 26 16,1 20-1,38 12-15,26 0 16,51 0-16,39-6 16,38-6-16,26-1 15,38 20-15,65 25 16,76 32 0,52 14-16,13 5 15,0-5-15,-26-14 16,-32-12-16,-39-26 15,-32-13 1,-25-13-16,-26-13 16,-19-6-16,-20 0 15,-18-6-15,-14-1 16,-12 1-16,-14 6 16,-12 0-1,-19-7-15,-7-18 16,-6-14-16,-7-19 15,-12-12-15,-7-20 16,13-7-16,6-6 16,14-6-1,12-6-15,13-14 16,12-12-16,14-1 16,19-12-1,19-13-15,19-6 16,20-7-16,6-13 15,0-6-15,-13-7 16,-13 7-16,-18 19 16,-14 26-1,-6 19-15,-13 13 16</inkml:trace>
  <inkml:trace contextRef="#ctx0" brushRef="#br2" timeOffset="-147584.18">29046 9347 0,'0'0'0,"0"0"16,0 0-16,0 0 16,0 0-16,90 33 15,45-1 1,70 0-16,52-7 16,31-12-16,1-6 15,0-14 1,-13-6-16,-13 1 15,-25-1-15,-27-6 16,-37-1-16,-40 7 16,-31 1-16,-19-1 15,-27 6-15,-18 1 16,-13-1 0,-14 1-16,-5 0 15</inkml:trace>
  <inkml:trace contextRef="#ctx0" brushRef="#br2" timeOffset="-146982.58">32069 10362 0,'0'0'0,"0"0"16,-71 0 0,-32 7-16,-83 12 15,-70 13-15,-33 0 16,6 0-16,33-6 16,45 0-1,57-7-15,39 0 16,38 7-16,33 6 15,32 7-15,31 31 16,71 46-16,84 51 16,77 32-1,32 7-15,-13 6 16,-32-13-16,-52-26 16,-51-44-16,-44-33 15,-40-19-15,-31-19 16,-20-7-1,-25 1-15,-32 12 16,-45 7-16,-39-14 16,-26-18-16,7-26 15,13-26 1,13-19-16,19-26 16,19-32-16,38-58 15,40-32-15,37-76 16,46-59-16,32-6 15,6 32 1,-13 64-16,-13 64 16,-12 46-16,-7 25 15,-13 19-15,-6-6 16,-6-20 0</inkml:trace>
  <inkml:trace contextRef="#ctx0" brushRef="#br2" timeOffset="-146439.43">30201 5179 0,'0'0'15,"0"0"-15,39 128 16,25 116-16,26 142 16,6 140-16,-13 78 15,-18 45 1,-14 70-16,-13 7 16,7 6-16,0-38 15,13-90-15,6-71 16,13-58-16,0-83 15,-6-51 1,-7-59-16,-13-44 16,-6-39-16,-13-25 15,-6-33 1,-13-32-16,-7-32 16,1-19-16,-7-19 15,0-20-15,-7-13 16,7-6-16</inkml:trace>
  <inkml:trace contextRef="#ctx0" brushRef="#br2" timeOffset="-142787.14">19830 15174 0,'0'0'0,"0"0"0,0 0 0,0 0 0,0 0 15,-90-103 1,39 45-16,-14 0 16,1 0-16,-13 13 15,13 20-15,0 12 16,0 13-1,0 6-15,-1 20 16,-12 19-16,0 19 16,-13 26-16,26 19 15,0 20-15,26 18 16,12 14 0,13 12-16,13 1 15,0-7-15,13-13 16,0-6-1,12 0-15,14 6 16,-1 6-16,-12-6 16,0-12-16,-1-1 15,-12-6-15,0-13 16,0-6-16,0-14 16,-13-12-1,0-13-15,0-12 16,0-20-16,0-13 15,0-19-15,0-7 16</inkml:trace>
  <inkml:trace contextRef="#ctx0" brushRef="#br2" timeOffset="-142222.14">17930 17068 0,'0'0'0,"0"0"16,0 0-16,0 0 15,0 0-15,0 0 16,0 0-1,0 0-15,0 0 16,77-12-16,-38-8 16,38 1-1,0-7-15,25-6 16,-12 7-16,-13 5 16,0 1-16,-13 6 15,1 7-15,-27-1 16,13 1-1,-12-1-15,-1 1 16,-12 6-16,0 0 16,-1-6-16,1-1 15,0 1-15,-1-1 16,1 1 0,0 0-16,-1-7 15,1 0-15,0-6 16,-1-1-16,1 1 15,0 6 1,0 0-16,-1 0 16,1 1-16,0 5 15,-14 1-15,14-7 16,-13 0 0,13-13-16</inkml:trace>
  <inkml:trace contextRef="#ctx0" brushRef="#br2" timeOffset="-141559.37">19432 13895 0,'0'0'15,"0"0"-15,0 0 16,0 0-16,0 0 16,64-45-1,-13 32-15,-12 1 16,12-1-16,1 0 15,-1 0-15,-13 0 16,14 0-16,-14 1 16,14-1-1,-14 0-15,1 0 16,-1 0-16,-12 0 16,12 0-16,-12 1 15,0-1 1,-13 0-16,12 0 15</inkml:trace>
  <inkml:trace contextRef="#ctx0" brushRef="#br2" timeOffset="-141187.97">20292 12816 0,'0'0'0,"0"0"16,0 0-16,0 0 15,26 71-15,-14-26 16,14 19 0,0 13-16,-1 7 15,1-1-15,0 1 16,-1-7-16,1-13 16,0-6-1,-13-7-15,12-12 16,1-7-16</inkml:trace>
  <inkml:trace contextRef="#ctx0" brushRef="#br2" timeOffset="-140215.08">20561 15270 0,'0'0'0,"0"0"16,0 0-1,0 0-15,0 0 16,0 0-16,0 0 16,0 0-16,0 0 15,0 0 1,-77 83-16,52-44 16,-14 12-16,1 20 15,-14 25-15,14 39 16,-13 32-1,12 13-15,13-6 16,1-1-16,25-12 16,0 6-16,0 0 15,13-20 1,-1-18-16,14-26 16,0-14-16,-1-18 15,1-7-15,0-6 16,-1-6-16,14-1 15,-1-6-15,1-7 16,-1 1 0,14-7-16,-14-6 15,1-7 1,-1-6-16,-12 0 0,0-7 16,-1 1-1</inkml:trace>
  <inkml:trace contextRef="#ctx0" brushRef="#br2" timeOffset="-139792.3">20921 16310 0,'0'0'0,"0"0"16,0 0-16,0 0 16,0 0-16,26 65 15,-14-27-15,14 14 16,0 5-1,-1 14-15,1 6 16,13 7-16,-14-1 16,14-6-16,-1-6 15,-12-13 1,12-7-16,1-6 16,-1-6-16,14-7 15,-14-7-15,14-5 16,-14-14-16,1-6 15,-1-6-15</inkml:trace>
  <inkml:trace contextRef="#ctx0" brushRef="#br2" timeOffset="-139452.87">21383 16253 0,'0'0'0,"0"0"16,0 0-16,0 0 15,-39 115 1,14-31-16,-1 31 15,-12 40-15,-14 37 16,1 20-16,-13-13 16,0-19-1,12-26-15,14-19 16,12-6-16,13-20 16,0-26-16,13-31 15,0-26-15</inkml:trace>
  <inkml:trace contextRef="#ctx0" brushRef="#br2" timeOffset="-138803.33">21383 14743 0,'0'0'15,"0"0"-15,0 0 16,0 0-16,0 0 16,51 64-16,-12-12 15,25 12 1,13 7-16,13-1 16,0 7-16,0 0 15,-1 7-15,-12 6 16,0 26-1,-12 44-15,-1 39 16,-26 65-16,-18 38 16,-20-1-16,-13-5 15,-7-20 1,-18-45-16,12-38 16,-12-26-16,12-38 15,-12-33-15,12-25 16,0-26-16,13-26 15</inkml:trace>
  <inkml:trace contextRef="#ctx0" brushRef="#br2" timeOffset="-138311.31">23289 16709 0,'0'0'0,"0"0"16,0 0-1,0 0-15,0 0 16,83-7-16,-25-6 16,13-6-16,12-6 15,1-1-15,-1 0 16,-6-6 0,0 0-16,-6 0 15,-13 0-15,-7 0 16,-6 6-16</inkml:trace>
  <inkml:trace contextRef="#ctx0" brushRef="#br2" timeOffset="-137999.1">23725 16934 0,'0'0'0,"0"0"16,0 0-16,0 0 16,0 0-16,0 0 15,0 0 1,0 0-16,77-13 15,-32 0-15,7 0 16,-1 0-16,7 0 16,12-6-1,1 0-15</inkml:trace>
  <inkml:trace contextRef="#ctx0" brushRef="#br2" timeOffset="-137163.43">25279 13844 0,'0'0'16,"0"0"-16,0 0 16,0 0-16,0 0 15,0 0-15,0 0 16,77 71 0,-52-33-16,1 13 15,6 14-15,7 5 16,-1 1-16,7 6 15,6 0-15,1 0 16,5 0 0,1 0-16,6 0 15,1 1-15,-1-8 16,-6-6 0,6-6-16,0-13 15,0-6-15,-6-14 16,-13-12-16,-7-6 15,1-14-15,6-18 16</inkml:trace>
  <inkml:trace contextRef="#ctx0" brushRef="#br2" timeOffset="-136802.83">26318 14017 0,'0'0'15,"0"0"-15,0 0 16,-51 71-1,6-13-15,-6 6 16,-13 7-16,-1-7 16,1 7-16,-6 6 15,12 6 1,6 7-16,8 6 16,5-6-16,13-6 15,1-13-15,-1-7 16,7-13-16,6-6 15</inkml:trace>
  <inkml:trace contextRef="#ctx0" brushRef="#br2" timeOffset="-136346.85">27448 14024 0,'0'0'0,"0"0"16,0 0-16,0 0 16,0 0-16,13 64 15,-7-13-15,-6 14 16,0 5-1,-6 14-15,-1-1 16,1 7-16,-1-6 16,7-7-16,0-13 15,0-13 1,0-12-16,0-13 16,0-14-16</inkml:trace>
  <inkml:trace contextRef="#ctx0" brushRef="#br2" timeOffset="-135960.36">26812 14692 0,'0'0'0,"0"0"15,0 0-15,0 0 16,0 0-16,0 0 16,0 0-16,0 0 15,78-13 1,-14 6-16,19-5 15,20-1-15,-1 0 16,8 0-16,-14-6 16,-6 0-1,-13-1-15,-13-5 16,-13-1-16,-6-6 16,-13-7-16,-12-6 15</inkml:trace>
  <inkml:trace contextRef="#ctx0" brushRef="#br2" timeOffset="-135522.08">28616 13555 0,'0'0'16,"0"0"-16,0 0 15,0 0-15,26 122 16,-14 0-16,1 58 16,-13 32-16,-6 19 15,6-13 1,-7-25-16,7-45 15,0-45-15,7-39 16,-1-26 0,1-25-16</inkml:trace>
  <inkml:trace contextRef="#ctx0" brushRef="#br2" timeOffset="-134880.95">29194 14139 0,'0'0'0,"0"0"16,0 0-16,0 0 15,0 0 1,0 0-16,0 0 16,0-64-16,6 13 15,13-14-15,13-5 16,20 6 0,18 6-16,7 6 15,7 14-15,-7 19 16,-7 6-16,-12 19 15,0 13-15,6 26 16,0 32 0,0 26-16,-12 13 15,-20-13-15,-19-20 16,-13-12-16,-13-1 16,-13 1-1,-12 0-15,-20 6 16,-13-6-16,-6-14 15,0-12-15,7-19 16,18-20 0,20-12-16,7-7 15,12-13-15,13-12 16,19-20-16,32-25 16,20-14-16,12 14 15,1 31 1,-1 27-16,1 25 15,25 25-15,32 20 16,13 13 0,6 0-16,-18-13 15,-8-13-15</inkml:trace>
  <inkml:trace contextRef="#ctx0" brushRef="#br2" timeOffset="-134229.2">26151 15887 0,'0'0'0,"0"0"16,0 0-1,0 0-15,65 19 16,18-6-16,52 6 16,57-13-16,39-12 15,52-13 1,25-20-16,19-12 16,-12-7-16,6-6 15,-13-1-15,-20-5 16,-12 6-1,-32 6-15,-38 6 16,-27 14-16,-25 12 16,-19 13-16,-19 7 15,-20-1 1,-19 1-16,-13 0 16</inkml:trace>
  <inkml:trace contextRef="#ctx0" brushRef="#br2" timeOffset="-133483.48">28276 16619 0,'0'0'15,"0"0"-15,0 0 16,0 0-16,0 0 16,0 0-16,0 0 15,0 0 1,-71 6-16,33 7 15,-14 6-15,-12 7 16,-6 13-16,-1 6 16,13 0-16,13-1 15,13 1 1,19 0-16,13-6 16,13 6-16,19 13 15,39 19-15,44 6 16,39 7-1,20-13-15,-7-6 16,-20-7-16,-18-12 16,-14-1-16,-12 0 15,-20 1-15,-12-1 16,-20 7 0,-25 6-16,-13 0 15,-20 7-15,-18 6 16,-14 7-16,-19-7 15,-6-19 1,-13-13-16,0-20 16,-6-12-16,-1-13 15,1-13-15,-7-12 16,6-20 0,14-13-16,12-6 15,20-7-15,18-6 16,27-7-16,25-31 15,32-52 1,19-32-16,1 6 16,-7 26-16,-19 38 15,-20 20-15,-25 13 16,-13-1-16</inkml:trace>
  <inkml:trace contextRef="#ctx0" brushRef="#br2" timeOffset="-131510.24">22769 12893 0,'0'0'0,"0"0"0,0 0 16,0 0 0,0 0-16,0 0 15,-38-64-15,18 32 16,-5-7-1,-14-6-15,-6 0 16,-12-6-16,-14 0 16,-12-1-16,-14 1 15,-5-1-15,-14 7 16,1 7 0,-1 6-16,0 6 15,14 7-15,-1 6 16,0 0-16,1 7 15,-27 6 1,1 0-16,-13 0 16,0 6-16,-1 1 15,-12 5-15,0 1 16,0 0-16,0 0 16,13 6-1,0 7-15,25 0 16,1 6-16,12 0 15,1 13-15,-1 13 16,-13 12 0,1 14-16,-1 12 15,1 13-15,12 1 16,13-1-16,13-13 16,0-12-16,26-1 15,-1 7 1,1 6-16,13 26 15,-1 20-15,1-1 16,12 0-16,-13-12 16,14-14-1,-1 8-15,0 24 16,14 20-16,-14 13 16,13 6-16,-13 1 15,14 5 1,-1 1-16,13 0 15,-13-13-15,0-26 16,0-13-16,0-19 16,1 0-16,-1 7 15,0 12 1,0 7-16,0-13 16,0-13-16,1-13 15,-1-19-15,13-13 16,-13 0-16,13-13 15,0 0 1,-13 7-16,13 0 16,-13 6-16,13 6 15,-13 1-15,1-1 16,-1 1 0,0-13-16,0-1 15,13-12-15,-13-7 16,0-12-16,13-7 15,-12 0 1,12-6-16,-13-7 16,13 0-16,0 1 15</inkml:trace>
  <inkml:trace contextRef="#ctx0" brushRef="#br2" timeOffset="-129945.83">22371 12771 0,'0'0'0,"0"0"16,0 0-16,0 0 15,0 0 1,0 0-16,0 0 16,52 71-16,-20-39 15,0 6-15,6 1 16,1 0-16,6-1 16,6 7-1,20 0-15,6 0 16,19 0-16,13-7 15,13-5-15,6-8 16,7-5-16,6-8 16,13-5-1,-6-7-15,6-7 16,-6-12-16,-7-7 16,0-6-16,-6-6 15,0-1 1,6-6-16,6-6 15,-5 0-15,-8 6 16,1 0-16,-7 6 16,7 1-1,6-1-15,1 7 16,-1 0-16,0 6 16,-6 0-16,-7 1 15,1 5-15,5 1 16,8 6-1,5-6-15,1 0 16,-1-1-16,-5 1 16,-8 0-1,1 6-15,13-6 16,6 6-16,6 0 16,-6-6-16,-6 6 15,-20 0-15,-6-6 16,-6 6-1,-7 0-15,0 0 16,0 7-16,-6-1 16,-1 1-16,1 6 15,-7 0-15,-6-6 16,0 6 0,0 0-16,0 0 15,0 0-15,6 6 16,7 0-16,-7 7 15,0 0 1,-6 0-16,0 0 16,-7 6-16,-6 0 15,-6 7-15,-1 0 16,1 12-16,0 7 16,-1 20-1,7 12-15,7 19 16,-1 13-16,-6-6 15,0 0-15,-6-7 16,-14 0 0,-5 7-16,-7 6 15,-7 26-15,-6 13 16,-6 6-16,-13 0 16,-7 7-16,-6 12 15,0 20 1,-6 19-16,-1 6 15,1-6-15,0 0 16,-1 7 0,-6 6-16,-6-1 15,-7-5-15,1 12 16,-7 13-16,-7 0 16,1 0-16,6-6 15,6-13 1,0 0-16,7-26 15,6-26-15,7-31 16,6-14-16,6-12 16,1-1-16,-1-12 15,0-13 1,1-13-16,-7-19 16,0-13-16,0-7 15,0-12-15,-7-13 16</inkml:trace>
  <inkml:trace contextRef="#ctx1" brushRef="#br2">13146 14612 0,'40'0'47,"-1"0"0,-39 39 0,0 1-16,0-1-15,0 0-1,0 1 1,39-40-16,-39 39 15,0 0 32,0 0 0,0 1-47,0-1 16,0 0-16,0 1 15,0-1 1,0 0-16,0 0 16,0 1-16,0-1 15,0 0 1,0 0-16,0 1 16,0-1-1,0 0 1,0 1-1,0-1 17,0 0-17,0 0-15,0 1 16,0-1 0,0 0-16,0 1 15,0-1 1,0 0-1,0 0-15,0 1 63,0-1-63,0 0 47,0 0 31,0 1-62,0-1-1,0 0 16,0 1 32,0-1-16,0 0-47,0 0 15,0 1 1,-39-40 125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9T19:23:50.58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0,'0'0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740" units="cm"/>
          <inkml:channel name="Y" type="integer" max="6604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1-06-11T17:35:55.842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context xml:id="ctx1">
      <inkml:inkSource xml:id="inkSrc19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1" timeString="2021-06-11T17:36:14.993"/>
    </inkml:context>
  </inkml:definitions>
  <inkml:trace contextRef="#ctx0" brushRef="#br0">8008 1569 0,'0'0'0,"0"0"0,0 0 16,0 0-16,13 115 16,0-25-16,-1 13 15,1-13 1,-13-13-16,13-26 16,-13-25-16,0-26 15,0 0-15,0 0 16,-51-141-16,-13-26 15,-13-52 1,0-12-16,0 26 16,12 63-16,1 27 15,13 50-15,-13 14 16,12 25 0,-12 26-16,-39 39 15,-38 64-15,-51 89 16,12 65-16,26 26 15,51-39 1,52-13-16,38-51 16,26-26-16,26-38 15,25-1-15,26-37 16,25-1-16,26-39 16,0-12-1,1-13-15,-14-13 16,26 0-16,0-26 15,0-13 1,-13-12-16,-12-39 16</inkml:trace>
  <inkml:trace contextRef="#ctx0" brushRef="#br0" timeOffset="439.1">9009 1530 0,'0'0'0,"0"0"16,-26 64-16,14 52 15,-14 77-15,0 51 16,26 0-1,0-39-15,26-25 16,0-26-16,12-38 16,1-39-16,-1-26 15,1-38-15,-1-26 16,14-25 0,12-65-16,26-102 15,-1-91-15,-12-38 16,-38 13-1,-26 51-15,-26 52 16,-26 51-16,1 51 16,-13 39-16,-14 38 15,1 27-15,-13 24 16,0 27 0,0 38-16,13 0 15</inkml:trace>
  <inkml:trace contextRef="#ctx0" brushRef="#br0" timeOffset="994.04">12244 644 0,'0'0'15,"0"0"-15,0 0 16,0 0-16,-103 12 16,26 1-16,-64 13 15,-39 25 1,-38 14-16,-13 12 15,26 13-15,51 0 16,25 0-16,52-13 16,26 0-16,38-26 15,13 0 1,38 14-16,40-1 16,50 26-16,64 13 15,39 12-15,13 27 16,-25-1-1,-53-13-15,-37-25 16,-39-13-16,-52-26 16,-38-12-16,-26 12 15,-38 0-15,-51 13 16,-52 0 0,-13-12-16,0-40 15,26-12-15,26-13 16,13-13-16,38-12 15,25-14 1,14 0-16</inkml:trace>
  <inkml:trace contextRef="#ctx0" brushRef="#br0" timeOffset="1589.59">13155 939 0,'0'0'0,"0"0"16,0 0-1,0 0-15,-13 129 16,0-14-16,1 27 16,-1 25-16,13 12 15,0 27 1,13-1-16,12-12 16,39-13-1,14-39-15,24-12 0,27-39 16,12-26-16,38-25 15,14-39 1,25-26-16,26-38 16,13-65-16,-26-51 15,-51-12-15,-39-1 16,-51 26 0,-39 13-16,-38 12 15,-26 1-15,-51-13 16,-39 0-16,-38 25 15,-65 14 1,-12 38-16,-13 25 16,13 14-16,13 12 15,12 0-15,26 13 16,26 13 0,26 0-16,25 0 15,0 26-15,13 0 16,13 25-16</inkml:trace>
  <inkml:trace contextRef="#ctx0" brushRef="#br0" timeOffset="1846.85">12578 1928 0,'0'0'0,"0"0"15,0 0-15,64-25 16,51 12-16,91-26 16,50-12-1,40-1-15,-14 1 16,-25-13-16,-39 12 16,-38-12-16,-39 13 15,-39-1 1,-25 14-16,0-13 15</inkml:trace>
  <inkml:trace contextRef="#ctx0" brushRef="#br0" timeOffset="2296.29">17468 1659 0,'0'0'0,"0"0"15,90 25-15,-26-12 16,26 0-16,-13 0 16,-13-13-16,0 0 15,-25-13 1,-1 0-16</inkml:trace>
  <inkml:trace contextRef="#ctx0" brushRef="#br0" timeOffset="2481.11">17442 2455 0,'0'0'0,"0"0"16,0 0-16,77 13 15</inkml:trace>
  <inkml:trace contextRef="#ctx0" brushRef="#br0" timeOffset="2960.02">18816 772 0,'0'0'0,"0"0"15,0 0-15,64 116 16,13 25-1,38 52-15,27-1 16,-1-12-16,-13-13 16,1-25-16,-14-14 15,-25-25-15,-26-13 16,0-26 0,-25-13-16,-1-12 15,-12-26-15,-13-13 16</inkml:trace>
  <inkml:trace contextRef="#ctx0" brushRef="#br0" timeOffset="3247.9">20330 220 0,'0'0'0,"-38"77"16,-52 77-1,-77 129-15,-77 89 16,0 26-16,26-25 16,13-65-1,12-38-15,26-64 16,26-52-16,39-51 15,37-39-15,14-26 16,25-25-16</inkml:trace>
  <inkml:trace contextRef="#ctx0" brushRef="#br0" timeOffset="3863.62">16852 2391 0,'0'0'0,"0"0"16,0 0-16,0 0 15,0 0-15,51 64 16,-12-25-16,12-1 16,13-12-1,13 0-15,13-1 16,0-12-16,13-13 16,-1 0-16,1 0 15,-13 0-15,0 0 16,-26-13-1,-13 13-15,1-13 16</inkml:trace>
  <inkml:trace contextRef="#ctx0" brushRef="#br0" timeOffset="4922.72">25503 1093 0,'0'0'16,"0"0"-16,-109 0 15,-38 13-15,-97 51 16,-52 26-16,-18 39 16,32-1-16,51-25 15,64-26 1,45-13-16,38-12 16,39-14-1,26 1-15,19-1 16,19 14-16,52 25 15,64 26-15,57 25 16,26 1-16,-19-27 16,-25-12-16,-40-26 15,-31-12 1,-26-1-16,-25-12 16,-27-14-16,-18 14 15,-14-13-15,-25 25 16,-32 0-1,-45 27-15,-32-14 16,-13-26-16,6 1 16,26-26-16,26-13 15,12-13 1,20-13-16,13 0 16</inkml:trace>
  <inkml:trace contextRef="#ctx0" brushRef="#br0" timeOffset="5249.78">25529 2057 0,'0'0'0,"0"64"15,0 39-15,0 51 16,-7 39-16,1 12 16,0-12-16,-1-39 15,1-25 1,-1-52-16,7-26 15,-6-25-15,6-13 16,0-13-16</inkml:trace>
  <inkml:trace contextRef="#ctx0" brushRef="#br0" timeOffset="5785.64">25856 2121 0,'0'0'0,"0"0"16,32 141-16,-6 1 15,0 25-15,-7-13 16,-13-26-1,-6-25-15,0-26 16,0-25-16,-6-14 16,6-25-16,0-13 15,0 0-15,0 0 16,0 0 0,6-206-16,14 27 15,12-53-15,19 1 16,20 38-16,6 26 15,6 13-15,7 39 16,-7 37 0,1 40-16,-1 25 15,7 26-15,13 25 16,12 27-16,-6 37 16,-12 53-1,-27 12-15,-25 0 16,-19-13-16,-13-26 15,-7-38-15,-6-13 16,0-12-16,0-14 16,0-25-1,7-14-15,-1-12 16</inkml:trace>
  <inkml:trace contextRef="#ctx0" brushRef="#br0" timeOffset="6266.9">28051 759 0,'0'0'0,"0"0"15,-19 154 1,0 52-16,-20 102 16,1 13-16,-1 13 15,7-51-15,13-64 16,12-52-16,7-52 16,13-38-1,0-25-15,6-27 16,7-12-16,-26-13 15,115-77 1,1-77-16,25-64 16,-6-52-16,-32-13 15,-39 39-15,-38 26 16,-33 51-16,-25 12 16,-32 27-16,-26 25 15,-26 26 1,-5 26-16,5-1 15,20 27-15,12-1 16,20 0 0,26 13-16,18 1 15</inkml:trace>
  <inkml:trace contextRef="#ctx0" brushRef="#br0" timeOffset="6613.18">27653 1697 0,'0'0'0,"0"0"16,0 0-1,0 0-15,39 77 16,-7-38-16,13-1 16,13-12-16,6 0 15,13-14-15,6 1 16,13-13 0,1 0-16,5 0 15,-5-13-15,-8 1 16,8-14-16,-7-25 15,6-14 1</inkml:trace>
  <inkml:trace contextRef="#ctx0" brushRef="#br0" timeOffset="7041.3">29380 1286 0,'0'0'16,"0"0"-16,0 0 15,77 13-15,-7 0 16,27 12-16,5-12 15,-12 13 1,-6-13-16,-20-13 16,-19 0-16,-7 0 15,-6-13 1,-13-13-16</inkml:trace>
  <inkml:trace contextRef="#ctx0" brushRef="#br0" timeOffset="7311.88">29662 1890 0,'0'0'16,"0"0"-16,0 0 15,0 0-15,0 0 16,96 77-16,-51-77 16,7 0-1,12-26-15,13-12 16,6-14-16,20-25 16,19-13-16</inkml:trace>
  <inkml:trace contextRef="#ctx0" brushRef="#br0" timeOffset="7758.65">31465 1003 0,'0'0'0,"0"0"16,103 103-16,0 26 15,19 38-15,-7 0 16,-12 12-16,-20 1 16,-12-13-16,-13-25 15,-7-27 1,-6-25-16,-13-26 15,0-25-15,-12-26 16,-1-26-16,6-26 16</inkml:trace>
  <inkml:trace contextRef="#ctx0" brushRef="#br0" timeOffset="8058.29">32999 233 0,'0'0'16,"0"0"-16,0 102 15,-6 65-15,-13 116 16,-33 128-16,-44 90 15,-32 26 1,-13-13-16,19-52 16,25-76-16,27-78 15,18-64-15,20-77 16,13-64 0,13-39-16</inkml:trace>
  <inkml:trace contextRef="#ctx1" brushRef="#br0">18287 6442 0,'0'40'16,"39"-1"-1,-39 0 1,40-39-1,-1 0-15,-39 39 16,39-39-16,0 40 16,1-40 15,-40 39-15,0 0 30,39 0 173,0 1-203,0-40-1,1 0-15,-80 0 188</inkml:trace>
  <inkml:trace contextRef="#ctx1" brushRef="#br0" timeOffset="1398.15">18640 6364 0,'40'0'62,"-1"0"-46,0 0 62,-39 39-47,0 0-15,0 1-16,0-1 15,0 0 32,0 0-16,0 1-15,0-1-16,0 0 16,0 0-1,0 1 17,0-1-17,0 0 16,0 1 1,0-1-1,0 0-31,-39-39 16,39 39-1,0 1 1,0-1-16,-39 0 15,39 1 1,-40-1 0,40 0-1,-39 0-15,39 1 16,0-1-16,0 0 16,-39 1-16,39-1 15,0 0 1,0 0-16,0 1 15,0-1 1,-39 0 0,-1-39 140,1 0-140,0 0-16</inkml:trace>
  <inkml:trace contextRef="#ctx1" brushRef="#br0" timeOffset="167689.31">5416 10488 0,'0'39'62,"0"0"-46,-40 79-1,1-39 1,39-40-16,-39-39 0,0 39 16,39 1-16,0-1 15,-40 0-15,40 1 16,0-1-16,0 0 31,0 0 0,0 1 1,0-1-17,-39 0 1,39 1-16,0-1 16,0 0-1,0 0-15,-39 1 16,39-1-16,0 0 15,0 0 1,0 1 15,0-1-31,0 0 16,0 1-16,0-1 16,0 0-1,0 0-15,0 1 16,0-1-1,0 0 1,0 1 62,0-1-78,0 0 16,0 0-1,0 1-15,0-1 16,-39 0-16,39 0 16,0 1-1,-40-1-15,40 0 16,0 1-16,0-1 62,0 0-46,-39 0 0,39 1-16,0-1 15,0 0 1,0 1 62,0-1-62,0 0-16,0 0 31,0 40 16,-39-79-32,39 39-15,0 0 16,0 1-16,0-1 16,0 0 62,0 1-63,0-1 79,0 0-78,-39-39 140,-1-39-156,1 39 0,0-39 16,0-1-16,39 1 15,-40 0-15,40-1 32,0 1-32,0 0 15,0 0 1,0-1-16,0 80 187,40-1-187,-1-39 16,-39 39-16,39 0 16,-39 1-16,39-1 15,-39 0-15,0 1 16,0-1 15,40-39-15,-40 39-1,0 0 204,39-39-94,0-39-109,0 0-16,1 39 15,-1 0-15,0 0 16,0 0 62,1 0-31,-1-39-31,0 39-16,0 0 15,1-40-15,-1 40 31,-39-39 110,0 0-94</inkml:trace>
  <inkml:trace contextRef="#ctx1" brushRef="#br0" timeOffset="202913.81">12793 10292 0,'39'0'110,"1"39"-95,38 0-15,-39 0 16,79 1-16,-79-1 15,40 0 1,-40 0-16,0 1 16,1-1-16,38-39 15,-39 0-15,1 39 16,-1-39 0,0 0-16,0 0 15,1 0-15,-1 40 16,0-40-1,40 0-15,-40 39 16,39-39-16,-39 0 16,1 0-1,-1 0-15,0 0 16,0 39 0,1-39-16,38 39 15,1 1-15,78-1 16,39 40-16,39-40 15,-38 0-15,-1 0 16,-39 1-16,39-1 16,-78 40-16,-79-79 15,0 0-15,0 0 94,-39 39-78,40-39-1,-1 0 1,0 39 0,0-39-16,1 0 0,-1 0 15,118 39-15,0 1 16,118 38-1,-119-39-15,41 1 0,-1-1 16,-39 0-16,39-39 16,-39 40-16,0-1 15,0-39-15,-79 0 16,-38 39-16,-1-39 16,0 39-1,0-39 1,1 0-1,-1 40-15,0-40 16,40 0-16,-40 39 16,0-39-16,40 0 15,78 39-15,-40-39 16,1 40-16,0-40 16,-40 39-16,40 0 15,-39 0-15,-40-39 16,118 40-16,-79-1 15,1-39-15,-40 39 16,-39 0-16,39 1 16,0-40-16,1 39 15,-1-39-15,0 0 16,0 39-16,40-39 16,-1 0-1,1 40-15,78 38 16,-118-78-16,118 39 15,-78 1-15,38-1 16,79 0-16,-78 1 16,0-1-16,-40 0 15,1 0-15,-40-39 16,0 0-16,1 0 16,-1 0-16,0 0 15,-39 40-15,39-40 16,1 0-16,-1 0 15,0 0 1,0 0-16,1 0 16,-1 0-16,79 39 0,-79-39 15,0 0-15,0 0 16,1 0 0,-1 0-1,0 0 79,0 0-78,-39 39-1,39 0 1,1 1-16,-1-40 15,0 39-15,0-39 16,1 0 78,-40 39-79,39-39-15,0 0 16,-39 40 0,39-40-16,1 39 15,-1-39 1,-39 39 0,39-39-16,-39 39 15,0 1 1,0-1 124,-78 0-124,78 1 0,-79-1-16,1-39 15,-1 39-15,40-39 0,-40 0 16,40 0-16,0 0 16,0 0-1,0-39 1,-1 39-16,1 0 0,0 0 47,0-39-32,156 39 142,-38 0-142,38 0-15,-38 0 16,-1 39-16,-38-39 15,-1 0-15,0 0 79,0 0-64,1 0 95,-1 0-95,0 0-15,0 0 63,1 0-48,-1 0-15,0 0 16,0 0 31,1 0 31,-40-39 31,0-40-93,0 40-16,0-1 16,0 1-16,0 0 15,0 0 1,0-1-16,39 1 15,0 0-15,0-1 16,-39 1 0,0 0-16,40 0 15,-40-1-15,0 1 78</inkml:trace>
  <inkml:trace contextRef="#ctx1" brushRef="#br0" timeOffset="209816.89">16600 10017 0,'-39'0'31,"-1"0"-15,1 39-16,0 0 16,0 0-1,39 1-15,-40-1 0,1 0 16,0-39-16,0 40 15,-1-1-15,1 0 16,0 0-16,0-39 16,-1 40-16,-38-1 15,39 0-15,-79 40 16,39-40-16,1 0 16,-1 1-16,1-40 15,-40 0-15,1 0 16,-40 0-16,39 0 15,0 0-15,40 0 16,-40 0-16,39 0 16,1 0-16,39 0 15,-1 0-15,1 39 16,39 0-16,-39 0 16,0 1-16,-1-1 15,1-39-15,0 39 16,0 1-16,39-1 15,-40 0-15,-38 0 16,39 1-16,-40-1 16,1 0-16,-1 1 15,1-1-15,-1 0 16,40 0-16,-79 1 16,1-1-16,38 39 15,1 1-15,38-40 16,1 1-16,0-40 15,0 39-15,-1 0 16,1 0-16,39 1 0,-39-1 16,0 0-1,-1-39-15,1 40 16,0-1-16,0 0 16,39 0-16,-40 1 15,-38-1-15,0 39 16,38-38-16,-38 38 15,-1-38-15,40-40 0,-39 39 16,38 0-16,1 0 16,39 1-16,-39-1 15,0 0-15,-1-39 16,1 40-16,0-1 16,39 0-16,-39 0 15,-1 1-15,1-1 16,0-39-16,0 39 15,-1 0-15,40 1 16,0-1-16,-39 0 16,39 1-16,-39-40 15,0 0 1,39 39-16,0 0 16,-40-39-1,40 39 16,-39-39 204,0-39-220,39 0-15,-39 0 16,-1-1 0,1 1-16,0 0 0,0-1 15,39 1 1,-40 39 31,40-39-32,0 0-15,-39-1 16,39 1 0,0 0-1,0 0 1,0 117 125,39 1-141,-39-1 15,40 40-15,-40-39 16,0-1-16,0-39 15,0 1-15,0-1 16,0 0-16,0 1 31,39-40 16,0 0 63,0 0-95,1 0 16,-1 0 1,0 0-32,40 0 0,-1-40 15,1 40-15,-1-39 16,-39 0-16,1 39 16,-1-40-1,0 40-15,0-39 16,1 39-16,-1 0 15,0 0 1,0 0 0,1 0-16,-1 0 15</inkml:trace>
  <inkml:trace contextRef="#ctx1" brushRef="#br0" timeOffset="214135.34">24291 10134 0,'-39'0'15,"0"0"1,0 0-16,39 40 31,-40-40-15,40 39 0,-39 0-16,0 1 15,0-40 1,-1 39-16,-38 0 15,39 0 1,-40 1-16,1-1 16,39 0-16,-1 0 15,1 1-15,-39-1 16,38 0-16,1 1 16,0-40-16,0 39 15,-1 0-15,1 0 0,0 1 16,0-1-1,-1 0-15,-38 1 16,39-40-16,-40 39 16,1 0-16,-79 40 0,78-40 15,-39 0-15,1 1 16,-1-1 0,-39 0-16,39 0 0,1 1 15,38-1-15,40 0 16,0 0-16,-1-39 15,1 40-15,0-1 16,0-39-16,39 39 16,-40 1-16,1-1 15,-39 0-15,38-39 16,-38 0-16,-1 0 16,1 39-16,-40-39 15,40 0-15,-40 0 16,40 0-16,-1 0 15,40 40-15,0-40 16,-1 39 0,1-39-16,0 39 15,0-39-15,-79 40 16,39-1-16,-38 39 16,38-38-16,-39-40 15,40 39-15,-1 0 16,40-39-16,-79 39 15,1 40-15,38-79 16,-78 39-16,79 1 16,-40-1-16,0 0 15,-39 0-15,0 40 16,0 39-16,40-40 16,-1 1-16,-39-40 15,39 40-15,40-40 16,-79 79-16,157-79 15,-39-39-15,-1 39 16,1 1-16,0-1 16,0-39-16,-1 39 15,40 1-15,40-1 172,-1-39-156,0 0-16,0 0 15,1 0 1,-1 0 15,0-39 16,-39-1-47,39 1 16,1 0-1,-40-1-15,0 1 16,39 0 0,-39 0-16,0-1 15,0 1-15,0 0 16,0-1 109,-39 1 62,39-39-187,0 38 16,0 1 0,0 0-16,0 0 31,-40 39 156,1 0-187,0 39 16,39 0-16,-39 0 16,-1 1-16,1-1 15,0 0-15,0-39 16,39 39-16,0 1 16,-40-1-16,40 0 31,0 1-31,-39-1 15,0-39-15,39 39 16,-39 0-16,39 1 16,-40-1-16,1 0 15,39 1-15,79-40 203,-1 0-203,-39 0 16,1 0-16,-1-40 0,39 40 16,-38 0-16,-1-39 15,0 39-15,40-39 16,-1-1-16,1 1 16,-40 0-16,0 0 15,0 39-15,0-40 16,1 40-16,-40-39 31,39 39-31,-39 39 266,0 1-251</inkml:trace>
  <inkml:trace contextRef="#ctx1" brushRef="#br0" timeOffset="-186225.62">7456 4753 0,'196'-39'78,"-39"39"-78,0-39 16,-39 39-16,0 0 16,196 0-16,0 0 15,78-79-15,1 79 16,77 0-16,-116-39 15,-40 39-15,-157-39 16,39 39-16,-39-40 16,39-38-16,0 39 15,40-1-15,38 1 16,-117 0-16,40-40 16,-41 79-16,1 0 15,-39 0-15,0 0 16,0 0-16,-1 0 15,-38 0-15,-40 0 16,0 0-16,1 0 16,-1 0-16,39 0 15,-38 0 1,117 0-16,-40 0 16,1 0-16,0 0 15,39 0-15,-118 0 16,118 0-16,-39 79 15,-1-79-15,40 39 0,0-39 16,-78 0 0,-1 39-16,-38-39 15,-1 40-15,0-40 0,0 0 32,40 0-32,117 0 15,-39 0-15,39 0 16,40 0-16,-79 0 15,39 0-15,-118 0 16,1 39-16,-40-39 16,39 0-1,1 39-15,39-39 16,39 0-16,-40 0 16,1 0-16,0 0 15,78 0-15,-39 0 16,-39 0-16,156 0 15,-117-39-15,40 39 16,-40 0-16,0-39 16,-40 39-16,-77 0 15,-1 0 17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740" units="cm"/>
          <inkml:channel name="Y" type="integer" max="6604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1-06-11T17:40:54.021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5903 798 0,'0'0'0,"0"0"0,0 0 16,0 0-1,0 0-15,0 0 16,0 0-16,13 77 15,0 0-15,-1 26 16,1 25 0,0 14-16,0-27 15,-13 1-15,13-1 16,-13 1-16,0-13 16,0 0-16,0-14 15,0 1 1,0-12-16,0-14 15,13 0-15,-13-25 16,12-1-16,1-12 16,0-26-1,-13 0-15</inkml:trace>
  <inkml:trace contextRef="#ctx0" brushRef="#br0" timeOffset="500">5158 1093 0,'0'0'16,"0"0"-1,0 0-15,0 0 16,0 0-16,0 0 16,0 0-16,0 0 15,0 0-15,129-25 16,-14 12 0,39 26-16,13-1 15,13 27-15,-13 12 16,-13 14-16,-39 12 15,-12-13-15,-39 13 16,-12-13 0,-40 0-16,1 14 15,-26-1-15,-25 38 16,-13 14-16,-14 25 16,1-13-1,-13-25-15,13-26 16,0-26-16,12-13 15,14-25-15,-1 0 16,1-13 0,-1-1-16,1-12 15,-1 0-15</inkml:trace>
  <inkml:trace contextRef="#ctx0" brushRef="#br0" timeOffset="1175.3">7636 1864 0,'0'0'16,"0"0"-16,0 0 15,0 0 1,0 0-16,0 0 15,0 0-15,0 0 16,-64 0-16,51 0 16,13 0-1,0 0-15,0 0 16,0 0-16,0 0 16,179 26-16,-89-26 15,13 13-15,12-13 16,-12 0-1,-13 0-15,0 0 16,0 0-16,-13 0 16,-13 0-16,0 0 15,-13 0 1,-12 0-16,-13 0 16,-1 0-16,1 0 15,-13 0-15</inkml:trace>
  <inkml:trace contextRef="#ctx0" brushRef="#br0" timeOffset="1765.73">8432 1132 0,'0'0'16,"0"0"-16,0 0 16,0 0-1,0 0-15,0 0 16,0 0-16,0 0 15,0 0-15,0 0 16,77 38 0,-26 1-16,0-1 15,26 14-15,0 12 16,-13-13-16,13-12 16,-12 0-16,-14-1 15,-12-12 1,-1-1-16,1-12 15,-14 13-15,-12-13 16,0 0-16,0 0 16,0-13-16,-13 12 15,0 1 1,-13 0-16,0 13 16,-26 12-16,1 14 15,-13 25-15,-14 0 16,1 26-1,13-13-15,-1 0 16,14-13-16,-1-13 16,14-13-16,12 1 15,0-27 1,0-12-16</inkml:trace>
  <inkml:trace contextRef="#ctx0" brushRef="#br0" timeOffset="2334">10537 836 0,'0'0'16,"0"0"-16,0 0 15,0 0-15,0 0 16,12 77-1,14 26-15,0 51 16,12 52-16,14 25 16,-1 13-16,-12 0 15,-14-38 1,1-39-16,-13-39 16,-13-12-16,0-13 15,0-13-15,0 0 16,0-26-16,0-13 15,0-38 1</inkml:trace>
  <inkml:trace contextRef="#ctx0" brushRef="#br0" timeOffset="3002.37">10049 1350 0,'0'0'0,"0"0"16,0 0-16,0 0 15,0 0 1,38-90-16,14 39 15,25-13-15,13-1 16,-1 14-16,14 12 16,-13 14-1,0 12-15,0 26 16,0 12-16,12 27 16,-12 12-16,-26 13 15,-12 0-15,-27-12 16,-12-1-1,-26 0-15,-12 13 16,-14 13-16,-25 13 16,-13 0-16,0-1 15,0 1 1,13-13-16,12-26 16,14-12-16,12-14 15,13-12-15,0 0 16,1-14-16,12-12 15,0 0 1,12 0-16,-12 0 16,26 0-16,0 13 15,25 0-15,26 26 16,13 12 0,13 13-16,-13 13 15,-1-12-15,-12-14 16,0 0-16,-25 1 15,12-1 1,-13-12-16,-12-14 16,12 1-16,-12-26 15,12 0-15</inkml:trace>
  <inkml:trace contextRef="#ctx0" brushRef="#br0" timeOffset="5577.63">15260 130 0,'0'0'0,"0"0"0,0 0 0,0 0 16,0 0-1,0 0-15,-38 90 16,25-26-16,-13 13 16,1 13-16,-14 38 15,1 39-15,-1 39 16,1 25-1,12 13-15,0 0 16,26 0-16,0-12 16,13-14-1,13-25-15,12-39 16,14 0-16,-14-25 16,13-27-16,1-25 15,-1 1-15,0-27 16,1 0-1,-14-25-15</inkml:trace>
  <inkml:trace contextRef="#ctx0" brushRef="#br0" timeOffset="6191.19">16415 502 0,'0'0'16,"0"0"-16,0 0 16,0 0-16,0 0 15,0 0 1,0 0-16,0 0 16,0 0-16,0 0 15,77 39-15,13-39 16,26-13-16,25 0 15,13 0 1,13-12-16,13-1 16,-13 0-16,-13-12 15,-26 12-15,-25-13 16,-26 14 0,-13-1-16,0 13 15,-13 0-15,-12 1 16,-14-1-16</inkml:trace>
  <inkml:trace contextRef="#ctx0" brushRef="#br0" timeOffset="6579.29">16736 746 0,'0'0'16,"0"0"-16,0 0 15,0 0-15,0 0 16,0 0-1,0 0-15,52 77 16,-27-12-16,14 12 16,-13 13-16,12 0 15,-12 0 1,-13 0-16,12-26 16,-12-13-16,0-12 15,0-1 1,0-12-16,-1-13 15,1 12-15</inkml:trace>
  <inkml:trace contextRef="#ctx0" brushRef="#br0" timeOffset="7060.22">17481 528 0,'0'0'0,"0"0"16,0 0-16,0 0 15,0 0 1,0 0-16,0 0 15,0 0-15,13 77 16,12 0-16,1 26 16,13 38-16,-1 1 15,1-14 1,-14-25-16,-12-26 16,0-13-16,-13-25 15,13-1-15,-13-12 16</inkml:trace>
  <inkml:trace contextRef="#ctx0" brushRef="#br0" timeOffset="7807.06">15722 2288 0,'0'0'15,"0"0"1,0 0-16,0 0 16,0 0-16,0 0 15,0 0-15,116-13 16,-1 0 0,78-12-16,38-14 15,38 1-15,27-1 16,-14 0-1,1 1-15,-14-1 0,-12 14 16,-26-14 0,-26 1-16,-38 12 15,-39 0-15,-25 1 16,-26 12-16,-38 0 16,-1 13-1,-25 0-15,-13 0 16</inkml:trace>
  <inkml:trace contextRef="#ctx0" brushRef="#br0" timeOffset="8263.39">16634 2584 0,'0'0'0,"0"0"16,0 0-16,0 0 16,0 0-16,0 0 15,0 0-15,38 115 16,-12 1 0,25 64-16,1 38 15,-14-25 1,1-26-16,-1-26 0,-12-38 15,-13-26-15,12-13 16,-12-12 0,0-14-16,0 1 15,0-27-15,-1 1 16</inkml:trace>
  <inkml:trace contextRef="#ctx0" brushRef="#br0" timeOffset="8879.23">17429 2648 0,'0'0'16,"0"0"-16,0 0 15,0 0-15,0 0 16,0 64-1,0-38-15,0 12 16,0 1-16,0-1 16,13 1-16,-13 12 15,13-12-15,13 12 16,0-12 0,12-14-16,13 1 15,1 0-15,12-26 16,13 0-16,0-26 15,13-12-15,0-1 16,-1-25 0,-12 0-16,-12-26 15,-27 0-15,-12-13 16,-13 13-16,-26-13 16,-13 13-1,-25 0-15,-1 26 16,-25 13-16,0 12 15,0 39-15,-25 13 16,-27 38 0,1 39-16,13 13 15,12 13-15</inkml:trace>
  <inkml:trace contextRef="#ctx0" brushRef="#br0" timeOffset="9641.29">17892 3341 0,'0'0'0,"0"0"15,0 0 1,0 0-16,-52 78 15,14-27-15,-1 0 16,1 1-16,-1 12 16,1-13-1,-1 1-15,26-14 16,1 1-16,-1-1 16,26-12-16,-1 13 15,14-1 1,25 1-16,14-14 15,12-12-15,0 0 16,0-26-16,25-12 16,1-1-16,12-26 15,-12-12 1,-13-13-16,-26-13 16,-12 13-16,-27-13 15,-12 26 1,-26 0-16,0-1 15,-25-12-15,-13 13 16,-14 13-16,-12 12 16,13 14-16,0 12 15,0 13 1,12 13-16</inkml:trace>
  <inkml:trace contextRef="#ctx0" brushRef="#br0" timeOffset="10283.93">19124 2609 0,'0'0'15,"0"0"-15,0 0 16,0 0-16,0 0 16,-77 52-1,51-27-15,-12 27 16,-1 25-16,1 26 16,12 12-16,26 14 15,0-1 1,13-12-16,0-13 15,25-14-15,1-11 16,25-14-16,0-13 16,13-25-16,0-13 15,13-13 1,0-39-16,25-25 16,-12-52-16,-26-12 15,-26-14-15,-38 14 16,-13 0-16,-26 12 15,-25-13 1,-26 14-16,-13 25 16,-12 13-16,-1 25 15,13 40-15,0 12 16,0 12-16,13 1 16</inkml:trace>
  <inkml:trace contextRef="#ctx0" brushRef="#br0" timeOffset="10868.82">19072 310 0,'0'0'16,"0"0"-16,0 0 15,0 0-15,0 0 16,90 90-16,-13-26 15,65 13 1,50 51-16,52 39 16,38 39-16,-12 25 15,-13 26-15,-26 0 16,-39 0 0,-51 13-16,-51 0 15,-51-1-15,-65 52 16,-89 91-16,-104 24 15,-63-12 1,-13-51-16,12-90 16,65-65-16,38-77 15</inkml:trace>
  <inkml:trace contextRef="#ctx0" brushRef="#br0" timeOffset="12281.07">3926 16625 0,'0'0'0,"0"0"16,0 0-16,0 0 16,0 0-1,13 97-15,0 12 16,13 64-16,-1 78 15,27 51-15,-14 0 16,13-20 0,-12-70-16,-13-58 15,-1-51-15,-12-32 16,-13-26-16,13-20 16</inkml:trace>
  <inkml:trace contextRef="#ctx0" brushRef="#br0" timeOffset="12966.42">3130 16863 0,'0'0'0,"0"0"0,0 0 16,0 0 0,0 0-16,52-64 15,38-7-15,38-38 16,64-26-16,1 0 15,0 13 1,-1 32-16,-12 26 16,-26 25-16,-39 20 15,-25 19-15,-26 13 16,1 25 0,-27 20-16,-12 26 15,-26 12-15,-26 52 16,-51 51-16,-39 39 15,-12-7 1,-13-45-16,38-57 16,13-46-16,13-32 15,13-18-15,13-14 16,12-6-16,14-7 16,12 1-1,0-7-15,0 0 16,13 0-16,13 0 15,0 6-15,13 0 16,12 14 0,39 25-16,39 38 15,25 39-15,0 26 16,0 13-16,-25-14 16,-14-25-16,-12-19 15,0-13 1,-13-6-16,13-7 15,0-26-15,0-25 16</inkml:trace>
  <inkml:trace contextRef="#ctx0" brushRef="#br0" timeOffset="13449.46">6083 17704 0,'0'0'0,"0"0"16,0 0-16,0 0 15,0 0-15,0 0 16,0 0 0,0 0-16,0 0 15,0 0-15,0 0 16,0 0-16,0 0 16,128-12-1,-13-1-15,27-13 16,25 0-16,-1-6 15,1 0-15,-26 6 16,-12 7 0,-14 0-16,-12 6 15,-13 0-15,-13 0 16,0 0-16,-26 1 16,1 5-16,-14 1 15,1-1 1,-14 1-16,1-1 15</inkml:trace>
  <inkml:trace contextRef="#ctx0" brushRef="#br0" timeOffset="13993.61">6455 16368 0,'0'0'0,"0"0"16,0 0 0,0 0-16,0 0 15,26 77-15,12-32 16,26 7-16,13 12 15,13 7 1,13-1-16,12 1 16,-12 0-16,0-7 15,-1 0-15,1-6 16,-13-7 0,13-6-16,-26-6 15,0-7-15,-13-6 16,-13-1-16,-12-5 15,-1-1 1,-12 0-16,-13 0 16,-1 7-16,1 0 15,-13-1-15,-13 8 16,1 5-16,-14 13 16,-13 7-1,14 7-15,-14-1 16,1 6-16,-1 8 15,14-1-15,12 6 16,0 7 0,0-6-16,0 5 15</inkml:trace>
  <inkml:trace contextRef="#ctx0" brushRef="#br0" timeOffset="14501.11">9279 16812 0,'0'0'0,"0"0"15,0 0-15,0 0 16,0 0-16,38 102 16,1 1-1,-1 32-15,14 26 16,-1 18-16,0 1 15,-12-6-15,-1-14 16,1-31 0,-14-33-16,1-32 15,0-32-15</inkml:trace>
  <inkml:trace contextRef="#ctx0" brushRef="#br0" timeOffset="15022.6">8675 16702 0,'0'0'0,"0"0"15,0 0 1,0 0-16,0 0 16,103 0-16,13-6 15,38 6-15,38-7 16,14 7 0,-1 7-16,-13-1 15,-12 1-15,-26 6 16,-13 12-16,-12 14 15,-1 12 1,-12 33-16,-1 18 16,-25 21-16,-13-8 15,-38-12-15,-14-20 16,-25-18-16,-13 5 16,-38 14-1,-26 19-15,-38 12 16,-52 14-16,-26 6 15,1-13-15,-1-20 16,39-18 0,38-26-16,14-20 15,38-18-15,25-20 16,1-13-16</inkml:trace>
  <inkml:trace contextRef="#ctx0" brushRef="#br0" timeOffset="16093.51">14092 14287 0,'0'0'16,"0"0"0,0 0-16,0 0 15,-90 109-15,39-19 16,0 39-16,-14 44 16,1 33-1,0 25-15,13 32 16,12 20-16,14 45 15,12 31-15,26 7 16,12 7-16,27-20 16,25-51-1,0-32-15,12-52 16,14-44-16,0-33 16,0-25-16,12-26 15,1-20 1,-14-12-16,1-13 15,-13-19-15,-13-7 16</inkml:trace>
  <inkml:trace contextRef="#ctx0" brushRef="#br0" timeOffset="16912.61">15299 14486 0,'0'0'16,"0"0"-16,0 0 16,0 0-16,0 0 15,0 0-15,0 0 16,13 90-16,12 6 16,1 52-1,0 32-15,-1-6 16,1-20-16,0-26 15,-14-31-15,1-20 16,-13-13 0,13-13-16,-13-12 15,13-7-15,-13-6 16,0-1 0,0-5-16,0-8 15</inkml:trace>
  <inkml:trace contextRef="#ctx0" brushRef="#br0" timeOffset="17705.65">16903 13979 0,'0'0'0,"0"0"16,0 0-16,0 0 16,-77 58-16,13-13 15,-13 19-15,-26 6 16,1 8-16,12-1 15,-13 6 1,26-6-16,13-6 16,13-7-16,12-13 15,26-12-15,0-7 16,13-6-16,0-7 16,26 0-1,13 7-15,25 6 16,26 7-16,12 12 15,14 7-15,-1 6 16,1 0 0,-26-6-16,0 0 15,-1 0-15,-24-7 16,-1-6-16,-13-6 16,-12 6-1,-1-7-15,-12 7 16,-13-6-16,-13-1 15,-13 7-15,0 7 16,-13-1-16,-12 0 16,-14-6-1,1-13-15,13-6 16,-1-13-16,1-13 16,12-6-16,-13-14 15,14-18 1,12-20-16,0-19 15,13-19-15,13-39 16,0-32-16,0 6 16,12 20-16,-12 25 15,0 33 1,0 25-16,0 13 16,-1 6-16,1 7 15,0 0-15,0-7 16,13-12-1,12-26-15</inkml:trace>
  <inkml:trace contextRef="#ctx0" brushRef="#br0" timeOffset="18189.18">18123 14467 0,'0'0'0,"0"0"16,0 0-16,0 0 16,-52 77-1,39 0-15,-12 39 16,-1 31-16,13 14 15,0-7-15,13-25 16,0-20 0,13-13-16,13-19 15,0-19-15,-1-19 16,1-20-16,0-19 16,-26 0-16,89-58 15,-12-38 1,-12-46-16,-14-37 15,-25-1-15,-26 26 16,-13 12-16,0 14 16,-25 12-1,-1 20-15,0 12 16,-25 20-16,0 26 16,-13 25-16,-26 26 15,-25 38 1,-13 45-16</inkml:trace>
  <inkml:trace contextRef="#ctx0" brushRef="#br0" timeOffset="18792.59">14452 16901 0,'0'0'0,"0"0"15,0 0-15,0 0 16,154-19-16,12-7 16,91-6-1,64-6-15,51-7 16,-12 6-16,12 1 16,-13-7-1,1-13-15,-26-13 16,-26-6-16,-13-6 15,-13-7-15,-25 6 16,-39 1-16,-38 12 16,-26 7-16,-26 19 15,-38 6 1,-26 14-16,-12 5 16,-40 8-16,-12 5 15</inkml:trace>
  <inkml:trace contextRef="#ctx0" brushRef="#br0" timeOffset="19293.2">15928 17415 0,'0'0'0,"0"0"15,0 0-15,0 0 16,0 0-16,90 0 16,12-13-16,52-19 15,39-19-15,12-7 16,-12-6-1,-1 0-15,1 6 16,-26 6-16,-13 8 16,-13 5-16,-26 7 15,-25 6 1,-13 7-16,-13 6 16,-25 0-16,-1 7 15</inkml:trace>
  <inkml:trace contextRef="#ctx0" brushRef="#br0" timeOffset="19643.75">16736 17409 0,'0'0'0,"0"0"16,0 0-16,0 0 15,0 0-15,0 103 16,26-26-16,0 32 16,25 32-1,-12 26-15,-1 0 16,1-13-16,-14-12 15,1-14-15,-13-19 16,12-19 0,-12-19-16,0-20 15,13-18-15,-13-21 16,-13-12-16</inkml:trace>
  <inkml:trace contextRef="#ctx0" brushRef="#br0" timeOffset="19973.18">17378 17666 0,'0'0'0,"0"0"16,0 0-16,0 0 15,0 0 1,0 0-16,0 0 16,0 0-16,39 96 15,-14-32 1,14 39-16,-1 45 16,1 19-16,-1-6 15,1-7-15,-1-13 16,1-25-16,-13-20 15,-1-32 1,1-25-16</inkml:trace>
  <inkml:trace contextRef="#ctx0" brushRef="#br0" timeOffset="20624.86">19149 13593 0,'0'0'0,"0"0"16,0 0-1,0 0-15,0 0 16,65 71-16,12 32 15,38 57 1,52 72-16,13 63 16,-13 26-16,-13 33 15,-26 18-15,-25-19 16,-26 14-16,-13 12 16,-38-33-1,-14-5-15,-12-14 16,-38-12-16,-1-13 15,-25-39-15,0-38 16,0-38-16,-13-40 16,0-31-1</inkml:trace>
  <inkml:trace contextRef="#ctx0" brushRef="#br0" timeOffset="37043.9">11705 7812 0,'0'0'0,"0"0"0,0 0 16,0 0-16,0 0 16,77-90-1</inkml:trace>
  <inkml:trace contextRef="#ctx0" brushRef="#br0" timeOffset="38059.37">12719 6874 0,'0'0'15,"0"0"-15,0 0 16,0 0-16,0 0 15,0 0 1,0 0-16,0 0 16,0 0-16,64 13 15,-38 0-15,12-13 16,13 13-16,14-13 16,12 0-1,25 0-15,14-13 16,-1 13-16,-12-13 15,-13 13 1,0 0-16,-13 0 16,-13 0-16,0 0 15,-13 0-15,-12 0 16,-1 0-16,-25 0 16,0 0-16,0-13 15,-13 13 1</inkml:trace>
  <inkml:trace contextRef="#ctx0" brushRef="#br0" timeOffset="38463.21">13412 6926 0,'0'0'15,"0"0"-15,0 0 16,0 0-16,0 0 16,0 0-16,0 0 15,0 0 1,0 0-16,-64 51 16,51-32-16,0 7 15,0 13-15,0 18 16,1 40-16,-1 31 15,13 20 1,-13 6-16,0-19 16,13-19-16,-13-13 15,13-7 1,0-13-16,0-6 16,0-12-16,0-14 15,13-12-15,-13-14 16,13-12-16,-13-13 15,0 0 1</inkml:trace>
  <inkml:trace contextRef="#ctx0" brushRef="#br0" timeOffset="38789.99">13874 6630 0,'0'0'16,"0"0"-16,0 0 16,0 0-16,0 0 15,0 77 1,-13-25-16,0 12 15,0 13-15,1 13 16,-1 13-16,0 12 16,13 1-16,-13-7 15,13-12 1,0-14-16,0-6 16,0-6-16</inkml:trace>
  <inkml:trace contextRef="#ctx0" brushRef="#br0" timeOffset="39359.08">12488 8641 0,'0'0'0,"0"0"16,0 0-16,0 0 16,90 26-16,12-7 15,27 7 1,37-7-16,1-13 16,0-12-16,-13-13 15,0-7-15,0-6 16,0-7-1,-25 1-15,-27-1 16,-25 13-16,-25 7 16</inkml:trace>
  <inkml:trace contextRef="#ctx0" brushRef="#br0" timeOffset="39875.08">12719 9540 0,'0'0'0,"0"0"16,0 0-16,0 0 15,13 84 1,-13-27-16,0 21 16,0 5-16,0 13 15,0 1-15,0-1 16,0 0-1,0-6-15,0-13 16,0-19-16,0-13 16,0-19-16,0-20 15</inkml:trace>
  <inkml:trace contextRef="#ctx0" brushRef="#br0" timeOffset="40613.62">14054 9450 0,'0'0'0,"0"0"15,0 0-15,0 0 16,0 0-16,0 0 16,0 0-1,-65 7-15,1-1 16,-38 7-16,-40 13 16,-24 12-16,12 1 15,25-1 1,39-6-16,26-6 15,26 0-15,25-7 16,0 0-16,26 1 16,0 12-1,25 6-15,26 14 16,13 5-16,39 8 16,-1-1-16,1-6 15,-13-1-15,-1 1 16,1 0-1,-26 0-15,0 6 16,-13 0-16,-12 1 16,-14-1-16,-25-6 15,0-7-15,-26 0 16,0-6 0,-13 7-16,-12-1 15,-14-12-15,1-14 16,0-5-1,12-20-15,1-13 16,-1-19-16,1-26 16,-1-26-16,26-6 15,1-6-15,12 0 16,12-7 0,1-6-16,13 6 15,0 13-15,-1 13 16,1 13-16,0 12 15,-1 14 1,1 6-16,0 0 16,-1 0-16</inkml:trace>
  <inkml:trace contextRef="#ctx0" brushRef="#br0" timeOffset="41002.23">14811 9681 0,'0'0'16,"0"0"-16,0 0 16,0 84-16,13 12 15,-13 33-15,13 25 16,12 0-1,-12-19-15,13-32 16,-13-26-16,12-26 16,14-19-16,-13-25 15,-26-7 1,115-52-16,-38-25 16,0-32-16,-13-26 15,-12-6 1,-27 6-16,-12 19 15,-26 20-15,-12 13 16,-14 12-16,-25 26 16,-13 26-16,-13 25 15</inkml:trace>
  <inkml:trace contextRef="#ctx0" brushRef="#br0" timeOffset="138536.23">6724 10831 0,'0'0'0,"0"0"0,0 0 16,0 0-16,0 0 15,0 0 1,0 0-16,0 0 15,26-64-15,0 19 16,25-6-16,-12-1 16,12 1-16,0 12 15,1 7 1,-1 7-16,0 12 16,-12 13-16,-1 19 15,1 26-15,12 38 16,1 39-1,-27 13-15,-25 0 16,-25 13-16,-14 19 16,-38 19-1,-26 7-15,-25-26 16,12-32-16,-12-32 16,25-33-16,26-18 15,0-27-15,26-12 16,0-13-1,25-6-15,0-13 16,1-20-16,12-12 16,13-14-16,25-18 15,1-7-15,38 0 16,1 13 0,12 26-16,-13 18 15,0 27-15,0 19 16,13 25-16,0 33 15,13 25-15,-26 1 16,0-14 0,-12-12-16,-1-20 15,0-25-15,1-26 16,25-32-16</inkml:trace>
  <inkml:trace contextRef="#ctx0" brushRef="#br0" timeOffset="139380.04">9266 10812 0,'0'0'0,"0"0"16,0 0-16,0 0 15,0 0-15,0 0 16,0 0-1,0 0-15,-39-84 16,14 33-16,-1-7 16,-12 0-16,-1 1 15,-12 5-15,12 14 16,1 6 0,-1 12-16,1 8 15,-1 12-15,1 6 16,-27 20-16,1 25 15,-13 33 1,0 31-16,26 7 16,0-6-16,25-20 15,26-25-15,0-20 16,13-6-16,12-6 16,1-7-1,25-6-15,14-7 16,12-19-16,12-13 15,27-32 1,-1-19-16,-12-13 16,-26-7-16,-13 13 15,-12 14-15,-27 12 16,1 13-16,-13 6 16,0 13-1,-13 0-15,13 13 16,-13 0-16,12 7 15,-12 5-15,13 21 16,-13 18-16,13 26 16,-13 19-1,0 14-15,0 18 16,0 26-16,-13 20 16,0-7-16,1-13 15,-1-26 1,13-25-16,-13-19 15,13-20-15,0-13 16,0-12-16,0-14 16,13-12-16</inkml:trace>
  <inkml:trace contextRef="#ctx0" brushRef="#br0" timeOffset="140136.09">5852 13221 0,'0'0'0,"0"0"16,0 0 0,77-19-16,-13 6 15,51-7-15,52-5 16,39-1-16,37-13 15,27-5 1,25-1-16,-12-7 16,-1 1-16,-13 12 15,-25 7 1,0 0-16,-38 13 0,-14 6 16,-25 6-1,-13 1-15,-26 0 16,-12 6-16,-26 0 15,0 0-15,-13 0 16,-26 0 0,-12 0-16,-1 0 15</inkml:trace>
  <inkml:trace contextRef="#ctx0" brushRef="#br0" timeOffset="140927.07">6596 13992 0,'0'0'16,"0"0"-16,0 0 15,51-65-15,1 27 16,25-14-16,13 7 15,12 1 1,-12 11-16,0 14 16,-13 6-16,-26 13 15,1 7-15,-14 12 16,-12 13-16,0 19 16,-14 27-1,-12 5-15,-12 20 16,-27 6-16,1-6 15,-14-13-15,1-20 16,12-18 0,14-14-16,-1-12 15,13-7-15,0-12 16,13-1-16,0-6 16,0 0-1,13 0-15,0 0 16,-13 0-16,0 0 15,128-13-15,-51 13 16,0 7 0,13 12-16,0 7 15,-26 6-15,0 6 16,-25 20-16,-13 19 16,-14 7-16,-24 19 15,-27 12 1,-25 1-16,0-13 15,0-26-15,-1-20 16,1-12-16,0-19 16,13-7-16,-1-6 15,1-6 1,12-7-16,1-7 16,-1-6-16</inkml:trace>
  <inkml:trace contextRef="#ctx0" brushRef="#br0" timeOffset="141522.4">8534 13683 0,'0'0'0,"0"0"16,0 0-16,0 0 16,-25 109-1,25-38-15,-13 19 16,0 6-16,13 7 15,-13 6-15,13 1 16,0 12 0,0 0-16,13 6 15,13 7-15,12-6 16,26-14-16,13-19 16,13-25-16,13-19 15,-1-27 1,1-18-16,-13-20 15,13-26-15,-13-25 16,-13-26-16,-13-13 16,-26 1-1,-25 5-15,-13 20 16,-13 6-16,-12 1 16,-14 18-16,1 20 15,-27 19 1,1 20-16,-38 38 15,-14 45-15,-12 38 16,12 14-16,39-20 16,26-39-16,25-32 15,13-25 1</inkml:trace>
  <inkml:trace contextRef="#ctx0" brushRef="#br0" timeOffset="142181.97">9625 10472 0,'0'0'15,"0"0"-15,0 0 16,0 0-16,0 0 16,0 0-16,0 0 15,0 0-15,0 0 16,77 45 0,-25-39-16,12 0 15,26-6-15,25-6 16,1-7-16,25-6 15,0 0 1,-13 6-16,1 0 16,-14 0-16,-12 0 15,-13 0-15,-13 7 16,-26-1-16,-12 1 16,-14 6-1</inkml:trace>
  <inkml:trace contextRef="#ctx0" brushRef="#br0" timeOffset="142540.15">10087 10651 0,'0'0'16,"0"0"-16,0 0 16,0 0-1,0 103-15,0-13 16,0 32-16,-12 32 16,-14 39-16,0 25 15,-12 1-15,12-33 16,0-38-1,14-33-15,-1-18 16,13-14-16,13-6 16,-1 0-16,1 1 15,13-21 1,-13-18-16,12-20 16</inkml:trace>
  <inkml:trace contextRef="#ctx0" brushRef="#br0" timeOffset="142851.65">10537 10414 0,'0'0'0,"0"0"16,0 0 0,0 0-16,0 109 15,12 0-15,-12 39 16,13 19-16,0-13 16,-13-19-1,0-13-15,0-19 16,-13-13-16,13-13 15,-25 0-15</inkml:trace>
  <inkml:trace contextRef="#ctx0" brushRef="#br0" timeOffset="143998.2">8534 13221 0,'0'0'15,"0"0"-15,0 0 16,0 0 0,0 0-16,0 0 15,77 38-15,-25-25 16,-1-6-16,26-1 16,13-6-16,12-6 15,40-7-15,12-7 16,38-12-1,26-6-15,1-7 16,-1 0 0,0 0-16,0-6 0,1 6 15,-14 0 1,-38 6-16,-26 7 16,-26 6-16,-38 7 15,-12 0 1,-14 6-16,-12 0 15,-1 7-15,-12-7 16,-1 0-16,1-6 16</inkml:trace>
  <inkml:trace contextRef="#ctx0" brushRef="#br0" timeOffset="145722.95">10678 9219 0,'0'0'16,"0"0"-16,0 0 15,-90-6-15,0 6 16,-38 0-1,-52-7-15,-51 1 16,-26-1-16,-38-6 16,-13 1-16,-13-8 15,0 14 1,-13-1-16,14 7 16,-14 13-16,0 7 15,13 5-15,13 7 16,26 7-16,25 19 15,26 12 1,26 27-16,25 18 16,39 14-16,25-1 15,26 1-15,26 19 16,0 31-16,13 33 16,12 26-1,13 25-15,14 14 16,12-1-16,12 19 15,-12 14 1,0-20-16,0 0 16,0 0-16,-12-7 15,12-12-15,-13-6 16,0-40-16,0-31 16,13-19-1,0-14-15,13 1 16,-13-14-16,13-25 15,0-19-15,-1-13 16,-12-13-16,13-12 16,-13-8-1,13-12-15,-13 0 16,13-6-16,0-1 16,0-6-16,12 7 15,1 0 1,13-1-16,12 1 15,0-1-15,26 1 16,26-1-16,25 1 16,26-7-1,26 0-15,0 0 16,25-6-16,26 0 16,13-7-16,26-13 15,38-6-15,13-13 16,12-6-16,14 0 15,-26 6 1,0 0-16,12 0 16,-12 0-16,-13-6 15,0 0-15,-12-7 16,-14 1 0,-12-1-16,-27 0 15,-12 0-15,-12 1 16,-14-1-16,-25 0 15,-1 1 1,-37 5-16,-14 1 16,-12 0-16,-27-7 15,-12 0-15,0 1 16,-25-7 0,-1-7-16,-25-12 15,-1-14-15,-12-18 16,-13-13-16,-13-20 15,1-32 1,-27-32-16,1-44 16,-14-27-16,-12-25 15,13-13-15,-13 6 16,12-12 0,1-1-16,-13 1 15,12 6-15,1-7 16,0-6-16,12 13 15,1 19-15,-1 13 16,13 39-16,1 25 16,-1 14-1,-12 12-15,12 19 16,-13 26-16,14 19 16,-1 19-16,-12 20 15,12 6 1,-13 13-16,1 0 15,-1 7-15,1-1 16,-13 1-16,-14 6 16,-12 0-16,0 6 15,-25 0 1,-14 13-16,-25 7 16,0 6-16,-26 0 15,-13 0-15,13-6 16,-12-1-1,-1-12-15</inkml:trace>
  <inkml:trace contextRef="#ctx0" brushRef="#br0" timeOffset="177379.92">25798 8069 0,'0'0'0,"0"0"0,0 0 16,0 0-16,0 0 15,0 0 1,52 71-16,-7-52 16</inkml:trace>
  <inkml:trace contextRef="#ctx0" brushRef="#br0" timeOffset="178259.67">27069 6425 0,'0'0'0,"0"0"16,0 0-1,0 0-15,0 0 16,0 0-16,0 0 16,26 64-16,-20-38 15,1-13 1,-1-1-16,1 1 15,-1 13-15,-6 12 16,0 14-16,0 12 16,0 39-1,-6 12-15,-1 8 16,1-1-16,-1-7 16,1-25-16,-7-13 15,0-19-15,0-7 16,1-6-1,-1-6-15,6-13 16,1-7-16,6-13 16,0-6-16</inkml:trace>
  <inkml:trace contextRef="#ctx0" brushRef="#br0" timeOffset="179139.74">28937 6566 0,'0'0'16,"0"0"-16,0 0 15,0 0-15,0 0 16,0 0-16,-96-26 16,38 14-1,-19-1-15,-19 13 16,-14 13-16,-18 12 15,0 14-15,-1 12 16,20 13-16,19-12 16,20-1-1,18-12-15,14-1 16,19 1-16,12-14 16,7-12-16,13 13 15,13-13 1,19 13-16,32 6 15,25 0-15,20 6 16,0 1-16,-6 6 16,-14 0-16,-18 6 15,-13 13 1,-14 1-16,-12-1 16,-13-6-16,-12 0 15,-8-7-15,-12-6 16,-6 0-16,-20 6 15,-25 1 1,-26-1-16,-19-6 16,-7-6-16,13-7 15,13-13 1,13-6-16,13-7 16,18-6-16,8-6 15,6-7-15,6-6 16,13-20-16,6-25 15,20-26 1,25-32-16,13-13 16,7 7-16,0 18 15,-7 20-15,-7 13 16,-12 7-16,0 12 16,-6 0-1,-1 7-15,1-14 16,-1 1-16,7-13 15,-6 13 1,-1-13-16,7 13 16,0-1-16,0 14 15</inkml:trace>
  <inkml:trace contextRef="#ctx0" brushRef="#br0" timeOffset="179778.31">29810 6489 0,'0'0'0,"0"0"16,0 0-16,0 0 16,-26 90-16,7-52 15,-1 14-15,1-14 16,0 14 0,0-14-16,6 14 15,6-14-15,1 14 16,6-14-16,0 7 15,6 0 1,1 0-16,6 0 16,6-6-16,0-7 15,7 0-15,6-13 16,0-6-16,7-7 16,6-6-1,-1-6-15,14-7 16,13-6-16,-1-7 15,1-6 1,0-7-16,-14-12 16,-5-7-16,-20-6 15,-13 0-15,-13 12 16,-6 1-16,-12 0 16,-14-1-1,-13 1-15,-18 12 16,-14 1-16,-19-1 15,-6 26-15,-7 1 16,1 12-16,-14 25 16,1 14-1,-1 12-15,7 39 16</inkml:trace>
  <inkml:trace contextRef="#ctx0" brushRef="#br0" timeOffset="180631.69">26614 8782 0,'0'0'15,"0"0"-15,0 0 16,0 0-16,0 0 16,0 0-16,0 0 15,70-38 1,-25 44-16,19 0 16,33 7-16,44 0 15,32 0-15,32-7 16,46-6-1,25-12-15,12-8 16,1-5-16,-6-14 16,-14 1-16,-6-1 15,-32 0-15,-19 7 16,-26 7-16,-25 5 16,-20 1-1,-26 6-15,-25 7 16,-26-1-16,-12 1 15,-20 0-15,-13-1 16,-19 1 0,-13-1-16</inkml:trace>
  <inkml:trace contextRef="#ctx0" brushRef="#br0" timeOffset="180814.77">27287 9270 0,'0'0'0,"0"0"15</inkml:trace>
  <inkml:trace contextRef="#ctx0" brushRef="#br0" timeOffset="181077.91">27210 9579 0,'0'0'0,"0"0"15,0 0 1,0 0-16,77 0 16,-6 0-16,38-7 15,32 1-15,26-13 16,6-1-1,-12-5-15,-20-1 16,-25 0-16,-20 1 16,-19 5-16,-13 1 15,-6 0-15,-13 6 16,-7 0 0,-6 0-16,-6 0 15,-7 0-15,1 1 16</inkml:trace>
  <inkml:trace contextRef="#ctx0" brushRef="#br0" timeOffset="181927.93">28282 9514 0,'0'0'0,"0"0"16,0 0-16,0 0 16,0 0-16,0 0 15,0 0 1,0 0-16,0 0 15,0 0-15,0 0 16,0 0-16,64 65 16,-57-46-1,-1 26-15,1 26 16,-1 19-16,-6 25 16,0 14-16,0 18 15,0-5 1,0-7-16,0-20 15,0-18-15,-6-27 16,6-12-16,0-19 16,0-7-16,0-13 15,0-6 1,0-7-16,0-6 16,0 0-16</inkml:trace>
  <inkml:trace contextRef="#ctx0" brushRef="#br0" timeOffset="182524.4">27820 9502 0,'0'0'0,"0"0"0,0 0 15,0 0 1,0 0-16,13 96 16,-7-38-16,-6 6 15,0 7-15,-6 6 16,0 6-16,-7 7 15,6 13 1,1 13-16,6 12 16,0 7-16,0-13 15,0-19-15</inkml:trace>
  <inkml:trace contextRef="#ctx0" brushRef="#br1" timeOffset="193279.94">25349 6733 0,'0'0'15,"0"0"-15,0 0 16,0 0 0,0 0-16,0 0 15,0 0-15,0 0 16,0 0-16,0 0 16,0 0-16,0 0 15,-64 0 1,58 0-16,-1 0 15,1 0-15,-7 13 16,-13 0-16,-6 12 16,-19 27-1,-13-1-15,-7 26 16,-12 20-16,-7 25 16,-6 32-16,-1 13 15,1-7 1,-7-12-16,1-19 15,12-33-15,6-12 16,14-14-16,12-12 16,13-7-1,13-6-15,13-13 16</inkml:trace>
  <inkml:trace contextRef="#ctx0" brushRef="#br1" timeOffset="194137.04">28892 8448 0,'0'0'15,"0"0"-15,0 0 16,0 0-16,0 0 15,0 0-15,-19 122 16,-7-32 0,-25 45-16,-33 38 15,-38 59-15,-25 25 16,-7 0-16,-7-20 16,14-31-1,12-26-15,13-7 16,13-19-16,12-12 15,20-27-15,13-31 16,13-20 0,12-19-16,14-13 15</inkml:trace>
  <inkml:trace contextRef="#ctx0" brushRef="#br1" timeOffset="201536.12">24297 12289 0,'0'0'0,"0"0"0,0 0 15,0 0 1,0 0-16,0 0 16,0 0-16,0 0 15,0 0-15,0 0 16,0 0 0,0 0-16,0 0 15,0 0-15,0 0 16,0 0-16,0 0 15,77 52 1,-39-59-16,14 1 16,-1 0-16,7-1 15,-7 1-15,0 6 16,1 6-16,-1 1 16,0 5-1,-6 8-15,-6 5 16,-14 7-16,-5 7 15,-14 6-15,-12 13 16,-14 25 0,-12 20-16,-6 0 15,-7-7-15,6-19 16,7-19-16,7-19 16,5-14-1,8-5-15,5-8 16,7-5-16,0-7 15,0 0-15,7 0 16,-7 0-16,0 0 16,0 0-1,134-26-15,-63 20 16,12 6-16,7 6 16,0 13-16,0 7 15,-7 13-15,-12 6 16,-13 0-1,-13-7-15,-13-6 16,-13 0-16,-6 0 16,-13 7-16,-7 6 15,-18 13 1,-14 12-16,-25 1 16,-19 0-16,-7-13 15,-6-13-15,-1-13 16,7-13-1,7-6-15,12-7 16,14-6-16,5 0 16,14 0-16,6 0 15,12-6-15,14-7 16</inkml:trace>
  <inkml:trace contextRef="#ctx0" brushRef="#br1" timeOffset="202278.35">26318 12257 0,'0'0'0,"0"0"16,0 0-1,0 0-15,0 0 16,0 0-16,-32 84 16,26-33-16,-1 26 15,-5 20 1,-1 18-16,0 14 16,0-1-16,7-12 15,-1-13-15,14-1 16,5 1-1,14 6-15,6 7 16,20-7-16,5-6 16,8-20-16,5-25 15,-6-26 1,0-19-16,-6-13 16,6-19-16,7-20 15,0-12-15,-7-13 16,-19 0-16,-13-7 15,-13 7 1,-13 6-16,-6 0 16,-12 0-16,-14 0 15,-6 13-15,-13 13 16,-6 19-16,-1 13 16,-12 20-1,-13 12-15,-6 19 16,-1 20-16,1 19 15,19 6-15,19-12 16,13-20 0,19-19-16,6-19 15,14-14-15</inkml:trace>
  <inkml:trace contextRef="#ctx0" brushRef="#br1" timeOffset="202890.92">27621 12444 0,'0'0'0,"0"0"16,0 0 0,0 0-16,0 0 15,0 0-15,0 83 16,0-6-16,7 39 15,-1 19 1,7 0-16,0-20 16,6-12-16,13-13 15,0-13-15,7-13 16,6-6 0,12-7-16,14-6 15,12-13-15,14-12 16,-1-14-16,7-6 15,-7-13 1,0-12-16,-6-7 16,-13-7-16,-19-12 15,-13-14-15,-20-12 16,-25-13-16,-25-25 16,-33-14-1,-38 1-15,-39 12 16,-6 33-16,6 18 15,13 27-15,13 12 16,13 13-16,6 13 16,0 7-1</inkml:trace>
  <inkml:trace contextRef="#ctx0" brushRef="#br1" timeOffset="203879.95">24431 14936 0,'0'0'0,"0"0"16,0 0 0,0 0-16,0 0 15,0 0-15,0 0 16,0 0-16,0 0 15,0 0 1,0 0-16,0 0 16,148 6-16,0-12 15,57-1-15,45 1 16,26 0-16,20-7 16,12-13-1,6-6-15,-6-13 16,-19 0-16,-26 0 15,-25 6 1,-40 7-16,-24 7 16,-33 5-16,-13 8 15,-25 5-15,-20 7 16,-18 0-16,-8 0 16,-18 0-1,-7 0-15,-6 0 16,-7 0-16,-6 0 15,-7 0-15,1-6 16,-7-1-16,-13-12 16</inkml:trace>
  <inkml:trace contextRef="#ctx0" brushRef="#br1" timeOffset="204787.07">25933 16021 0,'0'0'0,"0"0"0,0 0 16,0 0-1,0 0-15,0 0 16,0 0-16,0 0 15,45-64 1,-19 39-16,6-8 16,13-5-16,13-7 15,6 0-15,6 0 16,7 0-16,-6 6 16,-7 14-1,-6 5-15,0 14 16,-13 6-16,0 13 15,-1 6-15,-5 13 16,-7 13-16,-6 7 16,-13 12-1,-13 0-15,-7 7 16,-6 6-16,-6-6 16,-7-7-1,1-13-15,5-12 16,1-14-16,6-5 15,1-8-15,5-5 16,7-1-16,0-6 16,0 0-16,7 0 15,-7 0 1,0 0-16,0 0 16,64-25-16,-32 25 15,6 0-15,1 6 16,6 7-1,0 13-15,0 6 16,-7 6-16,-12 7 16,-7 7-16,-6-1 15,-7 0 1,-6 1-16,0 6 16,-13 6-16,-6 6 15,-13 8-15,-19 5 16,-13 1-16,-13-1 15,0-12 1,0-13-16,6-13 16,7-20-16,19-18 15,13-14-15,0-25 16</inkml:trace>
  <inkml:trace contextRef="#ctx0" brushRef="#br1" timeOffset="205657.27">29104 14037 0,'0'0'16,"0"0"-16,0 0 15,0 0-15,0 0 16,0 0-16,0 0 16,0 0-16,0 0 15,0 0 1,0 0-16,0 0 16,0 0-16,0 0 15,90-26-15,-52 13 16,7-6-16,6-1 15,1 1 1,-1 6-16,-12 7 16,-7 6-16,0 0 15,-7 6-15</inkml:trace>
  <inkml:trace contextRef="#ctx0" brushRef="#br1" timeOffset="206049.67">29104 14756 0,'0'0'0,"0"0"16,0 0-1,0 0-15,0 0 16,0 0-16,0 0 16,0 0-16,0 0 15,0 0 1,64-6-16,-32-1 15,6 1-15,7-7 16,7 0-16,6 0 16,6-6-1,0 0-15,-6-1 16,-1 1-16,1 0 16</inkml:trace>
  <inkml:trace contextRef="#ctx0" brushRef="#br1" timeOffset="207004.4">30875 12572 0,'0'0'0,"0"0"16,0 0-1,19 71-15,1 19 16,5 32-16,-6 25 15,1 20-15,-7 26 16,-7 32-16,-6 38 16,-6 20-1,6-20-15,0-19 16,-7-32-16,1-32 16,-1-38-16,1-20 15,-1-32 1,1-13-16,0-20 15,-1-12-15,1-19 16,-1-13-16,7-13 16</inkml:trace>
  <inkml:trace contextRef="#ctx0" brushRef="#br1" timeOffset="207794.61">31433 13677 0,'0'0'0,"0"0"15,0 0-15,0 0 16,0 0 0,0-77-16,0 38 15,7-19-15,6-19 16,12-19-16,7-7 16,13 0-1,0 7-15,0 25 16,0 14-16,0 5 15,0 14-15,-7 12 16,1 20-16,-7 12 16,13 26-1,13 45-15,0 58 16,-1 58-16,-5 44 16,-20 20-1,-19 13-15,-13-13 16,-20-6-16,-5-14 15,-14-31-15,-12-39 16,-1-39-16,-5-31 16,-1-27-1,0-18-15,7-20 16,6-19-16,13-13 16,6-13-16,7-26 15,6-31-15,7-27 16,12-31-1,13-7-15,13 0 16,7 13-16,-1 26 16,1 25-16,-7 20 15,-6 18 1,-1 14-16,-5 13 16,5 12-16,7 13 15,13 39-15,13 45 16,6 45-16,0 12 15,-12-18 1,-7-33-16,-13-32 16,0-26-16,-6-18 15,-1-21 1,1-12-16,6-25 16</inkml:trace>
  <inkml:trace contextRef="#ctx0" brushRef="#br1" timeOffset="208403.23">32826 12604 0,'0'0'16,"0"0"-1,0 0-15,0 0 16,26 96-16,-7-12 16,0 25-16,1 26 15,-1 19 1,-6 13-16,-1 13 15,-5 13-15,-1 0 16,1-7-16,6-6 16,6-7-16,6-6 15,8-19 1,-1-26-16,-7-26 16,1-19-16,6-19 15,-6-19-15,-1-14 16,1-12-1,0-13-15,6-13 16,13-25-16,6-26 16,-6-26-16,-6-13 15,-14-6 1,-18-13-16,-14-26 16,-12-19-16,-13-7 15,-13 14-15,-6 19 16,-1 31-16,1 14 15,0 13 1,6 5-16,0 1 16,-7 0-16,1-6 15,0-14-15</inkml:trace>
  <inkml:trace contextRef="#ctx0" brushRef="#br1" timeOffset="208990.35">33211 11525 0,'0'0'0,"0"0"16,0 0 0,0 0-16,0 0 15,0 0-15,0 0 16,0 77-16,0-51 15,7-1-15,-1-5 16,0-7 0,1-7-16,-1-6 15,1 0-15,-7 0 16,0 0-16,0 0 16,0 0-1,0 0-15,0 0 16,0 0-16,0 0 15,0 0-15,0 0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740" units="cm"/>
          <inkml:channel name="Y" type="integer" max="6604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1-06-11T17:46:56.0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15620 10484 0,'0'0'16,"0"0"-16,0 0 15,0 0-15,0 0 16,89 39 0,-50-20-16,12-6 15,1-7-15,-1 1 16,26-7-16,13 0 15,38-7-15,39-5 16,38-1 0,39 0-16,26-6 15,38 6-15,13-6 16,25-1 0,14 7-16,-1 1 15,-12 5-15,-1 1 16,-12-1-16,-26 1 15,-13-1-15,-25 1 16,-13 0 0,-39 6-16,-13 0 15,-12 6-15,-26 0 16,-26 1-16,-13-1 16,-12 1-16,-26-7 15,-1 6 1,-5 1-16,-7-1 15,-7 0-15,-5-6 16,-14 7-16,-12-1 16,-14-6-16,1 0 15,-7 0 1,-6 0-16,0 0 16,-7 0-16,1 0 15,-1 7 1,-6-1-16,0 1 15,0-7-15,0 0 16,0 0-16,0 0 16,-180 64-16,39-32 15,-39 0-15,-51 0 16,-25 0 0,-14 0-16,-38 0 15,0 1-15,-26 5 16,1 1-1,-14-1-15,0 1 16,-12 6-16,0 0 16,12 0-16,13 0 15,1 0-15,25-7 16,12 1 0,27-7-16,12 0 15,26 0-15,13-6 16,38-1-16,13 1 15,26-7 1,25 1-16,27-1 16,24-6-16,27 0 15,-1-7-15,27 0 16,12 1-16,0-1 16,38 7-1,52 13-15,90 6 16,102 0-16,77 0 15,52-6-15,13-13 16,12-7-16,13-6 16,14 0-1,-14-6-15,-13 6 16,-25 0-16,-13 0 16,-39 13-16,-25-1 15,-26 1 1,-51 7-16,-39-1 15,-38 0-15,-39 0 16,-26 1-16,-25-1 16,-13 0-1,-6-6-15,-20 0 16,-12-7-16,-7 1 16,-13-1-16,-6-6 15,-7 0-15,-6 0 16,0 0-1,0 0-15,-141-19 16,-26-7-16,-89-6 16,-53-6-16,-37 5 15,-26 14-15,-26 6 16,-13 20 0,-13 12-16,1 13 15,-1 13-15,1 6 16,-1 7-16,26 0 15,26 0 1,25-7-16,39-6 16,26-13-16,25-6 15,39-7-15,38-6 16,39 0 0,38-7-16,26 1 15,13-7-15,39 0 16,-1 0-16,26 0 15,0-7-15,0 7 16,0 0 0,167-45-16,38 13 15,90-6-15,78-1 16,37 1-16,40 6 16,-1-1-1,13 1-15,-26 7 16,1 5-16,-26 1 15,-14 0-15,-11 0 16,-14-1 0,-26 1-16,-12 0 15,-26-7-15,-26-6 16,-38 6-16,-25 1 16,-40-1-16,-38 7 15,-31-1 1,-33 8-16,-20-1 15,-18 0-15,-13 0 16,-14 0-16,-5 0 16,-14 0-16,-12-6 15,-45-7 1,-58-12-16,-71-7 16,-76 0-16,-65 6 15,-38 14-15,-39 5 16,-38 14-1,-39 6-15,-51 13 16,-26 6-16,13 13 16,0 7-16,26-1 15,51 1 1,39 6-16,51-7 16,77-5-16,51-8 15,77-12-15,65 0 16,38-7-16,25-6 15,40 0 1,-1-6-16,13 6 16,0 0-16,244-51 15,64-1-15,128-6 16,103 1 0,26-1-16,0 6 15,-1 7-15,-12 0 16,-64 13-16,-51 7 15,-39-1 1,-52 7-16,-12 6 16,0 0-16,-26 7 15,-26-1-15,-51 7 16,-26 0-16,-63 0 16,-33 0-1,-32 7-15,-26-7 16,-25 6-16,-20-6 15,-6 0-15,0 0 16,0 0-16,-289-6 16,-38-14-1,-109-5-15,-52-1 16,13 0-16,0 7 16,13 12-1,-13 7-15,13 13 16,-13 13-16,0 6 15,26 13-15,38 6 16,52-6-16,63-6 16,65-13-16,52-7 15,63-6 1,26-7-16,39 1 16,12-7-16,27 0 15,12 0-15,25 0 16,78 0-1,167-7-15,204-12 16,168-13-16,51-13 16,13-13-16,-38 0 15,-39-6-15,-39-7 16,-38-6 0,-64 7-16,-64 12 15,-52 6-15,-51 7 16,-52 13-16,-57 7 15,-58 5 1,-51 8-16,-39 5 16,-32 7-16,-26 0 15,-18 0-15,-46 0 16,-148-6 0,-230-1-16,-180-6 15,-77-6-15,25 6 16,14 0-16,25 7 15,51 6 1,39 0-16,51 0 16,39 6-16,64 7 15,64-6-15,64-1 16,52 1 0,51-7-16,38 0 15,26 0-15,26-7 16,13 1-16,25-1 15,26 1-15,0 6 16,0 0 0,180-39-16,115 1 15,154-14-15,91 1 16,24 0-16,1-1 16,-51-6-16,-52 7 15,-39 6 1,-63 7-16,-52 5 15,-26 1-15,-51 7 16,-13 5-16,-25 1 16,-39 6-16,-26 0 15,-25 1 1,-39-1-16,-25 6 16,-27 7-16,-12 0 15,-12 0-15,-53 0 16,-101 0-1,-168 0-15,-154 7 16,-51-1-16,0 7 16,25 6-16,1 0 15,38 7 1,26 6-16,51 0 16,39 7-16,63-7 15,40-6-15,63-13 16,39-1-16,39-5 15,25-1 1,25-6-16,14 0 16,25 0-16,14 0 15,-1 0-15,26 0 16,-1 0 0,65 0-16,116-6 15,154-7-15,166-6 16,90-7-16,39-12 15,-26-1-15,-51 7 16,-52 0 0,-76 6-16,-39 7 15,-52 6-15,-12 0 16,-26 0-16,-51 0 16,-26 7-1,-64 0-15,-32-1 16,-46 1-16,-31 6 15,-26 0-15,-19 0 16,-19 0 0,-20 0-16,-77 0 15,-153 6-15,-207 1 16,-101-1-16,-78 13 16,-26 20-16,-12 12 15,-13 20 1,26 12-16,12 1 15,26 6-15,51-7 16,65 1-16,89-14 16,91-5-1,102-14-15,64-19 16,64-6-16,39-13 16,25-7-16,26 1 15,26-7-15,13 0 16,102-7-1,155-6-15,217-12 16,116-1-16,39-6 16,0 6-16,-13-6 15,-14 6-15,-24-6 16,-39 6 0,-52-6-16,-38 7 15,-64 5-15,-52 8 16,-51-1-16,-64 6 15,-64 7 1,-52 0-16,-38 0 16,-52 0-16,-12 7 15,-26-7-15,0 0 16,0 0 0,-359 45-16,-65-13 15,-154 0-15,-89 6 16,-26 7-16,0 20 15,38 5-15,39 14 16,77 6 0,77 0-16,77-7 15,77-12-15,77-7 16,51-13-16,52-12 16,38-13-1,26-7-15,25-6 16,26-7-16,13 1 15,39-1-15,76 0 16,168 1-16,192-1 16,141-6-1,25-6-15,14-7 16,-39 0-16,-13-6 16,-38-7-16,-26-6 15,-25 0 1,-26 0-16,-65 0 15,-63 13-15,-65 12 16,-64 1-16,-58 12 16,-51 1-16,-45-1 15,-32 0 1,-32 1-16,-13-7 16,0 0-16,-231 51 15,-148-6-15,-199 0 16,-102 0-1,0-13-15,12 0 16,-12 0-16,38 7 16,39 6-16,38 0 15,77 6 1,65 7-16,76 0 16,52-7-16,77-12 15,64-7-15,51-13 16,39-6-1,38-7-15,14-6 16,12 0-16,0 0 16,179-25-16,168-14 15,179-19-15,90 7 16,13 6-16,-26 7 16,-12 12-1,-52 0-15,-38 0 16,-39 7-16,-64 6 15,-26-6-15,-51 6 16,-65 0 0,-50 1-16,-52 5 15,-51 1-15,-26 6 16,-52 0-16,-12 0 16,-13 0-1,-38 0-15,-117 0 16,-178 6-16,-181 13 15,-102 7-15,-13 0 16,13 19-16,13 6 16,25 13-1,26 20-15,39 6 16,51 13-16,38-7 16,78-6-16,63-13 15,78-19 1,64-20-16,51-12 15,38-13-15,27-7 16,12 1 0,13-7-16,13 0 15,64 6-15,115-6 16,181-6-16,179-14 16,89-12-16,27-6 15,-1-14 1,-12-5-16,-65-8 15,-51 1-15,-76-7 16,-66 7-16,-37 6 16,-39 13-16,-13 7 15,-39 6 1,-25 6-16,-26 7 16,-38 0-16,-39 6 15,-32 0-15,-32 6 16,-25 1-16,-20 0 15,-19-1 1,-13 1-16,-20-1 16,-63-12-16,-122-7 15,-116-6-15,-103 0 16,-12 6 0,-13 7-16,-1 13 15,-12 6-15,-13 13 16,0 6-16,0 6 15,13 1 1,52 6-16,37 7 16,65-1-16,64 1 15,65-13-15,63-7 16,52-13-16,25-6 16,39 0-1,0 0-15,0 0 16,347-57-16,115-21 15,167-12-15,26-6 16,-52-7 0,-38-12-16,-65-1 15,-38-6-15,-51 6 16,-39 7-16,-38 19 16,-26 7-1,-57 19-15,-40 6 16,-37 13-16,-40 13 15,-37 6-15,-40 13 16,-18 0-16,-13 7 16,-20-1-1,-6 1-15,-19 0 16,-45-1-16,-110 1 16,-134-1-16,-109 1 15,-71 6 1,-12 13-16,12 6 15,13 7-15,39-7 16,12 7-16,39-1 16,26 1-16,25 0 15,26-1 1,13 1-16,25 0 16,39 0-16,38-1 15,14-5-15,37-8 16,40 1-1,38-6-15,12-7 16,27 0-16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6-11T17:48:49.9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3846 14376 0,'118'0'187,"-79"0"-187,0 0 16,0 0-16,1 0 15,-1 0 1,0 0 0,0-39-16,0 39 15,1 0-15,-1 0 16,-39-39-16,39 39 16,0 0-16,1 0 15,-1-39-15,0 39 16,0 0-16,-39-40 15,40 1-15,-1 39 16,0-39-16,0 39 31,-78 0 516,0 0-547,0 0 16,-40 0-1,40 0-15,0 0 16,-1 0-16,1 0 16,0 0-1,0 0-15,-1 0 16,1 0-16,0 0 16,0 0-16,39 39 15,-39-39-15,-1 0 16,1 0-16,0 0 15,0 0-15,-1 0 16,-38 0 0,-1 0-16,40 0 15,0 0-15,78 0 172,40 0-172,-1-39 0,1 0 16,-1-1-1,40 1-15,-40 0 16,1-1-16,-40 40 16,0-39-16,0 39 0,1 0 31,-40-39-15,39 39-16,0 0 31,0 0 0,-117 0 125,39 39-140,-1 0-16,1-39 16,0 0-16,0 40 15,-1-1-15,1 0 16,0-39-1,0 0-15,0 0 32,39 40 61,0-1 64,78 0-157,-39-39 15,40 39-15,-1 1 16,-39-40 0,1 0-16,-1 0 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6-11T17:48:53.4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8476 14141 0,'0'39'15,"40"-39"48,-1 0-48,0 0 1,0 0-16,1 0 31,-1 0-15,-39 39-16,39-39 15,0 0 1,1 40-16,-1-40 16,0 39-16,0-39 15,1 0-15,38 39 16,-39-39-16,40 0 16,-40 0-16,0 0 15,1 0 1,-1 0-16,0 0 15,0 0-15,1 0 16,-1 0 15,0 0-15,-39-39 0,39 39-16,1 0 31,-1 0-16,0-39 48,-39-1-47,39 40-1,0-39-15,1 0 16,-1 39-16,0 0 15,0-39-15,-39-1 16,40 1-16,-40 0 16,39-1-16,-39 1 15,39 39-15,-39-39 94,-78 39-94,-40 0 16,39 0-16,1 0 15,-40 0-15,1 0 16,-1 0-16,-39 0 16,78 0-16,-38 39 0,38 0 15,-39-39 1,40 40-16,-1-1 15,1 0-15,-1 1 16,40-1-16,-39 0 0,39 0 16,-1 1-16,1-40 15,0 39 1,0-39 0,-1 39-16,40 0 0,-39 1 15,0-1-15,39 0 16,-39-39-1,39 40 1,0-1 0,78 0-16,40-39 15,39 0-15,0 0 16,-40 0-16,1 0 16,39 0-16,-78-39 15,-1 0-15,1-1 16,-40 1-16,0 0 15,0-1 1,1 40-16,-1 0 16,0-39-16,0 39 15,1 0-15,-1 0 16,0-39 0,0 39-16,1 0 15,-1 0-15,0 0 16,-39-39-1,39-1 95,0 1-95,1 39-15,-1 0 16,-39-39 281,-39 39-281,-79 0-1,0 0 1,1 39-16,38 0 15,1 1-15,-1-40 16,1 78-16,-1-39 16,40-39-16,0 0 15,-1 40-15,1-40 16,0 0 109,117 0 0,40-40-109,-39 1-1,78 0-15,-79 39 0,-78-39 16,39 39-16,1-40 15,-1 40-15,0 0 16,0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6-11T17:49:09.02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3218 1140 0,'39'0'31,"0"0"-31,1 0 16,-1-40 0,0 40-16,40 0 15,-40 0-15,0 0 16,0 0-16,1 0 15,38 0-15,-39 0 16,40-39-16,-1 39 16,1 0-16,-1-39 15,-38 39-15,116 0 16,-77-39-16,-1 39 16,-38 0-16,-1 0 15,0 0 1,0 0-16,1 0 15,-1 0-15,0 0 16,0 0 0,1-40-16,-1 40 15,0 0-15,0 0 16,1 0 0,-1 0-16,0 0 15,0 0-15,1 0 16,-1 0-16,-39 40 15,78-40-15,-38 0 16,-1 39-16,39-39 16,-38 0-16,-1 0 15,0 0-15,0 0 16,0 0 0,1 0-16,-1 0 15,0 0 1,0 0-16,1 0 15,-1 0-15,0 39 16,0-39-16,1 0 16,-1 0-1,0 0-15,0 0 16,1 0-16,-1 0 16,0 0-1,0 0-15,1 0 16,-1 0-16,0 0 15,0 0 1,1 0 0,-1 0-16,0 0 15,0 0-15,1 0 16,-1 0 0,0 0-16,0 0 15,1 39-15,-1-39 16,0 0-16,0 0 15,1 0 1,-1 0-16,0 0 16,0 40-16,0-40 15,1 0 1,-1 0 0,0 0-16,0 0 15,1 0 1,-1 39-1,0-39 1,0 39-16,1-39 16,-1 0-16,0 0 15,0 40 79,-78-40 125,0 0-219,-40 0 15,-38 0-15,-1 0 16,-39 39-16,39-39 16,1 0-16,38 39 15,-39 0-15,40-39 16,-1 40-16,40-1 16,0-39-16,0 0 15,-1 39-15,1-39 16,0 0-1,0 0 1,-1 0-16,-38 0 16,39 0-16,-1 0 15,1 0 1,0 0-16,0 0 16,-1 39-16,1-39 15,0 0-15,0 0 16,-1 0-16,1 0 15,-39 0-15,39 0 16,-1 0 0,-38 0-16,39 0 15,-1 0-15,-38 0 16,39 0-16,-1 0 16,1 0-16,0 0 0,0 0 15,-1 0 1,1 0-16,0 0 15,0 40 1,-1-40-16,1 0 0,0 0 16,0 0-1,-1 0-15,1 0 16,0 0 0,0 0-16,-1 0 15,1 0-15,0 0 16,0 0-1,-1 0-15,1 0 16,0 0 0,0 0-16,0 0 62,-1 0-46,1 0-16,0 0 62,39-40-62,-39 40 16,-1-39 0,1 0-1,0 39-15,39-39 16,-39 39-16,-1 0 15,1 0 17,39-40-17,-39 40-15,0 0 16,-1 0-16,1-39 16,0 39-16,0 0 15,-1-39 1,1 39-16,0 0 15,78-39 110,0-1-109,-39 1-16,40 39 16,38-39-16,-39 39 0,40 0 15,-1 0-15,1 0 16,39 0-16,-1 0 16,1 0-16,0 0 15,39 0-15,-79 0 16,1 0-1,-40-40-15,0 40 16,0 0-16,1 0 16,-1 0-16,0 0 15,0 0 1,40 0-16,-40 40 16,40-40-16,-40 39 15,39-39 1,-38 0-16,-1 0 15,0 0-15,0 0 16,1 0 0,-1 0-16,0 0 15,0 0-15,0 0 16,1 0 0,-1 0-1,0 0-15,0 0 16,1 0-16,-1-39 15,0 39-15,0 0 16,1 0-16,-1 0 16,0-40-16,0 40 15,1 0-15,-1 0 16,0 0 0,0-39-16,1 39 15,-1 0-15,0 0 16,0 0-1,1 0 1,-1 0 0,0 0-16,0-39 15,1 39 32,-1 0-47,0-39 16,0-1-16,1 40 15,-1-39-15,0 0 16,0-1-16,40 1 16,-40 39-16,0-39 15,0 0-15,1-1 16,-40 1-16,39 0 16,0 39-1,-78-39 141,0 39-124,-1 0-32,1 0 15,0 0-15,-39 0 16,-1 0-16,40 0 16,0 0-1,-1 0-15,1 0 16,-39 39-16,38-39 15,1 39 1,0-39-16,-40 0 16,40 39-16,0-39 15,39 40-15,-39-40 16,-1 39-16,1-39 16,0 0-16,0 0 0,-1 39 15,-38-39 1,39 39-1,-1-39-15,1 0 16,-39 0-16,-1 0 16,40 0-1,0 0-15,-1 0 0,1 0 16,0 0-16,-39 0 16,38 0-1,-38 0-15,-1 0 16,1-39-16,39 39 15,-1 0-15,1 0 16,0 0 0,0 0-16,-1-39 15,1 39-15,0 0 16,0 0-16,-40-79 16,40 79-16,0 0 15,-1 0-15,1 0 16,0-39-16,0 39 15,-1 0 1,-38 0-16,39 0 16,-40 0-16,1 0 15,-1 0-15,40 0 16,0 0 0,0 0-16,-1 0 15,1 0-15,0 0 47,0 0-16,-1 0-15,1 0-16,0 0 16,0 0-16,-1 0 15,1 0 1,0 0-16,0 0 15,-1 0 1,1 0-16,0 0 16,0 0-1,-1 0-15,1 39 16,0-39-16,0 0 16,-1 0-1,119-39 173,-1 0-188,79 0 15,-39-40-15,0 40 16,-40-1-16,1 1 16,-1 39-16,1-39 15,78 0-15,-118 39 16,39 0-16,1 0 15,78-40-15,-39 40 16,-40 0-16,-39 0 16,1 0-1,-1 0-15,0 0 16,0 0-16,1 40 16,38-1-16,40 0 15,-79-39-15,40 39 16,38-39-1,-77 0-15,-1 0 16,0 0-16,0 0 16,0 0-16,40 0 15,-40-39 1,0 39-16,1 0 16,-1 0-16,0 0 15,0 0 1,1 0-1,-1 0-15,0 0 0,0 0 32,1 0-17,-1 0-15,0 0 16,0 0-16,1 0 16,-1 0-16,0 0 15,0 0 1,1 0-16,-1 0 15,0 0-15,0 0 16,1 0 0,-1 0-16,0 0 15,0 0 1,1 0 0,-1 0-1,0 0 1,0 0-16,1 0 15,-1 0-15,0 0 16,0 0 0,-117 39 156,-1 1-172,40-1 15,-39 0-15,-1 1 16,40-1-16,-40 0 15,1-39-15,-1 39 16,1-39-16,-1 40 16,1-40-16,-1 39 15,1 0-15,-40 0 16,79-39-16,-40 0 16,-38 40-16,-1-40 15,40 0-15,-40 0 16,39 0-16,1 0 15,-1 0-15,40 0 16,0 0-16,0 0 16,-1 0-16,1 0 15,0 0-15,-40 0 16,40 0 0,0 0-16,39-40 0,-79 40 15,1 0-15,39 0 16,-1 0-1,1 0-15,0 0 0,0 0 16,-1 0 0,1 0-1,0 0 1,0 0-16,0 0 16,-1 0-1,1 0 1,39-39 171,-39 0-171,0 39 0,39-39 62,0-1-63,157 40-15,-40-39 16,79 0-16,1-40 16,-80 79-16,1 0 15,0-39-15,0 39 16,-40 0-16,1 0 0,-40 0 15,0 0-15,0 0 16,1 0 0,-1 0-16,0 0 15,0-39-15,40 39 16,-40 0-16,39 0 16,-38 0-1,-1 0-15,0 0 16,0-40-16,1 40 15,-1 0-15,-39-39 16,39 0-16,0 39 16,1-39-16,-1 39 15,0 0-15,0 0 16,-39-40-16,40 40 16,-1 0-16,0 0 15,0 0-15,1-39 16,-1 39-16,-39-39 15,39 39-15,0-40 16,1 40-16,-1-39 16,-39 0-16,39 0 15,-39-1 126,-78 40-94,-1 0-47,40 0 15,-40 0-15,40 0 16,-79 0-16,40 40 0,-1-40 16,40 0-1,0 0 1,0 0-16,-1 0 0,1 0 16,0 0-16,0 0 31,-1 0-31,1 0 0,0 0 15,0 0-15,-1 0 16,1 0 0,0 0-1,-39 39-15,38-39 0,1 0 16,0 0 0,0 0-16,-1 0 15,1 0-15,-39 0 16,38 0-16,40 39 15,-39-39-15,-39 0 16,-1 0-16,40 0 16,-40 0-16,-38 0 15,77 0-15,-38 0 16,39 0-16,-1 0 16,1 39-16,0-39 15,0 0-15,-1 0 16,1 0-16,0 0 15,0 0 1,0 0-16,-40 0 16,1 0-16,38 0 15,1 0 1,0 0-16,0 0 16,-1 0-1,1 0-15,0 0 16,0 0-1,-1 0 1,1 0-16,0 0 31,0 40-15,-1-40 0,40 39-16,0 0 15,-39 1-15,0-1 16,39 0-1,-39 0-15,39 1 16,-40-1-16,40 0 16,-39 1-16,39-1 15,0 0-15,0 40 16,0-40 0,39-39-16,-39 39 0,0 0 15,40 1-15,-40-1 16,0 0-16,0 1 15,39-40-15,-39 39 16,0 0-16,39-39 16,0 39-1,1 1 32,-1-1-47,39 0 16,1 1-16,-1-1 15,1 0-15,-1 0 16,-38 1-16,38-1 16,-39-39-16,1 39 15,38 0-15,0 1 16,40-40-16,-39 39 16,38-39-16,1 0 15,-39 0-15,38 0 16,-38 0-16,-1 0 15,-38 0-15,-1 0 16,0 0-16,0 0 16,40-39-1,-40 39 1,40 0-16,-40 0 16,39 0-16,1-40 15,-40 40-15,0-39 16,0 0-1,1 39-15,-1-39 16,0-1-16,0 40 16,1-39-1,-1 39-15,0 0 0,-39-39 32,-78 39 77,-40 0-93,0 0-16,0 0 15,-38 0-15,38 0 16,0 0-16,0 0 15,-39 39-15,79 0 16,-40-39-16,0 0 16,40 40-16,-1-40 15,40 0-15,0 0 16,0 0-16,-1 0 16,1 0-1,0 0-15,0 0 16,0 0-16,39-40 15,-40 40-15,1 0 16,0-39-16,0 39 16,-1 0-16,1-39 15,39 0 142,0-1-142,79 1-15,38 0 16,40 39-16,-78-40 15,38 1-15,-38 39 16,-1 0-16,1 0 16,-1 0-16,40 0 15,0 0-15,0 0 16,39 0-16,-40 39 16,1 1-16,39-1 0,-79 0 15,40-39-15,0 40 16,0-1-1,-40-39-15,1 0 0,-1 0 16,-39 0-16,40 0 16,-1 0-1,-38 0-15,-1 0 0,39 0 16,-38 0-16,38-39 16,1 39-16,-1 0 15,-39-40-15,0 40 16,1 0-1,-1 0-15,0-39 16,0 39-16,1-39 16,-1 39-16,-39-40 15,39 40 1,0 0 0,1 0-1,-1 0-15,0 0 16,0 0-16,-39-39 31,40 39-31,-1-39 16,0 0-16,0 39 15,-39-40 48,0 1-48,0 0-15,-39-1 16,39 1 0,-39 0-16,39 0 15,0-1 1,-39 1-16,39 0 16,0 0-16,0-1 15,-40 40 1,1-39-1,39 0-15,-39-1 16,0 1-16,39 0 16,0 0-16,-40 39 15,40-40 17,0 1-32,0 0 46,-39 39-30,39-40-16,-39 1 0,0 39 16,-1 0-16,1-39 15,-39 0-15,38 39 16,40-40-16,-39 40 31,-78 0-31,77 0 0,1-39 16,0 39-1,0 0-15,-1 0 16,1 0-16,0 0 16,0 0-16,-1 39 15,1-39 1,0 40-16,39-1 109,39 0-93,0 0-16,-39 1 16,40-1-16,38 0 15,1 1-15,-40-1 16,0-39-16,0 39 15,1 0-15,-40 1 16,39-1-16,0 40 16,0-40-16,0 0 15,1 118-15,-40-78 16,0-1 0,0-38-16,0 38 15,39-39-15,-39 1 16,0-1-16,39-39 62,0 0-30,1-39-32,-1-118 15,0 39-15,-39 0 16,0 0-16,0-78 15,0 78-15,0 0 16,0 79-16,0-1 16,0 1-16,-39 157 140,39 0-140,0-40 16,0 1-16,0-40 16,0 1-16,0-1 15,0 0 1,0 0-16,39-39 15,-39 40-15,0-119 110,0 1-95,-39-40-15,0 39 16,-1 40-16,1 0 16,39-1-16,-39 1 15,0 39-15,-1 0 16,1-39 0,0 39-1,0 0-15,0 0 16,-1 0-16,1 0 15,39 78 17,0-38-17,39-1-15,1 0 16,-1 0-16,0 1 0,0-1 16,0-39-1,1 39-15,-1 1 16,0-1-16,0-39 15,-39 39-15,40-39 16,-1 0 0,0 0-16,0 0 15,1 0-15,-1 0 16,0 0 15,0 0-15,1 0 109,-1 0-110,0 0 1,-78 0 93,0 0-93,-1 0-16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6-11T17:49:17.626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5023 14298 0,'39'0'94,"1"0"-94,-1 39 16,0-39-16,40 0 15,-1 39-15,40 1 16,-40-40-16,-39 0 16,1 0-16,-1 0 15,0 0-15,0 0 16,1 0-16,-1 0 16,0 0-16,0 0 15,1 0 1,-1 0-1,0 0 1,0 0 15,1 0 16,-1 0 16,0 0-63,0-40 15,1 1 1,-1 0-16,-39 0 16,39 39-16,-39-40 15,39 40-15,-39-39 16,0 0-1,0 0 1,0-1 31,0 1-31,-39 39 77,-39 0-93,-1 0 16,1 0-16,38 0 16,-38 0-16,39 0 15,-40 0-15,40 0 0,0 0 16,-1 0-1,1 0 1,0 0-16,0 0 0,-1 0 16,1 39-1,0-39-15,0 0 32,0 0-17,-1 0 16,1 0-15,0 0-16,0 0 16,-1 0-1,1 0 1,0 0-16,0 0 31,-1 0-31,1 0 141,157 0 15,-40 40-156,79-1 16,-78 0-16,-1-39 15,1 0-15,-40 0 0,0 0 16,0 0 0,1 0-16,-1 0 31,0 0 0,0 0-15,1 0-16,-1 0 15,0 0-15,0 0 16,1 0-16,-1 0 16,0 0-1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6-11T17:49:25.096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8045 786 0,'39'0'78,"0"0"-46,1 0-17,-1-39-15,0 39 16,0-39-16,1 39 15,-1 0 1,0 0-16,-39-40 16,39 40-16,0 0 31,1 0-31,-1 0 16,39 0-1,-38 0-15,38 0 16,1-39-16,-40 39 0,0 0 15,0 0 1,1 0 0,-1 0-16,0 0 15,0 0-15,1 0 0,-1 0 32,0 0-17,0 0-15,40 0 0,-40 0 16,0-39-1,1 39-15,-1 0 16,0 0-16,0-39 16,1 39-16,-1 0 15,0 0 1,0 0-16,0-40 16,1 40-16,-1 0 15,0 0 1,0 0-16,1 0 15,-1 0-15,0 0 16,0 0-16,1 0 16,-1 0-1,0 0 1,0 0-16,1 0 16,-1 0-16,0 0 15,0 0 1,1 0-16,-1-39 15,0 39-15,0-39 32,1 39-17,-1 0 1,0 0-16,0 0 16,1-40-16,-1 40 15,0-39 1,0 39-16,1 0 31,-1 0 0,0 0-15,-39-39-16,39 39 16,1 0-16,-1-39 15,-78 39 126,-79 0-141,79 0 15,-40 0 1,1 0-16,-1 0 16,40 0-16,0 0 15,-1 0-15,1 0 16,0 0 0,0 0-16,-1 0 15,1 0-15,0 0 16,-40 0-1,40 0-15,-39 0 16,38 0-16,1 0 16,0 0-16,0 0 15,-1 0-15,1 0 16,0 0-16,0 0 16,-1 0-1,1 0-15,0 0 16,0 0-16,0 0 15,-1 0-15,1 39 16,0-39-16,0 0 16,-1 0-16,1 0 15,0 39-15,0-39 16,-1 39 0,1-39-16,0 0 15,0 40-15,-1-40 16,1 39-16,0-39 15,0 0 1,-1 0-16,1 39 16,0-39-16,0 0 15,-1 0 32,1 0-47,0 0 16,0 0-16,-1 0 15,1 40-15,0-40 16,0 0 0,-1 0-16,1 39 15,0-39-15,0 39 16,0-39 0,-1 39-16,1-39 15,39 40-15,-39-40 16,39 39 109,0 0-125,39 0 15,-39 1-15,39-1 16,1 0-16,-1-39 16,-39 40-16,117-1 15,40 0-15,-39 0 16,0 40-16,0-79 16,39 0-16,-40 0 15,1 0-15,0 0 16,39-39-16,-40-1 15,1 1-15,-39 0 16,38 0-16,-38-1 16,39 1-16,-40 0 15,-78-1-15,79 1 16,-40 39-16,0-39 0,0 39 16,1 0-1,-1 0 1,0 0-1,0 0-15,1 0 16,-1 0 0,0 0-16,0 0 15,1 0-15,-1 0 0,0 0 16,0 0-16,1 0 16,-1 0-1,-78 0 173,-79 0-173,-39 39-15,78-39 16,-38 39-16,-1 1 16,-39-1-16,78 0 15,-38 1-15,38-1 16,-39 0-16,40-39 15,39 39-15,-1-39 16,1 0-16,0 0 16,39 40-16,-39-40 15,0 0-15,-40 0 16,40 0 0,0 0-16,-1 0 15,-38 0 1,39 0-16,-40 0 15,1 39-15,38-39 16,-38 0-16,-1 39 16,40-39-1,0 0-15,-40 40 16,40-40-16,0 39 16,0-39-16,-1 39 0,1-39 15,0 0-15,0 0 16,-1 39-1,1-39-15,39-39 172,0 0-172,39 0 16,1-1-16,-1 1 16,0 0-16,0 39 15,-39-40-15,40 1 16,-1 39-16,-39-39 15,39 39-15,0 0 79,1 0-48,117 0-31,-40 0 15,1 0-15,0-39 16,-40 39-16,1 0 16,-1-40-16,1 1 15,-1 39-15,1-39 16,-40-1-16,39 1 16,-38 0-16,-1 39 15,0 0-15,-39-39 16,39 39-1,1 0 1,-1 0 218,-78 0-93,-79-79-125,0 79-16,-39 0 15,40 39-15,-40 1 16,0-1-16,39 0 16,39 0-16,1 1 15,-1-40-15,40 39 16,0 0-16,0-39 15,-1 0 173,1 40-172,0-1-1,0 0-15,-1 0 0,1 1 16,39-1-16,-39-39 15,0 39-15,-1 1 16,40-1-16,-39 0 16,0 0-16,39 1 31,78-40 47,40 0-62,39 0-16,-39 0 15,0 0-15,-1 0 16,1 0-16,39-40 16,-39 40-16,-40-39 15,1 39-15,-1 0 16,-39 0-16,1 0 15,-1 0 1,0 0 0,0 0-16,1 0 15,-1 0-15,0 0 16,0 0 0,40 0-16,-40 0 15,40 0-15,-40 0 16,0 0-16,40 0 15,-1 0-15,1 0 16,-1 0-16,1 0 16,-1-39-16,-39 39 15,1 0-15,-1 0 16,118 0-16,-40 0 16,1 0-16,0 0 15,-40 39-15,79 0 0,-78 1 16,-1-1-1,1-39-15,-40 0 16,0 0-16,1 0 16,-1 0-1,-78 0 110,-1-39-109,40-1-16,-39 1 16,0 39-1,0 0-15,-1-39 16,1 39-16,39-39 15,-39 39-15,39-40 16,-39 1-16,-1 39 16,1-39-1,0-1-15,0 40 16,-1 0 0,1-39-1,-39 39-15,-1 0 16,-39 0-16,1-39 15,-79 39-15,78 0 16,0 0-16,-39 0 16,39 0-16,40 0 15,-1 0-15,1 0 16,-1 39 0,40-39-16,0 39 15,0-39-15,-1 0 16,-38 40-16,78-1 15,-39-39-15,-1 0 16,1 0-16,0 39 16,157-39 202,-40-39-202,40 0-16,39-1 16,-39 1-16,-1 0 15,1 39-15,39-79 16,-78 79-16,38-39 16,-38 0-16,-1 39 15,-38-40-15,-1 40 16,0 0-1,0 0 1,0 0 0,1 0-1,-1 0 1,0 0 0,0 0 62,-39-78-47,0 39-31,0-1 16,0 1-16,0 0 15,0 0 1,0-1-1,-39 40 32,39-39-31,0 0 46,-39-1-62,0 1 16,-1 39 0,1 0-1,-78-39-15,-1 0 0,-78-40 16,78 79-16,0 0 16,0-39-16,-39 39 15,40 0-15,77 0 16,1 0-16,0 0 15,0 0-15,-1 0 16,1 0-16,0 0 16,0 0-1,-1 0-15,1 39 16,0-39-16,0 0 16,0 39-16,-1-39 15,1 40 1,0-40-16,0 0 15,-1 0-15,1 39 16,0-39 0,0 0-16,-1 0 15,1 0-15,0 0 16,0 0-16,-1 0 16,1 39-1,0-39-15,-40 39 16,40-39-16,0 40 15,0-1 1,-1-39-16,1 0 16,0 39-16,0-39 15,-1 40-15,1-40 16,0 0 0,0 0-16,-1 39 15,1-39-15,0 0 78,0 0-46,-40 39-32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740" units="cm"/>
          <inkml:channel name="Y" type="integer" max="6604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1-06-11T16:53:47.94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26716 6450 0,'0'0'0,"0"0"16,0 0-16,0 0 15,0 0-15,0 0 16,0 0 0,0 0-16,0 0 15,0 0-15,0 0 16,0 0-16,64-51 16,-57 51-1,-7 0-15,0 0 16,0 0-16,0 0 15,0 0-15,0 0 16,0 0-16,0 0 16,0 0-1,0 0-15,0 0 16,0 0-16,0 0 16,0 0-16,0 0 15,0 0 1,6 0-16,1 0 15,-1 0-15,0 0 16,1 13-16,-1-13 16,1 0-16,-1 13 15,1-13 1,5 13-16,8-13 16,12 12-16,6-12 15,7 0-15,13 0 16,13 0-16,12 0 15,7 0 1,6 0-16,13 0 16,0 0-16,0 0 15,1 0 1,-8 0-16,1 13 16,-7-13-16,0 13 15,-12 13-15,-7-13 16,-7 12-1,-12 1-15,0 0 16,-13-13-16,-7 12 16,-5-12-16,-8 0 15,1 0-15,0 0 16,-7 0 0,0-13-16,0 12 15,1-12-15,-1 13 16,0-13-16,0 0 15,13 0-15,26 0 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6-11T17:49:33.461"/>
    </inkml:context>
    <inkml:brush xml:id="br0">
      <inkml:brushProperty name="width" value="0.08819" units="cm"/>
      <inkml:brushProperty name="height" value="0.35278" units="cm"/>
      <inkml:brushProperty name="color" value="#00B0F0"/>
      <inkml:brushProperty name="tip" value="rectangle"/>
      <inkml:brushProperty name="rasterOp" value="maskPen"/>
    </inkml:brush>
  </inkml:definitions>
  <inkml:trace contextRef="#ctx0" brushRef="#br0">6357 14259 0,'40'0'46,"-1"0"-46,0 0 16,0 0-16,1 0 16,-1 0-16,0 0 15,40 0 1,-1 0-16,1 0 16,38 0-16,-38 0 15,38 0-15,-38 0 16,-1 0-16,1 0 15,-40 0-15,0 0 16,1 0-16,-1-40 16,0 40-1,0 0 1,1 0-16,-1 0 16,0 0-16,0 0 15,1 0 16,-1 0-15,0-39 0,0 39-16,1 0 15,-1 0 1,0 0 0,-39-39-1,39 39 16,-39-39-15,40-1 0,-1 40-1,-39-39 1,0-40 46,0 40-46,0 0 0,-39 0-16,-1 39 15,40-40-15,-39 40 32,0-39-17,0 0-15,-40 39 16,1-40-16,-79 40 15,78-39 1,1 39-16,38 0 0,1 0 16,-39 0-16,38 0 15,1 0-15,0 0 32,0 0-32,39 39 46,-40-39-46,1 0 16,0 0-16,0 0 16,-1 0-16,1 0 15,0 0 1,0 0-16,0 0 16,-1 40 77,1-1-77,0 40-16,39-40 16,-39 0-1,-1 0-15,40 1 16,-39-1-16,0 0 15,0 1 1,117-40 109,118 0-109,-39-40-16,0 1 15,-39 0-15,0-1 0,39 1 16,-40-39-16,-38 38 16,-40 40-16,0 0 15,1 0 1,-40-39-16,39 39 78,0 0-62,0 0-16,1 0 15,-1 0-15,0 0 16,0 0-16,1 0 15,-1 0-15,-78 0 94,-40 0-78,40 0-16,-40 0 15,1 0-15,-40 0 16,-39 0-16,39 0 16,1 39-16,-1-39 15,39 40-15,40-40 16,0 0-16,0 0 16,-1 39-16,1-39 15,0 0-15,0 0 110,0 0-95,-1 39-15,1 0 16,0-39-16,0 40 15,39-1-15,-40 0 16,40 1-16,-39-40 16,39 39-16,0 0 31,0 0-31,0 1 16,0-1-1,0 0 1,0 0 15,0 1-15,0-1-1,39-39 1,-39 39 0,79 1 30,78-1-30,-79-39-16,40 0 16,0 0-16,-40 0 15,1 0-15,38 0 16,-38 0-16,-40 0 16,0 0-16,1 0 15,38 0 1,-39 0-16,1 0 15,-1 0-15,0 0 16,-39-39-16,0-1 16,39 40-1,1 0-15,-1-39 16,0 39-16,0 0 16,1-39-16,-40-1 203,0-77-188,0 38 1,39 1-16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6-11T17:49:46.087"/>
    </inkml:context>
    <inkml:brush xml:id="br0">
      <inkml:brushProperty name="width" value="0.08819" units="cm"/>
      <inkml:brushProperty name="height" value="0.35278" units="cm"/>
      <inkml:brushProperty name="color" value="#00B0F0"/>
      <inkml:brushProperty name="tip" value="rectangle"/>
      <inkml:brushProperty name="rasterOp" value="maskPen"/>
    </inkml:brush>
  </inkml:definitions>
  <inkml:trace contextRef="#ctx0" brushRef="#br0">12283 276 0,'39'0'94,"1"0"-79,-1 0-15,39 0 16,1 0-16,-1 0 16,-39 0-16,1-40 15,-1 40-15,0 0 16,0 0-16,1 0 16,-1 0-16,0 0 15,0 0 1,1 0-1,-1 0-15,0 0 16,0 0 0,1 0-16,-1 0 15,0 0-15,0 40 16,1-40-16,-1 0 31,0 0-31,-39 39 0,39-39 16,40 0-16,-40 0 15,40 0-15,-1 0 16,-39 0-16,1 0 16,-1 0-16,0 0 15,0 0-15,0 0 16,1 0-16,-1 0 16,0 0-1,0 0-15,1 0 16,-1 0-16,0-39 15,0 39 1,1-40-16,-1 40 16,0 0-16,40 0 15,-1 0 1,79 0-16,-118 0 16,118 0-16,-39 0 15,-39 0-15,38 0 16,-38 0-16,-1 0 15,1 0-15,-1 0 16,-39 0-16,1 0 16,-1 0-1,0 0-15,0 0 16,1 0-16,-1 0 16,0 0-1,0 0-15,1 0 16,-1 0-16,39 0 15,1 0-15,39 0 16,-40 0-16,1 0 16,38 40-16,1-40 15,0 0-15,39 0 16,-40 0-16,1 0 16,-39 0-16,-1 0 15,-39 0-15,1 0 16,-1 0-16,0 0 15,0 0-15,1 0 0,-1 0 16,0 0-16,0 0 16,1 0-1,-1 0-15,0 0 16,0 0 0,1 0-16,-40-40 46,39 40-14,0 0-1,0 0 31,1 0-62,-1 0 16,0-39-16,0 39 16,0 0-1,1 0 32,-1 0-31,0 0 31,0 0 78,1 0-110,-1 0-15,0 0 16,0 0 0,1 0-16,-40 39 15,39-39 16,-39 40 1,0 38-17,0-39 1,0 1-16,0-1 16,-39 0-16,-40 1 15,1-1-15,-1-39 16,-78 0-16,0 0 15,40 0-15,-40 0 16,-40-39-16,40 39 16,0 0-16,79 0 15,39 0-15,-40 0 16,1 0-16,38 0 16,-38 0-16,39 0 15,0 0-15,-40 0 16,40 0-1,0 0-15,-40 0 16,1 0-16,-40 0 16,0 0-16,-39-40 15,0 1-15,-78 39 16,-40-39-16,40 39 16,38-40-16,40 1 15,40 39-15,-40-39 16,39 39-16,39 0 15,40 0-15,0 0 16,0-39-16,-1 39 16,1 0-16,-39 0 15,38 0-15,1 0 16,0 0-16,-118 0 16,79 0-16,-1 0 15,40 0-15,0 0 16,-40-40-16,40 40 15,0 0-15,-1 0 0,1 0 32,0 0-17,0 0 1,-1 0 0,1 0-16,0 0 15,0 0-15,-1 0 16,1 0-1,0 0 126,0 40-125,-1-1-1,1 0 1,39 0-16,-39 1 16,0-40-16,-1 0 15,1 0 1,0 0-16,0 39 15,0-39 1,-1 0 0,80 0 109,-1 0-110,-39 39 1,39-39-16,0 0 16,40 40-16,38-40 15,1 39-15,78 0 16,-78-39-16,39 39 15,-39-39-15,0 0 16,-1 0-16,1 0 0,-40 0 16,1 0-16,-1 0 15,1 0-15,-1 0 16,40 0-16,0 0 16,-40 0-16,79 0 15,-78-39-15,39 39 16,-40 0-16,40 0 15,-40 0-15,40 0 16,78 0-16,-39 0 16,39 0-16,-39 0 15,40 39-15,-40-39 16,-40 40-16,40-40 16,-39 0-16,0 0 15,-1 39-15,40-39 16,-117 0-1,-1 0-15,0 0 16,0 0-16,1 0 16,-1 0-1,0 0-15,40 39 16,-1-39-16,1 0 16,-40 0-16,39 0 15,-38 0 1,-1 0-16,0 39 15,0-39 17,1 0 93,-1 0-110,0 0 1,39 0 0,-38 0-16,-1 0 15,0 0 79,0 0-78,1 0-1,-1 0 16,0 0 48,40 0-64,-40 0 1,-78 0 93,-118 0-109,0 0 16,-39 40-16,39-1 15,-40 0-15,80 1 16,-40-1-16,0 39 16,-40-38-16,80-1 15,-79 0-15,78-39 16,0 40-16,40-40 16,38 0-16,-38 0 15,-1 39-15,1-39 16,-1 0-16,-38 0 15,-1 0-15,0 0 0,-39 0 16,0 0 0,-39 0-16,39 0 15,-39 0-15,78 0 16,0 0-16,1 0 0,77-39 16,1 39-1,0 0-15,0 0 16,-1 0-16,40-40 15,-39 40-15,0 0 16,-40-39-16,40 39 16,0 0-16,-79-39 15,1 39-15,-1-40 16,39 40-16,-38-39 16,38 39-16,-39 0 15,1-39-15,77 39 16,1 0-1,0 0-15,0-39 110,-1 39-95,80-40 79,117 1-78,-40 0-16,1 39 15,0-40-15,39 40 16,0-39-16,-40 39 16,40 0-16,-117 0 15,117 0-15,-118 0 16,0 0-16,0 0 16,40 39-16,39 1 15,39-40-15,-79 39 0,40-39 16,-40 0-1,-38 0-15,-1 0 16,39 0-16,1 0 0,78 0 16,-40 0-1,1 0-15,-39 0 0,38 0 16,-38 0-16,-1 0 16,1-39-16,39 39 15,39-40-15,-40 40 16,1-39-1,0 39-15,39-39 0,-40 39 16,1 0-16,-39 0 16,-1 0-16,1-39 15,-40 39 1,0 0-16,-39-40 0,39 40 16,1 0-16,-1 0 15,0 0-15,0 0 16,1 0-16,-1 0 15,0 0 1,0 0-16,-117 0 141,-1 79-126,-38-40-15,38 0 16,-39 1-16,1-1 16,-1 0-16,39 1 15,-38-1-15,-79 0 16,78-39-16,0 39 15,-78-39-15,78 40 16,0-1-16,-39-39 16,40 0-16,77 0 15,1 0-15,-118 0 0,79 0 16,38 0 0,-116 0-16,77 0 15,40 0 1,0 0-16,-40 0 0,40 0 15,-79 0 1,40 0-16,-40-79 16,79 79-16,-79-39 0,0 0 15,0 39-15,-78-39 16,78-1 0,1 40-16,-40-39 0,39 39 15,40 0-15,-1 0 16,1 0-16,38 0 15,1 0 1,0 0-16,0 0 16,-1 0-16,1 0 15,0 0 1,0 0 0,78 0 109,0 39-79,0 1-30,1-40 0,-1 0-16,0 39 15,0-39-15,-39 39 16,79 0-16,-40 1 16,0-1-16,1-39 15,-1 0-15,0 0 16,0 0-16,118 0 15,-39 0-15,0 0 16,-1 0-16,1 0 0,39 0 16,-39 0-16,0 0 15,-40 0 1,-39 0-16,1 0 0,38-39 16,-39 39-1,40 0-15,-40 0 16,40-40-16,-1 40 15,1 0-15,-1 0 16,-39 0-16,40 0 16,-1-39-16,-39 39 15,79 0-15,0 0 16,78 0-16,-39 0 16,196 0-16,-39 39 15,-39 40-15,-118-40 16,-39-39-16,-40 40 15,-39-40-15,1 0 16,-1 0-16,0 0 47,0 0-47,1 0 16,-1 0-1,0 0-15,0 0 16,1 0 15,-1 0-31,0 0 16,0 0-1,1 0-15,-1 0 16,0 0-16,0 0 16,0-40-1,1 40-15,-1 0 16,0 0-1,0 0-15,1 0 16,-1 0 0,0 0-16,0 0 15,1 0-15,-1 0 16,0 0-16,0 0 31,1-39-15,-1 39-16,-39-39 125,-79-1-94,-38 1-31,-1 0 16,-39 39-16,39-39 15,1 39-15,38 0 16,1-40-16,-1 40 16,40 0-16,0 0 15,-79 40-15,79-40 16,-79 39-16,79-39 15,-40 39 1,1-39-16,38 39 16,1-39-16,0 40 15,-40-1 1,40-39-16,-39 39 16,-1-39-16,1 40 15,39-40-15,-1 0 16,1 39-16,0-39 15,0 0 1,-1 0-16,1 0 16,0 0-16,0 0 15,-1 0 1,1 0-16,-39 0 16,38 0-16,1 0 15,0 0-15,-40 0 16,40 0-16,0 0 15,0 0-15,-1 0 16,1 0-16,0 0 16,157-39 171,-1 39-187,40 0 16,-39 0-16,0 0 15,0 0-15,39 0 16,-40 0-16,-38 0 16,-1 0-16,1 0 15,-40 0 1,0 0-16,40 0 16,-1 0-16,-39 0 15,1 0-15,-1 0 16,0 0-16,0 0 15,1 0-15,-1 0 16,39 0 0,-38 0-16,-1 0 15,0 0-15,0 0 16,1 0-16,-40-40 16,39 40-16,0 0 15,0 0-15,1 0 16,-1 0-16,0-39 15,0 39 1,0 0-16,1 0 16,-1 0-16,0 0 15,0-39 1,1 39-16,-1 0 16,0 0-1,0 0 1,1-40-1,-1 1 1,0 0-16,0 0 16,-39-1-1,0 1-15,0 0 16,0-1-16,0-38 0,0 39 31,0-1-31,0 1 0,-39 0 16,0 0-1,39-1 1,-39 40-16,39-39 16,-40 39-16,1-39 15,39-1-15,-39 40 16,39-39 0,-39 39-16,-1-39 15,1 0 16,39-1-15,-39 1-16,39 0 16,0-1-16,0 1 15,0 0 17,-39 0 30,-1 39-46,1-40-16,0 40 31,-39-39-31,-40 39 0,-39 0 16,39 0-16,0 0 15,1 0-15,-1 0 16,-39 0-16,78 0 15,1 39 1,39-39-16,-1 40 16,-38-40-16,0 0 15,-40 0-15,39 0 16,1 0-16,-1 39 16,40-39-16,-39 0 15,38 0-15,1 0 16,0 0-1,0 0-15,-1 0 16,1 0 0,0 0-16,0 0 15,-1 39 188,-38 0-187,-40 1-16,0-1 16,-39-39-16,40 39 15,-40 1-15,0-40 16,39 0-16,0 0 16,-78 0-16,39 0 15,-39 0-15,78 0 16,0-40-16,40 1 15,0 0-15,38 39 16,1 0-16,0-40 16,0 40-16,-1 0 15,1 0 1,0 0-16,-40-39 16,40 39-16,-39-39 15,-40 0-15,39 39 16,-38-40-16,-1 40 15,-118-39 1,119 0-16,78 39 16,-1 0-16,1 0 31,0 0-31,0 0 16,-1 0-16,1 0 15,0 0-15,39 39 94,0 0-78,0 1-1,0-1-15,0 0 16,0 0-16,39-39 15,-39 40 1,39-1 0,-39 0-16,40 1 15,-40-1-15,39 0 16,0-39-16,-39 39 16,39 1-16,-39-1 15,40-39 1,-40 39-1,39-39-15,0 40 16,0-40 0,0 39-1,1-39 32,-1 0-31,39 39 62,40 0-62,0-39-16,39 0 15,-118 0-15,0 0 16,1 0-16,-1 0 15,0 0-15,0 0 16,-78 40 109,-39-1-125,-1 0 16,1 0-1,-1 1-15,1-1 0,38 0 16,-38 1-16,-1-1 16,40 0-16,0-39 15,39 39 204,196-39-188,-78 0-31,78 0 16,-78 0-16,0 0 15,-1 0-15,-38 0 16,-40 0-16,0 0 16,-78 0 77,-79 40-77,1-40-16,-40 39 16,39-39-16,0 39 15,40 1-15,-1-40 16,40 39-16,0-39 16,-1 0-16,1 39 15,78-39 141,40 0-140,117 0-16,-78 0 16,0 39-16,-40-39 15,40 0-15,0 40 16,39-40-16,-79 39 16,0-39-16,40 0 15,-79 0-15,40 0 16,-40 0-1,0 0-15,1 0 16,-1 0-16,0 0 16,0 0-16,1 0 15,-1 0 1,0 0 156,0 0-172,1 0 15,-40-39-15,39 39 16,0 0-16,0 0 0,1 0 16,-1 0-1,0 0 1,-39-40-16,39 40 16,1 0-16,-1 0 15,0 0-15,0 0 16,1 0 15,-1-39 0,0 39-31,0 0 16,1-39-16,-1 39 16,0 0-16,0-39 15,0 39 1,1 0-16,-1-40 15,0 40-15,0-39 16,1 39 0,-1 0-16,0 0 15,0 0-15,1 0 16,-40-39-16,39 39 16,0 0-1,0 0 1,1 0-1,-1 0-15,0 0 16,0 0-16,40 0 16,-40 0-16,40 0 15,-1 0-15,-39-40 16,40 40-16,-1 0 16,1 0-1,-40 0-15,40 0 16,-40 0-16,0 0 15,0 0 1,0 0-16,1 0 0,-1 0 16,0 0-1,0 0-15,40 0 16,-40 0 0,0 0-16,79 0 0,-79 0 15,40 0 1,-40 0-1,0 0-15,1 0 0,-1 0 16,0 0-16,0 0 31,1 0-31,-1 0 16,0 0-16,0 0 16,1 0-1,-1 0 1,0 0-1,0 0-15,1 0 16,-1 0 0,0 0-16,0 0 31,0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6-11T17:50:34.416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24684 983 0,'0'-40'125,"0"1"-78,118 0-47,-79 39 15,79-40-15,-40 1 16,40 39-16,-40-39 0,-39 39 15,40-39 1,-40-1-16,0 40 16,1 0-16,-1-39 15,0 39-15,0 0 16,1-39 0,-1 0-16,0 39 15,-39-40-15,39 40 16,1-39-16,-1 39 15,0 0 1,0 0 0,1 0 15,-1 0-15,0 0-16,0 0 15,1 0-15,-1-39 16,0 39-1,0 0-15,1 0 16,-1 0 0,0 0-1,0 0 1,1 0 0,-1 0-1,0 0 16,0 0-31,0 0 16,1 0 0,-40 39 77,-40 0-77,1 1 0,0-40-16,0 39 15,-40 0-15,79 0 16,-78-39-16,39 0 16,-1 0-16,1 40 15,0-40-15,0 39 16,-1-39-1,1 39-15,0-39 16,0 39-16,-1-39 16,1 40-16,0-1 15,0-39-15,-1 0 16,1 0-16,0 0 16,0 0-1,-1 0 1,1 0-16,0 0 15,0 0-15,-1 0 16,1 0 0,0 0-16,39 39 15,-39-39-15,-1 0 16,1 40-16,0-1 16,39 0-16,-39 0 15,-40 1-15,40-40 16,0 39-16,0 0 15,-1-39-15,40 40 16,0-1 140,40 0-156,38-39 16,40 39-16,-1-39 16,40 0-16,-78 0 15,-40 0-15,0-39 16,1 39-16,38-39 15,1 39-15,-1-39 16,1 39-16,-1 0 16,-39-40-16,1 40 15,-1 0 1,-39-39 0,39 39-1,0 0-15,1 0 16,-1 0-16,0 0 15,0 0 1,1 0 0,-1 0-1,0 0 1,0 0 0,-156 39 218,77 1-234,1-1 16,0 0-16,0-39 15,-1 0 1,1 0-16,0 39 15,0-39-15,-1 0 16,1 40-16,0-40 16,0 0-16,-1 39 15,1-39-15,0 39 16,39 0-16,-39-39 16,-40 40-16,40-40 15,-40 0-15,79 39 16,-39-39-16,0 0 15,0 0 64,-1 0-64,1 0 1,0 0-16,0 0 15,-1 0-15,1 0 16,0 0-16,0 39 16,-1-39-1,40-39 110,40 39-109,-1-39-16,0-1 16,-39 1-16,79 0 15,-40 0-15,0-1 16,0 40-16,40-39 15,-40 0-15,-39 0 16,79 39-16,-40-40 16,0 1-16,0 39 15,40-39-15,-40 39 16,0-40-16,40 40 16,-40-39-16,0 39 15,1 0-15,-1 0 16,0 0-16,0 0 15,1 0 1,-1-39-16,0 39 16,0 0-16,1 0 15,-40-39-15,39-1 16,0 40-16,0-39 16,0 39-16,1 0 15,-1-39-15,0 39 16,0 0-1,-117 0 142,-40 0-157,-78 0 15,78 39-15,1 0 16,-80 1-16,80-1 16,-1-39-16,-39 39 15,78 0 1,40 1-16,0-1 15,0-39 1,-1 0 0,40 39-16,-39-39 93,-39 0 1,78-39-78,-40 39-1,1 0-15,0-39 16,0 39-16,0 0 16,-1-40-16,1 40 15,0-39 1,0 39-16,-1 0 78,1-39-62,0 39-1,39-39 32,0-1 0,-39 1-31,-1 39-1,80 39 126,-40 1-125,39-1-16,0-39 15,0 39-15,1 0 16,-1 1-16,-39-1 15,0 0-15,39 1 16,0-1 0,1 0-16,-40 0 15,39-39 32,0 40-16,0-1-15,0-39 109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6-11T17:50:38.607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27117 786 0,'39'0'156,"0"0"-140,1-39-16,-1 39 15,0 0-15,0-39 16,1 39 0,-1 0-16,0 0 15,0 0-15,1 0 16,38-40-1,-39 40-15,40-39 16,-1 0-16,-39 39 16,1-39-16,-1 39 15,0 0-15,-39-40 16,39 40-16,1-39 16,-1 39-16,0-39 15,0-1-15,1 40 16,-1 0-16,0 0 15,40 0-15,-40-39 16,0 39-16,0-39 16,1 39-1,-1 0-15,0 0 16,0-39-16,1 39 16,-1 0 62,0 0-63,-78 39 79,39 0-78,-39 0-16,-1 1 15,-38-1-15,39 0 0,-40 1 16,1-1-16,38 0 16,-77 0-16,38 1 15,1-40 1,38 0-16,-38 0 15,-1 0-15,40 0 16,-39 39-16,-1 0 16,40-39-1,0 39-15,0-39 16,-40 40-16,40-40 16,39 39-16,0 0 15,-39 1-15,-1-40 16,1 0-1,39 39-15,39-39 157,118 0-142,0 0-15,-39 0 16,39-39-16,-39-40 16,-1 40-16,-38-1 15,-1 1-15,1 0 16,-40 0-16,0 39 15,1 0-15,-1 0 16,0 0-16,0 0 16,-39-40-1,40 40-15,-1 0 16,0 0 0,0 0-16,1 0 0,-1 0 15,0 0 1,0 0-1,1 0-15,-1 0 16,0 0 31,-117 40 47,-40-1-79,-39 0-15,39 0 16,0 1-16,-39-1 16,79 0-16,-40 1 15,79-1-15,-40-39 16,1 39-16,-40 0 15,79-39-15,-39 40 16,38-40 0,1 0-16,0 0 15,0 0-15,-1 0 16,1 0-16,0 0 16,0 0-1,-1 0-15,1 0 16,39 39-1,79 0 110,-40 1-109,79-40-16,-40 0 16,-39 0-16,40 0 15,78 0-15,-118 0 0,79 0 16,-40-40 0,1 1-16,-1 0 15,-39 39-15,1-40 0,-1 40 16,39-39-16,-38 0 15,38 39-15,-39 0 16,1-39-16,-1 39 16,0 0-1,0-40-15,1 40 16,-1 0-16,0 0 16,0 0-1,1 0 1,-1 0-16,0 0 15,-39 40 142,-78-1-157,-1 0 15,-78 0-15,39 1 16,1-1-16,-1 40 16,-39-40-16,39 0 15,0 0-15,40-39 16,-1 40-16,1-40 15,39 39-15,0 0 16,-1-39-16,1 0 16,0 0-1,-79 0-15,40 39 16,-1-39-16,1 40 16,-1-40-16,40 0 15,0 0-15,-1 39 16,1-39-16,0 0 15,39 39 64,0 1-64,78-1 1,-38 0-16,77 0 0,1 1 15,39-40-15,-39 0 16,-40 0-16,40 0 16,-79 0-16,40 0 15,-1-40-15,1 1 16,-1 0-16,1 0 16,-40-1-16,39 1 15,1 0-15,-79-1 16,39 1-16,0 0 15,1 39-15,-1 0 16,-39-39-16,39-1 16,0 40-16,-39-39 15,40 0 1,-1 39 0,0 0-16,0-39 15,1 39-15,-1 0 16,-39-40-16,39 40 15,0 0-15,1 0 16,-1-39 0,0 39-1,0 0 1,1 0 31,-1 0-32,0 0 1,0 0-16,-117 79 125,39-79-109,-1 39-16,1 0 15,0 0-15,-40 1 16,40-1-16,0 0 16,-40 0-16,40 1 15,-39-40-15,38 0 16,1 0-1,0 0 1,0 0-16,-1 0 16,1 0-16,0 0 15,-40 39 1,40-39-16,0 0 16,0 39-16,-1-39 15,1 0-15,0 0 16,0 0-1,-1 0-15,1 0 16,0 0-16,0 0 16,-1 0-1,1 0-15,0 0 16,0 0-16,0 0 16,-1 0-1,1 0-15,0 0 16,0 0-16,-1 0 15,1 0-15,0 0 188,0 0-172,-1 0-16,1 0 15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6-11T17:50:43.878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22879 2829 0,'157'0'141,"78"0"-125,1 0-16,-1 0 15,-39 0-15,-39-40 16,0 1-16,-39 0 16,-40 0-16,40-40 15,-39 40-15,-40 39 16,0 0-16,0 0 15,1 0-15,-1-40 16,0 40 0,0 0-1,1 0-15,-1 0 16,0 0-16,0 0 16,0 0-1,1 0 95,-80 40-32,-38-1-78,0 0 15,-40 1-15,-39-1 16,39-39-16,0 0 16,1 0-16,-1 0 15,-39 0-15,39 0 16,0 0-16,1 0 15,-1 0-15,40 39 16,-1-39-16,40 0 16,0 0-16,-1 0 0,1 39 15,0-39-15,0 0 47,-1 0-47,1 0 16,0 0-1,0 0-15,-1 0 0,40 40 16,-39-40-16,0 0 16,0 0-16,-1 0 15,1 39 1,39 79 62,79-79-78,-40 0 16,39 1-16,40-1 15,39 0-15,0-39 16,39 0-16,-39 0 16,-39 0-16,78 0 15,-78 0-15,78-39 16,-78 0-16,0 39 15,39-40-15,-79 1 16,-78 0-16,39 39 16,40 0-16,-40-40 15,39 40-15,-38 0 16,-1 0-16,0-39 16,0 39-16,40-39 15,-40 0-15,0 39 16,1 0-16,-1 0 15,0 0 1,0-40-16,1 40 16,-1 0-1,-78 0 79,-40 0-94,40 40 16,-40-1-1,79 0-15,-117 0 0,-40 1 16,78-1-16,-38 0 16,-1 1-1,39-1-15,1 0 0,39 0 16,-1-39-16,1 0 15,0 0-15,0 0 16,-1 0 0,1 0 93,0 0-93,0 0 31,-1 0-32,158-39 110,-39 0-125,38 0 16,-38-40-16,78 40 15,-79-1-15,-38 40 16,-40-39-16,39 39 16,0 0-16,0 0 15,-39-39 1,39 39 46,1 0-62,-1 0 16,0 0 0,0 0-16,1 0 15,-1 0-15,-39-39 203,-118-40-187,40 79-16,-40-39 16,40 0-16,-79-1 15,39 40-15,0 0 16,0 0-16,-39 0 16,40 40-16,-1-1 15,0 0-15,-78 0 16,78 1-16,-78 38 15,78-39-15,1 1 16,-40-40-16,39 0 16,0 0-16,79 0 15,0 0-15,-1 0 16,40-40 62,0 1-62,-39 0-16,39 0 15,-39-40-15,0 40 16,-1 0-16,1 39 31,39-40-15,79 40 156,117 0-157,-39 0-15,39 0 16,-39 0-16,39 0 16,-39 0-16,-39 0 15,39 0-15,-79-39 16,1 0-16,-40-1 15,-39 1-15,39 39 16,1 0-16,-1 0 16,-39-39-16,39 39 15,0 0-15,-39-39 16,40 39-16,-1 0 16,0-40-16,0 40 15,1 0 1,-1-39-16,0 39 31,0-39-31,1 39 16,-40-40 62,0 1-63,-40 0-15,40 0 16,0-1 0,-39 40 46,39-39-31,-118 0-31,40 39 16,-1-39-16,1-1 16,39 40-16,-40 0 15,1 0-15,-1 0 16,1 0-16,-40 40 16,0-1-16,-39 39 15,40-38-15,-1-1 16,-39 0-16,39 0 15,0 1-15,1-40 16,-1 39-16,0-39 16,40 0-16,78 39 15,-40-39-15,1 0 16,0 0 15,0 0 32,196-39 93,-40 0-140,1 39-16,39-40 15,0 1-15,0 39 16,-39-39-16,0 0 15,-1-40-15,40 40 16,-78 39-16,-40-39 0,0 39 16,0-40-16,1 1 15,-1 39-15,0 0 16,0-39 0,1 39-16,-1 0 15,0 0-15,0 0 16,1 0-16,-1 0 15,0 0 17,0 0-17,1 39 1,-1-39-16,0 39 16,0-39-16,-39 40 109,-78 38-109,-79 1 16,39-1-16,40-39 15,-40 1-15,39-1 16,1 0-16,-40 1 15,79-1 1,0-39-16,0 0 16,-1 0-16,1 0 15,0 0-15,0 0 16,-40 0-16,40 0 16,-40 0-16,40 0 15,0 0-15,0 0 16,-1 0-16,1 0 15,0 0 1,0 0-16,-1 0 16,1 0-1,0 0 282,39 39-281,0 0-16,0 1 15,0-1-15,-39 0 16,39 1-16,-40-40 16,40 39-16,0 0 15,0 0 63,79-39-78,-1 0 16,-38 0-16,-1 0 16,0 0-1,0-39-15,1 39 16,-40-39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740" units="cm"/>
          <inkml:channel name="Y" type="integer" max="6604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1-06-11T17:45:10.02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context xml:id="ctx1">
      <inkml:inkSource xml:id="inkSrc4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1" timeString="2021-06-11T17:57:31.392"/>
    </inkml:context>
    <inkml:brush xml:id="br2">
      <inkml:brushProperty name="width" value="0.05292" units="cm"/>
      <inkml:brushProperty name="height" value="0.05292" units="cm"/>
      <inkml:brushProperty name="color" value="#0070C0"/>
    </inkml:brush>
    <inkml:brush xml:id="br3">
      <inkml:brushProperty name="width" value="0.05292" units="cm"/>
      <inkml:brushProperty name="height" value="0.05292" units="cm"/>
    </inkml:brush>
  </inkml:definitions>
  <inkml:trace contextRef="#ctx0" brushRef="#br0">8740 5757 0,'0'0'0,"0"0"0,0 0 0,0 0 16,0 0-16,0 0 15,0 0 1,0 0-16,0 0 15,0 0-15,77 51 16,-39-38-16,13 0 16,14 0-1,-1-13-15,0 12 16,-13-12-16,14 0 16,-14-12-16,0 12 15,1-13 1,-1 13-16,0-13 15,-12-13-15,-14 13 16,1-12-16</inkml:trace>
  <inkml:trace contextRef="#ctx0" brushRef="#br0" timeOffset="302.3">8727 6206 0,'0'0'16,"0"0"-16,0 0 15,0 0-15,0 0 16,77 0 0,-26-12-16,13 12 15,26-13-15,0 13 16,0-13-16</inkml:trace>
  <inkml:trace contextRef="#ctx0" brushRef="#br0" timeOffset="1499.74">6955 5063 0,'0'0'15,"0"0"-15,0 0 16,0 0-16,0 0 15,0 0-15,0 0 16,0 0-16,0 0 16,0 0-1,0 0-15,0 0 16,0 0-16,-12-77 16,-1 38-16,-39-25 15,-12-13 1,-13-26-16,-25 0 15,-1 1-15,13 25 16,-13 12-16,1 27 16,-1-1-1,0 26-15,1 1 16,-14 24-16,1 1 16,-1 26-16,13-1 15,1 14-15,12-1 16,13 13-1,25 1-15,27-14 16,25-12-16</inkml:trace>
  <inkml:trace contextRef="#ctx0" brushRef="#br0" timeOffset="2297.94">7572 4960 0,'0'0'15,"0"0"-15,0 0 16,0 0 0,0 0-16,0 0 15,0 0-15,0 0 16,0 0-16,0 0 15,0 0-15,0 0 16,0 0 0,0 0-16,0 0 15,0 0-15,-90-51 16,38 38-16,1-13 16,-13 13-1,-13 13-15,0-12 16,-13 12-16,0 12 15,-13 1-15,14 0 16,-1 0 0,0 13-16,26-13 15,12-1-15,14 1 16,25 0-16</inkml:trace>
  <inkml:trace contextRef="#ctx0" brushRef="#br0" timeOffset="5982.94">10935 5358 0,'0'0'0,"0"0"16,0 0-16,0 0 15,0 0-15,12 78 16,1-14-16,0 0 16,0 26-16,0 0 15,0 25 1,-1 14-16,1 12 16,-13 13-16,0-25 15,0-13 1,0-27-16,0-37 15,13-14-15</inkml:trace>
  <inkml:trace contextRef="#ctx0" brushRef="#br0" timeOffset="6665.55">11859 5281 0,'0'0'0,"0"0"0,0 0 15,0 0 1,0 0-16,0 0 15,0 0-15,-39 103 16,14-26-16,-1 13 16,0 13-1,1 13-15,12-14 16,0 14-16,13-13 16,0 0-16,13-14 15,12-11 1,1-14-16,13-13 15,-1-25-15,26 0 16,0-26-16,1-13 16,24-13-16,1-25 15,-13-1 1,0-12-16,-12 0 16,-27 0-16,-12-1 15,-13-12-15,-13-13 16,-26-25-16,-25-14 15,-14 1 1,-12 25-16,-13 13 16,13 26-16,0 25 15,13 1 1,13 12-16</inkml:trace>
  <inkml:trace contextRef="#ctx0" brushRef="#br0" timeOffset="7377.97">13181 5410 0,'0'0'16,"0"0"-16,0 0 15,0 0-15,0 0 16,0 0-16,0 90 16,0-52-1,0 27-15,0-1 16,0 0-16,0 13 15,0 13-15,13 0 16,12 0 0,1-13-16,13 0 15,-1-13-15,13-25 16,1-1-16,-14-25 16,14 0-1,-14-13-15,13-13 16,1 0-16,-1 1 15,0-14-15,-12 13 16,-13 0-16</inkml:trace>
  <inkml:trace contextRef="#ctx0" brushRef="#br0" timeOffset="7682.69">12937 4935 0,'0'0'0,"0"0"15,0 0-15,0 0 16,0 0-16</inkml:trace>
  <inkml:trace contextRef="#ctx0" brushRef="#br0" timeOffset="8552.66">13823 4716 0,'0'0'0,"0"0"16,0 0-1,0 0-15,0 0 16,0 0-16,0 0 15,0 0-15,0 0 16,77-26 0,-52 14-16,1-1 15,0 0-15,-1 0 16,1 13-16,-13-13 16,0 13-16,-1 0 15,1 13 1,0-13-16,-13 13 15,0 0-15,0-13 16,-13 51-16,0-12 16,1-1-1,-14 1-15,13 12 16,-13-12-16,14-1 16,-1-12-16,13 12 15,0-12-15,0-13 16,0 0-1,13 0-15,12 0 16,14-1-16,12 1 16,1-13-16,-1-13 15,26 13 1,-13-12-16,0-1 16</inkml:trace>
  <inkml:trace contextRef="#ctx0" brushRef="#br0" timeOffset="10163.29">15504 6104 0,'0'0'0,"0"0"15,0 0-15,0 0 16,0 0 0,64 0-16,-25 0 15,12 0-15,13 0 16,0 0-16,14 0 15,-1 0-15,0 0 16,-13 0 0,0 0-16,0 0 15,0-13-15,-12 0 16</inkml:trace>
  <inkml:trace contextRef="#ctx0" brushRef="#br0" timeOffset="13559.37">17584 5397 0,'0'0'0,"0"0"0,0 0 16,0 0-16,0 0 16,0 0-1,89 51-15,-63-25 16,0 25-16,-1 1 16,1 25-16,-13 0 15,13 26-15,-14 12 16,14 14-1,-13 25-15,0-25 16,0-14-16,-1-25 16,-12-26-16,13-12 15,-13-14 1,13-12-16,-13-13 16,13 0-16</inkml:trace>
  <inkml:trace contextRef="#ctx0" brushRef="#br0" timeOffset="14279.92">18328 5050 0,'0'0'0,"0"0"16,0 0-16,0 0 16,0 0-16,0 0 15,0 77 1,0-25-16,0-1 15,0 13-15,0 0 16,0 14-16,0-27 16,0 0-1,-13-12-15,13-1 16,0-12-16,0-13 16,0 0-16,0 0 15,13-13-15,-13 12 16,13-12-1,-13 0-15,0 0 16,0 0-16,77-25 16,-26-1-16,1 13 15,12-12 1,0 12-16,0 13 16,0 0-16,0 13 15,1 25-15,12 1 16,0 12-1,-13 0-15,-13 1 16,1-1-16,-14-12 16,-12 12-16,-1-12 15,-12-1-15,-13 1 16,0-14 0,-13 14-16,-12 12 15,-1-12-15,-12 12 16,-1-12-16,0-13 15,1-14 1,12 1-16,1-13 16,-1-13-16,0 1 15,1-1-15</inkml:trace>
  <inkml:trace contextRef="#ctx0" brushRef="#br0" timeOffset="14940.3">18700 5166 0,'0'0'0,"0"0"16,0 0-1,0 0-15,0 0 16,0 0-16,0 0 15,0 0-15,0 0 16,0 0 0,0 0-16,-51-64 15,51 51-15,13 13 16,-13 0-16,25 0 16,1 0-1,13-13-15,12 13 16,0 0-16,13 0 15,13-13-15,0 13 16,-12-13-16,-1 13 16,0 0-1,0 0-15,-12 0 16,-14 0-16,13 0 16,-12 0-16</inkml:trace>
  <inkml:trace contextRef="#ctx0" brushRef="#br0" timeOffset="15974.02">20253 5680 0,'0'0'15,"0"0"-15,0 0 16,0 0 0,0 0-16,0 0 15,13 64-15,0-38 16,-13 12-16,0-12 16,13 25-16,-13 1 15,13 12 1,-13 13-16,13 0 15,-1 13-15,14-13 16,13-13-16,-1 0 16,1-25-1,12 0-15,13-27 16,-13 1-16,14-13 16,-1-13-16,-13-12 15,0-1-15,1 0 16,-14 1-1</inkml:trace>
  <inkml:trace contextRef="#ctx0" brushRef="#br0" timeOffset="16255.74">20022 5166 0,'0'0'15,"0"0"-15,0 0 16,0 0 0</inkml:trace>
  <inkml:trace contextRef="#ctx0" brushRef="#br1" timeOffset="23509.32">10716 7311 0,'0'0'16,"0"0"-1,0 0-15,0 0 0,0 0 16,0 0-16,0 0 16,0 0-1,0 0-15,0 84 16,0-14-16,-13 33 15,13 13-15,-12 19 16,-1 12-16,0 20 16,0 7-1,13-7-15,0-13 16,0-32-16,0-32 16,0-19-16,0-20 15,0-12 1,0-14-16,0-5 15,0-1-15,0-6 16,13-7-16,-13-6 16</inkml:trace>
  <inkml:trace contextRef="#ctx0" brushRef="#br1" timeOffset="24037.16">11538 7414 0,'0'0'0,"0"0"16,0 0-16,0 0 15,0 0-15,0 0 16,0 0-16,-39 128 15,14-18 1,12 31-16,0 20 16,0 12-16,0 0 15,13-6-15,13-19 16,-13-26-16,13-32 16,13-13-1,-1-19-15,1-7 16,13-12-16,12-13 15,13-7-15,0-19 16,13-13 0,13-32-16,13-45 15,-13-32-15,-26-26 16,-39 7-16,-12 0 16,-26 6-1,-25-6-15,-1-7 16,-25 6-16,0 27 15,0 19-15,13 25 16,-14 13-16,14 13 16,-13 19-1,13 14-15,12 12 16</inkml:trace>
  <inkml:trace contextRef="#ctx0" brushRef="#br1" timeOffset="24784.88">13245 7093 0,'0'0'16,"0"0"-16,0 0 15,0 0 1,0 0-16,0 0 16,0 0-16,0 0 15,0 0-15,0 0 16,0 0-1,-13 90-15,-13-13 16,1 32-16,-14 32 16,1 7-16,-1 0 15,14-7 1,12 7-16,0 6 16,13 0-16,13 0 15,12-12-15,1-27 16,0-18-1,12-27-15,1-12 16,-1-13-16,1-13 16,-1-6-16,1-13 15,-1-7-15</inkml:trace>
  <inkml:trace contextRef="#ctx0" brushRef="#br1" timeOffset="25277.39">13630 8146 0,'0'0'16,"0"0"-16,0 0 15,0 0-15,0 0 16,0 0-1,0 0-15,0 0 16,0 0-16,0 0 16,0 0-16,0 0 15,0 0 1,103 0-16,-65-6 16,14-1-16,-1 1 15,0 0-15,1-1 16,-1 1-1,0-1-15,-12 1 16,-1-1-16,1 1 16,-1 0-16,-12-1 15</inkml:trace>
  <inkml:trace contextRef="#ctx0" brushRef="#br1" timeOffset="25766.97">14683 7318 0,'0'0'15,"0"0"-15,0 0 16,0 0-16,0 0 16,0 90-16,0-7 15,-13 39 1,13 26-16,0 12 16,0 7-16,13 7 15,-13-20-15,12-25 16,-12-27-1,13-25-15,-13-25 16,13-20-16,0-13 16,0-12-16</inkml:trace>
  <inkml:trace contextRef="#ctx0" brushRef="#br1" timeOffset="26267.67">14580 7074 0,'0'0'0,"0"0"16,0 0-16,0 0 16,0 0-16,0 0 15,0 0-15,0 0 16,77 0-1,-51 0-15,12 6 16,13 13-16,14 13 16,12 39-16,13 38 15,-13 45 1,0 20-16,-13-1 16,-13-12-16,-12-7 15,-27 7-15,-12-7 16,-12 0-1,-14-13-15,0-19 16,-12-25-16,12-20 16,0-20-16</inkml:trace>
  <inkml:trace contextRef="#ctx0" brushRef="#br1" timeOffset="29950.77">16569 8140 0,'0'0'0,"0"0"0,0 0 0,0 0 16,0 0 0,0 0-16,0 0 15,65 0-15,-27 6 16,1 1-16,12-7 15,13 0 1,0 0-16,-12 0 16,12 0-16,-13 0 15,-12 0-15,12 0 16,-12 0 0,-14 0-16,1 0 15,0 0-15</inkml:trace>
  <inkml:trace contextRef="#ctx0" brushRef="#br1" timeOffset="30603.62">18302 7459 0,'0'0'15,"0"0"-15,0 0 16,0 0 0,0 0-16,0 0 15,0 0-15,0 0 16,0 0-16,0 90 16,13-26-1,-13 7-15,13 12 16,-13-6-16,0 0 15,0 1-15,0 5 16,0 1 0,0-1-16,0-6 15,0-6-15,0-7 16,13-13-16,-13-6 16,13-13-1,-13-6-15,0-13 16,0-7-16,0-6 15</inkml:trace>
  <inkml:trace contextRef="#ctx0" brushRef="#br1" timeOffset="31260.76">18508 7395 0,'0'0'16,"0"0"-16,0 0 15,0 0 1,0 0-16,0 0 16,0 0-16,0 0 15,0 77-15,13-32 16,-13 0-16,12 0 15,-12 0 1,13-7-16,-13-6 16,13-6-16,-13 0 15,0-7 1,13-6-16,-13 0 16,13-7-16,-13 0 15,13-6-15,-1 0 16,-12 0-16,0 0 15,90-38 1,-38 19-16,12-1 16,-13 1-16,13 6 15,-12 13-15,-1 7 16,13 6-16,13 12 16,0 7-1,0 13-15,0 0 16,-13-6-16,-12-1 15,-1-5-15,-25-8 16,-1-6-16,-12 1 16,-13-1-1,0-6-15,0 6 16,-13 7-16,-12 6 16,-14 6-16,-12 1 15,0-7 1,-1-6-16,1-7 15,0-6-15,-1-7 16,1-6-16,-1 0 16</inkml:trace>
  <inkml:trace contextRef="#ctx0" brushRef="#br1" timeOffset="32060.88">18700 7253 0,'0'0'16,"0"0"-16,0 0 15,0 0 1,0 0-16,0 0 16,0 0-16,0 0 15,0 0-15,0 0 16,0 0-16,0 0 15,0 0 1,0 0-16,0 0 16,0 0-16,0 0 15,0 0-15,0 0 16,0 0 0,0 0-16,0 0 15,77 39-15,-25-39 16,25 0-16,12 0 15,14-6 1,0-1-16,12 1 16,-12-1-16,-13 1 15,0-1-15,-26 1 16,0 0 0,-25-1-16</inkml:trace>
  <inkml:trace contextRef="#ctx0" brushRef="#br1" timeOffset="32691.88">20420 7652 0,'0'0'16,"0"0"-16,0 0 15,0 0-15,0 0 16,0 0-16,13 77 15,-13-32 1,13 12-16,-13 8 16,13 5-16,0 1 15,-13 0-15,12-7 16,1-6-16,0-13 16,0-7-1,0-6-15,12-6 16,1-7-1,0 1-15,12-8 0,1 1 16,12-6-16,-12-1 16,12-6-1,-13 0-15,1-6 16,-13-1-16,12-6 16,-12 1-16</inkml:trace>
  <inkml:trace contextRef="#ctx0" brushRef="#br1" timeOffset="32955.1">20292 7202 0,'0'0'0,"0"0"16,0 0-16,0 0 15,0 0-15</inkml:trace>
  <inkml:trace contextRef="#ctx0" brushRef="#br1" timeOffset="34836.53">22153 6707 0,'0'0'0,"0"0"16,0 0-16,0 0 15,0 0-15,0 0 16,77-12-16,-26 12 15,7-13 1,26 0-16,5 0 16,-5 0-16,-1 0 15,-12 13-15,-13-13 16,-7 13 0,-6-12-16,-7 12 15,-5 0-15,-8 0 16</inkml:trace>
  <inkml:trace contextRef="#ctx0" brushRef="#br1" timeOffset="35143.06">22153 7163 0,'0'0'16,"0"0"-16,0 0 16,0 0-16,0 0 15,0 0-15,116-12 16,-27-1-1,33 0-15,13-6 16,0-1-16,-7-5 16,-12-1-16</inkml:trace>
  <inkml:trace contextRef="#ctx0" brushRef="#br1" timeOffset="36182.73">11409 10394 0,'0'0'0,"0"0"15,0 0 1,0 0-16,0 0 16,0 0-16,0 0 15,0 0-15,0 0 16,0 0-16</inkml:trace>
  <inkml:trace contextRef="#ctx0" brushRef="#br1" timeOffset="37925.01">23912 6849 0,'0'0'0,"0"0"15,0 0-15,0 0 16,0 0-16,0 0 16,0 0-16,0 0 15,77 64 1,-32-51-16,12 0 16,1-1-16,0-12 15,-7 13 1,1-13-16,-8 0 15,-5 0-15,-7 0 16,-6 0-16,-1 0 16,-5 0-16,-1 0 15,-6 0 1,-7 0-16</inkml:trace>
  <inkml:trace contextRef="#ctx0" brushRef="#br1" timeOffset="38480.82">24971 5705 0,'0'0'16,"0"0"-16,0 0 15,0 0-15,0 0 16,0 0-16,0 0 16,0 0-16,0 0 15,0 0 1,-20 65-16,20-40 16,7 27-16,-1 25 15,1 51 1,-1 52-16,-6 26 15,0 25-15,0-13 16,6-12-16,1-7 16,-1-32-16,-6-32 15,0-26 1,0-32-16,0-19 16,0-20-16,0-12 15,0-13-15,0-7 16,0-6-16,0 0 15</inkml:trace>
  <inkml:trace contextRef="#ctx0" brushRef="#br1" timeOffset="39037.85">25548 5680 0,'0'0'0,"0"0"15,0 0 1,0 0-16,0 0 15,0 0-15,7 77 16,-1-39-16,0 26 16,1 39-1,-7 26-15,-7 38 16,-5 13-16,-1-1 16,0 1-16,6-26 15,7 7 1,13-7-16,7-12 15,5-27-15,7-25 16,0-26-16,7-19 16,-1-25-16,-38-20 15,90-33 1,-26-31-16,-6-39 16,-13-31-16,-26-27 15,-19-25-15,-32-26 16,-19-7-16,-20 27 15,-12 25 1,6 38-16,-6 14 16,5 12-16,1 13 15,0 13-15</inkml:trace>
  <inkml:trace contextRef="#ctx0" brushRef="#br1" timeOffset="40111.73">27018 7054 0,'0'0'0,"0"0"15,0 0-15,0 0 16,0 0 0,70 0-16,-12-6 15,19-1 1,7 1-16,6 0 0,-13-1 16,0 1-1,-13-1-15,-13 1 16,-6-7-16,0 0 15,-13 0-15</inkml:trace>
  <inkml:trace contextRef="#ctx0" brushRef="#br1" timeOffset="40743.07">28808 5872 0,'0'0'15,"0"0"-15,0 0 16,0 77 0,7 26-16,6 64 15,0 26-15,-1 0 16,1-1-16,0-25 16,-7-25-16,1-33 15,-1-26 1,1-31-16,-7-27 15,0-18-15,0-7 16</inkml:trace>
  <inkml:trace contextRef="#ctx0" brushRef="#br1" timeOffset="41324.8">29238 5474 0,'0'0'0,"0"0"16,0 0 0,0 0-16,0 0 15,13 103-15,0-52 16,0 39-1,0 0-15,0 0 16,-1 0-16,1-13 16,-6-13-16,-1-12 15,1-14-15,-1-12 16,0 0-16,1-26 16,-1 12-1,1-12-15,6 0 16,-13 0-16,64-25 15,-13 12-15,20-13 16,6 13 0,0 1-16,0-1 15,-7 0-15,-6 26 16,7 0-16,6 25 16,-6 26-16,-7 26 15,-19 0 1,-20 13-16,-18-26 15,-14 0-15,-12-13 16,-13 1-16,-19-1 16,-7-13-1,-13 1-15,-6-14 16,0-6-16,7-13 16,6-12-16,12-7 15</inkml:trace>
  <inkml:trace contextRef="#ctx0" brushRef="#br1" timeOffset="41727.28">29322 5333 0,'0'0'15,"0"0"-15,0 0 16,0 0-16,0 0 15,0 0-15,0 0 16,0 0 0,90 25-16,-39-25 15,0 0-15,7 0 16,6-12-16,1 12 16,5-13-1,1-13-15,-1 13 16,1 0-16,0 1 15</inkml:trace>
  <inkml:trace contextRef="#ctx0" brushRef="#br1" timeOffset="42258.56">31061 6039 0,'0'0'0,"0"0"15,0 0-15,0 0 16,0 0 0,32 90-16,-6-13 15,0 26-15,-1 13 16,-5-1-16,-1-12 15,0-26-15,0 0 16,1-25 0,-1-1-16,6-25 15,1-1-15,6 1 16,7-13-16,6-13 16,0 6-1,6-6-15,-6 0 16,0-6-16,0 6 15,-7-13-15,-12 0 16,-7 0 0</inkml:trace>
  <inkml:trace contextRef="#ctx0" brushRef="#br1" timeOffset="42469">31016 5114 0,'0'0'0,"0"0"15,0 0-15,0 0 16</inkml:trace>
  <inkml:trace contextRef="#ctx0" brushRef="#br1" timeOffset="43772.57">30971 5269 0,'0'0'0,"0"0"16,0 0-16,0 0 15,0 0 1,13 89-16,-6-63 15,-1 13-15,0-1 16,1-12-16,-1-13 16,1 0-1,-1-1-15,0-12 16,-6 0-16,0 0 16,0 0-16,0 0 15,7-179 1,-14 127-16,1 1 15,-7 12-15,0 14 16,1-1-16,-1 26 16,0 0-16</inkml:trace>
  <inkml:trace contextRef="#ctx1" brushRef="#br1">30963 5264 0</inkml:trace>
  <inkml:trace contextRef="#ctx0" brushRef="#br1" timeOffset="44457.14">23257 4922 0,'0'0'0,"0"0"15,0 0-15,64 0 16,20 0 0,57 0-16,58 0 15,45 0-15,38-13 16,20 0 0,19-13-16,19-12 0,6-14 15,20 1 1,19-13-16,-6-13 15,-7 0-15,13-1 16,-19 1-16,0 0 16,-7 13-1,-19 13-15,-12 12 16,-20 13-16,-26 1 16,-12 12-16,-20 13 15,-19 0 1,-13 0-16,-6 0 15,-7 0-15,-19 0 16,-25 0-16,-13 0 16,-27-13-1,-11 13-15,-21-13 16,-12 13-16,-6-13 16,-13 13-16,-13-12 15,-7 12-15,-6 0 16,-6 0-1,0 0-15,-7 0 16,0 0-16,-6 0 16,6 12-16,1 1 15,5 13 1,1 25-16,6 39 16,6 26-16,1 38 15,6 26-15,0 25 16,6 40-16,1 11 15,-1 1 1,0 0-16,1-25 16,-1-1-16,-6-26 15,0 1-15,-7-13 16,1-7 0,-7-13-16,0-18 15,-6-21-15,-7-37 16,-6-20-16,-7-26 15,1-12-15,-7-7 16,0-6 0,0-7-16,0 0 15,-7 0-15,-6 1 16,-6-1-16,-7 0 16,-19 0-1,-25 7-15,-33 0 16,-38 0-16,-39 6 15,-44 6-15,-40 1 16,-44 6-16,-32 0 16,-38 6-1,-7 0-15,-33 1 16,-31 12-16,-13 0 16,-26 13-16,-6 7 15,-13-1 1,6 7-16,7 0 15,26-6-15,31-14 16,33 1-16,38-7 16,32-6-1,39-6-15,32-1 16,38-19-16,33-6 16,32-13-16,25-1 15,32-12-15,20 0 16,12-6-1,13-7-15,7 0 16,6-6-16,13-7 16,6-6-16,7-6 15,0-14-15,6-25 16,0-38 0,7-46-16,-7-51 15,0-58-15,-6-25 16,-7-26-16,-12-13 15,-1 25 1,-12 33-16,6 32 16,0 51-16,13 39 15,6 38-15,13 27 16,13 11 0,13 14-16,19-13 15,32-26-15</inkml:trace>
  <inkml:trace contextRef="#ctx0" brushRef="#br2" timeOffset="62351.3">4555 9026 0,'0'0'0,"0"0"0,0 0 16,0 0-16,0 0 15,0 0-15,0 0 16,0 0-16,0 0 16,0 0-16,13-77 15,25 7 1,27-27-16,12-12 15,13 6-15,12 13 16,1 20-16,12 12 16,14 13-1,12 13-15,13 6 16,0 7-16,0 6 16,-13 6-16,0 7 15,-12 0 1,-1 0-16,-12 7 15,-26-1-15,-13 7 16,-13 0-16,0 6 16,-13 13-16,1 7 15,-14 12 1,13 7-16,-12-6 16,-1-1-16,1-13 15,-1-18 1,-12-14-16,0-25 15</inkml:trace>
  <inkml:trace contextRef="#ctx0" brushRef="#br2" timeOffset="63387.76">4170 8647 0,'0'0'0,"0"0"16,0 0-1,0 0-15,0 0 16,0 0-16,0 0 15,0 0-15,51-90 16,-25 52 0,13-14-16,12 1 15,13-13-15,26-7 16,13-12-16,12-1 16,1-6-1,12 7-15,13 6 16,13 12-16,0 8 15,13 12-15,-13 12 16,-25 14-16,-1 13 16,-13 6-1,1 13-15,12 12 16,14 14-16,-14 12 16,-13 7-16,1 6 15,-26-6 1,0 0-16,-13-13 15,-13 0-15,0-7 16,0 1-16,-12-1 16,12 1-16,-13 0 15,0-1 1,-12-6-16,12 7 16,-12-1-16,-1-6 15,-12 1-15,12-1 16,-12-7-1,-13 1-15,13-7 16,-14 1-16,1-1 16</inkml:trace>
  <inkml:trace contextRef="#ctx0" brushRef="#br2" timeOffset="64341.68">6211 10472 0,'0'0'16,"0"0"-16,0 0 16,0 0-16,0 0 15,90 64 1,-39-13-16,0 7 16,14 0-16,-14-7 15,13 1-15,-12-14 16,-1-6-1,13-6-15,-13-13 16,14-7-16,-1-6 16,13-13-16,0-6 15,13-7 1,-1-12-16,-11 6 16,-14 0-16,-13 6 15,-12 7-15,-14 12 16</inkml:trace>
  <inkml:trace contextRef="#ctx0" brushRef="#br2" timeOffset="65174.59">5543 10921 0,'0'0'0,"0"0"16,0 0-16,0 0 15,0 0 1,0 0-16,0 0 16,0 0-16,0 0 15,0 0-15,0 0 16,65 71-16,-53-45 16,1 6-1,26 13-15,12 6 16,13 7-16,13 6 15,13 7-15,13 6 16,12 0 0,27 0-16,12 0 15,25-13-15,-12-19 16,-13-19-16,0-20 16,0-25-1,26-19-15,13-20 16,-14-13-16,-25 0 15,-13 7-15,-12 0 16,-14-7-16,-12 7 16,-13 0-1,-13 6-15,-13 13 16,-25 7-16</inkml:trace>
  <inkml:trace contextRef="#ctx0" brushRef="#br2" timeOffset="67237.92">9869 10857 0,'0'0'0,"0"0"16,0 0 0,0 0-16,0 0 15,0 0-15,0 0 16,0 0-16,0 0 15,0 0 1,0 0-16,90-64 16,-39 44-16,-12 1 15,12 0-15,1 0 16,-14 6 0,1 0-16,-1 0 15,-12 7-15,-1-1 16,1 1-16,-13-1 15</inkml:trace>
  <inkml:trace contextRef="#ctx0" brushRef="#br2" timeOffset="67469.36">10062 11435 0,'0'0'16,"0"0"-16,0 0 16,0 0-1,0 0-15,102-26 16,-37 7-16,-1 0 16,0 0-16,13-7 15,-26 0 1,13 0-16</inkml:trace>
  <inkml:trace contextRef="#ctx0" brushRef="#br2" timeOffset="68742.25">11397 10260 0,'0'0'16,"0"0"-16,0 0 15,0 0-15,0 0 16,0 0-16,0 0 16,0 0-1,0 0-15,0 0 16,0 0-16,0 0 15,0 0-15,0 0 16,64-7 0,-26 1-16,1-1 15,-1 1-15,-12 6 16,13 0-16,-1 6 16,1 14-1,-1 12-15,1 19 16,-1 26-16,1 13 15,-27 6-15,1-6 16,-13-6-16,0-7 16,-13-6-1,-12-7-15,12-13 16,-13-6-16,1-6 16,12-7-16,0-13 15,0 0 1,0-6-16,13-6 15,0-1-15,0 1 16,0-7-16,13 0 16,-13 0-1,13 0-15,0 0 16,0 0-16,12 6 16,-12 0-16,13 7 15,-13 6-15,-1 1 16,1 5-1,-13 14-15,-13 12 16,1 20-16,-27 19 16,1 6-16,-14 1 15,-12-20-15,13-13 16,12-19 0,1-13-16,12-13 15,0-12-15,13-7 16,1-7-1,-1-12-15,13-13 16</inkml:trace>
  <inkml:trace contextRef="#ctx0" brushRef="#br2" timeOffset="69332.52">12590 10684 0,'0'0'16,"0"0"-16,0 0 15,0 0 1,0 0-16,0 0 16,0 70-16,0-25 15,0 13-15,0 13 16,0-1-1,0 1-15,0 0 16,0-1-16,26 1 16,0 0-16,12-1 15,14-6-15,-1-12 16,26-20 0,0-19-16,0-13 15,0-13-15,0-13 16,0-12-1,-13-14-15,-12-5 16,-27-21-16,-12-11 16,-13-8-16,-26-12 15,-25-7-15,-26 1 16,0 18 0,-13 20-16,0 19 15,26 14-15</inkml:trace>
  <inkml:trace contextRef="#ctx0" brushRef="#br2" timeOffset="71038.53">14362 10446 0,'0'0'0,"0"0"0,0 0 15,0 0 1,0 0-16,64 109 16,-26-32-16,-12 13 15,0 13-15,-13 0 16,12-1-1,-12-5-15,13-14 16,-13-6-16,12-6 16,-12 0-16,0-7 15,0-13-15</inkml:trace>
  <inkml:trace contextRef="#ctx0" brushRef="#br2" timeOffset="71407.14">14002 11262 0,'0'0'0,"0"0"16,0 0-16,0 0 16,0 0-16,77 19 15,-25-13 1,25 7-16,13-6 15,-1-1-15,1-6 16,0-6-16,0-1 16,0-6-1,0 0-15</inkml:trace>
  <inkml:trace contextRef="#ctx0" brushRef="#br2" timeOffset="72957.09">15928 10382 0,'0'0'16,"0"0"-16,0 0 15,13 77-15,-13 19 16,12 45-16,1 33 15,-13 6 1,13 0-16,-13-13 16,0-20-16,0-38 15,0-25-15,13-13 16,-13-20 0,13-19-16,12-13 15,1-12-15</inkml:trace>
  <inkml:trace contextRef="#ctx0" brushRef="#br2" timeOffset="73448.28">16788 10330 0,'0'0'15,"0"0"-15,0 0 16,0 0-16,-26 116 16,0-13-16,1 38 15,-1 7 1,13-7-16,0-19 15,26-13-15,0-19 16,13-6-16,-1-14 16,14-12-16,-1-19 15,14-20 1,-14-13-16,14-12 16,12-20-16,0-6 15,0-13-15,-13-13 16,-12 1-1,-13-14-15,-26 0 16,0-6-16,-26-6 16,0-1-16,-25-12 15,-13 6 1,-13 0-16,-13 0 16,0 7-16,13-7 15</inkml:trace>
  <inkml:trace contextRef="#ctx0" brushRef="#br2" timeOffset="73994.96">17853 10761 0,'0'0'0,"0"0"15,0 0 1,0 0-16,0 0 16,0 0-16,-26 96 15,14-38-15,-1 12 16,0 8-1,0 5-15,13 1 16,13 5-16,0 1 16,0 0-1,25-13-15,-12-12 16,12-14-16,1-19 16,-14-13-16,14-12 15,12-14-15,1-12 16,25-7-16,-13-19 15,13-6-15</inkml:trace>
  <inkml:trace contextRef="#ctx0" brushRef="#br2" timeOffset="74203.91">17301 9971 0,'0'0'16,"0"0"-16,0 0 16,0 0-16,0 0 15</inkml:trace>
  <inkml:trace contextRef="#ctx0" brushRef="#br2" timeOffset="75495.74">17519 9823 0,'0'0'0,"0"0"16,0 0 0,0 0-16,0 0 15,0 0-15,26 83 16,-13-51-1,0-6-15,-13-7 16,13-6-16,-13 0 16,12-7-16,-12-6 15,0 0-15,0 0 16,0 0 0,0 0-16,0 0 15,0 0-15,13-147 16,-26 115-16,1 12 15,-1 14-15</inkml:trace>
  <inkml:trace contextRef="#ctx0" brushRef="#br2" timeOffset="79294.14">18944 11230 0,'0'0'0,"0"0"16,0 0-16,0 0 16,77 6-16,-26 0 15,14 1-15,12-1 16,-13 1-1,0-1-15,0-6 16,-12 0-16,-14-6 16,1-7-16,-14-6 15,14-7 1</inkml:trace>
  <inkml:trace contextRef="#ctx0" brushRef="#br2" timeOffset="79869.23">19997 9938 0,'0'0'15,"0"0"-15,0 0 16,0 0-1,0 0-15,12 84 16,1-20-16,13 45 16,0 52-16,12 38 15,-25 0-15,0-25 16,0-27 0,0-25-16,-13-19 15,12-19-15,-12-20 16,13-13-1,-13-12-15,13-20 16</inkml:trace>
  <inkml:trace contextRef="#ctx0" brushRef="#br2" timeOffset="80642.17">21229 10073 0,'0'0'15,"0"0"-15,0 0 16,0 0-16,0 0 16,-77 0-1,38 7-15,-25-1 16,0 7-16,-13 0 16,0 6-16,13 0 15,12-6-15,14 0 16,12 0-1,13 0-15,13 0 16,0-13-16,0 0 16,65 77-16,12-19 15,25 25 1,14 20-16,-1 12 16,14 7-16,-27-6 15,1-13-15,-26-7 16,0-12-1,-13-7-15,-12-7 16,-14-5-16,-12-14 16,-13-6-16,-13-6 15,0-7-15,-26 0 16,0-6 0,-12-7-16,-1-13 15,-12-6-15,-13-13 16,0-19-16,-13-13 15,0-13-15,0-19 16,25-19 0,1-26-16,12-13 15,27-6-15,-1 6 16,13 19 0,13 13-16,-1 1 15,1 12-15,0 6 16,13 14-16,-13 12 15,-1 6-15,1 14 16,-13 6 0,0 0-16</inkml:trace>
  <inkml:trace contextRef="#ctx0" brushRef="#br2" timeOffset="81274.83">22063 10632 0,'0'0'15,"0"0"-15,0 0 16,0 0-16,0 0 16,0 0-1,0 84-15,13-27 16,0 14-16,13 6 15,-14 0-15,14-6 16,0-7 0,-1-12-16,1-7 15,0-7-15,-1-6 16,1-6-16,0-7 16,-1 0-16,1-6 15,6 0 1,0-6-16,0-1 15,-6-6-15,-26 0 16,64-19-16,-32-1 16,-6-12-16</inkml:trace>
  <inkml:trace contextRef="#ctx0" brushRef="#br2" timeOffset="81494.66">21909 9861 0,'0'0'0,"0"0"16,0 0-16,0 0 15,13 90-15</inkml:trace>
  <inkml:trace contextRef="#ctx0" brushRef="#br2" timeOffset="84862.9">23475 10953 0,'0'0'0,"0"0"0,0 0 0,0 0 15,0 0-15,0 0 16,84 26-16,-33-7 16,13 1-1,20-1-15,-1-6 16,0-7-16,-6-6 16,-6-6-16,-7-1 15,-6 1-15,-7-7 16,-12 0-1,-7 0-15</inkml:trace>
  <inkml:trace contextRef="#ctx0" brushRef="#br2" timeOffset="86644.57">25208 9585 0,'0'0'0,"0"0"15,0 0-15,0 0 16,13 122 0,0-32-16,0 19 15,-7 13-15,0 26 16,-6 19-16,-6 13 15,-7 0 1,0-20-16,7-12 16,6-19-16,19 5 15,13 8-15,13-7 16,19 0 0,7-20-16,6-31 15,0-26-15,0-26 16,-6-26-16,6-25 15,12-39-15,8-32 16,-20-26 0,-20 1-16,-24-7 15,-21 6-15,-18 7 16,-20 0-16,-19 6 16,-19 26-16,-6 25 15,-1 33 1,-6 19-16,-13 26 15,-19 25-15,0 26 16,19 13-16,26 20 16</inkml:trace>
  <inkml:trace contextRef="#ctx0" brushRef="#br2" timeOffset="88545.47">26947 10568 0,'0'0'16,"0"0"-16,0 0 15,0 0-15,0 0 16,0 0-16,0 0 16,0 0-1,0 0-15,26 83 16,-13-38-16,6 20 15,0 5-15,1 7 16,-1 0 0,0 1-16,0-8 15,7 1-15,0-7 16,-1-6-16,7-7 16,0-6-1,7-13-15,0 0 16,-1-12-16,1-7 15,-1-13-15,1-7 16,-7 1-16,0-14 16,0-5-1,0-14-15,-6-12 16</inkml:trace>
  <inkml:trace contextRef="#ctx0" brushRef="#br2" timeOffset="88754.89">26761 9688 0,'0'0'0,"0"0"15,0 0 1,0 0-16</inkml:trace>
  <inkml:trace contextRef="#ctx0" brushRef="#br2" timeOffset="89657.62">26395 9842 0,'0'0'0,"0"0"15,0 0 1,0 0-16,0 0 15,-45 71-15,33-52 16,5-6-16,7-7 16,0-6-16,7 0 15,-7 0 1,0 0-16,0 0 16,0 0-16,70-64 15,-57 45-15,0 6 16,0 0-16,-7 7 15,1-1 1,-1 1-16,0-1 16,1 1-16,-1-7 15</inkml:trace>
  <inkml:trace contextRef="#ctx0" brushRef="#br2" timeOffset="90535.49">27608 9726 0,'0'0'0,"0"0"15,0 0-15,0 0 16,0 0-16,0 0 15,0 0-15,0 0 16,0 0 0,-32-77-16,39 45 15,-1-13-15,7-6 16,6-1-16,7 8 16,-1 5-1,1 7-15,-7 13 16,1-1-16,-7 7 15,-7 7-15,0 6 16,-6 0-16,0 0 16,0 0-1,0 0-15,0 0 16,-70 167-16,44-96 16,7-7-16,12-6 15,14-7 1,12-6-16,20-6 15,25-7-15,26-13 16,32-25-16,32-26 16,19-26-1,0-26-15</inkml:trace>
  <inkml:trace contextRef="#ctx0" brushRef="#br2" timeOffset="91691.48">27031 9309 0,'0'0'0,"0"0"15,0 0 1,0 0-16,0 0 16,0 0-16,0 0 15,0 0 1,0 0-16,0 0 16,0 0-16,0 0 15,0 0-15,77 0 16,-45 0-16,13-7 15,6 1 1,7 0-16,0-1 16,-1 1-16,-5-1 15,-1 1-15,-6 0 16,0-7 0,-7 0-16</inkml:trace>
  <inkml:trace contextRef="#ctx0" brushRef="#br2" timeOffset="94202.99">12693 13356 0,'0'0'0,"0"0"15,0 0 1,0 0-16,103-13 15,-39 6-15,26 1 16,0-7-16,-1 0 16,1 7-16,-25-1 15,-1 1 1,-26 0-16,1-1 16,-14 7-16,1 0 15</inkml:trace>
  <inkml:trace contextRef="#ctx0" brushRef="#br2" timeOffset="94432.77">13155 13709 0,'0'0'0,"0"0"16,0 0-16,0 0 15,0 0-15,103 13 16,-39-13 0,26 0-16,-13-7 15,13 1-15,-26 6 16,-13 0-16</inkml:trace>
  <inkml:trace contextRef="#ctx0" brushRef="#br2" timeOffset="95363.62">15132 13529 0,'0'0'0,"0"0"16,0 0-16,0 0 15,0 0-15,0 0 16,13-64 0,0 38-16,-1-6 15,14 0-15,13-7 16,12 7-16,0 0 16,1 6-1,12 7-15,-13 13 16,0 12-16,1 13 15,-1 14-15,-12 12 16,-14 12 0,1 14-16,-26 19 15,0 19-15,-26 20 16,-12-1-16,-14-19 16,1-25-1,13-26-15,12-13 16,13-13-16,0-13 15,0-6-15,13-7 16,0-6-16,13 0 16,-13 0-16,0 0 15,0 0 1,116-45-16,-78 39 16,14 6-16,-14 13 15,13 12-15,1 14 16,-26 6-1,-1 6-15,-25 7 16,0 6-16,-13 26 16,-12 13-16,-27 6 15,-12-6 1,-13-19-16,0-20 16,13-26-16,0-12 15,12-20-15,1-6 16,0-12-16,-1-14 15</inkml:trace>
  <inkml:trace contextRef="#ctx0" brushRef="#br2" timeOffset="96046.95">16980 13760 0,'0'0'16,"0"0"-16,0 0 15,0 0-15,0 0 16,0 0-1,0 0-15,0 0 16,0 0-16,0 0 16,-51 77-16,38-32 15,0 20 1,0 12-16,1 6 16,12 1-16,12 6 15,14 6-15,13 0 16,-1-6-1,26-13-15,0-19 16,1-19-16,12-20 16,0-13-16,0-12 15,0-13-15,0-13 16,0-20 0,-13-18-16,-26-20 15,-12-20-15,-26 1 16,-13-6-16,-25-1 15,-26 7-15,-13 19 16,0 26 0,-1 19-16,1 19 15,0 26-15,0 19 16</inkml:trace>
  <inkml:trace contextRef="#ctx0" brushRef="#br2" timeOffset="109932.94">18995 14101 0,'0'0'0,"0"0"15,0 0-15,0 0 16,0 0-16,0 0 15,0 0-15,0 0 16,0 0 0,65 45-16,-40-39 15,-12 1-15,13-7 16,-1 0-16,14 0 16,-13 0-16,12 0 15,1-7 1,12 1-16,-12-1 15,12 1-15,-13 6 16,1 0-16,-1 0 16,1 0-16,-1 6 15,-12 1 1,0-1-16</inkml:trace>
  <inkml:trace contextRef="#ctx0" brushRef="#br2" timeOffset="111046.5">21781 13336 0,'0'0'16,"0"0"-16,0 0 15,0 0 1,0 0-16,0 0 16,0 0-16,-77-12 15,38 5-15,1 1 16,-26-1-1,-1 7-15,1 7 16,-13 6-16,-13-1 16,13 8-16,13 5 15,13 1 1,12 0-16,14 6 16,12 0-16,13 7 15,13 12-15,12 20 16,27 19-16,25 12 15,0 1 1,25 0-16,1-7 16,0-6-16,12-13 15,-25-13-15,0-6 16,0 0-16,-26 0 16,0 0-1,-12-1-15,-14 1 16,-12 0-16,-13-6 15,-13-1-15,0-6 16,-13 0 0,-26 0-16,1 0 15,-26-7-15,-13-12 16,-13-13-16,13-13 16,-13-7-1,13-12-15,0-7 16,13-6-16,12-6 15,27-7-15,-1 0 16,26 0-16,0-6 16,26-20-1,12-26-15,13-31 16,1-26-16,12 0 16,-13 12-16,-12 20 15,-14 32-15,-12 13 16,0 20-1,0 5-15,-13 7 16,0 0-16,0 0 16,13-13-16,0-12 15,0-14 1</inkml:trace>
  <inkml:trace contextRef="#ctx0" brushRef="#br2" timeOffset="112655.76">22179 13658 0,'0'0'15,"0"0"1,0 0-16,0 0 16,0 0-16,0 0 15,51 122-15,-25-32 16,6 19-16,-6 0 15,-7-13 1,0-12-16,0-14 16,1-5-16,-1-7 15,6-1-15,14 1 16,19 6 0,12 1-16,27-8 15,5-5-15,7-7 16,1-13-16,-14-13 15,-19-12-15,-13-7 16,-13-7 0,1-12-16,-7-7 15</inkml:trace>
  <inkml:trace contextRef="#ctx0" brushRef="#br2" timeOffset="113000.45">22307 13054 0,'0'0'0,"0"0"16,0 0-16,0 0 15,0 0 1</inkml:trace>
  <inkml:trace contextRef="#ctx0" brushRef="#br2" timeOffset="114107.55">21871 13054 0,'0'0'16,"0"0"-16,0 0 15,0 0-15,0 0 16,0 0 0,0 0-16,64 58 15,-51-52-15,-13 0 16,13-6-16,-13 0 15,12-6-15,-12 0 16,0-7 0,0 0-16,0 0 15,0 0-15,0 0 16,0 7 0,0 0-16,0 6 15,0 6-15,0 0 16,13 1-16</inkml:trace>
  <inkml:trace contextRef="#ctx0" brushRef="#br2" timeOffset="116036.52">23514 13947 0,'0'0'0,"0"0"16,0 0-16,0 0 15,0 0-15,0 0 16,90 70-16,-39-44 16,7-7-1,6-6-15,-6 0 16,-1-7-16,-5-6 16,5 0-16,-5-6 15,-1 0 1,0-1-16,-12 1 15,-7 6 1,0 0-16,-6 0 0,0 0 16,6 0-1,6 6-15</inkml:trace>
  <inkml:trace contextRef="#ctx0" brushRef="#br2" timeOffset="116774.06">25298 13047 0,'0'0'0,"0"0"16,0 0-1,0 0-15,-7 77 16,-5-25-16,-1 18 16,-6 20-16,-1 32 15,1 45 1,6 13-16,7 0 15,12-19-15,13-20 16,14-12-16,18-14 16,7-12-16,12-13 15,14-13 1,6-26-16,6-12 16,6-20-16,-5-12 15,-1-20-15,-6-7 16,-7-12-1,-12-13-15,-20-6 16,-19-7-16,-19 0 16,-13 1-16,-19-8 15,-20-5-15,-18 12 16,-14 13 0,-6 26-16,6 19 15,-6 19-15,-6 19 16,0 27-16,12 12 15,13 13 1,20 0-16,18-13 16,8-13-16</inkml:trace>
  <inkml:trace contextRef="#ctx0" brushRef="#br2" timeOffset="117288.6">26999 12418 0,'0'0'15,"0"0"-15,0 0 16,0 0-16,0 0 16,0 0-16,0 0 15,0 0 1,0 0-16,0 0 15,0 0-15,-77 128 16,51-6-16,-6 39 16,6 25-16,7 26 15,12 7 1,20 18-16,13 1 16,19-20-16,19-12 15,13-7-15,19-13 16,7-19-16,-7-32 15,-19-38 1,-12-33-16,-14-26 16,-13-25-16,-12-19 15</inkml:trace>
  <inkml:trace contextRef="#ctx0" brushRef="#br2" timeOffset="117663.37">27621 13979 0,'0'0'15,"0"0"-15,0 0 16,0 0-16,64 19 16,-19-13-1,19-6-15,7-6 16,19-7-16,13-13 16,-1-6-16,-5 0 15,-8 0 1,-12 0-16,-12 6 15,-8 1-15,-12 5 16,-6 8-16,-7 5 16,-6 1-16,-7-1 15</inkml:trace>
  <inkml:trace contextRef="#ctx0" brushRef="#br2" timeOffset="118006.87">29303 12778 0,'0'0'0,"0"0"16,12 83-16,8 7 16,12 38-16,0 33 15,0 19-15,0 13 16,-13-1-16,-6-25 16,0-32-1,-7-38-15,-6-33 16,0-19-16,0-20 15,0-12-15,0-6 16</inkml:trace>
  <inkml:trace contextRef="#ctx0" brushRef="#br2" timeOffset="118420.77">29566 11474 0,'0'0'0,"0"0"16,0 0-16,83 64 16,13 19-16,39 39 15,13 13 1,12 0-16,-6 0 16,-12 0-16,-8 32 15,-18 26-15,-26 25 16,-33 26-16,-44 13 15,-51 32 1,-46 45-16,-44 19 16,-13-31-16,19-65 15,32-58-15</inkml:trace>
  <inkml:trace contextRef="#ctx0" brushRef="#br2" timeOffset="120665.34">9086 16645 0,'0'0'0,"0"0"16,0 0 0,0 0-16,77-13 15,-25 6-15,25 1 16,0-7-16,12 0 15,1 0 1,0-6-16,-26 0 16,0-1-16,-12 1 15,-1 6-15</inkml:trace>
  <inkml:trace contextRef="#ctx0" brushRef="#br2" timeOffset="120931.01">9227 17133 0,'0'0'0,"0"0"15,0 0 1,0 0-16,0 0 15,103-7-15,-13 1 16,13-1-16,-1 1 16,1 0-16,-13 6 15,-26 6 1,-13 7-16</inkml:trace>
  <inkml:trace contextRef="#ctx0" brushRef="#br2" timeOffset="122264.34">11409 16355 0,'0'0'0,"0"0"0,0 0 15,0 0 1,0 0-16,0 0 15,0 0-15,13-83 16,13 38-16,0-13 16,25 0-1,0 1-15,26 5 16,0 20-16,0 13 16,-12 19-16,12 19 15,0 26 1,-13 19-16,-13 20 15,-12 6-15,-39 0 16,0-7-16,-26 13 16,-25 20-16,-1 6 15,-12-13 1,13-12-16,12-20 16,14-19-16,-1-20 15,13-12-15,0-7 16,13-12-16,0-1 15,0-6 1,0 0-16,0 0 16,0 0-16,0 0 15,154-6-15,-77 18 16,13 20 0,0 26-16,13 19 15,-26 0-15,-13 1 16,-13-8-16,-25 1 15,0-1 1,-26 1-16,-13 6 16,-13 13-16,-25 0 15,-26 0-15,-13-13 16,-13-19 0,0-13-16,1-19 15,12-7-15,26-6 16,0-7-16,12-6 15,14-6-15,12-14 16,0-12-16</inkml:trace>
  <inkml:trace contextRef="#ctx0" brushRef="#br2" timeOffset="122791.66">13155 16445 0,'0'0'16,"0"0"-16,0 0 15,0 0-15,0 0 16,0 0-1,-13 84-15,0-13 16,1 38-16,-14 38 16,-13 27-16,14-1 15,12-25 1,0-19-16,13-20 16,13 0-16,25 7 15,27 6-15,24-7 16,14-25-1,13-26-15,-1-31 16,-12-27-16,0-25 16,-1-26-16,-12-13 15,-13-13-15,-26-12 16,1-14 0,-39-18-16,-13-14 15,-13-25-15,-26 6 16,-12 14-16,-13 18 15,0 20 1,-1 6-16,1 6 16,0 1-16,0 6 15,0-1-15</inkml:trace>
  <inkml:trace contextRef="#ctx0" brushRef="#br2" timeOffset="123667.16">15132 17569 0,'0'0'16,"0"0"-16,0 0 16,0 0-16,0 0 15,0 0-15,0 0 16,64 7 0,-13-7-16,14 0 15,24-7-15,1 1 16,-13-7-16,0 0 15,0 1 1,-25 5-16,-1 1 16,-25-1-16,-1 1 15,1 6-15</inkml:trace>
  <inkml:trace contextRef="#ctx0" brushRef="#br2" timeOffset="124470.05">17519 16021 0,'0'0'0,"0"0"16,0 0-16,-102-12 15,50 5-15,-25 1 16,13 6-1,-26 6-15,13 13 16,-13 14-16,1 18 16,-1 20-16,26 12 15,12 7-15,26-6 16,14-7 0,24 6-16,14 20 15,26 19-15,25 19 16,12 7-16,27 0 15,12-13 1,-12-7-16,12-6 16,-12-6-16,-14-7 15,-25-6-15,0-7 16,-25 0 0,-27-12-16,-12-13 15,-26-1-15,-12 1 16,-14 12-16,-25-5 15,-26-8-15,0-12 16,0-13 0,13-19-16,13-14 15,13-12-15,12-12 16,1-20-16,-1-39 16,1-51-1,25-45-15,0-32 16,26-33-16,0-25 15,13-12-15,-1-1 16,1 13 0,12 19-16,1 13 15,-1 33-15,1 44 16,-1 39-16,1 32 16,-13 25-16,-1 20 15,-12 13 1</inkml:trace>
  <inkml:trace contextRef="#ctx0" brushRef="#br2" timeOffset="124959.86">18097 17345 0,'0'0'0,"0"0"16,0 0 0,0 0-16,13 96 15,-13-12-15,13 31 16,12 39-16,1 7 16,0-13-1,-1-20-15,1-32 16,0-25-16,12-19 15,1-8-15,-1-11 16,14-14-16,12-6 16,-13-13-1,13-7-15,0-6 16,1-6-16,-1-7 16,-13-12-16,0-13 15</inkml:trace>
  <inkml:trace contextRef="#ctx0" brushRef="#br2" timeOffset="125203.84">17879 16516 0,'0'0'15,"0"0"-15,0 0 16,0 0 0,0 0-16,0 77 15</inkml:trace>
  <inkml:trace contextRef="#ctx0" brushRef="#br2" timeOffset="131987.85">19804 16490 0,'0'0'0,"0"0"0,0 0 0,0 0 16,0 0-1,0 90-15,13-13 16,13 39-16,-1 45 15,1 6-15,-13-13 16,0-13 0,-1-19-16,-12-19 15,13-7-15,-13 1 16,13-7-16,-13-1 16,13-11-16,0-14 15,0-13 1,-1-25-16,1-13 15</inkml:trace>
  <inkml:trace contextRef="#ctx0" brushRef="#br2" timeOffset="132495.32">19278 17473 0,'0'0'0,"0"0"16,0 0-16,0 0 15,0 0 1,0 0-16,0 0 16,0 0-16,0 0 15,0 0-15,0 0 16,0 0 0,64 39-16,-13-39 15,14-7-15,24 1 16,14-7-16,13-6 15,-14-1-15,1 1 16,-13 6 0,-26 0-16,0 7 15,-25 0-15,-1 6 16,1 0-16,-14 0 16,1 0-1,0 0-15,-13 0 16,12 0-16,-12-7 15,13-12-15</inkml:trace>
  <inkml:trace contextRef="#ctx0" brushRef="#br2" timeOffset="133390.35">21344 15919 0,'0'0'16,"0"0"-16,0 0 15,0 0-15,-51 122 16,13-32-16,-14 12 16,1-5-1,0-1-15,12-12 16,-12 6-16,12 25 16,1 33-16,-1 32 15,13 19 1,14 13-16,-1 0 15,13-7-15,0-18 16,0-33-16,13-32 16,12-26-16,-12-25 15,13-20 1,12-19-16,1-19 16,-1-13-16,14-25 15,25-46-15,13-45 16,-1-25-1,-12 0-15,-25 25 16,-27 20-16,1 19 16,-26 12-1,0 20-15,0 7 0,-26 12 16,1 7 0,-1 12-16,-25 14 15,-13 12-15,-39 26 16,0 32-1,1 26-15,12 25 16,25 14-16,27-1 16</inkml:trace>
  <inkml:trace contextRef="#ctx0" brushRef="#br2" timeOffset="134006.53">22307 17261 0,'0'0'0,"0"0"16,0 0 0,0 0-16,77-26 15,-19 7-15,19-6 16,19-8-16,7 1 16,-7 0-1,-6 6-15,-7 1 16,-6 5-16,-6 1 15,-7 0 1,0 0-16</inkml:trace>
  <inkml:trace contextRef="#ctx0" brushRef="#br2" timeOffset="134330.29">22115 17852 0,'0'0'0,"0"0"0,0 0 15,0 0 1,0 0-16,89-13 16,-24 0-16,18 1 15,13-1-15,7 0 16,13-6 0,-1-1-16,7-5 15</inkml:trace>
  <inkml:trace contextRef="#ctx0" brushRef="#br0" timeOffset="139706.64">24085 16522 0,'0'0'0,"0"0"15,0 0 1,0 0-16,0 0 16,0 0-16,0 0 15,0 0-15,77-102 16,-7 25 0,8-13-16,-1 0 15,-7 19-15,-6 20 16,-12 19-16,-14 12 15,-6 14 1,-6 12-16,0 20 16,-1 25-16,-5 26 15,-14 13-15,-19 7 16,-19 12-16,-13 0 16,-13 7-1,1-7-15,-1-13 16,6-19-16,8-25 15,11-14 1,8-12-16,6-13 16,6-7-16,6-6 15,7-6-15,0 6 16,0 0-16,0 0 16,0 0-16,193-109 15,-116 96 1,0 19-16,6 14 15,14 31-15,-1 32 16,-6 27-16,-20 18 16,-18 13-1,-27 14-15,-12 18 16,-19-6-16,-14 0 16,-18-19-16,-13-26 15,-14-19 1,-18-26-16,-13-20 15,-13-18-15,-26-7 16,-6-13-16,6-12 16,13-7-1,13-13-15,13-6 16,19-20-16,19-19 16,19-32-16,14-32 15</inkml:trace>
  <inkml:trace contextRef="#ctx0" brushRef="#br0" timeOffset="140375.29">25580 16105 0,'0'0'0,"0"0"16,0 0-1,0 0-15,0 0 16,0 0-16,0 0 15,0 0-15,39 90 16,-26-7-16,-7 33 16,-6 51-1,-13 45-15,-6 38 16,-7 1-16,1-13 16,-1-20-16,7-12 15,6-20 1,6-32-16,14-19 15,6-26-15,19-12 16,13-14-16,12-12 16,20-20-1,20-19-15,12-19 16,13-26-16,25-32 16,7-45-16,-12-45 15,-33-25-15,-26-1 16,-32 20-1,-18 25-15,-21 20 16,-12 19-16,-6 6 16,-7 7-16,-6 13 15,-7 12-15,-6 20 16,-13 12 0,-13 20-16,-25 26 15,-33 38-15,-5 45 16,11 26-1,21 6-15,31-13 16</inkml:trace>
  <inkml:trace contextRef="#ctx0" brushRef="#br0" timeOffset="141418.48">25920 18141 0,'0'0'16,"0"0"-16,0 0 16,0 0-16,0 0 15,0 0-15,0 0 16,0 0 0,32 71-16,-25-45 15,-1-1-15,-6 1 16,0 6-16,-6 7 15,-7 6-15,0 12 16,0 1 0,1-13-16,-1 0 15,6-13-15</inkml:trace>
  <inkml:trace contextRef="#ctx0" brushRef="#br0" timeOffset="142137.03">27525 17801 0,'0'0'0,"0"0"15,0 0-15,0 0 16,0 0-16,0 0 16,96-13-1,-25 0-15,6 0 16,6-6-16,1 0 16,-1-1-16,0 1 15,-5 6-15,-1 0 16,-13 1-1,-7-1-15,-12-7 16,-13 1-16</inkml:trace>
  <inkml:trace contextRef="#ctx0" brushRef="#br0" timeOffset="142935.45">30278 16105 0,'0'0'0,"0"0"15,0 0-15,0 0 16,0 0-16,0 0 16,-64-58-16,32 45 15,-7 7 1,-6-1-16,-12 7 15,-7 0-15,-13 7 16,-7 12-16,7 7 16,6 6-1,20 6-15,13 7 16,25 7-16,19-1 16,20 13-16,32 26 15,31 13-15,27 6 16,19 20-1,6 6-15,7 6 16,-14-6-16,-18-13 16,-26-19-16,-26-13 15,-26-13 1,-18-7-16,-14 1 16,-12 0-16,-20-1 15,-25 7-15,-26-12 16,-7-14-1,-6-19-15,13-19 16,7-19-16,6-7 16,6-13-16,6-12 15,14-14-15,12-18 16,7-27 0,13-31-16,18-39 15,14-20-15,13-5 16,12 5-16,0 14 15,1 6 1,-1 6-16,-12 26 16,-7 20-16,-13 25 15,-6 19-15,-13 13 16,-7 7-16</inkml:trace>
  <inkml:trace contextRef="#ctx0" brushRef="#br0" timeOffset="143464.64">31344 16722 0,'0'0'15,"0"0"-15,0 0 16,0 0-16,32 83 16,-13 26-16,0 39 15,-6 13-15,-13-26 16,0-20 0,0-25-16,6-19 15,7-13-15,6-14 16,7-5-16,13-7 15,12-13 1,13-6-16,13-6 16,7-7-16,5-7 15,-11 1-15,-14-1 16,-7 1 0,-12 0-16,-19-7 15,-13-7-15</inkml:trace>
  <inkml:trace contextRef="#ctx0" brushRef="#br0" timeOffset="143647.54">31093 15771 0,'0'0'16,"0"0"-16,0 0 16</inkml:trace>
  <inkml:trace contextRef="#ctx0" brushRef="#br0" timeOffset="144879.1">31517 15713 0,'0'0'16,"0"0"-16,0 0 15,0 0-15,0 0 16,0 0-1,0 0-15,0 0 16,-7 90-16,1-51 16,0-7-16,-1 0 15,1-13 1,-1-6-16,7-7 16,0 1-16,0-7 15,0 0-15,0 0 16,0 0-1,0 0-15,0 0 16,0 0-16,0 0 16,0 0-16,-13-129 15,-6 116-15,-6 7 16,-8 0-16,8 6 16,-1 0-1,0 0-15,7 0 16,6 0-16,7 0 15,6 0-15</inkml:trace>
  <inkml:trace contextRef="#ctx0" brushRef="#br0" timeOffset="146234.14">23340 15546 0,'0'0'15,"0"0"-15,0 0 16,0 0-16,77-19 16,13 0-16,51-1 15,39 1 1,38-7-16,26 1 16,26-7-16,44-7 15,39-12-15,32-14 16,39-12-16,38-13 15,7 0 1,18 7-16,-5 12 16,12 20-16,6 6 15,-12 13-15,-13 6 16,-45 7-16,-26 0 16,-51-1-1,-25 1-15,-33 0 16,-38-1-16,-20 8 15,-19-1-15,-19 0 16,-25 0 0,-27 0-16,-31 0 15,-20 7-15,-25 0 16,-20-1-16,-13 7 16,-12 0-1,-7 0-15,-6 0 16,0 0-16,0 7 15,-7-1-15,1 0 16,-7 7 0,0 13-16,-7 32 15,1 51-15,-13 71 16,-1 45-16,-5 32 16,-1 12-16,0 1 15,-6-7 1,0-12-16,0 0 15,-6 18-15,-1 14 16,1 12-16,-1-6 16,1-12-16,5-27 15,8-38 1,6-51-16,6-33 16,6-38-16,1-26 15,-7-19-15,0-25 16,-6-20-1</inkml:trace>
  <inkml:trace contextRef="#ctx0" brushRef="#br0" timeOffset="147139.62">24117 15854 0,'0'0'0,"0"0"16,0 0-16,0 0 16,0 0-16,0 0 15,0 0-15,0 0 16,0 0 0,-64-51-16,57 45 15,1 6-15,0 0 16,-1 0-16,1 6 15,-1 0 1,1 7-16,-7 26 16,-6 32-16,-13 51 15,-7 45-15,-6 64 16,-6 45-16,0 26 16,-7 26-1,6-1-15,-5-25 16,5-13-16,1-32 15,0-32-15,-1-20 16,7-12 0,7-32-1,6-33-15,6-25 0,0-20 16,1-18-16,6-14 16,-1-6-16,1-6 15,6-7 1,0-7-16,1-5 15,5-1-15,7-6 16,0-7-16</inkml:trace>
  <inkml:trace contextRef="#ctx0" brushRef="#br0" timeOffset="175390.67">1949 14165 0,'0'0'0,"0"0"0,0 0 0,0 0 15,0 0 1,0 0-16,0 0 15,0 0-15,0 0 16,0 0-16,0 0 16,0 0-1,-64 0-15,39-13 16,-27-12-16,1-20 16,-26-20-16,13-18 15,-13-14-15,13-12 16,-13-26-1,-1-32-15,14-32 16,0-19-16,0-13 16,13-26-16,12-13 15,1-19 1,-1-20-16,1-12 16,-1-19-16,13-39 15,1 13-15,-1-26 16,0-19-16,14 25 15,-14-12 1,13 6-16,-13 7 16,14-7-16,-1 39 15,-13 12-15,13-6 16,-12 13 0,12 26-16,-13 13 15,13-1-15,13 26 16,-13 1-16,26-14 15,0 0 1,0 1-16,13-1 16,-1 13-16,1 39 15,-13 13-15,-13 12 16,13 26-16,-13 26 16,0 26-1,0 25-15,-13 26 16,13-13-16,-13 13 15,13 12 1,-13 1-16,13 0 16,0 13-16,0 12 15,0-12-15,0 12 16,13 1-16,-13 12 16,13-13-1,-13 14-15,13-14 16,12-12-16,-12 12 15,13-12-15,12 12 16,1-12-16,-1 12 16,14 1-1,-1-1-15,0 1 16,1 12-16,12 0 16,-13 1-16,13-1 15,-12 13-15,12 0 16,-13 13-1,1-13-15,-1 13 16,0-12-16,1 12 16,-1 0-16,0 0 15,-12 0 1,12 0-16,-12 0 16,12 0-16,-13-13 15,1 13-15,-13-13 16,-1 13-1,1-13-15,0 13 16,-1-13-16</inkml:trace>
  <inkml:trace contextRef="#ctx0" brushRef="#br0" timeOffset="177730.47">1629 181 0,'0'0'0,"0"0"15,0 0 1,0 0-16,0 0 16,0 0-16,0 0 15,0 0-15,0 64 16,0-51-16,12 13 16,-12 0-1,13-1-15,13 14 16,0-1-16,-1 1 15,14-1-15,12 1 16,0 0-16,1-14 16,25 14-1,0-14-15,13 14 16,0 0-16,-13-14 16,-13 14-16,0-14 15,-13 1 1,-12-13-16,-14 13 15,1-13-15,-13 12 16,-13 14-16,0 12 16,-26 26-1,-25 52-15,-26 12 16,-13-12-16,0-27 16,26-25-16,13-38 15,38-13-15,13-26 16</inkml:trace>
  <inkml:trace contextRef="#ctx0" brushRef="#br3" timeOffset="185701.91">3926 15334 0,'0'0'0,"0"0"0,0 0 16,0 0-16,0 0 15,0 0-15,0 0 16,0 0-16,77 0 16,0-6-16,26-1 15,25-6 1,26-6-16,0-7 15,-13 1-15,-12-1 16,-14 0-16,-38 7 16,-12 6-1,-14 7-15,-13-1 16,-25 7-16,0 0 16,-13 0-16</inkml:trace>
  <inkml:trace contextRef="#ctx0" brushRef="#br3" timeOffset="185991.53">3426 15655 0,'0'0'0,"0"0"16,0 0 0,77 0-16,0 0 15,25 7-15,27-1 16,-1-6 0,0 0-16,-25 0 15,-26-6-15,0-1 16,-26 7-16,-12 7 15</inkml:trace>
  <inkml:trace contextRef="#ctx0" brushRef="#br3" timeOffset="186871.07">8547 15386 0,'0'0'0,"0"0"16,0 0-1,0 0-15,64 38 16,0-12-16,13 6 16,26-6-16,0-7 15,-13-6-15,12-7 16,-25-6 0,0-6-16,0-7 15,0 0-15,-12 0 16,-1 0-16,-26 7 15</inkml:trace>
  <inkml:trace contextRef="#ctx0" brushRef="#br3" timeOffset="187099.57">8393 15970 0,'0'0'0,"0"0"16,0 0-1,128-51-15,1 19 16,50-7-16,14 0 16,0 7-16,-27 7 15,-24 5-15</inkml:trace>
  <inkml:trace contextRef="#ctx0" brushRef="#br3" timeOffset="190696.11">3451 913 0,'0'0'0,"0"0"0,0 0 16,0 0-16,0 0 15,0 0-15,0 0 16,0 0 0,0 0-16,0 0 15,0 0-15,0 0 16,0 0-16,90 13 16,-51-13-16,12 0 15,13 0 1,-13 0-16,14 0 15,-14 0-15,13 0 16,-12 0-16,-1 0 16,-13 0-1,14 13-15,-14-13 16,1 13-16,-1-13 16</inkml:trace>
  <inkml:trace contextRef="#ctx0" brushRef="#br3" timeOffset="191729.93">5030 477 0,'0'0'0,"0"0"16,0 0-16,0 0 15,0 0-15,0 0 16,0 0-1,0 0-15,0 0 16,0 0-16,0 0 16,0 0-16,0 0 15,0 0-15,64-77 16,-38 51 0,12 0-16,14 0 15,12 1-15,0 12 16,13 0-16,-13 0 15,-12 13 1,-14 13-16,1 0 16,-14 0-16,-12 25 15,0 1-15,-13-1 16,0 14-16,-26 12 16,1 0-1,-1 13-15,-13-12 16,14-1-16,-14 0 15,14-13-15,-1-12 16,0-1 0,1-12-16,12 0 15,0 0-15,0-14 16,0-12-16,13 13 16,0-13-16,0 13 15,0-13 1,26 0-16,12 0 15,27 0-15,24 0 16,27 0 0,25 0-16,-12 0 15,-1 0-15,-25 0 16,-14 0-16,-24 0 16,-14 0-16,-13 13 15,-12-13-15,0 13 16</inkml:trace>
  <inkml:trace contextRef="#ctx0" brushRef="#br3" timeOffset="192544.58">6596 592 0,'0'0'0,"0"0"15,0 0-15,0 0 16,0 0-16,64 64 15,-38-25 1,12 0-16,1 12 16,-1 13-16,-12 13 15,13-13-15,-14 14 16,1-14-16,0 0 16,-1-13-1,1 1-15,12-1 16,14-12-16,-1-14 15,26-12 1,0-13-16,13 0 16,13-25-16,-13-1 15,-1-13-15</inkml:trace>
  <inkml:trace contextRef="#ctx0" brushRef="#br3" timeOffset="193359.8">6147 374 0,'0'0'16,"0"0"-16,0 0 15,0 0 1,0 0-16,0 0 15,0 0-15,0 0 16,0 0-16,0 0 16,0 0-1,0 0-15,0 0 16,0 0-16,0 0 16,0 0-16,0 0 15,0 0-15,51-77 16,-38 64-1,-13 13-15,0-13 16,0 13-16,0 0 16,0 0-16,0 0 15,0 0 1,0 0-16,0 0 16,0 0-16,0 0 15,0 0-15,0 0 16</inkml:trace>
  <inkml:trace contextRef="#ctx0" brushRef="#br3" timeOffset="195935.99">8226 618 0,'0'0'0,"0"0"0,0 0 0,0 0 16,0 0 0,0 0-16,0 0 15,0 0-15,90 77 16,-64-64-16,12 0 16,14 0-16,12-1 15,26 1 1,-1 0-16,27-13 15,-1 0-15,1 0 16,0 0-16,-1-13 16,-12 13-16,-26-13 15,0 1 1,-26 12-16</inkml:trace>
  <inkml:trace contextRef="#ctx0" brushRef="#br3" timeOffset="196823.21">10357 245 0,'0'0'0,"0"0"16,0 0-16,0 0 15,0 0 1,0 0-16,0 0 16,0 0-16,0 0 15,0 0-15,0 0 16,0 0-16,64-90 15,-25 65 1,12 12-16,-13 0 16,14 13-16,-1 0 15,0 26-15,-12-1 16,0 14 0,-1 0-16,-25 12 15,-13 0-15,0 14 16,-26 12-16,-25 25 15,-1 1 1,1 13-16,-13-13 16,25-14-16,1-11 15,12-27-15,1-12 16,12-14 0,13-12-16,0-13 15,0 13-15,13-13 16,-1 0-16,-12 0 15,0 0-15,142-26 16,-40 13 0,1 13-16,25-12 15,-12 12-15,-1-13 16,1 13-16,12-13 16</inkml:trace>
  <inkml:trace contextRef="#ctx0" brushRef="#br3" timeOffset="200192.26">12372 91 0,'0'0'0,"0"0"0,0 0 15,0 0-15,0 0 16,0 0-16,0 0 16,0 0-16,0 0 15,64 64 1,-51-38-16,0 13 16,13 12-16,-1 0 15,-12-12-15,13 0 16,-13-1-1,12-12-15,-12-1 16,0 1-16,0 0 16,0 12-16,0 1 15,12 12-15,1 14 16,0-14 0</inkml:trace>
  <inkml:trace contextRef="#ctx0" brushRef="#br3" timeOffset="200991.71">12103 438 0,'0'0'0,"0"0"16,0 0-16,0 0 15,0 0-15,0 0 16,0 0-16,0 0 16,0 0-1,0 0-15,89 26 16,-50-13-16,12-1 15,13 1-15,1-13 16,-1 0 0,13 0-16,-13 0 15,13 0-15,-13 0 16,0 0-16,-12 0 16,-1 0-16,13 0 15,-12 0 1,-1 0-16,13-13 15</inkml:trace>
  <inkml:trace contextRef="#ctx0" brushRef="#br3" timeOffset="201964.6">14079 374 0,'0'0'0,"0"0"15,0 0 1,0 0-16,0 0 16,0 0-16,0 0 15,0 0-15,0 0 16,26 64-16,-13-38 15,-13-1 1,13 14-16,-13-13 16,13 12-16,-13-12 15,0 0-15,12-1 16,-12 1 0,0 0-16,0-13 15,0 12-15,0-12 16,0 0-16,13 0 15,-13 0 1,13-13-16,0 12 16,0-12-16,12 13 15,14-13-15,-1 13 16,14-13-16,-1 0 16,13 0-1,-12 0-15,12 0 16,0 0-16,0 0 15,13 0-15,-13 0 16,-12 0-16,-1 0 16,0 0-1,-12 0-15,-13 0 16,-1 0-16,1 0 16,-13 0-16,-13-13 15</inkml:trace>
  <inkml:trace contextRef="#ctx0" brushRef="#br3" timeOffset="202446.89">14798 66 0,'0'0'16,"0"0"-16,0 0 15,0 0-15,0 64 16,13-13-16,0 13 16,12 1-1,-12 12-15,0-13 16,-13 13-16,13 13 15,-13 0-15,0 25 16,0 14 0,0-1-16,13-25 15,0-13-15,12-13 16,14-13-16,-1-12 16</inkml:trace>
  <inkml:trace contextRef="#ctx0" brushRef="#br3" timeOffset="204291.59">16159 1350 0,'0'0'0,"0"0"15,0 0-15,0 0 16,0 0-16,0 0 15,0 0 1,0 0-16,-64-13 16,25-12-16,-12-27 15,-13-25-15,-13-26 16,12 1 0,14-27-16,25-25 15,13-26-15,39-25 16,25-14-16,14 1 15,12 12 1,0 26-16,13 39 16,-13 25-16,-13 27 15</inkml:trace>
  <inkml:trace contextRef="#ctx0" brushRef="#br3" timeOffset="205272">18033 1466 0,'0'0'0,"0"0"0,0 0 16,0 0-1,0 0-15,0 0 16,0 0-16,0 0 15,0 0 1,90-116-16,-52 13 16,13-12-16,1-14 15,-1-25-15,1-13 16,-14 0-16,-12-13 16,-13 39-1,-13 13-15,-26 25 16,0 0-1,-25 13-15,-26 13 0,-13 0 16,-13 13 0</inkml:trace>
  <inkml:trace contextRef="#ctx0" brushRef="#br3" timeOffset="207844.27">16146 567 0,'0'0'15,"0"0"-15,0 0 16,0 0-16,0 0 16,0 0-16,0 0 15,0 0 1,0 0-16,0 0 16,0 0-16,77-39 15,-64 52-15,25-13 16,1 13-1,-1-13-15,14 13 16,-1-13-16,0 0 16,13 0-16,-12 0 15,12 0-15,0 0 16,26 0 0,13-13-16,38-13 15,13 0-15</inkml:trace>
  <inkml:trace contextRef="#ctx0" brushRef="#br3" timeOffset="208678.69">17648 1492 0,'0'0'0,"0"0"0,0 0 15,0 0 1,0 0-16,0 0 16,0 0-16,0 0 15,13-103-15,-13 26 16,-13-52-1,13-38-15,-13-38 16,13-39 0,0-1-16,13 14 15,12-13-15,14 0 16</inkml:trace>
  <inkml:trace contextRef="#ctx1" brushRef="#br3" timeOffset="2.03">19111 511 0,'40'0'172,"-1"40"-156,0-40-16,0 0 15,1 0 95,-1 0-48,0 0-62,0 0 16,1 0 0,-1 0-1,0 0-15,-39 39 219</inkml:trace>
  <inkml:trace contextRef="#ctx1" brushRef="#br3" timeOffset="3.03">19190 983 0,'39'0'156,"0"39"-156,1-39 16,-1 0-1,0 0-15,0 39 16,1-39-16,-1 0 15,0 0-15,0 0 110,0 0-95</inkml:trace>
  <inkml:trace contextRef="#ctx0" brushRef="#br3" timeOffset="-142904.33">21011 1029 0,'0'0'0,"0"0"0,0 0 0,0 0 16,0 0-16,0 0 15,0 0 1,0 0-16,0 0 15,0 0-15,0 0 16,0 0-16,0 0 16,13-64-1,-1 51-15,1 13 16,0-13-16,13 0 16,12 0-16,14 1 15,-1-14 1,0 13-16,13 0 15,-12 0-15,-1 0 16,0 1-16,-12 12 16,-13-13-1,12 13-15,-12-13 16,-13 13-16,-1 0 16,1 0-16,0 0 15</inkml:trace>
  <inkml:trace contextRef="#ctx0" brushRef="#br3" timeOffset="-141910.71">22063 541 0,'0'0'0,"0"0"16,0 0-16,0 0 15,0 0-15,0 0 16,0 0-16,0 0 15,64 38 1,-51-38-16,0 0 16,13 0-16,12-12 15,14-1-15,12 0 16,6 0 0,1 0-16,0 13 15,-14 0-15,-5 0 16,-7 13-16,-13 13 15,-7-1 1,-12 1-16,-6 13 16,-14 12-16,-12 26 15,-20 39-15,-12 12 16,-13 1-16,0-14 16,0-12-1,6-13-15,6-26 16,8-12-16,11-14 15,-5-12-15,12-13 16,13 12 0,1-12-16,12-13 15,0 13-15,0-13 16,12 13-16,1-13 16,26 0-1,6 0-15,25 0 16,14-13-16,6 13 15,-7-13-15,-6 13 16,-13-13-16,-6 13 16,-7-12-1,1 12-15,-7-13 16,6 0-16,0 0 16,7-13-16</inkml:trace>
  <inkml:trace contextRef="#ctx0" brushRef="#br3" timeOffset="-141400.81">23597 926 0,'0'0'0,"0"0"15,0 0-15,0 0 16,0 0-16,0 0 15,0 0-15,0 0 16,0 0 0,45 116-16,-26-39 15,1 13-15,-8-13 16,-5 0-16,-1-26 16,1 1-1,-1-14-15,0-12 16,7 0-16,0-1 15,13 1 1,6-13-16,19 0 0,7 0 16,13-13-1,-1 0-15,7-13 16,-13-13-16,-6 0 16,-13-12-16,-6-13 15</inkml:trace>
  <inkml:trace contextRef="#ctx0" brushRef="#br3" timeOffset="-141190.31">23681 322 0,'0'0'0,"0"0"15,0 0-15</inkml:trace>
  <inkml:trace contextRef="#ctx0" brushRef="#br3" timeOffset="-138913.14">24605 926 0,'0'0'0,"0"0"16,0 0-16,0 0 15,0 0-15,0 0 16,0 0-16,0 0 15,0 0 1,70-13-16,-38 13 16,13-12-16,7-1 15,5-13-15,1 0 16,6 1-16,1-14 16</inkml:trace>
  <inkml:trace contextRef="#ctx0" brushRef="#br3" timeOffset="-138038.35">25811 528 0,'0'0'16,"0"0"-16,0 0 15,0 0-15,0 0 16,0 0-16,0 0 16,0 0-1,0 0-15,0 0 16,0 0-16,71-39 15,-39 27-15,6-14 16,1 13 0,6 0-16,6 13 15,-6 0-15,-6 0 16,-1 0-16,-6 13 16,-6 0-1,-7 13-15,-6-1 16,-7 1-16,-6 13 15,0-39-15,-25 102 16,-7-12-16,-13 13 16,-13 13-1,0-1-15,7 1 16,6-26-16,6-26 16,7-13-16,13 1 15,6-26-15,0-1 16,7 1-1,6-13-15,6 0 16,7-13-16,7 12 16,18-12-16,26-12 15,33-1 1,18-13-16,26-12 16,-6-1-16</inkml:trace>
  <inkml:trace contextRef="#ctx0" brushRef="#br3" timeOffset="-136536.54">26979 952 0,'0'0'0,"0"0"16,0 0-16,0 0 15,0 0 1,0 0-16,97 0 16,-46 0-16,13 0 15,7 0-15,-7-13 16,7 0-16,-1 0 16</inkml:trace>
  <inkml:trace contextRef="#ctx0" brushRef="#br3" timeOffset="-136013.41">28109 489 0,'0'0'0,"0"0"16,0 0-16,0 0 16,0 0-16,38 78 15,-25-40 1,0 13-16,0-12 16,-7 0-16,1-1 15,-1-12-15,1-1 16,-1-12-16,0 0 15,7 0 1,13 0-16,6 0 16,7 0-16,12-13 15,7 12-15,-1-12 16,1 0-16,6-12 16,1-1-1,-8 0-15,1 0 16</inkml:trace>
  <inkml:trace contextRef="#ctx0" brushRef="#br3" timeOffset="-135706.6">28719 284 0,'0'0'16,"0"0"-16,0 0 15,6 116-15,7 12 16,0 90-1,0 78-15,-1 12 16,8-12-16,5-65 16,1-51-16</inkml:trace>
  <inkml:trace contextRef="#ctx0" brushRef="#br3" timeOffset="-134601.22">19894 2673 0,'0'0'16,"0"0"-16,0 0 15,0 0-15,0 0 16,77 0 0,-13 0-16,13 0 15,13 0-15,26-12 16,-1-1-16,1-13 15,12-12 1,-25-14-16</inkml:trace>
  <inkml:trace contextRef="#ctx0" brushRef="#br3" timeOffset="-134291.08">20061 2892 0,'0'0'0,"0"0"16,0 0-16,0 0 15,115-13 1,-12 13-16,25-13 16</inkml:trace>
  <inkml:trace contextRef="#ctx0" brushRef="#br3" timeOffset="-129919">22397 2789 0,'0'0'0,"0"0"0,0 0 15,0 0-15,0 0 16,0 0-16,0 0 16,71 26-16,-27-13 15,21-13 1,18 12-16,13-12 15,20 0-15,6 0 16,0-12-16,0-14 16,-13 13-16,-13-13 15,-6 1 1,-19-1-16,-7 13 16</inkml:trace>
  <inkml:trace contextRef="#ctx0" brushRef="#br3" timeOffset="-129034.3">24111 1864 0,'0'0'16,"0"0"-16,0 0 16,0 0-16,0 0 15,0 0 1,0 0-16,0 0 16,0 77-16,0-38 15,0 12-15,0 26 16,0 13-1,0 13-15,6 13 16,13-1-16,7 1 16,12-1-16,14 1 15,6 12-15,6-25 16,0 0 0,6-13-16,1-13 15,0-26-15,6-12 16,0-13-16,-7-13 15,7-13 1,7-26-16,-1-38 16,1-14-16,-14-11 15,-12-1-15,-20 0 16,-18 13 0,-7 12-16,-13 1 15,-7 26-15,-6-1 16,-12 1-16,-7 25 15,-13 13-15,-26 13 16,-19 25 0,-19 52-16,13 26 15,12 12-15,33-12 16,19-14-16,19-24 16,13-27-16</inkml:trace>
  <inkml:trace contextRef="#ctx0" brushRef="#br3" timeOffset="-127902.58">26498 2789 0,'0'0'16,"0"0"-16,0 0 16,0 0-16,0 0 15,0 0-15,0 0 16,0 0-1,0 0-15,77 39 16,-38-27-16,12-12 16,13 0-16,19-12 15,7-1 1,-6 0-16,-1-13 16,-6 1-16,-6-1 15</inkml:trace>
  <inkml:trace contextRef="#ctx0" brushRef="#br3" timeOffset="-127000.03">28045 2172 0,'0'0'0,"0"0"16,0 0-16,0 0 16,0 0-16,0 0 15,0 0-15,0 0 16,77-25 0,-39 12-16,7 0 15,13-13-15,0 1 16,-1 12-16,-5-13 15,-7 13 1,-7 13-16,-6 0 16,0 13-16,7 26 15,-1 25-15,-5 26 16,-8 13 0,-12-1-16,-7 1 15,-6-26-15,-12 13 16,-1-13-16,-13 0 15,0 0-15,-6 0 16,-6-12 0,-7-1-16,6 0 15,1-12-15,12-14 16,7-12-16,6-1 16,7 1-1,12-13-15,7-13 16,13 13-16,12-13 15,26-13-15,33-13 16,25-12 0,12-1-16,-5 1 15,-7-1-15,-20 13 16,-12 1-16,-19 12 16,-7 0-16,-13 0 15,-6 13 1,-6-13-16,-1 1 15</inkml:trace>
  <inkml:trace contextRef="#ctx0" brushRef="#br3" timeOffset="-126552.02">29855 2262 0,'0'0'16,"0"0"-16,0 0 15,0 0-15,25 90 16,-5-51-16,-1 12 15,0 1-15,0 12 16,-6-13 0,0 1-16,0-1 15,0 0-15,6 1 16,0-14-16,0 1 16,7-1-1,6-12-15,7-13 16,12 0-16,13 0 15,7-13-15,-1 0 16,1 0 0,-7 0-16,-6-13 15,-13 0-15,-13-13 16,-13 13-16</inkml:trace>
  <inkml:trace contextRef="#ctx0" brushRef="#br3" timeOffset="-126356.02">29701 1826 0,'0'0'0,"0"0"15,0 0 1</inkml:trace>
  <inkml:trace contextRef="#ctx1" brushRef="#br3" timeOffset="4.03">21937 2004 0,'-39'0'47,"-1"78"-47,40-38 16,0-1-1,-39 0-15,39 0 16,0 1-16,0-1 0,-39-39 15,39 39 1,-39 1-16,39-1 16,0 0-1,0 0-15,0 1 0,0-1 63,0 0-32,0 1-15,0-1-16,0 0 15,39 0 1,0 1 0,-39-1-16,0 0 15,0 0-15,0 1 16,39-1-16,-39 0 15,0 1 1,0-1-16,0 0 16,40 0-16,-40 1 15,0-1 1,39-39 0,-39 39 46,39 1-62,-39-1 16,39 0-16,1-39 15,-40 39-15,39-39 16,-39 40 0,39-40-16,0 39 31,1-39-16,-1 0-15,0 0 16,0 0-16,0 0 16,1 0-16,-1-39 15,0 39 1,0-40-16,1 40 16,-1 0-16,0 0 0,0 0 31,1 0-31,-1-39 15,0 39-15,0 0 0,1 0 32,-1-39-17,0 39 1,0 0-16,1 0 0,-1 0 16,0-39-1,0 39-15,1 0 16,-1 0-16,0 0 15,0-40-15,1 40 16,-1 0 0,0 0 15,0 0 31,1 0-30,-1 0-17,0 0 1,0-39 0,1 39-16,-1 0 15,39 0-15,40 0 16,78 79-16,-39-40 15,-39 0-15,39-39 16,-118 39-16,-39 1 16,39-40-16,1 0 15,-1 0-15,0 0 32,0 0-17,1 0 1,-1 0-1,0 0 1,0 0 0,1 0-16,-1 0 15,0 0 17,0 0-32,0 0 15,1 0-15,-1 0 0,0 0 16,0 0-1,1 0-15,-1 0 16,0 0-16,0 0 16,1 0-1,-1 0 1,0 0-16,0-40 16,1 40-16,-1 0 15,0 0 1,0 0-1,1-39 1,-1 39-16,0 0 16,0 0-16,1-39 15,-1 39 1,0 0-16,0 0 16,1 0-16,-1 0 15,0-39 1,0 39-16,1 0 15,-1 0 1,0 0 15,0 0-15,1 0 15,-1 0-31,39 39 16,40 0-16,39 0 15,-39 1-15,-1-1 16,40 40-16,-117-79 16,117 39-16,-118-39 15,0 0-15,0 0 16,1 0-16,-1 0 16,0 0-16,0 0 15,1 0 1,-1 0-1,0 0-15,0 0 0,0 0 16,1-39 0,-1 39-1,0 0-15,0 0 0,1-40 16,-1 40-16,0 0 16,-39-39-16,39 39 15,1-39 1,-1 39-16,0 0 0,0 0 15,1 0-15,-1 0 16,0 0-16,40 0 16,-40 0-16,39 0 15,1 0-15,-1-40 16,40 40-16,0-78 16,0 78-16,-40-39 15,79-1-15,-39 40 16,-79-39-16,39 39 15,-38 0-15,-40-39 16,39 39-16,0 0 16,0-40-16,1 40 15,-1 0 1,0 0 0,0 0-1,1-39 1,-1 39-16,0 0 15,0 0 1,1 0 15,-1 0-31,0-39 16,0 39-16,1 0 16,-1 0-1,0 0 1,0 0-16,1 0 15,-1 0-15,0 0 16,0 0-16,1 0 16,-1 0-1,0 0 1,0 0 15,0 0 16,1-39 0,-40-1-31,39 40-16,0-39 15,-39 0 1,0-1-1,39 40-15,-39-39 16,40 39-16,-40-39 16,0 0-16,39 39 15,-39-40-15,0 1 16,0 0-16,0-40 16,0 40-16,0 0 15,0-1-15,-39 1 16,39 0-16,-40 0 15,1-1-15,0 1 16,0-40-16,39 40 16,0 0-1,-40 0-15,1-1 16,39 1-16,-39 0 16,39 0-1,-39-1 1,39 1-1,0 0 1,-39-1 15,-1 40-31,1 0 47,0 0-47,0-39 31,-1 39-31,1-39 16,0 39-16,39-39 16,-39 39-16,-1-40 15,1 40-15,0-39 0,0 39 16,-1 0-16,40-39 16,-39 39-1,0 0-15,0 0 16,-1 0-1,1 0 64,0 0-48,0 0-16,-1 0 1,1 0 0,0 0-1,0 0 1,-1 0 0,1 0-1,0 0-15,0 0 16,-40 0-16,40 0 15,0 39 1,-40-39-16,40 39 16,0 1-16,0-40 15,39 39-15,-40-39 16,1 0 46,0 39-46,0-39-16,-1 0 16,1 39-16,0-39 15,0 40 1,-1-40-16,1 39 16,0-39-16,39 39 15,-39-39-15,39 40 47,-40-40-16,1 0-15,0 0-16,0 0 16,-1 0-1,1 0-15,39 39 16,-39-39-1,0 0-15,-1 0 16,40 39-16,-39-39 16,0 0-16,0 0 15,-1 0 1,1 0-16,-39 0 16,-1 0-16,1 0 15,38 0-15,1 0 16,0 0-1,0 0 1,0-39 31,-1 39-31,1 0-1,0 0 48,0 0-48,-1 0 1,1 0-16,0 0 16,0 0-16,-1 0 15,1 0 1,-39 0-16,-1 39 15,-39-39-15,79 0 16,-39 0-16,38 0 16,1 0-16,0 0 15,0 0 1,-1 0 15,1 0-15,0 0-1,0 0 1,-1 0 0,1 0-16,0 0 15,0-39-15,0 39 16,-1-39-16,1 39 16,0-40-1,0 40-15,-1 0 16,1 0-16,0 0 15,0 0 1,-1 0-16,1 0 16,0 0-1,0 0 1,39-39 0,-40 39-16,1 0 15,0 0-15,0 0 16,-40 0-16,1 0 15,-1 0 1,40 0-16,0 0 16,-1 0-16,1 0 15,0 0-15,0 0 32,-1 0-32,1 0 15,0 0-15,0 0 16,-1 0-16,1 0 15,0 0 1,0 0-16,0 0 16,-1 0-16,1 0 15,0 0 1,0 0-16,-1 0 16,1 0-16,0 0 46,0 0-14,-1 0-17,1 0-15,0 0 16,0 0-16,-1 0 0,1-39 31,0 39-15,0 0-16,-1 0 0,1 0 15,-39 0-15,-1 0 32,1 0-32,-1 0 15,1 0-15,-1 0 0,1 0 16,39 0 0,-1 0-16,1 0 15,0 0-15,0 0 16,-1 0-1,1 0-15,0 0 16,0 0 0,-1 0-16,1 0 15,0 0-15,-79 0 16,0 0-16,1 0 16,38 0-16,1 0 15,38 0-15,1 0 16,0 0-16,39 39 31,-39-39 32,-1 0-48,1 0 1,0 0 31,39 39 0,-39-39-16,-1 0-16,40 40 1,-39-40-16,0 0 16,0 39-16,0-39 15,-1 0-15,40 39 16,-39-39-16,0 39 16,0-39-16,-1 0 0,1 0 15,0 0 1,0 0 15,-1 0 63,1 40-79,0-1 1,0 0 0,-1-39-16,40 39 15,-39-39 63,0 0-78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740" units="cm"/>
          <inkml:channel name="Y" type="integer" max="6604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1-06-11T17:53:01.372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22532 11788 0,'0'0'0,"0"0"15,0 0-15,0 0 16,-20 65-16,20-20 16,0 6-16,7 13 15,6 0 1,12 1-16,8-8 15,11-5-15,8-14 16,6-12-16,6-7 16,0-12-1,13-20-15,6-13 16,1-25-16,-1-26 16,-6-20-16,-19 1 15,-20 0 1,-12 19-16,-13 12 15,-13 14-15,-6 12 16,-7 1-16,-7-1 16,-12 7-16,-13 7 15,-12 5 1,-14 14-16,-6 6 16,-6 19-16,-14 20 15,14 25-15,19 19 16,19 7-16,26-6 15,19-13 1,6-7-16,13-13 16,13-6-16,7-13 15,6-13-15,0-12 16,6-14 0,7-12-16,0-19 15,-1-14-15,-5-12 16,-20-7-16,-13 1 15,-13-1 1,-12 7-16,-13 6 16,-13 0-16,-13 7 15,-7 12-15,-5 14 16,-1 25-16,-26 32 16,-31 71-1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740" units="cm"/>
          <inkml:channel name="Y" type="integer" max="6604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1-06-11T17:53:02.655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22949 11615 0,'0'0'0,"0"0"0,0 0 16,0 0-16,0 0 15,-58 77 1,39 0-16,0 26 16,12 0-16,7-13 15,7-13 1,-1-20-16,0-12 15,7-12-15,0-8 16,0-12-16,0-13 16,-13 0-16,0 0 15,51-83 1,-32 5-16,-6-18 16,-6 0-16,-7 12 15,-7 14-15,-6 5 16,-6 14-1,0 12-15,-7 7 16,1 13-16,-1 13 16,0 6-16,26 0 15,-70 57-15,31 1 16,13 13 0,14-13-16,12-7 15,12-6-15,8-13 16,5-13-16,7-12 15,7-14 1,12-18-16,13-20 16,7-19-16,-7-13 15,-12 6-15,-20 0 16,-13 1-16,-13-1 16,-12-6-1,-7 0-15,-6 6 16,0 13-16,-7 20 15,0 12-15,7 20 16,0 6 0,19 0-16,0 0 15,0 0-15,-84 141 16,78-70-16,12 12 16,20 7-1,6-6-15,7-14 16,-1-18-16,1-20 15,-7-19-15,-7-13 16,1-7-16,-7-12 16,1-7-1,-8-6-15,-5 0 16,-7 0-16,-7 0 16,-5 6-16,-8 0 15,-5 13 1,25 13-16,-65 39 15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740" units="cm"/>
          <inkml:channel name="Y" type="integer" max="6604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1-06-11T17:51:01.831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14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1" timeString="2021-06-11T17:51:25.006"/>
    </inkml:context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8355 1414 0,'0'0'0,"0"0"0,0 0 16,0 0-16,0 0 16,-13-77-1,-26 0-15,-12-25 16,-13-14-16,-26-13 15,0 27-15,-13 12 16,13 25 0,-12 14-16,12 38 15,0 13-15,-13 13 16,-25 26-16,0 25 16,12 51-16,13 27 15,39 12 1,39 13-16,25-26 15,25 1-15,39-1 16,13-13-16,26-38 16,13-38-1,-1-27-15,1-37 16,25-14-16,13-38 16,0-13-16,-39-26 15,-12-13-15,-13-12 16,-26 12-1,-25 0-15,-14 27 16,-12 24-16,0 14 16,-13 12-16,0 14 15,0-1 1,0 26-16,0 0 16,0 0-16,0 26 15,13 51-15,0 26 16,12 38-1,14-13-15,-1 1 16,1-26-16,12-14 16,1-24-16,-1-14 15,13-12-15</inkml:trace>
  <inkml:trace contextRef="#ctx0" brushRef="#br0" timeOffset="432.28">9073 1029 0,'0'0'15,"0"0"-15,0 0 16,103 26-16,-13-13 16,25-1-16,14-12 15,25-12 1,-13-14-16,0 0 16,-38 0-16,-13 1 15,-13 12-15,-39-13 16</inkml:trace>
  <inkml:trace contextRef="#ctx0" brushRef="#br0" timeOffset="697.4">9561 1569 0,'0'0'16,"0"0"-16,0 0 15,0 0-15,0 0 16,90 12-16,-39-24 16,26-1-16,13 0 15,0-13 1,0 1-16,0-14 15</inkml:trace>
  <inkml:trace contextRef="#ctx0" brushRef="#br0" timeOffset="1105.3">11050 220 0,'0'0'0,"0"0"16,0 0 0,0 0-16,64 141 15,-12-13-15,12 65 16,0 13-16,-13 25 15,1-25 1,-14-39-16,-12-26 16,-1-26-16</inkml:trace>
  <inkml:trace contextRef="#ctx0" brushRef="#br0" timeOffset="2107.09">14323 143 0,'0'0'15,"0"0"-15,0 0 16,0 0-16,0 0 16,0 102-16,0-50 15,0 12 1,0 52-16,26 63 15,0 27-15,12 12 16,1-12-16,-1-26 16,1-52-1,-14-12-15,1-39 16,0-13-16,-14-38 16,1 0-16,-13-26 15,13 0 1,-13 0-16,0-13 15,0-13-15,13-12 16,0-27-16,12-12 16,14-26-16,-1-12 15,27-1 1,-1 13-16,0 14 16,26 11-16,0 27 15,12 12-15,-12 14 16,0 25-16,-13 13 15,13 12 1,-13 27-16,-13 25 16,-25 13-16,-14-13 15,-12 0-15,-39 13 16,-25 0 0,-26 0-16,-51-13 15,-13 0-15,-1-26 16,14-25-16,13-13 15,25-13 1,0-13-16,13-13 16,13 1-16</inkml:trace>
  <inkml:trace contextRef="#ctx0" brushRef="#br0" timeOffset="2684.33">16184 849 0,'0'0'0,"0"0"15,0 0-15,0 0 16,0 0 0,90 13-16,-26-13 15,1 0-15,12 0 16,12 0-16,1-13 16,-13 0-1,0 0-15,0 1 16,-12-1-16</inkml:trace>
  <inkml:trace contextRef="#ctx0" brushRef="#br0" timeOffset="3048.93">16878 1581 0,'0'0'0,"0"0"15,0 0 1,0 0-16,0 0 16,0 0-16,0 0 15,89-38-15,-63 25 16,13-13 0,12 14-16,0-14 15,13 13-15</inkml:trace>
  <inkml:trace contextRef="#ctx0" brushRef="#br0" timeOffset="11518.63">17969 708 0,'0'0'15,"0"0"-15,0 0 16,0 0-16,0 0 16,0 0-16,0 0 15,0 0 1,0 0-16,0 90 16,0-39-16,-13 13 15,13 13-15,-13-12 16,13-1-1,0-13-15,0-12 16,0-1-16,13-12 16,0 0-16,12 0 15,14-14-15,-1 1 16,1 0 0,25 0-16,0-13 15,13 13-15,0-13 16,0 0-16,-13 0 15,13 0 1,-12 0-16,-1-13 16,0 0-16,13 0 15,13-12-15,12-14 16,27 0-16</inkml:trace>
  <inkml:trace contextRef="#ctx0" brushRef="#br0" timeOffset="11972.95">18752 27 0,'0'0'16,"0"0"-16,0 0 16,0 0-16,0 0 15,12 103-15,-12 51 16,-12 116 0,-14 128-16,13 39 15,0-26-15,0-77 16,13-64-16,13-65 15,-13-51 1,13-25-16,0-52 16</inkml:trace>
  <inkml:trace contextRef="#ctx0" brushRef="#br0" timeOffset="13322.87">22384 1183 0,'0'0'0,"0"0"16,0 0-1,0 0-15,0 0 16,0 0-16,0 0 16,0 0-16,0 0 15,0 0 1,-90-90-16,26 39 15,-13-13-15,-26 12 16,14 1-16,-14 25 16,0 0-1,13 26-15,-12 26 16,-1 13-16,-13 38 16,-12 38-16,13 14 15,25 12-15,38-25 16,27-13-1,12-26-15,26 13 16,25 0-16,26-1 16,26-11-1,13-14-15,25-26 16,26-25-16,0-13 16,13-26-16,0-12 15,-26-13-15,0-1 16,-19 1-1,-6-1-15</inkml:trace>
  <inkml:trace contextRef="#ctx0" brushRef="#br0" timeOffset="13711.65">23283 952 0,'0'0'0,"0"0"0,0 0 15,0 0 1,89 0-16,-18 0 16,13 0-16,12 0 15,0-13-15,-6-13 16,-13 1-1,-6-1-15,-14 0 16</inkml:trace>
  <inkml:trace contextRef="#ctx0" brushRef="#br0" timeOffset="13963.9">23129 1440 0,'0'0'0,"0"0"16,77-13-16,0 0 16,25 13-1,14 0-15,12 0 16,-12-12-16,-14-1 15,-12-13 1,-13-12-16</inkml:trace>
  <inkml:trace contextRef="#ctx0" brushRef="#br0" timeOffset="14392.63">24938 14 0,'0'0'0,"0"0"15,0 77-15,0 77 16,-6 103-16,0 52 15,-1-1 1,1-77-16,6-51 16,0-51-16,6-40 15,7-11-15,6-40 16,7-12 0</inkml:trace>
  <inkml:trace contextRef="#ctx0" brushRef="#br0" timeOffset="15116.39">25567 528 0,'0'0'15,"0"0"-15,0 0 16,0 0-16,71-64 16,-7 12-16,20 1 15,5-13-15,1 0 16,-6 12 0,-14 14-16,-5 25 15,-8 13-15,14 38 16,6 27-16,0 37 15,-6 52 1,-20 39-16,-19 26 16,-19-14-16,-20-25 15,-12-13-15,-13-26 16,-13 1 0,-19-14-16,-20-25 15,-5-13-15,-1-26 16,13-38-16,19-13 15,13-26 1,7-13-16,5-13 16,14-12-16,13-13 15,12-13-15,20-13 16,19 0-16,13 0 16,12 13-16,1 51 15,-7 13 1,0 26-16,13 26 15,13 12-15,0 13 16,6 1-16,7-14 16,-7-12-1</inkml:trace>
  <inkml:trace contextRef="#ctx1" brushRef="#br0">2982 5107 0,'0'39'110,"0"0"-1,0 1-93,40-40-16,-1 39 15,-39 0 1,0 0 15,0 1-15,0-1 0,0 0-1,0 1-15,39-1 0,-39 0 16,0 0-1,0 1 1,0-1-16,0 0 31,0 1-31,0-1 63,39 0-48,-39 0 64,40 1-79,-40-1 15,0 0 1,0 0-1,0 1 17,0-1-17,0-78 173</inkml:trace>
  <inkml:trace contextRef="#ctx1" brushRef="#br0" timeOffset="1348.19">5572 6324 0,'40'40'78,"-1"-1"-62,0-39-1,0 0 1,1 0 15,-40-39-31,39 39 47,0 0-31,0 0-1,1 0 1,-1 0 15</inkml:trace>
  <inkml:trace contextRef="#ctx1" brushRef="#br0" timeOffset="2877.18">8280 6324 0,'0'-39'63,"40"39"78,-1 0-141,0 0 15,0 0 1,0 0-16,1 0 15,-1 0-15,0 0 79,-39-39-64,39 39 63,1 0 16,-1 0 0</inkml:trace>
  <inkml:trace contextRef="#ctx0" brushRef="#br0" timeOffset="30776.12">11294 4266 0,'0'0'0,"0"0"0,0 0 16,0 0-16,0 0 15,0 0-15,0 0 16,64 0-16,-25 26 16,-1 26-1,26 12-15,26 51 16,13 14-16,12 25 15,1 13-15,-1 0 16,1-13 0,-26-25-16,-13-27 15,0-24-15,-26-27 16,1-25-16,-14-1 16</inkml:trace>
  <inkml:trace contextRef="#ctx0" brushRef="#br0" timeOffset="31120.02">12513 4112 0,'0'0'16,"0"0"-16,0 0 16,0 0-16,0 0 15,0 0-15,-102 103 16,50-26 0,-25 39-16,-13 12 15,1 14-15,-1 25 16,0 12-1,13 1-15,-13-13 16,26-38-16,0-39 16,12-26-16,14-38 15</inkml:trace>
  <inkml:trace contextRef="#ctx0" brushRef="#br0" timeOffset="31424.97">13219 4780 0,'0'0'0,"0"0"15,0 0-15,116 0 16,-26 0-16,25-12 16,1-14-16,-1 0 15,1 0-15</inkml:trace>
  <inkml:trace contextRef="#ctx0" brushRef="#br0" timeOffset="31657.78">13284 5423 0,'0'0'0,"0"0"16,0 0-16,64 0 15,13 0-15,25-13 16,27 0 0,12 0-16</inkml:trace>
  <inkml:trace contextRef="#ctx0" brushRef="#br0" timeOffset="40936.12">15260 5525 0,'0'0'16,"0"0"-16,0 0 0,0 0 16,0 0-1,0 0-15,0 0 16,77 0-16,-25 0 15,12 0-15,0 0 16,13 0 0,0 13-16,0-13 15,0 13-15,0-13 16,-13 13-16,-12-13 16,-1 0-1,0 0-15,-12-13 16,-1 13-16</inkml:trace>
  <inkml:trace contextRef="#ctx0" brushRef="#br0" timeOffset="41474.53">16582 4652 0,'0'0'0,"0"0"15,0 0-15,0 0 16,0 0-16,0 0 15,0 0 1,13 90-16,0-64 16,-13 12-16,13 13 15,-13-12-15,0 12 16,0 1-16,13-1 16,-13-12-1,12 12-15,1-12 16,0-1-16,13 1 15,12-1-15,1-12 16,-1 0 0,14-14-16,-1 1 15,13 0-15,-12-13 16,12 0-16,0 0 16,0 0-16,0 0 15,-12 0 1,-1 0-16,-13-13 15,1 13-15,0-13 16,-14 13-16</inkml:trace>
  <inkml:trace contextRef="#ctx0" brushRef="#br0" timeOffset="41808.14">17237 4279 0,'0'0'16,"0"0"-16,0 0 16,0 0-16,0 0 15,0 0-15,0 90 16,0-13-1,13 39-15,12 38 16,14 39-16,-1 12 16,-12-12-16,0-26 15,-1-38 1,-12-40-16,-13-11 16,13-14-16,-13-13 15,13 1-15,-13-14 16</inkml:trace>
  <inkml:trace contextRef="#ctx0" brushRef="#br0" timeOffset="42247">19098 4369 0,'0'0'0,"0"0"16,0 0-16,0 0 16,0 0-16,0 64 15,13 1 1,0 37-16,0 40 16,12 25-16,1 13 15,0 0-15,-1-39 16,-12-38-1,0-13-15,0-39 16,-13-13-16,0-12 16,0-13-16,0 0 15</inkml:trace>
  <inkml:trace contextRef="#ctx0" brushRef="#br0" timeOffset="42805.91">18700 4960 0,'0'0'0,"0"0"16,0 0-16,0 0 15,0 0-15,0 0 16,0 0-16,0 0 15,64 13 1,-25-13-16,25 0 16,0 0-16,13 0 15,0-13-15,13 13 16,-13-13 0,0 13-16,0-12 15,-13 12-15,1 0 16</inkml:trace>
  <inkml:trace contextRef="#ctx0" brushRef="#br0" timeOffset="43168.51">18739 5834 0,'0'0'0,"0"0"15,0 0-15,0 0 16,0 0-16,90 0 16,-39 0-16,13 0 15,13-13 1,13 0-16,-13 0 16,13 0-16,-13 1 15</inkml:trace>
  <inkml:trace contextRef="#ctx0" brushRef="#br0" timeOffset="45198.88">20369 5474 0,'0'0'0,"0"0"16,0 0-16,0 0 15,0 0-15,0 0 16,0 0 0,51 90-16,-25-26 15,25 26-15,1 13 16,-1 13-16,0-1 16,1-12-1,-14-26-15,-12-13 16,-1-12-16,-12-27 15,0 1-15,0-26 16,-13 0 0,0 0-16,0-13 15,0-12-15,0-27 16,0-12-16,-13-39 16,0-25-16,0-52 15,1 0 1,-1 13-16,0 0 15,0 26-15,13-1 16,-13 14-16,13 12 16,-13 13-16,13 13 15,0 13 1,0 13-16,0 0 16,-12 13-16,12 12 15,-13 0-15,13 1 16,-13-1-1,13 14-15,-13-1 16,13 0-16,-13 1 16,13 12-16,-13 0 15,13 0 1,0 0-16,0 0 16,0 13-16,0-12 15,0 12-15,0-13 16,0 13-16,0-13 15,0 13-15,0-13 16,0 13 0,0-13-16,0 13 15,0-13-15,0 13 16,0 0-16,0 0 16,0 0-1,13 0-15,-13 0 16,13 0-16,0 0 15,13-13 1,-1 13-16,27-12 16,12 12-16,13 0 15,26 0-15,-1 0 16,39 0-16,26-13 16,13 13-1,25 0-15,1 0 16,12-13-16,13 13 15,13 0-15,13 0 16,6 0-16,6 0 16,14 0-1,-1 0-15,7 13 16,0-13-16,-1 0 16,-12 0-16,0 0 15,0 0 1,-12 0-16,-14 0 15,-6-13-15,-13 13 16,0-13-16,-13 0 16,-19 0-1,-19 13-15,-13-12 16,-13-1-16,-20 0 16,-5 13-16,-20-13 15,-13 13-15,-13 0 16,-12 0-1,-13 0-15,-13 0 16,-7 0-16,-6 0 16,-6 0-16,-7 0 15,1 0-15,-8 0 16,1 0 0,0 0-16,-7 0 15,1 0-15,-1 0 16,1 0-1,-1 0-15,1 0 16,-1 0-16,0 0 16,1 0-16,-1 0 15,1 0-15,-1 0 16,0 0 0,1 0-16,-1 0 15,1 0-15,-1 0 16,1 0-16,-1 0 15,0 0-15,1 0 16,-7 0 0,0 0-16,0 0 15,0 0-15,0-13 16,0 13-16,0-13 16,0 13-1,0-13-15,0 13 16,0-12-16,0 12 15</inkml:trace>
  <inkml:trace contextRef="#ctx0" brushRef="#br0" timeOffset="59486.88">21498 4690 0,'0'0'0,"0"0"0,0 0 16,0 0-1,0 0-15,0 0 16,0 0-16,0 0 15,0 0-15,0 0 16,0 0 0,0 0-16,0 0 15,0 0-15,0 0 16,0 0-16,0 0 16,0 0-16,-12 78 15,24-53 1,-12 14-16,13-1 15,0 1-15,0 12 16,-13 13-16,13-12 16,-13 12-1,13-13-15,-13 14 16,12-14-16,1-12 16,0 12-16,0-25 15,13-1 1,-1 1-16,1 0 15,0-13-15,12-13 16,14 12-16,-1-12 16,0 0-16,13-12 15,-12 12 1,-1-13-16,0 13 16,1-13-16,-14 13 15,-12 0-15,0 0 16,-7 0-1,0 0-15,-6 0 16,0 0-16,-7 0 16,1-13-16</inkml:trace>
  <inkml:trace contextRef="#ctx0" brushRef="#br0" timeOffset="59830.25">22140 4511 0,'0'0'0,"0"0"16,0 0-1,0 0-15,0 0 16,0 89-16,13-24 15,0 38-15,25 38 16,14 52-16,-7 12 16,0-25-1,-7-26-15,-6-25 16,-6-14-16,-7-12 16,-6-26-16,-7 0 15,1-25 1,-1-1-16,1-25 15,-1-1-15</inkml:trace>
  <inkml:trace contextRef="#ctx0" brushRef="#br0" timeOffset="60630.68">22865 4395 0,'0'0'15,"0"0"-15,0 0 16,0 0 0,0 0-16,0 0 15,0 0-15,0 0 16,0 0-16,0 0 16,0 0-16,52-64 15,-20 38-15,6 0 16,1 1-1,-7-1-15,0 13 16,-6 13-16,-7 0 16,0 0-16,1 26 15,-1 12 1,-6 14-16,-7 25 16,-6-13-16,-6 13 15,-14 0-15,-5 0 16,-1-12-1,-6-14-15,6 0 16,1-12-16,5-1 16,1-12-16,6 0 15,7-13 1,-1-1-16,7 1 16,0-13-16,7 13 15,6-13-15,12 0 16,7 0-16,129 0 31,-97-13-15,0 13-16,0-13 15,1 13-15</inkml:trace>
  <inkml:trace contextRef="#ctx0" brushRef="#br0" timeOffset="61559.07">24014 5680 0,'0'0'16,"0"0"-16,0 0 16,0 0-16,0 0 15,0 0-15,0 0 16,0 0-1,0 0-15,0 0 16,64 25-16,-31-25 16,-1 0-16,6 0 15,1 0-15,-1 0 16,1 0 0,-1 0-16,-6 0 15,-6 0-15,0 0 16</inkml:trace>
  <inkml:trace contextRef="#ctx0" brushRef="#br0" timeOffset="62935.66">28520 4010 0,'0'0'0,"0"0"16,0 0-16,0 0 16,0 0-16,0 0 15,0 0-15,0 0 16,0 0-1,0 0-15,0 0 16,0 0-16,0 0 16,64 12-16,-6-12 15,25 0 1,33 0-16,31 0 16,39 0-16,20-12 15,12 12-15,7-13 16,6 0-16,0 0 15,0 0 1,-7 0-16,-6 13 16,1-13-16,-1 13 15,-19-12-15,-19-1 16,-26 0 0,-7 0-16,-18 0 15,-14 13-15,-6-13 16,-19 13-16,-13-12 15,-13 12 1,-12 0-16,-14 0 16,1 0-16,-14 0 15,1 0-15,-7 0 16,0 0-16,1 0 16,-7 0-1,-1 0-15,1 0 16,0 0-16,0 0 15,0 0-15,0 0 16,-1 0 0,1 0-16,0 0 15,0 0-15,0 0 16,0 0-16,-1 0 16,1 0-16,0 0 15,0 0 1,0 0-16,0 0 15,-1 0-15,-5 0 16,-1 0-16,1 0 16,5 0-16,1 0 15,-6 0 1,6-13-16,-7 13 16,0 0-16,1-13 15,-1 13-15,-6-13 16</inkml:trace>
  <inkml:trace contextRef="#ctx0" brushRef="#br0" timeOffset="63833.14">25664 4678 0,'0'0'0,"0"0"16,0 0-16,0 0 15,0 0-15,0 0 16,0 0 0,0 0-16,32 102 15,-19-50-15,-1 12 16,1 26-16,0 13 15,0-13-15,0 12 16,0-25 0,-7-12-16,0-14 15,7 0-15,0-12 16,0-13-16,6-1 16,13 1-1,7 0-15,12-1 16,13-12-16,13 0 15,7 0-15,-1-13 16,1 0 0,-7 0-16,0 0 15,-7-13-15,-12 13 16,-7-13-16,-12 13 16,-7-13-1,-6 13-15,-7-12 16,0 12-16,-6-13 15,0-13-15</inkml:trace>
  <inkml:trace contextRef="#ctx0" brushRef="#br0" timeOffset="64137.7">26665 4678 0,'0'0'16,"0"0"-16,0 0 16,0 0-16,0 0 15,6 77 1,7 0-16,6 26 16,13 64-16,7 12 15,-1 1-15,-5-26 16,-1-12-16,-7-14 15,1-25 1,-7 0-16,-6-26 16,0 0-16,6-26 15,0 1-15,1-27 16</inkml:trace>
  <inkml:trace contextRef="#ctx0" brushRef="#br0" timeOffset="64763.25">27859 4189 0,'0'0'0,"0"0"15,0 0 1,0 0-16,0 0 16,0 0-16,0 0 15,0 0-15,0 0 16,0 0-16,-32 90 15,-1-13 1,-11 26-16,-1 13 16,0 25-16,6 26 15,7 26-15,19 12 16,13-12-16,19 13 16,14-1-1,18-12-15,7 0 16,-7-39-16,0-26 15,1-25-15,-7-26 16,-7-26 0,1 1-16,-7-26 15,-7-14-15,-12-12 16</inkml:trace>
  <inkml:trace contextRef="#ctx0" brushRef="#br0" timeOffset="65138.16">28205 5153 0,'0'0'15,"0"0"1,0 0-16,0 0 16,45 128-16,-13-25 15,7 26-15,-1-1 16,1-12-16,-7 12 15,-7-25 1,-12 0-16,0-13 16,-6-26-16,-1-13 15,-6-25-15,0-26 16</inkml:trace>
  <inkml:trace contextRef="#ctx0" brushRef="#br0" timeOffset="65621.24">28821 3997 0,'0'0'0,"0"0"15,0 0-15,0 0 16,0 0-1,32 77-15,0-26 16,20 26-16,12 26 16,7 13-16,-1 12 15,1 1 1,-1-1-16,-5 1 16,-8 12-16,-12 13 15,-19-26-15,-13 1 16,-20-1-1,-12 1-15,-7 12 16,-6 26-16,0-25 16,7-14-16,12-25 15</inkml:trace>
  <inkml:trace contextRef="#ctx0" brushRef="#br0" timeOffset="66264.75">30304 4202 0,'0'0'15,"0"0"-15,0 0 16,0 0-16,0 0 15,0 0 1,0 0-16,0 0 16,0 0-16,-71 26 15,52 0-15,0 25 16,-7 26 0,7 26-16,0 38 15,6 39-15,13 26 16,13 25-16,19 0 15,13-13 1,6-38-16,7-38 16,6-14-16,0-51 15,-6-25-15,-7-27 16</inkml:trace>
  <inkml:trace contextRef="#ctx0" brushRef="#br0" timeOffset="66656.14">30894 4909 0,'0'0'16,"0"0"-16,0 0 15,0 0-15,0 0 16,0 0-1,26 103-15,0-1 16,-1 40-16,7 25 16,0 0-16,-12-13 15,-1-39-15,-6-25 16,-7-25 0,-6-40-16</inkml:trace>
  <inkml:trace contextRef="#ctx0" brushRef="#br0" timeOffset="67200.55">31279 4665 0,'0'0'16,"0"0"-16,0 0 16,0 0-1,0 0-15,0 0 16,0 0-16,71-39 16,-13 13-16,6 1 15,7-1 1,-1 13-16,-12 0 15,-13 13-15,-7 0 16,1 26-16,-1 13 16,1 25-16,-14 13 15,-5 26 1,-14 0-16,-12 25 16,-20 26-16,-12-13 15,-7-12-15,-7-26 16,14-26-1,6-26-15,12 1 16,8-27-16,12 1 16,6-13-16,13 0 15,13-1-15,20 1 16,18-13 0,7 13-16,7-13 15,-1-13-15,1 13 16,-1-13-16,0 1 15</inkml:trace>
  <inkml:trace contextRef="#ctx0" brushRef="#br0" timeOffset="67614.22">31934 3830 0,'0'0'0,"0"0"16,0 0-16,0 0 16,0 0-1,103 51-15,-26 0 16,32 52-16,19 64 16,1 39-16,-14 25 15,-32 0 1,-25-12-16,-32-27 15,-20-25-15,-25-38 16,-13-1-16,-7-38 16,-5-13-16</inkml:trace>
  <inkml:trace contextRef="#ctx0" brushRef="#br0" timeOffset="68973.2">14259 7819 0,'0'0'0,"0"0"16,0 0-16,0 0 15,0 0 1,90-45-16,-26 13 16,39-7-16,38-12 15,39-1-15,38 7 16,39 0-16,38 7 16,39 12-1,38 0-15,26 1 16,51-1-16,39 0 15,38 1-15,26 5 16,51 8 0,13-1-16,39 0 15,25 0-15,26 0 16,26 0-16,6 0 16,-19 7-1,6 6-15,0 6 16,-6 7-16,-7 0 15,-38 0-15,-38-7 16,-33-6 0,-32-12-16,-38-8 15,-45-12-15,-39 0 16,-64 0-16,-45 0 16,-38-7-16,-58 7 15,-39 0 1,-38 6-16,-32-12 15,-39 12-15,-19 0 16,-19-12-16</inkml:trace>
  <inkml:trace contextRef="#ctx0" brushRef="#br0" timeOffset="70052.12">21832 8506 0,'0'0'16,"0"0"-16,0 0 16,0 0-1,0 0-15,0 0 16,0 0-16,90-64 15,0 25-15,13-6 16,-1 0 0,7 7-16,-6 12 15,-13 7-15,-7 12 16,-12 7-16,-13 7 16,-13 12-1,-13 13-15,-13 20 16,-19 18-16,-19 39 15,-26 33-15,-26 5 16,-12-5 0,6-20-16,6-19 15,7-13-15,13-20 16,6-12-16,25-13 16,-5-13-16,25-6 15,0-13 1,13-1-16,6 1 15,32-6-15,33-7 16,38 0-16,32-7 16,12-6-1,-5-6-15,-13 0 16,-20 0-16,-19-1 16,-19 1-16,-7 0 15,-12 0 1</inkml:trace>
  <inkml:trace contextRef="#ctx0" brushRef="#br0" timeOffset="70429.61">24098 7703 0,'0'0'0,"0"0"16,0 0-16,0 0 16,0 0-1,0 0-15,0 0 16,-77 51-16,19-6 15,-6 13-15,-7 26 16,1 18 0,18 21-16,27 18 15,18 7-15,26-1 16,26-5-16,19-7 16,26-26-1,13-19-15,0-26 16</inkml:trace>
  <inkml:trace contextRef="#ctx0" brushRef="#br0" timeOffset="70736.35">25086 8506 0,'0'0'0,"0"0"16,0 0-16,0 0 15,45 116-15,-6-33 16,12 7-16,0 6 15,1 1 1,-8-7-16,-11-13 16,-8-13-16</inkml:trace>
  <inkml:trace contextRef="#ctx0" brushRef="#br0" timeOffset="71114.39">25433 7286 0,'0'0'16,"0"0"-16,0 0 15,0 0-15,77 38 16,0-6-16,51 13 16,45 19-1,26 20-15,0 12 16,-25 1-16,-40-1 16,-31-6-16,-32 0 15,-27 19 1,-31 7-16,-26 18 15,-25 27-15,-39 13 16,-26-7-16,-6-26 16,0-19-16</inkml:trace>
  <inkml:trace contextRef="#ctx0" brushRef="#br0" timeOffset="74966.45">383 11384 0,'0'0'0,"0"0"0,0 0 15,0 0-15,0 0 16,0 0-16,0 0 15,0 0 1,13 90-16,26 38 16,38 65-16,13 19 15,0 0-15,-1-20 16,1-5-16,-13-27 16,13-18-1,-13-27-15,-13-25 16,13-19-16,-13-13 15,1-7-15,-1-6 16</inkml:trace>
  <inkml:trace contextRef="#ctx0" brushRef="#br0" timeOffset="75344.06">1616 11005 0,'0'0'0,"0"0"16,0 0-16,-77 90 15,0 6 1,-13 58-16,-13 58 16,-12 45-16,25 19 15,0-6-15,13-19 16,13-27 0,0-31-16,12-45 15,1-33-15,0-18 16,12-20-16,13 0 15,1 0 1,-1 0-16</inkml:trace>
  <inkml:trace contextRef="#ctx0" brushRef="#br0" timeOffset="75665.85">1808 12142 0,'0'0'15,"0"0"1,0 0-16,0 0 15,0 0-15,0 0 16,0 0-16,90 0 16,-26 6-16,13 7 15,26 0 1,-13 0-16,-13-7 16,-13-6-16</inkml:trace>
  <inkml:trace contextRef="#ctx0" brushRef="#br0" timeOffset="75847.92">1898 13118 0,'0'0'0,"0"0"15,0 0-15,0 0 16,0 0-16,0 0 15,103-51 1,-13 25-16</inkml:trace>
  <inkml:trace contextRef="#ctx0" brushRef="#br0" timeOffset="77249.1">3503 11294 0,'0'0'16,"0"0"-16,0 0 15,0 0-15,0 0 16,89 13 0,-24-7-16,-1 7 15,0-7-15,0 1 16,0-1-16,1 1 15,-14-7-15,0 0 16,1 0 0,-1 0-16,-13-7 15</inkml:trace>
  <inkml:trace contextRef="#ctx0" brushRef="#br0" timeOffset="77745.89">4876 10324 0,'0'0'15,"0"0"-15,0 0 16,0 0-16,0 0 16,0 0-16,26 77 15,-13-6 1,-1 25-16,1 13 16,-13 0-16,-13-6 15,1-7-15,-1-12 16,0-13-16,13-14 15,0-12 1,0-6-16,13-1 16,0-5-16,12-1 15,14-7-15,12 1 16,0-13 0,14 0-16,-14-7 15,13-6-15,-13 0 16,1 0-16,-14-6 15,1-1 1,-1 1-16,-12-1 16,0-5-16,-1-8 15</inkml:trace>
  <inkml:trace contextRef="#ctx0" brushRef="#br0" timeOffset="78008.95">5518 10272 0,'0'0'15,"0"0"-15,0 0 16,0 0-16,0 0 16,-26 65-1,26 25-15,0 51 16,13 64-16,-13 52 15,0 13-15,0 0 16,0-20-16,0-25 16,0-26-1,13-25-15,-13-26 16</inkml:trace>
  <inkml:trace contextRef="#ctx0" brushRef="#br0" timeOffset="79177.75">6801 10401 0,'0'0'0,"0"0"16,0 0-16,0 0 15,0 0-15,0 0 16,0 0-16,0 0 15,-25 96 1,25-19-16,-13 26 16,13 13-16,0-7 15,0-13-15,0-19 16,0-12 0,0-14-16,0-12 15,0-7-15</inkml:trace>
  <inkml:trace contextRef="#ctx0" brushRef="#br0" timeOffset="79500.56">6262 11127 0,'0'0'16,"0"0"-16,0 0 16,0 0-16,0 0 15,0 0 1,64 0-16,-12 0 16,12 0-16,13 0 15,13 0 1,0 0-16,0 0 15,-13 0-15,0 0 16,-13 0-16,-13 0 16,0 0-16,-12 0 15</inkml:trace>
  <inkml:trace contextRef="#ctx0" brushRef="#br0" timeOffset="79843.91">6391 11801 0,'0'0'16,"0"0"-16,0 0 15,0 0-15,0 0 16,0 0-16,90 0 16,-39 0-16,26 0 15,0 7 1,0-1-16,-13 0 15,0 1-15,-25-7 16</inkml:trace>
  <inkml:trace contextRef="#ctx0" brushRef="#br0" timeOffset="81123.48">7969 11634 0,'0'0'0,"0"0"15,0 0-15,0 0 16,39 97-16,-13-20 16,12 19-1,13 7-15,1 0 16,-1-7-16,-12-6 16,-14-20-16,1-12 15,0-13 1,-13-13-16,-1-12 15,1-14-15,0-6 16,-13-13-16,13-19 16,-13-39-16,0-51 15,-13-64 1,13-52-16,-13-12 16,0-1-16,13 14 15,0 38-15,13 44 16,-13 33-16,0 32 15,0 20 1,0 6-16,0 12 16,0 14-16,0-1 15,0 7 1,0 6-16,0 7 16,0 0-16,0 6 15,0 0-15,0 0 16,0 7-16,0-7 15,13 0 1,0 0-16,25 0 16,14 1-16,25-1 15,38 6-15,26 1 16,52-7-16,38 7 16,26-7-1,25 0-15,26 0 16,-13 0-16,13 0 15,1 1-15,-14-1 16,0 0 0,-13 0-16,-25 0 15,-13-6-15,-13 0 16,-38-1-16,-27 7 16,-12 1-1,-38 5-15,-26 7 16,-13 0-16,-13 7 15,-13-1-15,1 0 16,-14 1 0,-12-1-16,-13 1 15,12-7-15,-12 0 16,0 0-16,-13 0 16,13 0-16,-13 0 15,13 0-15,-13 0 16,13 0-1,-13 0-15,12 0 16,-12 0-16,13 0 16,-13 0-16,0 0 15</inkml:trace>
  <inkml:trace contextRef="#ctx0" brushRef="#br0" timeOffset="82571.14">8804 10510 0,'0'0'0,"0"0"0,0 0 16,0 0-1,0 0-15,0 0 16,0 0-16,-13 77 16,13-6-16,0 25 15,0 20 1,0 19-16,0 25 15,13 20-15,-13 6 16,0-6-16,0-19 16,0-26-16,0-26 15,0-13 1,0-19-16,0-12 16,0-20-16,0-7 15,13-12-15,-13-7 16,12-12-16</inkml:trace>
  <inkml:trace contextRef="#ctx0" brushRef="#br0" timeOffset="83219.81">9471 10472 0,'0'0'0,"0"0"0,0 0 15,0 0 1,0 0-16,0 0 15,0 0-15,0 0 16,0 0-16,0 102 16,0-18-1,-13 25-15,1 13 16,-1 19-16,0 7 16,13 6-1,0 7-15,13 6 16,0-13-16,12-19 15,14-13-15,-1-19 16,14-7-16,-1-12 16,26-14-16,0-18 15,0-20 1,13-19-16,-26-13 16,13-13-16,-13-13 15,-12-12 1,-1-20-16,-13-19 15,-12-13-15,-26-7 16,-13 1-16,-12 6 16,-14 13-16,-12 13 15,-13 19 1,-13 26-16,0 25 16,-26 26-16,0 32 15,-12 26-15,12 13 16,26-7-16,13-12 15,12-13 1,27-14-16</inkml:trace>
  <inkml:trace contextRef="#ctx0" brushRef="#br0" timeOffset="83823.84">10806 11576 0,'0'0'15,"0"0"-15,0 0 16,0 0-16,0 0 15,0 0-15,0 0 16,77-6 0,-38 6-16,25 0 15,0 0-15,0 0 16,13 0-16,-13 0 16,1 0-1,-14 6-15,0 1 16,-12-1-16,-1 1 15</inkml:trace>
  <inkml:trace contextRef="#ctx0" brushRef="#br0" timeOffset="87232.36">12269 10735 0,'0'0'0,"0"0"0,0 0 15,0 0-15,0 0 16,0 0-16,0 0 16,0 0-1,0 0-15,0 0 16,0 83-16,13-18 15,-13 18-15,0 7 16,0 0 0,0 0-16,0 0 15,-13-7-15,13-6 16,-12-12-16,12-7 16,0-14-16,0-5 15,0-7 1,12-6-16,14 0 15,13-7-15,-1-6 16,14-7-16,25 0 16,-13-6-16,26 0 15,-13-6 1,12 0-16,-12-1 16,-12 7-16,-14 0 15,-13 0-15,-12 0 16,0 0-1,-13 0-15,-1 0 16,1-6-16,-13-7 16</inkml:trace>
  <inkml:trace contextRef="#ctx0" brushRef="#br0" timeOffset="87555.8">12988 10677 0,'0'0'0,"0"0"15,0 0-15,0 0 16,0 0-16,0 77 16,0-25-1,0 12-15,0 19 16,0 20-16,0 13 15,0 25-15,0 20 16,0 6 0,0-7-16,0-25 15,13-26-15,-13-19 16,13-13-16,-13-12 16,13-14-1,0-13-15,-13-12 16</inkml:trace>
  <inkml:trace contextRef="#ctx0" brushRef="#br0" timeOffset="88111.55">13348 10684 0,'0'0'0,"0"0"16,0 0 0,0 0-16,0 0 15,-26 77-15,26-32 16,-13 19-16,0 6 15,13 1 1,0 0-16,13-1 16,0 8-16,13-8 15,12 7-15,26 0 16,1-12-16,-1-20 16,-13-26-1,13-13-15,-12-12 16,12-13-16,-13-14 15,13-5-15,-12-14 16,-14-5 0,-12-14-16,-1-12 15,-25-7-15,-12-7 16,-14 7-16,0 0 16,-25 13-1,0 19-15,-1 14 16,-12 18-16,0 13 15,13 7-15,-14 18 16,1 14-16,0 19 16</inkml:trace>
  <inkml:trace contextRef="#ctx0" brushRef="#br0" timeOffset="88762.08">13797 11673 0,'0'0'16,"0"0"-16,0 0 15,0 0-15,0 0 16,0 0 0,-39 90-16,27-39 15,-14 13-15,0 7 16,1 0-16,-1-1 16,13-12-1,13-7-15,0 1 16,0-7-16,26 0 15,-1 0-15,1-7 16,13-6-16,12-6 16,0-13-1,1-13-15,-1-6 16,13-7-16,0-13 16,1-13-16,-14-6 15,0-12 1,1-14-16,-27-6 15,1 0-15,-26 6 16,0 7-16,-13 0 16,-13-1-16,-12 8 15,-13 5 1</inkml:trace>
  <inkml:trace contextRef="#ctx0" brushRef="#br0" timeOffset="89733.28">13592 10086 0,'0'0'16,"0"0"-16,0 0 15,0 0-15,0 0 16,0 0 0,0 0-16,0 0 15,0 0-15,0 0 16,0 0-16,0 0 15,77 0 1,-39 0-16,1 0 16,12 0-16,13 7 15,13-1-15,13 0 16,-13 1 0,13-1-16,-13 1 15,0-1-15,0-6 16,-13 0-16,-13 0 15,-12 0-15,-1 0 16,1 0 0,-13 0-16,-1 7 15,-12-1-15,13 0 16,-13 7-16,12 0 16,-12 6-16,13 13 15,-1 26 1,1 26-16,13 6 15,-14 0-15,1-13 16,0-26-16,-1-25 16</inkml:trace>
  <inkml:trace contextRef="#ctx0" brushRef="#br0" timeOffset="90833.85">3913 13542 0,'0'0'0,"0"0"16,0 0 0,0 0-16,0 0 15,0 0-15,0 0 16,77 0-16,39-6 16,64-7-1,63 0-15,78-6 16,26-7-16,25-6 15,39 6-15,12-6 16,40-7 0,12 7-16,38 0 15,13 0-15,-12 13 16,-1 6-16,13 7 16,1-1-16,-14 1 15,-12-1 1,-39-6-16,-26 1 15,-64-1-15,-25 0 16,-52 0-16,-51 7 16,-51-1-16,-27 1 15,-37-1 1,-26 1-16,-26-1 16,-13 1-16,-13 0 15,-12-1-15,-14-6 16,-12 1-1,-13-1-15</inkml:trace>
  <inkml:trace contextRef="#ctx0" brushRef="#br0" timeOffset="92207.79">7969 14255 0,'0'0'0,"0"0"0,0 0 16,0 0-1,0 0-15,0 0 16,0 0-16,0 0 16,0 0-16,0 0 15,0 0 1,0 0-16,0 0 16,0 0-16,0 0 15,0-64-15,52 19 16,25-7-16,0-5 15,0 12 1,0 12-16,0 14 16,-13 19-16,26 19 15,0 26 1,12 33-16,1 24 16,-26 8-16,-26 5 15,-25 1-15,-26 6 16,-13 13-16,-25 12 15,-26-5-15,-26-7 16,-13-33 0,13-24-16,-12-21 15,12-18-15,13-13 16,13-14 0,12-12-16,14-6 15,-1-20-15,13-12 16,14-20-16,24-13 15,14-19-15,13-12 16,12 5 0,13 20-16,0 26 15,13 25-15,-12 20 16,24 18-16,27 40 16,12 19-16,26 18 15,-12-5 1,-1-26-16,-13-26 15,-12-26-15</inkml:trace>
  <inkml:trace contextRef="#ctx0" brushRef="#br0" timeOffset="93196.64">15543 12681 0,'0'0'0,"0"0"16,0 0-16,0 0 15,64 7-15,-26-1 16,26 0-16,1 1 16,12-1-1,-13-6-15,13 0 16,-13 0-16,0-6 16,0-1-16,-25 1 15,-1 0 1,-12 6-16,-13 0 15</inkml:trace>
  <inkml:trace contextRef="#ctx0" brushRef="#br0" timeOffset="93449.92">15799 13613 0,'0'0'0,"0"0"15,0 0-15,0 0 16,65-13-16,-14 0 16,0 0-1,26-6-15,-13 0 16,13-1-16</inkml:trace>
  <inkml:trace contextRef="#ctx0" brushRef="#br0" timeOffset="94496.61">17738 11416 0,'0'0'0,"0"0"15,0 0-15,0 0 16,0 0 0,0 0-16,0 0 15,0 0-15,0 0 16,77 0-16,-26 0 16,0 0-1,1 0-15,12 0 16,-13 0-16,0 0 15,1 0-15,-14 0 16,1 0 0,-14 0-16,1 0 15</inkml:trace>
  <inkml:trace contextRef="#ctx0" brushRef="#br0" timeOffset="95057.88">18610 10292 0,'0'0'15,"0"0"-15,0 0 16,0 0 0,0 0-16,0 0 15,13 83-15,0 1 16,0 38-16,-13 25 15,13 1 1,-13-13-16,0-13 16,0-13-16,0-19 15,0-13-15,0-12 16,0-20-16,13-7 16,-13-12-1,12 0-15,14-7 16,13-6-16,-1-7 15,1 0-15,25-6 16,0-6 0,13 0-16,0-1 15,13-6-15,-26 1 16,0-1-16,-12 6 16,-14-6-16,1 1 15,-27-8 1</inkml:trace>
  <inkml:trace contextRef="#ctx0" brushRef="#br0" timeOffset="95365.82">19227 9900 0,'0'0'0,"0"0"16,0 0-16,0 0 16,0 83-16,12-18 15,1 44-15,0 58 16,13 45 0,-1 32-16,1 6 15,0-18-15,-13-8 16,12-37-1,-12-40-15,0-37 16,0-33-16,0-26 16,-13-19-16</inkml:trace>
  <inkml:trace contextRef="#ctx0" brushRef="#br0" timeOffset="96075.16">20343 10407 0,'0'0'16,"0"0"-1,0 0-15,0 0 16,0 0-16,0 0 15,0 0-15,39 97 16,-26-14-16,12 26 16,1 20-1,0-7-15,-1-19 16,-12-20-16,0-12 16,-13-20-16,13-12 15,-13-14 1,0-12-16,0-13 15</inkml:trace>
  <inkml:trace contextRef="#ctx0" brushRef="#br0" timeOffset="96362.43">19971 10992 0,'0'0'16,"0"0"-16,0 0 16,0 0-16,90 19 15,-26-19-15,39-6 16,25-7 0,13-13-16,0-6 15,-12 0-15,-14 6 16,-25 1-16,-26 12 15,-12 6 1,-14 1-16,-12 6 16,12 6-16</inkml:trace>
  <inkml:trace contextRef="#ctx0" brushRef="#br0" timeOffset="96776.28">20279 11808 0,'0'0'15,"0"0"-15,0 0 16,0 0-16,0 0 16,0 0-16,90-20 15,-26 1-15,0 0 16,0 0 0</inkml:trace>
  <inkml:trace contextRef="#ctx0" brushRef="#br0" timeOffset="97441.66">19316 11441 0,'0'0'16,"0"0"-16,0 0 15,0 0-15,0 0 16,0 0 0,0 0-16,0 0 15,0 0-15,0 78 16,0-40-16,13 33 15,-13 32-15,13 31 16,13 27 0,-1 19-16,1-7 15,0-6-15,-13-19 16,-1-19 0,1-33-16,0-25 15,-13-20-15,13-25 16,-13-14-16</inkml:trace>
  <inkml:trace contextRef="#ctx0" brushRef="#br0" timeOffset="98899.12">21935 11910 0,'0'0'0,"0"0"0,0 0 16,0 0 0,26 103-16,12-19 15,1 31-15,12 27 16,0 12-16,1-13 16,-14-19-1,1-19-15,-14-26 16,-5-19-16,-8-20 15,-5-12-15,-1-13 16,-6-13-16,0-7 16,0 7-1,0 0-15,-45-205 16,7 19-16,-1-58 16,-12-20-16,0-6 15,12 7-15,1 32 16,12 25-1,13 39-15,13 32 16,0 39-16,0 25 16,0 14-1,13 12-15,-13 6 16,13 7-16,-13 6 16,13 1-16,-13 5 15,12 7-15,1 1 16,0-8-1,13 7-15,12-6 16,26 0-16,13 0 16,45 6-16,52 0 15,44 7-15,32-1 16,13 7 0,7 0-16,6 0 15,-26 0-15,-25-6 16,-26-1-16,-26 1 15,-25-1-15,-33 1 16,-31 0 0,-27-1-16,-25 7 15,-12 0-15,-14 0 16,-6 0 0</inkml:trace>
  <inkml:trace contextRef="#ctx0" brushRef="#br0" timeOffset="101808.19">22609 11660 0,'0'0'0,"0"0"0,0 0 16,0 0-1,0 0-15,0 0 16,0 0-16,0 0 16,0 0-16,0 0 15,77 32 1,-39-32-16,14 0 15,12-6-15,6-7 16,7 0-16,-6 0 16,-13 0-1,-13 0-15,-7 1 16,-6 5-16,-12 1 16,-8-1-16,-5 7 15,-1 0-15</inkml:trace>
  <inkml:trace contextRef="#ctx0" brushRef="#br0" timeOffset="102815.85">23597 11005 0,'0'0'0,"0"0"15,0 0-15,0 0 16,0 0-1,0 0-15,0 0 16,0 0-16,103-71 16,-45 32-16,6 7 15,-6 0 1,-1 13-16,-5 6 16,-14 13-16,-6 7 15,-6 18-15,0 14 16,-14 12-16,-5 13 15,-14 14 1,-12 5-16,-13 20 16,-13 6-16,-6-6 15,-1-13-15,8-20 16,5-18 0,13-20-16,7-13 15,6-12-15,7-7 16,6-7-16,0 7 15,0 0-15,0 0 16,0 0 0,122-115-16,-64 82 15,12 8-15,-6 12 16,-6 13-16,6 19 16,0 20-1,1 18-15,-8 27 16,-12 6-16,-19 6 15,-20-6-15,-12 7 16,-20 5 0,-25 1-16,-20 0 15,-6-13-15,-13-20 16,7-25-16,12-19 16,14-19-1,12-7-15,6-13 16,7-7-16</inkml:trace>
  <inkml:trace contextRef="#ctx0" brushRef="#br0" timeOffset="103674.96">24932 11384 0,'0'0'0,"0"0"16,0 0-1,0 0-15,0 0 16,0 0-16,19-71 16,-6 32-16,13-12 15,6 0 1,0-1-16,0 1 15,0 12-15,-6 14 16,0 12-16,-7 6 16,0 7-16,-19 0 15,0 0 1,83 90-16,-50-6 16,-1 31-16,-7 33 15,-12 19-15,-19 0 16,-7-6-1,-13-13-15,-12-14 16,-7-24-16,6-27 16,1-25-16,-1-32 15,7-13-15,6-20 16,1-12 0,-1-13-16,7-26 15,6-19-15,13-7 16,13-6-16,19 7 15,13 6 1,6 19-16,7 19 16,-7 27-16,1 18 15,5 20-15,14 25 16,-7 20-16,-6-1 16,-7 1-1,-12-7-15</inkml:trace>
  <inkml:trace contextRef="#ctx0" brushRef="#br0" timeOffset="104757.13">18058 14107 0,'0'0'16,"0"0"-16,0 0 16,0 0-16,0 0 15,65-6-15,24-1 16,53 1 0,63-7-16,65 0 15,63 7-15,27-1 16,38 1-16,38-7 15,26-19 1,0-13-16,26-19 16,0-20-16,-33-6 15,-18 0-15,-20 1 16,-45 5-16,-32 1 16,-32 5-1,-44 14-15,-46 19 16,-38 7-16,-46 12 15,-31 13-15,-20 7 16,-18-1-16,-20 1 16,-20-1-1,-6 1-15</inkml:trace>
  <inkml:trace contextRef="#ctx0" brushRef="#br0" timeOffset="105736.21">21139 14595 0,'0'0'0,"0"0"16,0 0-16,0 0 16,0 0-16,0 0 15,77-38 1,-26 12-16,14 0 16,-1 7-16,0 6 15,-13 13-15,-12 7 16,12 18-1,-12 20-15,-14 26 16,-25 32-16,-13 19 16,-25 32-16,-13 13 15,-26-13 1,0-19-16,0-32 16,12-26-16,1-26 15,13-18-15,12-21 16,14-18-16,-1-13 15,0-7 1,14-13-16,12-12 16,12-7-16,14-12 15,13 5-15,-1 14 16,1 19-16,12 19 16,-13 19-1,27 20-15,-1 19 16,13 19-16,0 13 15,0 0-15,-13 1 16,-13-14 0,-12-19-16</inkml:trace>
  <inkml:trace contextRef="#ctx0" brushRef="#br0" timeOffset="107252.07">26280 12617 0,'0'0'0,"0"0"0,0 0 16,0 0-1,0 0-15,0 0 16,0 0-16,0 0 16,70-13-16,-38 7 15,7-1-15,12 1 16,1-1-1,5 1-15,-5 0 16,-7-1-16,-7 1 16,-6 6-16,-6 0 15</inkml:trace>
  <inkml:trace contextRef="#ctx0" brushRef="#br0" timeOffset="107517.35">26626 13272 0,'0'0'0,"0"0"16,0 0-16,0 0 15,0 0-15,0 0 16,0 0 0,71-32-16,-33 13 15,14 0-15,12-7 16</inkml:trace>
  <inkml:trace contextRef="#ctx0" brushRef="#br0" timeOffset="108637.34">27531 11345 0,'0'0'0,"0"0"0,0 0 16,0 0-1,0 0-15,0 0 16,0 0-16,97 13 16,-46-7-16,7 1 15,6-7 1,0 0-16,-6 0 15,0 0-15,-7 0 16,-13 0-16,1 6 16,-7-6-1,-13 0-15,1 0 16</inkml:trace>
  <inkml:trace contextRef="#ctx0" brushRef="#br0" timeOffset="109164.43">28346 10626 0,'0'0'0,"0"0"15,0 0-15,0 0 16,39 64-16,-7-6 16,0 12-1,0 14-15,0-1 16,-6-5-16,-7-14 15,0-6-15,1-7 16,-7-6 0,-1-7-16,1-5 15,0-8-15,0 1 16,6-7-16,7 0 16,-1-6-1,8-6-15,-1-1 16,13 1-16,-1-7 15,8 0-15,-1 0 16,7 0 0,-7 0-16,-6-7 15,-6 7-15,-7-6 16,-7 6-16,-5 0 16,-7 0-16</inkml:trace>
  <inkml:trace contextRef="#ctx0" brushRef="#br0" timeOffset="109487.83">28847 10317 0,'0'0'0,"0"0"16,0 0-16,0 0 16,0 0-16,0 0 15,26 110-15,-1-1 16,7 51-16,7 52 16,-1 32-1,-5 13-15,-8-6 16,1-26-16,0-33 15,-1-37-15,-6-33 16,1-32 0,-7-26-16</inkml:trace>
  <inkml:trace contextRef="#ctx0" brushRef="#br0" timeOffset="110705.72">30188 10523 0,'0'0'0,"0"0"16,0 0-16,0 0 16,0 0-16,0 0 15,0 0-15,0 0 16,0 0-1,0 0-15,0 0 16,0 0-16,0 0 16,-13 103-16,26-7 15,0 13 1,0-12-16,0-14 16,-7-12-16,1-13 15,-1-13-15,1-7 16,-1-6-1,0-13-15</inkml:trace>
  <inkml:trace contextRef="#ctx0" brushRef="#br0" timeOffset="111050.68">29810 10960 0,'0'0'0,"0"0"16,0 0-16,0 0 16,0 0-1,0 0-15,0 0 16,0 0-16,64 6 15,-26-6-15,14-6 16,5-1-16,14 1 16,0-1-1,-1 1-15,-12 0 16,-13-1-16,-7 1 16,-12 6-16,-19 0 15</inkml:trace>
  <inkml:trace contextRef="#ctx0" brushRef="#br0" timeOffset="111818.86">29765 12187 0,'0'0'16,"0"0"-16,0 0 16,0 0-16,0 0 15,0 0-15,0 0 16,0 0-16,0 0 15,0 0 1,0 0-16,70 38 16,-38-38-16,20-6 15,12-1-15,7 1 16,6-7 0,0 0-16,0 0 15,-7-6-15,-12 6 16</inkml:trace>
  <inkml:trace contextRef="#ctx0" brushRef="#br0" timeOffset="125589.07">31035 10908 0,'0'0'16,"0"0"-16,0 0 15,0 0 1,0 0-16,0 0 16,0 0-16,0 0 15,0 0-15,0 0 16,0 0-1,0 0-15,0 84 16,0-46-16,0 14 16,0 12-16,-6 26 15,0 26-15,-7 18 16,0 8 0,7-7-16,-1-13 15,7-26-15,7-12 16,-1-14-16,13-6 15,0-12 1,7-14-16,0-12 16,0-7-16,-1-6 15,1-13-15,0 0 16,-26 0-16,70-19 16,-31 0-1,-1-1-15,-6-5 16,0-1-16,-6 0 15,0-6-15</inkml:trace>
  <inkml:trace contextRef="#ctx0" brushRef="#br0" timeOffset="125837.53">30644 9778 0,'0'0'0,"0"0"16,0 0-1,0 0-15</inkml:trace>
  <inkml:trace contextRef="#ctx0" brushRef="#br0" timeOffset="126866.58">30926 9765 0,'0'0'0,"0"0"16,0 0-16,0 0 16,0 0-1,0 0-15,0 0 16,7 71-16,-1-59 15,1 1-15,-1-6 16,0-1 0,1-6-16,-1 0 15,-6 0-15,0 0 16,0 0-16,0 0 16,0 0-16,0 0 15,0 0 1,0 0-16,-25-128 15,12 128-15,13 0 16,0 0-16,-45 45 16,26-20-1,6 1-15,6 0 16,1-7-16,6-6 16,0-7-16,0-6 15,0-6-15,0-1 16,0-5-1,0-1-15,0-7 16,0 8-16,0-1 16</inkml:trace>
  <inkml:trace contextRef="#ctx0" brushRef="#br0" timeOffset="128857.07">31575 11300 0,'0'0'0,"0"0"16,0 0 0,0 0-16,38 71 15,-12-13-15,6 38 16,6 26-16,1 26 16,-7-7-1,-6-6-15,-7-13 16,0-6-16,0-14 15,-6-18-15,0-13 16,0-14 0,0-18-16,-7-13 15,1-20-15,-1-6 16,0-13-16,1-19 16,-7-39-1,0-63-15,-7-66 16,-5-69-16,-8-46 15,-5-6-15,-1 6 16,0 13-16,7 26 16,6 25-1,0 33-15,7 38 16,6 39-16,0 44 16,6 20-16,1 20 15,-1 12-15,7 12 16,0 8-1,6 5-15,7 1 16,6 6-16,13 7 16,13 0-16,19 6 15,19 0 1,19-7-16,14 1 16,-1-1-16,-6-6 15,-13 1-15,-13-1 16,-6 0-1,-13 0-15,-6 7 16,-7-1-16,0 7 16</inkml:trace>
  <inkml:trace contextRef="#ctx0" brushRef="#br0" timeOffset="129727.61">32236 10632 0,'0'0'15,"0"0"-15,0 0 16,0 0-1,0 0-15,0 0 16,0 0-16,0 0 16,6-71-1,7 39-15,6 0 16,7 0-16,6 0 16,0 6-16,0 7 15,0 6-15,-6 13 16,0 7-1,6 12-15,0 26 16,0 26-16,-13 12 16,-13 7-16,-12 0 15,-7-7-15,-6-6 16,-7-6 0,1-19-16,5-8 15,1-11-15,0-14 16,6-6-16,7-7 15,-1 1 1,1-7-16,6 0 16,0 0-16,0 0 15,0 0-15,0 0 16,0 0-16,0 0 16,0 0-1,58-45-15,-39 51 16,6 7-16,1 19 15,6 19 1,-6 20-16,-7 13 16,-6 12-16,-7 7 15,-12-13-15,-7-7 16,-13-6-16,-6-13 16,0-12-16,0-20 15,0-6 1,0-14-16,6-5 15,7-7-15,0-7 16,6-5-16</inkml:trace>
  <inkml:trace contextRef="#ctx0" brushRef="#br0" timeOffset="130888.08">33237 10690 0,'0'0'16,"0"0"-16,0 0 16,0 0-16,0 0 15,0 0-15,0 0 16,0 0 0,0 0-16,0 0 15,0 0-15,0 0 16,0 0-16,0 0 15,0 0 1,0 0-16,-19-84 16,38 52-16,0 0 15,7 0-15,6 0 16,0 6-16,0 7 16,7 0-1,-1 12-15,1 7 16,5 13-16,8 26 15,6 31-15,-7 40 16,-19 12 0,-19 0-16,-13-7 15,-19 7-15,-20 7 16,-12-1-16,-7-12 16,-6-7-16,12-32 15,8-19 1,11-19-16,8-14 15,6-12-15,12-13 16,1-6 0,6-14-16,0-5 15,0 25-15,19-103 16,0 39-16,7-1 16,0 8-16,-1 18 15,1 13 1,0 14-16,6 12 15,13 25-15,19 33 16,26 38-16,6 20 16,-6-7-16,-7-19 15,-6-19 1</inkml:trace>
  <inkml:trace contextRef="#ctx0" brushRef="#br0" timeOffset="131885.6">28205 13304 0,'0'0'15,"0"0"-15,0 0 16,0 0-16,64 7 16,7-7-16,38-7 15,64 1 1,65-13-16,57-14 15,58-5 1,13-7-16,6 0 0,0 0 16,1 7-16,-14 5 15,7 8 1,-20-7-16,-25-1 16,-19-5-16,-39-1 15,-38 1 1,-33 6-16,-31 6 15,-33 7-15,-32 6 16,-25 6-16,-26 1 16,-13 6-16,-19 0 15,-7 6 1</inkml:trace>
  <inkml:trace contextRef="#ctx0" brushRef="#br0" timeOffset="132672.37">30419 14120 0,'0'0'0,"0"0"16,0 0-16,0 0 15,0 0 1,45-96-16,7 31 16,12 1-16,13 0 15,0 6 1,-7 13-16,-5 13 15,-8 19-15,-12 20 16,-6 12 0,-1 26-16,-6 26 0,-12 25 15,-20 13 1,-20 26-16,-18 13 16,-26 19-16,-20 0 15,-6-19-15,1-26 16,5-26-16,7-25 15,19-26 1,13-26-16,7-13 16,6-12-16,0-20 15,6-19-15,7-13 16,12 1 0,14-1-16,12 0 15,20 7-15,18 6 16,20 6-16,13 20 15,7 12 1,12 20-16,19 13 16,20 19-16,6 6 15,-7 1-15,-18-14 16,-14-12-16,-19-20 16,-6-12-1</inkml:trace>
  <inkml:trace contextRef="#ctx0" brushRef="#br0" timeOffset="147620.07">1064 16619 0,'0'0'16,"0"0"-16,0 0 15,0 0-15,0 83 16,25 46-16,40 89 16,12 71-1,25 20-15,-12-27 16,0-44-16,-26-52 15,-25-51-15,-14-45 16,1-26 0,-13-19-16,-13-13 15,13-12-15,-13-8 16,0-5-16,0-7 16,0-13-1,0 13-15,-13-154 16,-13-58-16,-12-96 15,12-33-15,0-12 16,14 12-16,-1 46 16,13 44-1,0 46-15,0 57 16,13 39-16,-13 38 16,0 26-16,12 13 15,-12 13-15,13 6 16,-13 0-1,13 7-15,0-1 16,13 7-16,-1 0 16,14 0-1,12 0-15,39-6 16,38-7-16,39-6 16,13-7-16,12 0 15,-12 1-15,-26 5 16,0 1-16,-38 13 15,-1 6 1,-25 19-16,0 26 16,-26 38-16</inkml:trace>
  <inkml:trace contextRef="#ctx0" brushRef="#br0" timeOffset="148364.47">1949 17338 0,'0'0'16,"0"0"-16,0 0 16,0-64-1,13 19-15,13-26 16,12-6-16,14 0 16,-1 13-16,26 6 15,-13 20-15,1 18 16,-1 14-1,0 19-15,0 25 16,13 33-16,-26 25 16,-12 14-1,-13-1-15,-26-19 16,-13-7-16,-13 1 16,-12-7-16,-14-7 15,14-12 1,-14-13-16,14-6 15,12-20-15,13-6 16,1-7-16,-1-6 16,13 0-16,0-6 15,0 6-15,0 0 16,0 0 0,0 0-16,0 0 15,154-19-15,-77 64 16,13 44-1,12 46-15,-25 13 16,-13-7-16,-12-25 16,-27-20-16,-25-19 15,0-6-15,-25 0 16,-27 6 0,-12 6-16,-38 1 15,-14-7-15,1-13 16,12-12-16,13-14 15,13-19-15,26-12 16,25-14 0,0-12-16</inkml:trace>
  <inkml:trace contextRef="#ctx0" brushRef="#br0" timeOffset="149093.72">2938 17377 0,'0'0'0,"0"0"16,0 0 0,-39-84-16,26 33 15,13 0-15,13-14 16,26-5-16,12 5 15,26 8 1,26 12-16,0 19 16,-1 19-16,1 20 15,0 39 1,12 50-16,1 53 0,-39 37 16,-13 27-1,-26 12-15,-12 0 16,-26-25-16,-13-26 15,-12-26-15,-1-26 16,-26-12 0,1-33-16,0-18 15,-1-33-15,1-19 16,13-20-16,-27-19 16,14-18-16,-13-34 15,0-31 1,25-13-16,26 7 15,13 25-15,13 13 16,0 19-16,13 19 16,-1 26-1,-25 13-15,103 84 16,0 51-16,12 57 16,1 20-16,-13-12 15,-14-40 1,-12-44-16,-12-46 15,-1-44-15,-26-26 16</inkml:trace>
  <inkml:trace contextRef="#ctx0" brushRef="#br0" timeOffset="149436.32">4799 17113 0,'0'0'16,"0"0"-16,0 0 15,0 0-15,0 0 16,103 33 0,-26-21-16,13-5 15,25-7-15,-12 0 16,12-7-16,-25 1 16,-13 0-1,-26-1-15,-25 7 16</inkml:trace>
  <inkml:trace contextRef="#ctx0" brushRef="#br0" timeOffset="149674.35">4902 17891 0,'0'0'0,"0"0"16,0 0-16,0 0 16,0 0-16,0 0 15,0 0 1,77 0-16,-13-7 16,26-12-16,38-7 15</inkml:trace>
  <inkml:trace contextRef="#ctx0" brushRef="#br0" timeOffset="151296.32">6481 17859 0,'0'0'0,"0"0"16,0 0-16,12 64 16,1 39-1,39 57-15,12 39 16,13-6-16,0-13 16,-26-32-16,0-33 15,-25-31 1,0-33-16,-13-19 15,-13-19-15,0-13 16,0 0-16,0 0 16,-65-135-1,-12-45-15,-12-77 16,-27-77-16,13-32 16,26 19-16,13 20 15,13 31-15,12 33 16,26 25-1,1 39-15,24 51 16,1 39-16,0 32 16,13 13-16,12 12 15,1 14-15,12 6 16,39 6 0,13 7-16,38 6 15,39 0-15,76-6 16,40-7-1,24-12-15,1-14 16,0-12-16,-26-13 16,-38 0-16,-39-7 15,-38 14-15,-52 18 16,-25 14 0,-39 25-16,-25 13 15</inkml:trace>
  <inkml:trace contextRef="#ctx0" brushRef="#br0" timeOffset="151689.56">6930 16677 0,'0'0'0,"0"0"16,0 0-16,0 0 15,0 0-15,51 147 16,13 27-1,13 89-15,26 65 16,-13 6-16,-26-32 16,-13-39-16,-12-51 15,-13-39 1,-14-31-16,14-33 16,-13-26-16,0-25 15,0-26-15,-1-19 16</inkml:trace>
  <inkml:trace contextRef="#ctx0" brushRef="#br0" timeOffset="152167.34">7828 16439 0,'0'0'0,"0"0"16,0 0-16,0 83 15,0 40-15,13 82 16,26 116-16,-1 58 31,13-6-31,14-39 0,-14-45 16,13-51-16,-12-39 15,-1-52-15,-13-37 16,1-33-16,-1-32 16,-12-26-1,0-26-15,-1-18 16,1-52-16,13-65 16,-27-63-16,-12-26 15,-25-13 1,-14 38-16,1 58 15,-1 52-15,-12 32 16,12 32-16,-12 19 16,13 32-1,-27 45-15,1 58 16,13 39-16,25 19 16,26-13-16</inkml:trace>
  <inkml:trace contextRef="#ctx0" brushRef="#br0" timeOffset="152598.31">9202 17788 0,'0'0'0,"0"0"16,0 0-16,0 0 15,0 0-15,0 0 16</inkml:trace>
  <inkml:trace contextRef="#ctx0" brushRef="#br0" timeOffset="153255.76">9510 16381 0,'0'0'0,"0"0"16,0 0-16,13-64 15,-1 13-15,27-14 16,-1 7-16,1 20 16,12 25-1,1 32-15,12 52 16,51 115-16,1 123 15,12 82-15,-38 27 16,-13-52-16,-38-77 16,-27-77-1,-24-58-15,-1-25 16,-13-26-16,0-20 16,-12-19-1,-13-19-15,-1-19 16,14-20-16,-14-12 15,1-20-15,0-32 16,-13-38-16,25-32 16,13-20-16,26 13 15,13 7 1,13 12-16,12 32 16,14 27-16,-14 31 15,14 32-15,25 52 16,25 71-1,14 57-15,-1 19 16,-25-18-16,-13-33 16,0-32-16,-13-39 15</inkml:trace>
  <inkml:trace contextRef="#ctx0" brushRef="#br0" timeOffset="161225.81">11705 14486 0,'0'0'0,"0"0"0,0 0 0,0 0 15,0 0 1,0 0-16,0 0 15,0 0-15,0 0 16,0 0-16,-64 19 16,64 1-1,0 38-15,-13 70 16,13 90-16,0 116 16,25 65-1,1 50-15,13 1 16,12-58-16,0 0 15,1-33-15,-14-44 16,1-45-16,-1-45 16,-12-39-16,-1-19 15,1-26 1,-13-6-16,0-26 16,0-25-16,-1-20 15,-12-12-15,13-7 16,-13-13-1,13-7-15,-13-5 16,13-14-16</inkml:trace>
  <inkml:trace contextRef="#ctx0" brushRef="#br0" timeOffset="162617.82">13271 16201 0,'0'0'0,"0"0"16,0 0-16,0 0 16,25 122-16,1-6 15,38 57 1,26 59-16,26 18 16,-1-19-1,-25-38-15,0-32 0,0-26 16,-26-20-16,0-18 15,-13-20 1,-12-20-16,-1-18 16,-25-20-16</inkml:trace>
  <inkml:trace contextRef="#ctx0" brushRef="#br0" timeOffset="162977.22">13861 16131 0,'0'0'16,"0"0"-16,0 0 15,-38 90-15,12-7 16,-13 39 0,-12 52-16,13 44 15,-14 32-15,14 27 16,12-1-16,0-6 16,1-33-1,-1-38-15,0-44 16,1-33-16,12-32 15,-13-26-15,13-26 16,1-18-16</inkml:trace>
  <inkml:trace contextRef="#ctx0" brushRef="#br0" timeOffset="163329.1">14516 17165 0,'0'0'16,"0"0"-16,0 0 15,0 0 1,0 0-16,0 0 16,90 6-16,-39 1 15,13-1-15,13 1 16,0 5-16,0-5 16,0-1-1,-13 1-15,-12-1 16,-14 0-16,1 1 15</inkml:trace>
  <inkml:trace contextRef="#ctx0" brushRef="#br0" timeOffset="163560.01">14683 17807 0,'0'0'0,"0"0"16,0 0-16,0 0 15,0 0 1,89-6-16,-24-1 16,37-12-16,14-13 15,12-13-15</inkml:trace>
  <inkml:trace contextRef="#ctx0" brushRef="#br0" timeOffset="164138.17">16197 16555 0,'0'0'0,"0"0"16,0 0-16,0 0 15,0 0 1,0 0-16,0 0 16,0 0-16,64 45 15,-12-33-15,25 1 16,0-6-16,13-1 15,-1-6 1,-11-6-16,-14-1 16,0 1-16,-13-7 15,1 0-15</inkml:trace>
  <inkml:trace contextRef="#ctx0" brushRef="#br0" timeOffset="164585.98">16993 16060 0,'0'0'0,"0"0"15,0 0-15,0 0 16,0 71-16,0-20 16,0 13-1,0 7-15,0 0 16,0-1-16,0-6 16,0-6-16,0-6 15,13-7 1,-13-13-16,13 0 15,12-6-15,14-7 16,-1-6-16,27-7 16,-1-6-1,26 0-15,-1-6 16,14-1-16,-13 1 16,0-1-16,-13-5 15,0-1-15,-26 6 16,1-6-1,-27 1-15</inkml:trace>
  <inkml:trace contextRef="#ctx0" brushRef="#br0" timeOffset="164882.82">17622 15784 0,'0'0'0,"0"0"16,0 0-16,0 64 16,13 45-1,13 110-15,12 89 16,1 39-16,-14-20 15,1-70-15,0-64 16,-14-45 0,1-39-16,-13-38 15,13-26-15</inkml:trace>
  <inkml:trace contextRef="#ctx0" brushRef="#br0" timeOffset="165541.88">18893 15764 0,'0'0'15,"0"0"-15,0 0 16,0 0-16,0 0 16,0 0-16,0 0 15,0 0 1,0 0-16,-13 129 15,26-7-15,12 51 16,14 27-16,-13-8 16,12-25-1,-12-38-15,-13-33 16,-1-32-16,1-25 16,0-20-16</inkml:trace>
  <inkml:trace contextRef="#ctx0" brushRef="#br0" timeOffset="165881.66">18379 16548 0,'0'0'16,"0"0"-16,0 0 15,0 0-15,0 0 16,0 0-16,77 0 16,0-6-1,26-7-15,25 0 16,-12 0-16,-1-6 15,1 6-15,-13-6 16,-13 6 0,-13 0-16,-13 0 15,-13 0-15</inkml:trace>
  <inkml:trace contextRef="#ctx0" brushRef="#br0" timeOffset="166191.1">18264 17441 0,'0'0'0,"0"0"0,0 0 16,0 0-1,0 0-15,0 0 16,0 0-16,77 6 16,13-25-16,25-13 15,26-6-15,1-7 16,-14 0 0,-13 6-16,1 1 15,-13-1 1,-1 7-16</inkml:trace>
  <inkml:trace contextRef="#ctx0" brushRef="#br0" timeOffset="168564.91">20343 16054 0,'0'0'0,"0"0"16,0 0-16,0 0 15,0 0 1,0 0-16,0 0 15,0 0-15,13 70 16,-13-31-16,13 12 16,-13 13-1,0 1-15,0 5 16,-13 1-16,13 0 16,-13-7-16,13 0 15,-13-6-15,13-7 16,0-12-1,0-1-15,0-12 16,0 0-16,13-7 16,-13-6-16,13 0 15,13-7 1,25 1-16,13-7 16,13-13-16,26-7 15,25-5-15,-12-1 16,-1 0-16,-25 7 15,0 6 1,-26 0-16,0 7 16,-12 0-16,-14-1 15,1 1 1,-14 6-16,-12 0 16,0-7-16,0 1 15,-13-1-15,13-5 16</inkml:trace>
  <inkml:trace contextRef="#ctx0" brushRef="#br0" timeOffset="168897.99">20947 15854 0,'0'0'0,"0"0"16,0 0-16,0 0 16,12 97-1,1-20-15,0 32 16,26 26-16,-1 13 16,1-1-1,-1 8-15,1-1 16,-14-7-16,14-18 15,-26-20-15,12-19 16,-12-26-16,0-12 16,-13-14-16,13-6 15,-13-12 1,13-8-16</inkml:trace>
  <inkml:trace contextRef="#ctx0" brushRef="#br0" timeOffset="169441.55">22217 16490 0,'0'0'0,"0"0"16,0 0-16,0 0 15,0 0-15,0 0 16,0 0 0,0 0-16,26 71 15,-13-32-15,0 12 16,6 13-16,0 13 16,7 7-1,-1-7-15,8-7 16,5-18-16,7-7 15,6-13-15,7-13 16,0-6-16,6-6 16,7-7-1,-1-7-15,1-6 16,-7 0-16,-13 1 16,-12-1-16,-13 0 15,-7-6 1,-13-1-16</inkml:trace>
  <inkml:trace contextRef="#ctx0" brushRef="#br0" timeOffset="169644">21819 15919 0,'0'0'0,"0"0"15,0 0-15,0 0 16</inkml:trace>
  <inkml:trace contextRef="#ctx0" brushRef="#br0" timeOffset="170522.6">23681 16458 0,'0'0'15,"0"0"-15,0 0 16,32 64-16,0 1 16,19 31-1,7 20-15,-7-1 16,-6-12-16,-13-26 15,-13-19-15,-6-19 16,-6-20-16,-7-19 16,0-7-1,0 7-15,-39-122 16,-12-51-16,-20-65 16,-12-44-16,12 12 15,7 32 1,19 45-16,13 33 15,6 38-15,14 38 16,5 26-16,7 13 16,0 7-16,13 6 15,13-7 1,25-6-16,45-6 16,39 0-16,32-7 15,19 0-15,7 7 16,-1 6-1,1 6-15,-7 0 16,-19 7-16,-20 7 16,-18-1-1,-27 7-15,-18 6 16,-14 6-16</inkml:trace>
  <inkml:trace contextRef="#ctx0" brushRef="#br0" timeOffset="171075.66">24162 15976 0,'0'0'15,"0"0"-15,0 0 16,0 0-16,58-64 16,-1 13-1,20-7-15,7 7 16,-1 6-16,1 13 16,-7 19-1,0 13-15,6 19 16,7 26-16,6 45 15,-19 19-15,-25 13 16,-33-13-16,-19-19 16,-19-6-1,-26 6-15,-7-13 16,-12-13-16,0-6 16,13-20-16,6-18 15,6-8 1,14-12-16,5-6 15,8-13-15,-1-13 16,13-13-16,13-13 16,19-19-16,19 0 15,20 12 1,12 21-16,7 18 16,0 26-16,6 13 15,13 19-15,0 6 16,7 7-1</inkml:trace>
  <inkml:trace contextRef="#ctx0" brushRef="#br0" timeOffset="172059.2">16890 18083 0,'0'0'0,"0"0"16,0 0-16,0 0 16,0 0-16,116-45 15,-13 20 1,63-7-16,40 6 15,63 0-15,39 7 16,65 6-16,50 0 16,52 7-1,51-7-15,52 0 16,13 0-16,-1-6 16,0-7-16,-18-6 15,-40 0 1,-31-6-16,-33-14 15,-38-6-15,-51-6 16,-58-7-16,-45 1 16,-58 12-16,-45 7 15,-44 12 1,-46 13-16,-31 1 16,-33 5-16,-19 8 15,-13-1-15</inkml:trace>
  <inkml:trace contextRef="#ctx0" brushRef="#br0" timeOffset="172756.43">20869 18013 0,'0'0'0,"0"0"16,0 0-16,0 0 16,0 0-1,0 0-15,0 0 16,0 0-16,0 0 16,90-45-16,-38 32 15,12 6 1,13 14-16,26 25 15,12 32-15,1 33 16,-27 12-16,-12-6 16,-38-13-1,-26-13-15,-26-13 16,-13 6-16,-38 14 16,-26 6-16,-25-7 15,-39-6-15,0-25 16,-13-20-1,26-19-15,25-20 16,1-18-16,12-14 16,26 1-1,13-7-15,25-7 16,14-6-16,25 1 16,12-8-16,27-5 15,12-1-15,26 26 16,13 32-16,13 26 15,12 26 1,39 25-16,0 13 16,13 7-16,0-7 15</inkml:trace>
  <inkml:trace contextRef="#ctx0" brushRef="#br0" timeOffset="174355.02">26498 16850 0,'0'0'16,"0"0"-16,0 0 15,0 0 1,64-6-16,-19-7 15,19-6-15,13-14 16,13-5-16</inkml:trace>
  <inkml:trace contextRef="#ctx0" brushRef="#br0" timeOffset="174589.24">26716 17499 0,'0'0'16,"0"0"-16,64-13 15,20-19-15</inkml:trace>
  <inkml:trace contextRef="#ctx1" brushRef="#br1" timeOffset="158857.94">27509 17126 0,'40'0'172,"-1"0"-172,0 39 16,0-39-16,1 0 15,-1 0 1,0 0-16,0 0 16,0 0-1,1 0 1,-1 0 0,0 0 77,0 0-77,1 0-16,-1 0 47</inkml:trace>
  <inkml:trace contextRef="#ctx1" brushRef="#br1" timeOffset="160421.51">28255 16930 0,'0'-40'47,"0"1"-32,0 0 1,0-1 31,0 1-32,0 0 1,39 39-16,0 0 16,-39-39 15,40 39 63,-1 117-63,0-77-31,0-1 16,-39 0-16,40 1 15,-40-1-15,39-39 16,-39 39-1,39 0 1,-39 1-16,0 38 16,0-38-16,0-1 15,0 39 1,0-38-16,0-1 16,0 39-16,0-38 15,0-1 1,0 0-16,-39 1 15,0-1 32,-1 0-31,1 0-16,0 1 16,0-40-1,-1 0 16,1 0 1,0-118-32,0 39 15,39 40-15,0 0 16,0-1-16,0 1 16,0 0-1,0 0 16,39-1-15,0 40-16,0-39 16,1 0-16,-1 0 15,0 39 1,0 0-16,1 0 16,-1 0-1,0 39 16,-39 0-15,39 0-16,1 1 16,-1-1-16,0 0 15,0-39-15,-39 39 16,40 1-16,-40-1 16,39-39 15,-39 39-31,39 1 31,0-40-15,1 0-16,-1 39 15,0 0-15,0-39 16,1 39 0,-1-39-1,0 0 1,0 0-1,-39-39-15,39 39 16,-39-39-16,40 39 0</inkml:trace>
  <inkml:trace contextRef="#ctx1" brushRef="#br1" timeOffset="161294.85">29511 16419 0,'-40'0'0,"1"39"63,39 1-48,0-1-15,0 0 0,0 0 31,0 1-31,0-1 16,0 0-16,39 0 16,1-39-16,-40 40 0,0-1 15,0 0-15,0 1 16,0-1 0,0 0-16,-40 0 140,40 1-124</inkml:trace>
  <inkml:trace contextRef="#ctx1" brushRef="#br1" timeOffset="162180.19">29118 16694 0,'40'0'93,"-1"0"-61,0 0-17,0 39 1,0 0-1,1-39 17,-1 0-17,0 0 1,0 0 0,1 0-1,-1 0 16,0 0-15,0 0 0,1 0-1,-1 0 32,0 0-31,0-39-1,1 39 1,-1 0 0</inkml:trace>
  <inkml:trace contextRef="#ctx1" brushRef="#br1" timeOffset="163893.72">29079 17754 0,'39'0'47,"1"0"-32,-1 0 1,0 0-16,0 0 0,-39-39 31,39 39-31,1-39 16,-1 39 15,-39-39-31,39 39 31,-39-40-15,39 40 265,1 0-265,-1 0 31,0-39-32,0 39 1,1 0 15,-1-39-15,0 39 171,0 0-15,1 0 0,-1 0-156,0 0-1,0-40 1,1 1-1</inkml:trace>
  <inkml:trace contextRef="#ctx1" brushRef="#br1" timeOffset="165775.43">30453 16812 0,'0'-40'32,"39"1"139,0 0-155,0 39 0,1 0 46,-1 0-15,0 0-31,0 0 15,0 39 0,1 0-31,-1 40 16,0 0-16,0-79 15,-39 39-15,40 0 16,-40 0-16,0 1 16,0-1-1,0 0 1,0 1 0,0-1-16,0 0 15,0 0-15,0 1 16,0-1-16,0 0 15,0 0-15,0 1 16,0-1-16,0 0 31,-40-39-31,1 0 32,0 0-17,0 0-15,-1 0 16,1 0-1,0 0 17,0 0-17,0 0 1,-1-39-16,1 0 0,39-1 16,0 1-16,-39 39 15,39-39-15,0 0 16,0-1-16,0 1 15,0 0 1,0 0-16,39-1 16,0 40-1,-39-39-15,40 0 16,-1 39-16,-39-40 16,39 1-16,0 39 31,79 0 31,-118 39-46,39 1-16,0-1 16,1 0-16,-1 1 15,0-1-15,-39 0 16,39 0-1,1 1-15,-1-1 16,-39 0-16,0 0 16,39-39 31,0 40-32,1-40 1,-1 0 62,0 0-47,0 0-15</inkml:trace>
  <inkml:trace contextRef="#ctx1" brushRef="#br1" timeOffset="166605.88">31512 16890 0,'-39'0'0,"39"40"125,0 38-125,0-39 16,0 1-16,0 38 16,0-38-16,0-1 15,0 0 16,0 0-15,39-39 0,0 0-1,-39 40-15,40-40 32,-1 0-17,-39 39 16,39-39 16,0 0-31,1 0-16,-40-39 78,0-1-47,0 1-15,-40 0-16,1 39 16,0-118-16</inkml:trace>
  <inkml:trace contextRef="#ctx1" brushRef="#br1" timeOffset="167045.78">31237 16262 0,'0'39'31,"0"0"-15,0 1 0,0-1-16</inkml:trace>
  <inkml:trace contextRef="#ctx1" brushRef="#br1" timeOffset="168759.51">32101 17165 0,'0'40'0,"0"-1"0,0 0 16,0 0-1,0 1-15,0 38 16,0-39-16,0 1 16,0-80 155,0-38-171,0-1 16,0-38-16,-40-41 16,40 41-16,-39-1 15,0 0-15,0-39 16,0 39-16,-1 39 16,40 1-16,-39-1 15,0 1-15,39 38 16,-39 1-16,39 0 15,-40 0-15,40-1 16,-39 1 0,39 0-16,-39 0 15,117 39 110,-38 0-109,38 0-16,1 0 16,-1 0-16,40 0 15,-1 0-15,1 0 16,-39 0-16,-40 0 15,0 0-15,0 0 16,1 0 0,-1 0-1,0 0-15,0 0 16,1 0-16,-1-40 16,0 40-1,-39-39 1,39 39 31,1 0-32,-1 0 1,0 0 0,-39 39-1,39-39 1,1 0-16,-1 0 62,0 0-46,0 0 15,-39 40 47,0-1-62,0 0 0,0 0-1,0 1-15,0-1 16</inkml:trace>
  <inkml:trace contextRef="#ctx1" brushRef="#br1" timeOffset="169967.9">32768 16458 0,'-39'0'0,"-1"0"47,40-39 31,0 0-62,0-1-1,40 40 1,-1-39-16,-39 0 16,39 39-16,0 39 78,1 0-63,-1-39-15,-39 40 16,39-1-16,0 0 16,-39 1-16,0 38 15,40-39 1,-40 1-16,0-1 15,0 39 1,0 1-16,0 0 0,0 38 16,0 1-16,0-39 15,0-1-15,0-38 16,0-1-16,0 0 16,-40-39 30,1 0-30,0 0-16,0-39 16,-1 0-16,40-1 15,-39 1-15,0 0 16,0 0-16,-1-1 16,40-38-16,0 38 15,0 1-15,0 0 16,0 0-1,40 39 79,-1 0-94,0 39 16,0 0-1,1 40-15,-1-40 16,0 0-16,0-39 16,1 40-16,-40-1 15,0 0-15,39 0 16,0 1 0,-39-1-1,39-39-15,1 39 16,-1-39 31,-39 39-32,0 1 1,0-1-16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740" units="cm"/>
          <inkml:channel name="Y" type="integer" max="6604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1-06-11T16:58:39.40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15620 8615 0,'0'0'0,"0"0"32,0 0-32,0 0 0,12-64 0,-12 32 15,13 0 1,0 0-16,13-1 15,-13 1-15,12 7 16,-12 5-16,13 1 16,12 6-1,14 0-15,25 7 16,51 6-16,65 0 16,76 6-16,78 1 15,38 6 1,51-7-16,13-6 15,14 0-15,11-6 16,-24-1-16,-14 7 16,-25 0-16,-13 0 15,-26 13 1,-13 0-16,-12 0 16,-39 6-16,-38-6 15,-33 0-15,-25 0 16,-45-1-1,-26-5-15,-26 6 16,-18-7-16,-27 1 16,-12-1-16,-13 0 15,-13 1 1,-13-7-16,-6 0 16,-6 0-16,-7 0 15,0 0-15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740" units="cm"/>
          <inkml:channel name="Y" type="integer" max="6604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1-06-11T16:53:26.969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91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1" timeString="2021-06-11T16:59:41.417"/>
    </inkml:context>
  </inkml:definitions>
  <inkml:trace contextRef="#ctx0" brushRef="#br0">12077 8422 0,'0'0'0,"0"0"0,0 0 0,0 0 15,0 0-15,0 0 16,0 0 0,0 0-16,77-32 15,-39 19-15,14-6 16,-1 0-16,13 0 15,13-7 1,13 0-16,13 1 16,0-1-16,25 0 15,-13 1 1,1 5-16,-13 1 31,-13 6-31,-26 0 0,0 0 0,-13 7 16,1 0-16,-27-1 15,1 1-15,0-1 16,-1 1 0,-12-1-16,13-5 15</inkml:trace>
  <inkml:trace contextRef="#ctx0" brushRef="#br0" timeOffset="928.26">13206 7472 0,'0'0'15,"0"0"-15,0 0 16,0 0-16,0 0 16,0 0-1,0 0-15,0 0 16,0 0-16,0 0 16,-12 64-16,12-58 15,0 1 1,0-1-16,0 1 15,0-1-15,0 1 16,12-1-16,-12 0 16,13 7-16,13 0 15,13 6 1,25 7-16,0 0 16,26-1-16,12 1 15,1 0-15,0-7 16,-1-6-1,-12-7-15,-13 1 16,-12-1-16,-1-6 16,-26 0-16,1 0 15,-14 0 1,-12 7-16,0-1 16,0 0-16,0 1 15,-13 6-15,0 0 16,0 6-1,-26 13-15,0 13 16,-12 6-16,-13 7 16,-1 6-16,1 7 15,12-7-15,1-6 16,12-7 0,13-12-16,0-7 15,1-13-15</inkml:trace>
  <inkml:trace contextRef="#ctx0" brushRef="#br0" timeOffset="3481.71">16313 6707 0,'0'0'15,"0"0"-15,0 0 16,0 0-16,0 0 16,0 0-16,0 0 15,0 0 1,0 0-16,0 65 16,0-27-16,13 14 15,-13 12-15,12 26 16,1 19-1,0 13-15,0 13 16,0-7-16,0-18 16,-1-21-16,1-11 15,-13-14 1,13-6-16,-13-7 16,13-6-16,-13-7 15,13-5-15,-13-8 16,13-5-1,-13-8-15,0-5 16,0-7-16,0 0 16,0 0-16,0 0 15,0 0-15,-90-122 16,38 51-16,1-6 16,-13 6-1,0 20-15,0 19 16,12 19-16,-12 19 15,0 20 1,-26 19-16,0 26 16,0 6-16,0 6 15,39-12-15,0 0 16,25-14 0,26-5-16,0-7 15,13 0-15,25-7 16,14-12-16,12-7 15,0-12-15,26-14 16,0-12 0,25-7-16,-12 1 15,0-1-15,-13 0 16,-1 1-16,-12 5 16,-12 1-16,-14 6 15,0 0 1,-12 0-16,-14 1 15,14-1-15,-13-6 16,12-7-16</inkml:trace>
  <inkml:trace contextRef="#ctx0" brushRef="#br0" timeOffset="4225.71">17481 8172 0,'0'0'16,"0"0"-1,0 0-15,0 0 16,0 0-16,0 0 15,0 0-15,0 0 16,77-6 0,-26-7-16,26-7 15,0-5-15,0-14 16,0-6-16,-13-6 16,-12-7-16,-1-6 15,-12 0 1,-1-1-16,-25 7 15,0 7-15,-13 13 16,0-1-16,-13 7 16,-13 6-1,1 7-15,-14 6 16,1 7-16,-27 12 16,1 20-16,-26 32 15,1 19-15,12 19 16,12 0-1,14 1-15,25-14 16,1-12-16,12-7 16,13-6-16,13 0 15,0 0 1,12-7-16,27-6 16,12-13-16,13-13 15,13-19-15,12-13 16,14-6-1,-1-7-15,14-6 16,-14-6-16</inkml:trace>
  <inkml:trace contextRef="#ctx0" brushRef="#br0" timeOffset="5018.18">19175 7851 0,'0'0'0,"0"0"15,0 0-15,0 0 16,0 0 0,0 0-16,13 70 15,0-31-15,0 12 16,0 14-16,12 12 15,1-7 1,0-12-16,-14-13 16,1-6-16,0-14 15,0-12-15,-13-13 16,0 0 0,0 0-16,0 0 15,0 0-15,0 0 16,-26-135-16,26 71 15,0-7-15,13-6 16,13 7 0,-1 5-16,27 14 15,-1 19-15,0 19 16,1 13-16,12 19 16,26 13-1,0 13-15,-13 13 16,0 0-16,-13 0 15,-13 6-15,1 0 16,-1-6-16,-13-6 16,-12-14-1,13-19-15,-1-12 16</inkml:trace>
  <inkml:trace contextRef="#ctx0" brushRef="#br0" timeOffset="5615.39">20972 7754 0,'0'0'15,"0"0"-15,0 0 16,0 0-16,0 0 15,0 0 1,0 71-16,13-39 16,0 7-16,0-1 15,0 7-15,25 0 16,1 0-16,-1-6 16,13-7-1,14-6-15,-1-7 16,13-13-16,0-6 15,0-13-15,0-6 16,0-13 0,-13-13-16,-13-6 15,-25-7-15,-26-6 16,-13-7-16,-25-6 16,-27-7-1,-24 14-15,-14 25 16,0 25-16,13 27 15,1 19-15,-1 25 16,13 13-16,25 7 16</inkml:trace>
  <inkml:trace contextRef="#ctx0" brushRef="#br0" timeOffset="6677.73">22596 7722 0,'0'0'0,"0"0"15,0 0-15,0 0 16,38 97-16,-5-40 16,5 8-16,7-1 15,0 0 1,0-12-16,-13-7 16,-6-13-16,-1-7 15,-6-5-15,-6-8 16,-6 1-1,-1-6-15,-6-7 16,0-7-16,0 7 16,0 0-16,0 0 15,-26-180-15,20 65 16,6-14 0,13 7-16,0 20 15,6 24-15,7 27 16,-1 25-16,7 26 15,13 26 1,26 51-16,25 58 16,7 32-16,-7 6 15,-12-6-15,-20-19 16,-13-19 0,-12-33-16,-14-25 15,-5-20-15,-8-19 16,-5-13-16,-7-12 15,0-14-15,0 7 16,0 0 0,-26-141-16,13 32 15,7-26-15,6-13 16,13-25-16,6 6 16,19 19-16,7 33 15,0 31 1,0 33-16,0 31 15,7 27-15,12 38 16,26 58 0,6 51-16,-6 13 15,-13-7-15,-13-18 16,-19-27-16,-7-31 16,-6-26-16,-6-33 15</inkml:trace>
  <inkml:trace contextRef="#ctx0" brushRef="#br0" timeOffset="7326.05">25574 8011 0,'0'0'0,"0"0"16,0 0-1,0 0-15,0 0 16,0 0-16,83 0 16,-19 0-16,26-6 15,13 0-15,13-1 16,-1-6 0,-6 0-16,-6-6 15,-13-7-15,-20-6 16,-6-6-1</inkml:trace>
  <inkml:trace contextRef="#ctx0" brushRef="#br0" timeOffset="7607.1">25773 8500 0,'0'0'16,"0"0"-16,0 0 16,0 0-16,0 0 15,96-20 1,-19-5-16,26-14 15,19-6-15,19 7 16,7-1 0</inkml:trace>
  <inkml:trace contextRef="#ctx0" brushRef="#br0" timeOffset="8350.52">28783 7722 0,'0'0'0,"0"0"16,0 0-16,-52 71 15,20-13-15,-6 19 16,-1 13-16,14 13 16,5 19-1,14 0-15,19-7 16,13 1-16,12-13 16,13-20-16,7-19 15,13-19 1,-1-25-16,7-20 15,13-20-15,13-37 16,0-27-16,-14-19 16,-31-6-16,-26 6 15,-19 13 1,-19 7-16,-26-13 16,-20-7-16,-25 0 15,-13 19-15,-12 20 16,-1 32-16,7 19 15,6 7 1,6 6-16</inkml:trace>
  <inkml:trace contextRef="#ctx0" brushRef="#br1" timeOffset="32047.77">9317 10478 0,'0'0'0,"0"0"31,0 0-31,0 0 0,0 0 16,0 0-16,0 0 15,0 0-15,0 0 16,0 0-16,0 0 16,0 0-1,0 0-15,0 64 16,13-57-16,-13-1 16,13 0-16,-13 1 15,13-1 1,12 7-16,1 0 15,13 6-15,12 1 16,26 5-16,0 7 16,26 0-1,12 1-15,1-1 16,-1 6-16,1 1 16,-1 6-16,1 0 15,-26-7 1,-1 1-16,1-7 15,-25-6-15,-1-1 16,0-5-16,-26-8 16,1 1-1,-1-6-15,-12-1 16,-13 1-16,0-1 16,0-6-16,-13 0 15</inkml:trace>
  <inkml:trace contextRef="#ctx0" brushRef="#br1" timeOffset="33016.12">11076 10452 0,'0'0'0,"0"0"16,0 0 0,0 0-16,0 0 15,0 0-15,0 0 16,0 0-16,0 0 16,0 0-1,0 0-15,0 0 16,0 0-16,0 0 15,0 0-15,0 0 16,64 97 0,-13-33-16,1 19 15,12 7-15,0 0 16,0-13-16,-13-6 16,-12-13-1,0-13-15,-14-7 16,-12-12-16,0 0 15,0-7-15,0-6 16,-13 0-16,0-1 16,-13 1-1,0 7-15,-13 5 16,-12 7-16,-27 13 16,-24 7-16,-14-1 15,-13 7 1,14 0-16,12-7 15,13-6-15,13-13 16,12-6-16,27-7 16,-1-6-16,13-7 15,13-6 1</inkml:trace>
  <inkml:trace contextRef="#ctx0" brushRef="#br1" timeOffset="33671.07">12372 10671 0,'0'0'15,"0"0"-15,0 0 16,0 0-16,0 0 16,0 0-16,0 0 15,64 102 1,-12-31-16,-1 19 16,0 6-16,14 1 15,12-1-15,0 13 16,25 20-16,14 12 15,-1-6 1,1-13-16,-13-19 16,-26-26-16,-13-19 15,-13-20-15,-12-12 16,-1-13 0,-25-13-16,13-20 15</inkml:trace>
  <inkml:trace contextRef="#ctx0" brushRef="#br1" timeOffset="34023.32">13604 10401 0,'0'0'0,"0"0"16,0 0-16,-64 77 15,13 26 1,-13 38-16,-13 20 16,0-14-1,-13-18-15,13-14 16,0-12-16,0-6 15,13-1-15,-1-6 16,1 0-16,0-13 16,13-6-16,12-14 15,14-12 1,12-19-16</inkml:trace>
  <inkml:trace contextRef="#ctx0" brushRef="#br1" timeOffset="34725.21">14208 11120 0,'0'0'16,"0"0"-16,0 0 15,0 0 1,0 0-16,0 0 16,0 0-16,0 0 15,0 0-15,77 45 16,-26-38-16,13-1 15,26-6 1,0-6-16,25-7 16,27-6-16,-14-1 15,-12-5-15,-1-1 16,-25 7-16,-26-1 16,-13 8-1,-12 5-15,-13 1 16,-1-1-16,-12 1 15,-13-1-15,0 1 16</inkml:trace>
  <inkml:trace contextRef="#ctx0" brushRef="#br1" timeOffset="35097.24">14028 11602 0,'0'0'16,"0"0"-16,0 0 15,0 0-15,0 0 16,0 0-1,103 13-15,-39-19 16,13-7-16,26-7 16,-1-5-16,1-1 15,-13 0 1,12 1-16,-12-1 16,13 0-16,0 1 15,-1-1-15,-12 0 16,-13 0-1,0 1-15,0-7 16</inkml:trace>
  <inkml:trace contextRef="#ctx0" brushRef="#br1" timeOffset="35917.55">16659 10414 0,'0'0'0,"0"0"16,0 0-16,0 0 15,0 0 1,13 115-16,-13-18 16,-13 18-16,13 1 15,-13 0-15,13-20 16,0-13 0,0-5-16,26-8 15,0-6-15,12-6 16,14-6-16,12-14 15,26-12 1,0-20-16,25-12 16,26-20-16,0-12 15,-12-20-15,-1-13 16,-25-25-16,-26-20 16,-26 1-1,-25-1-15,-26 20 16,-26-7-16,-25 13 15,-39 0-15,-25 19 16,-14 13-16,-25 20 16,13 19-1,0 19-15,0 13 16,25 12-16,39 14 16,51-1-16</inkml:trace>
  <inkml:trace contextRef="#ctx0" brushRef="#br1" timeOffset="-166049.52">15761 1864 0,'0'0'0,"0"0"0,0 0 16,0 0-16,0 0 15,0 0-15,0 0 16,0 0-16,0 0 16,0 0-1,0 0-15,77-77 16,-39 38-16,14-12 16,12 0-16,0-1 15,13 1-15,-13 12 16,0 14-1,-12 12-15,12 0 16,-13 13 0,-12 13-16,12 13 31,0 12-31,1 13 0,-27 14 0,1 12 16,-13 0-16,-13 13 15,-13 13-15,-13-1 16,-25 14-16,-13 0 15,0-1 1,-13-25-16,13-13 16,-1-25-16,1-1 15,13-12-15,12-14 16,1 1 0,-1 0-16,14-14 15,12 1-15,-13 0 16,13 0-16,13-13 15,-12 13-15,12-13 16,-13 13 0,13-13-16,0 0 15,0 0-15,0 0 16,0 0-16,0 0 16,13 0-1,-1 0-15,14 0 16,25 0-16,14 0 15,12 13-15,25-13 16,1 0-16,0 12 16,-14-12-1,1 0-15,-13 0 16,-12 0-16,-14 0 16,-13 0-16,1 0 15,-1 0 1,1 0-16</inkml:trace>
  <inkml:trace contextRef="#ctx0" brushRef="#br1" timeOffset="-165442.85">17455 1787 0,'0'0'0,"0"0"16,0 0-1,0 0-15,0 0 16,0 0-16,0 0 15,0 0-15,0 0 16,0 0-16,0 0 16,0 0-1,0 0-15,39 116 16,38-14-16,25 14 16,-12 13-16,0-27 15,-13-12 1,-13-26-16,0 1 15,-12-27-15,-1 1 16,0-14-16,-12 1 16,-1-13-1,1 0-15,-13 0 16,-13-13-16,-1 0 16,1 0-16,-13-13 15</inkml:trace>
  <inkml:trace contextRef="#ctx0" brushRef="#br1" timeOffset="-165073.81">18277 1774 0,'0'0'16,"0"0"-16,0 0 16,0 0-16,0 0 15,0 0-15,0 0 16,-52 77 0,27-25-16,-14 25 15,-12 13-15,-1 12 16,1 14-16,0-13 15,-1-13-15,1-13 16,13 0 0,-1-13-16,13-12 15,-12-14-15,12 13 16,1-12-16,12-13 16,0 12-16</inkml:trace>
  <inkml:trace contextRef="#ctx0" brushRef="#br1" timeOffset="-164511.27">19111 1915 0,'0'0'0,"0"0"16,0 0-16,0 0 15,0 0-15,0 0 16,0 0 0,26 90-16,-14-25 15,14 25-15,0 12 16,0 1-16,-1 0 16,1-13-16,-13-13 15,12-13 1,-12-12-16,0-1 15,0-25-15,-13-1 16,0-25-16</inkml:trace>
  <inkml:trace contextRef="#ctx0" brushRef="#br1" timeOffset="-164154.72">18533 2571 0,'0'0'0,"0"0"15,0 0-15,0 0 16,0 0-16,116 25 15,-39-12 1,26 0-16,-1-13 16,1 0-16,25-13 15,-12 13-15,-1-13 16,-12 1 0,-13 12-16,-13-13 15,-13 13-15,0-13 16,-25 13-16,-14-13 15,-12 13-15</inkml:trace>
  <inkml:trace contextRef="#ctx0" brushRef="#br1" timeOffset="-163474.43">20613 1247 0,'0'0'16,"0"0"-16,0 0 15,0 0 1,0 0-16,-52 103 16,27-51-16,-1 25 15,0 0-15,-12 26 16,12 12-16,1 14 15,12-1 1,13 13-16,0-25 16,13-13-16,12 0 15,14-26-15,12 0 16,0-26 0,14-12-16,12-14 15,-13 1-15,0-26 16,-13 0-16,1-13 15,-14 0 1,14-25-16,-27-1 16,1 1-16,-26-14 15,0 1-15,-26-13 16,1 12-16,-27 14 16,1 12-1,-1 26-15,-12 0 16,0 26-16,13 12 15,-1 14-15,14-1 16,12 1 0,13-27-16,1 1 15,12-13-15,0 0 16</inkml:trace>
  <inkml:trace contextRef="#ctx0" brushRef="#br1" timeOffset="-163009.64">21652 1877 0,'0'0'0,"0"0"16,0 0-16,0 0 15,0 0 1,0 0-16,0 0 16,0 0-16,65 0 15,-27 0-15,14 0 16,12 0-16,-13 0 16,13 0-1,-12 0-15,-1 0 16,0 0-16,-12 0 15,-14 0-15,1 0 16,0 0-16</inkml:trace>
  <inkml:trace contextRef="#ctx0" brushRef="#br1" timeOffset="-162738.8">21794 2442 0,'0'0'16,"0"0"-16,0 0 16,0 0-16,0 0 15,0 0-15,64-13 16,-26 13-16,14-12 15,12-14 1,0 13-16,0-13 16,-12 13-16,-14-12 15</inkml:trace>
  <inkml:trace contextRef="#ctx0" brushRef="#br1" timeOffset="-162143.17">23064 1235 0,'0'0'15,"0"0"-15,0 0 16,0 0-16,0 0 16,-6 77-16,0-39 15,-1 14 1,-6-1-16,1 13 15,-1 0-15,0 14 16,0 11-16,7 1 16,6 0-1,12 0-15,14 13 16,13-13-16,6-13 16,12-13-16,7-25 15,1-13-15,-1-26 16,0 0-1,7-26-15,6-26 16,0-12-16,-13-13 16,-19 0-16,-20 0 15,-18 13-15,-14-13 16,-18 0 0,-20-13-16,-26-13 15,-19 13-15,-6 0 16,-19 26-1,-1 0-15,13 12 16,14 14-16</inkml:trace>
  <inkml:trace contextRef="#ctx0" brushRef="#br1" timeOffset="-155278.81">19047 3958 0,'0'0'0,"0"0"15,0 0-15,0 0 16,0 0 0,0 0-16,0 0 15,0 0-15,0 0 16,0 0-16,0 0 15,0 0 1,0 0-16,0 0 16,77 0-16,-64 0 15,12 13-15,14-13 16,12 13-16,1-13 16,12 13-1,0-13-15,0 0 16,0 0-16,-12 0 15,-1 0-15,0 0 16,-12 0 0,-1 0-16,1 0 15,-1 0-15,1-13 16,-1 13-16,1 0 16,-14-13-1,1 13-15,0-13 16,-13 13-16,12-13 15,-12 0-15</inkml:trace>
  <inkml:trace contextRef="#ctx0" brushRef="#br1" timeOffset="-154426.68">20805 3149 0,'0'0'0,"0"0"15,0 0-15,0 0 16,0 0-16,0 0 16,0 0-1,0 0-15,0 0 16,0 77-16,-13-39 15,13 1-15,-12-1 16,-1 27-16,0-1 16,0-13-16,0 14 15,13-14 1,13 0-16,0 14 16,25 12-16,1 0 15,25-13-15,0 0 16,1 0-1,12-25-15,-13-13 16,-13-1-16,0-25 16,1 0-16,-14 0 15,1-12 1,-1-14-16,-12 13 16,-13-13-16,0 13 15,-13-12-15,0 25 16,0 0-1,0 0-15,-90-90 16,51 77-16,-12 13 16,-13 0-16,0 0 15,-1 26-15,1-1 16,0 14 0,26-1-16,12 1 15,13 0-15,0-27 16</inkml:trace>
  <inkml:trace contextRef="#ctx0" brushRef="#br1" timeOffset="-153884.87">22217 3637 0,'0'0'0,"0"0"15,0 0 1,0 0-16,0 0 16,0 0-16,0 0 15,103 26-15,-45-13 16,12-13 0,14 12-16,-1-12 15,-6 13-15,0-13 16,-13 0-16,-6 13 15,-13-13 1,-13 0-16,-6-13 16</inkml:trace>
  <inkml:trace contextRef="#ctx0" brushRef="#br1" timeOffset="-153332.41">23437 2995 0,'0'0'0,"0"0"15,0 0-15,0 0 16,-13 90-1,0-39-15,0 13 16,0 13-16,0 0 16,7 0-16,6-12 15,6 12 1,7 0-16,13 0 16,13 13-16,12-13 15,13-13-15,13 0 16,13-12-1,0-14-15,0-25 16,-13 0-16,0-26 16,-7 0-16,-6 0 15,-6-12-15,-13-1 16,-13 0 0,-13 1-16,-12-1 15,-7 0-15,0 26 16,0 0-16,0 0 15,0 0-15,0 0 16,-180-51 0,103 77-16,-6-1 15,6 14-15,13-1 16,12 1-16,20-1 16</inkml:trace>
  <inkml:trace contextRef="#ctx0" brushRef="#br1" timeOffset="-152621.5">21101 1119 0,'0'0'0,"0"0"16,0 0-1,0 0-15,0 0 16,0 0-16,0 0 15,-13 77-15,-13 0 16,-25 26 0,-26 38-16,-39 52 15,-12 38-15,-13 39 16,-1-13-16,1 0 16,0-26-16,13-13 15,-1-25 1,27-39-16,12-38 15,13-26-15,25-13 16,14-26-16,12-25 16,13 0-1</inkml:trace>
  <inkml:trace contextRef="#ctx0" brushRef="#br1" timeOffset="-152285.77">21460 3431 0,'0'0'0,"0"0"16,0 0-16,-51 78 15,-14-14-15,-37 39 16,-39 25 0,-26 39-16,-13 26 15,0 25-15,13-25 16,13-26-16,13-26 16,26-12-1,-1-14-15,39-25 16,13-26-16,25-25 15</inkml:trace>
  <inkml:trace contextRef="#ctx0" brushRef="#br1" timeOffset="-150988.18">25895 836 0,'0'0'15,"0"0"-15,0 0 16,0 0-16,0 0 16,0 0-1,0 0-15,0 0 16,0 0-16,96-51 15,-32 38-15,13 0 16,7 0 0,-1 13-16,-6-12 15,-6 12-15,-7 12 16,0 1-16,0 0 16,-12 26-1,-8-1-15,-11 26 16,-14 1-16,-13 25 15,-19 0-15,-12 25 16,-20-12-16,-19 13 16,-7-27-1,0-11-15,7-1 16,6-26-16,14 0 16,5-12-16,13-13 15,7-14 1,6 14-16,7-13 15,6-13-15,6 13 16,14-13-16,12 13 16,19-13-16,26 0 15,19-13 1,13 13-16,7 0 16,6 0-16,0 0 15,-13 0-15,-13 0 16,-12 0-1,-7 13-15,-13-13 16,-6 0-16,-7 0 16,-6 0-16,0-13 15</inkml:trace>
  <inkml:trace contextRef="#ctx0" brushRef="#br1" timeOffset="-150582.52">27557 926 0,'0'0'0,"0"0"16,0 0-1,0 0-15,0 0 16,0 0-16,103 77 16,-33-12-16,20 25 15,19 38 1,7 0-16,-7-12 15,-6-13-15,-14-13 16,-5 0-16,-7-26 16,-13 0-16,-13-25 15,-12-1 1,-13-25-16,-7-13 16</inkml:trace>
  <inkml:trace contextRef="#ctx0" brushRef="#br1" timeOffset="-150262.14">28443 875 0,'0'0'16,"0"0"-16,0 0 15,0 0 1,0 0-16,-20 64 16,-5-13-16,-7 27 15,-13 12-15,-7 12 16,-5 1 0,-1 0-16,6-13 15,14-13-15,6 0 16,6-13-16,7 0 15,0-25-15,12-1 16,7-25 0</inkml:trace>
  <inkml:trace contextRef="#ctx0" brushRef="#br1" timeOffset="-149847.83">29450 1440 0,'0'0'0,"0"0"15,0 0 1,0 0-16,0 0 16,0 0-16,97-38 15,-33 25-15,6-13 16,1 0-16,0 14 15,-7-1 1,-13 13-16,-6-13 16,-7 13-16,-5 0 15,-8-13-15,-6 13 16</inkml:trace>
  <inkml:trace contextRef="#ctx0" brushRef="#br1" timeOffset="-149574.9">29784 1903 0,'0'0'16,"0"0"-16,0 0 15,0 0-15,77 25 16,-38-25-16,12 0 16,13 0-1,7-13-15,6-12 16,0 12-16,-7-13 16,-6 1-16</inkml:trace>
  <inkml:trace contextRef="#ctx0" brushRef="#br1" timeOffset="-149031.4">30792 1774 0,'0'0'0,"0"0"16,0 0-16,0 0 15,0 0-15,0 0 16,64 13-16,-13-13 16,20 0-1,12 0-15,7 0 16,0 0-16,0 0 16,-13-13-16,-13 13 15,-13 0-15,-6-13 16,-6 0-1,-7 1-15</inkml:trace>
  <inkml:trace contextRef="#ctx0" brushRef="#br1" timeOffset="-148451.72">32563 541 0,'0'0'15,"0"0"-15,0 0 16,0 0-16,0 0 15,-71 103-15,46-39 16,-7 13 0,-7 26-16,1 12 15,-1 14-15,7-1 16,6-12-16,7-13 16,13-13-1,12 0-15,26 25 16,26 14-16,32-1 15,25-12-15,14-39 16,-7-26-16,-20-25 16,-12-26-1,0-26-15,0-12 16,-13-14-16,-19-12 16,-20 0-16,-19 12 15,-12 1 1,-14 0-16,-12-1 15,-13 14-15,-19-1 16,-14 26-16,-18 0 16,-7 26-16,-19 0 15,-6 26 1,5 12-16,21 26 16,18-13-16</inkml:trace>
  <inkml:trace contextRef="#ctx0" brushRef="#br1" timeOffset="-147183.97">25901 2494 0,'0'0'15,"0"0"-15,0 0 16,0 0-16,103 0 16,0-13-16,63 0 15,59-13 1,45-12-16,18 12 15,-5 0 1,-1 1-16,-19-1 16,-19 0-16,-38 1 15,-27 12-15,-38-13 16,-19 13-16,-25 13 16,-27-13-16,-18 13 15,-20-13 1</inkml:trace>
  <inkml:trace contextRef="#ctx0" brushRef="#br1" timeOffset="-146592.77">27011 3020 0,'0'0'0,"0"0"16,0 0-16,0 0 15,116-38-15,-13 12 16,25-12-16,13 12 15,-6 0-15,-19 0 16,-27 26 0,-18 0-16,-7 13 15,-13 13-15,-12 25 16,-20 14-16,-19 25 16,-19 38-1,-32 13-15,-26 14 16,-20-14-16,-12-38 15,7-13-15,12-13 16,19-26 0,20-12-16,12-14 15,20-12-15,13-13 16,6 0-16,6 0 16,-6 0-1,0 0-15,141-26 16,-38 14-16,25-14 15,13 13-15,7 0 16,0 0-16,-7 0 16,-19 1-1,-7-1-15,-6-13 16,7-12-16</inkml:trace>
  <inkml:trace contextRef="#ctx0" brushRef="#br1" timeOffset="-145971.73">31465 2892 0,'0'0'0,"0"0"16,0 0-16,71 0 15,13 0 1,31 0-16,39 0 16,26 0-16,6 0 15,6 0-15,-25-13 16,-19 13-1,-26-13-15,-19 13 16,-20-13-16,-12 13 16,-20-13-16,-6 13 15,-13-12 1,-6 12-16</inkml:trace>
  <inkml:trace contextRef="#ctx0" brushRef="#br1" timeOffset="-145471.64">32094 3868 0,'0'0'0,"0"0"15,0 0-15,0 0 16,71-25 0,-7-14-16,20 0 15,12 1-15,-6 12 16,-20 13-16,-12 13 16,-19 13-16,-14 13 15,-12 0 1,-13 12-16,-13 14 15,-25 37-15,-26 14 16,-20 0-16,7 0 16,13-13-1,19-13-15,13-26 16,19-12-16,7-14 16,6-12-16,13 13 15,6-13-15,13 12 16,19-12-1,26 0-15,20-13 16,5 0-16,7 0 16,7-13-1,-20-12-15,-6 12 16,-7-13-16</inkml:trace>
  <inkml:trace contextRef="#ctx0" brushRef="#br1" timeOffset="-143945.37">26184 2712 0,'0'0'16,"0"0"-16,0 0 16,0 0-16,51-141 15,32-26-15,46-116 16,31-51-1,7 0-15,-7 0 16,-6 51-16,-25 39 16,-20 39-16,-26 38 15,-18 38-15,-21 52 16,-18 26 0,-7 12-16,-12 26 15</inkml:trace>
  <inkml:trace contextRef="#ctx0" brushRef="#br1" timeOffset="-143323.73">27377 5012 0,'0'0'0,"0"0"16,0 0-16,58-103 16,19-51-1,26-90-15,19-90 16,0-13-1,-13 13 1,-7 51-16,-5 39 0,-20 64 16,-20 26-16,-12 51 15,-13 39-15,-6 13 16,-7 12-16,-12 13 16,-7 13-1</inkml:trace>
  <inkml:trace contextRef="#ctx0" brushRef="#br1" timeOffset="-139162.56">1718 17666 0,'0'0'0,"0"0"0,0 0 0,0 0 15,0 0-15,0 0 16,0 0-1,0 0-15,0 0 16,0 0-16,-64-45 16,26 0-1,-26-19-15,-13-7 16,-13 0-16,0 14 16,13 18-16,13 13 15,-1 20-15,1 12 16,0 26-1,-13 33-15,-13 31 16,26 32-16,13 27 16,38 18-16,13 1 15,26-7-15,-1-26 16,14-19 0,12-32-16,0-32 15,1-20-15,12-25 16,-13-19-16,13-20 15,26-38 1,-13-33-16,0-12 16,-12 6-16,-27 13 15,-12 26-15,-13 13 16,-1 12 0,-12 14-16,0 5 15,0 7-15,0 1 16,0 5-16,0 1 15,0 6-15,0 6 16,0 7 0,13 13-16,0 32 15,26 25-15,12 13 16,26 7-16,0-13 16,13-19-1,0-20-15,25-12 16,1-26-16,25-26 15</inkml:trace>
  <inkml:trace contextRef="#ctx0" brushRef="#br1" timeOffset="-138704.93">2925 16426 0,'0'0'0,"0"0"16,0 0-16,0 0 15,0 0-15,38 71 16,27-7 0,25 58-16,38 58 15,13 45-15,-13 6 16,-25-32-16,-26-25 15,-38-20-15,-27-7 16,-12-5 0,-25-7-16,-14-7 15,-12-6-15,-13-19 16,12-7-16,14-6 16</inkml:trace>
  <inkml:trace contextRef="#ctx0" brushRef="#br1" timeOffset="-138102.28">5531 16266 0,'0'0'0,"0"0"15,0 0-15,0 0 16,0 0 0,38 83-16,26-12 15,39 38-15,25 45 16,14 32-16,12 13 16,12-6-1,-24-32-15,-1-39 16,-13-19-16,-12-14 15,-14-11-15,-12-14 16,-13-13 0,-13-6-16,1-13 15,-1-6-15,-13-20 16</inkml:trace>
  <inkml:trace contextRef="#ctx0" brushRef="#br1" timeOffset="-137786.79">7315 15925 0,'0'0'16,"0"0"-1,-26 71-15,0 19 16,-38 51-16,-13 52 16,-13 57-16,-12 20 15,-1 13-15,0-33 16,1-31 0,25-27-16,0-31 15,12-26-15,14-39 16,13-25-16,-1-26 15</inkml:trace>
  <inkml:trace contextRef="#ctx0" brushRef="#br1" timeOffset="-137286.39">8342 16824 0,'0'0'15,"0"0"-15,0 0 16,0 0-16,0 0 15,0 0 1,0 0-16,90 32 16,-39-25-16,26-1 15,13 1-15,0-1 16,12-6 0,-12 0-16,-13-6 15,0-1-15,-13 1 16,-12-1-16,-14 1 15</inkml:trace>
  <inkml:trace contextRef="#ctx0" brushRef="#br1" timeOffset="-136977.14">8444 17557 0,'0'0'0,"0"0"15,0 0-15,0 0 16,0 0-16,65-26 16,-14 13-16,13 0 15,13 0 1,-13 1-16,-12 5 15,-1 7-15,-13 0 16,1 0-16,-13 0 16,-1 0-1,1 0-15,0-6 16</inkml:trace>
  <inkml:trace contextRef="#ctx0" brushRef="#br1" timeOffset="-136434.3">9882 17171 0,'0'0'0,"0"0"16,0 0-16,0 0 15,0 0-15,64 0 16,-12 0-16,37 0 16,14 0-16,13-6 15,-14-1 1,14-5-16,-14-14 16,-12 0-16,0 0 15,-13-6-15</inkml:trace>
  <inkml:trace contextRef="#ctx0" brushRef="#br1" timeOffset="-135599.43">11923 16548 0,'0'0'16,"0"0"-16,0 0 16,0 0-16,0 0 15,0 0 1,0 0-16,0 0 16,51-103-16,26 13 15,13-6-15,13 13 16,-26 18-1,0 20-15,-26 20 16,-25 18-16,0 14 16,-1 12-16,-12 20 15,-13 18 1,0 20-16,-26 26 16,1 13-16,-27 12 15,1 1-15,0-14 16,-1-18-16,14-27 15,-1-18 1,26-27-16,1-5 16,-1-14-16,13-6 15,0 0-15,0 0 16,0 0 0,0 0-16,0 0 15,0 0-15,167-51 16,-116 57-16,13 20 15,13 25 1,0 20-16,-13 12 16,-12 1-16,-14-7 15,-12-6-15,-13-7 16,-13-6-16,-13 0 16,-26 12-1,-12 1-15,-13 0 16,-26-1-16,-13-6 15,-12-12-15,25-14 16,0-12-16,26-13 16,13-13-1,12-7-15,1-12 16</inkml:trace>
  <inkml:trace contextRef="#ctx0" brushRef="#br0" timeOffset="-130785.35">16377 16516 0,'0'0'0,"0"0"16,0 0 0,0 0-16,0 0 15,13 116-15,12 12 16,1 84-16,25 58 16,-12 0-1,-1-39-15,-12-38 16,-13-33-16,0-44 15,-13-26-15,0-26 16,0-19-16,0-13 16,0-13-1,0-6-15,0-6 16,0-7-16,0 0 16,0 0-16,0 0 15,0 0 1,-26-161-16,39 90 15,0-6-15,0 0 16,25 0-16,1 13 16,12 6-1,13 13-15,0 13 16,1 13-16,-1 6 16,0 13-16,0 13 15,0 12-15,0 20 16,-12 20-1,-14 12-15,-25 13 16,-26 6-16,-12 7 16,-27 6-16,-12-6 15,-26-13 1,-12-13-16,-1-19 16,-13-13-16,27-13 15,-1-7-15,25-12 16,27-13-1,-1-13-15</inkml:trace>
  <inkml:trace contextRef="#ctx0" brushRef="#br0" timeOffset="-130065.75">17314 15167 0,'0'0'16,"0"0"-16,0 0 15,0 0 1,-39 64-16,39-32 16,0 7-16,13 12 15,13 20-15,38 45 16,39 70-16,38 58 16,39 39-1,-1 12-15,-12-19 16,-26-25-16,-38-46 15,-39-31-15,-12-26 16,-27-1 0,-25 8-16,-25 18 15,-14 26-15,-25 13 16,-13-13 0,-13 0-16,13-25 15,0-20-15</inkml:trace>
  <inkml:trace contextRef="#ctx0" brushRef="#br0" timeOffset="-107607.95">20446 16638 0,'0'0'0,"0"0"0,0 0 16,0 0-16,0 0 15,0 0 1,-13-90-16,0 13 16,0-26-16,-25-19 15,-1 0-15,1 19 16,-13 14-1,12 24-15,1 14 16,-1 19-16,13 6 16,1 13-16,-1 13 15,0 7-15,1 12 16,-1 19 0,0 33-16,1 38 15,-1 39-15,13 25 16,13 33-16,13 38 15,13 13 1,-1-6-16,1-33 16,0-25-16,-1-33 15,-12-25 1,13-26-16,-13-25 16,-13-13-16,13-14 15,-13-12-15,0-6 16,0-1-16,0-12 15,0 0-15,0-7 16,0-6 0,0-7-16,0-6 15,0 0-15</inkml:trace>
  <inkml:trace contextRef="#ctx0" brushRef="#br0" timeOffset="-107167.08">19470 17627 0,'0'0'16,"0"0"-16,0 0 16,0 0-16,0 0 15,0 0-15,0 0 16,0 0-1,0 0-15,-64 65 16,51-59-16,13 0 16,0 1-16,13-1 15,0-6 1,13 0-16,12 0 16,26-6-16,13-7 15,0-6-15,13-1 16,0 1-16,-26 0 15,0 0 1,-12 6-16,-14 0 16,1 0-16,-1 7 15,-12-1 1,0 1-16,-13-1 16,12 1-16,-12-7 15,13 0-15,12-12 16,14-27-16</inkml:trace>
  <inkml:trace contextRef="#ctx0" brushRef="#br0" timeOffset="-105749.21">21062 16086 0,'0'0'15,"0"0"1,0 0-16,0 0 15,0 0-15,0 0 16,0 0-16,0 0 16,0 0-1,-13 77-15,-12-26 16,-1 20-16,0 12 16,-12 14-16,12 18 15,-13 20-15,14 19 16,12 26-1,0 0-15,13-13 16,13-13-16,0-12 16,12-8-16,1-18 15,0-20 1,-13-12-16,12-13 16,-12-14-16,13-12 15,-13-6-15,0-7 16,-1 0-16,1-6 15,0-7 1,-13-6-16,13-7 16,-13 1-16</inkml:trace>
  <inkml:trace contextRef="#ctx0" brushRef="#br0" timeOffset="-105140.78">21332 16998 0,'0'0'16,"0"0"-16,0 0 15,0 0-15,0 0 16,0 0-16,0 64 16,0-19-1,-13 13-15,13 12 16,-13 8-16,13-8 16,0-6-16,0-12 15,0-1-15,13-6 16,0-6-1,-1-1-15,14-6 16,0-6-16,-1-7 16,1-6-16,0-6 15,-1-7 1,-25 0-16,52-20 16,-27 7-16,1-6 15,-13-6-15,0-14 16,-13-6-1,0-13-15,0-12 16,-13-14-16,-13 1 16,13-1-16,-12 13 15,-1 14-15,0 12 16,1 6 0,-1 13-16,13 7 15,-12 6-15,-1 7 16,13 6-16,0 0 15,13 0 1,0 0-16</inkml:trace>
  <inkml:trace contextRef="#ctx0" brushRef="#br0" timeOffset="-104363.4">21858 15938 0,'0'0'15,"0"0"-15,0 0 16,0 0-16,0 0 16,0 0-16,0 0 15,0 0 1,0 0-16,0 0 15,38 77-15,-12-38 16,13 18-16,12 14 16,13 13-16,-13 12 15,14 13 1,-14 13-16,0 19 16,-12 33-16,-7 12 15,-19-12 1,-7-7-16,-19-7 15,-12 14-15,-7-7 16,-13-7-16,-7-25 16,1-32-16,0-32 15</inkml:trace>
  <inkml:trace contextRef="#ctx0" brushRef="#br0" timeOffset="-103658.14">22981 17017 0,'0'0'0,"0"0"15,0 0-15,0 0 16,0 0-16,0 0 15,0 0 1,0 0-16,90-26 16,-39 7-16,1-7 15,-1 1-15,0-1 16,-6 0 0,0 7-16,-6 0 15,-7 6-15,-7 0 16,-5 7-16,-8 6 15</inkml:trace>
  <inkml:trace contextRef="#ctx0" brushRef="#br0" timeOffset="-103354.84">22930 17499 0,'0'0'0,"0"0"16,0 0-16,0 0 16,0 0-16,0 0 15,77-7-15,-20 1 16,14-7-1,6-6-15,0-7 16,-6 0-16,-7 1 16,-6-1-16,-7 7 15,-6 0 1</inkml:trace>
  <inkml:trace contextRef="#ctx0" brushRef="#br0" timeOffset="-100673.58">24143 14672 0,'0'0'0,"0"0"16,0 0-16,0 0 15,0 0 1,25-77-16,1 39 16,6-7-16,0-6 15,7 6-15,-1 0 16,7-7-1,6 7-15,1 7 16,-1 6-16,0 6 16,-6 13-16,-6 7 15,-7 6 1,-6 6-16,-7 7 16,-6 6-16,-7 7 15,-6 6-15,0-32 16,-32 83-1,0-25-15,-13 0 16,0 6-16,0-6 16,7-6-16,6-14 15,6-6-15,7-13 16,6 1-16,0-7 16,7-7-1,6 0-15,6 1 16,0-1-16,14 7 15,12 0 1,19 6-16,13 7 16,20 6-16,12 13 15,0 6-15,-6 1 16,-13-7-16,-19-7 16,-13 1-1,-13-7-15,-13 0 16,-12 0-16,-14-6 15,-18 12-15,-20 7 16,-26 13 0,-12-6-16,-14-1 15,-5 0-15,5-6 16,14-13-16,12-6 16,14-7-1,18-6-15,7-6 16,0-1-16</inkml:trace>
  <inkml:trace contextRef="#ctx0" brushRef="#br0" timeOffset="-99803.27">23892 16259 0,'0'0'0,"0"0"0,0 0 16,0 0-16,0 0 15,0 0 1,0 0-16,0 0 16,-38 77-16,57-51 15,20 6-15,38 0 16,32-6 0,25-7-16,14-13 15,19-12-15,13-7 16,-1-12-16,-5-8 15,-14-5 1,-12-7-16,-20 6 16,-6 1-16,-13 6 15,-6 6-15,-13 0 16,-13 13-16,-20 7 16,-12 0-1,-13 12-15,-12 0 16</inkml:trace>
  <inkml:trace contextRef="#ctx0" brushRef="#br0" timeOffset="-98092.96">24303 17447 0,'0'0'0,"0"0"16,0 0-16,0 0 15,0 0-15,84-83 16,-46 44-16,1 1 15,-7 6 1,0 6-16,-7 13 16,-5 7-16,5 12 15,14 20-15,12 32 16,13 32-16,7 19 16,-13 19-1,-20 7-15,-19 0 16,-19-6-16,-19-7 15,-13 0-15,-13-13 16,-13-13 0,-6-19-16,0-12 15,-7-21-15,7-11 16,7-14-16,5-6 16,14-7-1,6-6-15,6-13 16,7-6-16,6-13 15,6-13-15,14-13 16,12-19-16,7-6 16,6 5-16,6 8 15,-6 18 1,1 20-16,-1 19 16,-7 7-16,1 12 15,12 14 1,14 18-16,12 20 15,0 13-15,-6-1 16,0-5-16,-1-14 16,-5-12-1,-1-14-15,0-12 16,-6-19-16</inkml:trace>
  <inkml:trace contextRef="#ctx0" brushRef="#br0" timeOffset="-97609.92">26004 16555 0,'0'0'15,"0"0"-15,0 0 16,0 0-16,0 0 16,0 0-1,-84 45-15,52-26 16,-6 7-16,-7 12 15,-6 20-15,-7 32 16,0 38-16,7 26 16,-1 26-1,14 26-15,19 12 16,12 1-16,14-14 16,5-19-16,14-25 15,6-32 1,7-14-16,6-25 15,-7-13-15,1-19 16,-1-20-16,1-12 16,-7-19-1,-7-14-15</inkml:trace>
  <inkml:trace contextRef="#ctx0" brushRef="#br0" timeOffset="-97116.61">26087 17402 0,'0'0'0,"0"0"15,0 0-15,0 0 16,0 0-16,0 0 15,26 110 1,-20-33-16,1 32 16,-7 26-16,0 13 15,0-1-15,0-12 16,13-26-16,6-12 16,7-20-1,6-13-15,6-13 16,7-6-16,6-12 15,7-14-15,0-13 16,-7-6-16,1-6 16,-7-13-1,-7-7-15,-6-13 16,-6-6-16,-13-12 16,-13-8-16,-7-12 15,-18-19 1,-27-13-16,-18-7 15,-20 0-15,-13-6 16,-6 0-16,6 7 16,13 6-1</inkml:trace>
  <inkml:trace contextRef="#ctx0" brushRef="#br0" timeOffset="-96574.23">26453 16445 0,'0'0'0,"0"0"16,0 0-16,0 0 16,0 0-1,0 0-15,64 45 16,-32-25-16,0 5 16,7 7-1,-1 13-15,7 32 16,7 46-16,-1 63 15,0 84-15,-6 70 16,-13 26-16,-6 13 16,-13-38-1,-19-59-15,-7-51 16,-7-57-16,-12-39 16,-6-26-16</inkml:trace>
  <inkml:trace contextRef="#ctx0" brushRef="#br0" timeOffset="-95496.1">27827 17229 0,'0'0'0,"0"0"16,0 0-16,0 0 16,0 0-16,0 0 15,0 71-15,0-39 16,0 13 0,6 6-16,-6 7 15,6 0-15,1 6 16,-1 0-16,1 0 15,-1 1 1,0-1-16,7-6 16,-6-20-1</inkml:trace>
  <inkml:trace contextRef="#ctx0" brushRef="#br0" timeOffset="-95084.52">27557 17904 0,'0'0'0,"0"0"16,0 0-16,0 0 15,0 0-15,0 0 16,0 0-16,0 0 16,0 0-1,0 0-15,64-7 16,-38 1-16,19-7 16,19-6-16,7-1 15,6-5-15,6-1 16,0 7-1,-6-7-15,0 0 16,-6 7-16,-7 0 16,0-7-1,-6 0-15,-7 1 16,-12-1-16,-7-6 16</inkml:trace>
  <inkml:trace contextRef="#ctx0" brushRef="#br0" timeOffset="-94322.97">28802 16259 0,'0'0'15,"0"0"-15,0 0 16,0 0-16,0 0 16,-38 64-16,25-32 15,0 7 1,0 12-16,0 20 15,-6 32-15,6 45 16,0 57-16,13 52 16,7 26-1,6 6-15,12-19 16,1-52-16,0-51 16,-1-39-16,7-25 15,0-26-15,0-19 16,7-19-1,0-20-15,-7-13 16,6-12-16,7-13 16,6-20-16,-6-19 15,0-12-15,-19-7 16,-7 6 0,-12 13-16,-14 13 15,-6 7-15,-6 5 16,-7 14-16,-6 6 15,-6 13 1,-14 13-16,-25 26 16,-12 12-16,-21 20 15,14-7-15,13-6 16,19-7-16,19-12 16</inkml:trace>
  <inkml:trace contextRef="#ctx0" brushRef="#br0" timeOffset="-93533.2">28648 15655 0,'0'0'16,"0"0"-16,0 0 15,0 0-15,0 0 16,0 0-1,0 0-15,0 0 16,0 0-16,64 0 16,-38-6-1,6-1-15,6 1 16,1-7-16,6-6 16,-7 0-16,7-7 15,0-6-15,0-7 16,-6-6-16</inkml:trace>
  <inkml:trace contextRef="#ctx0" brushRef="#br0" timeOffset="-93217.02">28847 15996 0,'0'0'15,"0"0"-15,0 0 16,0 0-16,0 0 15,0 0-15,0 0 16,64-26 0,-19 7-16,13-7 15,12-6-15,7-7 16,0-12-16</inkml:trace>
  <inkml:trace contextRef="#ctx0" brushRef="#br0" timeOffset="-90511.43">30297 13491 0,'0'0'16,"0"0"-16,0 0 15,0 0-15,0 0 16,0 0-16,0 0 16,0 0-1,77-7-15,-19-6 16,32-6-16,6 0 16,7-1-16,-7 8 15,-19 5-15,-6 14 16,-13 5-1,-13 21-15,-7 18 16,-12 33-16,-20 31 16,-19 33-16,-19 12 15,-13-5 1,-6-33-16,0-26 16,6-25-16,6-26 15,7-13-15,13-13 16,6-6-1,7-7-15,6-6 16,6 0-16,13 0 16,-19 0-16,97-13 15,-20 13 1,25 0-16,7 7 16,13 12-16,0 13 15,-13 13-15,-19 7 16,-19 5-16,-20 14 15,-19-7 1,-13 1-16,-12-1 16,-14-6-16,-18 6 15,-27 6-15,-25 8 16,-25-8 0,-1-12-16,7-19 15,-7-7-15,7-13 16,6-6-16,0-13 15,0-13-15,7-13 16,-1-25 0</inkml:trace>
  <inkml:trace contextRef="#ctx0" brushRef="#br0" timeOffset="-89880.16">30034 16195 0,'0'0'0,"0"0"0,0 0 15,0 0 1,90 6-16,19 7 15,52 6-15,25-6 16,0-6 0,0-14-16,0-6 15,7-12-15,-1-14 16,-18-6-16,-14-6 16,-25 6-16,-13 6 15,-20 7 1,-12 7-16,-13 5 15,-13 1-15,-12 6 16,-20 7-16,-13-1 16</inkml:trace>
  <inkml:trace contextRef="#ctx0" brushRef="#br0" timeOffset="-86883.26">27506 16439 0,'0'0'16,"0"0"-16,0 0 15,-26 77-15,0-32 16,-12 13-16,-26 6 15,-26 13 1,-32 13-16,-19 13 16,-33 19-16,-18 13 15,-20 6-15,-6 0 16,6 1 0,7 5-16,-7 14 15,0 12-15,0 1 16,20-20-16,12-13 15,13-19 1,-6-6-16,0-13 16</inkml:trace>
  <inkml:trace contextRef="#ctx0" brushRef="#br0" timeOffset="-85533.34">31106 16323 0,'0'0'0,"0"0"15,0 0-15,0 0 16,0 0-16,0 0 15,0 71 1,0-45-16,0-1 16,0 7-16,0 7 15,0 6-15,-6 6 16,-1 20 0,1 19-16,-1 13 15,1 12-15,0 14 16,6-7-16,0 0 15,0-6-15,6-7 16,7-13 0,0-6-16,6-6 15,13-7-15,7-13 16,12-6-16,19-7 16,20-6-16,19-19 15,1-13 1,-1-13-16,0-20 15,6-18-15,1-14 16,-14-5 0,-18 5-16,-20 1 15,-13-1-15,-18 7 16,-14 7-16,-13-1 16,-6 7-16,-13-6 15,-12-7 1,-20 0-16,-13 6 15,-13 7-15,-12 13 16,0 6-16,-7 13 16,0 19-16,-6 13 15,-1 13 1,1 20-16,6 12 16,13 13-16,19 12 15,20-12-15,12-13 16,20-32-16,6-19 15</inkml:trace>
  <inkml:trace contextRef="#ctx0" brushRef="#br0" timeOffset="-82045.48">24669 10305 0,'0'0'0,"0"0"0,0 0 16,0 0-16,0 0 16,0 0-16,0 0 15,0 0 1,0 89-16,0-5 15,6 38-15,1 32 16,-1 7-16,7-1 16,0 1-1,0 6-15,0-6 16,-7-14-16,0-25 16,1-19-16,-7-26 15,0-19-15,0-13 16,-7-13-1,1-6-15,-7-13 16,0-7-16,13-6 16,0 0-16,0 0 15,0 0-15,-109-173 16,96 102 0,13 7-16,13-1 15,19-5-15,20-1 16,31 7-16,20 13 15,12 12 1,7 20-16,-6 25 16,25 20-16,19 32 15,26 32-15,1 12 16,-21 1-16,-31-13 16,-45-26-1,-32-19-15,-20-13 16,-18-6-16,-20-7 15,-13 1-15,-26 12 16,-44 6 0,-39 7-16,-32-6 15,-13-14-15,7-5 16,18-14-16,20-12 16,20-14-16,25-5 15,19-7 1,13-13-16</inkml:trace>
  <inkml:trace contextRef="#ctx0" brushRef="#br0" timeOffset="-81416">26530 10234 0,'0'0'0,"0"0"0,0 0 16,0 0 0,0 0-16,0 0 15,0 0-15,0 0 16,84 26-16,-27 12 16,27 26-16,6 46 15,-1 44 1,-12 26-16,-19 19 15,-19 0-15,-20 13 16,-13-13-16,-18-6 16,-21-7-1,-11-13-15,-14-12 16,-6 0-16,-7-14 16,-6-18-16,13-33 15,6-25 1,20-39-16,12-26 15</inkml:trace>
  <inkml:trace contextRef="#ctx0" brushRef="#br0" timeOffset="-79346.15">29059 10247 0,'0'0'0,"0"0"15,0 0 1,0 0-16,0 0 15,0 0-15,0 0 16,-52-84-16,27 59 16,-1 5-16,-6 1 15,0 6 1,-7 7-16,1-1 16,-7 7-16,0 7 15,0 6-15,-6 12 16,-1 27-1,1 25-15,0 38 16,6 46-16,13 38 16,6 32-16,13 20 15,7-1-15,6-12 16,6-39 0,1-38-16,-7-39 15,0-19-15,0-26 16,0-13-16,0-13 15,-7-12 1,1-7-16,-1-13 16,1-12-16,6-7 15,0 0-15,0 0 16</inkml:trace>
  <inkml:trace contextRef="#ctx0" brushRef="#br0" timeOffset="-79023.28">27705 11782 0,'0'0'16,"0"0"-16,0 0 16,0 0-16,0 0 15,0 0 1,0 0-16,0 0 15,45-64-15,6 25 16,19-6-16,27-6 16,12-1-1,0 1-15,-6 6 16,-14 7-16,-18 12 16,-7 0-16,-12 7 15,-7 0 1,-1-1-16,1-5 15,-6-7-15,-1-20 16</inkml:trace>
  <inkml:trace contextRef="#ctx0" brushRef="#br0" timeOffset="-78593.13">29572 10343 0,'0'0'0,"0"0"15,0 0-15,0 0 16,-45 96-16,13-18 15,-19 24-15,-7 14 16,0-7 0,1-6-16,5-13 15,1-13-15,12-6 16,7-14-16,7-5 16,5-1-1,8-6-15,12 0 16,6-6-16,7-7 15,19 6-15,19-6 16,20-6 0,12-13-16,7-13 15,19-19-15,7-20 16,-7-19-16</inkml:trace>
  <inkml:trace contextRef="#ctx0" brushRef="#br0" timeOffset="-78267.73">29803 10606 0,'0'0'0,"0"0"15,0 0-15,0 0 16,0 0-16,45 90 16,-6-25-16,12 18 15,13 7-15,7 0 16,-1-13 0,1-6-16,0-13 15,-7-14-15,-6-11 16,-7-14-16,-13-13 15,-6-6 1,-6-13-16</inkml:trace>
  <inkml:trace contextRef="#ctx0" brushRef="#br0" timeOffset="-77968.35">30464 10375 0,'0'0'16,"0"0"-16,0 0 15,-51 84 1,12 6-16,-12 38 15,0 7-15,6-7 16,0-18-16,6-27 16,7-19-16,7-19 15,5-13 1,8-6-16</inkml:trace>
  <inkml:trace contextRef="#ctx0" brushRef="#br0" timeOffset="-77362.74">30143 9726 0,'0'0'0,"0"0"16,0 0-16,0 0 16,0 0-16,0 0 15,71 84 1,-20-39-16,14 0 15,18 6-15,13 7 16,13 0-16,0 0 16,-6-1-16,-13 14 15,-7 13 1,-18 25-16,-20 26 16,-20 19-16,-25 19 15,-25 39-15,-27 26 16,-18-13-1,-7-26-15,-7-51 16,7-52-16,13-45 16,25-44-16,14-33 15</inkml:trace>
  <inkml:trace contextRef="#ctx0" brushRef="#br0" timeOffset="-76906.76">31363 10272 0,'0'0'15,"0"0"-15,0 0 16,0 0-16,0 0 16,0 0-1,0 0-15,102 7 16,-50-7-16,12-7 16,7 1-16,-1-13 15,1-7-15,-13-6 16,-7-7-1,-6-12-15</inkml:trace>
  <inkml:trace contextRef="#ctx0" brushRef="#br0" timeOffset="-76670.04">31504 10716 0,'0'0'0,"0"0"0,0 0 16,0 0-1,0 0-15,90 0 16,-32-13-16</inkml:trace>
  <inkml:trace contextRef="#ctx0" brushRef="#br0" timeOffset="-75907.24">32569 8223 0,'0'0'16,"0"0"-16,0 0 15,0 0-15,65 129 16,-14 6-16,0 32 16,-12 0-16,-14-32 15,-5-20 1,-7-25-16,-1-13 16,-5-13-16,-1-6 15,7 0-15,-7-7 16,1 1-16,-1-7 15</inkml:trace>
  <inkml:trace contextRef="#ctx0" brushRef="#br0" timeOffset="-75324.92">32480 10362 0,'0'0'16,"0"0"-16,0 0 16,0 0-16,115-19 15,-32 0-15,14 0 16,-1-7-16,-6 0 15,0 0 1,-7-6-16,7-6 16,-7-7-16,1-7 15,-7 7-15,-7 1 16,-12-1 0,-19 6-16</inkml:trace>
  <inkml:trace contextRef="#ctx0" brushRef="#br0" timeOffset="-74519.85">32865 11024 0,'0'0'0,"0"0"15,0 0-15,0 0 16,0 0-16,0 0 15,70-71 1,-18 20-16,5-13 16,1 6-16,-7 6 15,-6 20-15,-6 13 16,-7 19 0,0 13-16,13 25 15,6 40-15,-6 31 16,-6 26-16,-20 19 15,-13 6 1,-18 7-16,-21 0 16,-11-12-16,-8-21 15,-6-31-15,7-26 16,-7-19-16,13-19 16,0-20-1,13-19-15,0-13 16,7-19-16,5-26 15,14-19-15,12-19 16,14-7-16,12 0 16,13 13-1,6 20-15,0 18 16,7 27-16,0 25 16,19 19-16,26 26 15,25 25 1,0 8-16,-12-14 15,-14-26-15,-12-25 16</inkml:trace>
  <inkml:trace contextRef="#ctx0" brushRef="#br0" timeOffset="-73600.34">31209 10812 0,'0'0'16,"0"0"-16,0 0 15,0 0-15,0 0 16,0 0-16,0 0 15,0 0-15,0 0 16,83-26 0,-38 7-16,6 0 15,1-1-15,-1-5 16,1-1-16,-1 0 16,-6 1-1,0 5-15,0 1 16,-7 0-16,1 0 15,-1 6-15,-6 0 32,0 0-32,0 0 0,1 7 15,-8-1-15,1 7 16</inkml:trace>
  <inkml:trace contextRef="#ctx1" brushRef="#br0">27549 4871 0,'-40'0'62,"1"0"-62,-39 0 16,-40 0-16,-39 0 15,-39 0-15,39 0 16,-40 0-16,1 0 16,79 39-16,-1-39 15,0 40-15,-39-1 16,39-39-16,1 39 16,77 1-16,1-40 15,0 0-15,0 39 16,-1 0-1,1-39-15,0 39 16,0 1-16,-1-40 16,1 0-16,-39 0 15,38 0 1,-77 0-16,-1 0 16,40 0-16,-40 0 15,39 0-15,-38 0 16,38 0-16,-78-40 15,39 40-15,40 0 16,-1 0-16,1 0 16,39 0-16,-40 0 15,1 0-15,-1 0 16,1 0-16,-1 40 16,1-40-16,39 0 15,-40 0-15,40 0 16,0 0-16,-1 0 15,1 0 1,0 0 0,0 0-16,-1 0 15,1 0-15,39 39 141,0 0-125,0 0-1,0 1-15,39 38 0,1-38 16,-40-1-16,39 0 15,0 0-15,-39 1 16,39-1-16,-39 0 16,0 1-1,0-1-15,0 0 16,40 0-16,-40 40 16,0-1-16,0 1 15,0 39 1,0-79-16,0 0 15,0 1-15,0-1 16,-40 0-16,1-39 16,39 40-16,-39-40 15,39 39-15,0 0 16,0 0 0,0 1 15,0-1-16,39 0 1,-39 0-16,0 1 16,0-1-16,0 0 15,39-39-15,-39 40 16,0-1 93,40 39-109,-1-38 16,-39-1-16,39 0 16,0-39-1,1 40-15,-1-1 16,0-39-16,-39 39 15,39-39-15,1 0 16,-1 0 0,0 0-16,0-39 15,1 0-15,-1 39 32,0 0-32,0 0 15,0 0-15,40 0 0,-1 0 16,-38 0-16,117 39 15,-79-39-15,40 39 16,-40-39-16,40 0 16,0 0-16,39 39 15,-39 1-15,-1-40 16,1 39-16,78-39 16,-78 39-16,78 1 15,-78-1-15,0 0 16,-40 0-16,-39 1 15,1-1-15,-1 0 16,0-39-16,0 39 16,40-39-1,-1 40-15,1-40 16,78 39-16,-79-39 16,1 39-1,-1-39-15,40 0 16,-40 0-16,79 0 15,-39 0-15,0 0 16,0 0-16,-1 0 16,-38 0-16,38 0 15,40 0-15,-78 0 16,39-39-16,-79 0 16,39 39-16,-38-40 15,-1 40 1,0-39-16,0 39 15,1 0-15,-1-39 16,0 39-16,0 0 16,1 0-16,-1 0 15,0 0-15,0 0 16,1 0-16,-1 0 16,0 0-1,0 0 1,1-39-16,-1 39 15,0-40-15,-39 1 0,39 39 16,1-39 0,-1 0-16,0 39 15,0 0-15,0-40 0,1 40 32,-1-39-32,0 39 15,-39-39 16,0-40 1,0 40-32,0 0 15,0-1-15,-39-78 16,0 40-16,-1-1 16,1 1-16,0-1 15,0 1-15,0 38 16,-1-77-16,1 117 15,0-40-15,39-38 16,0 38-16,-39 1 16,39 0-16,-40 0 15,1-1 1,0-38-16,0-1 16,-1 40-16,1-40 15,39 40-15,-39 0 16,39 0-1,-39-1-15,39 1 16,-40 0-16,40-1 16,0 1-16,-39 39 15,39-39-15,-39 0 16,0-1 0,39 1-1,-40 39 1,40-39-1,0-1 1,-39 40-16,0-39 16,39 0-16,0 0 15,-39-1-15,39 1 16,-40 0-16,1 0 78,-79-1-47,40 40-31,-79 0 16,-39 0 0,39 0-16,-39-39 0,39-40 15,39 79-15,-39-39 16,39 39-16,0 0 15,79 0-15,0 0 16,0 0-16,-1 0 16,-38-78 202</inkml:trace>
  <inkml:trace contextRef="#ctx1" brushRef="#br0" timeOffset="19693.24">23742 9702 0,'78'0'63,"79"-39"-48,-78 0-15,39-40 16,-79 79-16,0 0 16,0 0-16,1 0 15,38-39-15,-39 39 16,1-39-16,-1 39 16,0 0-16,0 0 15,1 0-15,-1 0 16,0 0-1,0 0-15,1 0 16,-1 0-16,0 0 16,0 0-16,1 0 15,-1 0-15,0 0 16,0 0-16,0 0 16,-39-40-16,79 1 15,-40 0-15,0 0 16,1-1-16,-1 40 15,0 0-15,-39-39 16,39 0-16,1 39 16,-1-40-16,0 40 31,0 0-15,-39-39-1,40 39-15,-1 0 31,0 0-15,0 0-16,40 0 16,78 0-16,39 0 15,-39 0-15,39 0 16,-78 0-16,0 0 16,39 39-16,-79-39 15,-39 40 1,40-40-16,-40 0 15,0 0-15,1 0 79,-1 0-79,0 0 31,0 0-16,1 0-15,-1 0 16,0 0 0,0 0-16,1 0 15,-1 0-15,0 0 16,0 0-16,1 0 16,-1 0-16,0 0 15,0 0-15,0 0 16,1 0-16,-1-40 15,118 40-15,-39-39 16,-1 39-16,1-39 16,39 0-16,-39-1 15,0 1-15,39 0 16,-40 39-16,1-39 16,0 39-16,-40-40 15,79 40-15,-78 0 0,-1-39 16,-39 39-1,1 0 1,-1 0 31,0 0-31,79 0-16,-40 0 15,1 0-15,39 0 16,-40 0-16,40 0 15,-40 0 1,-38 0-16,-1 0 0,0 0 31,0 0 47,0-39-62,1 39-16,-1-40 16,-39 1-16,39 39 15,0-39-15,1 0 16,-1 39 0,0 0-16,0-40 15,-39 1-15,40 0 16,-1 39-16,0-40 15,0 1 1,1 39-16,-1-39 16,0 39-1,0-39-15,1 39 16,-1-40-16,0 1 16,0 39-16,-39-39 15,40 0-15,38 39 16,1-40-16,38 1 15,-38 0-15,78 39 16,-40-40-16,1 1 16,78 0-16,-78 0 15,0 39-15,39-40 16,-79 1-16,-38 39 16,-1-39-1,0 39-15,0-40 16,1 40-16,-1-39 15,0 0-15,0 0 16,1 39 0,-1 0-16,0-40 15,0 40-15,0 0 0,1 0 63,-1 0-48,0 0-15,0-39 16,1 39-16,-40 39 141,0 40-126,-40 78-15,1-118 16,0 1-16,39 38 16,-39 1-16,39-1 15,-40 1-15,1-1 16,39 1-16,-39 78 15,0-39-15,39 0 16,0-40-16,-39 1 16,-40-1-16,79 1 15,0-40-15,0 40 16,0-40-16,0 0 16,0 1-1,0-1-15,0 0 16,0 0-16,0 1 15,-39-40-15,39 39 16,0 0-16,0 40 16,0 39-16,0-1 0,0-38 15,0 0 1,0-40-16,0 0 16,0 0-16,0 1 0,0-1 15,0 0 1,0 1-1,0-1 1,0 0 31,0-78 156,0 0-187,0-1 15,39 40 0,-39-39-15,39 39 140,1 0-140,-1 39-16,0 1 15,0-1-15,-39 0 16,79 40 390,-40-79-406,0 39 16,0 0-16,1 0 15,-1 40-15,0-40 16,-39 1-16,39-40 16,1 39-16,-1-39 15,0 39 220,0-39-220,-39 39-15,40-39 0,-40 40 16,0-1 15,0 0 0,0 1-15,0 38-16,0 1 16,0-40-16,0 0 15,0 1-15,0 38 16,0-39 0,-40 1-16,40-1 15,0 0-15,0 0 16,-39-39 218,0 0-187,0 0-31,-1-39-1,1 0 1,0-40-16</inkml:trace>
  <inkml:trace contextRef="#ctx1" brushRef="#br0" timeOffset="25671.33">23664 9545 0,'78'79'32,"-39"78"-17,40 0-15,-40 39 16,0-78-16,0 0 16,-39 39-16,40-39 15,-1 0-15,0 0 16,0-40-16,-39 1 15,40-1-15,-1 40 16,0-118-16,-39 40 16,39 38-16,-39-39 15,40 40-15,-40-40 16,39 0-16,0 1 16,0-1-16,1 0 15,-40 1-15,0-1 16,39 0-16,0 0 15,0 1 1,-39-1-16,40 0 16,-1 1-1,-39-1-15,39 0 16,-39 0-16,0 1 16,39-1-16,1 0 15,-1 40-15,-39-40 16,39 0-16,-39 1 15,0 77-15,39-38 16,-39 0-16,40-40 16,-40 0-16,0 0 15,0 1-15,39-1 32,-39 0-32,0 0 15,0 1-15,0-1 16,0 0-1,0 1-15,0-1 16,0 0-16,0 0 16,0 1-16,0-1 62,39 0-46,-39 1-16,0-1 15,39 0-15,-39 0 16,39-39 0,-39 40-1,40-40 79,38 0-94,-39 0 16,79 39-16,0-39 15,-40 0-15,1 0 16,39 39-16,39 0 16,117 40-16,40-40 15,39 79-15,-39-79 0,40 40 16,-41-40-16,-116 1 15,38 38 1,-39-39-16,-78-39 16,39 40-16,-118-40 15,1 0-15,-1 0 32,0 0-17,0-40-15,1 40 16,-40-39-1,39 39 1,0-39-16,0 0 16,1 39-16,-1-40 15,0 1-15,39 0 16,1 39 0,-1-40-16,40 40 15,-39-39-15,-1 39 16,1-39-16,-1 0 15,40-1-15,-79 1 16,0 0 0,1 39-16,-1-40 15,0 1 1,0 0-16,-39 0 31,0-1-15,40 40 15,-1-39 16,0 39-31,0 0-16,1 0 15,-40-39-15,39 0 16,0 39-16,0-40 15,1 40-15,-1-39 16,0 0-16,39 39 16,-38-40-1,117 40-15,39 0 16,39 40-16,-78-40 0,40 39 16,-80 0-1,1 1-15,39-40 16,-79 0-1,-38 0-15,-1 0 0,0-40 32,0 40-17,-39-39-15,40 39 78,38-39-62,-39 39-16,1-40 16,-1 1-16,0 0 15,0 39-15,-39-39 16,40-1-16,-1 40 16,0 0-16,0 0 15,1-39-15,-1 0 16,-39-1-16,39 1 15,0 0-15,1 0 16,-1 39-16,0 0 16,-39-40-16,39 1 15,1 0-15,-1 0 16,0-1-16,0 1 16,1 39-16,-40-39 15,39-1 1,0 40-1,0 0-15,0-39 16,1 0-16,-1 0 16,0-1-1,0 1-15,1 0 16,-1 39-16,0-40 16,0 40-1,-39-39 1,40 0-16,-1 39 15,-39-39 173,0-1-172,0 1-16,0 0 15,0 0 1,0-1-1,0 1 48,-39 0-47,39-1-1,0 1 1,-40 39-1,40-39 1,-78 0-16,78-1 16,0 1-16,-39 0 93,39-1-93,0 1 16,0 0-16,0 0 31,-40-1-15,40 1 0,0 0-1,-39 0-15,39-1 31,0 1-15,-39 39-16,39-39 16,0-1-16,-39 1 15</inkml:trace>
  <inkml:trace contextRef="#ctx1" brushRef="#br0" timeOffset="-2777.53">10753 13944 0,'0'40'63,"78"38"-48,-39 1-15,1 78 16,-1-79-16,-39 40 16,39 0-16,0-39 15,1-40-15,-40 0 16,0 1-16,0-1 15,39 39 142,0-38-142,0 78-15,-39-79 16,39 0-16,1 0 16,-40 1-16,-40-119 140,1-78-140,0 39 16,0 0-16,0-39 15,-1 39-15,1 0 16,-39 1-16,38-1 16,40 79-16,0-40 15,0 0-15,0 1 16,0 39-16,0-1 156,79 119 0,39 78-156,-40-39 16,79 0-16,-118-40 16,0 79-16,40-78 15,-40-40-15,0 0 16,1-39-16,-40 40 109,39-1-77,0 0-32,0-39 15,-39 40-15,40-40 47,-40-40 47,0-38-94,0-1 0,-40-39 15,40 0 1,0 40-16,0 39 0,0-1 16,0 1-16,0 0 15,0 0 1,0-1 234,0 1-234,0 0-16,-39-1 15,39 1-15,0 0 16,0 0-1,0-1-15,0 1 204</inkml:trace>
  <inkml:trace contextRef="#ctx1" brushRef="#br0" timeOffset="-1219.78">11969 13827 0,'0'39'94,"-39"39"-94,39 1 16,0-40-16,0 1 15,0-1 1,0 0-16,0 0 0,0 1 16,0-1-16,0 0 31,0 0-31,0 1 0,0-1 16,39 0-16,-39 1 15,39-1-15,1 0 16,-1 0-16,-39 1 15,0-1 1,39 0-16,0 1 47,40-40-31,-40 0-16,0 0 15,1 0 1,-1 0-16,39 0 62,-38 0-62,-1-40 16,0-38-16,0 38 16,0 1-16,-39 0 15,0 0 1,0-1-16,0 1 15,40 0-15,-40-1 16,0 1 0,0 0 31,0 0-47,-40-1 15,1 1-15,0 0 16,39 0-16,-39 39 31,39-40-15,-39 1-1,-1 0 17,1-1-1,0 40-31,39-39 15,-39 39-15,-1 0 16,40-39-16,-39 39 16,0 0-1,0 0 1,-1 0 0,1 0-16,0 0 15,39-39-15,-39 39 16,-1 0 15,1 0-15,0 0 46,0 0 110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6-11T17:06:57.637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context xml:id="ctx1">
      <inkml:inkSource xml:id="inkSrc4">
        <inkml:traceFormat>
          <inkml:channel name="X" type="integer" max="11740" units="cm"/>
          <inkml:channel name="Y" type="integer" max="6604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1-06-11T17:11:54.822"/>
    </inkml:context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1491 5617 0,'0'40'641,"0"-1"-626,39 0-15,-39 1 16,0-1-16,40 0 16,-40 0-16,0 1 15,0-1 1,39 0-16,-39 0 31,0-78 157</inkml:trace>
  <inkml:trace contextRef="#ctx0" brushRef="#br0" timeOffset="2438.12">1334 10017 0,'0'-40'63,"0"1"-48,0 0-15,0-1 16,0 1-1,40 0-15,-40 0 79,39-1-48,0 40-16,0-39 17,0 39 30,1 0-46,-1 39-1,0 1 1,0-1-16,1 0 16,-1 0-1,-39 1 32,0-1-31,0 0-1,0 1-15,0-1 16,-39 0 0,-1 0-1,40 1-15,0-1 16,0 0 0,0 1 15,-39-40 0,0 39 0,0-39-15,-1 0 31,40 39-47,-39-39 15,78 0 189,40-39-204,-79 0 15,39 39 1,0 0-16,1-40 15,-1 40 79,0 0 62,0 0-156,1 40 16,-1-40 0,0 0-16,0 39 15,1-39 1,-40-39 62,0-1 47</inkml:trace>
  <inkml:trace contextRef="#ctx0" brushRef="#br0" timeOffset="2830.46">2158 10252 0,'40'0'16,"-1"0"0</inkml:trace>
  <inkml:trace contextRef="#ctx0" brushRef="#br0" timeOffset="4026.26">1962 5775 0</inkml:trace>
  <inkml:trace contextRef="#ctx1" brushRef="#br0">19676 6682 0,'0'0'0,"0"0"0,0 0 15,0 0-15,0 0 16,0 0-16,51 77 16,-38-52-16,13 14 15,-1 0-15,14-1 16,-1 13-1,1 14-15,-1 12 16,14 6-16,-1 7 16,0 7-1,1-14 1,-14-6 0,-12-6-16,0-13 0,-1-13 0,-12-13 15,-13-13-15,0-13 16,0-6-1,0 0-15,0 0 16</inkml:trace>
  <inkml:trace contextRef="#ctx1" brushRef="#br0" timeOffset="3079.6">19393 6836 0,'0'0'0,"0"0"0,0 0 16,0 0-1,0 0-15,26 64 16,-13-25-16,13-1 16,-14-6-16,1 7 15,0-1 1,-13 1-16,13-7 15,-13-6-15,0-1 16,0 1-16,0 6 16,0-6-16,0 0 15,0-7 1,0 0-16,0 0 16,0-6-16,0-6 15,0-1-15,0-6 16,0 0-1,0 0-15,0 0 16,0 0-16,0 0 16,0-141-16,0 83 15,0-6 1,0-7-16,0 0 16,0 14-16,0 5 15,0 14-15,0-1 16,0 26-16,0 0 15,13 1 1,-13 12-16,0 0 16,0 0-16,0 0 15,115 90-15,-63-65 16,12 1 0,0 0-16,0-26 15</inkml:trace>
  <inkml:trace contextRef="#ctx1" brushRef="#br0" timeOffset="4474.45">20510 7748 0,'0'0'16,"0"0"-16,0 0 15,0 0-15,0 0 16,26 90 0,-13-45-16,-1 13 15,14 19-15,-13 13 16,13 25-16,-1 20 16,14 7-1,-14-8-15,14-24 16,-13-20-16,-1-26 15,-12-13-15,0-12 16,0-14-16,-13-12 16,0-6-1,0-7-15,0 0 16,0 0-16,0 0 16,0 0-16,-39-180 15,39 90 1,0 0-16,13 6 15,0 1 1,25 12-16,1 7 0,12 13 16,14 12-1,-14 13-15,13 14 16,0 5-16,-12 14 16,-1 5-16,0 14 15,-12 6 1,-1 13-16,-25 7 15,0 5-15,-26 8 16,0 12-16,-25 6 16,-14-6-16,1-6 15,-13-13 1,0-20-16,0-12 16,12-20-16,14-12 15,-1-13-15,14-13 16</inkml:trace>
  <inkml:trace contextRef="#ctx1" brushRef="#br0" timeOffset="5388.22">22660 8121 0,'0'0'0,"0"0"16,0 0 0,0 0-16,0 0 15,-19-84-15,-7 39 16,-6 0-16,-6 0 15,-14 0 1,-6 7-16,1 6 16,-7 19-16,19 13 15,-7 13-15,-12 12 16,13 20 0,-1 13-16,14 13 15,25 12-15,0 7 16,26 13-16,13 6 15,-1-13-15,14-18 16,12-21 0,-12-25-16,-14-19 15,14-13-15,-13-19 16,6-13-16,6-19 16,1-14-1,-7 1-15,-7 0 16,-5 6-16,-1 13 15,-6 13-15,-7 6 16,1 13-16,-7 7 16,0 0-1,0 6-15,6 6 16,0 20-16,7 25 16,13 39-16,13 13 15,-1-7 1,1-19-16,-7-32 15,0-26-15,-13-19 16,0-12-16</inkml:trace>
  <inkml:trace contextRef="#ctx1" brushRef="#br0" timeOffset="6029.49">23713 7183 0,'0'0'15,"0"0"-15,0 0 16,0 0-16,0 0 16,0 0-1,-71 45-15,26-13 16,-13 19-16,-12 7 15,-7 6-15,6 7 16,7-13 0,13-7-16,19-6 15,12-6-15,14-7 16,12-13-16,7 7 16,13-1-16,6 1 15,19 0 1,13-1-16,7 8 15,0-1-15,-1-7 16,-6 1-16,-6 0 16,-13-1-1,-13 1-15,-13 0 16,-12 0-16,-14-1 16,-5 7-16,-14 13 15,-19 7-15,-6-1 16,-7-6-1,0-13-15,7-19 16,12-13-16,7-13 16,0-13-16</inkml:trace>
  <inkml:trace contextRef="#ctx1" brushRef="#br0" timeOffset="6527.5">23969 8069 0,'0'0'0,"0"0"15,0 0-15,0 0 16,71 13-16,-39-13 15,7 0-15,-1-13 16,7-6 0,0-13-16,0-26 15,-7-19-15,-6-13 16,-12-6-16,-7 12 16,-13 7-16,-7 19 15,-6 7 1,-6 12-16,-7 7 15,-6 6-15,-6 7 16,-1 13-16,-6 12 16,-6 13-1,0 26-15,-1 26 16,20 25-16,19 1 16,20-1-16,18-12 15,27-1 1,25-12-16,19-13 15,7-20-15,6-25 16,6-19-16,33-20 16,25-32-16</inkml:trace>
  <inkml:trace contextRef="#ctx1" brushRef="#br0" timeOffset="8211.28">24977 1710 0,'0'0'15,"0"0"-15,0 0 16,0 0-16,0 0 16,0 0-1,0 0-15,-39 64 16,27-25-16,5-1 15,-6 1-15,7 12 16,0 1-16,-1-1 16,1 13-1,-1-12-15,1-1 16,6-12-16,-7-1 16,1 1-16,0-14 15,6 1-15,0 0 16,0-13-1,0-1-15,0-12 16,6 13-16,0-13 16,7 0-16,7 0 15,12 0 1,13 0-16,19 0 16,6-13-16,7 13 15,0 0-15,0 0 16,-6 26-1,0 0-15,-7 12 16,-6 27-16,-1-1 16,-12 13-16,-6 26 15,-7-1-15,-13 1 16,-6-13 0,-7 13-16,-6-26 15,-6 0-15,-13 0 16,-13-13-16,-13 1 15,-13-1 1,-19-13-16,-7-12 16,-5-1-16,5-25 15,7 0-15,13-13 16,6-13 0,7-13-16,-1-25 15,14-13-15</inkml:trace>
  <inkml:trace contextRef="#ctx1" brushRef="#br0" timeOffset="8888.69">24829 1813 0,'0'0'0,"0"0"15,0 0-15,0 0 16,0 0 0,0 0-16,0 0 15,84 0-15,-59-13 16,-5 13-16,-1 0 15,0 0-15,0 0 16,1 0 0,-1-13-16,7 13 15,6-13-15,6 13 16,7-13-16,13 13 16,-7-13-16,1 13 15,-1-12 1,-6 12-16,-7-13 15,-6 13-15,1 0 16,-14 0-16</inkml:trace>
  <inkml:trace contextRef="#ctx1" brushRef="#br0" timeOffset="9940.66">25901 541 0,'0'0'0,"0"0"16,0 0-16,0 0 16,0 0-16,45 64 15,-26-25-15,-6 25 16,0 13 0,0 0-16,-7 0 15,1 0-15,-1 0 16,1-25-16,-1-1 15,0-12 1,1-1-16,-1-12 16,1 0-16,-1-14 15,0 1-15,1 0 16,-1 0-16,1 0 16,-1 0-1,1-13-15,5 12 16,1 1-16,6 0 15,7 0-15,13 0 16,6 0 0,-1-13-16,8 13 15,-1-13-15,7 0 16,0 0-16,-1 0 16,1 0-16,6-13 15,-6 13 1,0-13-16,-7 13 15,1-13-15,-14 13 16,-6-13 0,-6 13-16,-7-13 15,-6 13-15,-7-13 16,1 1-16,-7-1 16</inkml:trace>
  <inkml:trace contextRef="#ctx1" brushRef="#br0" timeOffset="10281.54">26735 579 0,'0'0'16,"0"0"-16,0 0 16,0 0-16,7 77 15,-1-12-15,1 37 16,-1 27 0,1 38-16,-1 26 15,0-1-15,7-12 16,6 0-16,1-13 15,5-26-15,1-25 16,0-26 0,-1-26-16,8 0 15</inkml:trace>
  <inkml:trace contextRef="#ctx1" brushRef="#br0" timeOffset="10992.5">28244 2442 0,'0'0'16,"0"0"-16,0 0 15,0 0-15,0 0 16,0 0-16,0 0 16,83 52-16,-44-40 15,6 1 1,-1-13-16,8-13 16,-1 13-16,1-12 15,5-1-15,1-13 16,-7 13-1,-6 0-15</inkml:trace>
  <inkml:trace contextRef="#ctx1" brushRef="#br0" timeOffset="11282.39">28128 2969 0,'0'0'0,"0"0"16,0 0-1,0 0-15,77 0 16,-13 0-16,13 0 15,13-13-15,-6-13 16,-1 1 0,-6-1-16,0-13 15</inkml:trace>
  <inkml:trace contextRef="#ctx1" brushRef="#br0" timeOffset="11877.45">29900 1736 0,'0'0'0,"0"0"15,0 0-15,0 0 16,89 64-16,-12 0 15,32 26-15,20 26 16,-1-1 0,-12 1-16,-7-26 15,-13 0-15,-12-13 16,-1-13-16,7 13 16,-7-13-16,7 1 15,-6-14 1,-7 0-16,-13-25 15,-13-13-15,-19-13 16</inkml:trace>
  <inkml:trace contextRef="#ctx1" brushRef="#br0" timeOffset="12212.79">31029 1222 0,'0'0'15,"0"0"-15,0 0 16,0 0-16,-6 77 15,-7 0 1,-6 26-16,-14 38 16,-18 52-16,-13 64 15,-19 12-15,-14 14 16,7-39-16,7-38 16,-7-26-1,0-26-15</inkml:trace>
  <inkml:trace contextRef="#ctx1" brushRef="#br0" timeOffset="20118.93">20882 2262 0,'0'0'0,"0"0"0,0 0 16,0 77-16,13-12 15,0 12-15,0 0 16,0 0-16,12-13 16,-12 13-1,13 13-15,0 0 16,12 13-16,1 12 15,-1 1-15,1 0 16,12-1 0,13 1-16,0 0 15,0-14-15,13 14 16,0-13-16,0 0 16,-12-1-1,-14-25-15,-12-12 16,-1-1-16,-12-13 15,-13-12-15,12-14 16,-12 14 0,-13-13-16,13-13 15,-13-1-15,13 1 16,-13 0-16,13 0 16,-13 0-16,0-13 15,0 13 1,0-13-16,0 13 15,0-13-15,0 12 16,0-12-16,0 13 16,0-13-16,0 0 15,-13 0 1,13 0-16,-13 0 16,0 0-16,13 0 15,-38-13 1,-1 1-16,-12-14 15,-1 0-15,1 0 16,-13-12-16,12-1 16,1 1-16,13 12 15,-1 0 1,1 1-16,12-1 16,0 13-16,1 0 15,-1 0-15,0 1 16,13-1-16,1 13 15,-1-13 1,13 13-16,0 0 16,0 0-16,0 0 15,0 0-15,0 0 16,179 103-16,-37-39 16,12 13-1,0-13-15,0-12 16,-26-14-16,-25 1 15,-20-14 1,-12-12-16,-7 0 16,-13 0-16,-12 0 15,-7-13-15,-6 13 16,-7-13-16,-6 0 16,-7 0-1,1 0-15,-1 0 16,0 0-16,-6 0 15,0 0-15,0-13 16,0 0-16,0-26 16,0 39-1,-12-115-15,5 25 16,7 0-16,0 13 16,0-13-16,0 26 15,0-1 1,0 14-16,7 0 15,-1 12-15</inkml:trace>
  <inkml:trace contextRef="#ctx1" brushRef="#br0" timeOffset="21347.38">18289 1479 0,'0'0'16,"0"0"-16,0 0 15,0 0-15,0 0 16,0 0 0,0 0-16,0 0 15,0 0-15,0 0 16,90 38-16,-51-38 16,-1 0-1,14-13-15,12-12 16,0-14-16,0 1 15,0-14-15,-12 1 16,-1-13-16,-12-1 16,-14 1-1,1 0-15,-13 25 16,-13 1-16,0-1 16,-13 14-16,-13-1 15,1 0 1,-14 13-16,-12 0 15,-13 26-15,-26 13 16,-26 25-16,14 39 16,-1 13-16,39 0 15,12 0 1,27-13-16,25-26 16,0-13-16,25 13 15,27-12-15,12-1 16,13 1-1,26-14-15,-1-12 16,1 0-16,-13-26 16,-13 0-16,-13 0 15,0 0-15,0-13 16,-12 0 0,12 0-16,0-26 15,0-25-15,13-26 16</inkml:trace>
  <inkml:trace contextRef="#ctx1" brushRef="#br0" timeOffset="21805.91">19381 541 0,'0'0'0,"0"0"16,0 0-16,0 0 15,0 0 1,77 64-16,-13-25 16,13 12-16,13 0 15,-1 1-15,1-14 16,0 1-1,-13-1-15,0-25 16,-13 13-16,1-13 16,-1 0-16,0-13 15,-13 12-15,-12-12 16</inkml:trace>
  <inkml:trace contextRef="#ctx1" brushRef="#br0" timeOffset="22114.89">20151 541 0,'0'0'16,"0"0"-16,0 0 15,-26 90-15,13 0 16,-25 64 0,-1 26-16,-25 0 15,13-13-15,-1-39 16,1-38-16,25-13 16,1-13-1,12-12-15,13-27 16,0 1-16,13 0 15</inkml:trace>
  <inkml:trace contextRef="#ctx1" brushRef="#br0" timeOffset="22516.45">20934 656 0,'0'0'0,"0"0"16,0 0-16,0 78 15,13 37-15,-1 65 16,14 77 0,0-13-16,12-26 15,-12-12-15,-13-52 16,0-38-16,-1-39 15,1-13-15,0-38 16,-13-13 0</inkml:trace>
  <inkml:trace contextRef="#ctx1" brushRef="#br0" timeOffset="22900.07">20395 888 0,'0'0'16,"0"0"-16,0 0 16,0 0-16,89-13 15,1 0-15,0-13 16,13 13-1,-26-12-15,0 12 16,-13 0-16,-13 0 16,1 0-16,-27 13 15,1 0 1,0 0-16,-13 13 16,-1 0-16,1 13 15,-13 12-15,0 14 16,0 12-16,-25 13 15,-27 0 1,1-13-16,-26-12 16,13-27-16</inkml:trace>
  <inkml:trace contextRef="#ctx1" brushRef="#br0" timeOffset="35088.28">25978 4960 0,'0'0'0,"0"0"0,0 0 16,0 0-16,13 64 15,13 1-15,19 63 16,25 26-1,26 39-15,20 13 16,-7-1-16,0 1 16,-13-26-16,-6-26 15,7-26 1,-14-38-16,0-26 16,-6-12-16,-6-39 15,-7-1-15</inkml:trace>
  <inkml:trace contextRef="#ctx1" brushRef="#br0" timeOffset="35430.76">27114 4215 0,'0'0'0,"0"0"16,-38 64-16,-7 26 16,-19 52-16,-13 37 15,-7 40 1,-6 25-16,0 13 15,7-13-15,6 0 16,13-26 0,12-25-16,7-39 15,13-25-15,13-52 16,6-26-16</inkml:trace>
  <inkml:trace contextRef="#ctx1" brushRef="#br0" timeOffset="35903.81">27178 5487 0,'0'0'0,"0"0"16,0 0-16,0 0 16,103 26-1,-52-14-15,14 1 16,-8 0-16,-5-13 16,-1 0-16,-6-13 15,6 13 1,1-13-16,-7 1 15,6-1-15,0-13 16,1 13-16,-8-12 16,-5-1-16</inkml:trace>
  <inkml:trace contextRef="#ctx1" brushRef="#br0" timeOffset="36211.85">27750 5949 0,'0'0'15,"0"0"-15,0 0 16,0 0-16,0 0 15,83 39 1,-51-26-16,7 0 16,-1 0-16,7-13 15,0 0-15,6 0 16,7 0-16,6-13 16,0-13-1,1 0-15</inkml:trace>
  <inkml:trace contextRef="#ctx1" brushRef="#br0" timeOffset="37088.36">29040 4498 0,'0'0'0,"0"0"16,0 0-16,0 102 16,-7-12-16,-6 52 15,-12 25 1,-7 13-16,-7-1 15,0-12-15,14-25 16,6-1-16,12-25 16,14-1-1,12 1-15,13 0 16,26-1-16,12-25 16,14-13-1,12-25-15,-6-14 16,0-12-16,-13-26 15,-13 0-15,0-13 16,0-13-16,-6-12 16,-13-14-1,-7-12-15,-12 13 16,-13-1-16,-7 1 16,-12 12-16,-7 1 15,-13-1-15,-12 1 16,-13 12-1,-7 0-15,-6 1 16,-1 12-16,1 13 16,0 13-16,0 0 15,6 25 1,7 1-16,6 12 16,13 13-16,19-25 15,13-1-15</inkml:trace>
  <inkml:trace contextRef="#ctx1" brushRef="#br0" timeOffset="38036.8">30150 5024 0,'0'0'0,"0"0"16,0 0-16,0 0 16,0 0-16,0 0 15,0 0-15,45-89 16,0 50 0,25-25-16,14-13 15,6 0-15,-7 12 16,-6 14-16,-13 0 15,-12 25 1,-14 13-16,-6 26 16,7 13-16,12 25 15,0 52-15,1 25 16,-14 39 0,-12 13-16,-20-13 15,-12-26-15,-13 1 16,-14-14-16,-11-12 15,-21-1-15,-5-25 16,-14 0 0,-5-25-16,5-14 15,7-25-15,13-14 16,13-12-16,-1-25 16,1-27-1,0-12-15,12-39 16,13-25-16,13-1 15,13 14-15,13 12 16,7 0 0,12 26-16,6 26 15,14 12-15,-1 14 16,7 37-16,19 14 16,19 51-1,19 26-15,-12 13 16,-13-14-16,-13-12 15,-6 0-15,-14-26 16,-12-12-16,-6-14 16,-14-25-16,1 0 15</inkml:trace>
  <inkml:trace contextRef="#ctx1" brushRef="#br0" timeOffset="38739.79">31947 3920 0,'0'0'15,"0"0"-15,0 0 16,0 64-16,0 13 16,-7 26-1,-5 38-15,-8-13 16,-5 1-16,-7-39 15,6-13-15,0-13 16,1-12 0,5-14-16,7-12 15,1-13-15,5 0 16,7-1-16,0-12 16,7 0-16,-7 0 15,0 0 1,0 0-16,89-64 15,-31 26-15,0-14 16,6 14-16,7 12 16,-1 0-16,7 26 15,0 0 1,20 26-16,5 25 16,1 26-16,0 26 15,-20 13 1,-19 25-16,-25-12 15,-26-14-15,-20-25 16,-25 13-16,-26 13 16,-25-1-16,-26-12 15,-13 0 1,0-13-16,0-26 16,13-26-16,6-12 15,7-13-15,13-26 16,6-13-16,6-12 15</inkml:trace>
  <inkml:trace contextRef="#ctx1" brushRef="#br0" timeOffset="39319.49">32287 3907 0,'0'0'0,"0"0"0,0 0 16,0 0-1,0 0-15,0 0 16,0 0-16,-64 64 16,51-64-16,7 13 15,-1-13 1,7 0-16,0 0 16,13 0-16,13 0 15,31-13-15,53 0 16,31 0-16,26 0 15,-1-12 1,-5-1-16,-7-12 16,-19 12-16,-7-13 15,-12 1-15,-27-1 16,-24 1 0,-27 12-16</inkml:trace>
  <inkml:trace contextRef="#ctx1" brushRef="#br0" timeOffset="40033.87">27525 8108 0,'0'0'0,"70"-13"0,72-13 16,121-25-1,122-20-15,58-6 16,0-6-16,6-1 16,-45 7-16,-12 0 15,-14 6 1,-31 7-16,-26 6 15,-13-6-15,-32 0 16,-26-1-16,-32-5 16,-25-1-1</inkml:trace>
  <inkml:trace contextRef="#ctx1" brushRef="#br1" timeOffset="65254.2">15389 11878 0,'0'0'0,"0"0"0,0 0 0,0 0 15,0 0-15,0 0 16,-90-83-16,51 44 15,-12 1-15,0-1 16,-1 1 0,14 6-16,-1 6 15,1 7-15,25 6 16,0 6-16,0 1 16,13 6-1,0 0-15,13 0 16,0 0-16,-13 0 15,0 0-15,90 19 16,-39-12 0,13-1-16,0 0 15,1 1-15,-14-1 16,0-6-16,1 0 16,-14 0-16,1 0 15,-1 0 1,1-6-16,-1-1 15,13 1-15,1 0 16</inkml:trace>
  <inkml:trace contextRef="#ctx1" brushRef="#br1" timeOffset="66148.62">16300 11114 0,'0'0'16,"0"0"-16,0 0 16,0 0-16,0 0 15,0 0 1,0 0-16,0 0 16,13 64-16,0-45 15,-1 14-15,1 5 16,0 13-1,0 14-15,0 5 16,0 1-16,-1-7 16,-12-6-16,13-13 15,-13-6 1,13-7-16,-13 0 16,13-7-16,0-5 15,0-1-15,-1 0 16,1-6-16,13 0 15,12-7 1,1-6-16,-1 0 16,14-6-16,12 0 15,-13-1-15,1 1 16,-1-1 0,-12 1-16,12-1 15,-13 1-15,1 0 16,-1-1-16,1 1 15,-1-1-15,1-12 16,12-7 0,-12-12-16</inkml:trace>
  <inkml:trace contextRef="#ctx1" brushRef="#br1" timeOffset="66484.11">17083 11050 0,'0'0'16,"0"0"-16,0 0 15,0 0-15,0 0 16,13 83-1,-13-19-15,13 20 16,-13 25-16,12 32 16,-12 14-1,0-8-15,0-18 16,0-14-16,0-12 16,0 0-16,0 19 15,0 6-15,0 14 16,-12-1-1</inkml:trace>
  <inkml:trace contextRef="#ctx1" brushRef="#br1" timeOffset="67110.5">18623 11795 0,'0'0'0,"0"0"15,0 0-15,0 0 16,0 0-16,-64-26 16,51 20-16,0-1 15,1 7 1,12 0-16,0 0 16,0 0-16,0 0 15,0 0-15,0 0 16,0 0-1,0 0-15,154-19 16,-103 6-16,0 0 16,1 0-16,-1 7 15,-13 0-15,1-1 16,-1 1 0,1-1-16,-1 1 15,1-7-15,12-13 16,-12-6-16</inkml:trace>
  <inkml:trace contextRef="#ctx1" brushRef="#br1" timeOffset="67572.64">19727 11050 0,'0'0'0,"0"0"16,0 0-16,0 0 16,0 0-1,0 83-15,0-31 16,0 5-16,0 1 16,0 0-16,-13 0 15,13-13-15,-13-7 16,13-6-1,-12-6-15,12-7 16,0 1-16,0-1 16,12-6-1,1 6-15,0 0 16,26-6-16,-1 0 16,13-7-16,14-6 15,89-6 1,-77 0-1,0-1-15,-13-6 16,0 0-16,0 1 16,-25-1-16,-1 0 15,1 0-15,-14-6 16,1-13 0,0-20-16</inkml:trace>
  <inkml:trace contextRef="#ctx1" brushRef="#br1" timeOffset="67808.94">20330 10741 0,'0'0'0,"0"0"15,0 0-15,0 84 16,0 12-16,0 58 15,0 52-15,13 19 16,0-20 0,-13-44-16,0-46 15,0-31-15,0-26 16,0-13-16</inkml:trace>
  <inkml:trace contextRef="#ctx1" brushRef="#br1" timeOffset="68563.05">17494 9521 0,'0'0'15,"0"0"-15,0 0 16,0 0-16,0 0 16,0 0-16,0 0 15,0 0 1,-77 96-16,51-25 16,-25 25-16,-14 20 15,1-1-15,-13 14 16,-13 12-1,13 7-15,0 6 16,0-6-16,0-13 16,13-20-16,0-31 15,13-20-15,12-19 16,13-13 0</inkml:trace>
  <inkml:trace contextRef="#ctx1" brushRef="#br1" timeOffset="68948.28">17186 11660 0,'0'0'0,"0"0"16,0 0-16,-65 103 15,1 6-15,-13 26 16,-13 6-16,-12-6 16,-1-13-1,0-13-15,1-6 16,12-20-16,13-5 16,13-14-16</inkml:trace>
  <inkml:trace contextRef="#ctx1" brushRef="#br1" timeOffset="71841.66">23616 11255 0,'0'0'0,"0"0"0,0 0 15,0 0 1,0 0-16,0 0 16,0 0-16,0 0 15,-70-70-15,51 50 16,-1 7 0,1 1-16,0-1 15,6 0-15,0 6 16,0 1-16,7 0 15,-1-1-15,1 1 16,6-1 0,0 1-16,6 0 15,1-1-15,6 1 16,6 6-16,13 0 16,-32 0-1,116 25-15,-27 14 16,14 19-16,6 25 15,7 33-15,-14 19 16,-25 12 0,-19 1-16,-26-19 15,-25-14-15,-27 7 16,-18 13-16,-33 19 16,-25 7-16,-19-13 15,-7-33 1,0-25-16,6-25 15,13-33-15,14-26 16,5-19-16,7-19 16,7-26-1,18-19-15,20-13 16,32 7-16,19-14 16,26-5-16,13-1 15,6 19 1,0 27-16,1 24 15,-8 27-15,-5 12 16,12 7-16,6 13 16,14 13-16,6-1 15,0 7 1,-1-6-16,-5-7 16,-1-7-16,1-12 15,-7-13-15</inkml:trace>
  <inkml:trace contextRef="#ctx1" brushRef="#br1" timeOffset="72429.99">24637 10003 0,'0'0'16,"0"0"-16,0 0 16,0 0-16,0 0 15,0 0-15,70 64 16,-44-45-1,6 7-15,0 0 16,7-1-16,12 7 16,7 7-16,12 6 15,1 0 1,6 6-16,0-6 16,0 0-16,-13-6 15,0-1-15,-6 1 16,-6-7-16,-1 0 15,-6-6 1,-7-7-16,-6-6 16,-6-13-16,0-7 15,-1-12-15,-5-13 16</inkml:trace>
  <inkml:trace contextRef="#ctx1" brushRef="#br1" timeOffset="72761.28">25664 9707 0,'0'0'0,"0"0"16,0 0-16,0 0 15,0 0-15,-13 90 16,0-39-16,-6 7 16,-7 0-1,-6 13-15,-13 6 16,-13 13-16,-12 19 16,-1 7-16,1 12 15,-1-6 1,7-19-16,12-20 15,7-18-15,13-27 16,7-12-16</inkml:trace>
  <inkml:trace contextRef="#ctx1" brushRef="#br1" timeOffset="73516.87">26203 11769 0,'0'0'0,"0"0"0,0 0 16,0 0 0,0 0-16,0 0 15,77 32-15,-26-25 16,7-1 0,0-6-16,-1-6 15,8-7-15,-1-13 16,6 0-16,1-6 15,6 0-15,-13 0 16,-12 6 0</inkml:trace>
  <inkml:trace contextRef="#ctx1" brushRef="#br1" timeOffset="73796">26062 12174 0,'0'0'16,"0"0"-16,0 0 15,64 13-15,0-1 16,26 1-1,6-6-15,0-7 16,-6-7-16,0-6 16,0-12-16,19-14 15,19-12 1</inkml:trace>
  <inkml:trace contextRef="#ctx1" brushRef="#br1" timeOffset="74760.83">28860 10452 0,'0'0'0,"0"0"15,0 0 1,6 135-16,1-6 16,-1 25-16,0-6 15,-6-20-15,0-25 16,0-20-16,0-25 15,0-13 1,0-13-16,0-13 16,0-6-16,0-6 15,0-7 1,0 0-16,0 0 0,0 0 16,39-32-1,-13 12-15,12 1 16,20-7-16,13 7 15,6 0-15,6 6 16,7 7 0,0 6-16,6 6 15,7 7-15,6 13 16,0 12-16,-13 7 16,-12 6-1,-7 14-15,-20-1 16,-12 0-16,-19 7 15,-13-1-15,-13 1 16,-19 6-16,-26 13 16,-32 6-1,-39 1-15,-38-7 16,-13-13-16,7-13 16,25-19-16,26-19 15,32-13-15,13-7 16,19-6-1,0-13-15,6-13 16,-6-12-16</inkml:trace>
  <inkml:trace contextRef="#ctx1" brushRef="#br1" timeOffset="75350.99">28969 10337 0,'0'0'0,"0"0"16,0 0-16,0 0 15,0 0-15,0 0 16,0 0-16,0 0 16,0 0-1,71 57-15,-59-50 16,1-1-16,6 1 16,7-7-16,13 0 15,12 0 1,13 0-16,13-7 15,13-6-15,6 1 16,1-1-16,-14 0 16,-6 0-1,-6 0-15,-7 7 16,-13-1-16,-12 1 16,-7 0-16,-7-1 15,-5-6-15,-1-6 16</inkml:trace>
  <inkml:trace contextRef="#ctx1" brushRef="#br1" timeOffset="76105.17">30971 9945 0,'0'0'15,"0"0"-15,0 0 16,0 0-16,0 0 16,0 0-1,0 0-15,0 0 16,0 0-16,-32 77 15,26-58-15,-7 7 16,-6 12 0,-7 20-16,-12 19 15,-7 33-15,-7 24 16,7 14 0,7 0-16,12-13 0,13-13 15,13-13 1,13 7-16,19 19 15,13 19-15,13 6 16,13-12 0,-7-26-16,0-19 15,0-26-15,0-19 16,7-20-16,-1-12 16,7-20-16,13-18 15,13-27 1,6-32-16,-6-25 15,-13-13-15,-20 6 16,-18 7-16,-20 19 16,-7 6-16,-12 7 15,-6 12 1,-7 7-16,0 0 16,-7 7-16,-6-1 15,-12 7-15,-7 6 16,-13 14-16,-13 12 15,-26 12 1,-25 33-16,-19 39 16,-7 44-16,20 27 15,18 5 1,20-12-16,26-39 16,13-25-16,18-33 15,7-19-15,7-19 16,6-13-16</inkml:trace>
  <inkml:trace contextRef="#ctx1" brushRef="#br1" timeOffset="93456.81">9381 13953 0,'0'0'0,"0"0"0,0 0 16,0 0-16,0 0 15,13 77-15,0-32 16,0 13-16,0 6 16,0 13-1,-1 7-15,1 19 16,0 38-16,0 26 16,-13 19-16,13 7 15,-13-7-15,13 13 16,-13 0-1,12-6-15,-12-19 16,0-33-16,0-32 16,0-32-16,0-13 15,0-12 1,0-14-16,0-6 16,0-12-16,0-7 15</inkml:trace>
  <inkml:trace contextRef="#ctx1" brushRef="#br1" timeOffset="94151.19">10177 15251 0,'0'0'16,"0"0"-16,0 0 16,0 0-1,0 0-15,-38 102 16,25-44-16,-13 6 16,-12 20-16,-14 6 15,1 13 1,0-1-16,12 1 15,13-13-15,14-13 16,24-6-16,1-7 16,26 0-16,12 1 15,13-14 1,26-6-16,-13-13 16,13-13-16,-13-6 15,0-13-15,-13-13 16,13-12-16,-13-8 15,1-18 1,-27-7-16,1-12 16,-26-1-16,-13 0 15,-26-6 1,0-6-16,-38-1 16,0 7-16,-26 6 15,0 14-15,0 5 16,0 7-16,1 13 15,12 7 1,25-1-16,1 7 16,12-1-16</inkml:trace>
  <inkml:trace contextRef="#ctx1" brushRef="#br1" timeOffset="95309.07">11961 15880 0,'0'0'15,"0"0"-15,0 0 16,0 0 0,0 0-16,0 0 15,0 0-15,13-90 16,-26 45 0,-25-25-16,-1-14 15,-25-12-15,0-7 16,0 7-16,0 18 15,-13 21-15,12 18 16,1 20 0,0 25-16,-13 20 15,-13 25-15,13 20 16,0 19-16,26 13 16,25 12-16,13 14 15,26 19 1,26-1-16,12-5 15,26-33-15,-13-32 16,13-26-16,-13-25 16,-12-20-16,-1-18 15,13-21 1,1-18-16,-14-26 16,13-19-16,-25-1 15,-1 7-15,-25 13 16,0 13-1,0 13-15,-13 12 16,12 7-16,-12 6 16,0 7-16,0 6 15,0 0 1,0 7-16,0-1 16,0 7-16,0 0 15,0 0-15,0 7 16,0 12-1,0 39-15,26 51 16,13 52-16,-1 38 16,13 6-16,1-5 15,-27-14-15,1-6 16,0-33 0,-26-24-16,0-27 15,-13-19-15,-13-6 16,-25-7-16,0-13 15,-26-12-15,-13-14 16,-13-18 0,0-14-16,-12-12 15,-14-26-15,1-13 16,38-6-16</inkml:trace>
  <inkml:trace contextRef="#ctx1" brushRef="#br1" timeOffset="96636.4">12809 16400 0,'0'0'0,"0"0"16,0 0-16,0 0 16,0 0-16,0 0 15,0 0 1,0 0-16,0 0 16,0 0-16,0 0 15,12-77-15,1 45 16,13 0-16,12-6 15,1 5 1,-1 8-16,-12 5 16,13 14-16,-14 6 15,-25 0-15,52 39 16,-14-1-16,-12 7 16,-1 6-1,1 1-15,-13-1 16,0-6-16,0 0 15,-13 0-15,-13 0 16,13 7 0,-13 5-16,-13 8 15,-12 5-15,-1-6 16,1 1-16,-1-1 16,1-6-1,-1-13-15,1-7 16,-1-6-16,14-6 15,12-7-15,0 1 16,0-8-16,0 1 16,0-6-1,13-1-15,-12 1 16,12-7-16,0 0 16,0 0-16,0 0 15,0 0 1,0 0-16,0 0 15,0 0-15,0 0 16,102-39-16,-38 26 16,13-6-1,13 6-15,-13 0 16,13 0-16,-13 7 16,-13 0-16,1-1 15,-14 1-15,0 6 16,-12-7-1,-14 7-15,1-6 16,0-7-16</inkml:trace>
  <inkml:trace contextRef="#ctx1" brushRef="#br1" timeOffset="99237.41">14066 14114 0,'0'0'0,"0"0"16,0 0-1,0 0-15,0 0 16,0 0-16,0 0 16,0 64-16,0-45 15,0 7 1,0 6-16,0 0 15,0 7-15,0 6 16,0 12-16,0 8 16,0 5-1,0 1-15,0-7 16,0-12-16,0-7 16,0 0-16,0-13 15,0-7 1,0-5-16,0-8 15,0 1-15,0-6 16,13-1-16,-13-6 16,13 0-16,-13 0 15,0 0 1,103-32-16,-39 13 16,0-1-16,13 1 15,13 6-15,-13 7 16,13 6-1,13 6-15,-1 20 16,27 19-16,-14 26 16,14 25-16,-14 13 15,-25 7 1,-13-1-16,-26 1 16,1 0-16,-27-7 15,-12-13-15,-13-19 16,-13 0-16,-12 1 15,-27-1 1,-12-7-16,-13-12 16,-13-7-16,-12-12 15,12-13-15,0-20 16,-13-12-16,13-14 16,-25-18-1,12-20-15,13-19 16,13-7-16,13-12 15</inkml:trace>
  <inkml:trace contextRef="#ctx1" brushRef="#br1" timeOffset="99939.23">14041 14178 0,'0'0'15,"0"0"-15,0 0 16,0 0-16,0 0 16,0 0-1,0 0-15,0 0 16,0 0-16,0 0 15,90 0-15,-52-7 16,1 1-16,-1 6 16,14 0-1,12 0-15,0 6 16,13 7-16,13 0 16,0 0-1,-1-7-15,14 1 16,-13-1-16,0-6 15,-13 0-15,0-6 16,-13-1-16,-13 1 16,-12 0-1,-1-1-15,-12 1 16,-13-1-16,13-6 16</inkml:trace>
  <inkml:trace contextRef="#ctx1" brushRef="#br1" timeOffset="100678.99">16159 13857 0,'0'0'16,"0"0"-16,0 0 15,-26 90-15,13-20 16,-12 14-16,-1-1 16,0 1-1,1-7-15,-1 0 16,0 6-16,1 7 15,-14 7-15,13 12 16,1 13 0,-1 0-16,13-13 15,13-6-15,0-13 16,0 0-16,26 13 16,0-1-1,25 8-15,0-1 16,26 0-16,0-13 15,26-12-15,12-20 16,14-12 0,-14-20-16,-12-20 15,0-12-15,-13-6 16,-1-13-16,1-13 16,0-13-16,-13-13 15,-13 0 1,-12 0-16,-27 0 15,-12 7-15,-13 6 16,-13 0-16,0 0 16,-25 7-16,-1-1 15,-12 7 1,-13 13-16,-13 6 16,0 13-16,-13 13 15,-25 12-15,-1 27 16,13 12-16,13 13 15,13 0 1,26-6-16,13-13 16,12-13-16,0-13 15,26-19-15,0-13 16</inkml:trace>
  <inkml:trace contextRef="#ctx1" brushRef="#br1" timeOffset="101240.94">17032 14730 0,'0'0'0,"0"0"16,0 0-16,0 0 15,0 0 1,77 7-16,-13-1 16,13 1-16,13-1 15,-1 0-15,-11-6 16,-14 0 0,0-6-16,-13 0 15,1-1-15,-14 1 16,1-1-16,-1-6 15</inkml:trace>
  <inkml:trace contextRef="#ctx1" brushRef="#br1" timeOffset="101608.24">17160 15328 0,'0'0'0,"0"0"16,0 0-16,0 0 16,0 0-16,103-7 15,-26 1 1,25-7-16,1-6 16,0-7-16,-26 7 15,13-1-15,-13-5 16,0-7-1</inkml:trace>
  <inkml:trace contextRef="#ctx1" brushRef="#br1" timeOffset="102214.3">18649 14570 0,'0'0'0,"0"0"15,0 0-15,90 77 16,-13 6-16,38 52 15,1 26 1,12 19-16,-12 6 16,-1-13-16,1-6 15,-14-19-15,1-19 16,-13-33 0,-26-25-16,-13-26 15,1-13-15</inkml:trace>
  <inkml:trace contextRef="#ctx1" brushRef="#br1" timeOffset="102582.5">19714 14242 0,'0'0'0,"0"0"15,0 0-15,0 0 16,-13 71-1,-12-13-15,-1 44 16,-25 59-16,-13 51 16,-26 26-1,13 12-15,-13-6 16,0-13-16,13-25 16,0-39-16,13-39 15</inkml:trace>
  <inkml:trace contextRef="#ctx1" brushRef="#br2" timeOffset="112943.43">21807 14949 0,'0'0'0,"0"0"32,0 0-32,0 0 0,0 0 15,102 13-15,-25-1 16,0 1-16,0-6 15,0-1-15,-13-6 16,1-6 0,-1-1-16,0-6 15,0 1-15,7-8 16,6 1-16,-7 0 16</inkml:trace>
  <inkml:trace contextRef="#ctx1" brushRef="#br2" timeOffset="113340.63">22256 15797 0,'0'0'0,"0"0"16,0 0-16,0 0 15,0 0-15,0 0 16,0 0-1,0 0-15,0 0 16,0 0-16,0 0 16,0 0-16,83 19 15,-38-19-15,13 0 16,19-7 0,19 1-16,13-7 15,7-6-15</inkml:trace>
  <inkml:trace contextRef="#ctx1" brushRef="#br2" timeOffset="120979.7">24592 13112 0,'0'0'0,"0"0"16,0 0-16,0 0 16,0 0-16,0 0 15,0 0-15,0 0 16,0 0 0,0 77-16,0-39 15,6 20-15,1 19 16,-1 32-16,7 33 15,0 18 1,0 7-16,6 0 16,-6-19-16,0-13 15,-7-20-15,0-12 16,1-19-16,-1-20 16,-6-19-1,7-13-15,-7-19 16,0-13-16</inkml:trace>
  <inkml:trace contextRef="#ctx1" brushRef="#br2" timeOffset="121609.69">25510 13850 0,'0'0'16,"0"0"-16,0 0 15,0 0-15,0 0 16,0 0-1,0 0-15,-58 84 16,39-46-16,-1 1 16,1 6-16,6 0 15,7 0-15,-1 0 16,7 0 0,7 0-16,-1 0 15,7 0-15,6 0 16,1-7-16,5-6 15,7 0 1,0-6-16,7-7 16,6-6-16,-7-6 15,7-7-15,7-13 16,5-7 0,1-12-16,0-6 15,-7-14-15,-12-5 16,-13-8-16,-14 1 15,-5 0-15,-14-7 16,-12 1 0,-7 5-16,-6 8 15,-6 5-15,-7 7 16,0 7-16,-6 6 16,-1 6-1,1 7-15,0-7 16,-1-6-16</inkml:trace>
  <inkml:trace contextRef="#ctx1" brushRef="#br2" timeOffset="122719.25">27480 13863 0,'0'0'16,"0"0"-16,0 0 16,0 0-16,0 0 15,0 0 1,0 0-16,0 0 15,0 0-15,-13-77 16,-6 45-16,-7 0 16,-12-7-1,-7 1-15,-7 6 16,1 6-16,0 7 16,6 6-16,0 6 15,0 7 1,0 7-16,-6 6 15,-1 6-15,7 13 16,7 13-16,12 13 16,13 0-16,13 6 15,13 7-15,13-1 16,12-6 0,14-6-16,6-19 15,-1-14-15,-5-18 16,-7-7-1,-1-7-15,1-12 16,-6-6-16,-7-1 16,-13-6-16,-6 6 15,-6 0-15,-7 7 16,0 0 0,0 6-16,0 0 15,0 0-15,0 0 16,0 7-16,0 0 15,0-1 1,0 7-16,0 0 16,6 7-16,0 12 15,7 13-15,6 19 16,7 26-16,0 13 16,-1 20-1,1 18-15,-13 7 16,-19 0-16,-20 13 15,-19-7-15,-19 0 16,-26-6 0,-13-19-16,-6-26 15,-6-20-15,12-18 16,13-27-16,13-18 16,6-14-1,1-25-15,-1-38 16</inkml:trace>
  <inkml:trace contextRef="#ctx1" brushRef="#br2" timeOffset="123930.84">28584 12656 0,'0'0'0,"0"0"15,0 0-15,0 0 16,0 0-16,0 0 15,0 0-15,0 109 16,0-45 0,-13 19-16,0 14 15,-6-1-15,0-12 16,-1-14-16,8-12 16,5-13-1,1-13-15,-1-6 16,7-7-16,0-6 15,0-7-15,7 1 16,-1-1 0,1 1-16,12-7 15,6 0-15,14-7 16,12 1-16,14-1 16,5 1-16,1 6 15,12 6 1,13 14-16,14 12 15,11 26-15,-11 12 16,-14 7-16,-19 0 16,-26 1-1,-19-8-15,-19-12 16,-19 0-16,-20 0 16,-19 6-16,-25 7 15,-20-7-15,-7-6 16,1-13-1,13-13-15,6-13 16,13-13-16,6-6 16,0-12-16,0-21 15,7-18 1,6-20-16</inkml:trace>
  <inkml:trace contextRef="#ctx1" brushRef="#br2" timeOffset="124587.21">28706 12803 0,'0'0'0,"0"0"16,0 0-16,0 0 16,0 0-16,0 0 15,0 0 1,0 0-16,0 0 16,0 0-16,0 0 15,0 0-15,0 0 16,0 0-1,0 0-15,-64 13 16,64-13-16,0 0 16,0 0-16,0 0 15,0 0-15,0 0 16,0 0 0,134 26-16,-50-13 15,25 0-15,13-7 16,0 0-16,0-6 15,-7 0 1,-18-6-16,-14 0 16,-12-1-16,-7-6 15,-13 0 1,-12 1-16,-7-1 16,0 0-16,-7-6 15,1-7-15</inkml:trace>
  <inkml:trace contextRef="#ctx1" brushRef="#br2" timeOffset="125273.59">30124 12553 0,'0'0'15,"0"0"-15,0 0 16,0 0-16,0 0 16,0 0-16,-6 70 15,-1-25 1,-6 20-16,1 18 16,-1 7-16,0 6 15,0 1-15,7-1 16,6 7-1,19 19-15,19 26 16,20 19-16,26 6 16,25-19-16,6-25 15,7-33-15,-6-25 16,-7-20 0,-19-25-16,-7-13 15,-12-13-15,6-13 16,0-19-16,6-20 15,-12-18 1,-13-20-16,-20 0 16,-25 6-16,-13 20 15,-7 6-15,-12 13 16,-13 7-16,-6 12 16,-7 13-1,-19 20-15,-20 12 16,-25 26-16,-13 13 15,7 12-15,12 1 16,19 0-16,20-7 16</inkml:trace>
  <inkml:trace contextRef="#ctx1" brushRef="#br2" timeOffset="126211.85">23937 15597 0,'0'0'0,"0"0"15,0 0-15,0 0 16,71 13-16,-7 0 16,32 0-16,33 0 15,44-7 1,32-6-16,52 0 16,45-6-16,44-1 15,26-5-15,46-8 16,5 7-1,14-6-15,12 0 16,-6 0-16,0 6 16,-13 0-16,-7 0 15,-12 0-15,-32 7 16,-26-7 0,-39 7-16,-44-1 15,-39 7-15,-39 0 16,-44 7-16,-26-1 15,-39 0-15,-19 1 16,-19-1 0,-13 1-16,-12-7 15,-8 0-15,-5 0 16,-7 0 0,0 0-16,0 0 15,0 0-15</inkml:trace>
  <inkml:trace contextRef="#ctx1" brushRef="#br2" timeOffset="126886.86">24643 16388 0,'0'0'0,"0"0"16,0 0-16,0 0 15,0 0-15,0 0 16,0 0-16,7 64 16,-7-32-1,0 13-15,0 13 16,0 32-16,0 32 15,0 25-15,0 14 16,0-13-16,6-7 16,0-12-1,7-7-15,0-13 16,0-6-16,0-14 16,0-5-16,-7-20 15,1-12 1,-1-14-16,0-12 15,1-13-15,-1-13 16,-6 0-16</inkml:trace>
  <inkml:trace contextRef="#ctx1" brushRef="#br2" timeOffset="127414.64">25561 17056 0,'0'0'0,"0"0"16,0 0-16,0 0 15,0 90-15,0-39 16,-6 7-16,-1 0 15,1-1-15,-1-5 16,1-7 0,-1-7-16,7 1 15,7-1-15,12 1 16,13 6-16,20 6 16,18 7-1,26-7-15,7-12 16,0-13-16,-7-20 15,-6-12-15,-7-14 16,-6-5 0,-12-7-16,-14-7 15,-13-6-15,-18 0 16,-7 7-16,-13-1 16,-13-6-1,-13 0-15,-12-6 16,-20-1-16,-6 7 15,-7 7-15,0 12 16,7 7 0,6 12-16,7 7 15,6 0-15</inkml:trace>
  <inkml:trace contextRef="#ctx1" brushRef="#br2" timeOffset="128381.58">28160 17486 0,'0'0'16,"0"0"-16,0 0 15,0 0-15,0 0 16,-32-96 0,0 25-16,-13-6 15,-13 0-15,-6 13 16,-6 6-16,-7 13 16,-13 13-16,-7 6 15,1 13 1,6 13-16,1 13 15,5 13-15,7 19 16,13 12 0,13 14-16,25 6 15,13-6-15,13-7 16,13-6-16,19-7 16,13 1-16,13-14 15,12-6 1,7-6-16,-6-13 15,-1-7-15,-5-6 16,-8-6-16,-12-1 16,-6 1-16,-7-7 15,-6 0 1,-7 0-16,0 1 16,-6-1-16,0 0 15,0 0-15,-7 7 16,0-1-1,1 1-15,-1-1 16,1 7-16,-1 0 16,1 0-16,-1 7 15,0-1 1,7 7-16,13 13 16,0 6-16,12 13 15,1 13-15,5 6 16,-5 7-16,-1-1 15,-12 1 1,-7-7-16,-6-6 16,-13-7-16,-13 1 15,-19 12-15,-19 0 16,-26 0 0,-19-6-16,-20-6 15,-6-14-15,0-6 16,13-19-16,19-13 15,13-26 1,13-25-16</inkml:trace>
  <inkml:trace contextRef="#ctx1" brushRef="#br2" timeOffset="129508.1">29855 16587 0,'0'0'15,"0"0"1,0 0-16,0 0 15,0 0-15,0 0 16,0 0-16,6-77 16,13 38-16,13-6 15,13-6 1,13-1-16,6 7 16,7 7-16,-7 12 15,0 13-15,-6 13 16,0 13-1,6 26-15,-6 18 16,-13 27-16,-13 12 16,-26 20-16,-19 25 15,-25 26 1,-26 20-16,-13-14 16,-13-25-16,0-26 15,6-19-15,-5-20 16,5-12-1,14-13-15,5-13 16,8-13-16,12-7 16,13-5-16,6-8 15,7 1-15,6-6 16,6-7 0,7 0-16,7 0 15,-7 0-15,0 0 16,0 0-16,173-71 15,-64 39-15,13 0 16,13 6 0,6 7-16,7 6 15,-14 7-15,-5-1 16,-14 1-16,-6-1 16,-6 7-1,-13-6-15,-7 6 16,-6-7-16,-12 1 15,-8-7-15,-5-19 16</inkml:trace>
  <inkml:trace contextRef="#ctx1" brushRef="#br2" timeOffset="133066.26">32127 12848 0,'0'0'0,"0"0"15,0 0-15,0 0 16,0 0-16,0 0 16,0 0-1,0 0-15,0 0 16,0 0-16,-90 0 15,45 0-15,-19 0 16,-13 0 0,-20 0-16,-12 0 15,-13 0-15,-6 7 16,-13-1-16,-13 7 16,-7 0-1,-12 6-15,-7 0 16,-12 1-16,-7-1 15,-7 0-15,-12 7 16,0 0-16,-13-1 16,-7 1-1,-5 0-15,-14-1 16,-6 1-16,-7-7 16,1 1-16,-7-1 15,-13 0 1,0 0-16,0 1 15,-6 5-15,0 1 16,12 0-16,7-1 16,13 1-16,13 0 15,0-7 1,6 0-16,6-6 16,7 0-16,7 0 15,-1 0-15,7-7 16,0 1-1,-1-1-15,14 0 16,0 7-16,-1 0 16,1-6-16,25-1 15,0 0-15,14 1 16,-1-1 0,0 7-16,0-7 15,13 1-15,0-1 16,13-6-16,0 0 15,12 7 1,-12-7-16,13 6 16,-1-6-16,1 0 15,12 0-15,1 7 16,12-1-16,13 0 16,-12 1-1,12-1-15,0 1 16,0-1-16,0 7 15,13 0-15,0 0 16,0 6 0,0 7-16,13 6 15,13 6-15,-1 7 16,1 7-16,13 5 16,-1 14-16,0 0 15,14-1 1,-1 8-16,13-1 15,-12 13-15,12 32 16,0 25-16,0 27 16,0-7-1,13-20-15,0-18 16,0-7-16,0 6 16,13 14-16,-13 6 15,13-1 1,-13-18-16,13-14 15,-13-18-15,13-14 16,-13 1-16,12 6 16,-12 6-16,13 0 15,0 7 1,0-7-16,-13-12 16,13-7-16,-13-6 15,13-7-15,-13-13 16,0-6-1,0 0-15,0-6 16,0-7-16,0-6 16,0-1-16,0 1 15,0 0-15,0-1 16,0 1 0,0 0-16,12-1 15,-12 1-15,13 6 16,0 0-16,13 7 15,0 6 1,-1 6-16,14 7 16,12 0-16,0 0 15,-12 0-15,12-1 16,1-5 0,-14-1-16,13-6 15,-12 0-15,12 0 16,-12-6-16,12-1 15,0-6-15,1 0 16,-1-6 0,0 0-16,1-1 15,12-5-15,0-1 16,13 0-16,0 1 16,26-8-1,0 1-15,12 0 16,1 0-16,-1 0 15,1-7-15,-1 1 16,26-1-16,1 0 16,12-6-1,-13 0-15,13 0 16,13 0-16,12-6 16,14 0-16,-1-1 15,14 1 1,-1-1-16,7 7 15,6 0-15,13 0 16,0 0-16,7 0 16,-1 0-1,1 0-15,-1 0 16,-12 0-16,-7 0 16,-6 0-16,6 0 15,-6 0-15,-7 0 16,1 0-1,-1-6-15,0 6 16,1 0-16,-14 0 16,-6 0-16,-6 0 15,0 0 1,-7 0-16,0-7 16,-6 1-16,-13 0 15,0-1-15,0 1 16,0-1-16,7 1 15,-1 0-15,1-1 16,-7 1 0,6-1-16,7-6 15,0 1-15,13 5 16,-1 1-16,-5-1 16,5 1-1,7-1-15,0-5 16,1 5-16,-8 1 15,-12-1-15,-6-6 16,-1 7 0,-6 0-16,-6-7 15,-7 6-15,-6 1 16,-7 0-16,-12-1 16,-14 1-16,-5-1 15,-1 1 1,-6-1-16,-7 1 15,1 0-15,-1-1 16,-6 1 0,-6-1-16,-1 1 15,-6-1-15,-6 1 16,-7 0-16,-6-1 16,-13-6-16,1 0 15,-8 1 1,1-8-16,-7 1 15,0-7-15,-6-6 16,0-6-16,-7-7 16,1-7-1,-1 1-15,1-7 16,-1-6-16,1-7 16,-1-12-16,-6-14 15,0-18 1,-6-27-16,-1-5 15,-6-7-15,0-1 16,1-5-16,-8-14 16,1-12-16,0-7 15,6 14-15,0 5 16,7 1 0,-7-1-16,0-12 15,0-7-15,0 1 16,1-20-16,-8-20 15,-5-12 1,-1 0-16,0 6 16,7 14-16,6 5 15,7 20-15,-1 19 16,1 26 0,0 32-16,-1 19 15,1 26-15,-1 13 16,1 13-16,-1 6 15,1 6-15,0 7 16,-1 0 0,1 6-16,-1 0 15,-5 1-15,-1-1 16,0 7-16,0 0 16,-6 6-16,-7 0 15,-6 6 1,-6 7-16,-14 0 15,-12 7-15,-13-1 16,-13 7 0,0-6-16,0-1 15,7-6-15,6 0 16,0-13-16,0-25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9T19:10:04.511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67 0,'-6'18,"-1"18,0 14,1 5,2-1,1-4,2-5,-6-3,-1-4,1 4,1 1,2-7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9T19:10:22.852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1 1,'0'6,"0"1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740" units="cm"/>
          <inkml:channel name="Y" type="integer" max="6604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1-06-11T17:23:21.026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6481 10639 0,'0'0'0,"0"0"0,0 0 0,0 0 16,0 0-16,38 96 16,13 0-1,1 39-15,25 45 16,25 58-16,1 25 31,13 20-31,-1-7 0,-12-26 16,12-18-16,-12-33 15,-13-39-15,13-38 16,-14-38-16,1-33 16,-13-25-1</inkml:trace>
  <inkml:trace contextRef="#ctx0" brushRef="#br0" timeOffset="432.32">8855 10350 0,'0'0'0,"0"0"15,-64 44-15,-13 27 16,-26 51-16,-12 45 15,-14 19 1,-25 20-16,0 38 16,-25 32-16,-1 39 15,0 32-15,-12-7 16,-1 1 0,13-33-16,26-44 15,26-27-15,25-38 16,26-57-16,39-46 15,-1-38 1,26-20-16</inkml:trace>
  <inkml:trace contextRef="#ctx0" brushRef="#br0" timeOffset="765.71">9638 11801 0,'0'0'0,"0"0"16,0 0-1,64 0-15,26-6 16,26-1-16,25 1 16,0-7-16,-13 0 15,1 0 1,-14 1-16,-25 5 16,-13 1-16,-13 6 15,-38 6-15</inkml:trace>
  <inkml:trace contextRef="#ctx0" brushRef="#br0" timeOffset="1011.72">9895 12688 0,'0'0'0,"0"0"15,0 0 1,90-13-16,0 6 16,38-5-16,39-8 15,-13 1-15,-13 0 16,-25-1-16,-27 8 16,-24-8-1,-14-5-15</inkml:trace>
  <inkml:trace contextRef="#ctx0" brushRef="#br0" timeOffset="1654.18">12757 9688 0,'0'0'0,"0"0"16,13 96-16,-13 20 16,13 51-16,-26 26 15,0 12-15,-12-12 16,-14-33-16,1-31 15,-14-26 1,1-33-16,25-18 16,1-14-16,12-18 15,0-8-15,26-12 16,-13 0 0,0 0-16,167-141 15,12-7-15,52-12 16,0 18-16,-38 46 15,-13 32 1,-26 32-16,-13 25 16,13 33-16,0 45 15,0 44-15,-13 39 16,-51 13-16,-39 0 16,-25-12-1,-26-8-15,-26 14 16,-51 19-16,-38-7 15,-39-19-15,-13-19 16,-26-26 0,-12-19-16,0-19 15,12-20-15,13-12 16,52-20-16,25-19 16,13-13-16,13-25 15,13-39 1,13-52-16</inkml:trace>
  <inkml:trace contextRef="#ctx0" brushRef="#br0" timeOffset="1959.31">12655 9566 0,'0'0'0,"0"0"0,0 0 15,0 0 1,0 0-16,38 70 16,1-50-16,38-7 15,64-26-15,51-32 16,65-26-1,0 0-15,-13 7 16,-39 13-16,-25 19 16,-39 12-16,-38 20 15</inkml:trace>
  <inkml:trace contextRef="#ctx0" brushRef="#br0" timeOffset="2734.81">18328 11294 0,'0'0'0,"0"0"16,0 0-16,0 0 15,-39 109-15,14 0 16,-1 45-16,-12 20 16,12-27-1,13-18-15,0-26 16,26-20-16,0-12 15,25-7-15,1-19 16,25-19 0,0-20-16,26-25 15,26-32-15,25-52 16,-26-39-16,-25-12 16,-51 7-16,-26 18 15,-26 7 1,-26 13-16,-12 0 15,-26 19-15,-13 19 16,0 33-16,13 18 16,13 14-1,26 6-15,-1 0 16,26-7-16</inkml:trace>
  <inkml:trace contextRef="#ctx0" brushRef="#br0" timeOffset="3696.77">18880 11686 0,'0'0'16,"0"0"-16,0 0 16,0 0-1,-13 96-15,26-38 16,0 12-16,12 7 16,1 1-16,13-14 15,-1-6 1,-12-13-16,12-7 15,-12-6-15,12-12 16,1-8-16,0-5 16</inkml:trace>
  <inkml:trace contextRef="#ctx0" brushRef="#br0" timeOffset="4281.6">19701 11853 0,'0'0'0,"0"0"15,0 0-15,0 0 16,0 70-16,13-18 16,0 12-1,13 7-15,-13-14 16,-1-12-16,1-13 15,0-6-15,-13-13 16,0-13 0,0 0-16,0 0 15,0 0-15,-64-206 16,51 59-16,13-1 16,26 0-16,12 7 15,14 19 1,12 25-16,-13 46 15,-12 32-15,-1 19 16,1 19-16,12 26 16,13 19-1,-12 20-15,-14 6 16,1-7-16,-14-12 16,1-13-16,-13-7 15,0-12-15,-1-14 16,14-5-1</inkml:trace>
  <inkml:trace contextRef="#ctx0" brushRef="#br0" timeOffset="4856.41">21652 8789 0,'0'0'0,"0"0"15,26 160-15,25 65 16,14 109 0,-1 58-16,0-32 15,-13-65-15,-25-70 16,0-71-16,-26-58 15,13-38-15,-13-19 16,-13-20 0,13-13-16,0-6 15,0 0-15,-129-147 16,27 18-16,-1 1 16,0 25-1,13 32-15,13 33 16,0 25-16,0 32 15,-25 45-15,-14 58 16,1 45 0,38 13-16,38 0 15,26-19-15,26-13 16,26-20-16,25-25 16,0-39-16,0-32 15,13-32 1,13-26-16,26-25 15,-1-13-15,-25-7 16,-13 13-16,-13 20 16,-25 12-1,-27 13-15,1 13 16,-13 13-16</inkml:trace>
  <inkml:trace contextRef="#ctx0" brushRef="#br0" timeOffset="5310.58">13810 15071 0,'0'0'0,"0"0"16,115 115-1,78 78-15,76 96 16,39 32-16,-12-19 16,-40-58-16,-37-64 15,-27-39 1,-38-31-16,-13-33 15,-12-26-15,-1-25 16,-12-33-16</inkml:trace>
  <inkml:trace contextRef="#ctx0" brushRef="#br0" timeOffset="5620.43">16223 14557 0,'0'0'0,"0"0"16,-103 173-16,-25 123 15,-78 147-15,-37 26 16,24-39-16,1-57 15,13-58-15,-1-52 16,40-57 0,24-52-16,27-39 15,51-38-15,25-25 16,39-33-16,0-13 16</inkml:trace>
  <inkml:trace contextRef="#ctx0" brushRef="#br0" timeOffset="5897.29">17635 16285 0,'0'0'0,"0"0"16,0 0-16,128 13 16,-25-1-16,25-5 15,1-7 1,12-13-16,0-13 16,-25-12-16,-27-7 15,-12-7-15,-25-5 16</inkml:trace>
  <inkml:trace contextRef="#ctx0" brushRef="#br0" timeOffset="6099.93">18097 17068 0,'0'0'0,"0"0"16,0 0 0,64 0-16,26-6 15,64-20-15,64-38 16</inkml:trace>
  <inkml:trace contextRef="#ctx0" brushRef="#br0" timeOffset="6764.56">20921 15797 0,'0'0'0,"0"0"15,0 0 1,0 0-16,115-20 15,1 1-15,51-7 16,25 7 0,14 0-16,-1-7 15,-25-6-15,-26 0 16,-13-7-16,-19-6 16,-26 0-16,-19-12 15,-19-1 1</inkml:trace>
  <inkml:trace contextRef="#ctx0" brushRef="#br0" timeOffset="7380.45">24611 13555 0,'0'0'0,"0"0"16,7 141 0,5 26-16,1 45 15,-6-6-15,-7-39 16,-7-32-16,1-33 15,-1-31-15,1-20 16,6-25 0,0-19-16,6-7 15,-6 0-15,58-58 16,45-26-16,64-38 16,38-13-16,20 13 15,-13 32 1,-14 39-16,-11 38 15,5 39-15,7 32 16,6 25 0,-6 33-16,-19 19 15,-26 12-15,-45-5 16,-45-1-16,-38-25 16,-32-14-16,-33 1 15,-38 13 1,-51-1-16,-52-5 15,-45-14-15,-25-19 16,6-13-16,26-12 16,26-20-16,38-13 15,38-19 1,26-13-16,26-25 16,32-27-16,32-37 15</inkml:trace>
  <inkml:trace contextRef="#ctx0" brushRef="#br0" timeOffset="7814.88">24598 13381 0,'0'0'15,"0"0"-15,0 0 16,0 0-16,0 0 16,0 0-1,109-45-15,52-6 16,70-32-16,45-33 16,-7-13-1,-18 20-15,-33 13 16,-32 19-16,-32 19 15,-19 7-15,0-1 16,-1-12-16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740" units="cm"/>
          <inkml:channel name="Y" type="integer" max="6604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1-06-11T17:25:26.747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10986 4215 0,'0'0'0,"0"0"16,0 0-16,0 0 15,0 0-15,0 0 16,0 0-16,0 0 16,0 0-16,0 0 15,0 0 1,0 0-16,-26-64 15,26 51-15,0 0 16,0 0-16,0 0 16,0 13-1,0-12-15,0 12 16,0-13-16,0 13 16,0-13-16,13 0 15,13-13-15,-1 14 16,14-14-1,12 13-15,-12 0 16,12 0-16,-12 0 16,-14 13-16,14 13 15,-14 0 1,14 26-16,12 12 16,-12 13-16,-1 13 15,-12 0-15,0-12 16,-13-1-1,-13 0-15,0-12 16,0-1-16,-26 13 16,0-12-1,-12 12 1,-1-13-16,1-12 0,-1-1 16,13 1-16,1-13 15,-1-14-15,13 1 16,13 0-16,0-13 15,0 13-15,0-13 16,13 0 0,13 0-16,25 0 15,13 0-15,13-13 16,26 13 0,13-13-16,12 13 15,-13-13-15,14 13 16,-27-12-16,1 12 15,-26-13 1,0 0-16,0 0 16,-13 0-16,-12-13 15,12-25-15</inkml:trace>
  <inkml:trace contextRef="#ctx0" brushRef="#br0" timeOffset="1118.17">13617 4074 0,'0'0'0,"0"0"0,0 0 15,0 0 1,0 0-16,0 0 16,0 0-16,0 0 15,0 0-15,0 0 16,0 0-1,0 0-15,0 0 16,0 0-16,64-64 16,-12 38-16,-1 13 15,0-13-15,14 13 16,-14 13 0,0 0-16,1 0 15,-1 0-15,0 13 16,-12 13-16,-13-13 15,-1 13 1,-12 12-16,-13-12 16,0 12-16,0 14 15,-13 12-15,0 0 16,-12 13-16,-1-13 16,13 1-1,-12-14-15,12-12 16,0-14-16,13 1 15,0 0-15,0-13 16,13-1 0,0 1-16,25 0 15,13-13-15,26 13 16,13-13-16,13-13 16,25 0-1,-12 0-15,-1 1 16,-12-1-16,-13-13 15,0 13-15,-26 0 16,0 0-16,-25 13 16,-14-12-1,-12 12-15</inkml:trace>
  <inkml:trace contextRef="#ctx0" brushRef="#br0" timeOffset="4444.47">4016 9508 0,'0'0'0,"0"0"16,0 0-16,0 0 16,0 0-16,0 0 15,0 0-15,0 0 16,0 0-16,39-96 16,25 44-1,38-18-15,40-7 16,24 12-16,-24 14 15,-1 25-15,-38 20 16,-26 19 0,0 6-16,-26 19 15,-13 27-15,-25 31 16,-26 39-16,-38 58 16,-52 38-1,-51 7-15,-25-26 16,-1-13-16,13-26 15,13-32-15,39-31 16,12-33-16,13-19 16,39-20-1,12-12-15,13-7 16,14-6-16,-1-7 16,13 1-16,13-7 15,-1 0 1,40-7-16,50 1 15,27-7-15,38 7 16,12 6-16,1 6 16,-26 7-16,0 0 15,-13 6 1,-12 0-16,-27-6 16,1 0-16,-13 0 15,0-7-15,-13-6 16,0-6-1,26-13-15</inkml:trace>
  <inkml:trace contextRef="#ctx0" brushRef="#br0" timeOffset="4842.93">6403 9868 0,'0'0'15,"0"0"-15,0 0 16,39 96-16,12-12 16,39 38-1,51 45-15,13 38 16,13 1-16,-13-33 16,-25-31-1,-14-40-15,-25-31 16,0-20-16,-26-12 15,0-13-15,-25-20 16,-1-12-16</inkml:trace>
  <inkml:trace contextRef="#ctx0" brushRef="#br0" timeOffset="5146.24">7584 9502 0,'0'0'16,"0"0"-16,-38 70 15,-26 52-15,-39 71 16,-38 38-16,-13 13 15,-13-12 1,13-33-16,13-39 16,25-50-16,26-33 15,26-20-15,0-12 16,25-13-16,14-6 16</inkml:trace>
  <inkml:trace contextRef="#ctx0" brushRef="#br0" timeOffset="5543.81">8804 10163 0,'0'0'0,"0"0"16,0 0-1,0 0-15,13 84 16,12 25-16,14 58 16,-1 26-16,1-26 15,-14-39 1,-12-32-16,0-31 16,0-20-16,0-20 15,-13-12-15</inkml:trace>
  <inkml:trace contextRef="#ctx0" brushRef="#br0" timeOffset="5814.32">8188 10394 0,'0'0'0,"0"0"16,90-6-1,12 0-15,39 6 16,52 0-16,-13 0 16,-26 0-1,-26 0-15,-12 0 16,-39-7-16,0 7 15</inkml:trace>
  <inkml:trace contextRef="#ctx0" brushRef="#br0" timeOffset="6780.69">8624 9405 0,'0'0'0,"0"0"16,0 0-16,0 0 15,0 0-15,0 0 16,13 84 0,0-39-16,0 6 15,-1 13-15,-12 1 16,13-1-16,-13-6 16,0-1-16,0 1 15,0 0 1,13 0-16,-13 6 15,13 13-15,13 20 16,-1 18-16,1 7 16,0 0-1,-1-19-15,-12-13 16,13-19-16,-13-20 16,-13-19-16</inkml:trace>
  <inkml:trace contextRef="#ctx0" brushRef="#br0" timeOffset="7999.86">10858 9341 0,'0'0'0,"0"0"16,0 0-16,0 0 15,51-64-15,13 6 16,39-26 0,-1-5-16,1 11 15,0 14-15,-26 26 16,-13 18-16,-13 14 16,1 19-1,-1 13-15,0 18 16,1 8-16,-27 12 15,-12 0-15,-13 7 16,-13 19 0,-12 19-16,-27 13 15,-12 0-15,-13-13 16,13-19-16,0-25 16,25-20-1,1-13-15,12-13 16,13-6-16,13-7 15,0-6-15,0 0 16,0 0-16,0 0 16,141-70-1,-25 37-15,12 8 16,1 18-16,25 14 16,0 25-1,0 19-15,-13 20 16,-25 12-16,-14 7 15,-38 13-15,-12 19 16,-27 7-16,-25-14 16,-12 7-16,-27-6 15,-25-7 1,-26-19-16,-25-13 16,-27-13-16,-37-19 15,-1-13-15,-13-12 16,14-7-16,25-7 15,25-6 1,39-13-16,13-13 16,52-25-16,25-26 15,51-64-15</inkml:trace>
  <inkml:trace contextRef="#ctx0" brushRef="#br0" timeOffset="8373.82">13938 9636 0,'0'0'0,"0"0"16,0 0-16,0 0 16,0 0-16,103-19 15,-39 13 1,13-7-16,13 0 15,-13-6-15,13 0 16,-13-1-16,-13 7 16,-13 1-1,1 5-15,-1 1 16</inkml:trace>
  <inkml:trace contextRef="#ctx0" brushRef="#br0" timeOffset="8637.54">13861 10382 0,'0'0'0,"0"0"16,0 0-16,128 19 15,1-6-15,38 6 16,0-6 0,-13 0-16,-39-7 15,-25 1-15,-26-1 16,-25-6-16</inkml:trace>
  <inkml:trace contextRef="#ctx0" brushRef="#br0" timeOffset="10741.86">17198 8834 0,'0'0'15,"0"0"-15,0 0 16,0 0-1,0 0-15,0 0 16,0 0-16,0 0 16,39-71-16,-1 32 15,27-25 1,24-7-16,27-6 16,-13 13-16,-1 13 15,-12 19-15,-13 19 16,-25 19-1,12 20-15,0 45 16,0 44-16,-13 27 16,-38 12-16,-13 13 15,-25 13-15,-40 25 16,-12-6 0,-12-32-16,-1-38 15,0-39-15,26-33 16,12-18-16,14-13 15,12-13 1,13-7-16,13-6 16,0 0-16,0 0 15,0 0-15,167-96 16,-38 44 0,25 20-16,0 19 15,0 26-15,13 19 16,-13 26-16,-26 26 15,-25 12-15,-26 20 16,-39 12-16,-38-6 16,-26 6-1,-38 14-15,-51-7 16,-26-20-16,-26-25 16,0-13-1,-13-25-15,13-20 16,13-13-16,39-12 15,12-14-15,13-6 16,26-12-16,13-14 16,25-25-16,13-26 15</inkml:trace>
  <inkml:trace contextRef="#ctx0" brushRef="#br0" timeOffset="11386.23">19496 8243 0,'0'0'0,"0"0"0,0 0 15,0 0-15,0 0 16,90 115 0,-52-31-16,1 25 15,-13 13-15,-1 6 16,-25 14 0,0 25-16,0 38 15,0 20-15,13 6 16,0 1-16,25-1 15,27 0-15,12-12 16,12-33 0,14-45-16,0-25 15,25-33-15,1-19 16,12-19-16,0-25 16,0-20-1,13-20-15,13-25 16,0-38-16,0-33 15,-13-25-15,-39-7 16,-25 7-16,-26 13 16,-38 12-1,-13 13-15,-26 7 16,-25-1-16,-14 14 16,-25 25-16,-26 32 15,-12 33-15,-39 38 16,-64 58-1,-13 51-15,0 45 16,38 19-16,39-12 16,39-33-16,25-25 15,13-26 1,25-26-16</inkml:trace>
  <inkml:trace contextRef="#ctx0" brushRef="#br1" timeOffset="28279.65">12103 3971 0,'0'0'0,"0"0"16,0 0 0,0 0-16,0 0 15,0 0-15,0 0 16,0 0 0,0 0-16,0 0 15,0 0-15,0 0 16,-103 77-16,0 0 15,-38 52-15,-13 25 16,0 0 0,13-26-16,25-25 15,14-39-15,12 1 16,13-27-16,0-12 16,13-13-16</inkml:trace>
  <inkml:trace contextRef="#ctx0" brushRef="#br1" timeOffset="29076.54">9061 4742 0,'0'0'16,"0"0"-16,0 0 15,0 0-15,0 0 16,0 0-16,0 0 15,25 64 1,-25-51-16,0 0 16,0 0-16,-13 12 15,-12 1-15,-1 0 16,-25 25 0,-1 26-16,-12 13 15,-13 26-15,0 12 16,-13 13-16,-12 1 15,-27 12 1</inkml:trace>
  <inkml:trace contextRef="#ctx0" brushRef="#br1" timeOffset="81987.12">9548 12713 0,'0'0'0,"0"0"16,0 0-16,0 0 15,0 0-15,0 0 16,0 0 0,0 0-16,0 0 15,0-64-15,0 58 16,0-1-16,0 1 15,0-1 1,13 1-16,-13 6 16,13 0-16,13-6 15,-1-1-15,39 1 16,13-1-16,13 1 16,26-1-1,-1 1-15,-12 0 16,-13-1-16,-13 1 15,-13-1-15,-25 1 16,-1 6 0,1 0-16,-1 0 15</inkml:trace>
  <inkml:trace contextRef="#ctx0" brushRef="#br1" timeOffset="82744.67">11718 11994 0,'0'0'16,"0"0"-16,0 0 15,0 0 1,0 0-16,0 0 16,0 0-16,0 0 15,0 0-15,64-77 16,0 32-16,0-7 15,26 1 1,0 13-16,0 12 16,-13 26-16,0 19 15,-13 26-15,0 32 16,-25 26-16,-27 0 16,-37 12-1,-39 27-15,-52 18 16,-25 1-16,0-26 15,25-39 1,13-32-16,39-25 16,13-20-16,25-12 15,13-7-15,13-7 16,0 7-16,0 0 16,116-96-1,-1 44-15,27 20 16,12 19-16,-13 26 15,13 26-15,-13 31 16,0 20-16,-38 7 16,-39-7-1,-38-13-15,-13-7 16,-26 7-16,-39 20 16,-37 25-16,-40 13 15,-50 0 1,-1-33-16,26-24 15,13-33-15,38-33 16,26-12-16,13-19 16,0-32-16,-1-26 15</inkml:trace>
  <inkml:trace contextRef="#ctx0" brushRef="#br1" timeOffset="83232.5">16762 12546 0,'0'0'0,"0"0"15,0 0-15,0 0 16,0 0-16,116 32 16,-27-12-1,40-1-15,25 0 16,0-6-16,0 0 15,-13-7-15,-13 1 16,1-7-16,-14-13 16,26-19-1</inkml:trace>
  <inkml:trace contextRef="#ctx0" brushRef="#br1" timeOffset="83859.85">19650 11474 0,'0'0'16,"0"0"-16,0 0 15,0 0-15,0 0 16,0 0-16,0 0 15,116-52-15,-39 20 16,25 0 0,14 0-16,-13 13 15,-14 12-15,-24 14 16,-1 12 0,0 19-16,-26 27 15,-25 25-15,-13 25 16,-38 33-16,-39-7 15,-13-19-15,0-25 16,13-33 0,13-19-16,12-13 15,27-13-15,12-6 16,13-6-16,0-1 16,38 0-16,40 7 15,76 13 1,64 32-16,38 32 15,-12 32-15,-51 19 16,-52 7-16,-51-20 16,-39-19-16,-51-19 15,-13 0 1,-64 32-16,-64 26 16,-77 6-16,-39-25 15,-25-46 1,25-51-16,26-38 15,0-39-15,26-26 16,25-12-16,26-7 16,38-7-1</inkml:trace>
  <inkml:trace contextRef="#ctx0" brushRef="#br1" timeOffset="84471.09">12629 8198 0,'0'0'15,"0"0"-15,0 0 16,-13 70-16,-25 46 16,-27 77-16,-63 83 15,-52 51 1,-51 14-16,0-1 16,-13-19-16,39-51 15,12-38-15,39-46 16,39-45-16,12-38 15,39-32 1,25-26-16,1-7 16</inkml:trace>
  <inkml:trace contextRef="#ctx0" brushRef="#br1" timeOffset="84787.03">13078 11467 0,'0'0'0,"0"0"16,-51 71-16,-13 51 15,-52 90-15,-51 51 16,-38 7-16,-26-7 16,0-25-1,-13-39-15,13-38 16,25-39-16,14-26 16,25-6-16,26-6 15</inkml:trace>
  <inkml:trace contextRef="#ctx0" brushRef="#br1" timeOffset="85699.3">9510 15308 0,'0'0'15,"0"0"-15,0 0 16,0 0-16,0 0 16,0 0-16,77-109 15,13 32 1,38-13-16,13 0 16,0 13-16,-12 19 15,-14 20-15,-12 25 16,0 32-1,12 52-15,26 70 16,-12 90-16,-27 65 16,-37-1-16,-53-31 15,-37-27-15,-39-5 16,-39-1 0,-38-6-16,-39-26 15,-13-38-15,1-46 16,-1-44-16,14-33 15,25-18 1,12-27-16,14-19 16,0-18-16,12-21 15,39-18-15,13-14 16,38 1 0,39 6-16,26-6 15,38-13-15,51-1 16,26 14-16,26 32 15,-13 32-15,-13 32 16,0 19 0,13 20-16,-1 18 15,1 20-15,-26 13 16,-12 7-16,-14-7 16,-25-20-1,-13-18-15,-13-14 16,-12-19-16,-1-12 15,13-20-15</inkml:trace>
  <inkml:trace contextRef="#ctx0" brushRef="#br1" timeOffset="86015.27">12205 15771 0,'0'0'0,"0"0"15,0 0 1,64 77-16,39 51 16,51 59-16,0-7 15,0-26-15,-13-26 16,-12-12-1,-14-13-15,-12-13 16,-13-7-16,0-12 16,-13-13-16,-13-13 15,13-13-15,-13-20 16,13-24 0</inkml:trace>
  <inkml:trace contextRef="#ctx0" brushRef="#br1" timeOffset="86305.61">14002 15713 0,'0'0'16,"0"0"-16,-64 64 15,-26 39-15,-64 71 16,-38 31-16,-26 1 16,-14-14-1,27-5-15,13-8 16,12-24-16,26-27 16,25-38-1,40-32-15,24-26 16,14-26-16</inkml:trace>
  <inkml:trace contextRef="#ctx0" brushRef="#br1" timeOffset="86638.05">14991 16105 0,'0'0'0,"0"0"15,0 0-15,115 45 16,14 0-16,37 0 15,-12-13-15,-25-13 16,-27-19 0,-12-6-16,0-13 15,-13-14-15,0-18 16,-25-20-16</inkml:trace>
  <inkml:trace contextRef="#ctx0" brushRef="#br1" timeOffset="86878.81">15222 17075 0,'0'0'0,"0"0"15,0 0 1,115 6-16,14 7 15,50 0-15,-12 0 16,0-13-16,-26-7 16,-25-5-1,-26-1-15,-26 0 16</inkml:trace>
  <inkml:trace contextRef="#ctx0" brushRef="#br1" timeOffset="87691.23">18148 14955 0,'0'0'0,"0"0"16,0 0-1,0 0-15,103-58 16,25 7-16,26-7 16,13 13-16,-26 13 15,-25 6 1,-13 13-16,-39 13 15,0 7-15,-25 19 16,-14 19-16,-12 25 16,-39 39-16,-38 39 15,-51 19 1,-14-32-16,1-32 16,25-32-16,39-27 15,13-18-15,12-7 16,26-12-1,13-7-15,26 0 16,13 0-16,76-7 16,52 1-16,51 6 15,26 13 1,0 25-16,-13 27 16,-51 25-16,-26 25 15,-52 7-15,-37-6 16,-40-20-16,-38-12 15,-25 6 1,-52 12-16,-64 14 16,-51 0-16,-26-7 15,12-26-15,14-18 16,38-20-16,26-20 16,25-18-1,27-14-15,24-18 16,14-20-16,25-20 15</inkml:trace>
  <inkml:trace contextRef="#ctx0" brushRef="#br1" timeOffset="88455.87">20087 14775 0,'0'0'0,"0"0"15,0 0-15,0 0 16,141-90 0,26 20-16,51-20 15,13 6-15,-51 26 16,-26 20-16,-26 25 15,-38 19 1,0 14-16,-26 18 16,-13 27-16,-38 18 15,-13 33-15,-51 51 16,-39 32-16,-26-13 16,-25-38-1,0-45-15,25-26 16,26-32-16,26-20 15,26-5-15,12-14 16,13-6 0,13 0-16,0 0 15,0 0-15,0 0 16,257-77-16,-64 45 16,12 13-1,-13 19-15,1 25 16,0 27-16,-39 25 15,-26 38-15,-32 33 16,-32 19-16,-44-13 16,-33-6-1,-32 6-15,-39 7 16,-57-7-16,-51-19 16,-1-45-16,-12-39 15,-1-25 1,14-33-16,-1-18 15,-12-33-15,0-32 16</inkml:trace>
  <inkml:trace contextRef="#ctx0" brushRef="#br2" timeOffset="97701.5">9587 17589 0,'0'0'0,"0"0"15,0 0-15,77 25 16,0-12 0,38-6-16,52-14 15,39-12-15,50-26 16,40-19-1,24-20-15,1-6 0,0 0 16,0 13 0,0 13-16,0 6 15,-13 13-15,-13 7 16,-25 6-16,-26 0 16,-39 6-16,0 7 15,-38-1 1,-13 8-16,-13-8 15,-25 1-15</inkml:trace>
  <inkml:trace contextRef="#ctx0" brushRef="#br2" timeOffset="98532.79">11987 17531 0,'0'0'0,"0"0"15,0 0-15,64-51 16,13 6-16,13-13 16,26-6-1,12 12-15,-12 14 16,12 12 0,0 20-16,13 18 15,13 27-15,1 25 16,-1 20-16,-39 6 15,-12 12-15,-39 8 16,-13 18-16,-38 20 16,-26 12-1,-38 33-15,-65 6 16,-25-19-16,-38-13 16,-1-32-16,0-26 15,0-32 1,26-32-16,13-26 15,26-19-15,12-19 16,13-13-16,13-13 16,26-6-16,25-1 15,26 1 1,0-7 0,39-13-16,25-12 0,26-7 15,25 19-15,1 26 16,12 26-1,0 19-15,14 26 16,12 12-16,12 20 16,-11 13-16,-14 19 15,0 19-15,-13 26 16,1 19 0,12-19-16,13-26 15</inkml:trace>
  <inkml:trace contextRef="#ctx0" brushRef="#br2" timeOffset="99299.52">18097 17505 0,'0'0'16,"0"0"-16,0 0 15,64-13-15,52 1 16,63-14-16,78-13 16,51-12-1,13-13 1,0-7-16,-13 0 0,-26 7 15,1 0-15,-27 13 16,-24 12-16,-1 13 16,-26 7-1,-25 6-15,-13 7 16,-39 6-16,-13 0 16,-38 6-16,-12 1 15,-27-1 1</inkml:trace>
  <inkml:trace contextRef="#ctx0" brushRef="#br2" timeOffset="99918.65">19881 18038 0,'0'0'0,"0"0"16,0 0 0,0 0-16,116-64 15,-1 13-15,39-7 16,13-6-16,13 6 15,-26 13 1,-26 13-16,-38 19 16,-13 13-16,-13 13 15,0 13-15,-12 25 16,-14 39-16,-12 38 16,-26 26-1,-39 20-15,-38 12 16,-64-6-16,-26-13 15,-12-32-15,-1-26 16,0-38 0,13-26-16,13-32 15,39-13-15,25-20 16,13-12-16,26-6 16,25-7-16,13-13 15,39-19 1,38-39-16,39-38 15,38-13-15,13 32 16,-13 39-16,0 44 16,-12 33-16,25 32 15,25 32 1,27 38-16,50 33 16,1-7-16,13-12 15,-1-20-15</inkml:trace>
  <inkml:trace contextRef="#ctx0" brushRef="#br2" timeOffset="100664.46">10947 14563 0,'0'0'0,"0"0"15,-77 187-15,-38 102 16,-39 135 0,-52 25-16,1 1 15,0-45-15,12-65 16,26-45-16,39-44 16,25-39-1,13-19-15</inkml:trace>
  <inkml:trace contextRef="#ctx0" brushRef="#br2" timeOffset="101163.32">14054 17692 0,'0'0'0,"0"0"15,0 0-15,-90 147 16,-13 91-16,-64 141 16,-51 71-16,-39 6 15</inkml:trace>
  <inkml:trace contextRef="#ctx0" brushRef="#br2" timeOffset="102546.46">22076 2070 0,'0'0'16,"0"0"-16,0 0 15,0 0-15,0 0 16,0 0-16,39 77 16,-1 0-1,13 51-15,26 26 16,-6 26-16,12 13 15,7 25 1,0-12-16,6-13 16,7-1-16,13 14 15,12 12-15,20 1 16,-1-14-16,1-25 16,12-51-1,14-27-15,12-25 16</inkml:trace>
  <inkml:trace contextRef="#ctx0" brushRef="#br2" timeOffset="102914.75">23616 1517 0,'0'0'0,"0"0"16,0 0-16,-38 129 15,-1 25-15,-12 77 16,-13 52-16,-26 12 15,-19 14 1,-32 12-16,-13 0 16,-13-13-16,6-38 15,7 0-15,20-52 16,24-64-16,21-25 16,24-52-1,27-26-15</inkml:trace>
  <inkml:trace contextRef="#ctx0" brushRef="#br2" timeOffset="103309.59">24560 3046 0,'0'0'0,"0"0"15,0 0-15,0 0 16,77 39-1,-26-27-15,20 1 16,19-26-16,19 1 16,13-14-16,0 0 15,-7 0 1,-19 1-16,-19-1 16,-12 13-16,-20 13 15,-20-13-15,-12 13 16,-13 0-16</inkml:trace>
  <inkml:trace contextRef="#ctx0" brushRef="#br2" timeOffset="103599.26">24374 4228 0,'0'0'0,"0"0"16,0 0 0,64-13-16,13 13 15,45-13-15,38 0 16,14 1-16,-1-1 16,-19 0-1,-13 0-15,-19 0 16,-13 13-16,-13-13 15,-12 13-15,-20 0 16,-13 0-16,-12 0 16</inkml:trace>
  <inkml:trace contextRef="#ctx0" brushRef="#br2" timeOffset="104578.91">27782 1479 0,'0'0'0,"0"0"15,0 0-15,109-77 16,19 25-16,45 1 16,20-1-1,-7 14-15,-19 12 16,-26 13-16,-19 13 16,-26 0-16,-19 13 15,-19 13-15,-19 12 16,-27 14-1,-18 12-15,-26 26 16,-39 26-16,-25-1 16,-13 1-16,6-13 15,7-26-15,19-26 16,19-12 0,20-14-16,12-12 15,13 0-15,13-13 16,7 0-1,5 0-15,-12 0 16,97-26-16,5 26 16,27 0-16,25 13 15,13 13-15,-7 25 16,-25 26-16,-32 13 16,-39 0-1,-26 0-15,-25 0 16,-19-13-16,-20 26 15,-19 13-15,-32-1 16,-32 14 0,-19-27-16,-14-12 15,-12-13-15,-6-25 16,-1-14-16,7-25 16,13 0-1,13-26-15,6 0 16,13-12-16,25-14 15,27 1-15</inkml:trace>
  <inkml:trace contextRef="#ctx0" brushRef="#br2" timeOffset="105463.89">29989 1492 0,'0'0'0,"0"0"16,0 0-16,0 0 15,0 0-15,0 0 16,0 0 0,71-90-16,-20 51 15,26-25-15,20 12 16,12 1-16,-7 13 16,-5 12-1,-14 26-15,-6 13 16,0 12-16,0 14 15,0 12-15,-19 14 16,-20-1-16,-12 0 16,-19-13-1,-14 1-15,-12 12 16,-20 0-16,-6 13 16,-6-12-16,0-1 15,6-26 1,13-12-16,6-13 15,13 0-15,7 0 16,6-13 0,6 0-16,-6 0 15,0 0-15,122-39 16,6 26-16,39-13 16,13 14-16,-7 12 15,-12 12-15,-14 27 16,-12 12-1,-19 26-15,-33 13 16,-32 0-16,-25-13 16,-32 1-16,-26-1 15,-45 0-15,-58 13 16,-45-13 0,-25-13-16,-1-13 15,20-12-15,39-26 16,18-13-16,33 0 15,25-13 1,27-13-16</inkml:trace>
  <inkml:trace contextRef="#ctx0" brushRef="#br2" timeOffset="106139.9">27910 4164 0,'0'0'0,"0"0"15,0 0-15,0 0 16,0 0-16,0 0 15,0 0 1,0 0-16,0 0 16,128 0-16,-6-13 15,58-13-15,64-12 16,57-1 0,33 1-16,26 12 15,-7 0-15,-20 0 16,-12 1-16,-32 12 15,-32-13-15,-45 13 16,-46-12 0,-50 12-16,-45 0 15,-33 13-15,-25-13 16,-20 13-16</inkml:trace>
  <inkml:trace contextRef="#ctx0" brushRef="#br2" timeOffset="106813.15">29489 5641 0,'0'0'0,"0"0"0,0 0 15,0 0-15,0 0 16,0 0 0,0 0-16,70-103 15,-12 26-15,32-26 16,19 1-16,19-1 15,14 26 1,12 25-16,-7 14 16,-12 25-16,-13 26 15,6 25 1,-6 52-16,-6 39 16,-33 38-16,-31 0 15,-40 0-15,-24 0 16,-46 38-16,-45 27 15,-51-14-15,-32-25 16,-13-52 0,0-51-16,13-32 15,6-26-15,26-26 16,19-18-16,26-21 16,26-18-16,25-13 15,39 0 1,32-14-16,38-24 15,45-14-15,33 13 16,12 26-16,7 39 16,-7 38-1,26 38-15,19 52 16,-7 26-16,-18-1 16,-26-12-16,-26-13 15,-19-26 1,-7-6-16,-6-6 15</inkml:trace>
  <inkml:trace contextRef="#ctx0" brushRef="#br2" timeOffset="108965.63">21370 682 0,'0'0'0,"0"0"16,0 0-16,64 39 15,0 25-15,1 52 16,-14 51-16,-25 12 15,-26 40 1,-39 63-16,-12 78 16,-1 51-16,-12 26 15,26 26-15,-1-1 16,14 13 0,-1 1-16,13-39 15,0-14-15,13-37 16,0-52-16,13-39 15,13-38 1,-13-38-16,12-20 16,14-32-16,-14-39 15,14-31-15,-13-20 16,12-13-16,13-13 16,1-12-1,25-1-15,0-12 16,26 0-16,12-7 15,26-6-15,13 0 16,32-7-16,45 1 16,39-1-1,51 1-15,32-7 16,51 6-16,58 0 16,32 1-1,52-7-15,32 6 16,18-6-16,21 0 15,12 7-15,-26-7 16,0 6-16,-25-6 16,-20 0-1,-25-6-15,-39-1 16,-32 1-16,-45-1 16,-45 1-16,-31 6 15,-53 0 1,-44 0-16,-51 6 15,-52 1-15,-51-1 16,-32 1-16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82BE1-2151-4EBE-B148-C9F45D01F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004B4-CC5B-4C68-8A85-6E368ECAC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7E7E0-BEC2-49BE-B145-952A8A88B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B92D1-494A-443C-A16A-70D4CE8CB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3BBF-6422-47ED-A8AD-192D59ED3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8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EB1C5-D7E0-4F43-B9C9-36319A784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C87C3E-C46F-427D-A94B-8613BBA76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63F23-792D-47A7-87D2-9EE1521E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1B14A-A5F7-4835-91E6-A2441E120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92FA5-15C2-4636-ADE4-8D31F1306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9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7B227-D5CF-41EE-ADC0-63BE27816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A42F7-C8D4-4558-8017-A892D1450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5CCE3-F8FD-4E7F-9AFB-94866B33B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2F464-7667-45CE-945E-E88370EA3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BCA9E-521A-4F3F-8CDF-9847DC434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2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49675-D7F6-46A9-B6F3-A087D98FF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CAE40-008B-4F82-824B-F4256F208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CE177-10C7-4595-B989-C07964427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673DF-DA8A-4649-989D-8D7060CA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82F9-8D79-411F-AAF3-CBFC3ACAF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2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D171-594F-41C2-AFD6-BA506C4E5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5B317-5C1C-42B5-8810-6048A5BDE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88C2B-3DD2-4B23-994D-72A21ADFF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28C6E-D355-452F-BA79-0F820ECE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F7815-D759-4ECD-957B-0C21D43A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6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77AA9-1323-4F68-A8B0-5EFDB0174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3538A-4424-4B67-9526-6F2DCEFE0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70C204-17E9-4AB0-ABCE-33A37C05D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E36EB-49F6-4B33-A1C3-B568AA665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5157C-EB1E-4AEC-AE7C-944235A19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894C1-8E43-4B78-B982-991159343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5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45835-A108-4E22-9916-10393726E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BA879-AD91-42BC-AB06-EB402A770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78B9F4-5DC8-4BCD-AB22-43C534BC0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5D3FC6-E032-4DB1-9F2E-562A78B21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2B6404-F665-48EA-887D-DDFFEC865E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96DDF2-8751-4970-B779-C24D6A528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C680A7-8167-464A-809C-1B982C0A0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FD2C3D-61CB-42C9-8510-75C327928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8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B3AB9-9345-4514-9BEB-4E4979188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AD8755-79FC-468B-9927-73C96E020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D8F58-C95C-463D-9152-9D5F9490C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5EB458-6C27-41CA-BE61-65D0A9ED4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2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2C7E7F-C5C2-4207-83FE-C532617B4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982599-8E6F-44F9-AF1A-C41C6AFB2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292C7-7A7D-4402-BE1A-54D569846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6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F1E95-8B71-4513-9816-660D851F0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84B93-DDFB-419B-AB38-7CD539962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ABCDF7-AC45-4507-8AF1-DC900B667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D5F86-30A4-428F-A7B0-54134644B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BA308-BFF5-47AD-994E-BEC7446F7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E4164-B1D1-4F40-A832-FCEB2E9CC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81210-6B93-4736-8E56-E929D334C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B71805-1043-4B05-A520-87816EBBC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3B00D2-A10B-4F10-918F-F20872E3C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DB940-5E04-4151-94D8-C81619756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3668E-CB1C-4E75-90E0-5CAB798CA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5E423-09DC-4837-BF73-8865B620D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4F871F-06A9-49A7-B9D2-70AD0ABAC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F668E-46B5-4D6F-A083-8D673EF4E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BB067-0F1F-480E-B761-016342D07D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D7E97-8B51-4EB0-BA45-821E98207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78ADF-4E3D-48E5-830D-1C6E0D33F5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6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.xml"/><Relationship Id="rId13" Type="http://schemas.openxmlformats.org/officeDocument/2006/relationships/image" Target="../media/image26.png"/><Relationship Id="rId18" Type="http://schemas.openxmlformats.org/officeDocument/2006/relationships/customXml" Target="../ink/ink22.xml"/><Relationship Id="rId3" Type="http://schemas.openxmlformats.org/officeDocument/2006/relationships/image" Target="../media/image21.png"/><Relationship Id="rId21" Type="http://schemas.openxmlformats.org/officeDocument/2006/relationships/image" Target="../media/image30.png"/><Relationship Id="rId7" Type="http://schemas.openxmlformats.org/officeDocument/2006/relationships/image" Target="../media/image23.png"/><Relationship Id="rId12" Type="http://schemas.openxmlformats.org/officeDocument/2006/relationships/customXml" Target="../ink/ink19.xml"/><Relationship Id="rId17" Type="http://schemas.openxmlformats.org/officeDocument/2006/relationships/image" Target="../media/image28.png"/><Relationship Id="rId25" Type="http://schemas.openxmlformats.org/officeDocument/2006/relationships/image" Target="../media/image32.png"/><Relationship Id="rId2" Type="http://schemas.openxmlformats.org/officeDocument/2006/relationships/customXml" Target="../ink/ink14.xml"/><Relationship Id="rId16" Type="http://schemas.openxmlformats.org/officeDocument/2006/relationships/customXml" Target="../ink/ink21.xml"/><Relationship Id="rId20" Type="http://schemas.openxmlformats.org/officeDocument/2006/relationships/customXml" Target="../ink/ink2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.xml"/><Relationship Id="rId11" Type="http://schemas.openxmlformats.org/officeDocument/2006/relationships/image" Target="../media/image25.png"/><Relationship Id="rId24" Type="http://schemas.openxmlformats.org/officeDocument/2006/relationships/customXml" Target="../ink/ink25.xml"/><Relationship Id="rId5" Type="http://schemas.openxmlformats.org/officeDocument/2006/relationships/image" Target="../media/image22.png"/><Relationship Id="rId15" Type="http://schemas.openxmlformats.org/officeDocument/2006/relationships/image" Target="../media/image27.png"/><Relationship Id="rId23" Type="http://schemas.openxmlformats.org/officeDocument/2006/relationships/image" Target="../media/image31.png"/><Relationship Id="rId10" Type="http://schemas.openxmlformats.org/officeDocument/2006/relationships/customXml" Target="../ink/ink18.xml"/><Relationship Id="rId19" Type="http://schemas.openxmlformats.org/officeDocument/2006/relationships/image" Target="../media/image29.png"/><Relationship Id="rId4" Type="http://schemas.openxmlformats.org/officeDocument/2006/relationships/customXml" Target="../ink/ink15.xml"/><Relationship Id="rId9" Type="http://schemas.openxmlformats.org/officeDocument/2006/relationships/image" Target="../media/image24.png"/><Relationship Id="rId14" Type="http://schemas.openxmlformats.org/officeDocument/2006/relationships/customXml" Target="../ink/ink20.xml"/><Relationship Id="rId22" Type="http://schemas.openxmlformats.org/officeDocument/2006/relationships/customXml" Target="../ink/ink2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customXml" Target="../ink/ink26.xml"/><Relationship Id="rId7" Type="http://schemas.openxmlformats.org/officeDocument/2006/relationships/customXml" Target="../ink/ink28.xml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customXml" Target="../ink/ink27.xml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ustomXml" Target="../ink/ink2.xml"/><Relationship Id="rId7" Type="http://schemas.openxmlformats.org/officeDocument/2006/relationships/customXml" Target="../ink/ink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customXml" Target="../ink/ink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68" Type="http://schemas.openxmlformats.org/officeDocument/2006/relationships/image" Target="../media/image39.png"/><Relationship Id="rId7" Type="http://schemas.openxmlformats.org/officeDocument/2006/relationships/customXml" Target="../ink/ink7.xml"/><Relationship Id="rId2" Type="http://schemas.openxmlformats.org/officeDocument/2006/relationships/image" Target="../media/image10.png"/><Relationship Id="rId7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69" Type="http://schemas.openxmlformats.org/officeDocument/2006/relationships/customXml" Target="../ink/ink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customXml" Target="../ink/ink12.xml"/><Relationship Id="rId4" Type="http://schemas.openxmlformats.org/officeDocument/2006/relationships/image" Target="../media/image6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0.png"/><Relationship Id="rId4" Type="http://schemas.openxmlformats.org/officeDocument/2006/relationships/customXml" Target="../ink/ink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E4660-0966-45B2-9D8D-2EFC21D965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Algebra II</a:t>
            </a:r>
            <a:br>
              <a:rPr lang="en-US" dirty="0"/>
            </a:br>
            <a:r>
              <a:rPr lang="en-US" dirty="0"/>
              <a:t>Final Exam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2406D-01C1-4D9F-B19F-5992B1B66A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I</a:t>
            </a:r>
          </a:p>
        </p:txBody>
      </p:sp>
    </p:spTree>
    <p:extLst>
      <p:ext uri="{BB962C8B-B14F-4D97-AF65-F5344CB8AC3E}">
        <p14:creationId xmlns:p14="http://schemas.microsoft.com/office/powerpoint/2010/main" val="1651690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C473E-89A2-4D76-B0B8-BFE1A6F9F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2266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(2i – 3)5i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(5 – 3i)(6 + 2i)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4i – 2 + 4i</a:t>
            </a:r>
            <a:r>
              <a:rPr lang="en-US" baseline="30000" dirty="0"/>
              <a:t>2</a:t>
            </a:r>
            <a:r>
              <a:rPr lang="en-US" dirty="0"/>
              <a:t> – 6i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9FFF8EB-BD6B-4B87-8BE9-3793DF206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Imaginary Numbers (i)</a:t>
            </a:r>
            <a:br>
              <a:rPr lang="en-US" dirty="0"/>
            </a:br>
            <a:r>
              <a:rPr lang="en-US" dirty="0"/>
              <a:t>Simplify the expression of complex numbers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1E8BCEE-1D4F-4F26-A547-55220DEAD865}"/>
                  </a:ext>
                </a:extLst>
              </p14:cNvPr>
              <p14:cNvContentPartPr/>
              <p14:nvPr/>
            </p14:nvContentPartPr>
            <p14:xfrm>
              <a:off x="5036040" y="3508560"/>
              <a:ext cx="3366720" cy="925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1E8BCEE-1D4F-4F26-A547-55220DEAD8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20200" y="3445200"/>
                <a:ext cx="3398040" cy="105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BA8682D-4EC4-4C3D-B32F-2F86C30B06EC}"/>
                  </a:ext>
                </a:extLst>
              </p14:cNvPr>
              <p14:cNvContentPartPr/>
              <p14:nvPr/>
            </p14:nvContentPartPr>
            <p14:xfrm>
              <a:off x="1328040" y="4991760"/>
              <a:ext cx="381600" cy="183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BA8682D-4EC4-4C3D-B32F-2F86C30B06E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12200" y="4928400"/>
                <a:ext cx="412920" cy="31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1E8EB48-5CE7-4B72-B5D0-C502F34FCD35}"/>
                  </a:ext>
                </a:extLst>
              </p14:cNvPr>
              <p14:cNvContentPartPr/>
              <p14:nvPr/>
            </p14:nvContentPartPr>
            <p14:xfrm>
              <a:off x="2882160" y="4991760"/>
              <a:ext cx="734760" cy="2689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1E8EB48-5CE7-4B72-B5D0-C502F34FCD3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66320" y="4928400"/>
                <a:ext cx="766080" cy="39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5558499-D21C-4996-97A7-8292889AC896}"/>
                  </a:ext>
                </a:extLst>
              </p14:cNvPr>
              <p14:cNvContentPartPr/>
              <p14:nvPr/>
            </p14:nvContentPartPr>
            <p14:xfrm>
              <a:off x="1130040" y="-28080"/>
              <a:ext cx="1625040" cy="6084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5558499-D21C-4996-97A7-8292889AC89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14200" y="-91440"/>
                <a:ext cx="1656360" cy="73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5CD8304-6CDD-464A-BDF3-CD47E6C08A90}"/>
                  </a:ext>
                </a:extLst>
              </p14:cNvPr>
              <p14:cNvContentPartPr/>
              <p14:nvPr/>
            </p14:nvContentPartPr>
            <p14:xfrm>
              <a:off x="1808280" y="5048280"/>
              <a:ext cx="480600" cy="1418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5CD8304-6CDD-464A-BDF3-CD47E6C08A9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92440" y="4984920"/>
                <a:ext cx="511920" cy="26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EFCE466-A2C1-4311-84E9-1C891DB015BA}"/>
                  </a:ext>
                </a:extLst>
              </p14:cNvPr>
              <p14:cNvContentPartPr/>
              <p14:nvPr/>
            </p14:nvContentPartPr>
            <p14:xfrm>
              <a:off x="2896200" y="56880"/>
              <a:ext cx="1455480" cy="4669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EFCE466-A2C1-4311-84E9-1C891DB015B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880360" y="-6480"/>
                <a:ext cx="1486800" cy="59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81C02682-042A-4D8E-8B5C-5C7809CBADC2}"/>
                  </a:ext>
                </a:extLst>
              </p14:cNvPr>
              <p14:cNvContentPartPr/>
              <p14:nvPr/>
            </p14:nvContentPartPr>
            <p14:xfrm>
              <a:off x="2288520" y="4906800"/>
              <a:ext cx="664560" cy="3398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81C02682-042A-4D8E-8B5C-5C7809CBADC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272680" y="4843440"/>
                <a:ext cx="695880" cy="46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B3704789-0723-4521-94E4-756E522F541E}"/>
                  </a:ext>
                </a:extLst>
              </p14:cNvPr>
              <p14:cNvContentPartPr/>
              <p14:nvPr/>
            </p14:nvContentPartPr>
            <p14:xfrm>
              <a:off x="4407840" y="-42120"/>
              <a:ext cx="2331360" cy="56592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B3704789-0723-4521-94E4-756E522F541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392000" y="-105480"/>
                <a:ext cx="2362680" cy="69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639F905-37C9-457E-B176-7E829BF6D3D8}"/>
                  </a:ext>
                </a:extLst>
              </p14:cNvPr>
              <p14:cNvContentPartPr/>
              <p14:nvPr/>
            </p14:nvContentPartPr>
            <p14:xfrm>
              <a:off x="8857800" y="155880"/>
              <a:ext cx="763200" cy="43848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639F905-37C9-457E-B176-7E829BF6D3D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841960" y="92520"/>
                <a:ext cx="794520" cy="56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12DD4AF5-84D1-4898-8184-4807836D9789}"/>
                  </a:ext>
                </a:extLst>
              </p14:cNvPr>
              <p14:cNvContentPartPr/>
              <p14:nvPr/>
            </p14:nvContentPartPr>
            <p14:xfrm>
              <a:off x="9705600" y="99360"/>
              <a:ext cx="833760" cy="56592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12DD4AF5-84D1-4898-8184-4807836D978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689760" y="36000"/>
                <a:ext cx="865080" cy="69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D1F305B-7DB6-4898-A4D5-AB46A75BF976}"/>
                  </a:ext>
                </a:extLst>
              </p14:cNvPr>
              <p14:cNvContentPartPr/>
              <p14:nvPr/>
            </p14:nvContentPartPr>
            <p14:xfrm>
              <a:off x="8010360" y="664920"/>
              <a:ext cx="1229400" cy="49500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D1F305B-7DB6-4898-A4D5-AB46A75BF97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994520" y="601560"/>
                <a:ext cx="1260720" cy="62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51648359-9A60-4D29-9B2E-D579DC60153A}"/>
                  </a:ext>
                </a:extLst>
              </p14:cNvPr>
              <p14:cNvContentPartPr/>
              <p14:nvPr/>
            </p14:nvContentPartPr>
            <p14:xfrm>
              <a:off x="198000" y="-309240"/>
              <a:ext cx="11827800" cy="74901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51648359-9A60-4D29-9B2E-D579DC60153A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88640" y="-318600"/>
                <a:ext cx="11846520" cy="750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7187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FC206-46D5-4944-A841-121217943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Quadratics with non-real Solutions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3" name="Content Placeholder 2">
                <a:extLst>
                  <a:ext uri="{FF2B5EF4-FFF2-40B4-BE49-F238E27FC236}">
                    <a16:creationId xmlns:a16="http://schemas.microsoft.com/office/drawing/2014/main" id="{33A68E87-D428-4A22-90C4-7DF759570C1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43789"/>
                <a:ext cx="10515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+12=0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23" name="Content Placeholder 2">
                <a:extLst>
                  <a:ext uri="{FF2B5EF4-FFF2-40B4-BE49-F238E27FC236}">
                    <a16:creationId xmlns:a16="http://schemas.microsoft.com/office/drawing/2014/main" id="{33A68E87-D428-4A22-90C4-7DF759570C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43789"/>
                <a:ext cx="10515600" cy="43513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2194900-D3F3-4571-AD4F-C7C1F6901704}"/>
                  </a:ext>
                </a:extLst>
              </p14:cNvPr>
              <p14:cNvContentPartPr/>
              <p14:nvPr/>
            </p14:nvContentPartPr>
            <p14:xfrm>
              <a:off x="8104320" y="4130640"/>
              <a:ext cx="324000" cy="3124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2194900-D3F3-4571-AD4F-C7C1F690170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88480" y="4067280"/>
                <a:ext cx="355320" cy="43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B987873-6F2D-4CF0-82A2-F420BFFE3F8B}"/>
                  </a:ext>
                </a:extLst>
              </p14:cNvPr>
              <p14:cNvContentPartPr/>
              <p14:nvPr/>
            </p14:nvContentPartPr>
            <p14:xfrm>
              <a:off x="8171640" y="4010400"/>
              <a:ext cx="205920" cy="423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B987873-6F2D-4CF0-82A2-F420BFFE3F8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155800" y="3947040"/>
                <a:ext cx="237240" cy="55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500010E5-402F-4DF3-8ACE-DE268659E145}"/>
                  </a:ext>
                </a:extLst>
              </p14:cNvPr>
              <p14:cNvContentPartPr/>
              <p14:nvPr/>
            </p14:nvContentPartPr>
            <p14:xfrm>
              <a:off x="137880" y="5040"/>
              <a:ext cx="12128040" cy="70441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500010E5-402F-4DF3-8ACE-DE268659E14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8520" y="-4320"/>
                <a:ext cx="12146760" cy="706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6413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383AC-4832-4403-AB1E-1B8410FEE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B8D298-7583-4BCC-B1F8-441CF2A6B2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Simplify the expression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US" dirty="0"/>
                  <a:t> given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≠1.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B8D298-7583-4BCC-B1F8-441CF2A6B2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1FD0BE3-FBFF-4E3E-9EF8-0E4D0AD43A1B}"/>
                  </a:ext>
                </a:extLst>
              </p14:cNvPr>
              <p14:cNvContentPartPr/>
              <p14:nvPr/>
            </p14:nvContentPartPr>
            <p14:xfrm>
              <a:off x="3594600" y="250200"/>
              <a:ext cx="8521200" cy="5672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1FD0BE3-FBFF-4E3E-9EF8-0E4D0AD43A1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85240" y="240840"/>
                <a:ext cx="8539920" cy="569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649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60982-6D3F-4991-8F4D-D16C45C8D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155324-5383-44ED-8A50-898335E09B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Determine the following about the rational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lphaUcParenR"/>
                </a:pPr>
                <a:r>
                  <a:rPr lang="en-US" dirty="0"/>
                  <a:t>Vertical Asymptote</a:t>
                </a:r>
              </a:p>
              <a:p>
                <a:pPr marL="514350" indent="-514350">
                  <a:buAutoNum type="alphaUcParenR"/>
                </a:pPr>
                <a:r>
                  <a:rPr lang="en-US" dirty="0"/>
                  <a:t>Y-intercept</a:t>
                </a:r>
              </a:p>
              <a:p>
                <a:pPr marL="514350" indent="-514350">
                  <a:buAutoNum type="alphaUcParenR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Is this graph a continuous function?  Why or why not?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155324-5383-44ED-8A50-898335E09B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D642265-0ECA-4105-AFA1-944C3E1EB6F7}"/>
                  </a:ext>
                </a:extLst>
              </p14:cNvPr>
              <p14:cNvContentPartPr/>
              <p14:nvPr/>
            </p14:nvContentPartPr>
            <p14:xfrm>
              <a:off x="9617760" y="2303640"/>
              <a:ext cx="818280" cy="115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D642265-0ECA-4105-AFA1-944C3E1EB6F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601920" y="2240280"/>
                <a:ext cx="849600" cy="24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8FC6D90-4710-4132-8D45-2ABE97367D5A}"/>
                  </a:ext>
                </a:extLst>
              </p14:cNvPr>
              <p14:cNvContentPartPr/>
              <p14:nvPr/>
            </p14:nvContentPartPr>
            <p14:xfrm>
              <a:off x="5623200" y="2985840"/>
              <a:ext cx="2886120" cy="1159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8FC6D90-4710-4132-8D45-2ABE97367D5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07360" y="2922480"/>
                <a:ext cx="2917440" cy="24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31A75B7-1B2D-4FCF-98EF-2F24F94CA06F}"/>
                  </a:ext>
                </a:extLst>
              </p14:cNvPr>
              <p14:cNvContentPartPr/>
              <p14:nvPr/>
            </p14:nvContentPartPr>
            <p14:xfrm>
              <a:off x="239760" y="-32040"/>
              <a:ext cx="12021480" cy="70974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31A75B7-1B2D-4FCF-98EF-2F24F94CA06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30400" y="-41400"/>
                <a:ext cx="12040200" cy="711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2888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2D2CF-58B0-404C-B3CB-FC086D299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956394-9F67-40A4-8EDD-EAA1B52B74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What is the value of x in the equation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Solve the equation for x: 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956394-9F67-40A4-8EDD-EAA1B52B74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3EB42685-3B96-46AE-93C7-AC59BB876B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9607" y="3429000"/>
            <a:ext cx="3712786" cy="43285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3C90A25-AF7C-4F2C-9E28-C39316B53E2B}"/>
                  </a:ext>
                </a:extLst>
              </p14:cNvPr>
              <p14:cNvContentPartPr/>
              <p14:nvPr/>
            </p14:nvContentPartPr>
            <p14:xfrm>
              <a:off x="480240" y="194760"/>
              <a:ext cx="11674800" cy="65998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3C90A25-AF7C-4F2C-9E28-C39316B53E2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0880" y="185400"/>
                <a:ext cx="11693520" cy="661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483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6475F-66B0-4549-B0FF-A4DE4BB5E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8BDE8E-636C-402A-B560-426C4523C6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Determine the x-values for which the functions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−15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+10 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are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equal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8BDE8E-636C-402A-B560-426C4523C6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77EFF49-BC8F-42AE-851B-4B83607AC9E0}"/>
                  </a:ext>
                </a:extLst>
              </p14:cNvPr>
              <p14:cNvContentPartPr/>
              <p14:nvPr/>
            </p14:nvContentPartPr>
            <p14:xfrm>
              <a:off x="8693403" y="387666"/>
              <a:ext cx="24120" cy="1836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77EFF49-BC8F-42AE-851B-4B83607AC9E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684763" y="378666"/>
                <a:ext cx="41760" cy="20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6547208E-B1AB-4154-AB17-14ADEE347D0C}"/>
                  </a:ext>
                </a:extLst>
              </p14:cNvPr>
              <p14:cNvContentPartPr/>
              <p14:nvPr/>
            </p14:nvContentPartPr>
            <p14:xfrm>
              <a:off x="10696443" y="1352466"/>
              <a:ext cx="360" cy="504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6547208E-B1AB-4154-AB17-14ADEE347D0C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10687803" y="1343826"/>
                <a:ext cx="1800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2617356-462F-45BC-B219-AD5A514D4538}"/>
                  </a:ext>
                </a:extLst>
              </p14:cNvPr>
              <p14:cNvContentPartPr/>
              <p14:nvPr/>
            </p14:nvContentPartPr>
            <p14:xfrm>
              <a:off x="2305080" y="3164040"/>
              <a:ext cx="7527960" cy="3297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2617356-462F-45BC-B219-AD5A514D4538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2295720" y="3154680"/>
                <a:ext cx="7546680" cy="331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2466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F6606-9374-415C-9EE5-07A421279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Radical Equations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323E06-ED6D-4937-B48A-D8858434EA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Solve for x: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323E06-ED6D-4937-B48A-D8858434EA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60A5234-B975-48F4-8FD5-EDE0B3153C36}"/>
                  </a:ext>
                </a:extLst>
              </p14:cNvPr>
              <p14:cNvContentPartPr/>
              <p14:nvPr/>
            </p14:nvContentPartPr>
            <p14:xfrm>
              <a:off x="1339560" y="245520"/>
              <a:ext cx="10884960" cy="6771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60A5234-B975-48F4-8FD5-EDE0B3153C3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30200" y="236160"/>
                <a:ext cx="10903680" cy="678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0275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BFACF-2E94-4546-B035-3ACCC7D42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CEBC06-AAC8-4D32-BC7F-8BC374BB72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Determine the inverse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CEBC06-AAC8-4D32-BC7F-8BC374BB72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4C45CC0-398E-4165-A1B8-C568060E379F}"/>
                  </a:ext>
                </a:extLst>
              </p14:cNvPr>
              <p14:cNvContentPartPr/>
              <p14:nvPr/>
            </p14:nvContentPartPr>
            <p14:xfrm>
              <a:off x="387720" y="37440"/>
              <a:ext cx="11434680" cy="6940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4C45CC0-398E-4165-A1B8-C568060E379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8360" y="28080"/>
                <a:ext cx="11453400" cy="695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0220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843B1-296C-4AD5-BAF4-2E933FCFF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01DECF-EDBE-4F8A-BF12-A3CFAEE803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Match the angles with their correct </a:t>
                </a:r>
                <a:r>
                  <a:rPr lang="en-US" b="1" u="sng" dirty="0"/>
                  <a:t>sine value </a:t>
                </a:r>
                <a:r>
                  <a:rPr lang="en-US" dirty="0"/>
                  <a:t>from looking at the unit circle.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0" dirty="0"/>
                  <a:t>A.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/>
                  <a:t>        	B.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/>
                  <a:t>	C.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70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/>
                  <a:t>		D.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1)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		2)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		3)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			4) 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01DECF-EDBE-4F8A-BF12-A3CFAEE803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D9B68A2-BB46-4F46-AB29-C01740BD25E6}"/>
                  </a:ext>
                </a:extLst>
              </p14:cNvPr>
              <p14:cNvContentPartPr/>
              <p14:nvPr/>
            </p14:nvContentPartPr>
            <p14:xfrm>
              <a:off x="4133244" y="387666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D9B68A2-BB46-4F46-AB29-C01740BD25E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24604" y="37866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575B2F1-0631-4101-A03B-8ABE9BF3A8A1}"/>
                  </a:ext>
                </a:extLst>
              </p14:cNvPr>
              <p14:cNvContentPartPr/>
              <p14:nvPr/>
            </p14:nvContentPartPr>
            <p14:xfrm>
              <a:off x="1709280" y="79200"/>
              <a:ext cx="10170720" cy="47714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575B2F1-0631-4101-A03B-8ABE9BF3A8A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99920" y="69840"/>
                <a:ext cx="10189440" cy="479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3461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4756F06-2B56-4C36-AB70-7D5626628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E3696F-F4D1-4184-B40F-9029FF289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8021" y="1574409"/>
            <a:ext cx="5157787" cy="823912"/>
          </a:xfrm>
        </p:spPr>
        <p:txBody>
          <a:bodyPr/>
          <a:lstStyle/>
          <a:p>
            <a:r>
              <a:rPr lang="en-US" dirty="0"/>
              <a:t>Convert to radians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03BB50B0-DA2C-461F-8361-F2A0AEDE1936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03BB50B0-DA2C-461F-8361-F2A0AEDE19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3DDBF1D-7371-4E04-B96E-B9964D9DBF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Convert to degrees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40530075-E40D-4C46-BD67-C7BD0B8F7E74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40530075-E40D-4C46-BD67-C7BD0B8F7E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2186FB5-5BA8-439E-BF9C-5AA84C64A02D}"/>
                  </a:ext>
                </a:extLst>
              </p14:cNvPr>
              <p14:cNvContentPartPr/>
              <p14:nvPr/>
            </p14:nvContentPartPr>
            <p14:xfrm>
              <a:off x="1126800" y="46800"/>
              <a:ext cx="10942920" cy="6854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2186FB5-5BA8-439E-BF9C-5AA84C64A02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17440" y="37440"/>
                <a:ext cx="10961640" cy="687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7180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229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Algebra II Final Exam Review</vt:lpstr>
      <vt:lpstr>Rational Functions</vt:lpstr>
      <vt:lpstr>Rational Functions</vt:lpstr>
      <vt:lpstr>Logs</vt:lpstr>
      <vt:lpstr>Systems </vt:lpstr>
      <vt:lpstr>Radical Equations</vt:lpstr>
      <vt:lpstr>Inverses</vt:lpstr>
      <vt:lpstr>Trig</vt:lpstr>
      <vt:lpstr>Trig</vt:lpstr>
      <vt:lpstr>Imaginary Numbers (i) Simplify the expression of complex numbers</vt:lpstr>
      <vt:lpstr>Solving Quadratics with non-real Solutions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II Final Exam Review</dc:title>
  <dc:creator>Novack, Angela M</dc:creator>
  <cp:lastModifiedBy>Calise, Anthony J.</cp:lastModifiedBy>
  <cp:revision>9</cp:revision>
  <dcterms:created xsi:type="dcterms:W3CDTF">2021-01-12T13:22:35Z</dcterms:created>
  <dcterms:modified xsi:type="dcterms:W3CDTF">2021-06-11T18:00:50Z</dcterms:modified>
</cp:coreProperties>
</file>