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2EF38-5FA9-4B91-9073-8ACBBCEB773F}" v="87" dt="2021-01-19T19:44:25.1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2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04.511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67 0,'-6'18,"-1"18,0 14,1 5,2-1,1-4,2-5,-6-3,-1-4,1 4,1 1,2-7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10:22.852"/>
    </inkml:context>
    <inkml:brush xml:id="br0">
      <inkml:brushProperty name="width" value="0.05" units="cm"/>
      <inkml:brushProperty name="height" value="0.05" units="cm"/>
      <inkml:brushProperty name="color" value="#5B2D90"/>
      <inkml:brushProperty name="ignorePressure" value="1"/>
    </inkml:brush>
  </inkml:definitions>
  <inkml:trace contextRef="#ctx0" brushRef="#br0">1 1,'0'6,"0"1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1-19T19:23:50.58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82BE1-2151-4EBE-B148-C9F45D01F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004B4-CC5B-4C68-8A85-6E368ECAC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7E7E0-BEC2-49BE-B145-952A8A88B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B92D1-494A-443C-A16A-70D4CE8C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93BBF-6422-47ED-A8AD-192D59ED3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8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B1C5-D7E0-4F43-B9C9-36319A784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87C3E-C46F-427D-A94B-8613BBA76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63F23-792D-47A7-87D2-9EE1521E2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71B14A-A5F7-4835-91E6-A2441E120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892FA5-15C2-4636-ADE4-8D31F130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94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7B227-D5CF-41EE-ADC0-63BE27816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A42F7-C8D4-4558-8017-A892D1450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5CCE3-F8FD-4E7F-9AFB-94866B33B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2F464-7667-45CE-945E-E88370EA3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BCA9E-521A-4F3F-8CDF-9847DC434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2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9675-D7F6-46A9-B6F3-A087D98FF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CAE40-008B-4F82-824B-F4256F208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CE177-10C7-4595-B989-C07964427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9673DF-DA8A-4649-989D-8D7060CA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82F9-8D79-411F-AAF3-CBFC3ACAF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26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D171-594F-41C2-AFD6-BA506C4E5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5B317-5C1C-42B5-8810-6048A5BDE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88C2B-3DD2-4B23-994D-72A21ADFF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28C6E-D355-452F-BA79-0F820ECE3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7815-D759-4ECD-957B-0C21D43A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6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77AA9-1323-4F68-A8B0-5EFDB0174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3538A-4424-4B67-9526-6F2DCEFE0F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0C204-17E9-4AB0-ABCE-33A37C05D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E36EB-49F6-4B33-A1C3-B568AA665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5157C-EB1E-4AEC-AE7C-944235A1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894C1-8E43-4B78-B982-991159343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35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45835-A108-4E22-9916-10393726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4BA879-AD91-42BC-AB06-EB402A770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8B9F4-5DC8-4BCD-AB22-43C534BC0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5D3FC6-E032-4DB1-9F2E-562A78B21D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B6404-F665-48EA-887D-DDFFEC865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96DDF2-8751-4970-B779-C24D6A528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C680A7-8167-464A-809C-1B982C0A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D2C3D-61CB-42C9-8510-75C327928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8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B3AB9-9345-4514-9BEB-4E4979188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AD8755-79FC-468B-9927-73C96E02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BD8F58-C95C-463D-9152-9D5F9490C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5EB458-6C27-41CA-BE61-65D0A9ED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2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2C7E7F-C5C2-4207-83FE-C532617B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982599-8E6F-44F9-AF1A-C41C6AFB2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C292C7-7A7D-4402-BE1A-54D56984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6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F1E95-8B71-4513-9816-660D851F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84B93-DDFB-419B-AB38-7CD53996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ABCDF7-AC45-4507-8AF1-DC900B667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D5F86-30A4-428F-A7B0-54134644B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BA308-BFF5-47AD-994E-BEC7446F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E4164-B1D1-4F40-A832-FCEB2E9CC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81210-6B93-4736-8E56-E929D334C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B71805-1043-4B05-A520-87816EBBC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3B00D2-A10B-4F10-918F-F20872E3C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DB940-5E04-4151-94D8-C8161975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3668E-CB1C-4E75-90E0-5CAB798CA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5E423-09DC-4837-BF73-8865B620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F871F-06A9-49A7-B9D2-70AD0ABA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1F668E-46B5-4D6F-A083-8D673EF4E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B067-0F1F-480E-B761-016342D07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84AF2-FE8D-4424-9A88-D2FEFD3B587B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D7E97-8B51-4EB0-BA45-821E98207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C78ADF-4E3D-48E5-830D-1C6E0D33F5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BF0BE-E44F-4675-9055-5E912B13C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6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1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49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68" Type="http://schemas.openxmlformats.org/officeDocument/2006/relationships/image" Target="../media/image39.png"/><Relationship Id="rId7" Type="http://schemas.openxmlformats.org/officeDocument/2006/relationships/customXml" Target="../ink/ink2.xml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E4660-0966-45B2-9D8D-2EFC21D96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Algebra II</a:t>
            </a:r>
            <a:br>
              <a:rPr lang="en-US" dirty="0"/>
            </a:br>
            <a:r>
              <a:rPr lang="en-US" dirty="0"/>
              <a:t>Final Exam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406D-01C1-4D9F-B19F-5992B1B66A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I</a:t>
            </a:r>
          </a:p>
        </p:txBody>
      </p:sp>
    </p:spTree>
    <p:extLst>
      <p:ext uri="{BB962C8B-B14F-4D97-AF65-F5344CB8AC3E}">
        <p14:creationId xmlns:p14="http://schemas.microsoft.com/office/powerpoint/2010/main" val="165169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4756F06-2B56-4C36-AB70-7D5626628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3696F-F4D1-4184-B40F-9029FF289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8021" y="1574409"/>
            <a:ext cx="5157787" cy="823912"/>
          </a:xfrm>
        </p:spPr>
        <p:txBody>
          <a:bodyPr/>
          <a:lstStyle/>
          <a:p>
            <a:r>
              <a:rPr lang="en-US" dirty="0"/>
              <a:t>Convert to radians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3BB50B0-DA2C-461F-8361-F2A0AEDE193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3DDBF1D-7371-4E04-B96E-B9964D9DB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Convert to degrees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40530075-E40D-4C46-BD67-C7BD0B8F7E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180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96A2CF0-90FD-4613-BC50-0CABFAD1F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DAC5C70-9B8B-4B92-B10D-CAE12C2B02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44475"/>
                <a:ext cx="10515600" cy="548957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Which of the following is the equation that matches the graph below?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		c)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AutoNum type="alphaLcParenR"/>
                </a:pPr>
                <a:endParaRPr lang="en-US" dirty="0"/>
              </a:p>
              <a:p>
                <a:pPr marL="514350" indent="-514350">
                  <a:buAutoNum type="alphaLcParenR"/>
                </a:pPr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				d)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514350" indent="-514350">
                  <a:buFont typeface="Arial" panose="020B0604020202020204" pitchFamily="34" charset="0"/>
                  <a:buAutoNum type="alphaLcParenR"/>
                </a:pPr>
                <a:endParaRPr lang="en-US" dirty="0"/>
              </a:p>
              <a:p>
                <a:pPr marL="514350" indent="-514350">
                  <a:buAutoNum type="alphaLcParenR"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3DAC5C70-9B8B-4B92-B10D-CAE12C2B02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44475"/>
                <a:ext cx="10515600" cy="5489575"/>
              </a:xfrm>
              <a:blipFill>
                <a:blip r:embed="rId2"/>
                <a:stretch>
                  <a:fillRect l="-1217" t="-2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66D1E7F1-282E-4672-B56B-5BA22FF045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2275" y="1474615"/>
            <a:ext cx="4313527" cy="2698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C473E-89A2-4D76-B0B8-BFE1A6F9F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42266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(5i – 3)4i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(4 – 2i)(3 + 4i)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6i – 4 + 3i</a:t>
            </a:r>
            <a:r>
              <a:rPr lang="en-US" baseline="30000" dirty="0"/>
              <a:t>2</a:t>
            </a:r>
            <a:r>
              <a:rPr lang="en-US" dirty="0"/>
              <a:t> – 4i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9FFF8EB-BD6B-4B87-8BE9-3793DF20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Imaginary Numbers (i)</a:t>
            </a:r>
            <a:br>
              <a:rPr lang="en-US" dirty="0"/>
            </a:br>
            <a:r>
              <a:rPr lang="en-US" dirty="0"/>
              <a:t>Simplify the expression of 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897187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C206-46D5-4944-A841-121217943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Quadratics with non-real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850DC-23DD-4487-A3F0-F70BB1BF74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+10=0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5850DC-23DD-4487-A3F0-F70BB1BF74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+10=0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3" name="Content Placeholder 2">
                <a:extLst>
                  <a:ext uri="{FF2B5EF4-FFF2-40B4-BE49-F238E27FC236}">
                    <a16:creationId xmlns:a16="http://schemas.microsoft.com/office/drawing/2014/main" id="{33A68E87-D428-4A22-90C4-7DF759570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43789"/>
                <a:ext cx="10515600" cy="43513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413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83AC-4832-4403-AB1E-1B8410FEE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Simplify the expression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dirty="0"/>
                  <a:t> given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0B8D298-7583-4BCC-B1F8-441CF2A6B2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649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60982-6D3F-4991-8F4D-D16C45C8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following about the rational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lphaUcParenR"/>
                </a:pPr>
                <a:r>
                  <a:rPr lang="en-US" dirty="0"/>
                  <a:t>Vertical Asymptote</a:t>
                </a:r>
              </a:p>
              <a:p>
                <a:pPr marL="514350" indent="-514350">
                  <a:buAutoNum type="alphaUcParenR"/>
                </a:pPr>
                <a:r>
                  <a:rPr lang="en-US" dirty="0"/>
                  <a:t>Y-intercept</a:t>
                </a:r>
              </a:p>
              <a:p>
                <a:pPr marL="514350" indent="-514350">
                  <a:buAutoNum type="alphaUcParenR"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Is this graph a continuous function?  Why or why not?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155324-5383-44ED-8A50-898335E09B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288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D2CF-58B0-404C-B3CB-FC086D29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the value of x in the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=3?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956394-9F67-40A4-8EDD-EAA1B52B7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48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2F41-74F9-4179-A934-5B2C2B1C9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00100E-93E0-438A-A155-42B521C899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Which of the following is equivalent to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⁡(249)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⁡(3)</m:t>
                        </m:r>
                      </m:den>
                    </m:f>
                  </m:oMath>
                </a14:m>
                <a:r>
                  <a:rPr lang="en-US" dirty="0"/>
                  <a:t>					C.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⁡(249)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⁡(6)</m:t>
                        </m:r>
                      </m:den>
                    </m:f>
                  </m:oMath>
                </a14:m>
                <a:endParaRPr lang="en-US" dirty="0"/>
              </a:p>
              <a:p>
                <a:pPr marL="514350" indent="-514350">
                  <a:buAutoNum type="alphaUcPeriod"/>
                </a:pPr>
                <a:endParaRPr lang="en-US" dirty="0"/>
              </a:p>
              <a:p>
                <a:pPr marL="514350" indent="-514350">
                  <a:buAutoNum type="alphaU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⁡(243)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⁡(3)</m:t>
                        </m:r>
                      </m:den>
                    </m:f>
                  </m:oMath>
                </a14:m>
                <a:r>
                  <a:rPr lang="en-US" dirty="0"/>
                  <a:t>					</a:t>
                </a: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⁡(243)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⁡(6)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100100E-93E0-438A-A155-42B521C899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F4E7F6-E5EA-4A2A-820A-4C79311253A4}"/>
                  </a:ext>
                </a:extLst>
              </p:cNvPr>
              <p:cNvSpPr txBox="1"/>
              <p:nvPr/>
            </p:nvSpPr>
            <p:spPr>
              <a:xfrm>
                <a:off x="6946900" y="1825625"/>
                <a:ext cx="18034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+6=249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F4E7F6-E5EA-4A2A-820A-4C7931125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6900" y="1825625"/>
                <a:ext cx="1803400" cy="276999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963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475F-66B0-4549-B0FF-A4DE4BB5E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Determine the x-values for which the functions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−12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08BDE8E-636C-402A-B560-426C4523C6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14:cNvPr>
              <p14:cNvContentPartPr/>
              <p14:nvPr/>
            </p14:nvContentPartPr>
            <p14:xfrm>
              <a:off x="8693403" y="387666"/>
              <a:ext cx="24120" cy="183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77EFF49-BC8F-42AE-851B-4B83607AC9E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684763" y="378666"/>
                <a:ext cx="41760" cy="20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14:cNvPr>
              <p14:cNvContentPartPr/>
              <p14:nvPr/>
            </p14:nvContentPartPr>
            <p14:xfrm>
              <a:off x="10696443" y="1352466"/>
              <a:ext cx="360" cy="504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6547208E-B1AB-4154-AB17-14ADEE347D0C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0687803" y="1343826"/>
                <a:ext cx="18000" cy="2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246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F6606-9374-415C-9EE5-07A421279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Radical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Solve for x: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323E06-ED6D-4937-B48A-D8858434EA4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27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FACF-2E94-4546-B035-3ACCC7D42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Inverses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Determine the inverse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CEBC06-AAC8-4D32-BC7F-8BC374BB72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0220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843B1-296C-4AD5-BAF4-2E933FCFF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Match the angles with their correct </a:t>
                </a:r>
                <a:r>
                  <a:rPr lang="en-US" b="1" u="sng" dirty="0"/>
                  <a:t>sine value </a:t>
                </a:r>
                <a:r>
                  <a:rPr lang="en-US" dirty="0"/>
                  <a:t>from looking at the unit circle.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A.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180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        	B.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C.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dirty="0"/>
                  <a:t>		D.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1)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		2)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dirty="0"/>
                  <a:t>		3)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			4)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101DECF-EDBE-4F8A-BF12-A3CFAEE8038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14:cNvPr>
              <p14:cNvContentPartPr/>
              <p14:nvPr/>
            </p14:nvContentPartPr>
            <p14:xfrm>
              <a:off x="4133244" y="387666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9B68A2-BB46-4F46-AB29-C01740BD25E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24604" y="37866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3461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322</Words>
  <Application>Microsoft Office PowerPoint</Application>
  <PresentationFormat>Widescreen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Algebra II Final Exam Review</vt:lpstr>
      <vt:lpstr>Rational Functions</vt:lpstr>
      <vt:lpstr>Rational Functions</vt:lpstr>
      <vt:lpstr>Logs</vt:lpstr>
      <vt:lpstr>Logs</vt:lpstr>
      <vt:lpstr>Systems </vt:lpstr>
      <vt:lpstr>Radical Equations</vt:lpstr>
      <vt:lpstr>Inverses</vt:lpstr>
      <vt:lpstr>Trig</vt:lpstr>
      <vt:lpstr>Trig</vt:lpstr>
      <vt:lpstr>Trig</vt:lpstr>
      <vt:lpstr>Imaginary Numbers (i) Simplify the expression of complex numbers</vt:lpstr>
      <vt:lpstr>Solving Quadratics with non-real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II Final Exam Review</dc:title>
  <dc:creator>Novack, Angela M</dc:creator>
  <cp:lastModifiedBy>Calise, Anthony J.</cp:lastModifiedBy>
  <cp:revision>6</cp:revision>
  <dcterms:created xsi:type="dcterms:W3CDTF">2021-01-12T13:22:35Z</dcterms:created>
  <dcterms:modified xsi:type="dcterms:W3CDTF">2021-06-08T16:38:25Z</dcterms:modified>
</cp:coreProperties>
</file>