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82EF38-5FA9-4B91-9073-8ACBBCEB773F}" v="87" dt="2021-01-19T19:44:25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2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1-19T18:42:18.80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19438 2205 0,'-18'17'172,"18"1"-157,0 0 1,0 17-1,0-17-15,0 17 16,0-17-16,18 52 16,-18-17 15,0-18-15,0 1-1,-18-1 1</inkml:trace>
  <inkml:trace contextRef="#ctx0" brushRef="#br0" timeOffset="1161.83">19456 2205 0,'17'35'109,"1"-53"-93,0 18 0,17 0-1,-17 0 1,-1 0-1,1-17 17,-1 17-17,1 0 1,0-18 0,-1 18 46</inkml:trace>
  <inkml:trace contextRef="#ctx0" brushRef="#br0" timeOffset="2099.42">18503 2170 0,'0'35'47,"-17"-18"-32,17 1 1,0 0-16,0-1 16,0 1-16,-18 17 15,18-17 1,-18 53 0,1-36 15</inkml:trace>
  <inkml:trace contextRef="#ctx0" brushRef="#br0" timeOffset="2882.42">18556 1887 0,'0'0'0,"-70"-17"15,34 34 1,1-17 0,-71 53 15,71-35-15,-18 35-1,0 0-15,0 17 31,18 18-15,17-17 0,1-18-1,17 35 1,17 0 0,19-17-1,16-1 1,-16-34-1,17-19 1,35 1 0,-71-18-1,54-18 1,0-17-16,17-18 31,0 0-15,-18 0-1,19-35 1,-36 18 0,-18-36-1,-35 70 1,-18-52 0,-17 35-1,0-17 1,-1 17-1,-17 18 1,36 17 0</inkml:trace>
  <inkml:trace contextRef="#ctx0" brushRef="#br0" timeOffset="4229.83">19491 2417 0,'18'0'0,"-1"-18"0,1 18 15,-18-18 1,18 18 0,-1 0-1,1-17 1,-1 17 15</inkml:trace>
  <inkml:trace contextRef="#ctx0" brushRef="#br0" timeOffset="4949.68">19897 2522 0,'-18'-17'16,"0"-1"15,1 18-16,-19 18 1,19-18-16,-1 0 16,1 35 15,-19-17-31,36-1 16,-17 1-16,-1 35 15,0-18 1,18-17 15,18 17-15,0-35 15,17-35-31,-17-1 31,-1 19-15,-17-1-16,0 1 15,35 34 48,-35 1-63,18-1 16,-18 1-16</inkml:trace>
  <inkml:trace contextRef="#ctx0" brushRef="#br0" timeOffset="5233">20038 2628 0,'-36'35'15,"36"-17"-15,0 0 16,0 17 0,0 0-16,18-17 15,35 0 1,-35-18-1</inkml:trace>
  <inkml:trace contextRef="#ctx0" brushRef="#br0" timeOffset="5480.98">20391 2364 0,'-18'35'16,"18"-17"-16,0 52 15,0 18 1,0-70-16,18 105 31,-18-52-15,0-36-16,-18 1 15</inkml:trace>
  <inkml:trace contextRef="#ctx0" brushRef="#br0" timeOffset="5679.52">20161 2716 0,'18'0'16,"-36"0"-16,71-17 0,-35 17 0,17 0 16,-17 0-16,70 0 15,53 0 1</inkml:trace>
  <inkml:trace contextRef="#ctx0" brushRef="#br0" timeOffset="5979.22">20814 2663 0,'-35'36'0,"17"-36"15,0 35 1,-17 0 0,17 18-1,18-17 1,0-1-1,36-18 1,-1-34 15,-35-1-31,0-17 16,-18 0 0,18 17-1,-17 0 1</inkml:trace>
  <inkml:trace contextRef="#ctx0" brushRef="#br0" timeOffset="6333.94">21008 2910 0,'-18'18'31,"1"-53"0,-1 35-31,18-35 16,0 17-16,0 0 15,18-35 17,17 18-32,0 17 31,0 1-15,-17 17-16,17 0 15,-17-18 1</inkml:trace>
  <inkml:trace contextRef="#ctx0" brushRef="#br0" timeOffset="7912.01">22454 2258 0,'0'35'31,"-17"0"-31,17-17 16,0 53-1,-18 34 1,18-34-1,0-18 1,0-36-16,0 19 16,-18-36-1</inkml:trace>
  <inkml:trace contextRef="#ctx0" brushRef="#br0" timeOffset="8164.01">22084 2311 0,'53'-18'16,"-18"0"-16,-17 18 15,193-17 1,-17-19-1,-35 19 1,-18-1 0,-105 18-1,-1 0-15</inkml:trace>
  <inkml:trace contextRef="#ctx0" brushRef="#br0" timeOffset="8547.59">22719 2663 0,'0'0'0,"-18"71"16,36-18-1,0-35 1,17 17 0,0-35-1,0 0-15,1-18 16,-19 1-1,-17-36 17,-35-18-17,-18 36 1</inkml:trace>
  <inkml:trace contextRef="#ctx0" brushRef="#br0" timeOffset="9045.39">23213 2946 0,'0'0'0,"0"17"0,0 19 16,17-19-16,-17 19 15,-17-19 17,-1-17-17,-17-35 1,35 17-16,-35-35 15,17-35 1,0 18 0,18 52-16,18-17 15,17-1 1,1 1 15,16 35-15,1 18-16,-35 17 15,-18 0 1,-35 18 0,-18-17-1,35-19 1</inkml:trace>
  <inkml:trace contextRef="#ctx0" brushRef="#br0" timeOffset="9593.75">23760 2628 0,'0'0'0,"0"-17"16,-36 52 30,19-18-30,-1 1-16,0 0 16,18-1-16,-35 36 15,17-35-15,18 17 16,0 18 0,18-35-1,0-18 1,35-18-1,-36-17 17,1 17-17,-18 1 1,18 52 15,-1-35-15,1 18-16</inkml:trace>
  <inkml:trace contextRef="#ctx0" brushRef="#br0" timeOffset="10070.1">24007 2769 0,'0'53'0,"0"-35"15,0 0 16,17-71 16,1 53-47,-18-18 16,17-17-16,1-1 16,17 19-1,-17 17 1,17 0-1,-17 35 1,0 0 0,-1 1-1,1-1 1,17-35 15</inkml:trace>
  <inkml:trace contextRef="#ctx0" brushRef="#br0" timeOffset="10442.2">24589 2699 0,'-36'0'0,"19"17"16,-1-17-16,18 18 0,-18 17 15,18-17 1,18 17-1,-18-17 1,124-36 0,-54-52 15,-35-19-15,1-34-1,-36 35 1,17 35-1,-17 35 1,-17 71 15,17-35-31,0 70 16,0 0 0,17-53-1</inkml:trace>
  <inkml:trace contextRef="#ctx0" brushRef="#br0" timeOffset="10764.66">25382 2540 0,'36'176'31,"-36"-158"-31,0 0 15,0 17-15,0-17 16,17-1-16</inkml:trace>
  <inkml:trace contextRef="#ctx0" brushRef="#br0" timeOffset="11125.63">25224 2275 0,'17'-17'15,"1"17"-15,17-18 16,-17 18-16,-1 0 16,19 0-16,70 35 15,-54 1 1,-16 17-1,-54 17 1,-17-17 0,-53 35 15,70-70-15,-17 17-1,17 0 1,0-35-1,18 18 1</inkml:trace>
  <inkml:trace contextRef="#ctx0" brushRef="#br0" timeOffset="11624.78">25365 2646 0,'53'0'47,"-18"0"-47,-17 0 15,-1 0-15,36 35 16,0-17-1,-18 35 1,-17-18 0,-36 18-1,1 0 1,-36-18 0,0-17 15,18-1-16,-18-34 1</inkml:trace>
  <inkml:trace contextRef="#ctx0" brushRef="#br0" timeOffset="12063.24">25788 2822 0,'0'0'0,"0"18"0,-18 0 0,18 34 32,0 19-17,18-36 1,0-35-16,52 36 16,1-36-1,17-53 1,-70 17-1,-54-52 1,-17 18 15,-17 34-31,-1-17 16,54 36 15</inkml:trace>
  <inkml:trace contextRef="#ctx0" brushRef="#br0" timeOffset="12324.71">26317 2328 0,'18'106'31,"-18"-88"-31,0 17 16,0 0-16,-18 1 0,1 122 31,17-34-15,0-89-16</inkml:trace>
  <inkml:trace contextRef="#ctx0" brushRef="#br0" timeOffset="12577.48">26529 2293 0,'0'53'0,"0"-35"15,0 17-15,-18 88 16,18 71 0,0-17 15,0-160-31,-17 36 0,17 0 16,0-35-1</inkml:trace>
  <inkml:trace contextRef="#ctx0" brushRef="#br0" timeOffset="13057.83">26106 2716 0,'88'0'16,"35"18"-1,-88-18 1,1 0-16,52 0 0,0 0 16,0 0-1,-35-18 17,-35 1-17,-53 52 16,17-17-31,0 35 16,1 0 0,17 17-1,35-17 1,36-18 0,-36-35-1,35-53 1,-52 0-1,-36-35 1,-17 18 0,-35 17-1,34 35 1,19 18 0</inkml:trace>
  <inkml:trace contextRef="#ctx0" brushRef="#br0" timeOffset="13941.84">26970 2858 0,'-18'52'31,"18"-34"-31,0 0 0,0 35 16,0-18 15,18-17-16,17 17 1,-17-18 0,17-34-1,-17-1 1,-1 1-16,-17-36 16,18 0-1,-18 17 1,0-16 15,18 16-31,-1 1 16,-17 17 15,18 18-31,0-17 16,17 17 15,-18 17-16,-17 19 1,18-1 0,-36 0-1,18-17 1,0 17 0,18-35 15,35-35-16,0 0 1,17-18 0,-34 17-1,-19 19 17,19 34-17,-19 1 1,-17 0-16,0 17 15,0 18 1,0-18 0,0 18-1,0-18 1,18-17 0</inkml:trace>
  <inkml:trace contextRef="#ctx0" brushRef="#br0" timeOffset="27423.54">12012 5891 0,'-18'-17'125,"1"17"-94,-1 0 16,1 17-31,-1-17-1,18 18 1,0 0 0,-18-1-1,18 1 1,0 0 0,-17-1-1,17 1 1,-18-1-1,18 1 1,0 17 15,-18-17-31,18 17 32,0-17-17,-17 17 1,17-17-16,0 0 15,-18-1 1,18 1 0,-18 17-1,18 0 1,-35 1 0,18-1-1,-1 0 16,-17 0-31,-18 1 32,35-19-32,-35 19 31,0-1-15,18-17-1,-36 17 1,1 0-1,-1 0 1,36-17 0,-18 0-1,-18-1 1,1 1 0,-18 0-1,17-1 1,-35 1-1,36 0 1,-36-1 15,18-17-15,-18 18 0,18-1-1,0 1 1,17 0-1,-35-18 1,18 17 0,35 1-1,-18-18 1,1 0 0,35 0-1,-1 18 16,19-18-15,-19 0-16,19 0 31,-1-18 1,1 18 14,52-35 33,-18 17-64,1 0-15,0 18 16,-1-17-1,1-1 1,0 18 0,-18-17-16,17 17 31,-34 35 16,-1-18-32,-17 36 1,-1-17 0,19-1-1,-18 0 1,35 0 0,-18 1-1,18-19 1,18 19-1,-1-36 1,1 17 0,-1-17 15</inkml:trace>
  <inkml:trace contextRef="#ctx0" brushRef="#br0" timeOffset="28870.01">3810 7461 0,'18'0'31,"-1"0"-15,1 18 0,0 0 15,-1 17-16,1-35-15,-1 17 16,19 36 0,-19-17-1,1-19 1,0 19 0,-1-1-1,-17 0 1,0-17-1</inkml:trace>
  <inkml:trace contextRef="#ctx0" brushRef="#br0" timeOffset="29431.39">4075 7461 0,'0'36'16,"-18"-19"15,18 1-31,-18-1 16,18 1-16,-17 0 15,-19 52 1,19-52 0,-19 17-1,19 0 1,-1 1-1,1-19 1,17 1 0,-18 0-1</inkml:trace>
  <inkml:trace contextRef="#ctx0" brushRef="#br0" timeOffset="30315.4">4128 7126 0,'17'-35'31,"1"35"-31,-1-18 16,-17 1-16,36-1 15,-1 18 16,-17-18-15,-1 36 0,-17 0-1,0-1 1,-17 18 0,-19 1-1,19-1 1,-19 0-1,19-17 1,-1 0 0,18-1-1,0 1 17,18-18-17,-1 0-15,1 0 31,53 0-15,-54 0 0,1 0-1,17 0 1,-17 0 0</inkml:trace>
  <inkml:trace contextRef="#ctx0" brushRef="#br0" timeOffset="31230.99">4463 7567 0,'17'0'63,"1"0"-48,17 0 1,-17 0 0,17 0-1,0-18 1,1 18-1,-19 0 1,1 0-16,35 0 16,-36 0-1,1 0 32,0-17-31</inkml:trace>
  <inkml:trace contextRef="#ctx0" brushRef="#br0" timeOffset="32313.52">5186 7285 0,'-35'35'63,"35"-17"-48,0-1 1,-18 1 0,18 17-1,0-17-15,0 0 16,0-1-16,0 19 16,0 34-1,0-52 1,18 52 15,-18-52-31,0 0 16,35 52-1,-18-52 1,19 17 0,-19-35-1,36 0 1,-17-18-1,-19-17 1,1 17 0,0-34-1,-36 34 1,0-17 0,-17 17 15,17 18-16,-35 18 1,18-1 0,17 36-1,1-53 1,17 18 0,17-1-1</inkml:trace>
  <inkml:trace contextRef="#ctx0" brushRef="#br0" timeOffset="32763.59">5486 7549 0,'17'18'0,"1"-18"15,0 18 1,-18-1-16,17 19 16,36 17-1,-18-18 1,1 18 0,-1-18-1,-35-17 1,35-1-1,-35 1 17,18-18-32</inkml:trace>
  <inkml:trace contextRef="#ctx0" brushRef="#br0" timeOffset="33161.25">5733 7567 0,'-36'35'16,"36"-17"-16,-17 0 15,17-1-15,-18 1 16,0 17 0,-17 36-1,18-18 1,-1-18-1,0 0 1,18-17 0</inkml:trace>
  <inkml:trace contextRef="#ctx0" brushRef="#br0" timeOffset="33578.96">5997 7620 0,'18'0'15,"-1"0"-15,36 0 16,36-18 15,-36 18-15,-1 0-1,1 0 1,-35 0 0,0 0-16</inkml:trace>
  <inkml:trace contextRef="#ctx0" brushRef="#br0" timeOffset="33914.5">6227 7532 0,'0'17'15,"0"1"-15,0 0 16,0 17 0,0-17-16,0-1 15,0 36 1,17 0-1,-17-35 1,18 17 0,-18-17-1,17-18 1</inkml:trace>
  <inkml:trace contextRef="#ctx0" brushRef="#br0" timeOffset="34263.54">6791 7320 0,'0'0'0,"18"0"0,-1 0 0,19 0 15,-1 0 1,0 0-16,0 0 15,1 0 17</inkml:trace>
  <inkml:trace contextRef="#ctx0" brushRef="#br0" timeOffset="34803.51">6756 7444 0,'-18'35'15,"36"-70"-15,-54 105 16,36-52-16,0-1 15,-17 1-15,17 0 16,0-1 0,35-17 31,-17-17-32,-1 17 1,19 0-16,-19 0 15,54 0 1,-18 17 0,0 19-1,-18-1 1,-17 0 0,-18 0-1,-36 18 1,-17-17 15,18-19-15,0-17-16,-18 0 31,18-17-15</inkml:trace>
  <inkml:trace contextRef="#ctx0" brushRef="#br0" timeOffset="41456.75">4004 5486 0,'-53'35'94,"53"-17"-79,0-1 1,-18 1-16,18 0 0,-17 17 16,-18 53-1,-1-35 1,1 17 15,17 1-15,-17 0-1,17-1 1,1-17 0,-1-35-16,18 52 15,-17 1 1,-1-18-1,0 0 1,18 0 0,-17-1-1,17-16 1,-18 17 0,18 0-1,-18 0 1,18-18 15,-17 0-15,17-17-16,0-1 15,0 1 1,-18 35 0,18-35-1,0-1 1,0 1-1,0 17 1,-35-70 47,35 17-48,-18 1-15,0-1 16,18 0 15,-17 1-15,17-1-1,35 53 48,-35-17-48,0 0-15,18-1 0,-18 1 16,17-1 0,1 36-1,-18-35 1,18 0 0,-1-36 30,1 0-30,-18 1-16,35-36 16,-17 35-1,0 1 1,-1-19 0,1 19-1,-1 17 1</inkml:trace>
  <inkml:trace contextRef="#ctx0" brushRef="#br0" timeOffset="42722.49">4180 5309 0,'-17'-17'15,"17"-1"1,-18 18 0,1 0-1,-19 0 17,36 18-32,-17-18 15,-1 17 1,18 1-16,-18 35 15,18-35 17,0-1-32,0 1 15,0 17 1,18-17 0,-18-1-1,35-34 1,-17-1-1,0-17 1,-18 17 0,17-17-1,-17 0 17,0 17-17,18 71 48,-18-18-32,0-17-31,0-1 16,17-17-1,-17 18-15,0 0 16,18-1-1</inkml:trace>
  <inkml:trace contextRef="#ctx0" brushRef="#br0" timeOffset="44370.12">5521 5256 0,'-18'36'63,"18"-19"-63,-17 19 15,17-19-15,-18 1 16,0 52-1,18-17 1,-17-17-16,17-1 16,-18 35-1,1 19 1,-1-36 0,0 35-1,1-18 1,-1 18-1,0-17 1,1 0 15,-19-1-15,19-17 0,-1 18-1,0 17 1,1-35-1,-1 0 1,1 0 0,-1 0-1,18-18 1,0 35 0,-18-34-1,18-1 1,0-17 15,-17 17-15,17-18 15,-18 1-15,0-18 15,1-35 16,17 17-47,0 1 15,-18-1 1,18-35 0,0 35-1,-18 1 1,54 52 46,-36-17-62,17-1 16,1 19 0,-18-19-1,18 1 1,-1-18-1,1-18 17,0 1-32,-1-1 15,1 0 1,17-17 0,-17 17-1,-1 1 1,1-1-1,0 18 1</inkml:trace>
  <inkml:trace contextRef="#ctx0" brushRef="#br0" timeOffset="45539.78">5556 4833 0,'0'35'0,"0"-17"16,0 0-1,18 17 1,-18 18 0,18 0-1,-18-36 1,0 19-1,0-19-15,0 19 16,17-72 78,1 19-94,-1-1 15,-17 0 1,18 18-16,0-17 16,-1 17-1,1-18 1,17 36 0,1-18-1,-1 35 1,-18-17 15,-17-1-31,0 19 31,0-19-31,-17 1 16,-1-1 0,1 1-1,-1 0 1,0-18-1,-17 0 1,17 0 0,1 0-1</inkml:trace>
  <inkml:trace contextRef="#ctx0" brushRef="#br0" timeOffset="46958.09">7355 5521 0,'0'18'15,"0"-1"-15,0 1 0,0 0 0,0 70 16,0-71 0,-17 72-16,17-1 31,-36 35-15,1-17-1,0 18 1,0-36-1,-1 18 1,19-36 0,-1 1-1,0-1 1,18-34 0,-17 34-1,-1-35 1,1 18-1,-1-17 1,18-1 0,-18 0 15,1 0 0,-1 1-15,0-19-1,18 1 1,-17 17 0,17-17-1,-18-71 32,18 35-47,-18-17 16,18 17-1,-17-35 1,17 36 0,0-1-1,0 1 17,17 52 14,-17-18-30,18 1-16,-18 0 16,0 17-1,18-17-15,-1-1 16,-17 19 15,36-54 0,-1 0-15,-17-17 0,-1 35 15,1-18-31,-18 1 16,17-1-1</inkml:trace>
  <inkml:trace contextRef="#ctx0" brushRef="#br0" timeOffset="47850.61">7585 5133 0,'0'-18'15,"-18"1"1,18-1-16,-18 0 31,1 18-15,-18 18 0,-1 0-1,19 17 1,-1-17-16,-17 34 15,35 37 1,0-36 0,35 0-1,0-18 1,1-35 0,-1 17-1,18-34 1,-36 17-1</inkml:trace>
  <inkml:trace contextRef="#ctx0" brushRef="#br0" timeOffset="54705.97">6844 7320 0,'-35'0'328,"17"0"-109,0 0 46,1 18-124,17-1 15,-18 1-47,18 0-46,0-1 15,-18 1-31</inkml:trace>
  <inkml:trace contextRef="#ctx0" brushRef="#br0" timeOffset="70533.17">1288 9913 0,'35'18'859,"-17"-18"-843,-1 0 0,1 0-16,17 0 15,-17 0 1,35 0-1,-18 0 17,18 0-32,-18 0 15,-17 0 1,-1 0 0,1 0 15,0 17-16,-1-17 1,1 0 47,0 0-1,17 0 1,-17 0 93,-1 0-125,1 0-15,-1 0-1,1 0 1,17 0-16,-17 0 16,17 0-1,18 0 16,-35 18-15,17-18-16,-17 0 16,35 0-1,-18 0 1,-17 0 0,-1 0-1,1 0 16</inkml:trace>
  <inkml:trace contextRef="#ctx0" brushRef="#br0" timeOffset="71902.11">2681 9666 0,'-18'-18'94,"18"71"15,18-53-62,0-17-16,-1-1-15,-17 0 15,-17 1 16</inkml:trace>
  <inkml:trace contextRef="#ctx0" brushRef="#br0" timeOffset="74225.5">3052 10001 0,'52'0'125,"-34"0"-125,17 0 15,1 0 1,52 0 0,-53 0-1,53 0 1,-35 0 0,0 0-1,18 0 1,-36 0-1,0 0 1,1 0 0,-1 0-1,-18 0 1,1 18 0,0-18 15,-1 0-16,1 0 17,0 0-17,-1 0 17,1 0 14,0 0 17,17 0 62,-18 0-78,1 0 15,0 0-15</inkml:trace>
  <inkml:trace contextRef="#ctx0" brushRef="#br0" timeOffset="75365.17">4145 9772 0,'-17'0'0,"69"0"78,-34 0-63,17 0 1,-17 0 0,0 0-1,-1 0 1</inkml:trace>
  <inkml:trace contextRef="#ctx0" brushRef="#br0" timeOffset="75683.87">4198 9931 0,'0'17'31,"35"-17"16,-17-17-31,17 17-1</inkml:trace>
  <inkml:trace contextRef="#ctx0" brushRef="#br0" timeOffset="76543.03">4886 9613 0,'18'0'47,"-1"0"-32,1-17 1,0 17-16,17 0 16,-18 0-16,19-18 15,-1 18 1,0 0-1,1-18 1,-19 18 15</inkml:trace>
  <inkml:trace contextRef="#ctx0" brushRef="#br0" timeOffset="77648.25">4904 9701 0,'17'0'62,"-17"36"-31,-17-19-15,17 1 0,0 0-1,53-36 110,-36 18-125,1 0 16,-1 0 15,1 0-15,0 18-16,-1-1 31,-17 1-31,0-1 16,18 1-1,-18 17 16,-18-17-15,1 0 0,17-1-1,-53-17 1,18 18 0,-1 0-1,-17-18 1,36 0-1,-1 0 1,0 0 0</inkml:trace>
  <inkml:trace contextRef="#ctx0" brushRef="#br0" timeOffset="79143.67">1217 11060 0,'53'0'125,"-35"0"-109,-1 0-16,19 0 15,-19 0-15,36 0 16,0 0 0,35 0-1,-35 0 1,-18 0 0,18 0-1,-35 0 1,0 0 15,-1 0-15,1 0 15,0 0-15,-1-18 15,18 36 0</inkml:trace>
  <inkml:trace contextRef="#ctx0" brushRef="#br0" timeOffset="80066.05">2999 10954 0,'-18'0'15,"71"17"64,-35-17-64,17 0-15,-18 0 0,1 0 16,88 0-1,-18 0 1,0 0 0,71-17-1,-71 17 1,-17 0 15,-54 0-31,36 0 0,-17 0 31,-19 0-15,19 0 0,-19 0-1,1 0 1</inkml:trace>
  <inkml:trace contextRef="#ctx0" brushRef="#br0" timeOffset="81243.67">2452 10724 0,'35'-17'297,"-17"17"-281,-1 0 15,1 0-16,0 0 1,-1 0 0,1 0 15,0 0 16,-1 0-16</inkml:trace>
  <inkml:trace contextRef="#ctx0" brushRef="#br0" timeOffset="81888.14">2593 10548 0,'-18'35'31,"18"-17"-15,0 0-1,0-1 1,0 1 0,0 17-1,0-17 1,-17-1 0,17 1-1,0 0 1,0 17 15</inkml:trace>
  <inkml:trace contextRef="#ctx0" brushRef="#br0" timeOffset="83220.61">4216 10742 0,'-18'0'16,"71"0"62,-53-18-78,18 18 15,-1 0-15,19-17 16,-19 17 0</inkml:trace>
  <inkml:trace contextRef="#ctx0" brushRef="#br0" timeOffset="83519.23">4198 10883 0,'0'0'0,"-18"18"16,54-1 46,-19-34-46,1 17 15,17 0-15</inkml:trace>
  <inkml:trace contextRef="#ctx0" brushRef="#br0" timeOffset="83992.16">4568 10742 0,'36'18'47,"-1"-18"-31,-17 0-1,-1-18-15,1 18 16,0 0-1</inkml:trace>
  <inkml:trace contextRef="#ctx0" brushRef="#br0" timeOffset="84744">4974 10601 0,'-17'35'47,"17"-17"-32,0 0-15,0-1 16,0 1-1,0-1-15,0 19 16,-18-1 0,36 0-1,-36 18 1,18 0 0,18-18-1,-18 1 1,0-1-1,17-17 1,1-1 15,-1-17-31,1 0 16,35-17 0,-35 17-1,17-18 1,-17-17-1,-18 17 1,0-17 0,-18 17-1,0 18 1,-35 18 0,36-1-1,-1 19 1,0-19 15</inkml:trace>
  <inkml:trace contextRef="#ctx0" brushRef="#br0" timeOffset="98302.43">459 6809 0,'17'17'47,"1"-17"-31,17 0-16,-17 0 16,-1 0-1,1 0-15,17-17 31,-17 17-31,0 0 32,-1 0-17</inkml:trace>
  <inkml:trace contextRef="#ctx0" brushRef="#br0" timeOffset="99167.79">476 6914 0,'0'18'16,"-17"0"93,17-1-93,0 1 0,17 0-1,-17-1 1,0 1-1,0 0 1,18-1 0,0-52 31,-1 17-32,1 1 1,-1 17-1,1 0 1,17 17 0,-17-17-1,0 18 1,-1 0 0,-17-1-16,18 1 15,0 17 1,-18-17-1,-18 17 17,0-17-17,-17-18 1,-18 0 0,18 0-1,0 0 1,-1-18-1,19 18 17</inkml:trace>
  <inkml:trace contextRef="#ctx0" brushRef="#br0" timeOffset="100019.6">388 7338 0,'-18'17'16,"71"-17"15,-35 0-16,0 0-15,105 0 16,-35 18 0,36-18 15,-54 0-15,-34 0-1,-1 0-15,0 0 16,0 0-1,1 0 1,-36-18 0</inkml:trace>
  <inkml:trace contextRef="#ctx0" brushRef="#br0" timeOffset="100616.96">335 7497 0,'35'17'47,"1"1"-32,-19-18-15,1 0 16,0 0-16,35 17 16,-36-17-1,1 0 1,-1-17-1</inkml:trace>
  <inkml:trace contextRef="#ctx0" brushRef="#br0" timeOffset="101349.21">370 7532 0,'0'0'0,"0"17"15,-17 1 1,-1 0 0,18-1-1,-17 1 1,17 0-1,0-1 1,-18 19 15,18-19-31,0 1 47,35-18-16,-17 0-15,-1 0 0,19 0-16,-19 0 15,19 17 1,17 1 0,-18 0-1,-18-1 1,1 1-1,0 0 1,-1-1 15,-34 19-15,-1-36 0,0 0-1,-17 17 1,18-17-1,-36 0 1,17-17 0,19 17-1,-1-18 1,0 18 0,18-18-1</inkml:trace>
  <inkml:trace contextRef="#ctx0" brushRef="#br0" timeOffset="101946.25">794 7691 0</inkml:trace>
  <inkml:trace contextRef="#ctx0" brushRef="#br0" timeOffset="102448.43">1164 7567 0,'0'-18'16,"0"71"47,0-35-63,0 0 15,0 52 1,0-35-1,0 18 1,0-17 0,0-19-1,0 1 1</inkml:trace>
  <inkml:trace contextRef="#ctx0" brushRef="#br0" timeOffset="106294.95">1588 9366 0,'35'-17'110,"0"17"-110,-17 0 15,17 0-15,-17 0 0,35-18 16,-1 18-1,-16 0 1,-19-18 15</inkml:trace>
  <inkml:trace contextRef="#ctx0" brushRef="#br0" timeOffset="106879.48">1623 9313 0,'-18'18'0,"18"0"16,0-1-1,-17 19-15,-1-1 32,18-18-17,0 1 17,18 0-1,-1-18-16,18 0 1,36 17 0,-53-17-1,35 36 1,-18-36 0,-18 17-16,1 19 15,0-19 1,-18 18 15,-53-17 0,18 0-15,-18-18 0,0 0-1,17-18 1,19 18-1,-1-18 1</inkml:trace>
  <inkml:trace contextRef="#ctx0" brushRef="#br0" timeOffset="107911.48">3210 9384 0,'-17'0'16,"17"53"124,0-36-140,0 1 0,0 0 16,0 17 0,17 18-1,-17 0 1,0-36-1,0 19 1</inkml:trace>
  <inkml:trace contextRef="#ctx0" brushRef="#br0" timeOffset="113012.81">1217 9366 0,'-53'-17'46,"53"-1"1,-17 18 0,52 0 47,-18 0-78,1-18-1,17 18 32,1 0 94</inkml:trace>
  <inkml:trace contextRef="#ctx0" brushRef="#br0" timeOffset="114348.73">2769 9419 0,'53'0'203,"-17"0"-188,-19 0 1,1 18 0,-1-18 15,1 0 16</inkml:trace>
  <inkml:trace contextRef="#ctx0" brushRef="#br0" timeOffset="118002.5">1288 10619 0,'0'-18'63,"35"18"30,-17 0-77,-1 0 0,1 0-1,-1 0 1,1 0 15,17 0 0</inkml:trace>
  <inkml:trace contextRef="#ctx0" brushRef="#br0" timeOffset="118437.78">1693 10513 0,'36'0'15,"-19"0"1,1 0-16,0-18 16,17 18-1,-18 0 1,1 0 0,0 0-16</inkml:trace>
  <inkml:trace contextRef="#ctx0" brushRef="#br0" timeOffset="119135.93">1693 10530 0,'0'18'31,"0"0"-31,-17-1 16,17 1-1,0 0 1,-18-18-1,18 17 17,35-17 30,-17 0-46,0 18-1,-1-18 1,1 0 0,0 18-1,-1-18 1,1 17 0,-1 1-1,1-1 1,-18 1-1,-18 17 1,1-17 0,-1 0-1,1-18 1,-1 0 0,0 17-16,1-17 15,-1 0 1,0 0 15,1 0-31</inkml:trace>
  <inkml:trace contextRef="#ctx0" brushRef="#br0" timeOffset="119881.37">3016 10548 0,'36'-18'78,"-19"18"-62,1 0-1,17 0 1,-17 0-1,-1 0 1</inkml:trace>
  <inkml:trace contextRef="#ctx0" brushRef="#br0" timeOffset="120284.42">3387 10425 0,'0'35'62,"0"-17"-62,0-1 16,0 1-16,-18 17 16,18 0-1,-18 36 1,18-18-1,-17 17 1,17-34 0,0-19-1</inkml:trace>
  <inkml:trace contextRef="#ctx0" brushRef="#br0" timeOffset="128184.82">4251 8237 0,'-35'-17'125,"17"52"-94,0-35-15,18 18-16,-17-1 0,-1 1 16,-17 52-1,17-34 1,1 17-1,-1 17 1,0-35 0,18 18 15,18-17-15,-18 17-1,18-18 1,-1 0-1,1-17 1,0-1 0,-1 1-1,1-18 1,-1 0 0</inkml:trace>
  <inkml:trace contextRef="#ctx0" brushRef="#br0" timeOffset="129094.93">5856 8414 0,'35'35'47,"-17"-17"-31,0-1-16,17 1 15,-17 0-15,52 34 16,1 19 0,-18-18-1,-36 18 1,-17-54 15,0 18-15,-70 71-1,17-53 1,17-18 0,1 1-1,18-36 1</inkml:trace>
  <inkml:trace contextRef="#ctx0" brushRef="#br0" timeOffset="129829.55">6385 8378 0,'-17'18'16,"17"0"-16,-18-1 15,0 1 1,1 0-1,-1 35 1,0-1 0,1-52-1,17 53-15,0-35 16,-18 0-16,18 35 16,0 0-1,18 17 1,-1-17-1,19 18 1,17-1 15,0-35-15,-1 1 0,-34-36-1</inkml:trace>
  <inkml:trace contextRef="#ctx0" brushRef="#br0" timeOffset="130527.29">8202 8449 0,'71'71'0,"-1"-1"16,1 18-1,-1 1 1,-34 16 0,-19 1-1,-34-35 1,-1-1-1,0-52 1,-17 17-16,0 1 16</inkml:trace>
  <inkml:trace contextRef="#ctx0" brushRef="#br0" timeOffset="131944.7">4304 8590 0,'18'18'31,"-1"-18"16,1 0-16,-1 17-31,1 1 16,0 0 0,-1-18-16,1 17 15,0 1 1,17 17-1,0 1 1,-17-19 0,-1 1-1,-17-1 1,18-17 0,0 18-1</inkml:trace>
  <inkml:trace contextRef="#ctx0" brushRef="#br0" timeOffset="132541.18">4551 8590 0,'-18'18'63,"1"-1"-48,17 1-15,-18-18 16,0 18 0,-17 17-1,0 0 1,-1 1 0,1-19-1,0 18 1,17-17-1,1 0 1</inkml:trace>
  <inkml:trace contextRef="#ctx0" brushRef="#br0" timeOffset="133624.68">6597 8714 0,'-18'-18'15,"1"18"17,34 35 30,-17 1-62,18-36 0,-18 17 16,18 18-16,-1 1 15,1-1 1,0-17-16,-1 17 16,18 0-1,-35-17 17,18-1-17,0 1 1,-1 0 15</inkml:trace>
  <inkml:trace contextRef="#ctx0" brushRef="#br0" timeOffset="134089.76">6773 8731 0,'-35'36'32,"17"-19"-17,1 1-15,-1-1 16,1 1-1,17 0-15,-18-1 0,-35 36 16,18-17 0,-1-1-1,19-18 1</inkml:trace>
  <inkml:trace contextRef="#ctx0" brushRef="#br0" timeOffset="135739.81">5098 8590 0,'35'18'125,"0"-18"-110,-17 0 1,-1 0 0,1 0-1,0 17 17,-1-17-1</inkml:trace>
  <inkml:trace contextRef="#ctx0" brushRef="#br0" timeOffset="136116.47">5486 8537 0,'17'0'16,"1"18"-1,0-18 1,-1 0 0,1 17-1,0-17 1</inkml:trace>
  <inkml:trace contextRef="#ctx0" brushRef="#br0" timeOffset="136902.47">5450 8625 0,'0'18'16,"0"0"-16,-17 17 31,17-17 0,17-18 32,1 0-32,0 0-15,-1 0-1,1 17 1,0-17-16,-1 18 15,1 0 1,0 17 0,-1-18-1,1 1 1,-18 17 15,0-17-15,0 0-1,-18-1 1,1 1 0,-1 0-1,-17-1 1,-1-17 0,1 0-1,0-17 1,17 17-1,1-18-15,-1 0 32,18 1-17</inkml:trace>
  <inkml:trace contextRef="#ctx0" brushRef="#br0" timeOffset="137688.99">5503 8625 0,'18'-17'31,"17"17"0,-17 0-15,0 0 0,17 0-1,-18 0-15,1 0 16,0 0 0,-1 0-1,19 0 1,-19 0-1,1 0 17,0 0-17</inkml:trace>
  <inkml:trace contextRef="#ctx0" brushRef="#br0" timeOffset="138870.29">7250 8819 0,'17'18'94,"1"-18"-79,-1 0 1,1 0-16,17 0 16,-17 0-16,17 0 15,-17 0 1,35 18 0,-35-18-1,-1 0 1,1 0 15</inkml:trace>
  <inkml:trace contextRef="#ctx0" brushRef="#br0" timeOffset="139613.81">7990 8696 0,'18'-18'31,"-36"71"16,18-35-32,0 17-15,0 0 16,0-17 0,0 17-16,0 18 31,0-35-31,0 35 16,0 0-1,0 0 1,0 0-1,0-36 1,0 19 0,0-19-1,0 1 1,18-1 15,-18 1 0</inkml:trace>
  <inkml:trace contextRef="#ctx0" brushRef="#br0" timeOffset="146484.19">9842 8961 0,'0'-18'0,"0"0"110,18 18-64,17 0-46,-17 0 16,35 0-16,-18 0 16,195-17-1,52 17 1,-35 0 0,-159 0-16,176 17 15,-122 1 1,-37 17-1,19-17 1,-36-1 0,-17 1-1,17-18 1,-35 0 0,-18 0 15,0 0-16,1 0 17,-72-35 61,19 35-93,17-18 16,-18 1 0,0-1-16,-17-17 15,-18-1 1,36 36 0,-19-17-16,1-1 15,0 18 1,-18-18-1,88 54 48,-17-19-47,52 1-1,1 17 1,-36-17-1,-17 17 1,-18-17 0,0 17-16,-18 18 15,1-18 1,-19 36 0,1-18-1,0-18 16,17 0-15</inkml:trace>
  <inkml:trace contextRef="#ctx0" brushRef="#br1" timeOffset="155685.2">13600 9137 0,'88'0'31,"-18"0"-31,19 0 16,16 0-16,336-18 16,36 1-1,-319 17-15,319-18 16,-160 18 0,-70 0 15,-159 0-31,0 0 15,-35 0 1,-17 0 0,-1-18 15,-17 18-15</inkml:trace>
  <inkml:trace contextRef="#ctx0" brushRef="#br1" timeOffset="159515.79">13794 8008 0,'-36'53'62,"19"-35"-46,17-1-16,-18 1 0,0 17 15,-17 36 1,0-1 0,17-52-16,-17 52 15,0 1 1,35-53-16,0 52 15,0 18 1,17-35 0,1 0-1,0-35-15,17 17 16,0-17 0,0 17-1,-17-17 16,0-18-15,-1 0 0</inkml:trace>
  <inkml:trace contextRef="#ctx0" brushRef="#br1" timeOffset="160225.03">13935 8449 0,'35'35'62,"-17"-17"-46,-18 0-16,17-1 16,-17 1-16,18-18 15,-18 17-15,35 36 16,-17-35-1,-1 35 1,1-53 0,0 35-1,-1-17 17</inkml:trace>
  <inkml:trace contextRef="#ctx0" brushRef="#br1" timeOffset="160729.66">14182 8484 0,'0'-17'31,"-36"52"0,19-35-15,-1 18-16,18-1 15,-18-17-15,1 35 16,-36 1 0,35-1-1,1-17 1,-1 17 0,0-17-1</inkml:trace>
  <inkml:trace contextRef="#ctx0" brushRef="#br1" timeOffset="161119.15">14429 8520 0,'17'0'0,"19"0"31,-19 0-31,1 0 16,-1 0-16,36-18 15,36 18 1,-54 0 0,18 0-1,-18-18 1,-17 18-1</inkml:trace>
  <inkml:trace contextRef="#ctx0" brushRef="#br1" timeOffset="161533.84">15205 8237 0,'17'-17'31,"1"17"-15,0 0-16,17 0 31,18 0-15,-18-18-1,-17 18 1</inkml:trace>
  <inkml:trace contextRef="#ctx0" brushRef="#br1" timeOffset="162133.09">15240 8255 0,'-35'18'16,"70"-36"-16,-88 53 16,35-17-16,1 0 15,-1-1-15,1 1 16,17 17-1,-18-17 1,18-1 15,18-17-15,-1 0 0,18 0-1,-17 0 1,0 0-1,17 0 1,-17 0 0,35 36-1,-36-36 1,18 35 0,-17-17-1,0 17 16,-18-18-15,0 1-16,-18 0 16,0-18-1,-17 17 1,0-17 0,17 18-1,-35-18 1,36 0 15,-1-18-15</inkml:trace>
  <inkml:trace contextRef="#ctx0" brushRef="#br1" timeOffset="162579.34">15540 7938 0,'18'52'31,"-18"-34"-31,35 35 16,18 53-1,0 17 1,-36-17 0,-17-71-16,0 54 15,-35-1 1,-36 18-1,19-18 17,16-53-17,1-17 1,0 17 0</inkml:trace>
  <inkml:trace contextRef="#ctx0" brushRef="#br1" timeOffset="163104.25">16016 8008 0,'-35'18'16,"35"-1"-16,-18 1 15,1 17-15,-1 1 16,-17 34 0,35-52-16,-36 70 15,1-18 1,17 54 15,1-18-15,34-36-16,-17 19 31,18-1-15,-18-71-1,35 54 1,-17-36 0,0-17-1,17-18 1,-17 0-1</inkml:trace>
  <inkml:trace contextRef="#ctx0" brushRef="#br1" timeOffset="163729.18">16104 8467 0,'36'53'47,"-19"-36"-31,1 1-16,-1 17 15,-17-17-15,36 17 16,17 36 0,-18-18-1,-17-18 1,-1-18 0,1 19 15,0-36-31</inkml:trace>
  <inkml:trace contextRef="#ctx0" brushRef="#br1" timeOffset="164063.56">16404 8502 0,'0'-18'0,"-17"54"47,-1-19-47,0 1 16,1 35-1,-19-18-15,1 18 16,17-35-16,-17 35 16,0-18 15,0-18-15</inkml:trace>
  <inkml:trace contextRef="#ctx0" brushRef="#br1" timeOffset="164346.09">16581 8625 0,'0'0'0,"35"0"16,0 0-1,0 0 1,-17 0 0,35 0-1,-18 0 1,-17-17-16</inkml:trace>
  <inkml:trace contextRef="#ctx0" brushRef="#br1" timeOffset="164714.56">17039 8467 0,'18'17'31,"-36"19"-15,18-1-16,0 0 15,-17-17 1,-1 70 0,18-53-1,-18 18 1,18-18 0,0-17 15</inkml:trace>
  <inkml:trace contextRef="#ctx0" brushRef="#br1" timeOffset="165079.17">17251 8026 0,'17'35'0,"-17"-17"16,18-1-16,17 71 15,18 36 1,-35-18-1,-36 35 1,-52 18 0,-1-36 15,54-105-15,-1-1-1,0 54-15</inkml:trace>
  <inkml:trace contextRef="#ctx0" brushRef="#br1" timeOffset="165898.09">14517 9454 0,'35'18'0,"-17"17"16,-1-17 0,1 17-16,17 1 0,1 16 15,-19-34-15,89 88 32,-53-53-17,-18-18 1,0 0-1,-17-17 1</inkml:trace>
  <inkml:trace contextRef="#ctx0" brushRef="#br1" timeOffset="166227.09">14922 9507 0,'0'-17'0,"-17"70"47,17-36-47,-18 19 15,1 34 1,-36-17 0,35-18-16,-17 18 15,-36 18 1,71-54 0,-17-17-1,-1 36 1</inkml:trace>
  <inkml:trace contextRef="#ctx0" brushRef="#br1" timeOffset="178578.03">15258 9719 0,'-18'-18'16,"53"18"124,1 0-124,-19 0 0,18 0-16,-17 0 15,17 0 1,1 0-16,-19 0 15,1 0 1,0 0 0</inkml:trace>
  <inkml:trace contextRef="#ctx0" brushRef="#br1" timeOffset="179113.05">16140 9384 0,'17'-18'47,"1"18"-31,-1 0-1,19 0-15,-19 0 16,19 0 0,-1 0-1,0 0 1,-17-17-1,0 17 1,-1 0 15,1 0 1</inkml:trace>
  <inkml:trace contextRef="#ctx0" brushRef="#br1" timeOffset="180119.63">15822 9454 0,'18'18'0,"-18"17"47,0-17-32,0 0-15,-18-1 16,18 19-1,0 34 1,0-35 0,-18 1-1,18-19-15,0 19 16,-17-1 0,17-18-1</inkml:trace>
  <inkml:trace contextRef="#ctx0" brushRef="#br1" timeOffset="181796.31">15998 9296 0,'36'17'109,"-19"-17"-109,1 0 16,0 18-1,-1-18 1,1 0 0,0 18-1,-1-18-15,1 0 16,-1 17 0,1 1-1,0-18 1,-1 18-1,1-18 1,0 17-16,-1 1 16,1-1-1,0 1 1,-1 0 0,-17-1-1,18 1 1,0 17-1,-1-17 1,-17 35 15,0-36-15,-17 54 0,-1-53-1,0 52 1,1-35-1,-1 18 1,-17 0 0,17-17-1,-17-1 1,-1 0 0,1 0-1,0-17 1,-18 17 15,35-17-15,1-18-1,-19 35 1,19-35 0,-1 18 15,53-53 47,-17 17-78,0 0 16,-1 18-16,-17-17 15,36-1-15,-1-17 16,18 0-1,-18 17 1,0-35 0,-17 35-1,0-17 17,-18 17-32,17-17 15,-17 0 1,0 17-1,0-35 1,0 0 0,-17 0-1,-1 1 1,0 16 0,1-17-1,-1 0 1,0 18-1,-34-18 17,34 18-17,0 17 1,1-17 0,-1 17-1,0 1 1</inkml:trace>
  <inkml:trace contextRef="#ctx0" brushRef="#br1" timeOffset="182751.24">14517 9137 0,'-35'35'94,"35"-17"-94,-18-18 16,0 18-16,1-1 15,-54 71 1,1-35 0,-19 71-1,72-71 1,-19 35 0,19-18-1,17 1 1,17-36-16,1 18 15,17 18 1,1-1 15,-1-34-15,0-1 0,-35-18-1,18 1 1,17 0-1</inkml:trace>
  <inkml:trace contextRef="#ctx0" brushRef="#br1" timeOffset="183966.16">16298 9031 0,'-35'0'31,"17"0"0,71 18 47,-17-18-78,-19 0 0,19 0 16,87 0 0,106 0-1,-52 0 1,-54 0 0,-88 0-16,36-18 15,0 18 1,-36 0-1,0 0 1,-17 0 0,-1 0-1,19 0 1,-36-18 31</inkml:trace>
  <inkml:trace contextRef="#ctx0" brushRef="#br2" timeOffset="197668.69">17657 8132 0,'-36'-18'93,"1"36"-77,0-1 0,17 1-16,0-18 0,-17 17 15,-71 54 1,-35 0-1,-106 34 1,89-34 0,-54 35-1,53-36 1,106-52-16,-70 35 16,34-18-1,19 18 1,35-53-1,-1 35 1,-17-17 0,18 0 15,18-1-31</inkml:trace>
  <inkml:trace contextRef="#ctx0" brushRef="#br2" timeOffset="198517.36">16404 9666 0,'-35'-18'0,"17"18"16,-17 18-1,17-18-15,-35 18 16,-52 35 0,-54 0-1,0-1 1,-123 54-1,70-53 1,-35 35 0,88-35 15,124-35-31,-71 17 16,36 1-1,-1-19 1,18 1-1,18-1 1,17-17 0</inkml:trace>
  <inkml:trace contextRef="#ctx0" brushRef="#br2" timeOffset="199570.97">18680 9066 0,'35'0'63,"-18"0"-48,1 0-15,17 0 16,-17 0 0,0 0-16,-1 0 15,19 18 1,-19-18 0,1 0-1</inkml:trace>
  <inkml:trace contextRef="#ctx0" brushRef="#br2" timeOffset="199933">18468 9472 0,'0'0'0,"53"0"31,-36 0-31,36 0 16,18 0 0,-18 18-1,-18-18 1,-17 0 0</inkml:trace>
  <inkml:trace contextRef="#ctx0" brushRef="#br2" timeOffset="201164.33">20408 8731 0,'35'36'93,"-17"-19"-93,0 1 0,-18-1 16,70 89 0,-17-35-1,35 35 1,-17-36 0,17-17-1,-53-18 1,1 1-1,-19-36 1,1-18 31</inkml:trace>
  <inkml:trace contextRef="#ctx0" brushRef="#br2" timeOffset="201615.42">20814 8731 0,'-18'53'47,"18"-35"-31,-17-1-16,17 19 15,-36 17 1,1 52 0,0-52-1,0 36 1,17-72-16,18 1 16,-18 17-1,1-17 1,17-1-1</inkml:trace>
  <inkml:trace contextRef="#ctx0" brushRef="#br2" timeOffset="201950.44">21237 8925 0,'35'0'46,"-17"0"-46,17-17 0,-17 17 16,53 0 0,-1 0-1,-17 0 1,-18 0 0,-17-18-1</inkml:trace>
  <inkml:trace contextRef="#ctx0" brushRef="#br2" timeOffset="202363.58">22066 8643 0,'18'0'0,"0"18"16,-1-18-1,1 0-15,35 0 16,-18 0 0,18 0-1,-18-18 1</inkml:trace>
  <inkml:trace contextRef="#ctx0" brushRef="#br2" timeOffset="202990.08">22013 8714 0,'0'0'0,"-35"17"0,35 1 15,-18 0-15,18-1 16,0 18 0,-17 1-1,17-19 1,-18 1-1,18 0 1,18-18 31,17 0-31,0 0-1,-17 0 1,17 0-16,18 17 31,-35 1-31,17 0 16,36 34-1,-36-16 1,0 17 0,-35-18-1,-17 36 1,-1-19-1,-35-16 1,18-19 0,-36-34-1,18 17 1,0-36 15,36 19-15,-1-1-16,53-35 31</inkml:trace>
  <inkml:trace contextRef="#ctx0" brushRef="#br2" timeOffset="203513.52">22419 8343 0,'35'35'47,"-17"-35"-47,17 18 15,0 17-15,107 71 16,-89-71 0,-36 1-16,89 105 15,-71 0 1,-35-35 0,-70 53-1,-18-36 1,17-52 15,18-36-15</inkml:trace>
  <inkml:trace contextRef="#ctx0" brushRef="#br2" timeOffset="204214.23">20249 8326 0,'18'0'32,"-18"35"-17,-35-18 1,-18 36 0,-18 36-1,36-1-15,-36 53 16,19 0-1,34 0 1,36 36 15,70 17-15,-18-142-16,19 19 16,34-36 15,-105-35-31</inkml:trace>
  <inkml:trace contextRef="#ctx0" brushRef="#br2" timeOffset="-193763.72">18203 3616 0,'0'-18'281,"18"1"-250,0-1 32,-1 0-17,1 18-30,-18-17 15,18 17 1,-1-18 14,1 0 95,17 18-125,-17 18-1,-1-18 1,1 18 0,0-18-1,-18 17-15,0 19 31,0-19-15,-36 36 0,19-17-1,-19-1 1,19-18 0,-1 1-1,1 0 1,69-18 62,-34 17-62,0-17-16,-1 0 15,1 18 1,0 0-1,-18-1-15,17 1 16,1 0 0,-18 17-1,18 0 1,-36-17 0,0 17-1,1-17 1,-19-1-1,-17 1 1,18-18 0,-18 0-1,0 0 1,36-18 0,-1 1-1,0-1 16</inkml:trace>
  <inkml:trace contextRef="#ctx0" brushRef="#br2" timeOffset="-192213.7">18168 3651 0,'0'-17'16,"18"-1"31,-1 0-32,1 18-15,0-17 16,-1 17 0,19-18-1,-19 18 1,1 0 15,-1 0-31,1 35 31,0-35-15,-18 53 0,0-17-1,-18 34 1,0 1 0,-17-18-1,0 17 1,0-35-1,17-17-15,-17 17 16,-1 1 0,-34-19-1,35-17 1,-18-17 0,35 17-1,-17-36 16,17 1-15,18-18 0,18 18-1,-1 0 1,36 17 0,0-17-1,0 35 1,18 17-1,-36 1 1,18 17 0,-18 18-1,0 0 1,1 18 0,-1-36-1,0 0 1,-17-17-1,35-1 1,-36 1 0,19 0-1,-19-18 1</inkml:trace>
  <inkml:trace contextRef="#ctx0" brushRef="#br2" timeOffset="-191481.53">18574 3457 0,'0'0'0,"-88"-70"16,17 52-1,0 0 1,-17 36 0,-53 17-1,53 18 1,17 18 0,36-54-16,-35 89 15,17 35 16,35-35-15,36 53 0,17-36-1,35 19 1,36-54 0,35-18-1,-17-34 1,35-19-1,-36-34 1,1-36 0,17-53-1,-53-53 1,-53 18 0,-52-18-1,-19 71 1,-34 0 15,-54 0-15,18 52-1</inkml:trace>
  <inkml:trace contextRef="#ctx0" brushRef="#br2" timeOffset="-190466.38">20055 3757 0,'18'-18'0,"-18"1"15,0-1 1,0-17 0,0 17-1,-18 1 1,-17-1 0,-35 36-1,-1 17 1,0 18-1,54-18-15,-36 36 16,0 70 0,53-53-1,35 35 1,18-52 0,18 0-1,17-36 1,0-18-1,-17-34 17,-18-1-17,-36 1-15</inkml:trace>
  <inkml:trace contextRef="#ctx0" brushRef="#br2" timeOffset="-189928.99">20479 4057 0,'0'-35'31,"0"-1"-15,-18 36 0,0 0-1,1 0 1,-54 36 0,18-1-1,36-17-15,-19 52 16,19 1-1,17-1 1,17-34 0,19-19-1,-1-17 1,18-35 0,-35 0-1,17-1 16,-18 19-15,1-1 0,0 36 15,-18-1-15,17-17-16</inkml:trace>
  <inkml:trace contextRef="#ctx0" brushRef="#br2" timeOffset="-189467.32">20673 4269 0,'0'17'0,"0"-34"0,0 52 0,0-17 16,0-1 0,0 18-1,0-105 32,17 70-31,-17-18-16,18-35 15,17 18 1,-17 0 0,17 17-1,-17 18 1,17 0 0,-17 18-16,17 17 15,-17 18 16,-1-18-31,-17 1 32,0-1-17,18-18-15</inkml:trace>
  <inkml:trace contextRef="#ctx0" brushRef="#br2" timeOffset="-189067.55">21290 4163 0,'0'0'0,"0"-18"0,0 1 16,0-1 15,-18 18-15,-17 18-1,18-18 1,-19 52 0,1 19-1,35-53 1,18 52-1,-18-52-15,17-1 16,19 19 0,16-36-1,1 0 1,-35-18-16</inkml:trace>
  <inkml:trace contextRef="#ctx0" brushRef="#br2" timeOffset="-188684.14">21555 4322 0,'17'-18'16,"1"0"-16,0-35 31,-18 36-31,0-1 15,0 0 1,0 1-16,-18-1 16,-17 36-1,-1 17 1,19 0 0,-1 18 15,36 0-31,35 18 31,0-54-15,0-17-1,17 0 1,1-35 0</inkml:trace>
  <inkml:trace contextRef="#ctx0" brushRef="#br2" timeOffset="-188368.57">21943 3792 0,'0'71'32,"17"-53"-32,-17-1 15,18 107 1,0-18 0,-1 17-1,1-52 1,0-19-1,-18-34-15,0 0 16</inkml:trace>
  <inkml:trace contextRef="#ctx0" brushRef="#br2" timeOffset="-187277.9">22948 4110 0,'18'18'31,"-18"-1"-15,0 1-16,17 35 15,-17 0 1,18 17 0,0-35-1,-18-17 1,17 0 0,36-36-1,-17-17 1,-19 17-1,19-17 1,-19 53 31,-17-1-31,35 36-1,1-18 1,17-35-1,-18 0 1,18-53 0,-36 53-16,1-52 15,-18-1 1,-18-18 0,1 71-1,-18-18 1</inkml:trace>
  <inkml:trace contextRef="#ctx0" brushRef="#br2" timeOffset="-186687.17">23707 3845 0,'-18'71'31,"18"-54"-31,0 19 0,0 52 16,0 0 0,0-53-1,0 71-15,-18-35 32,18-18-17,0 0 1,0-36-1,0-87 17,18 34-17,17-34 1,1 35 0,-1-1-1,18 54 1,-18 0-1,-17 17 1,-1 0 0,1-17-1,0 17 1</inkml:trace>
  <inkml:trace contextRef="#ctx0" brushRef="#br2" timeOffset="-186320">24342 4304 0,'0'0'0,"0"-18"0,0 1 16,-18-1 0,-17 18-1,-36 35 1,1 18-1,-1 18 1,53-18 0,18-36-1,18 1 17,35-18-17,-35-18 1,17 1-1,-17-1 1,-1 18-16,18 35 31,1-35-15,-1-17 0</inkml:trace>
  <inkml:trace contextRef="#ctx0" brushRef="#br2" timeOffset="-185903.54">24642 3845 0,'0'53'0,"0"-35"0,0 17 15,17 36 1,1 70-1,-1-53 1,-17-70-16,-17 35 16,-18-1-1,-18-34 1,-36-36 0,-16-52-1,52 35 1,35-18-1,53 17 1,71 19 0,35-1-1,36 18 17,-89-17-17,-35 17 1,-18 0-16</inkml:trace>
  <inkml:trace contextRef="#ctx0" brushRef="#br2" timeOffset="-185104.98">25365 4269 0,'17'17'0,"-17"1"16,0 0-16,0 17 16,18 0-16,0 18 15,17-18 1,18-17 15,17-53-15,1-18-1,-36 17 1,-17-16 0,0 16-1,17 72 17,-35-19-32,35 18 15,0 54 1,1-1 15,-19-18-31,1-34 16,-18 52-1,-18-18 1,-17-17 15,0-17-15,-36-19-1,36-17 1,-18-17 0,35-1-16</inkml:trace>
  <inkml:trace contextRef="#ctx0" brushRef="#br2" timeOffset="-184738.27">26300 4251 0,'-53'18'16,"53"-1"-16,-18 1 0,0 35 31,1 0-16,52 35 1,0-70 0,36-18-1,-1-18 1,-52-17 0,-36-54-1,-17 37 1,-18 16-1,36 36-15,-19 0 16</inkml:trace>
  <inkml:trace contextRef="#ctx0" brushRef="#br2" timeOffset="-184335.64">26547 4304 0,'0'70'31,"0"-34"-31,0-1 16,17-17 0,1 17-1,-1-17 1,1-18-1,17-18 1,-17 0 0,17-17-16,1 0 15,16 70 48,-34-17-48,0 35 1,17-18 0,0-35-1</inkml:trace>
  <inkml:trace contextRef="#ctx0" brushRef="#br2" timeOffset="-183955.15">27587 4304 0,'-17'-35'15,"-1"35"1,-35 17 0,-18 1-1,1 52 1,17-34 0,35 34-1,18-34 1,18-19-16,17 1 15,36-1 17,-1-17-17,19-17-15</inkml:trace>
  <inkml:trace contextRef="#ctx0" brushRef="#br2" timeOffset="-183523.17">28063 4339 0,'18'0'15,"0"-35"17,-71 53-17,53-1 1,-18-17-16,-35 53 15,18-18 1,17-17-16,1 17 16,17 1 15,17-19-31,1-17 31,0 0-31,17-17 31,-17-1-15,-1 18 0,1-18-1,17 54 17,-17-36-17,-1 0 1</inkml:trace>
  <inkml:trace contextRef="#ctx0" brushRef="#br2" timeOffset="-183122.67">28222 4410 0,'0'53'31,"0"-36"-16,0 1-15,0 0 16,0-1 0,18 1-16,0-18 15,17 0 1,0-18 0,18-35-1,-18 0 1,-17 36-16,0-1 15,-1 18 1,1 18 0,-18 17-1,35 18 17,-17-18-17,-1 0 1,19-35-1,-19 0 1,19-17-16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11.70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 2,'-1'72,"3"81,-2-151,0 0,0-1,0 1,0 0,1-1,-1 1,1-1,-1 1,1-1,0 1,-1-1,1 1,0-1,2 3,-3-4,1 0,-1 1,1-1,-1 0,1 1,0-1,-1 0,1 0,-1 1,1-1,0 0,-1 0,1 0,0 0,-1 0,1 0,0 0,-1 0,1 0,0 0,-1-1,1 1,0 0,0-1,3-1,0 0,0-1,0 0,-1 0,1 0,-1 0,0 0,5-7,12-17,16-31,-24 37,0 1,1 1,2 0,20-21,-34 38,1 0,0 1,-1-1,1 1,0 0,0-1,0 1,0 0,0 0,0 0,0 1,0-1,0 0,1 1,-1 0,0-1,0 1,1 0,-1 0,3 0,-3 1,1 0,-1 0,0 0,1 0,-1 0,0 1,0-1,0 0,0 1,0 0,0-1,0 1,0 0,-1 0,1 0,-1 0,2 4,1 1,-1 0,0 0,0 1,-1-1,0 0,-1 1,1 0,-1-1,-1 1,1 0,-1 0,-2 8,-3 24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3:38.67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1 207,'62'-6,"403"12,-458-6,0 0,1 0,-1-1,0 0,12-4,-18 5,1-1,-1 1,1-1,-1 0,1 0,-1 1,1-1,-1 0,0 0,0 0,1 0,-1-1,0 1,0 0,0 0,0-1,0 1,-1-1,1 1,0-1,-1 1,1-1,-1 1,1-1,-1 1,0-1,0 0,1 1,-1-1,0 1,-1-3,1-1,-1-1,0 1,-1 0,1 0,-1 0,0 1,0-1,0 0,-1 1,-5-8,-3-1,0 1,-13-12,13 15,1-1,-14-18,26 27,6 5,9 6,0 1,-1 1,-1 0,0 2,19 21,-30-30,1 1,-1 0,0 0,-1 0,0 0,0 0,0 1,-1 0,0-1,0 1,0 0,-1 0,0 0,-1 0,1 0,-2 7,-1 5,-1 0,-2 0,0 0,0-1,-2 1,0-2,-2 1,0-1,-11 17,8-17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3:39.61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26 375,'0'509,"-2"-545,-8-46,-1-14,9 41,7-93,-1 116,1 0,2 1,0-1,17-39,-16 53,0 0,1 1,1 0,1 0,0 1,1 1,1 0,0 0,1 2,18-15,-19 18,1 1,0 0,0 1,1 1,0 0,0 1,1 1,-1 0,1 1,0 1,1 0,23 0,-29 2,0 1,0 1,1 0,-1 0,0 1,-1 1,22 7,-29-9,-1 0,1 1,0-1,-1 1,1-1,-1 1,1 0,-1 0,0 0,0 1,0-1,0 0,0 1,0-1,-1 1,1-1,-1 1,1 0,-1 0,0 0,0 0,-1 0,1 0,-1 0,1 0,-1 0,0 0,0 0,0 0,-1 0,1 0,-1 0,-1 4,-1 4,-1 0,0 0,-1 0,0 0,-1-1,0 0,-1 0,0-1,-1 0,1 0,-12 10,-14 9,-64 43,31-25,41-28,10-8,1 0,1 1,0 1,-16 17,26-25,0-1,0 1,1 0,0 0,0 0,0 0,0 0,1 0,-1 0,1 1,0-1,1 0,-1 1,1-1,-1 1,1-1,1 1,-1-1,1 1,-1-1,1 0,2 5,2 3,0 0,1 0,0 0,1-1,12 16,48 50,-50-59,1 2,2 0,1-2,0-1,1 0,1-1,0-2,1 0,1-2,43 16,-43-22,-2-4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3:42.65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1,'1265'0,"-1234"1,58 11,-46-5,-18-3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3:44.92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109 5,'0'-5,"-9"8,-4 8,2 6,-7-4,-6 1,3 1,8 4,16-11,8-16,-8 3,1 6,3-5,-3-8,-2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3:48.98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7,'4'-5,"7"4,1 6,-2 6,-3 7,-1 3,-3 4,-2 7,0 1,-6 1,-1-2,0-1,1-7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3:49.45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0,'4'5,"3"6,-2 10,0 10,-2 9,0 2,-2-1,-1-3,0-4,0-8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3:50.10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76,'13'-9,"0"0,0 1,0 1,1-1,18-5,-27 11,4-2,-1 1,1 0,1 0,-1 1,0 1,0-1,1 1,-1 1,19 1,-15 1,-1 0,1 1,-1 1,0 0,0 0,20 12,-9-4,1 0,45 14,-60-23,0-1,1 0,0-1,-1 0,1 0,0-1,-1-1,1 1,0-1,17-5,53-21,-50 16,47-12,-55 20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3:51.16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105 5,'0'-5,"0"13,-4 9,-2 5,0 5,-3 2,-1 0,2 0,2-1,-2 0,0-1,2 0,1 0,-2 0,-1-1,2 0,1 0,2-4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3:52.26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250 7,'-4'-1,"-1"-1,1 1,0 0,-1 1,1-1,-1 1,1 0,-1 0,1 0,-1 1,1-1,-1 1,1 0,-7 3,-5 1,0 2,-21 10,33-15,0 0,1 0,-1 1,1-1,-1 1,1 0,0 0,0 0,0 0,0 0,1 0,-1 1,1 0,0-1,-3 9,4-9,0 1,0 0,1 0,0-1,0 1,0 0,0 0,0 0,1-1,0 1,0 0,0 0,0-1,0 1,1-1,-1 1,1-1,3 4,7 9,0 0,1-1,1 0,0-1,19 13,-11-8,28 31,-47-48,-1 1,0 0,1 0,-1 0,-1 1,1-1,0 0,-1 1,1 0,-1-1,0 1,-1-1,1 1,0 0,-1 0,0-1,0 1,0 0,0 0,-1 0,1-1,-1 1,0 0,0-1,-1 1,1-1,-1 1,1-1,-1 0,0 0,0 1,-1-1,1-1,-5 6,1-3,0 1,0-1,0 0,-1 0,1-1,-1 0,0 0,-1-1,1 0,0 0,-1-1,0 0,1 0,-1 0,-14 0,16-2,1 0,-1-1,1 0,-1 0,1 0,0 0,-1-1,1 0,0 0,0 0,0-1,0 0,1 0,-6-4,8 5,-1-1,1 1,0-1,-1 0,1 0,1 1,-1-1,0 0,1-1,0 1,-1 0,1 0,0-1,1 1,-1 0,1-1,-1 1,1-1,0 1,0-1,1 1,-1-1,2-4,0 0,1-1,0 1,0 0,1 0,0 1,0-1,1 1,8-11,7-4,27-24,-20 20,20-17,-33 31,0 0,0-1,-2 0,1-1,19-31,-21 26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3:52.83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131 1,'1'1,"-1"0,1 0,0 0,-1 0,1 1,-1-1,0 0,1 1,-1-1,0 0,0 1,0-1,0 0,0 1,0-1,0 0,0 1,-1-1,1 0,0 1,-1-1,1 0,-1 0,-1 3,-18 32,16-31,-24 37,15-25,0 1,2 1,0 0,-10 26,19-40,0 1,1-1,-1 0,1 0,1 1,-1-1,1 0,-1 1,2-1,-1 0,1 1,-1-1,1 0,1 0,-1 1,1-1,0 0,0 0,0-1,1 1,0 0,5 6,-5-8,0 1,0-1,1 0,-1 0,1 0,0 0,0-1,0 1,0-1,0 0,1 0,-1-1,0 1,1-1,0 0,-1 0,1-1,0 1,-1-1,1 0,0 0,-1-1,1 1,0-1,-1 0,5-2,-3 2,-1-1,0 0,0 0,0-1,0 0,-1 1,1-2,0 1,-1 0,0-1,0 0,0 0,-1 0,1 0,-1-1,0 0,0 1,-1-1,1 0,-1 0,3-9,-4 4,1 0,-2 0,1 0,-1 0,-1 0,0 0,0 1,-1-1,-5-16,2 10,-1 0,-1 0,0 0,-16-24,1 12,1 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12.04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4,'2'-4,"2"10,4 11,35 167,-31-101,4 16,0-1,3 11,-11-79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3:55.27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0,'5'10,"0"6,6 6,-1 4,8-3,5-10,4-11,-4-11,-9-9,-13 5,-10 7,6 10,-3-4,1-3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3:56.08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53,'50'-15,"17"8,82 1,-15 3,988-19,-878 23,-217-1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3:57.46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1,'4'9,"3"12,-2 7,0 3,-2 5,0 2,-2-2,-1-3,0-1,0-3,0-1,-1-1,1-6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3:58.45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207 15,'-2'-2,"0"1,-1-1,1 1,-1-1,0 1,1 0,-1 0,0 0,0 1,0-1,1 1,-1-1,0 1,0 0,0 0,0 0,0 0,0 1,-3 0,-10 2,1 1,-16 6,29-10,-4 2,-1 1,1 0,0 0,0 0,0 0,0 1,1 0,0 0,0 1,-9 9,13-12,-1 0,1 0,0 0,-1 0,1 0,0 0,1 1,-1-1,0 0,1 1,-1-1,1 0,0 1,-1-1,1 1,0-1,1 1,-1-1,0 0,1 1,0-1,-1 1,1-1,0 0,0 0,0 0,0 1,1-1,-1 0,0 0,1 0,0-1,1 3,9 7,1-1,0 0,0 0,1-2,0 0,27 11,12 8,-50-25,18 9,0 2,0 0,28 26,-44-35,-1 1,1 0,-1 0,0 1,0 0,0-1,4 12,-7-14,1 1,-1 0,0-1,-1 1,1 0,-1-1,0 1,1 0,-2 0,1-1,0 1,-1 0,1-1,-1 1,-2 3,2-3,-1 0,0 0,0 0,0 0,-1 0,1-1,-1 0,0 1,0-1,0 0,0 0,-7 4,3-3,1 0,-1-1,0 0,0 0,-1 0,-12 2,0-2,0-1,0-1,0 0,-33-4,47 3,1-1,-1 0,1 0,-1 0,1-1,0 0,0 0,0 0,0-1,0 1,0-1,0 0,1-1,0 1,-6-6,8 6,0 0,0 0,0 0,0-1,0 1,1-1,0 1,-1-1,1 1,1-1,-1 0,0 1,1-1,0 0,0 0,0 1,0-1,0 0,1 0,0 1,0-1,0 0,2-4,3-8,2 0,-1 1,2 0,13-18,48-54,-29 39,-4 9,-18 24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3:59.01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108 1,'0'0,"0"0,1 0,-1 0,0 0,1 0,-1 0,0 0,0 0,1 0,-1 1,0-1,0 0,1 0,-1 0,0 1,0-1,0 0,0 0,1 0,-1 1,0-1,0 0,0 0,0 1,0-1,0 0,1 1,-1-1,0 0,0 0,0 1,0-1,0 0,0 1,0-1,0 0,0 0,0 1,-1-1,1 1,-3 14,2-13,-6 16,0 0,-1 0,-19 28,19-34,0 1,1 0,0 1,1-1,1 1,0 0,1 0,-3 18,6-25,0 1,1 0,0-1,0 1,1 0,0 0,0-1,1 1,0-1,4 11,-4-15,0 1,0-1,0 0,0 0,1 0,-1 0,1 0,0 0,0-1,0 1,0-1,1 0,-1 0,0 0,1 0,-1-1,1 1,0-1,0 0,-1 0,1 0,5 0,-5 0,1-1,-1 0,1 1,-1-1,1-1,-1 1,1-1,-1 0,1 0,-1 0,0 0,1-1,-1 0,0 0,0 0,0 0,0-1,-1 1,1-1,-1 0,1 0,-1 0,0-1,0 1,0-1,-1 0,0 0,1 0,-1 0,0 0,-1 0,3-8,-2 5,-1 0,1 0,-2 0,1 0,-1 0,0 0,0 0,-1 0,0 0,0 0,0 0,-1 0,0 0,-1 1,0-1,0 1,0-1,-1 1,1 0,-9-10,4 9,0 0,0 0,0 1,-1 0,1 0,-2 1,1 0,-18-7,-5 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3:59.63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1,'5'13,"1"10,0 9,-1 4,-2 0,-1-1,-1-3,0-1,-1-7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4:0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55 0,'-4'14,"-2"8,0 5,-3 8,0 6,1 1,2-3,3-2,1-5,1-1,5-3,2-6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4:00.57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0 228,'1'-4,"0"-1,-1 1,1 0,1 0,-1 0,1 0,-1 0,1 0,0 0,1 1,-1-1,1 1,-1-1,1 1,0 0,5-4,2-1,-1 1,1-1,0 2,17-9,-13 8,-1 1,1 0,0 1,0 1,0 0,0 1,1 0,0 1,-1 1,1 1,0 0,20 2,62 18,12 2,-93-20,1-1,0-1,-1 0,29-4,5-6,0-3,0-1,75-35,-83 27,-25 12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4:04.36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0 158,'6'-9,"-1"0,1 0,0 1,1 0,0 1,0 0,1 0,9-7,6-2,43-23,-59 35,0 0,0 1,1 0,-1 1,1 0,0 0,-1 0,1 1,0 0,0 1,0 0,10 1,-14-1,0 1,0 0,0 0,-1 0,1 1,0-1,-1 1,0 0,1 0,-1 0,0 0,0 1,0-1,0 1,0 0,-1 0,1 0,-1 0,0 0,0 1,0-1,0 1,0-1,-1 1,0 0,2 5,-2-1,0 0,0 1,0 0,-1-1,-1 1,1-1,-1 1,-1-1,0 0,0 1,0-1,-7 15,-5 7,-35 53,45-76,-39 56,43-62,0 0,-1 0,1 0,0 0,-1 0,1 0,0 0,0 0,0 0,0 0,0 0,0 0,0 0,0 0,0 0,0 0,0 0,1 0,-1-1,0 1,1 0,-1 0,1 0,-1 0,1 0,-1 0,1-1,0 1,-1 0,1 0,0-1,0 1,0-1,-1 1,1-1,0 1,0-1,0 1,0-1,1 1,7 2,-1 0,1-1,16 3,-5-1,-4 0,0 2,0 0,-1 1,0 0,0 2,0-1,13 12,-24-16,0-1,0 1,0 0,-1 0,1 1,-1-1,0 1,0-1,-1 1,1 0,1 6,-3-7,0-1,0 1,-1 0,0 0,0 0,0 0,0 0,0-1,-1 1,1 0,-1 0,0 0,-1-1,1 1,0-1,-1 1,-3 4,1-2,1-1,-2 1,1-1,-1-1,1 1,-1 0,0-1,-1 0,1 0,-1-1,0 0,-11 5,-5 0,-1 0,-29 5,29-8,-12 2,0-2,0-2,-55-1,65-2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4:04.83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10 0,'0'5,"0"5,0 7,0 3,0 5,0 5,0 3,0 5,0 0,5-1,-4 1,-1-1,-1-2,-1-3,1-2,-4-2,-2-5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12.38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74,'12'-6,"10"-2,7-5,4-2,3 3,1 3,1 4,-2 1,-5 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4:05.17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0 165,'0'-4,"5"-7,6 0,5-4,5 1,3 3,2 3,5-1,3 1,-1 1,-1 3,-1-4,-2 1,-1 1,-1-3,-1-1,-4-1,-6-1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4:05.66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139 1,'-15'8,"1"2,1-1,-1 2,2 0,-1 1,2 0,-1 1,-11 17,22-28,-1 0,1-1,0 1,0 0,0 0,0 0,0 0,1 0,-1 1,1-1,-1 0,1 0,0 0,-1 0,2 4,-1-4,0-1,1 0,-1 1,1-1,0 1,0-1,-1 0,1 0,0 1,0-1,0 0,0 0,0 0,0 0,1 0,-1 0,0 0,0-1,1 1,-1 0,0-1,1 1,-1-1,3 1,12 3,-1-1,1-1,0 0,0-1,24-2,-15 0,30 4,-33 0,6 0,1 1,28 9,-51-11,1 0,-1 0,0 0,1 1,-1 0,0 1,-1-1,1 1,-1 0,1 1,-1-1,0 1,-1 0,6 7,-9-10,1 1,-1-1,0 1,1-1,-1 1,-1 0,1-1,0 1,-1 0,1 0,-1-1,0 1,0 0,0 0,0 0,0 0,-1-1,0 4,-1-1,1-1,-1 0,-1 0,1 0,0 0,-1 0,0 0,0 0,0-1,-4 4,-3 2,-1-1,0-1,0 0,0 0,-1-1,1-1,-15 5,-39 5,30-8,7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5:51.67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99 22,'-4'-4,"-7"-7,-5 4,-5 7,2 9,3 6,9 1,11-6,9-10,2-9,-2-8,-11 9,-7 9,-6-4,-7-1,1-1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5:52.39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81,'619'-10,"84"-29,-408 18,-72 11,-193 10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5:54.56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119 0,'-5'14,"-5"8,-2 5,1 3,-1 1,1-1,2-1,3 0,-2-1,0-1,1-1,3 1,-4-1,1-4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5:55.01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80 0,'-4'14,"-2"9,0 9,1 4,-3 0,0-1,1-2,2-3,2-1,1-2,-3 0,-1-1,0 0,2 0,1 1,2-6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5:55.55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0 308,'29'-36,"-22"26,1 0,16-16,-17 20,0 1,1-1,0 1,0 1,0 0,0 0,0 0,1 1,0 1,10-3,11 0,53-1,-14 1,-39 2,-1-1,0-2,0 0,0-2,-1-2,0 0,-1-2,49-28,2-13,-63 43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5:56.28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133 1,'-8'18,"1"2,1-1,-6 32,0-2,-22 121,-16 103,47-246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5:56.98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188 34,'0'-2,"0"1,-1-1,1 1,0-1,-1 1,1-1,-1 1,0-1,1 1,-1 0,0 0,0-1,1 1,-1 0,0 0,-1 0,1 0,0 0,0 0,0 0,0 0,-1 0,1 1,0-1,-1 0,1 1,-1-1,1 1,-1 0,1-1,-1 1,1 0,-1 0,-1 0,-5 0,0-1,0 1,0 1,-15 2,17-2,0 1,0 0,0 0,0 0,0 0,1 1,-1 0,1 0,0 0,-1 1,2 0,-10 8,13-9,-1-1,0 0,1 1,-1-1,1 1,0 0,0 0,0-1,0 1,1 0,-1 0,1 0,-1 0,1 0,0 0,0-1,0 1,1 0,-1 0,1 0,0 0,-1 0,1-1,0 1,1 0,-1-1,0 1,1 0,2 2,10 14,2 0,-1-1,2-1,19 15,18 20,-45-43,-2 0,1 1,-1 0,-1 0,0 0,0 1,-1 0,-1 0,5 17,-7-24,-1 0,0 0,-1 0,1 0,-1 0,0 0,1-1,-2 1,1 0,0 0,-1 0,0 0,0 0,0 0,0-1,-1 1,0 0,1-1,-1 1,0-1,-1 0,1 0,-1 1,1-2,-1 1,0 0,0 0,0-1,0 0,-1 0,-6 4,6-4,0 0,0 0,-1-1,1 1,0-1,-1 0,1-1,-1 1,0-1,1 1,-1-1,1-1,-1 1,1-1,-1 1,1-1,-1-1,1 1,0-1,-1 1,1-1,0 0,0-1,1 1,-1-1,0 0,1 0,-1 0,1 0,0 0,0-1,0 1,1-1,-1 0,1 0,0 0,0 0,0 0,1-1,-1 1,1-1,0 1,0 0,1-1,0 0,-1 1,1-1,1 1,-1-1,1 1,1-6,2-4,0 0,2 1,0-1,0 1,1 1,1-1,13-16,71-74,-87 98,10-9,-1 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5:57.37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82 1,'0'1,"-50"114,43-96,1 1,1 1,-6 40,10-50,0 1,1 0,0-1,1 1,0-1,1 1,6 22,-7-30,1 0,-1 0,1-1,0 1,1-1,-1 1,0-1,1 0,0 0,0 0,0 0,0-1,0 1,1-1,-1 0,1 0,-1 0,1 0,0 0,0-1,0 0,0 0,0 0,0 0,0-1,5 1,-2-1,0 0,0-1,0 1,0-1,0-1,0 0,-1 0,1 0,0 0,-1-1,1 0,-1-1,0 0,0 0,-1 0,1 0,-1-1,0 0,0 0,0 0,-1-1,1 0,-2 0,1 0,0 0,-1 0,-1-1,1 1,-1-1,0 0,0 0,-1 0,0 0,0 0,0 0,-1 0,-1 0,1 0,-1 0,0 0,0 0,-1 0,-5-12,1 5,-1 0,-1 1,0 0,-1 0,0 1,-17-18,6 13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12.77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21 114,'23'-40,"6"-13,-29 52,1 0,-1 0,0 1,1-1,-1 0,0 0,0 0,0 0,1 0,-1 0,0 0,-1 0,1 0,0-2,0 3,0 0,-1-1,1 1,0 0,0-1,0 1,-1 0,1 0,0 0,0-1,-1 1,1 0,0 0,-1 0,1 0,0-1,-1 1,1 0,0 0,-1 0,1 0,0 0,-1 0,1 0,0 0,-1 0,1 0,-3 1,1-1,0 1,0-1,0 1,0 0,1 0,-1 0,0 0,0 0,0 0,-2 3,0 0,0 1,0 1,0-1,1 0,0 1,0 0,0-1,1 1,-1 0,2 1,-1-1,1 0,-1 0,2 1,-1 12,1-8,0 0,1-1,0 1,1 0,0-1,1 1,0-1,9 19,-10-26,0 1,0 0,0-1,1 0,-1 1,1-1,0 0,0-1,0 1,0 0,1-1,-1 1,1-1,6 3,-3-3,-1 0,0 0,1-1,0 0,-1 0,1 0,0-1,9-1,8-2,-1-1,1-1,44-17,-64 20,35-11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5:57.96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28,'14'-4,"8"-2,6 0,2 1,1 2,-1 1,-5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5:58.29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 1,'-5'5,"8"1,8 0,6 3,9-4,6-4,0-1,1-1,-2-4,-6-3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6:00.03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45 56,'8'-7,"-1"1,1 0,0 1,1-1,-1 1,1 1,0 0,10-4,-15 7,-1 0,1 1,-1-1,1 0,0 1,-1 0,1 0,0 0,0 0,6 2,-8-1,0-1,0 1,0 0,0 0,0 0,0 0,-1 1,1-1,0 0,-1 1,1-1,-1 1,0-1,1 1,-1 0,0 0,0 0,0-1,0 1,1 3,-1-1,0 0,0 0,0 1,0-1,-1 0,0 0,0 1,0-1,0 0,0 0,-1 1,0-1,0 0,0 0,0 0,-1 0,0 0,0 0,0 0,-3 4,-6 7,0-1,-1-1,-23 21,-9 11,43-44,0 0,1 0,-1 0,1 0,-1 0,1 0,0 0,-1 0,1 0,0 0,0 0,-1 1,1-1,0 0,0 0,0 0,0 0,1 0,-1 0,0 0,0 0,1 1,-1-1,1 0,-1 0,1 0,-1 0,1-1,-1 1,1 0,0 0,0 0,-1 0,1-1,0 1,1 1,5 3,0 0,0 0,14 6,-14-7,36 16,-28-14,1 1,27 17,-40-22,0 0,0 0,0 1,0-1,-1 1,1 0,-1 0,1 0,-1 0,0 0,0 0,-1 1,1-1,-1 1,1-1,-1 1,0-1,0 5,-1-4,0-1,0 1,0-1,-1 0,1 1,-1-1,0 0,0 1,0-1,-1 0,1 0,-1 0,1 0,-1 0,0 0,0 0,-1-1,1 1,0-1,-1 0,1 1,-1-1,0 0,-4 2,-6 3,0 0,0-1,-1-1,-19 6,20-8,-1-1,1 0,-1-1,0-1,1 0,-1-1,1 0,-18-4,2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6:00.59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1,'4'4,"3"7,3 5,1 5,-2 3,-2 2,-7 5,-4 3,-1-1,1-1,0-1,2-2,0-6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6:00.94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99,'5'-5,"6"-1,5 0,9-3,5 0,2 1,0 3,-1-3,-2-1,0 3,-2 1,0-3,0 0,-5 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6:01.37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51 0,'-7'7,"1"-1,0 0,0 0,0 1,1 0,-5 8,9-14,1 0,-1 0,1 0,-1 0,1 1,-1-1,1 0,0 0,-1 1,1-1,0 0,0 0,0 1,0-1,0 0,0 1,1-1,-1 0,0 0,1 1,-1-1,1 0,-1 0,1 0,-1 0,1 0,0 1,0-1,-1 0,1 0,0-1,0 1,0 0,0 0,0 0,0-1,0 1,1 0,-1-1,0 1,2 0,5 2,1-1,0 1,0-1,0-1,0 0,17 1,14 1,-38-3,15 2,0 1,0 0,0 2,29 11,-43-15,0 1,0-1,0 1,0 0,0 0,0 0,0 0,-1 0,1 0,-1 1,0 0,0-1,0 1,0 0,0 0,-1 0,1 0,-1 0,1 0,-1 0,-1 1,1-1,0 0,-1 1,1-1,-1 1,0-1,0 0,0 1,-1-1,0 5,-1-2,1-1,-1 1,1-1,-2 0,1 1,0-1,-1-1,0 1,0 0,-1-1,1 1,-1-1,0 0,0 0,-1 0,1-1,-1 0,1 1,-1-2,0 1,0 0,0-1,-1 0,1 0,-1-1,1 0,-1 0,1 0,-1 0,-9-1,-13-4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6:01.91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11 28,'-10'2,"9"3,2-4,0 0,0-1,0 1,0 0,0 0,0-1,0 1,0-1,0 1,1-1,-1 1,0-1,3 1,43 6,0-3,0-1,54-5,-27 1,354-15,-284 7,111-10,-61 8,-167 12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6:02.49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54 1,'0'13,"0"10,-5 4,-1 3,0 1,2-1,0 4,2 0,1 0,-4 2,-1 0,0-2,2-2,1-2,1-6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6:03.32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246 19,'-3'-3,"1"1,-1 1,0-1,0 0,0 1,0-1,0 1,0 0,0 0,0 0,-1 0,1 1,0 0,-1-1,1 1,-5 1,-8 0,1 0,-17 5,30-6,-8 2,0 1,0-1,0 2,1-1,0 2,-1-1,2 1,-11 7,17-11,0 1,-1 0,1-1,0 1,1 0,-1 0,0 0,1 0,-1 1,1-1,-1 0,1 1,0-1,0 1,0-1,0 1,1-1,-1 1,1 0,0-1,-1 1,1 0,0-1,0 1,1 0,-1-1,1 1,-1 0,1-1,0 1,0-1,0 1,0-1,0 0,2 3,4 4,0-1,0 1,1-1,0-1,0 0,1 0,0 0,0-1,1-1,12 6,-9-4,0 0,-1 1,0 1,0 0,10 11,-18-16,-1 1,0 0,-1 0,1 0,-1 0,0 0,0 1,-1-1,1 1,-1-1,0 1,-1-1,1 1,-1 0,-1-1,1 1,-1-1,-1 10,1-11,0 0,0 1,0-1,0 0,-1 0,1 1,-1-1,0 0,0-1,-1 1,1 0,-1-1,0 1,0-1,0 0,0 0,-1 0,1 0,-1-1,1 1,-1-1,0 0,-6 2,7-3,1-1,-1 0,0 1,1-1,-1 0,1-1,-1 1,0 0,1-1,-1 1,1-1,-1 0,1 0,0 0,-1 0,1 0,0-1,0 1,-1-1,1 1,0-1,1 0,-1 0,0 0,0 0,1 0,-1 0,1 0,-2-5,0 1,-1-1,2 0,-1 0,1 0,0 0,1 0,-1-1,1 1,1-10,0 6,1 0,0 0,1 1,1-1,-1 1,2-1,-1 1,2 0,-1 1,9-14,-3 7,1 1,1 0,1 1,0 1,16-14,-14 14,0-1,1 1,22-14,-19 16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6:03.79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75 1,'1'1,"0"0,0 0,-1 0,1 0,-1 0,1 1,-1-1,1 0,-1 0,0 1,0-1,0 0,1 1,-1-1,0 0,-1 0,1 1,0 1,-8 28,4-19,-25 70,18-53,-10 38,18-58,2 0,-1-1,2 1,-1 0,1 0,0 0,1 0,0-1,2 10,-2-14,-1 0,2-1,-1 1,0-1,1 1,-1-1,1 1,0-1,0 0,0 0,1 0,-1 0,1-1,-1 1,1 0,0-1,0 0,0 0,0 0,1 0,-1 0,1-1,-1 1,1-1,-1 0,1 0,0 0,-1-1,1 1,7-1,-4-1,1 1,0-1,0-1,-1 0,1 0,-1 0,1-1,-1 0,0 0,0-1,-1 0,1 0,11-10,-13 9,1 0,-1 0,0-1,-1 0,1 0,-1 0,0 0,-1-1,1 1,-1-1,-1 0,1 0,-1 0,0 0,-1 0,0-1,0 1,0 0,-1-1,0 1,-1-1,0 1,0 0,0-1,-1 1,0 0,0 0,-1 0,0 0,0 1,-1-1,1 1,-6-7,-1 1,0 0,0 1,-2 0,-20-17,8 10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13.13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109 377,'-18'6,"-11"-9,-1-11,10-9,9-12,12-6,6-2,8 0,1 2,4 2,4 7,5 10,-4 2,7 4,-3 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6:05.10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25 1,'0'8,"0"13,0 7,0 3,0 1,0-1,-5 0,-1-2,0-1,2-1,0-5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6:05.49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49 1,'0'18,"-4"10,-2 5,0 2,1-1,2-2,1-2,1-1,-4-1,-1-1,0-1,1-4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6:06.07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1 149,'0'-1,"1"-1,0 1,-1 0,1 0,0 0,0 0,0 0,0-1,-1 2,1-1,1 0,-1 0,0 0,2-1,19-11,-13 8,1 1,-1 1,1-1,0 2,-1-1,1 1,0 1,1 0,-1 0,11 2,14 1,54 12,-49-7,-27-5,-1-1,1-1,0 0,-1 0,1-2,-1 1,1-1,-1-1,1 0,-1-1,13-6,9-7,-1-1,44-31,-60 38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6:07.10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0,'0'9,"5"3,10-5,7-3,5-3,1-2,2-5,-1-1,-5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6:07.46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17,'9'0,"7"0,11 0,4 0,2 0,0 0,-2-5,-1-1,-6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6:15.95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853 17,'1'-1,"-1"1,0-1,0 1,0-1,0 1,0-1,0 0,0 1,0-1,0 1,0-1,-1 1,1-1,0 0,0 1,0-1,-1 1,1-1,0 1,-1-1,1 1,0-1,-1 1,1 0,-1-1,1 1,0-1,-1 1,1 0,-1-1,0 1,-1 0,1 0,0 0,0 0,-1 1,1-1,0 0,0 1,0-1,0 1,-1-1,1 1,0 0,-2 1,-30 30,32-32,-88 115,21-25,-51 44,-6 9,-102 119,143-166,78-90,-1 4,-2-1,1 0,-2 0,-15 11,24-20,1 1,-1-1,1 0,-1 0,1 0,0 0,-1 0,1 0,-1 0,1 0,-1 0,1 0,-1 0,1 0,0-1,-1 1,1 0,-1 0,1 0,-1-1,1 1,0 0,-1 0,1-1,0 1,-1 0,1-1,0 1,-1 0,1-1,0 1,0 0,-1-1,1 1,0-1,0 1,0-1,0 1,0 0,-1-1,1 1,0-1,0 1,0-1,0 1,0-1,0 1,1-1,-2-24,4 3,8-34,3-13,-13 61,-1 5,0 1,0-1,1 1,-1-1,1 1,-1-1,1 1,0 0,0-1,0 1,1-3,-1 5,-1 0,0 0,0 0,0-1,0 1,0 0,1 0,-1 0,0 0,0 0,0 0,1 0,-1 0,0 0,0 0,0 0,1-1,-1 1,0 0,0 0,0 1,1-1,-1 0,0 0,0 0,0 0,1 0,-1 0,0 0,0 0,0 0,0 0,1 0,-1 0,0 1,0-1,0 0,0 0,0 0,1 0,-1 1,0-1,0 0,0 0,0 0,0 0,0 1,0-1,0 0,0 0,0 0,0 1,5 11,-2 6,-1 0,-1 1,-1-1,0 0,-1 0,-1 0,-6 29,2-11,5-33,1 0,-1 0,1 0,0 0,0 0,0 0,1 0,-1 0,1-1,-1 1,1 0,0 0,2 4,-2-5,0 0,1-1,-1 1,1-1,-1 0,1 1,-1-1,1 0,0 0,0 0,-1 0,1 0,0-1,0 1,0 0,0-1,0 1,0-1,0 0,4 0,6 0,-1 0,1-1,-1 0,0-1,1 0,19-8,66-30,-79 32,5-3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6:17.26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56 220,'0'240,"0"-236,0-1,-1 0,1 1,-1-1,1 0,-1 0,0 0,-3 5,4-8,0 1,0-1,-1 1,1-1,0 0,0 1,-1-1,1 0,0 1,-1-1,1 0,0 1,-1-1,1 0,0 0,-1 0,1 1,-1-1,1 0,-1 0,1 0,0 0,-1 0,1 0,-2 0,1 0,0 0,0-1,0 1,1-1,-1 0,0 1,0-1,0 0,0 1,1-1,-1 0,0 0,0 0,1 0,-1 1,0-3,-2-3,0 0,0-1,0 0,1 1,0-1,0 0,1 0,-1-11,0-62,2 57,1 10,0 1,1-1,0 1,0 0,2 0,0 0,0 0,1 0,0 1,1 0,0 0,1 1,10-13,-4 7,1 0,1 2,1 0,0 0,0 2,1 0,24-12,-38 22,1 0,-1 0,1 1,0-1,-1 1,1 0,0 0,0 0,0 1,0-1,0 1,0 0,0 0,0 0,0 1,0-1,0 1,7 3,-8-3,1 1,-1 0,0 0,0 1,0-1,-1 0,1 1,-1 0,1 0,-1 0,0 0,0 0,0 0,0 0,-1 1,1-1,-1 1,0-1,0 1,1 5,-1 0,-1 0,1 0,-2 0,1 0,-1 0,0 0,-1 0,0 0,-1 0,0-1,0 1,-1-1,1 0,-2 0,1 0,-1-1,-8 10,1-3,0 1,-2-2,1 0,-1 0,-1-2,0 1,-23 11,35-21,-1 0,1 0,-1 0,1 0,0 1,0-1,0 1,-4 4,7-6,-1 1,0-1,1 0,0 0,-1 0,1 1,0-1,-1 0,1 0,0 1,0-1,0 0,0 1,0-1,1 0,-1 0,0 1,1-1,-1 0,0 0,1 1,0-1,-1 0,1 0,0 0,-1 0,1 0,0 0,0 0,1 1,13 15,35 28,-36-32,0-1,0 2,-1-1,11 18,-11-13,-2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6:17.76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133 143,'3'-4,"-1"1,0 0,0-1,0 0,0 1,0-1,0 0,-1 0,0 0,0 0,1-4,-1-3,1 0,-1-20,-1 29,0 1,0-1,0 1,0-1,-1 0,1 1,0-1,-1 1,1-1,-1 1,1-1,-1 1,0-1,1 1,-1 0,0-1,0 1,0 0,0 0,0 0,0 0,-1 0,1 0,0 0,-1 0,1 0,0 0,-1 1,1-1,-1 0,1 1,-1 0,1-1,-1 1,1 0,-1 0,0-1,1 1,-1 1,1-1,-1 0,1 0,-3 1,-2 0,1 0,-1 1,1 0,-1 0,1 0,0 1,0 0,0 0,0 0,-9 8,10-7,-1 2,1-1,0 0,0 1,1 0,0 0,0 0,0 0,0 1,1-1,0 1,1-1,0 1,0 0,0-1,1 1,-1 0,2 0,-1-1,1 1,0 0,0 0,4 9,-3-10,0 0,1 0,0 0,0 0,0-1,0 1,1-1,0 0,0 0,0 0,1-1,0 0,0 1,0-2,0 1,0-1,1 1,0-1,0-1,-1 1,1-1,1 0,-1-1,0 1,7 0,-2-2,0 0,0-1,22-3,-5-2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6:18.93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146 290,'-9'5,"1"0,-1 1,1 1,0 0,0 0,1 0,-1 1,2 0,-9 12,5-3,0 0,1 0,1 1,-7 20,13-32,1 0,-1 0,1 1,0-1,1 0,0 0,0 8,0-13,0 0,0 0,0 1,0-1,0 0,1 0,-1 0,0 0,1 1,-1-1,1 0,-1 0,1 0,0 0,-1 0,1 0,0 0,0 0,-1-1,1 1,0 0,0 0,0-1,0 1,0 0,0-1,0 1,1-1,-1 0,0 1,0-1,0 0,0 1,1-1,-1 0,0 0,0 0,0 0,1 0,-1-1,0 1,0 0,0 0,2-1,2-1,0 0,0 0,0-1,0 0,-1 1,1-2,-1 1,1 0,-1-1,0 0,-1 0,1 0,-1 0,1-1,-1 1,4-11,3-5,-1 0,11-40,-13 34,-1-2,-2 1,2-44,-7-86,-1 73,2 107,0 36,10 86,1-72,-6-33,2-1,17 57,-23-93,0-1,0 1,0 0,1-1,-1 1,1 0,0-1,-1 0,1 1,0-1,1 0,-1 0,0 0,1 0,-1-1,4 3,-4-4,-1 1,1-1,0 1,0-1,-1 0,1 0,0 1,0-1,0 0,-1-1,1 1,0 0,0-1,-1 1,1 0,0-1,-1 0,1 0,0 1,-1-1,1 0,-1 0,1 0,-1 0,0-1,1 1,-1 0,0-1,2-1,4-6,-1-1,1 0,-1-1,-1 1,0-1,-1 0,5-17,-1 0,6-52,-11 96,1-1,1 1,0-1,1 0,8 16,-12-29,-1 0,1-1,-1 1,1 0,0-1,0 1,0-1,0 1,0-1,0 0,0 0,0 0,0 0,0 0,1 0,-1-1,0 1,1-1,-1 0,3 1,-1-2,0 1,-1-1,1 0,0 0,-1 0,1-1,-1 1,1-1,-1 1,0-1,5-4,3-3,-1-1,0 1,0-2,-1 1,13-22,-18 26,16-21,-20 27,0 0,1-1,-1 1,0 0,0 0,1 0,-1-1,0 1,1 0,-1 0,0 0,1 0,-1 0,0 0,0-1,1 1,-1 0,0 0,1 0,-1 0,0 0,1 0,-1 0,0 1,1-1,-1 0,0 0,1 0,0 0,-1 1,1 0,-1 0,1 0,0 0,-1 0,1 0,-1 0,0 0,1 0,-1 0,0 0,0 0,1 0,-1 2,11 76,-6-53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6:19.96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182 23,'0'0,"0"-1,0 0,0 0,0 0,0 0,-1 0,1 0,0 0,-1 0,1 0,-1 0,1 0,-1 1,1-1,-1 0,1 0,-1 1,0-1,0 0,1 1,-1-1,0 1,0-1,0 1,1-1,-1 1,0-1,0 1,0 0,0-1,0 1,0 0,0 0,0 0,0 0,0 0,0 0,-1 0,-3 1,0-1,1 1,-1-1,1 1,0 1,-1-1,-4 2,1 2,0 0,1 0,-1 1,1 0,0 0,0 0,1 1,0 0,0 1,0-1,1 1,1 0,-1 0,1 1,-4 9,6-12,0 0,0 0,0 1,1-1,0 0,0 1,0-1,1 0,0 1,0-1,1 1,0-1,0 0,0 1,1-1,0 0,0 0,0 0,1 0,0-1,0 1,7 8,-6-9,1 0,-1 0,1-1,1 0,-1 0,1 0,-1 0,1-1,0 0,0 0,1 0,-1-1,9 2,-7-3,1 0,0 0,0-1,-1 0,1-1,0 0,0 0,-1-1,16-4,8-5,-4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13.86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210 8,'-9'-2,"0"0,-1 0,1 1,-1 0,0 1,1 0,-1 1,1 0,-1 0,-12 4,17-4,0 0,-1 1,1-1,0 1,1 1,-1-1,0 1,1-1,-1 1,1 1,0-1,0 1,0-1,0 1,1 0,0 1,-1-1,1 0,-3 9,5-10,0 0,0 0,1 0,-1 0,1 0,0 0,0 1,0-1,0 0,0 0,1 0,-1 0,1 0,0 0,0 0,0 0,1 0,-1 0,1-1,-1 1,1-1,0 1,0-1,0 1,0-1,4 3,7 6,0-1,1 0,27 13,-19-10,-8-5,-3-2,0 1,0 0,0 0,16 17,-25-22,0 0,0 0,0 0,-1 1,1-1,-1 0,0 1,1-1,-1 1,0-1,-1 1,1 0,0 0,-1-1,1 1,-1 0,0-1,0 1,0 0,0 0,-1 0,1-1,-1 1,1 0,-1-1,0 1,0-1,-2 3,0 0,0 0,0 0,-1-1,0 0,0 0,0 0,0 0,-1 0,1-1,-1 0,0 0,0 0,0-1,0 0,-9 3,-16 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6:20.38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96 173,'1'-2,"0"0,0 0,0 0,0 0,0 0,0 1,0-1,0 0,1 0,-1 1,1-1,0 1,-1-1,1 1,3-2,3-4,-5 4,10-9,-1 0,12-16,-22 26,-1 0,1 0,0 0,-1 0,0-1,1 1,-1 0,0-1,0 1,0-1,0 0,-1 1,1-1,-1 0,0 1,1-1,-1 0,0 1,-1-1,1 0,-1-5,-1 7,1-1,0 1,0-1,-1 1,1-1,-1 1,1 0,-1-1,1 1,-1 0,0 0,0 0,1 0,-1 1,0-1,0 0,0 1,0-1,0 1,0 0,0 0,0 0,0 0,0 0,0 0,0 0,-3 1,-1 0,0 1,0-1,-1 1,2 0,-1 0,0 1,-9 5,7-3,1 1,0 0,1 0,-1 1,1 0,1 0,-1 0,1 1,0-1,1 1,0 1,0-1,-3 13,6-17,0 0,0-1,0 1,1 0,-1-1,1 1,0 0,0-1,0 1,1 0,-1-1,1 1,0 0,0-1,1 1,-1-1,0 0,1 1,0-1,0 0,0 0,0 0,1 0,-1 0,1-1,-1 1,1-1,0 1,0-1,0 0,1 0,-1-1,0 1,1-1,3 2,4 1,0-1,-1-1,1 0,0 0,18 0,58-5,-43 1,-17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6:20.85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1,'5'8,"1"9,0 5,-1 3,-2 2,-1 1,-1 1,0-6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6:21.64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80,'2'-7,"3"14,3 16,-6-10,0 1,-1-1,-1 1,0 0,-1-1,-4 22,3-20,28-61,-8 12,-9 18,0 1,1 0,1 1,0 0,0 1,18-15,-24 24,0 0,0 0,1 1,-1-1,1 1,0 0,0 0,0 1,0 0,1 0,-1 1,0-1,1 1,-1 1,1-1,0 1,-1 0,1 1,-1 0,7 1,-8-1,0 1,1 0,-2 0,1 0,0 1,0-1,-1 1,1 0,-1 0,0 1,0 0,0-1,-1 1,1 0,-1 1,0-1,0 1,0-1,-1 1,0 0,0 0,0 0,0 0,-1 0,0 0,1 10,0-3,-1 0,-1 0,0 0,-1 0,0 0,-1 0,0 0,-1 0,0-1,-10 22,1-10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6:21.97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26 11,'-4'0,"-6"-5,-2-1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6:22.79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209 120,'1'-3,"-1"0,1 0,0 0,0 0,0 0,0 0,2-3,5-14,-7 17,-1 0,1-1,-1 1,0 0,1-1,-1 1,-1 0,1 0,0-1,-1 1,0 0,0 0,0-1,0 1,-2-3,2 4,0 1,0 0,0-1,-1 1,1 0,0 0,-1 0,1 0,-1 0,1 0,-1 0,1 0,-1 1,0-1,1 1,-1-1,0 1,1 0,-1-1,0 1,0 0,1 0,-1 0,0 1,0-1,1 0,-1 1,0-1,1 1,-3 0,-3 2,0 0,1 0,-1 1,1 0,0 0,0 0,1 1,-1 0,1 0,0 0,-4 7,-2 1,2 1,0 0,-13 27,14-24,1 1,1 0,0 0,1 0,1 1,1 0,1 0,0 0,2 24,0-33,1-1,1 0,0 0,0 0,0 0,1 0,1-1,0 1,0-1,0 0,1 0,0 0,1 0,-1-1,2 0,-1-1,1 1,0-1,0 0,0-1,9 5,2 1,0-2,1 0,-1-1,2 0,22 4,-31-9,1-1,0-1,0 0,-1-1,1 0,0 0,0-2,0 1,-1-1,15-5,6-4,-6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6:23.30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186 79,'2'-1,"-1"-1,0 1,0-1,0 1,0-1,0 1,0-1,0 0,-1 1,1-1,-1 0,1 0,-1 0,1 1,-1-1,0 0,0 0,0 0,0 0,0 1,-1-1,1 0,0 0,-1 0,0 1,1-1,-1 0,0 1,0-1,0 0,-1-1,1 1,-1 1,1-1,-1 0,1 0,-1 1,0-1,0 1,0 0,0-1,0 1,0 0,0 0,0 0,0 1,-1-1,1 0,0 1,-1 0,1-1,0 1,-1 0,1 0,0 0,-3 1,-3 1,1 0,0 1,0 0,1 0,-1 1,1 0,-1 0,1 0,1 1,-1 0,0 0,1 0,0 1,1 0,-1 0,1 0,-7 13,7-11,1-1,-1 1,1-1,1 1,0 0,0 0,0 0,1 0,0 0,1 1,-1-1,2 0,-1 0,1 1,1-1,1 9,-2-15,0 1,-1-1,1 0,0 0,0 0,0 1,1-1,-1 0,0 0,1 0,-1-1,1 1,0 0,0-1,-1 1,1-1,0 1,0-1,1 0,-1 0,0 0,0 0,0 0,1 0,-1-1,0 1,1-1,-1 0,1 1,-1-1,0 0,1 0,-1-1,5 0,5-2,0-1,0-1,0 0,0 0,15-10,-5 3,-10 7,0 0,0 1,1 1,-1 0,1 1,-1 0,1 1,18 1,-5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6:23.65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1,'0'13,"0"14,5 3,1-1,-1 1,0-1,-2-1,0-1,-2 0,-1 0,0-1,0 1,4 3,2 7,-1 1,-1-1,4-3,0-6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6:24.04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133 101,'2'-3,"0"1,0-1,0 1,0-1,-1 1,1-1,-1 0,0 0,0 0,0 1,0-1,0 0,0-1,-1 1,0 0,1 0,-1 0,-1-6,1 7,-1 0,1 0,0 1,-1-1,0 0,1 0,-1 0,0 1,0-1,0 0,0 1,-1-1,1 1,0-1,0 1,-1 0,1-1,-1 1,0 0,1 0,-1 0,0 0,1 0,-1 0,0 1,0-1,0 1,0-1,-3 1,1-1,1 1,-1 0,0 0,0 0,0 0,1 1,-1-1,0 1,1 0,-1 0,0 1,1-1,0 1,-1 0,1 0,0 0,-4 3,3-1,0 0,0-1,1 2,0-1,0 0,0 1,1-1,-1 1,1 0,0 0,-2 8,2-7,1 1,-1-1,1 1,1-1,-1 1,1-1,0 1,1 0,0-1,0 1,0-1,1 1,0-1,0 0,0 0,1 0,0 0,0 0,0 0,7 7,-5-9,0 0,0 0,1 0,-1-1,1 0,-1 0,1 0,0-1,0 0,1 0,-1-1,0 1,1-1,-1-1,0 1,10-1,-4-1,1 1,0-2,-1 0,0-1,1 0,-1 0,16-8,-8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6:56.87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1,'73'0,"114"15,-140-9,68-1,-112-5,0 0,0 0,0 0,0 0,1 1,-1 0,0-1,0 1,0 0,0 1,4 1,-6-2,0 0,0 0,0 1,0-1,0 0,0 1,0-1,0 0,0 1,-1-1,1 1,-1-1,1 1,-1 0,0-1,1 1,-1-1,0 1,0 0,0-1,0 1,-1 0,1-1,-1 3,-5 29,-2 1,-14 38,11-43,2 1,2 0,-6 39,6-17,1-29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6:57.45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0,'19'1,"0"1,25 6,13 1,179-4,-53-3,-83 9,-73-6,0-2,0 0,53-4,13-11,54-4,-121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14.32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29 95,'12'-6,"4"-7,5-9,-7-5,-18 7,-14 13,-4 14,2 18,4 9,5 6,10-4,12-2,9-7,14-8,0-7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6:58.11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142 0,'-13'31,"-2"-1,-1-1,-1 0,-33 40,34-46,14-21,1 0,-1 0,1 1,0-1,-1 0,1 1,0-1,1 0,-1 1,0 0,1-1,-1 1,1-1,0 1,0 0,0-1,0 4,1-5,-1 1,1 0,0 0,0-1,0 1,0-1,0 1,1-1,-1 1,0-1,1 0,-1 1,0-1,1 0,0 0,-1 0,1 0,0-1,-1 1,1 0,0-1,0 1,0-1,3 1,23 4,1-2,0-1,34-2,-29-1,62 8,-66-2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6:58.54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181 1,'-8'9,"1"0,0 1,0 0,0 0,1 1,1 0,0 0,-4 13,-2 13,-8 45,-39 226,31-150,22-136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6:59.19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65 0,'0'57,"-2"0,-12 67,-14 64,14-110,7-56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6:59.53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78 1,'0'13,"-5"14,-1 6,0 3,2-1,0-2,2-1,-3-3,-1-1,0-1,2 4,1 1,1 0,-3-1,-1-2,0-1,1 0,2-6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7:00.10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1 127,'0'-6,"1"1,0-1,0 1,0 0,1 0,0 0,0 0,0 0,1 0,-1 0,1 1,0-1,0 1,6-5,-5 4,0 0,1 1,0 0,0 0,0 0,0 1,1 0,-1 0,1 0,0 1,10-4,-12 5,0 1,0 0,1-1,-1 1,0 0,0 1,1-1,-1 1,0 0,0 0,0 0,0 1,0-1,0 1,0 0,0 0,-1 1,1-1,-1 1,0-1,1 1,1 3,7 8,0 0,-2 0,17 31,-19-33,-6-8,1 1,0 0,1-1,-1 0,1 0,0 0,0 0,0-1,0 0,1 1,0-2,-1 1,1 0,0-1,6 2,-4-2,1 0,-1-1,1 0,-1-1,1 1,-1-1,1-1,-1 1,15-4,-4-1,0-1,0-1,-1 0,0-1,0-1,-1-1,0 0,15-13,36-32,-46 40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7:14.8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0 112,'5'0,"-1"1,1 0,-1 0,0 0,8 3,12 3,10-1,1-3,56-1,69-12,-33 0,283-16,170-7,-321 13,-182 12,-51 5,-1-1,29-9,-22 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7:16.07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39 0,'0'14,"0"8,0 10,-5 9,-1 1,0-1,2-4,0-3,2-4,1-1,-3-2,-2-5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7:16.45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52 6,'0'-5,"0"12,0 10,0 6,0 4,0 1,-5 1,-1 5,0 0,-3 4,0 0,1-2,3-2,1-8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7:16.95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1 124,'0'-3,"1"1,-1-1,1 1,0-1,0 1,0 0,0-1,1 1,-1 0,1 0,-1 0,1 0,0 0,0 1,0-1,-1 0,2 1,2-3,3-1,-1 1,1 0,0 0,9-3,-7 4,0 0,0 1,0 1,0-1,1 2,-1-1,0 1,11 2,11 3,38 10,-48-9,0-1,-1 0,2-2,36 0,-22-6,-1-2,0-2,0-1,-1-2,0-2,55-25,-74 29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7:19.27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156 0,'-8'30,"1"-1,2 2,1-1,0 40,3-38,-2 1,-1-1,-13 51,-62 121,68-178,4-6,1-2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14.67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105 6,'-6'-5,"-14"9,-4 10,3 9,5 6,5 5,4 1,10 2,4 0,6-6,2-9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7:19.95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238 14,'-3'-2,"0"0,1 1,-1-1,0 1,0 0,1 0,-1 0,0 0,0 0,0 1,0-1,0 1,0 0,0 0,-1 0,1 1,0-1,0 0,-3 2,-4 0,0 1,0 0,1 1,-13 5,13-4,0 0,0 0,1 1,0 0,0 0,1 1,-1 0,1 1,-9 12,13-15,0 0,0 0,0 1,1 0,0-1,0 1,0 0,1 0,0 0,0 0,0 1,1-1,0 0,0 0,0 0,3 11,4 6,0-1,1-1,2 1,0-1,23 34,-15-25,20 44,-34-63,1 1,-2-1,0 1,0 0,-1-1,-1 1,1 24,-2-32,-1 0,1 0,-1 0,0 0,0 0,0 0,0-1,-1 1,1 0,-1-1,0 1,0-1,-1 1,1-1,-1 0,1 0,-1 0,0-1,0 1,-6 3,7-5,-1 1,1-1,-1 0,0 0,1 0,-1-1,0 1,0-1,0 1,1-1,-1 0,0 0,0 0,0 0,0-1,1 1,-1-1,0 0,0 0,1 0,-1 0,1 0,-1 0,1-1,-1 1,1-1,0 0,0 0,-3-3,1 2,1 0,0-1,0 1,1-1,-1 0,1 1,0-1,0 0,0-1,0 1,1 0,-1-1,1 1,0 0,1-1,-1 1,1-1,0 1,0-1,0 1,1-1,0 1,-1-1,2 1,-1-1,0 1,5-8,4-8,0 1,2 1,1-1,22-24,-18 22,73-75,-11 14,-63 61,-4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7:20.4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132 1,'-40'75,"-22"52,56-112,0 1,2-1,0 1,1 0,0 0,0 26,2-37,1-1,1 0,-1 1,1-1,-1 0,1 0,0 1,1-1,-1 0,1 0,0 0,0 0,0-1,0 1,1-1,-1 1,1-1,0 0,0 0,0 0,1 0,4 3,-3-3,-1-1,1 0,0-1,0 1,0-1,0 0,0 0,0 0,1-1,-1 1,0-1,0-1,0 1,1-1,-1 0,0 0,0 0,7-4,-5 2,1-1,-1 0,0 0,0-1,0 0,-1 0,0-1,0 0,0 0,-1 0,0-1,0 0,0 0,-1 0,0 0,-1-1,1 1,3-17,-4 17,-1-1,-1 1,1-1,-1 0,-1 1,1-1,-1 0,-1 0,1 0,-1 1,-1-1,1 0,-1 1,-1-1,1 1,-1 0,0 0,-1 0,0 0,-6-8,-6-3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7:21.4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0,'8'5,"13"1,7 0,3-2,6 0,0-2,-1-1,-2-1,-3 0,3 0,0 0,-6-1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7:21.7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17,'9'0,"12"0,7 0,8 0,2 0,4 0,-2 0,-2 0,-3 0,1 0,0-4,-3-2,-7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7:28.0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1109 0,'-79'41,"3"3,2 3,1 3,-123 114,-49 72,188-188,-73 46,26-20,52-37,29-20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7:09.70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87 66,'0'-1,"0"1,0-1,0 1,0-1,0 1,1-1,-1 1,0-1,0 1,0-1,1 1,-1-1,0 1,1 0,-1-1,0 1,1-1,-1 1,0 0,1-1,-1 1,1 0,-1-1,1 1,-1 0,1 0,0-1,18-13,-8 7,1 1,0 1,1 0,-1 1,1 0,17-2,-25 5,1 1,-1-1,1 1,-1 0,1 0,-1 1,1 0,-1 0,1 0,-1 1,0-1,0 1,0 1,0-1,0 1,0 0,-1 0,5 3,-5-2,-1 0,0 0,0 0,0 0,-1 1,0-1,0 1,0-1,0 1,0 0,-1 0,0-1,0 1,0 0,-1 0,0 0,0 0,0 0,0 0,-1 0,-1 6,-1 4,-1 0,0 0,-1 0,0-1,-14 25,4-16,-2-1,0 0,-1-1,-1-1,-29 24,-39 43,86-86,0 0,0 0,0 0,0 1,0-1,0 0,0 1,1-1,-1 0,1 1,-1-1,1 1,-1-1,1 1,0-1,0 1,0-1,0 3,0-3,0 0,1 0,-1 0,1 0,-1 0,1 0,0 0,0 0,-1 0,1 0,0 0,0 0,0 0,0 0,0-1,0 1,0 0,1 0,7 3,1-1,-1 0,1-1,17 3,-4 0,-13-2,0 0,-1 1,0 0,0 1,0 0,0 0,-1 1,1 0,-2 1,1-1,8 11,-13-15,-1 1,0 0,1 0,-1 0,0 1,0-1,-1 0,1 1,-1-1,1 1,-1 0,0-1,-1 1,1 0,-1 0,1-1,-1 1,0 0,0 0,-1 0,1-1,-1 1,0 0,0-1,0 1,-1 0,1-1,-1 0,1 1,-1-1,-1 0,-3 6,1-4,0 1,-1-1,0 0,0-1,0 1,0-1,-1-1,1 1,-1-1,0 0,0 0,0-1,-1 0,-12 2,-8-1,1-1,-48-3,47 0,-3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7:10.09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25 1,'5'8,"1"9,-5 9,-3 6,0 1,0-1,-1 0,2-2,-5-1,0-2,0 0,1-1,2-4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7:10.4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27 0,'0'9,"0"7,0 11,0 4,-4 2,-2 0,1 3,0 0,2-2,1-2,1-2,1-5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7:10.90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0 163,'1'-5,"0"1,0-1,0 1,0-1,1 1,-1-1,1 1,1 0,-1 0,0 0,5-6,3-2,23-24,-29 32,0 0,1 1,-1-1,1 1,0 0,0 0,1 0,-1 1,1-1,-1 1,1 1,0-1,-1 1,1 0,0 0,0 1,0 0,8 0,5 3,0 1,0 0,0 1,23 11,-21-8,0-1,40 8,-39-13,-1 0,1-2,-1 0,1-1,22-5,-31 4,-1-1,1-1,-1 0,0 0,0-1,0-1,-1 0,1 0,17-15,-13 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7:11.48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1,'21'8,"1"-1,0 0,0-2,0 0,1-1,25 0,-35-3,561 34,2-31,-370-5,-178 0,-1-2,28-6,-5 1,-23 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15.03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0,'0'56,"14"105,22 93,-19-127,8 46,-19-143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7:11.96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1,'13'0,"14"0,7 0,2 0,4 0,-1 0,3 0,-2 0,2 0,-3 0,-2 0,-4 0,-7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7:12.5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87 1,'-1'9,"0"-1,-1 1,0-1,-1 1,0-1,-7 14,-3 10,1 6,-21 54,32-91,0 0,0 1,1-1,-1 0,1 1,-1-1,1 1,-1-1,1 1,0-1,0 1,0-1,0 1,0 0,0-1,0 1,0-1,0 1,1-1,-1 1,2 2,-1-3,1 0,-1 0,1 0,0 0,-1 0,1 0,0 0,0-1,-1 1,1-1,0 1,0-1,0 0,0 0,-1 1,1-1,0-1,3 1,65-4,-41 2,1 1,35 4,-54-2,-1 1,0 0,1 1,-1 0,0 0,0 1,0 1,-1-1,18 13,-20-12,-1 1,1-1,-1 1,0 0,0 1,-1-1,0 1,0 0,-1 1,0-1,0 1,-1 0,5 12,-7-14,0 0,0 0,0 0,-1 0,1 0,-1 0,-1 0,1 0,-1 0,0 0,-1 0,1 0,-1 0,0 0,-1-1,1 1,-1-1,0 1,-7 7,4-6,0 0,-1 0,0-1,-1 0,1 0,-1-1,-1 0,1 0,-1-1,1 0,-1 0,0-1,0 0,-1-1,1 0,-11 1,8-2,-1 0,1-1,-1 0,1-1,0 0,-1-1,1 0,0-1,0-1,1 0,-1 0,-11-7,-1-4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7:13.8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0,'0'14,"5"4,-8-1,1 1,10-6,4-11,-1-10,-2-7,-15 3,-8 8,0 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7:29.57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1103 0,'-22'14,"1"1,0 0,1 2,0 0,-20 26,-3 0,-26 21,-99 70,64-47,-2 3,-333 249,422-323,5-3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7:31.05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96,'0'-2,"0"0,1 0,0 1,-1-1,1 0,0 1,0-1,0 1,0-1,0 1,0 0,0-1,0 1,1 0,1-2,26-19,-23 18,2-2,1 1,-1 0,1 1,0 0,0 0,0 1,0 0,0 0,1 1,0 0,11 0,-16 2,0 0,0 0,-1 1,1-1,0 1,-1 0,1 1,0-1,-1 1,0 0,1 0,-1 0,0 0,0 1,0 0,0 0,-1 0,1 0,-1 0,0 1,0 0,0-1,0 1,0 0,1 5,-1-2,0-1,-1 0,0 1,0 0,-1-1,0 1,0 0,0 0,-1 0,0 0,-1-1,1 1,-1 0,0 0,-1 0,0-1,-3 9,-1-1,0 0,-1-1,-1 0,0-1,0 1,-1-2,-11 12,-3 2,-24 36,46-61,1 1,0-1,0 0,0 1,-1-1,1 1,0-1,0 0,0 1,0-1,0 1,0-1,0 1,0-1,0 0,0 1,0-1,0 1,0-1,0 1,0-1,0 0,0 1,0-1,0 1,1-1,-1 0,0 1,1 0,13 8,23 3,-32-11,40 9,-15-4,48 17,-69-19,1 0,-1 0,0 1,0 1,-1-1,1 2,-1-1,14 15,-20-19,0 0,0 1,0-1,-1 1,1 0,0-1,-1 1,0 0,0 0,0 0,0 0,0 0,0 0,-1 0,1 0,-1 0,0 0,0 0,0 1,-1-1,1 0,-1 0,1 0,-1 0,0 0,0 0,-1 0,1-1,0 1,-1 0,0-1,1 1,-1-1,0 1,-4 3,-2 1,1 0,-1-1,0 1,-1-1,0-1,0 0,0 0,0-1,-19 6,3-5,0-1,0-1,-1-1,0-1,-29-4,36 3,-7-1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7:31.6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 0,'0'5,"-5"10,-1 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7:32.19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 0,'-2'6,"1"0,-1 0,1 1,0-1,1 0,-1 1,1-1,1 0,0 8,1 5,1 17,2 1,16 58,-11-53,8 58,-5-20,-9-63,-1 0,0 0,-1 0,-1 0,0 1,-2-1,-2 20,-2-15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7:33.0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327 45,'-6'-5,"1"1,-1-1,0 1,0 0,-1 1,1-1,-1 2,1-1,-1 0,0 1,0 0,0 1,0 0,0 0,-1 0,1 1,0 0,0 1,-11 1,4 0,1 1,0 1,-1 0,2 0,-1 2,0-1,1 2,0-1,-17 14,26-18,0 0,1 1,-1 0,0-1,1 1,-1 0,1 0,0 1,0-1,0 0,0 1,1-1,-1 1,1-1,0 1,0 0,0 0,1-1,-1 1,1 0,0 0,0 0,1 6,1-3,-1 0,1 0,1 0,0 0,0-1,0 1,0-1,1 0,0 0,1 0,8 9,33 31,-3 3,74 104,-115-150,0 1,0-1,-1 0,1 1,-1 0,0-1,1 1,-2 0,1-1,0 1,-1 0,0 0,1 0,-2 0,1 0,0-1,-1 1,0 0,0 0,0-1,0 1,0 0,-1-1,1 1,-1-1,0 0,0 1,-1-1,1 0,-1 0,1-1,-1 1,0 0,0-1,0 0,0 0,-1 0,1 0,-1 0,1 0,-1-1,-7 2,5-1,0 0,-1-1,0 0,1 0,-1-1,1 0,-1 0,0-1,1 1,-1-1,-10-3,15 3,-1 0,1 0,0 0,0 0,0 0,0 0,0 0,0-1,1 1,-1-1,0 1,1-1,-1 0,1 1,0-1,-1 0,1 0,0 0,0 0,0 0,0-1,1 1,-1 0,0 0,1 0,0-1,-1 1,1 0,0-1,0 1,1 0,-1 0,0-1,1 1,-1 0,2-3,2-9,0 1,2 0,-1 1,1-1,1 1,0 0,10-11,68-73,-5 8,-5-13,-60 84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7:33.5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159 0,'-43'58,"30"-43,1 1,1 0,0 1,1 1,1 0,-13 36,15-32,1 0,1 0,1 1,-1 42,5-60,0 1,1 0,0-1,0 1,0-1,1 1,-1-1,1 0,1 0,4 10,-4-12,0 0,-1 0,1 0,0 0,0 0,1-1,-1 1,1-1,-1 0,1 0,0 0,-1-1,1 1,0-1,0 0,7 1,-3-1,-1 0,1-1,-1 0,1 0,-1-1,1 0,-1 0,1-1,-1 0,0 0,0-1,0 0,0 0,0-1,-1 1,0-1,1-1,-1 1,6-8,0 1,-1-1,0 0,-1-1,-1 0,0 0,-1-1,0 0,6-18,-12 27,0-1,0 1,0-1,-1 1,0-1,-1 0,1 0,-1 1,0-1,0 0,-1 0,1 1,-1-1,-1 0,1 1,-1-1,0 1,0 0,-1-1,1 1,-1 0,0 1,-1-1,1 0,-1 1,0 0,0 0,0 0,0 0,-1 1,0-1,0 1,0 0,0 1,0-1,0 1,-1 0,-7-2,0 1,-1 1,-28-1,8 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7:34.0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65,'193'11,"-32"-2,1216-23,-907-18,-416 28,0-3,53-14,-87 14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15.36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99,'6'-6,"13"-2,11 0,4 2,4 2,1-5,5 0,2 1,-2 2,-2 3,-2 0,3-4,1-1,-1 0,-8 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7:34.6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44,'4'0,"11"0,7 0,9 0,4 0,0 0,-1 0,2-5,0-1,-1 0,-3 2,-2 0,-2 2,4 1,0-3,0-2,-6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7:35.2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151 1,'-24'27,"1"2,1 1,-28 53,50-83,-2 2,1 1,-1 0,1-1,0 1,0 0,0 0,0 3,1-5,0-1,0 1,0 0,0 0,0 0,0 0,1-1,-1 1,0 0,0 0,1-1,-1 1,1 0,-1-1,0 1,1 0,-1-1,1 1,0 0,-1-1,1 1,-1-1,1 1,0-1,-1 0,1 1,0-1,0 0,-1 1,1-1,0 0,0 0,0 1,15 2,-1-1,0 0,1-1,0 0,-1-2,27-3,-22 2,0 1,0 0,33 4,-37 0,0 0,-1 1,1 1,-1 0,0 1,-1 0,28 17,-37-20,0 1,-1-1,1 1,-1 0,0 0,0 0,-1 1,1 0,-1-1,0 1,0 0,-1 0,0 1,1-1,-2 0,1 1,-1-1,1 1,-1 0,-1-1,1 1,-1 0,0 0,-1-1,0 8,-2-4,1 0,-1 0,0 0,-1 0,0 0,-1-1,0 0,0 0,0 0,-1 0,-1-1,1 0,-1 0,0-1,0 0,-1 0,-9 5,3-3,0 0,0 0,-1-2,0 0,0 0,-1-2,1 0,-1 0,-23 1,18-3,0-1,0-1,0-1,0 0,0-2,1 0,-22-7,12-2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7:35.90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0,'9'4,"7"2,6 0,4-2,6-1,2-1,4-1,1 0,-2-1,-8-1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7:36.2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 1,'-5'0,"4"8,6 4,6 0,12 1,5 0,2-3,2-3,-1-3,-2-2,0-1,-5-1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7:59.0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225 1,'-6'2,"0"1,1 0,0 0,0 0,0 1,0 0,1 0,-1 0,1 0,0 1,0-1,0 1,1 0,0 1,0-1,0 0,1 1,-3 6,-1 6,0 1,2-1,0 1,-3 30,-29 224,-24 67,45-210,9-108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7:59.87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289 29,'0'-2,"0"1,0 0,0 0,-1 0,1 0,0 0,0 0,-1 0,1 0,0 0,-1 0,1 0,-1 0,1 0,-1 1,1-1,-1 0,0 0,1 0,-1 1,0-1,0 0,0 1,-1-2,0 1,0 1,0-1,-1 0,1 1,0-1,0 1,-1 0,1 0,0 0,-5 0,-1 1,1 1,-1-1,1 1,0 1,-14 5,10-2,1 1,0 0,0 0,1 1,0 0,0 1,-14 18,11-10,1 0,0 1,-14 35,18-32,1 0,0 0,-4 44,6-33,1-12,1-1,2 1,-1-1,2 1,1-1,0 0,9 34,-8-43,0 0,1-1,0 0,0 1,1-1,0-1,0 1,1-1,1 0,-1 0,1-1,0 0,1 0,0 0,0-1,14 8,-14-10,0-1,1 0,-1 0,0-1,1 0,0-1,-1 0,1 0,0-1,-1 0,1 0,0-1,0 0,-1-1,1 0,-1 0,0-1,12-5,-7 2,0 0,-1-1,0 0,-1-1,0-1,0 1,-1-2,0 1,0-2,15-20,-21 23,1 0,-1-1,0 0,-1 0,0 0,0 0,-1 0,0 0,-1-1,0 1,0-1,-1 1,-1-1,-1-10,-1-2,-1 0,-2 0,0 1,-17-41,9 34,-19-28,19 33,1 0,-10-25,14 23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8:00.7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326 47,'0'0,"0"0,0 0,0-1,1 1,-1 0,0 0,0 0,0 0,1 0,-1 0,0 0,0 0,0 0,1 0,-1 0,0-1,0 1,0 0,1 0,-1 0,0 0,0 0,0-1,0 1,0 0,0 0,1 0,-1-1,0 1,0 0,0 0,0 0,0-1,0 1,0 0,0 0,0-1,0 1,0 0,0 0,0 0,0-1,0 1,0 0,0 0,0 0,-1-1,1 1,0 0,0 0,0 0,0-1,0 1,0 0,-1 0,-8-12,5 8,-2 1,1 0,0 1,-1-1,1 1,-1 0,0 1,1-1,-1 1,0 0,0 0,0 1,0 0,0 0,-10 2,-2 0,0 1,0 0,-33 13,41-13,1 1,0 0,0 0,0 1,1 0,-1 0,-10 10,17-12,-1-1,1 1,0-1,0 1,0 0,1 0,-1 0,0 0,1 0,0 0,0 1,0-1,0 0,1 1,-1-1,1 0,0 1,0-1,0 1,0-1,0 0,1 1,0-1,0 0,1 4,1 2,1-1,-1 0,2 0,-1 0,1 0,1-1,9 11,50 44,-47-45,42 34,-34-30,-2 1,0 0,-1 2,25 33,-45-52,0 1,0-1,0 1,0 0,-1 0,0 0,0 0,-1 0,0 1,0-1,0 0,-1 1,0-1,0 0,0 1,-1-1,0 0,0 1,-1-1,0 0,0 0,0 0,-1 0,0 0,0-1,0 1,-1-1,0 0,0 0,0 0,0-1,-1 1,0-1,0 0,0 0,0-1,-11 6,1-2,0 0,-1-1,0-1,0 0,-29 4,37-8,-1 0,1 0,0-1,-1 0,1-1,0 1,-1-2,1 1,0-1,0 0,0-1,0 0,-10-6,15 8,0-1,1 0,-1 0,1-1,-1 1,1-1,0 1,0-1,0 0,0 1,0-1,1 0,-1 0,-1-7,1 4,1 0,0 0,0 0,1 0,0-1,0 1,1-10,2-2,1 1,1-1,1 0,11-24,-2 12,2 1,1 0,1 2,42-46,-58 69,31-35,61-80,-81 99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8:01.33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88 25,'-13'11,"1"2,1 0,0 0,-14 25,23-34,-1 0,2 1,-1-1,0 0,1 0,-1 1,1-1,1 1,-1-1,0 1,1-1,0 1,0-1,1 1,-1 0,1-1,0 1,0-1,0 0,1 1,0-1,2 5,-3-6,1-1,-1 0,1 0,-1 0,1 0,0 0,0 0,-1 0,1 0,1-1,-1 1,0-1,0 0,0 1,1-1,-1 0,1 0,-1-1,4 2,-2-2,-1 0,1 0,0 0,-1 0,1-1,0 1,-1-1,1 0,-1 0,1-1,-1 1,5-3,-1 0,-1 0,0 0,0 0,0-1,0 0,-1 0,1-1,-2 0,1 0,0 0,-1 0,0 0,2-8,-3 6,-2-1,1 1,-1-1,-1 1,0-1,0 1,0-1,-1 1,0-1,-1 1,0-1,0 1,-1 0,-4-10,-4-5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8:04.7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82 0,'-5'0,"-5"5,-2 5,1 7,-1 3,1 4,2 7,3 2,3 0,1 0,1 2,1 0,1 3,-1 0,1-2,-1-3,0-7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8:05.09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 47,'-1'1,"0"-1,0 0,0 0,1 0,-1 0,0-1,0 1,1 0,-1 0,0 0,0-1,1 1,-1 0,0-1,1 1,-1 0,0-1,0 0,1 0,-1 1,1 0,0-1,0 1,0-1,0 1,0-1,-1 1,1-1,0 1,0-1,0 1,0 0,0-1,1 1,-1-1,0 1,0-1,0 1,0-1,0 1,1-1,0-1,0 0,0 1,1-1,-1 0,0 1,1-1,-1 1,1-1,0 1,-1 0,1 0,3-2,7 0,0 1,0 0,0 0,0 1,0 1,0 0,0 1,19 3,1-1,431 26,-12-19,-438-10,-1-1,20-3,-8-2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1-19T18:47:54.99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16104 1411 0,'0'18'16,"0"-1"0,0 1-1,0 0 1,18-1-16,-18 1 16,0 0-1,0 35 1,0-18-1,0 18 1,0-36-16,0 36 16,0 0-1,0 0 1,0 0 0,0-35-1,0 17 1,0 0 15,0-17 0,0-1-31,18-87 141,-18 52-141,0 1 16,0-1-1,17 0-15,1-17 16,-1 0-1,1-18 1,0 35 0,-18 1-1,17 17 17,19-18-17,-19 36 1,1-18-1,-18 17 1,18-17-16,-18 18 16,17 17-1,-17 0 1,18-17 0,-18 35-1,-18-18 1,18-17-1,0 0 1,0-1 0,0 1-1</inkml:trace>
  <inkml:trace contextRef="#ctx0" brushRef="#br0" timeOffset="599.65">16528 1799 0,'-18'53'47,"0"-35"-31,18-1-1,0 1-15,0 0 16,0-1 0,0 19-1,18-36 1,0 17-1,17-34 17,-17-1-17,-1 0 1,-17 1 0,0-1-16,18 18 31,-36-35-16,18 17-15,0 0 16,-17 1 0</inkml:trace>
  <inkml:trace contextRef="#ctx0" brushRef="#br0" timeOffset="1165.73">16722 1905 0,'0'18'16,"0"17"15,0-17-31,0-1 31,-18-52 32,18 17-48,0-17-15,0 17 16,18 1 0,-1-19-1,19-16 1,-1 34-1,-17 0 1,17 18 0,-18 0-1,19 0 1,-19 0 0,1 0-1</inkml:trace>
  <inkml:trace contextRef="#ctx0" brushRef="#br0" timeOffset="1432.3">17022 1746 0,'0'18'16,"0"17"15,0-17-31,17-1 0,-17 1 16,0 17 15,0-17-31,0 0 15</inkml:trace>
  <inkml:trace contextRef="#ctx0" brushRef="#br0" timeOffset="1595.75">17127 1605 0,'-17'-17'0</inkml:trace>
  <inkml:trace contextRef="#ctx0" brushRef="#br0" timeOffset="2189.44">17268 1764 0,'-17'0'16,"70"18"46,-36-18-62,1 0 16,0 0 0,-1 17-16,1-17 15,-18 18-15,0-1 32,0 19-17,-18 17 1,1-18-1,17-17-15,-18-1 16,18 1 0,18 17-1,17-35 1,0-18 0,0 18-1,18-35 1,-17 18-1,-19-1-15</inkml:trace>
  <inkml:trace contextRef="#ctx0" brushRef="#br0" timeOffset="2480.3">17639 1905 0,'0'35'15,"0"-17"1,0 0-16,18-18 31,-1 17-31,1-34 32,-1-1-32,1 18 15,-18-18 1,0 1-16,0-1 15,0-17 1,0 17 0</inkml:trace>
  <inkml:trace contextRef="#ctx0" brushRef="#br0" timeOffset="2917.53">17921 1905 0,'0'0'0,"0"35"15,0-17 1,0 17-1,18 0 1,-18-17 0,17-71 31,1 36-32,0-1-15,-1-17 31,1 17-15,0 18 0,-1 0-1,1 35 1,0 1 0,-18-19-1,17 1 1</inkml:trace>
  <inkml:trace contextRef="#ctx0" brushRef="#br0" timeOffset="3180.42">18256 1570 0,'0'0'0,"0"53"31,0-36-31,18 19 16,0 70-1,-18 35 1,17-71 0,-17-17-1,0-35 1,0-1-1</inkml:trace>
  <inkml:trace contextRef="#ctx0" brushRef="#br0" timeOffset="3330.65">18150 1887 0,'0'-17'0,"0"34"0,0-52 31,18 17-31,35 1 16,18 17 15,-54 0-31,71-18 16</inkml:trace>
  <inkml:trace contextRef="#ctx0" brushRef="#br0" timeOffset="3631.49">18750 1799 0,'-18'35'15,"1"-35"1,-1 18-16,-17 17 16,17 1-1,1 17 1,-1-36 0,36-17-1,-1 0 1,19 0 31,-19 18-32,1-1 1,17-17 0</inkml:trace>
  <inkml:trace contextRef="#ctx0" brushRef="#br0" timeOffset="3914.47">19050 1517 0,'0'53'16,"0"-35"-16,0 17 16,0 53-1,-18 35 1,18-34 0,0-19-1,18-17 1</inkml:trace>
  <inkml:trace contextRef="#ctx0" brushRef="#br0" timeOffset="5178.92">20249 1711 0,'0'-18'0,"0"1"16,-17 17 0,-18 0-1,17 0 1,0 17-16,-35 1 15,18 17 17,17 1-17,1-19 1,17 1 0,17-1-1,-17 1 1,36 0-1,-19-18 1,1 17 47,0-17 46,-18 18-78,17-18 0,1 0-15,0-18 0,-1 1-1,1-1 1,-18 0 0,0 1-16,0-1 31,17 1-16,-17-1-15,18 71 47,0-36-31,-1 36 0,1 0-1,0-17 1,-1-1-1</inkml:trace>
  <inkml:trace contextRef="#ctx0" brushRef="#br0" timeOffset="5662.64">20638 1782 0,'0'0'0,"-18"-18"31,-17 18-15,17 18-1,0-18 1,18 17 0,0 1-1,0-1 1,18 19 15,0-36-31,-18 17 0,17 1 16,1 17 15,-18-17-15,0 17-1,-18-17 1,1-1 0,-19 1-1</inkml:trace>
  <inkml:trace contextRef="#ctx0" brushRef="#br0" timeOffset="6277.98">20867 1782 0,'0'35'31,"0"-18"-31,0 19 16,0-19-1,0 1-15,0 0 16,17 17 0,1-17-1,17-18 1,1-18 0,-19 0 15,1-17-31,0 17 15,-1-17 1,-17 17 15,18 71 1,-1 18-17,19-1 1,-36-52-16,35 70 15,-17 18 1,-36 0 0,-17-35-1,-1-36 1,-16-18 0,-1-17-1,35-17 1</inkml:trace>
  <inkml:trace contextRef="#ctx0" brushRef="#br0" timeOffset="6910.75">21237 1887 0,'18'18'15,"-18"0"1,0-1-16,0 19 16,17-19-16,-17 18 15,0-17 1,18 0 15,17-54-15,-35 19-16,36-36 31,-1 18-15,-35 17-1,18 18-15,17 35 31,-35-17-15,18 17 0,-18 0-1,17-35 1,18-17 0,1-18 15,-19 17-31,1 0 0,0 18 31,-18-17-15,35 52-1,-17-17 1,-1 17 0,18-18 15</inkml:trace>
  <inkml:trace contextRef="#ctx0" brushRef="#br0" timeOffset="7561.08">21943 1517 0,'0'-18'31,"0"107"-15,0-72-16,17 18 0,-17 107 16,18-19 15,-18-52-15,0-36-1,0-18 1,-18-17-1,-52-35 1,52 18 0,1-19-1,17 19 1,0-1 0,53 18-1,-18-18 1,35 18-1,-34 0 1,-1 18 0,-17 0 15,-1-1-15,-17 1-16,0 0 15,18 34 1,-1-34-1,19 0 1,17-36 0,0 0-1,-36-34 1,-17 16 0,-17 1-1,-19 0 1,1 35-1</inkml:trace>
  <inkml:trace contextRef="#ctx0" brushRef="#br0" timeOffset="7914.15">22419 1517 0,'18'-18'31,"-1"71"-31,-17-35 0,18 105 16,0-17 0,-18 35-1,0-70 17,0-36-17,0-17-15,-18 17 16</inkml:trace>
  <inkml:trace contextRef="#ctx0" brushRef="#br0" timeOffset="8077.79">22331 1905 0,'17'-35'15,"1"35"-15,17-18 16,-17 18-1,17 0-15,-17 0 16,0 0 0,-1-18-16</inkml:trace>
  <inkml:trace contextRef="#ctx0" brushRef="#br0" timeOffset="8513.02">22789 2011 0,'0'0'0,"53"-18"31,-35 1-15,0-1 0,-18-17-1,0 17 1,-18 18-16,-35 18 31,35 17-15,1-17-16,-1 17 15,18 0 1,35 0 0,1 1-1,87-72 17,-70 19-32</inkml:trace>
  <inkml:trace contextRef="#ctx0" brushRef="#br0" timeOffset="9162.26">23372 1817 0,'-53'17'47,"17"-17"-31,36 18-1,-17-18-15,-1 18 16,18-1 0,18 19-1,-1-19-15,1 1 16,0 17-1,-1 0 17,-52 18-32,0-17 15,-1-19 17,19-17-17,-1-17 1</inkml:trace>
  <inkml:trace contextRef="#ctx0" brushRef="#br0" timeOffset="9510.06">23777 1764 0,'-35'35'16,"17"-35"0,18 18-16</inkml:trace>
  <inkml:trace contextRef="#ctx0" brushRef="#br0" timeOffset="9664.34">23742 2064 0,'0'35'31</inkml:trace>
  <inkml:trace contextRef="#ctx0" brushRef="#br0" timeOffset="10873.65">16704 2417 0,'-53'17'15,"35"-17"-15,1 0 16,-1 18-1,1-18 1,-1 0 0,0 0-1,71 17 48,-18-17-63,1 0 15,-19 0-15,230-17 16,36-1 0,-178 18-16,195-17 15,-18 17 1,-17 0 0,-106 0 15,17 0-16,-70 0 1,17 0 0,-17 0-1,18 0 1,-18-18 0,-18 0-1,-18 18 1,19-17-1,-54 17 1,0 0 0</inkml:trace>
  <inkml:trace contextRef="#ctx0" brushRef="#br0" timeOffset="11972.71">18750 1887 0,'35'36'109,"-17"-19"-93,0 1 15,-1 0-15,-17-1-1,0 1 1,0-1-1,0 1 1,0 0 0</inkml:trace>
  <inkml:trace contextRef="#ctx0" brushRef="#br0" timeOffset="13422.77">19279 2364 0,'36'17'0,"-19"-17"16,1 0 0,17 18-16,18-18 15,-18 18-15,54-18 31,34 17-15,89 18 0,35-17-1,-53-18 1,70 18 0,-70-1-1,0 1 1,18-18-1,-71 0 1,-88 0-16,88 0 16,35-18-1,-52 18 1,17 0 0,-53-17-1,18 17 16,-18 0-15,0 0 0,-35 0-1,0-18 1,18 18 0,-36 0-1,-17 18 1,17-18-1,-17 0 1,-1 0 0,1 0-1,0 0 1,-1 0 0,36 0 30</inkml:trace>
  <inkml:trace contextRef="#ctx0" brushRef="#br0" timeOffset="15237.74">15028 1817 0,'18'-18'0,"-18"1"16,0-1-16,18 0 16,-1-52-1,-17 34-15,36-52 16,-19 18 0,-17-1-1,18 1 1,-18 52-1,0 0 1,17 1 0,-17-1-1,0 53 17,18 36-17,0 17 1,-18-53-16,35 89 31,-35-89-31,18 71 16,17-18-1,-17 0 1,-18-52 0,0-1-1,-18-18 1,-88-52-1,-17-53 1,17 17 0,18 19-1,35-1 1,17 35 0,36 0 15,53-17-16,-17 17 1,105-17 0,-18-18-1,-17 36 1,-53-19 0,-18 36-1,0-17 1,-17 17-1,-36 35 17,1-17-17,-1 17-15,-70 35 16,-71 72 0,36-37-1,70-52 1,18 0 15,17-53-15,18 18-1</inkml:trace>
  <inkml:trace contextRef="#ctx0" brushRef="#br0" timeOffset="46073.75">12047 8943 0,'53'0'109,"-17"-18"-93,-19 18-16,18 0 15,1 0 1,-1 0 0,0-17-1,1 17 1,-19 0-1,18 0 1,-17-18 47,-36-17-17,1 35-30,17-18 0,-18 18-16,1-18 15,-1 18 1,18-17 0,-18 17-1,54 17 79,-19-17-78,1 18-16,-1-18 15,1 18-15,0-18 16,-18 17-16,17-17 31,1 36-15,0-19-1,-18 1 1,-18 17 0,0 18-1,1-35 1,-1 17-1,0-17 1</inkml:trace>
  <inkml:trace contextRef="#ctx0" brushRef="#br0" timeOffset="47110.09">13511 8661 0,'-17'0'0,"34"0"0,-34-18 16,-1 0-16,0 18 15,1 0 1,-36 0 0,18 0-1,-36 36 1,1-1 0,34 0-1,-17 1 1,36-1-1,-1 0 17,18-17-17,18 17 1,17-17 0,-17-1-1,17 1-15,0 0 16,0-1-1,18 18 1,-17-17 0,-19 0-1,36 17 1,-53-17 0,18-1-1,-1 1 1,-17 17 15,0 1-15,-17-19-1,-36 18 1,18-17 0,-18-18-1,0 18 1,18-36-1,-18 0 1,35 1 15,18-18-15</inkml:trace>
  <inkml:trace contextRef="#ctx0" brushRef="#br0" timeOffset="47755.87">13670 9155 0,'18'-18'0,"-1"0"31,-17 1-31,0-1 15,18 0 1,-18 1 0,18-1-1,-36-17 1,-17 35 15,17 0-15,-17 35-1,0-17 1,35-1-16,-36 1 16,19 17-1,17 1 1,0-19 0,17 36-1,19-35 1,-1-1-1,35 1 1,-34-18 15,-1 0-15,-17 0 0,-1 0-1</inkml:trace>
  <inkml:trace contextRef="#ctx0" brushRef="#br0" timeOffset="48111.92">14005 8749 0,'0'70'31,"0"-52"-31,0 0 0,0 17 16,0 53-1,18 0 1,-18-52-16,0 52 15,18-35 1,-18 0 0,0-18-1,17-17 1</inkml:trace>
  <inkml:trace contextRef="#ctx0" brushRef="#br0" timeOffset="48354.61">13829 9084 0,'18'-18'16,"-1"1"-1,1 17-15,35-18 16,17 0-1,36 1 1,-35 17 0,-1-18-1,-52 18 1</inkml:trace>
  <inkml:trace contextRef="#ctx0" brushRef="#br0" timeOffset="48910.03">15134 8819 0,'0'36'31,"18"-19"-31,-18 1 16,0 35-16,0 53 15,0-18 1,0-35 0,0-35-1,17 17 1</inkml:trace>
  <inkml:trace contextRef="#ctx0" brushRef="#br0" timeOffset="49342.05">14922 8714 0,'0'-18'0,"0"36"0,0-54 16,18 19-16,17-1 15,36 0 1,0 18 0,52 53 15,-17 0-16,-18 18 1,-70-54-16,17 54 16,-17 35-1,-54-36 1,1 19 0,-18-36-1,-17-1 1,52-52-1,-17 18 1</inkml:trace>
  <inkml:trace contextRef="#ctx0" brushRef="#br0" timeOffset="49858.98">15646 9243 0,'53'-35'31,"-36"17"-31,1 0 16,0 1-16,-18-1 16,17-17 15,-34 17-16,-19 0 1,-17 36 0,0 35-1,36 0 1,-1 0 0,18 0-1,53 0 1,-18-36-1,18 1 1,18-36 0,-36 1-1,-17-1-15,-1 18 16</inkml:trace>
  <inkml:trace contextRef="#ctx0" brushRef="#br0" timeOffset="50373.18">15998 9155 0,'0'35'0,"0"-17"0,0 17 15,18-18 1,-18 1-16,0 0 16,0-1-1,0 1 1,0-71 31,18 35-32,-1-34 1,1 16 0,17 1-1,1 17 1,-19 18 0,36 18-1,-18 35 1,-35-18-1,0 0 1,0 18 0,0-35-1</inkml:trace>
  <inkml:trace contextRef="#ctx0" brushRef="#br0" timeOffset="50774.67">16439 9172 0,'0'36'16,"-17"-1"-16,17-18 16,0 19-16,0-1 15,0-17 1,17-1-16,-17 1 16,18-18 15,35 0-16,-18-18 1,-17-35 0,-18 36-1,-18-36 1,1 35 0,-19 1-1,1 17 1</inkml:trace>
  <inkml:trace contextRef="#ctx0" brushRef="#br0" timeOffset="52071.94">16739 9190 0,'18'18'0,"-18"-1"31,0 1-31,0-1 16,0 19 0,0 17-1,0-36 1,0 1-1,18-71 48,-1 35-63,-17 1 16,18-1-16,17-35 15,-17 0 16,17 36-15,-17-1 0,-1 18-1,19 0 1,-19 35 0,-17-17-1,0 0 1,18-1-1,-18 1 1,35-36 15,-17 1-15,-1-1 0,19 0-1,-19 18 1,1 0 15,0 36-15,-1 16-1,-17-16 1,0 17 0,0-36-1,0 19 1</inkml:trace>
  <inkml:trace contextRef="#ctx0" brushRef="#br0" timeOffset="52288.03">17304 9172 0,'0'53'16,"0"-35"-1,0-1-15,0 1 16,17 0 0,-17-1-16,0 1 15</inkml:trace>
  <inkml:trace contextRef="#ctx0" brushRef="#br0" timeOffset="52454.59">17410 8908 0,'-18'17'31,"18"1"-31</inkml:trace>
  <inkml:trace contextRef="#ctx0" brushRef="#br0" timeOffset="53424.71">17498 9190 0,'17'18'16,"-17"-1"343,0 1-359,18-1 16,-18 1-16,0 0 16,0-1-16,0 1 15,0 0 17,18-54-1,-18 1-16,0 17-15,35-34 32,0-1-17,1 17 1,-19 19 0,36 17-1,-18 17 1,-17 1-1,-18 17 1,18-17-16,-18 17 16,17 18-1,-17-35 1,0-1 0,18 1-1,0-18 1</inkml:trace>
  <inkml:trace contextRef="#ctx0" brushRef="#br0" timeOffset="53870.68">18045 9260 0,'35'0'16,"-17"-17"-1,-1-1 1,1 18-1,-1-17 1,-69 34 15,16 18-15,1 18 0,17-17-1,1-1 1,17-17-1,0 17 17,35-53-17,18-35 1,-35 36 0,-1-1-1,1 0 1,-1 36-1,1 0 1,0-1 0,-1-17-1,1-17 1</inkml:trace>
  <inkml:trace contextRef="#ctx0" brushRef="#br0" timeOffset="54554.18">18380 8784 0,'0'71'16,"0"-54"-16,0 1 0,0 35 15,17 53 1,-17-18-1,-17 18 1,17-89 0,0 19-1,-53-54 17,53 0-32,-18 1 15,1-1 1,-1 1-1,53 17 17,0-18-17,18 18 1,71 0 0,-36 0-1,0-18 1,-53 18-1,-17 0 1,0 0 0,-36 36-1,0-19-15,1 18 16,-1 1 0,18-1-1,18 0 1,17-35-1,18-17 17,-35-1-17,-1 0 1,-17-35 0,-17 18-1,-1 35 1</inkml:trace>
  <inkml:trace contextRef="#ctx0" brushRef="#br0" timeOffset="54887.94">18997 9366 0,'-18'-53'47,"18"36"-31,0-1-16,18 0 15,0-17 1,35 0-1,-36 17 1,1 1-16,17-1 16,0 18-1,1-18 1,-1 18 0</inkml:trace>
  <inkml:trace contextRef="#ctx0" brushRef="#br0" timeOffset="56184.8">20020 9031 0,'-53'18'15,"106"-18"32,-18 0-31,1 0-1,-19 0-15,1 0 16,35 0 0,-35 0-1,-1 0 1</inkml:trace>
  <inkml:trace contextRef="#ctx0" brushRef="#br0" timeOffset="56535.78">19950 9260 0,'0'18'15,"17"-18"16,1 18-31,-1-18 16,19 0 0,-19-18-16,36 18 31,-35 0-15,0 0-1,17 0 1</inkml:trace>
  <inkml:trace contextRef="#ctx0" brushRef="#br0" timeOffset="57617.02">21114 8784 0,'0'-17'0,"0"87"78,0-52-78,0-1 0,0 1 16,-18 88-1,-17-18 1,35-53-16,-18 54 15,18-19 1,0-35 0</inkml:trace>
  <inkml:trace contextRef="#ctx0" brushRef="#br0" timeOffset="58102.5">20902 9066 0,'71'18'47,"-54"-18"-47,1 0 0,17 0 15,36 0 1,17 0-1,-35 0 1,-18 0 0,0 0-1,-17 18 1,-18-1 0,0 19-1,0 17 1,0-1-1,18 1 1,-1-35 0,1 0-16,35-18 15,17-36 17,-17 1-17,-17-18 1,-54 36-1,0-19 1,-17 1 0,0 17-1,17 18 1</inkml:trace>
  <inkml:trace contextRef="#ctx0" brushRef="#br0" timeOffset="60516.3">22666 8749 0,'-53'18'15,"35"-18"1,18 17-16,-17 1 16,-1 17-1,-17 0 1,17 18 0,1 0-1,-1 0 1,18-18-1,0 54 1,18-54 0,-1 0-1,1 0 1,17 18 0,-17-35 15,35 0-16,-18-1 1,18-17 0,-35 0-1,-1-17-15,18 17 16,1-18 0,17-17-1,-36 17 1,19-17-1,-1-18 1,-18 18 15,-17-1-15,18 19-16,-36-36 31,18 17-15,0 1-1,-17 0 1,-1 0 0,1-1-1,-1 19 1,0-1 0,1-17-1,-1 17 1,0 1-1,1 17 1,-1 0 0,0 0-1,-34 0 1,34 0 15,0 0-15,-17 0-1,17 0 1,1 0 0,-19 17-1,19 1 1,-1-1 0,0 1-1,1 17 1,-1-17-1,18 17 1,0 1 0,-17-1-1,34 0 1,-17 0 15,0 1-15,0-1-1,18 0 1,-1-17 0,1 17-1,0-17 1,-1-1 0,19 1-1,-19 0 1,36-1-1,-35-17 1,17 18 0,0-18-1,-17 0 1,0 0 0,17-18-1,0 18 16,1-35-15,-19 17 0,18-17-1,-17 18 1,0-36 0,-18 17-1,0-17 1,-18 0-1,0 18 1,1 0 0,-36 0-1,35 17 1,-17 0 15,17 18-31</inkml:trace>
  <inkml:trace contextRef="#ctx0" brushRef="#br0" timeOffset="73222.07">25030 8925 0,'0'-35'0,"17"70"94,-17-17-94,0 0 16,18-1-16,-1 1 15,-17-1-15,18 1 0,0 17 16,-1 1 0,1-1-1,0-17 1,-1-1 15,1 1-15</inkml:trace>
  <inkml:trace contextRef="#ctx0" brushRef="#br0" timeOffset="73694.88">25188 8890 0,'-17'35'63,"17"-17"-48,-18 0-15,18-1 16,-35 36-1,17-18 1,0 1 0,1-36-16,-1 35 15,1 18 1,-1-35 0,0-1-1,1 1 16</inkml:trace>
  <inkml:trace contextRef="#ctx0" brushRef="#br0" timeOffset="74104.48">25506 9031 0,'17'-18'15,"1"18"17,0 0-32,-1-17 15,1 17 1,17 0-1,-17 0 1,17-18 0,-17 18-1</inkml:trace>
  <inkml:trace contextRef="#ctx0" brushRef="#br0" timeOffset="74537.09">25964 8784 0,'-17'35'31,"-1"-17"-31,1 0 16,17-1-1,-18 1-15,18 0 16,0-1-1,18 1 1,-1-18 0,-17 18-1,18-18 1,17 17 0,-17-17-16,-1 18 15,19-18 1,-19 0-1</inkml:trace>
  <inkml:trace contextRef="#ctx0" brushRef="#br0" timeOffset="74977.92">26247 8696 0,'-18'53'47,"18"-35"-47,-18-1 0,18 1 15,0 35-15,0-18 16,-17 36 0,-1 34-1,18-52 1,-18 36 0,18-54-1,-17 0 1,17-17-1,0 17 17</inkml:trace>
  <inkml:trace contextRef="#ctx0" brushRef="#br0" timeOffset="75345.03">26529 8925 0,'18'0'0,"-1"0"31,1 0-15,-1 0-1,19 0-15,-19 0 16,1-17 15,0 17-31</inkml:trace>
  <inkml:trace contextRef="#ctx0" brushRef="#br0" timeOffset="75605.35">26564 9066 0,'18'18'15,"-1"-18"1,1 0-16,0 0 15,17 0 1,0 0 0,-17 0-1</inkml:trace>
  <inkml:trace contextRef="#ctx0" brushRef="#br0" timeOffset="76143.27">27199 8837 0,'0'0'0,"-17"35"47,-1 1-31,18-19 0,-18 19-16,1 16 15,-1-34 1,18 35-16,0 0 15,0-18 1,35 1 15,36-19-15,-18-17 0,17-17-1,-34-19 1,-1 1-1,-18 0 1,-17-36 0,0 18-1,-17 36 1,-54-36 15,54 53-31</inkml:trace>
  <inkml:trace contextRef="#ctx0" brushRef="#br0" timeOffset="78151.95">25523 9895 0,'18'0'47,"0"18"-31,-18 0-16,17-18 15,-17 17-15,18 1 16,0 17-1,-18-17-15,17 0 0,19 34 16,-19 19 0,1-53-1,17 17 1,-17-17 0,-18-1-1</inkml:trace>
  <inkml:trace contextRef="#ctx0" brushRef="#br0" timeOffset="78567.86">25788 9931 0,'0'-18'0,"-35"53"62,17-17-46,18 0-16,-17-18 0,-19 53 16,1-1-1,0 19 17,-1-18-17,19-18 1,-1 0-1,0-17 1</inkml:trace>
  <inkml:trace contextRef="#ctx0" brushRef="#br0" timeOffset="79252.83">25506 9648 0,'17'18'15,"1"-18"1,0 18-16,-1-18 31,36 0-15,-35-18 0,0 18-16</inkml:trace>
  <inkml:trace contextRef="#ctx0" brushRef="#br0" timeOffset="79537.32">25612 9560 0,'0'36'31,"0"-19"-31,0 1 16,-18-1-1,18 1 1,0 0-1</inkml:trace>
  <inkml:trace contextRef="#ctx0" brushRef="#br0" timeOffset="79824.47">25912 9490 0,'17'17'16,"1"1"-1,-1 0 1,36-18-1,18 0 1</inkml:trace>
  <inkml:trace contextRef="#ctx0" brushRef="#br0" timeOffset="80068.17">26211 9384 0,'-17'35'0,"17"0"16,0 1 0,-18-1-1,18-17-15,0 17 16,0 0-1,0 18 1,0-35 0</inkml:trace>
  <inkml:trace contextRef="#ctx0" brushRef="#br0" timeOffset="80749.64">26882 9578 0,'35'18'47,"-17"-18"-32,-1 0-15,19 0 16,-19 0 0,1 0-16,-1 0 15,1 0 1</inkml:trace>
  <inkml:trace contextRef="#ctx0" brushRef="#br0" timeOffset="81050.45">26988 9454 0,'-18'18'16,"0"0"-16,18-1 16,0 1-16,0 0 15,0 52 17,0-52-17,0-1 1,0 1-1</inkml:trace>
  <inkml:trace contextRef="#ctx0" brushRef="#br0" timeOffset="81352.55">27217 9419 0,'0'53'0,"0"-35"15,0 17-15,0-17 16,17-1-1,-17 1 1,53 0 0,-35-18-1,0 0-15</inkml:trace>
  <inkml:trace contextRef="#ctx0" brushRef="#br0" timeOffset="81601.48">27464 9419 0,'-36'18'0,"36"-1"16,-17 1-16,17 0 0,0 35 15,-18-18 16,18 0-31,0-17 16,0 17 0,0 0-1</inkml:trace>
  <inkml:trace contextRef="#ctx0" brushRef="#br0" timeOffset="82801.63">25418 9860 0,'53'0'0,"-18"0"16,-18 0-1,1 0 1,88 0 0,0 0-1,17 0 1,-17 0 0,-53 0-16,35 18 15,18-18 1,17 0-1,-34 0 1,-1 0 0,35 17-1,-17-17 1,-18-17 0,18 17-1,-35 17 16,35-17-15,-36 0 0,18 18-1,-35-18 1,35 0 0,-17 18-1,0-18 1,-36 0-1,35 17 17,-52-17-32,17 0 15,1 0 1,-19 0 0,1 0 30</inkml:trace>
  <inkml:trace contextRef="#ctx0" brushRef="#br0" timeOffset="84080.11">26300 10160 0,'35'18'32,"0"-18"-17,-17 0 1,-1 0-1,1 0-15,0 0 32</inkml:trace>
  <inkml:trace contextRef="#ctx0" brushRef="#br0" timeOffset="84312.8">26300 10389 0,'52'0'31,"-34"0"-15,0 0-16,-1 0 15</inkml:trace>
  <inkml:trace contextRef="#ctx0" brushRef="#br0" timeOffset="84831.55">26935 10266 0,'-36'35'15,"19"-17"1,17-1 0,0 1-16,0 0 15,0-1 1,53 19 0,-36-19-1,36 1 1,-35 0-1,17-18 1,-17-18 0</inkml:trace>
  <inkml:trace contextRef="#ctx0" brushRef="#br0" timeOffset="85129.12">27217 10107 0,'-18'53'0,"1"-35"16,17-1-16,0 19 15,-36 69 1,19-34-1,-1 17 17,0-53-17,18 18 1,-17-35 0</inkml:trace>
  <inkml:trace contextRef="#ctx0" brushRef="#br0" timeOffset="89379.65">25312 9931 0,'-18'0'47,"18"17"63,0 1-95,0 0-15,-17-1 16,17 54 0,0-1-1,-18 1 1,18-36-16,-18 36 15,1 17 1,17-35 0,0 0 15,-18 0-15,18-18-1,0 0 1,0-17-1,0 0 1,18-1 0,-1 1-1,1-1 1,52 1 0,1 0-1,17-1 1,36 1-1,-1 0 1,36-1 0,-36 19 15,36-1-15,-53-18-1,53 19 1,-71-19-1,0 1 1,0 0 0,0-1-1,-35-17 1,36 18 0,-54-18-1,35 0 1,-17 0 15,-17 0-15,17 0-1,-36 0 1,1 0 0,-1 0 15,19 0-16,-19-18 1,1 1 0,0-1-1,-18-17 1,17-1 0,1 1 15,-18-18-31,18 36 15,-18-54-15,17 18 16,1-17 0,-1 17-1,-17 0 17,18-18-17,-18 36 1,18-36-1,-18 18 1,17 1 0,-17 16-1,0 19 1,18-19 15,-18 1-31,18 17 16,-18 1-1,0-1 1,17 1 15,-34-1 16,17 0-31,-18 18-1,0-17 1,1 17 0,-19-18-1,-16 18 1,-1-18 0,-18 18-1,1-17 16,17 17-31,-18-18 16,-17 18 0,35 0-1,0 0 17,18 0-32,-1-18 15,-16 18 1,16 0-1,1 0 1,-36 0 0,36-17-1,18 17 1,-54 0 0,36 0-1,-1 0 1,-17-18-1,18 18 1,0 0 0,0 0-1,-18 0 17,17 0-17,19-18 1,-18 18-1,-18 0 1,17 0 0,19-17-1,-36 17 1,18 0 0,-18-18-1,35 18 1,-17-17-1,-36 17 17,36-18-17,17 18 1,-17-18 0,-18 18-1,35 0 1,-17 0-1,17-17 1,1 17 0,-18 0-1,17 0 17,0 0-17,1 0 1,-1 0 15,-17 0 0,17 0 1,18 17 61,-18 1-77,18 0 0,0-1-16,0 1 15,0-1 1,0 19-16,-17-1 31,17 0-31,0 1 16,0-19-1,0 1 1</inkml:trace>
  <inkml:trace contextRef="#ctx0" brushRef="#br0" timeOffset="103597.76">8696 10566 0,'-53'0'31,"106"0"173,-18 0-204,-17 0 15,17 0-15,-17 0 16,17 0-16,-17 0 15,17 0 1,0 0 0,-17 0-1,0 0 1,-1 0 15,1 0 32,-18-18-32,0 0-15,0-17-1,0 18 1,-18-1-1,1 0 1,-19 1 0,19-1-1,-1 0 1,0 18 15,1-17-15,52 52 46,-17-35-46,-1 18-16,19-1 16,-1 1-1,0 0 1,-17-1-1,-1 18 1,1-17 0,-36 17-1,-17 1 1,17-19 0,-17 36-1,18-53 16,-1 18-15,0-1 0</inkml:trace>
  <inkml:trace contextRef="#ctx0" brushRef="#br0" timeOffset="104619.5">9613 10354 0,'18'35'94,"-1"-17"-78,-17 0-16,36 17 15,-1 18 1,0 0 15,-17-36-15,0 19 0,-1-36-16,-17 17 15,18 1 1,-1 0-1,1-1 1,-18 1 15</inkml:trace>
  <inkml:trace contextRef="#ctx0" brushRef="#br0" timeOffset="105377">9807 10372 0,'0'53'109,"-17"-36"-77,17 1-17,-18 0 1,18-1-1,-18 18-15,1 1 32,-1-19-17,0 36 1,1-17 0,-1-19-1,18 1 1,0-1-1</inkml:trace>
  <inkml:trace contextRef="#ctx0" brushRef="#br0" timeOffset="106115.8">10125 10425 0,'-18'0'16,"71"0"93,-18 0-93,-17 0-1,0 0 1,-1 0-1,18 0 1,-35-18 31</inkml:trace>
  <inkml:trace contextRef="#ctx0" brushRef="#br0" timeOffset="106598.18">10107 10601 0,'35'0'47,"-17"0"-32,17 0 1,-17 0 15,0 0-15,-1 0 0,18 0-1,-17 0 16,0-18 1</inkml:trace>
  <inkml:trace contextRef="#ctx0" brushRef="#br0" timeOffset="108331.86">10707 10354 0,'-18'-18'31,"-17"36"16,17-18-31,18 18-16,-17-18 15,-1 35 1,0-17-1,18 17 1,-17 0 0,17-17-1,0 17 1,0-17 0,17-1-1,1 19 16,0-19-15,-1 1 0,1-18-1,0 18 1,-1-18 0,36 0-1,-35 0 1,-1-18-1,19 0 1,-19 1 0,1-1-1,0 0 1,-1-17 0,-17 17-1,18 1 1,-18-1-1,0 1 1,-18-19 0,1 1-1,17 17 1,-36 1 0,19-1-1,-19 0 1,19 18-1,-1-17 1,0 17 0,1 0-1,-18 17 1,-1 1 0,19-18-1,-19 18 16,19-1 1,-1 19-17,18-19 1,-18 1 0,18 0-1,0-1 1,0 18-1,18-17 1,0 17 0,-18-17-1,17 0 1,1-1 0,17-17-1,-17 18 1,17-18 15,0 0-15,-17 0-1,17 0 1,-17 0 0,0 0-1,17-18 1,-17 1-1,-1-1 1,1 0 0,-18 1-1,0-19 17,0 19-32,0-18 15,-18-1 16,1 36-15,-19-17 0,19-1-16</inkml:trace>
  <inkml:trace contextRef="#ctx0" brushRef="#br1" timeOffset="125759.35">13106 10495 0,'-36'35'110,"36"-17"-95,0 0 1,0-1-16,0 19 16,0-1-1,0 18 1,-17 0 0,17-18-1,0 18 1,0-35-1,0 34 1,0-34 31</inkml:trace>
  <inkml:trace contextRef="#ctx0" brushRef="#br1" timeOffset="126464.78">12559 11042 0,'18'0'47,"-1"18"-47,1-18 16,17 0-16,-17 0 0,105 17 16,18 1 15,-105-18-31,105 17 15,17-17 1,1 0 0,-35 0-1,-54 0 1,-35 0 0,18 0-1,-17 0 1,-19 0-1,1 0 17</inkml:trace>
  <inkml:trace contextRef="#ctx0" brushRef="#br1" timeOffset="129245.49">12559 11518 0,'-35'-17'94,"-1"34"-63,36 1-31,-17-1 16,17 1-1,-18 0 1,0 17 0,1-17-1,17-1-15,0 1 16,17 35-1,-17-35 1,18 17 0,0-18-1,-1 1 1,19 17 0,-1-35-1,-17 0 1,17-17 15,0-1-31,-17-17 31,-18 0-15,0-36 0,-18 36-1,0-36 1,-17 18-1,18 36 1,-1-1 0,0 0-1</inkml:trace>
  <inkml:trace contextRef="#ctx0" brushRef="#br1" timeOffset="129664.89">12665 11342 0,'35'0'15,"-17"17"-15,-1 1 0,1 17 16,35 36 15,-36-36-31,1 0 0,17 36 16,-17 17-1,-18 0 17,-18-35-17,1 18 1,-1-18 0,-17-36-1,0-17 1</inkml:trace>
  <inkml:trace contextRef="#ctx0" brushRef="#br1" timeOffset="130202.27">12347 11359 0,'-53'36'16,"36"-19"-16,-1 1 15,18 0-15,-18-1 16,-17 36-16,0 71 31,17-54-15,18 18-1,18 18 1,-1-35 0,19-18-1,17 17 1,-18-52-1,-35 0 1,18-18-16</inkml:trace>
  <inkml:trace contextRef="#ctx0" brushRef="#br1" timeOffset="130819.88">13018 11730 0,'35'0'47,"0"0"-32,0 0 1,-17 0-16,17 18 16,-17-18-16,0 0 15,17 0 16</inkml:trace>
  <inkml:trace contextRef="#ctx0" brushRef="#br1" timeOffset="131186.51">13406 11606 0,'0'0'0,"-18"53"46,18-35-30,0 0 0,0-1-1,18-17 1,-1 18 0,1 0-1,17-1 1,-17-17-1,17 0-15</inkml:trace>
  <inkml:trace contextRef="#ctx0" brushRef="#br1" timeOffset="131494.54">13652 11518 0,'-17'71'63,"17"-54"-63,0 1 16,-18 35-1,18 35 1,-17-17-1,17-54-15,0 36 16,0 0 0,0-35-1,0-1 1</inkml:trace>
  <inkml:trace contextRef="#ctx0" brushRef="#br1" timeOffset="132095.18">14129 11077 0,'17'0'47,"1"0"-31,0 0-1,-1 18 1,1-18-16,17 0 15,1 0 1,-19 0 0</inkml:trace>
  <inkml:trace contextRef="#ctx0" brushRef="#br1" timeOffset="132359.47">14199 11236 0,'18'18'47,"0"-18"-47,17 0 15,-17 0 1,-1 0 0,1 0-1,17 0 1</inkml:trace>
  <inkml:trace contextRef="#ctx0" brushRef="#br1" timeOffset="134000.14">15381 10619 0,'18'35'31,"-1"-17"-31,-17-1 16,0 1-1,0 17 1,18-17-16,-18 17 15,0 36 1,0-36 0,0 0-1,0-17 1,18-1 0</inkml:trace>
  <inkml:trace contextRef="#ctx0" brushRef="#br1" timeOffset="134492.1">15117 11060 0,'-18'17'31,"53"1"-15,-17-18-16,52 0 16,-34 17-16,122-17 31,-34 0-15,-1 18-1,-34-18 1,-1 0-1,-53 0 1,0 0 0,-17 0-1,0-18 1</inkml:trace>
  <inkml:trace contextRef="#ctx0" brushRef="#br1" timeOffset="135981.7">9790 11183 0,'0'0'0,"17"-35"16,-17 17-1,-17 0 1,17 1 0,-36 17-1,19 0 1,-1 17-1,0 36 1,1 18 0,17-18-1,17 0 1,-17 0-16,0 35 16,18-18-1,-18-17 16,18 0-15,-18-17 0,0-19-1</inkml:trace>
  <inkml:trace contextRef="#ctx0" brushRef="#br1" timeOffset="136245.57">9490 11518 0,'0'0'16,"53"-35"-1,-36 35 1,36-18-1,35 18 1,-52 0-16,17-17 16,17 17-1,-52 0 1</inkml:trace>
  <inkml:trace contextRef="#ctx0" brushRef="#br1" timeOffset="136757.1">10248 11095 0,'-35'53'63,"17"-53"-63,18 17 0,-17 19 15,-1-19-15,0 36 32,1 88-17,17-123 1,0 53-1,17 34 1,19-52 0,34 36-1,-52-54 1,35-18 0</inkml:trace>
  <inkml:trace contextRef="#ctx0" brushRef="#br1" timeOffset="137088.97">10548 11060 0,'53'35'0,"-35"-18"0,-1 1 16,36 53 0,18 17-1,-18 35 1,-36-17 0,-17-35-1,0-36-15,0 18 16,-17-18-1,-1 1 1</inkml:trace>
  <inkml:trace contextRef="#ctx0" brushRef="#br1" timeOffset="138512.12">11218 11289 0,'18'18'0,"17"-18"16,-17 0-16,0 0 16,17 0-1,0 0 1,18-18 0,-35 18-1</inkml:trace>
  <inkml:trace contextRef="#ctx0" brushRef="#br1" timeOffset="138797.66">11359 11430 0,'0'0'0,"18"18"32,-18-1-17,18-17-15,17 0 16,-17 0 0,17 0-1,-17 0 1,-1 0-1</inkml:trace>
  <inkml:trace contextRef="#ctx0" brushRef="#br1" timeOffset="153573.91">10460 11307 0,'-18'-18'0,"18"0"47,-17 18-16,17-17 0,-36 17 0,19 17 1,-1 1-17,18 0 1,-18-18 0,18 17-1,-17 18 1,17 1-1,0-19 1,0 19 0,0-19-1,0 19 1,0-1 0,0-18-1,0 1 1,0 0-16,17-1 15,-17 1 1,18 0 15,0-1-15,-1 1 15,-17 0-15,18-18-1,0 0-15,-1 17 16,1-17 15,17 0-15,-17 0 0,-18-17-1,17 17 1,1-18-1,-18 0 1,18 18 0,-1-35 15,-17 17-15,0 1-1,0-1 1,0 0-1,0-17 1,0 0 0,-17 35-1,17-35 1,0 17 0,-18-17-1,18 17 1,-18 0-1,1-17 1,17 18 0,-18-1-1,1 0 1,-1 1 0,0 17 15,-17 0 0</inkml:trace>
  <inkml:trace contextRef="#ctx0" brushRef="#br1" timeOffset="156796.2">14817 11236 0,'53'18'78,"-18"-18"-63,-18-18 17,1 18-1</inkml:trace>
  <inkml:trace contextRef="#ctx0" brushRef="#br1" timeOffset="157363.1">15452 11359 0,'-53'0'0,"53"18"32,-18-18-32,18 18 15,-18-1 1,18 1 0,18 0 15,0-18-16,-1 17 1,1-17 0,0 0 15</inkml:trace>
  <inkml:trace contextRef="#ctx0" brushRef="#br1" timeOffset="157783.79">15558 11324 0,'-18'35'78,"18"-17"-78,0 0 16,0 35-16,0-36 15,0 71 1,-18-17-1,18-18 1,18-18 0,-18 18 15,0-35-31,0-1 16,-18 1-1</inkml:trace>
  <inkml:trace contextRef="#ctx0" brushRef="#br1" timeOffset="158494.1">15311 11254 0,'0'53'47,"-18"-36"-31,18 1-16,0-1 0,0 19 16,-18 17-1,18-18 1,-17 0-1,34-17 17,1-1-17,0 1 1,34-18 0,1 0-1,-17 0 1,-1 18-1,0-18 1,-17 17 0,0-17-1</inkml:trace>
  <inkml:trace contextRef="#ctx0" brushRef="#br1" timeOffset="158878.1">15558 11218 0,'0'0'0,"0"-17"15,-18 52 32,18 0-31,0 18-16,-18 18 16,1 87 15,17-105-16,0-17-15,0 34 16,-18-17-16,18 0 31,0-18-15</inkml:trace>
  <inkml:trace contextRef="#ctx0" brushRef="#br1" timeOffset="191355.58">24412 1993 0,'-17'-35'47,"17"17"-31,0 1 0,0-1-1,0-17-15,0 17 16,0-52-1,0-1 1,0-17 15,0 53-31,0-1 16,0 1 0,0 17-1,0 1 1,0-1-1,-18 0 32,53 18 94,1 18-125,-36 0-16,17-18 0,54 35 15,17 36 1,0 17-1,-35-53 17,0 0-17,-35 1 1,17-1 0,-18-35-1,-17 17 1,18-17-1,0 18 1,-18-53 93,-53 52-30,35 1-79,1-18 15,17 18-15,-36-1 16,-34 36-1,17-17 1,0-19 0,35 1-16,-17-1 15,0 1 1,17 0 0,0-1-1,1-17 1,-1 18 15,1-36 250</inkml:trace>
  <inkml:trace contextRef="#ctx0" brushRef="#br1" timeOffset="192488.55">24589 2152 0,'-18'0'47,"0"-18"-32,1 18 1,-1-17 0,0-1-1,1 18-15,-1-18 16,-17 1-1,-36-19 1,36 1 0,0 18-1,-1-1 1,19 18 0,-1 0-1,18-18 16,18 1-15,17-1 0,18 0-1,-35 1-15,70-19 16,-18 1 0,36-18-1,-35 0 1,-36 18-1,18 0 1,-18 0 0,-17 17-1,17-17 1,-17 17 15,-1 18-15,-17-18-1,-17 89 17,17-53-17,-35 17 1,-54 106 0,1-18-1,35-52 1,18-1-1,17-70-15,1 36 16,-1-1 0</inkml:trace>
  <inkml:trace contextRef="#ctx0" brushRef="#br1" timeOffset="196091.2">21996 2910 0,'17'0'31,"-17"-35"0,0 18-15,-17-1 0,-1 0-16,0 18 31,1 0-31,-18 0 15,-36 36 1,0 52 0,1 18-1,52-18 1,36 35 0,17-88-1,18 18 1,53-17-1,-18-36 1,-35-36 0,-18 19-1</inkml:trace>
  <inkml:trace contextRef="#ctx0" brushRef="#br1" timeOffset="196591.02">22207 2787 0,'0'71'31,"0"-54"-15,0 1-16,0 70 15,-17 53 1,17-53 0,-18 18-1,18-53 17,0 0-17,35-106 16,-35 35-15,36-35 0,-19 18-1,1 0 1,17 70 0,-17-17-1,-18 35 1,17 0-1,-17-18 1,18-17 0,0-1-1</inkml:trace>
  <inkml:trace contextRef="#ctx0" brushRef="#br1" timeOffset="196891.6">22437 3422 0,'35'-53'16,"-17"35"-1,-1-35 1,1 18 0,-18 18-1,-35 52 32,35-18-47,-18 19 16,18-1-1,35 36 17,0-36-32,1-18 15,17-34 1,17-1 15,-52 1-31</inkml:trace>
  <inkml:trace contextRef="#ctx0" brushRef="#br1" timeOffset="197161.71">22913 3228 0,'0'-18'0,"0"36"0,0-53 16,-18 35-16,1 0 31,-19 17-31,19 1 15,-1 35 1,18 0 0,0 0-1,53-36 1,-35-17 0,70-35-1</inkml:trace>
  <inkml:trace contextRef="#ctx0" brushRef="#br1" timeOffset="197622.79">23160 2858 0,'-18'35'0,"18"-18"15,-17 72 1,17-72-16,-36 142 15,36-88 1,-17 34 0,17-52-1,53-88 32,-36 17-47,54-52 16,-18-1-1,17 18 1,-34 18 0,-72 70 15,-17 36-15,18-1-1,35-34 1,18-1-1,17-17 1,0-1-16,18 1 16,0-18-1,-18 18 1</inkml:trace>
  <inkml:trace contextRef="#ctx0" brushRef="#br1" timeOffset="199165.18">23442 3122 0,'18'-18'15,"-54"54"63,19-19-62,-1 1-16,1 0 16,-19-18-16,36 17 15,-35 1 1,0 17-1,-1-17 1,19-1 15,-1-17-15,1 18 0,34 0 93,1-1-109,-1 1 16,1-18-1,17 35 1,1-17-1,-1 17 1,0-17 0,-17-1-1,-1 1 1,1-18 15,0 18-31</inkml:trace>
  <inkml:trace contextRef="#ctx0" brushRef="#br1" timeOffset="200637.74">23954 3422 0,'0'18'0,"17"-71"63,-17 35-63,18 0 0,-18 1 15,18-71 1,-18 35 0,0 35-16,0-35 15,17 35 1,-17 1 0,18 70-1,-1 0 1,1 17-1,35 36 17,-18-53-17,1-35 1,-19-18 0,36-106-1,-35 0 1,35-88-1,-18 88 1,0 36 0,-17 34-1,-18 19 17,0 70-17</inkml:trace>
  <inkml:trace contextRef="#ctx0" brushRef="#br1" timeOffset="201003.75">24624 3140 0,'-18'35'16,"1"-17"-1,17-1 1,0 1-16,-18 0 0,18-1 16,18 36 15,-18-18-31,0-17 16,35 0-16,-17-1 15,52-52 1,-52-18-1,-18 0 1,-36 0 15,-16 36-15,16 17 0,1 0-1</inkml:trace>
  <inkml:trace contextRef="#ctx0" brushRef="#br1" timeOffset="201320.03">25082 2681 0,'0'0'0,"0"-18"15,18 89 16,-18-53-15,-18 88 0,18 35-1,0 35 1,0-88 0,-17 0-1,17-70 1,0 0-1,-35-71 1</inkml:trace>
  <inkml:trace contextRef="#ctx0" brushRef="#br1" timeOffset="201469.81">24906 3104 0,'-18'-17'31,"18"-1"-31,18 1 16,35-1 15,18 0-15,34 18-1,-52 0-15</inkml:trace>
  <inkml:trace contextRef="#ctx0" brushRef="#br1" timeOffset="201824.8">25435 3246 0,'0'0'0,"18"0"0,0-18 16,-1 0-16,1-17 16,17-18-1,-17 35 1,-18 1-1,-53 52 32,35-17-47,1 35 16,-1 0 0,18-18-1,35 35 1,-17-70-1,17 0 1,18-17 0</inkml:trace>
  <inkml:trace contextRef="#ctx0" brushRef="#br1" timeOffset="202120.21">25982 2963 0,'-35'-17'16,"17"34"-16,1-17 16,-1 18-16,0-18 15,18 18-15,-35 17 16,17-17 0,36 34-1,17 19 1,-35-18-1,-35 53 1,17-71 0,-35 0-1,18-17 1,0-18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15.73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20 0,'-1'40,"-8"44,0-12,9-50,0 1,1 0,2-1,0 1,2-1,0 0,1 0,11 23,-16-41,1 0,0 0,0 0,0 0,0-1,1 1,0-1,-1 1,1-1,0 0,1 0,-1 0,0-1,1 1,-1-1,5 2,-5-3,1 1,-1-1,1 0,-1-1,1 1,-1-1,1 1,-1-1,1 0,-1 0,1-1,-1 1,1-1,-1 0,1 1,-1-2,1 1,-1 0,5-3,4-4,11-4,-22 11,0 1,0 0,0 0,0 0,0 0,1 0,-1 0,0 0,0 0,0 0,0 0,0 1,0-1,0 0,0 1,0-1,0 1,0-1,-1 1,1-1,0 1,0 0,1 1,1 1,-2-2,1 1,-1 0,0-1,1 0,-1 1,1-1,0 0,-1 1,1-1,0 0,0 0,-1-1,1 1,0 0,0-1,0 1,0-1,0 1,0-1,0 0,0 0,3 0,9-5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8:05.4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27,'14'0,"17"0,9 0,1-4,-1-2,1 0,-1 2,0 1,-1 1,-3 1,-3 0,2 1,4 1,-1-1,-1 0,-3 0,-8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8:06.00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 1,'-2'21,"0"0,-5 26,-3 16,10-63,0 1,0-1,0 1,-1-1,1 1,0 0,0-1,0 1,0-1,0 1,0-1,0 1,0-1,1 1,-1 0,0-1,0 1,0-1,1 1,-1-1,0 1,0-1,1 1,-1-1,0 1,1-1,-1 0,1 1,-1-1,1 1,0-1,0 0,0 0,0 0,0 0,0-1,1 1,-1-1,0 1,0 0,0-1,0 0,-1 1,1-1,0 0,1-1,32-35,-32 35,7-10,1 0,1 1,0 0,0 1,18-12,-26 20,2-1,-1 1,0 0,0 0,1 1,-1-1,1 1,-1 0,1 0,-1 0,1 1,0 0,-1-1,1 2,0-1,-1 1,1-1,0 1,-1 0,1 1,5 2,-4-1,0 0,-1 0,1 0,-1 1,0 0,0 0,-1 0,1 1,-1-1,0 1,0 0,0 1,-1-1,1 1,-2-1,5 11,-2-2,-1 0,-1 1,0-1,-1 1,0 0,-1 15,-1-5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8:04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700 0,'-2'14,"0"0,-1 1,0-1,-1-1,-1 1,-11 24,9-23,-76 171,-163 266,142-296,64-77,30-56,-2-1,-15 24,27-44,-1-1,0 1,0-1,0 0,0 1,0-1,0 0,0 0,0 1,-1-1,1 0,0 0,-1-1,1 1,-1 0,1 0,-1-1,1 1,-1-1,1 1,-1-1,1 0,-1 1,0-1,1 0,-1 0,0 0,1 0,-1-1,0 1,1 0,-1-1,1 1,-1-1,1 1,-1-1,1 0,-1 0,1 1,0-1,-1 0,1-1,0 1,0 0,-3-3,-2-2,1-1,-1-1,1 1,0-1,1 0,0 0,-4-10,5 10,-3-9,0 1,-5-26,11 42,0-1,-1 0,1 0,0 0,0 1,0-1,0 0,0 0,0 0,0 1,0-1,0 0,0 0,1 0,-1 1,0-1,0 0,1 0,-1 1,1-1,-1 0,2-1,-2 2,1 0,-1 0,1 0,0-1,-1 1,1 0,0 0,-1 0,1 0,0 0,-1 1,1-1,0 0,-1 0,1 0,0 0,-1 1,1-1,0 0,0 1,4 2,-1 0,0 0,0 0,0 1,-1-1,5 5,-2 3,0-1,0 1,-1 0,4 11,-6-11,2-1,-1 1,1-1,1-1,8 12,-12-18,0-1,1 1,-1-1,1 0,-1 0,1 0,0-1,0 1,0-1,0 1,0-1,0 0,0 0,0 0,0 0,0-1,1 0,-1 1,0-1,0 0,1 0,4-1,13-4,-1-1,0 0,0-2,0 0,27-16,-10 6,-19 9,8-2,-1-2,0-1,-1-1,25-19,-35 21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8:06.6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419 119,'0'-5,"1"1,-1 0,1 0,0 0,0 0,2-5,-1 7,-1-1,0 1,-1-1,1 0,0 1,-1-1,1 0,-1 0,0 1,0-1,0 0,0 0,-1 0,1 1,-2-6,1 6,0 0,0 0,0 0,0 0,0 0,0 1,-1-1,1 0,-1 1,1-1,-1 1,0-1,0 1,1 0,-1-1,0 1,-3-1,1 1,0-1,-1 1,1 0,0 1,0-1,-1 1,1 0,-7 0,-1 2,1 0,0 0,0 1,0 0,0 1,-11 6,1 2,1 0,1 2,-29 25,15-11,19-17,2 1,-1 0,1 0,1 1,1 0,-18 30,24-36,0 0,1 1,0-1,0 1,1 0,0 0,0 0,1 0,0 0,0 0,1 0,0 0,1 0,0 1,0-1,3 12,1-7,0 1,1-1,1 0,0-1,0 1,1-2,1 1,0-1,0 0,1-1,1 0,-1 0,2-1,-1-1,1 0,0-1,1 0,0 0,0-2,1 0,-1 0,1-1,0-1,0 0,0-1,17 1,-13-2,1 0,-1-1,1 0,-1-2,0 0,0-1,1-1,24-9,-20 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8:07.14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215 23,'-1'-1,"1"0,0 0,0 0,-1 0,1-1,-1 1,1 0,-1 0,1 1,-1-1,0 0,1 0,-1 0,0 0,0 0,0 1,0-1,1 0,-1 1,0-1,0 1,0-1,0 1,0-1,-1 1,1 0,0-1,0 1,0 0,0 0,0 0,0 0,0 0,-2 0,-4 0,1 0,0 0,0 1,-11 2,9 0,0 0,0 1,0 0,1 0,0 1,0-1,0 2,1-1,-1 1,1 0,1 0,-1 0,1 1,0 0,0 0,-4 10,4-8,1 0,1 0,-1 0,1 0,1 0,-1 0,2 1,-1 0,1-1,1 1,0-1,0 1,1 0,2 11,-3-19,1 0,-1 0,0 0,1 0,0 0,-1 0,1 0,0-1,0 1,0 0,0 0,0-1,1 1,-1 0,0-1,1 1,-1-1,1 0,0 1,-1-1,1 0,0 0,0 0,0 0,-1-1,1 1,0 0,0-1,0 1,0-1,1 0,-1 0,0 1,0-1,0-1,0 1,0 0,0 0,0-1,0 1,0-1,0 0,0 0,3-1,3-2,0 0,-1-1,1 0,-1 0,0 0,0-1,-1 0,0 0,9-11,-1-7,-10 18,-1 0,1 1,0-1,0 1,8-8,-11 11,1 1,-1 0,1 0,-1 1,1-1,-1 0,1 1,0-1,-1 0,1 1,0 0,-1-1,1 1,0 0,-1 0,1 0,0 0,0 0,-1 0,1 1,0-1,-1 1,1-1,0 1,-1-1,4 3,16 8,-1 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8:07.50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77 0,'-9'9,"-3"8,1 9,2 6,2 1,3 0,2-2,1-1,1-1,1 3,-1 1,1-1,-6-1,0-2,-1 0,1-2,2-5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8:07.89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158 45,'0'-12,"1"12,-1-1,0 0,0 0,0 0,1 0,-1 0,0 0,0 0,0 0,0 0,-1 0,1 0,0 0,0 0,-1 0,1 0,0 0,-1 0,1 0,-1 0,1 1,-1-1,0 0,1 0,-1 1,0-1,1 0,-1 1,0-1,0 0,0 1,0-1,1 1,-1 0,0-1,-2 1,0-1,-1 0,0 0,0 1,1-1,-1 1,0 0,0 1,0-1,0 1,1-1,-1 1,0 0,1 0,-1 1,1-1,-1 1,1 0,-1 0,1 0,0 0,0 0,0 1,1 0,-4 3,0-1,1 1,0-1,1 1,-1 0,1 1,1-1,-1 1,1 0,0-1,0 1,-2 13,4-16,1 1,-1-1,1 1,0-1,1 1,-1-1,1 0,0 1,0-1,0 0,1 1,-1-1,1 0,3 6,-1-4,0-1,1 0,-1 1,1-2,0 1,0 0,0-1,11 6,-3-3,0 0,0-1,0-1,1 0,0-1,0-1,0 0,20 2,-10-4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02.9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72,'13'-5,"10"-1,5-4,2-1,1 2,-1 3,-1 2,0-3,-2-1,-4 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04.94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1,'1'46,"1"0,2 1,2-1,17 62,-17-84,0-1,0-1,1 0,2-1,0 1,17 28,-20-40,1-1,0 0,0 0,1 0,12 10,-18-17,1 0,0 0,0 0,0 0,0 0,1-1,-1 0,0 1,1-1,-1 0,0-1,1 1,0-1,-1 1,1-1,-1 0,1 0,-1-1,1 1,-1-1,6-1,-2-1,1-1,-1 1,0-1,0 0,0-1,0 0,-1 0,0 0,0-1,-1 0,1 0,-1 0,0-1,-1 0,0 0,0 0,0 0,-1-1,3-10,4-14,-1-1,-2 0,4-41,-11 73,4-31,0 0,-2-1,-4-54,-2 79,-1 12,-2 15,6-2,1 0,0 0,1 0,5 25,2 18,-7-35,1-1,1 0,1 0,13 40,-8-41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05.6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197 17,'0'0,"0"-1,0 1,0-1,0 0,0 1,0-1,-1 0,1 1,0-1,0 0,0 1,-1-1,1 1,0-1,-1 0,1 1,-1-1,1 1,0-1,-1 1,1-1,-1 1,1 0,-1-1,0 1,1 0,-1-1,1 1,-1 0,0-1,-2 1,1-1,0 1,-1 0,1 0,-1 0,1 0,0 1,-1-1,-1 1,-5 1,1 1,-1 0,-14 7,13-2,0 0,0 0,1 1,0 0,1 0,0 1,0 0,1 1,0 0,1 0,-8 20,13-28,0 1,0-1,0 0,1 1,0-1,-1 0,1 1,0-1,1 0,-1 1,0-1,1 0,0 1,0-1,0 0,0 0,1 0,-1 0,1 0,-1 0,1 0,0 0,0-1,1 1,-1-1,0 1,1-1,0 0,3 2,9 6,0 0,1-1,1-1,21 7,-12-4,-15-6,-1 0,-1 1,1 0,-1 1,0 0,0 0,-1 0,0 1,0 1,12 16,-17-20,-1-1,1 0,-1 1,0-1,0 1,0 0,-1 0,0 0,0-1,0 1,0 0,-1 0,0 1,0-1,0 0,-1 0,1 0,-1 0,-1-1,1 1,-1 0,1 0,-1-1,-1 1,1-1,-5 7,3-6,0 1,-1-1,0 0,0 0,0 0,-11 6,-7 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16.12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67 16,'-7'8,"0"0,1 0,0 0,0 1,1 0,0 0,1 0,0 1,1-1,0 1,-4 18,6-21,0-1,0 1,1-1,-1 1,1-1,1 1,-1-1,1 1,0-1,1 1,0-1,0 0,0 0,1 0,-1 0,1 0,1 0,-1-1,6 7,-7-10,0 0,0 0,0 0,0 0,1-1,-1 1,1-1,-1 1,1-1,-1 0,1 0,0 0,-1 0,1 0,0-1,0 1,0-1,0 0,-1 0,1 0,0 0,0 0,0-1,0 1,-1-1,1 0,0 1,0-1,-1-1,1 1,-1 0,1-1,-1 1,3-3,2-1,-2 0,1-1,0 1,-1-1,0 0,-1 0,1-1,-1 0,0 1,-1-1,5-13,-5 13,-1-1,0 0,-1 0,0 0,0 0,0 0,-1 0,0 0,-1 0,0 0,0 0,-1 0,0 0,0 0,-1 0,1 1,-2-1,1 1,-8-10,-11-11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06.1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107 230,'27'-22,"-22"18,0 0,0 0,0 0,-1 0,0-1,0 0,4-5,-3 1,0 0,-1 0,0 0,-1 0,0-1,-1 1,0-1,2-12,-4 18,0 1,0 0,0-1,-1 1,1-1,-1 1,1 0,-1-1,0 1,-1 0,-2-6,3 7,-1 0,1 0,-1 0,0 0,1 1,-1-1,0 1,0-1,0 1,0 0,0 0,-1 0,1 0,0 0,0 0,-1 1,1-1,-5 0,4 1,-1-1,0 1,0 0,1 1,-1-1,0 1,1-1,-1 1,1 0,-1 1,1-1,-1 0,-4 4,2-1,0 0,1 0,0 1,-1-1,1 1,-7 11,5-7,0 1,2-1,-1 2,1-1,0 1,1-1,1 1,-5 18,7-19,0 0,0 0,0 1,2-1,-1 0,1 0,1 0,-1 0,5 12,-3-15,0 0,1 0,-1 0,1 0,1-1,-1 0,1 1,0-2,0 1,1-1,0 1,10 6,-6-5,1-1,0 0,0 0,0-1,1-1,0 0,0 0,0-1,0-1,0 0,0-1,1 0,-1-1,1 0,-1-1,0 0,1-1,-1 0,0-1,22-9,-11 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07.7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27,'0'19,"1"-1,1 1,1-1,0 1,1-1,1 0,1 0,1-1,0 1,1-2,1 1,16 23,-23-37,1 0,-1 0,1-1,-1 1,1-1,0 1,0-1,0 0,0 0,0-1,1 1,-1 0,1-1,-1 0,1 0,-1 0,1 0,-1-1,1 1,0-1,0 0,-1 0,1 0,0-1,-1 1,1-1,-1 0,1 0,-1 0,7-3,-5 1,1 0,-1 0,0 0,0-1,-1 0,1 0,-1 0,0-1,0 1,0-1,-1 0,1 0,-1-1,0 1,-1 0,1-1,-1 0,1-6,3-8,-2-1,0 0,-1 0,-2 0,0 0,-2-30,0 48,0-1,1 0,0 0,0 0,0 0,1 0,0-4,-1 7,0 1,0 0,0 0,1 0,-1-1,0 1,0 0,0 0,0-1,0 1,0 0,1 0,-1 0,0-1,0 1,0 0,0 0,1 0,-1 0,0 0,0-1,1 1,-1 0,0 0,0 0,1 0,-1 0,0 0,0 0,1 0,-1 0,0 0,0 0,1 0,-1 0,0 0,0 0,1 0,0 1,1 0,-1 0,0 0,1 0,-1 0,0 0,0 1,0-1,0 0,2 3,20 33,24 48,-23-38,-2-5,-2 0,-2 2,25 90,-38-114,-1-5,0 1,-1 0,0 1,-1-1,-1 0,-1 1,-2 25,-1-22,-1 0,-10 31,11-44,0 0,0 0,-1 0,0-1,0 1,0-1,-1 0,0 0,-1-1,-6 7,4-6,1 0,-2 0,1-1,-1 0,-15 7,20-10,-1-1,1 1,-1-1,0 0,0-1,1 1,-1-1,0 0,0 0,0 0,0-1,1 0,-9-2,-9-6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08.1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32 0,'-6'14,"1"0,0 0,1 0,0 1,1-1,1 1,1 0,0 19,1-23,0 0,1 0,1 0,-1 0,2 0,0 0,0-1,1 1,0-1,1 0,9 16,-12-23,1 0,-1 0,1 1,0-2,0 1,0 0,0 0,1-1,-1 0,1 0,-1 0,1 0,0 0,0-1,0 0,0 0,0 0,0 0,0 0,0-1,0 0,0 0,0 0,0 0,0-1,0 1,0-1,0 0,7-3,-6 2,0 0,1-1,-1 1,0-1,-1-1,1 1,-1-1,1 0,-1 0,0 0,0 0,-1-1,1 1,-1-1,0 0,-1 0,1-1,-1 1,0 0,3-10,-4 8,0 1,0-1,0 1,-1-1,0 1,-1-1,1 1,-1-1,0 0,-1 1,1 0,-1-1,-1 1,1 0,-1 0,0 0,-1 1,1-1,-1 1,0-1,0 1,-1 1,1-1,-1 1,0-1,-1 1,1 1,-1-1,1 1,-1 0,0 0,-8-2,-15-1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08.6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1,'0'31,"9"60,-6-75,0-1,2 1,-1-1,2-1,12 26,-16-37,-1 0,1 0,0 0,0 0,0-1,0 1,0 0,1-1,-1 0,1 0,0 1,0-2,0 1,-1 0,2 0,-1-1,0 0,0 0,0 0,1 0,-1 0,0 0,1-1,-1 0,1 0,-1 0,1 0,-1 0,0-1,1 1,-1-1,0 0,6-2,-3 1,-1-1,0 0,1 0,-1-1,0 1,0-1,-1 0,1 0,-1-1,0 1,0-1,0 0,-1 0,0-1,0 1,0 0,-1-1,3-7,2-34,-2 13,-5 34,0-1,0 1,0-1,0 0,0 1,0-1,0 1,0-1,0 0,1 1,-1-1,0 1,0-1,1 1,-1-1,0 1,1-1,-1 1,0-1,1 1,-1-1,1 1,-1 0,1-1,-1 1,1 0,-1-1,1 1,-1 0,1 0,0-1,-1 1,1 0,-1 0,1 0,-1 0,1 0,0 0,-1 0,1 0,0 0,-1 0,1 0,-1 0,1 0,-1 1,1-1,0 0,-1 0,1 1,-1-1,1 0,-1 1,1-1,2 3,0-1,0 1,0 0,-1 0,1 0,-1 0,3 4,36 63,-27-50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09.53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264 156,'1'-13,"-2"1,0-1,0 0,-1 1,-1-1,-7-20,9 30,0 0,0 1,0-1,-1 1,1-1,-1 1,1-1,-1 1,0 0,0 0,0 0,0 0,-1 0,1 0,0 1,-1-1,1 1,-1 0,0-1,1 1,-1 0,0 1,0-1,0 0,0 1,1 0,-1-1,0 1,0 0,0 1,0-1,0 0,0 1,-4 1,0 0,0 1,1 0,0 0,0 1,0 0,0 0,0 0,1 0,0 1,0 0,-6 8,1-2,2 1,-1 0,2 1,-11 20,12-19,0 1,1 0,1 0,0 0,1 1,0-1,0 22,3-29,0-1,1 1,0-1,0 1,1-1,0 1,0-1,0 0,1 0,0 0,1 0,-1 0,1-1,1 0,-1 0,1 0,7 7,-6-7,0-1,0 1,0-1,1-1,0 1,0-1,0 0,0-1,1 1,-1-2,1 1,0-1,0 0,0 0,0-1,0 0,0-1,0 0,0 0,0-1,0 0,0 0,0-1,0 0,0 0,9-4,6-6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10.17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294 34,'0'-1,"0"0,0 0,0 0,-1 0,1-1,0 1,-1 0,1 0,0 0,-1 0,1 0,-1 0,0 0,1 1,-1-1,0 0,1 0,-1 0,0 1,0-1,-1-1,0 1,-1-1,0 1,1 0,-1 0,0 0,0 0,-5-1,-2 1,0 1,0-1,-18 3,19-1,0 1,0 0,0 1,0 0,0 0,0 1,1 0,0 0,0 1,0 0,0 1,1 0,0 0,0 0,1 1,-8 10,7-9,1 1,1 0,-1 0,2 1,-1-1,1 1,1 0,0 0,0 1,1-1,0 1,1-1,0 1,1 13,0-20,0-1,0 1,1-1,0 1,0-1,0 0,0 1,0-1,1 0,-1 0,1 0,0 0,0 0,0 0,0 0,1-1,-1 1,1-1,-1 0,1 0,0 0,0 0,4 2,-3-2,0-1,0 1,0-1,0 0,1 0,-1-1,0 1,0-1,1 0,-1 0,0-1,1 1,-1-1,0 0,0 0,1 0,-1-1,6-2,30-22,-31 19,1 0,-1 1,1 1,14-7,-21 11,-1 0,1 1,0-1,0 0,0 1,-1 0,1-1,0 1,0 1,0-1,0 0,-1 0,1 1,0 0,0 0,-1-1,1 2,0-1,-1 0,1 0,3 4,11 10,-2 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10.62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1,'2'41,"9"57,2 19,0 13,1 20,-12-120,9 45,0-3,-9-48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11.07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157 70,'3'-4,"1"1,-1-1,0 0,0-1,-1 1,1 0,3-10,-6 13,1 0,-1 0,0 1,0-1,0 0,0 0,0 0,1 0,-2 0,1 0,0 0,0 0,0 0,0 0,-1 0,1 0,0 0,-1 1,0-2,1 1,-1 0,0 0,0 0,0 1,0-1,0 1,-1-1,1 0,0 1,0 0,0-1,0 1,-1 0,1 0,0-1,0 1,0 0,-1 0,-1 1,-3-1,0 1,0 0,0 1,0-1,0 1,0 0,1 1,-1-1,0 1,1 1,0-1,0 1,0-1,0 1,1 1,-1-1,1 1,0-1,-6 11,4-5,0-1,0 1,1 0,1 1,0-1,0 1,1 0,0 0,1 0,-2 14,4-17,0-1,0 0,1 0,0 1,0-1,1 0,0 0,0 0,1 0,0 0,0-1,0 1,1-1,0 0,0 0,1 0,-1 0,1-1,1 0,-1 0,1 0,0-1,0 1,0-1,8 3,-3-2,0 0,0-1,1 0,0 0,0-2,0 1,0-1,0-1,0 0,0-1,0-1,1 0,-1 0,17-5,-6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12.1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0,'26'60,"-18"-37,2-1,0-1,25 37,-32-54,-1-1,1 0,0 0,0 0,0-1,1 1,-1-1,1 1,-1-1,1 0,0-1,0 1,0-1,0 1,0-1,0 0,0-1,0 1,0-1,1 0,-1 0,0 0,0 0,0-1,0 0,0 0,0 0,0 0,0 0,0-1,0 0,0 0,-1 0,1 0,-1-1,1 1,-1-1,0 0,4-4,-2 2,-2 1,0 0,0 1,1 0,-1-1,1 1,5-3,-8 6,0-1,1 1,-1-1,0 1,1 0,-1-1,0 1,1 0,-1 0,1 0,-1 0,0 0,1 0,-1 0,0 1,1-1,-1 0,0 1,1-1,-1 1,0 0,0-1,1 1,-1 0,0 0,2 1,1 2,35 23,-15-16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12.44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0,'6'6,"-1"1,0-1,0 1,0 0,-1 1,5 11,15 51,-14-40,6 26,-4 1,12 110,-16 143,-9-220,1-64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16.58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0,'3'4,"0"0,0 0,0 0,0 0,-1 1,0-1,0 1,0-1,0 1,-1 0,1 7,1 8,1 31,-2-12,-1-32,0-1,1 1,-1-1,1 0,0 1,1-1,-1 0,4 5,-5-9,0-1,0 0,0 0,0 0,0 0,0 0,0 0,0 0,0 0,1 0,-1 0,0-1,0 1,1-1,-1 1,3 0,-2-1,0 0,-1 0,1 0,0 0,0-1,-1 1,1 0,0-1,-1 0,1 1,-1-1,1 0,0 0,-1 0,0 0,1 0,1-2,13-12,-2 0,24-32,-23 27,28-28,-37 42,0 1,0 0,1 0,-1 1,1-1,0 2,0-1,1 1,8-3,-13 5,1 0,0 1,0-1,0 1,-1 0,1 0,0 0,0 1,0-1,0 1,-1 0,1 0,0 0,-1 0,1 1,-1 0,1-1,-1 1,0 0,0 1,0-1,0 1,0-1,0 1,-1 0,1 0,-1 0,0 0,3 5,1 2,0 1,-1 0,0 0,-1 0,0 1,-1-1,0 1,1 13,-1 48,-3-41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13.35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130 0,'-19'36,"-29"39,39-61,1 0,0 0,1 0,0 1,2 0,-7 23,10-31,0 1,1-1,0 1,1-1,-1 1,1-1,1 1,-1-1,1 0,1 1,-1-1,1 0,1 1,-1-1,8 13,-8-17,1 1,-1-1,1 1,0-1,0 0,0 0,1-1,-1 1,1-1,-1 1,1-1,0 0,0 0,0-1,0 1,5 0,-3-1,1 0,-1 0,0-1,1 1,-1-1,0-1,1 0,-1 0,0 0,10-3,-10 2,0-1,0 1,0-1,0-1,0 1,-1-1,1 0,-1 0,0 0,5-6,-7 7,-1-1,1 1,0-1,-1 0,0 1,0-1,0 0,-1-1,1 1,-1 0,0 0,0-1,0 1,-1 0,1-8,-3-2,0-1,0 1,-1 0,-1 0,-8-20,11 32,2 5,4 16,11 25,11 15,-14-33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13.81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116 1,'1'34,"10"50,0 9,3 54,2 51,-14-174,5 29,0-2,-7-48,0-1,0 1,0 0,0-1,0 1,-1-1,1 1,-3 5,3-8,0 1,0-1,-1 1,1-1,-1 1,1-1,0 1,-1-1,1 0,-1 1,1-1,-1 1,1-1,-1 0,0 0,1 1,-1-1,1 0,-1 0,0 0,1 1,-1-1,1 0,-1 0,0 0,1 0,-1 0,0 0,1 0,-1-1,1 1,-1 0,0 0,1 0,-1-1,1 1,-1 0,1-1,-1 1,1 0,-1-1,1 1,-1-1,0 0,-7-4,1-1,0 0,0-1,0 1,1-2,0 1,-7-10,-33-63,20 30,22 44,0-1,1 1,0-1,-5-14,8 20,0-1,-1 1,1-1,0 1,0-1,0 0,0 1,0-1,0 1,0-1,0 1,1-1,-1 1,1-1,-1 1,1-1,0 1,-1-1,1 1,0 0,0 0,0-1,0 1,0 0,0 0,0 0,1 0,-1 0,2-1,4-1,-1 0,1 0,0 1,0 0,0 0,0 1,0 0,12-1,63 4,-47 0,132 2,-134-4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14.1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43 0,'0'5,"-1"1,-1-1,1 0,-1 1,0-1,0 0,-1 0,-3 5,-6 14,10-17,0 0,0-1,0 1,1 0,0 0,0 0,1 0,0 0,0 0,0 0,1 0,0 0,3 9,-2-12,-1-1,0 0,1 0,-1 0,1 0,0 0,0-1,0 1,1 0,-1-1,1 0,-1 1,1-1,0 0,0 0,0-1,0 1,0-1,0 1,0-1,0 0,1 0,-1 0,0-1,1 1,-1-1,0 0,1 0,5 0,0-1,0 0,-1 0,1-1,0 0,0 0,-1-1,0-1,1 1,-1-1,0 0,-1-1,14-10,-18 12,1 0,-1 0,0 0,-1 0,1 0,0-1,-1 0,0 1,0-1,0 0,0 0,-1 0,1 0,-1 0,0 0,0-1,-1 1,1 0,-1 0,0-1,0 1,0 0,-1-1,1 1,-1 0,0 0,-1 0,-1-6,1 5,-1 0,1 1,-1-1,0 0,-1 1,1-1,-1 1,0 0,-5-4,-12-7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14.4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14 420,'-3'-11,"0"1,1-1,0 1,0-1,1 0,0 0,1 0,1 1,-1-1,2 0,-1 0,2 1,-1-1,1 1,7-14,-4 12,0 0,1 0,1 0,0 1,1 0,0 0,1 1,0 1,0 0,1 0,18-11,3 2,1 2,0 2,1 1,1 1,39-7,-52 13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16.70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0,'10'5,"6"5,2 6,1 1,-2 0,1 4,1 1,2 3,-2 0,0 2,1-1,-3 1,1-4,-3-2,-4 0,-4-4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17.7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613 35,'-4'-1,"0"0,0 1,0-1,1 0,-1-1,-5-1,-12-5,-7 2,-1 1,1 2,-1 1,0 1,0 1,-51 7,62-4,0 1,0 0,0 1,1 1,0 1,0 1,1 0,0 1,0 0,1 2,-25 21,31-23,1 1,0 0,1 0,0 1,1 0,0 1,0-1,1 1,1 0,0 0,1 1,0-1,1 1,0-1,1 1,0 0,1 0,1-1,0 1,0 0,1-1,7 20,-8-28,0-1,0 0,0 0,1 0,-1 0,1 0,0-1,0 1,0 0,1-1,-1 0,0 1,1-1,-1 0,1 0,0 0,0-1,0 1,0-1,3 2,-2-2,0-1,0 1,0-1,0 0,0 0,0 0,0 0,0-1,0 0,0 0,-1 0,1 0,0 0,0-1,-1 0,6-3,0 0,0-2,-1 1,1-1,-2 0,1-1,-1 1,0-2,10-14,1-6,18-43,-27 54,-7 13,0 0,1 1,-1 0,1-1,0 1,0 0,8-7,-10 11,0-1,-1 1,1-1,0 1,0-1,0 1,0-1,0 1,0 0,0-1,0 1,0 0,0 0,0 0,0 0,0 0,0 0,1 0,0 1,-1-1,1 1,-1-1,1 1,-1 0,0 0,1 0,-1 0,0 0,0 0,0 0,0 0,0 1,0-1,1 3,39 65,-26-50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18.2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23,'1'75,"-1"-75,0 1,0-1,0 1,0-1,0 1,0-1,0 1,0-1,0 1,0-1,0 0,0 1,1-1,-1 1,0-1,0 1,1-1,-1 0,0 1,1-1,-1 1,0-1,1 0,-1 1,0-1,1 0,-1 0,1 1,0-1,0 0,0-1,-1 1,1 0,0 0,0-1,-1 1,1-1,0 1,-1 0,1-1,-1 1,1-1,-1 1,1-1,0 0,22-33,-20 29,-2 3,4-5,0-1,0 1,1 0,-1 0,11-9,-15 15,1 0,-1 0,0 0,0 1,1-1,-1 0,0 1,1-1,-1 1,0-1,1 1,-1 0,1-1,-1 1,1 0,-1 0,0 0,1 0,-1 0,1 0,-1 1,1-1,-1 0,1 1,-1-1,0 1,1 0,-1-1,0 1,0 0,1 0,-1 0,0 0,0 0,0 0,0 0,0 0,0 0,-1 0,1 1,0-1,1 3,4 7,0 0,-1 1,-1 0,0 0,3 13,-3-11,0 0,1-1,10 22,-13-31,1 0,-1-1,1 1,0 0,1-1,-1 1,0-1,1 0,0 0,-1-1,1 1,0-1,1 0,-1 0,6 2,-2-2,0 1,1-2,-1 1,0-1,1-1,-1 0,1 0,-1 0,1-1,13-3,1-3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18.85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131 375,'-1'-1,"0"0,-1 0,1 1,0-1,-1 1,1-1,0 1,-1 0,1 0,0-1,-1 1,1 0,-1 0,1 0,0 0,-1 1,1-1,-1 0,1 1,0-1,-1 0,1 1,0 0,0-1,-1 1,1 0,0-1,0 1,-1 1,-4 2,1 0,0 0,0 0,1 0,-6 7,3-1,0 0,1 1,0 0,1 0,0 0,1 0,0 1,-4 21,7-26,0 0,0 0,1 1,0-1,0 0,0 0,1 0,0 0,1 0,0 0,0 0,0 0,1 0,0-1,0 0,6 9,-8-13,1 0,-1 0,1 0,0 0,0 0,-1-1,1 1,0-1,0 1,0-1,1 0,-1 0,0 0,0 0,1 0,-1 0,0 0,1-1,3 1,-2-1,-1-1,1 1,-1-1,1 0,-1 1,0-1,0-1,1 1,-1-1,0 1,0-1,4-3,2-2,-1 0,0 0,-1-1,1-1,-1 1,-1-1,11-18,-8 6,0 0,-1 0,-1-1,6-36,6-91,-17 128,7-223,-9 220,0 24,0 0,0 0,0 0,0 0,0 0,0 0,1 0,-1 0,0 0,0 1,0-1,0 0,0 0,0 0,0 0,0 0,0 0,0 0,0 0,0 0,1 0,-1 0,0 0,0 0,0-1,0 1,0 0,0 0,0 0,0 0,0 0,0 0,0 0,0 0,0 0,1 0,-1 0,0 0,0 0,0 0,0 0,0 0,0 0,0 0,0-1,0 1,0 0,0 0,0 0,0 0,0 0,0 0,0 0,0 0,0 0,0 0,0 0,0 0,0-1,0 1,0 0,0 0,0 0,4 9,3 15,74 373,-81-396,5 22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19.4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105 1,'0'0,"0"0,-1 0,1 1,-1-1,1 1,-1-1,1 1,0-1,-1 0,1 1,0-1,0 1,-1-1,1 1,0 0,0-1,0 1,0-1,-1 1,1-1,0 1,0-1,0 1,0 0,0-1,1 1,-1 22,0-18,-12 240,-22 1,11-92,10-81,7-46,2-1,0 0,1 40,3-64,0 0,0 0,0 0,0 0,1 0,-1 0,1 0,-1 0,1 0,0 0,0 0,-1 0,2 0,-1-1,0 1,0 0,0-1,1 1,-1-1,1 0,-1 1,1-1,0 0,-1 0,1 0,0 0,0 0,0 0,0-1,0 1,0-1,0 1,0-1,0 1,2-1,7 0,1 0,-1-1,1-1,-1 1,12-5,-5 2,102-15,56-13,-150 25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19.8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266 127,'12'-52,"-12"49,0 0,0 0,0 0,0 0,-1 0,0 0,1 0,-1 0,0 0,0 0,0 1,-1-1,1 0,-1 1,0-1,1 1,-1 0,0-1,0 1,-1 0,1 0,0 0,-1 1,1-1,-1 0,1 1,-1 0,0-1,0 1,1 0,-1 1,0-1,0 0,0 1,0 0,0-1,0 1,-6 1,0 0,1 1,-1 0,1 1,-1 0,1 0,0 1,0 0,1 0,-1 1,1 0,0 0,0 0,0 1,1 0,0 1,0-1,1 1,-9 15,6-10,1 0,1 0,0 1,1 0,0 0,1 1,1-1,0 1,1-1,0 1,0 18,2-28,0 0,1 1,-1-1,1 0,-1 0,1 0,1 0,-1 0,0 0,1 0,0 0,0 0,0-1,0 1,5 4,-5-6,0-1,1 1,0 0,-1-1,1 1,0-1,0 0,0 0,0 0,0 0,0 0,0-1,0 0,0 1,1-1,-1 0,0 0,0-1,0 1,6-2,-1 0,1-1,0 1,-1-2,0 1,1-1,-1 0,12-10,-1 1,28-31,-44 42,-1-1,1 1,-1 0,1 0,0 0,0 0,0 0,0 1,0-1,1 1,-1 0,5-2,10 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16.97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175 1,'-6'0,"-8"0,-7 5,-6 9,1 7,11 7,14 3,8 4,8-5,1-2,-1 1,-4 1,-10 1,-10 2,-10-5,-8-7,-11-14,2-7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20.3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128 1,'-18'63,"3"1,-8 81,14-85,-1 10,-32 167,32-187,10-50,0 1,0-1,0 0,0 0,-1 0,1 1,0-1,0 0,0 0,0 0,0 1,0-1,0 0,0 0,1 1,-1-1,0 0,0 0,0 0,0 1,0-1,0 0,0 0,0 0,1 1,-1-1,0 0,0 0,0 0,0 0,0 0,1 1,-1-1,0 0,0 0,1 0,7-4,10-13,-16 16,4-5,1-1,1 2,-1-1,1 1,0 0,0 0,0 1,1 0,-1 1,1 0,0 0,0 1,0 0,1 0,16 0,-14 2,1 1,0 0,-1 0,1 1,-1 1,0 0,0 1,0 0,0 1,-1 1,15 8,-21-11,0 0,-1 0,1 1,-1-1,0 1,0 0,0 0,-1 0,1 1,-1-1,0 1,0 0,-1 0,0 0,2 6,-3-8,0 0,-1 1,1-1,-1 1,0-1,0 1,-1-1,1 0,-1 1,0-1,0 1,0-1,0 0,0 0,-1 0,1 0,-1 0,0 0,0 0,0 0,0-1,0 1,-1-1,-5 5,1-1,-1-1,0 0,0 0,0-1,-1 0,1-1,-13 4,-7 0,-31 5,46-10,-1 0,0-1,1-1,-1 0,-14-2,1-4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21.2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49 113,'1'1,"-1"0,0 0,0 0,0 0,1 0,-1 0,0-1,1 1,-1 0,1 0,-1-1,1 1,-1 0,1 0,0-1,-1 1,1-1,0 1,-1-1,1 1,0-1,0 1,-1-1,1 1,0-1,0 0,0 0,0 1,0-1,-1 0,1 0,0 0,0 0,0 0,0 0,0 0,0 0,0 0,-1-1,3 1,4-1,-1-1,1 1,-1-1,8-3,-6 2,0-1,-1 1,1-1,-1-1,0 1,0-1,-1-1,1 1,-1-1,-1 0,1 0,-1-1,0 1,5-9,-10 14,1 0,-1 0,1 0,-1-1,1 1,-1 0,1 0,-1 0,0-1,0 1,0 0,0 0,0 0,0-1,0 1,0 0,0 0,-1-1,1 1,-1-1,1 1,-1 0,0 0,1 1,-1-1,0 1,0-1,0 1,1-1,-1 1,0-1,0 1,0-1,0 1,0 0,0 0,0 0,0-1,1 1,-1 0,-1 0,-3 0,0 1,0-1,0 1,0 0,1 0,-1 1,0-1,-7 5,-1 1,1 1,1 1,0-1,0 2,0 0,1 0,1 1,0 0,0 0,1 1,0 1,-6 14,11-20,0 0,1 0,-1 1,2-1,-1 0,1 1,0 0,0-1,1 1,1 12,0-14,1 0,-1 0,1 0,0-1,0 1,1-1,0 1,0-1,0 0,0 0,1 0,0-1,0 1,0-1,5 4,-4-5,-1 1,1-1,-1 0,1-1,0 1,0-1,1 0,-1 0,0-1,1 1,-1-1,0 0,1-1,0 1,6-1,0-1,1-1,0 0,-1 0,1-2,16-5,-3-1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21.57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161 2,'0'0,"0"0,0 0,0 0,-1-1,1 1,0 0,0 0,0 0,0 0,0 0,0 0,-1 0,1 0,0 0,0 0,0 0,0 0,-1 0,1 0,0 0,0 0,0 0,0 0,-1 0,1 0,0 0,0 0,0 0,0 0,0 0,-1 0,1 0,0 0,0 0,0 0,0 0,0 1,0-1,-1 0,1 0,0 0,0 0,0 1,-5 9,0 16,-103 627,98-592,0-6,2-1,-1 70,9-102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22.9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542 17,'0'-1,"0"1,-1-1,1 0,0 1,0-1,-1 1,1-1,-1 0,1 1,0-1,-1 1,1-1,-1 1,1 0,-1-1,1 1,-1-1,0 1,1 0,-1-1,1 1,-1 0,0 0,1 0,-1-1,-1 1,-19-3,20 2,-21 0,0 1,0 1,0 1,0 1,1 0,-32 10,-1 5,-67 30,90-33,0 1,-29 21,58-36,0 0,1 0,-1 0,1 0,-1 1,1-1,-1 0,1 1,0-1,0 1,-1 0,1-1,0 1,1 0,-1 0,0 0,0-1,1 1,-1 0,1 3,0-3,0 0,0 0,1 0,-1 0,1 0,0 0,0 0,-1 0,1 0,0-1,1 1,-1 0,0-1,0 1,1 0,1 1,8 5,-1 1,2-1,-1-1,22 10,-25-12,-3-3,7 4,-1 0,-1 0,1 1,-1 0,15 14,-23-19,0 0,-1 1,1-1,0 0,-1 1,1-1,-1 1,0 0,0-1,0 1,0 0,0 0,-1-1,1 1,-1 0,0 0,0 0,0 0,0 0,0-1,-1 1,1 0,-1 0,0 0,0-1,0 1,0 0,0-1,-4 6,2-3,-1 1,0-1,0 0,-1 0,0 0,0 0,0-1,0 0,-1 0,1 0,-1-1,0 0,0 0,0 0,-1-1,-10 3,-13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27.9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0,'10'22,"-2"0,9 38,-4-15,37 173,3 80,-33-167,13 54,-7-6,0-13,0 18,-24-173,0 0,-1 0,-1 0,-1 16,1-26,0 1,0 0,-1-1,1 1,0 0,-1-1,0 1,1-1,-1 1,0 0,0-1,0 0,0 1,0-1,-2 3,2-4,0 1,-1-1,1 1,0-1,0 0,-1 1,1-1,0 0,-1 0,1 0,0 0,-1 0,1 0,0 0,-1 0,1-1,0 1,0 0,-1-1,1 1,0-1,0 0,0 1,-2-2,-5-3,0-1,0 1,0-1,1-1,0 0,-12-15,-32-50,43 59,7 13,1 0,-1-1,1 1,0-1,-1 1,1 0,0-1,0 1,-1-1,1 1,0-1,0 1,0-1,-1 1,1-1,0 0,0 1,0-1,0 1,0-1,0 1,0-2,10 4,16 13,72 72,-60-52,-35-32,-1-1,1 0,0 0,-1 0,1 0,0 0,1-1,-1 1,0-1,0 0,1 0,-1 0,0 0,1 0,-1-1,1 0,-1 0,1 0,-1 0,5-1,-4 0,0 0,1-1,-1 0,0 0,0 0,0 0,-1-1,1 1,0-1,-1 0,0 0,1 0,-1-1,0 1,2-6,3 0,-2-1,0 0,0 0,-1-1,0 0,0 0,-1 0,-1 0,0-1,-1 1,0-1,0 0,-1-21,-6 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29.5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271 50,'-13'-14,"11"11,0 0,-1 1,0-1,1 0,-1 1,0 0,0 0,-1 0,1 0,0 0,-1 1,1-1,-7-1,3 2,0 0,0 0,0 0,0 1,-1 1,1-1,0 1,0 0,0 0,0 1,0 0,0 0,1 1,-1 0,1 0,-1 1,1-1,0 1,1 1,-1-1,1 1,-1 0,1 0,1 0,-1 1,-3 6,3-5,1-1,0 0,1 1,-1 0,1 0,1 0,-1 0,1 0,0 1,1-1,0 1,0-1,1 1,0-1,0 1,0-1,1 1,1-1,-1 1,1-1,0 0,1 1,-1-1,8 12,-6-13,1 0,-1-1,1 0,0 0,0 0,1 0,-1-1,1 0,0 0,0-1,0 1,1-1,-1-1,1 1,0-1,-1 0,1-1,0 1,0-2,8 1,-7 0,0-1,0-1,0 1,-1-1,1-1,-1 0,1 0,-1 0,1-1,-1 0,0 0,0 0,-1-1,1-1,-1 1,0-1,0 0,6-6,-6 4,-1 1,0-1,-1 0,1 0,-1 0,-1 0,1-1,-1 0,-1 0,0 0,0 0,0 0,-1 0,0 0,0-1,-1 1,0 0,-1 0,0-1,0 1,-1 0,0 0,0 0,-1 0,-3-8,17 35,1 0,1-2,1 0,0 0,2-1,26 22,-17-18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35.6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22,'15'-5,"0"1,0 0,0 1,1 0,-1 1,1 1,23 2,-31 0,0 0,0 0,0 1,0 0,-1 0,1 1,-1 0,0 0,0 1,0 0,0 0,-1 1,0 0,0 0,0 0,9 11,0 3,-1 1,19 32,-28-40,1-1,-1 0,-1 1,0 0,-1 0,4 23,3 42,-5-56,-2 0,-1 0,0 0,-2 0,0 0,-6 39,-87 311,40-161,46-189,0-1,-2 0,-13 24,10-20,-12 31,23-52,0-1,0 0,0 0,1 1,-1-1,1 0,0 1,0-1,0 0,0 1,0-1,0 0,1 1,-1-1,1 0,-1 1,1-1,0 0,0 0,0 0,0 0,0 0,1 0,-1 0,0 0,3 2,3 2,1-1,-1 0,1-1,-1 1,16 5,-13-6,0 1,-1 0,12 7,-11-3,0 0,-1 1,0 0,-1 1,0 0,11 19,-2 1,16 44,-28-60,0 0,-1 1,-1 0,0 0,0 24,-5 84,0-48,2-56,-2-1,0 1,0-1,-2 0,-1 0,0 0,-9 21,-49 139,36-119,-2-1,-3-2,-3-1,-53 67,79-109,0-1,-6 16,11-23,-6 14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40.45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45 764,'1'-10,"0"1,1-1,0 1,4-13,3-19,-5 5,-2 1,-2-1,-1 0,-2 0,-8-42,-18-117,3 30,25 162,1-1,-1 1,1-1,0 0,0 1,0-1,2-6,-2 9,0 1,1-1,-1 1,0-1,0 0,1 1,-1-1,0 1,1-1,-1 1,1-1,-1 1,0-1,1 1,-1 0,1-1,-1 1,1-1,0 1,0 0,0-1,0 1,0 0,0 0,0 0,0 0,0 0,0 1,0-1,0 0,0 0,0 1,0-1,0 0,0 1,0-1,-1 1,2 0,7 6,-1-1,0 1,0 1,-1-1,0 1,0 0,6 11,38 68,108 251,-92-190,-59-131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40.8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0 141,'0'-5,"5"-5,5-6,7-1,-1-1,2 2,2 0,3 2,1-1,-3 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41.7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1 133,'1'8,"0"-1,0 1,1 0,0-1,4 11,3 7,6 22,-8-39,-3-13,0-16,-2-33,-3 41,1-1,1 0,0 1,5-21,-6 33,0 0,0 1,0-1,0 0,0 0,1 0,-1 0,0 0,1 0,-1 1,1-1,-1 0,1 0,-1 1,1-1,-1 0,1 0,0 1,-1-1,1 1,0-1,-1 1,1-1,0 1,0-1,0 1,0 0,-1-1,1 1,0 0,1 0,1 0,-1 1,0 0,1 0,-1 0,0 0,0 0,1 1,-1-1,2 3,20 9,-23-12,0-1,-1 0,1 0,0 0,0 0,0 0,0 0,-1 0,1 0,0 0,0 0,0-1,-1 1,1 0,0 0,0-1,-1 1,1-1,0 1,0 0,-1-1,1 0,0 1,-1-1,1 1,-1-1,1 0,0-1,15-26,-12 19,1 1,0 0,0 0,0 0,8-7,-12 13,0 1,1 0,-1 0,1 0,-1 0,0 0,1 0,0 0,-1 1,1-1,-1 0,1 1,0-1,0 1,-1 0,1 0,0-1,0 1,-1 0,1 1,0-1,0 0,-1 0,1 1,0-1,-1 1,1-1,0 1,-1 0,1 0,-1 0,3 2,1 0,-1 1,1-1,-1 1,0 1,0-1,-1 1,1-1,-1 1,3 6,20 50,-10-22,-6-16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17.32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14 1,'-6'0,"-1"0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42.5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44 121,'15'52,"10"62,-9-35,24 98,-35-151,-5-25,0-1,0 0,1 1,-1-1,0 0,0 1,0-1,0 0,0 1,0-1,0 0,0 1,0-1,0 0,0 1,0-1,0 0,0 1,0-1,-1 0,1 1,0-1,0 0,0 1,0-1,-1 0,1 0,0 1,0-1,-1 0,1 0,0 1,0-1,-1 0,1 0,-11-6,-10-19,10 7,1 0,1-1,1 0,-11-37,-15-87,22 87,10 43,0-1,0 1,1-1,1 1,3-27,-2 33,0 1,0-1,1 1,0 0,0 0,0 0,1 0,0 0,0 0,0 0,1 1,0 0,0 0,6-6,-8 9,1 0,-1 0,1 0,-1 1,1-1,-1 1,1 0,0 0,0 0,0 0,0 0,0 0,0 1,0 0,0-1,0 1,0 0,0 0,3 1,-1 0,-1 1,1-1,-1 1,1 0,-1 0,0 1,0-1,0 1,0 0,-1 0,5 5,-1-1,0 0,-1 1,-1 0,1 0,-1 0,0 1,-1 0,0-1,0 2,-1-1,3 13,-6-16,1 0,-1 0,0 0,-1 0,1 0,-1 0,-1 0,1 0,-1 0,0 0,0-1,-5 10,2-6,0-1,-1-1,0 1,0-1,0 0,-1 0,-10 7,-2 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42.9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0,'64'102,"22"32,-74-116,-1 1,-1 1,-1 0,-1 0,9 33,5 12,-12-43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43.3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0,'5'14,"1"9,5 4,-1 3,4-4,-2-6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43.6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28 11,'-5'0,"-5"-5,-2-1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43.9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0,'8'10,"0"0,-1 1,-1 0,0 0,6 14,12 22,52 70,107 125,-167-223</inkml:trace>
  <inkml:trace contextRef="#ctx0" brushRef="#br0" timeOffset="1">26 265,'-4'0,"7"-5,12-1,8 1,5-4,2 0,0 1,0-2,-1 0,0 3,-2-3,-5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44.42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1,'6'7,"-1"0,0 1,0 0,0 0,-1 0,0 0,3 10,-3-6,2 0,9 16,-11-22,0 1,1-1,0 0,1 0,-1 0,1-1,8 5,-13-9,0 0,1 0,-1 0,0-1,1 1,-1 0,1-1,0 1,-1-1,1 1,-1-1,1 0,0 0,-1 0,1 0,-1 0,1 0,0 0,-1-1,1 1,-1 0,1-1,0 1,-1-1,1 0,-1 0,0 1,1-1,-1 0,0 0,1 0,-1 0,0-1,0 1,0 0,0 0,0-1,0 1,0-1,-1 1,2-2,0-2,-1 1,1-1,-1 0,0 0,1-8,-2 7,1 1,0 0,0-1,1 1,-1 0,5-7,-6 11,1 0,0 0,-1 0,1 0,0 0,0 0,0 1,0-1,0 0,0 1,0-1,0 1,0-1,0 1,0-1,0 1,1 0,-1 0,0-1,0 1,0 0,0 0,1 0,-1 0,0 0,0 1,0-1,0 0,0 0,1 1,-1-1,0 1,0-1,1 2,12 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44.7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0,'0'14,"5"8,1 5,4 3,0 1,4-1,-2-1,3 0,-2-1,2-2,-3 1,3-1,2 1,-1-1,0 0,3-4,-2-6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45.14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5 125,'-4'1,"7"-6,8-6,6-1,5 2,-1-3,0 2,6-2,2 1,2 2,-1-1,-1 1,-5 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45.48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3 222,'30'-71,"-22"56,-1-1,-1 1,0-1,-1 0,-1-1,2-17,-5 33,-1 0,0 0,0 0,0 0,0 0,0 0,0 1,0-1,0 0,0 0,0 0,-1 0,1 0,0 0,0 1,-1-1,1 0,-1 0,1 0,-1 1,1-1,-1 0,0 0,0 1,0 0,1 0,-1-1,0 1,0 0,1 1,-1-1,0 0,1 0,-1 0,0 0,0 1,1-1,-1 0,0 0,1 1,-1-1,0 1,1-1,-2 1,-2 3,-1 0,1 0,0 0,1 0,-7 9,6-6,1 0,0 1,0 0,0-1,1 1,0 0,1 0,0 0,0 0,1 0,0 1,0-1,2 8,-2-13,1 1,-1-1,1 1,0-1,0 1,0-1,1 0,-1 0,1 0,0 0,0 0,0 0,0 0,1 0,-1-1,1 1,-1-1,1 0,0 0,0 0,0 0,0 0,0-1,0 1,1-1,-1 0,0 0,1 0,-1 0,1-1,6 1,1-1,0 0,-1-1,1 0,0-1,0 0,-1-1,1 0,-1-1,13-6,-7 2,0-2,0 0,-1 0,23-21,-19 14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46.4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3,'0'0,"1"0,-1 0,0-1,0 1,0 0,0 0,0 0,0 0,0 0,1 0,-1-1,0 1,0 0,0 0,0 0,1 0,-1 0,0 0,0 0,0 0,0 0,1 0,-1 0,0 0,0 0,0 0,0 0,1 0,-1 0,0 0,0 0,0 0,0 0,1 0,-1 0,0 0,0 0,0 0,0 0,0 1,1-1,-1 0,0 0,0 0,0 0,0 0,0 0,0 1,1-1,2 13,-3 18,-2-2,2 1,1-1,2 1,0-1,10 37,-7-51,0-1,0 0,1 0,1-1,1 0,0 0,0-1,1 0,1 0,0-1,18 13,-19-16,0-1,0-1,1 1,-1-2,2 0,-1 0,0-1,18 4,-6-4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17.91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333 80,'-10'-10,"-1"0,1 0,-1 2,-1-1,-17-9,24 16,-1-1,1 1,-1 0,0 1,0-1,1 1,-1 0,0 1,0-1,0 1,0 0,0 1,0 0,0 0,-9 2,7 0,0 0,0 1,1 0,-1 0,1 1,0 0,0 0,0 0,1 1,0 0,0 0,1 1,-1 0,1 0,1 0,-1 0,-3 10,3-6,0 0,1 1,0 0,1 0,0 0,1 0,0 0,1 1,0-1,1 0,2 17,-1-23,0 0,1 0,-1 0,1 0,0 0,1 0,0 0,0-1,6 10,-8-13,1 0,0 0,0 0,0 0,0 0,0-1,1 1,-1-1,1 1,-1-1,1 0,-1 0,1 0,-1 0,1 0,0-1,0 1,-1-1,1 0,0 1,0-2,0 1,-1 0,4-1,1 0,-1-1,0 0,0 0,0 0,0-1,0 0,-1 0,1 0,6-6,2-3,23-26,-9 9,-25 27,-1 0,1 1,-1-1,1 1,0-1,0 1,-1 0,1 0,0 0,0 0,0 1,0-1,0 1,0 0,0 0,0 0,0 0,0 0,0 1,0-1,0 1,0 0,0 0,0 0,0 0,0 0,-1 1,1-1,0 1,-1 0,0 0,1 0,2 3,13 14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46.95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0,'64'26,"0"2,95 60,-142-78,-1 1,0 0,0 1,-2 1,1 1,-2 0,0 0,17 26,-24-32,-1 1,-1-1,1 1,-1 0,-1 1,0-1,0 1,-1-1,0 1,-1 0,0 0,0 0,-1 0,0 0,-1 0,0 0,-1-1,-4 16,-4-2,-1-5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9:48.3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132 23,'0'-1,"0"0,0 0,0 0,0 0,0 0,0 1,0-1,0 0,0 0,-1 0,1 1,0-1,-1 0,1 0,0 0,-1 1,1-1,-1 0,1 1,-1-1,0 0,1 1,-1-1,1 1,-1-1,-1 0,0 1,1-1,-1 1,1 0,0 0,-1 0,1 0,-1 0,1 0,-1 0,1 1,-1-1,1 0,-3 2,-2 0,1 1,-1-1,1 1,0 1,0-1,-6 6,5-2,0-1,1 1,0 0,0 1,1-1,0 1,0 0,1 0,0 0,0 0,1 0,0 1,-1 11,3-15,-1 1,1 0,0-1,1 1,-1-1,1 1,0 0,1-1,-1 0,1 1,0-1,0 0,1 0,0 0,0 0,0 0,0-1,1 0,-1 1,1-1,6 4,-5-4,-1-1,1 0,0 0,1 0,-1-1,0 1,1-1,-1-1,1 1,0-1,0 0,-1 0,1-1,8 0,-11 0,0 0,1-1,-1 1,0-1,0 0,1 0,-1 0,0-1,0 1,0-1,-1 1,1-1,0 0,-1 0,1 0,-1-1,1 1,-1-1,0 1,0-1,0 0,-1 1,1-1,-1 0,1 0,1-6,-1 2,-1 1,0-1,0 0,-1 1,1-1,-2 0,1 1,-1-1,0 0,0 1,0-1,-1 1,0-1,-3-6,-1 0,-1 0,0 1,-1-1,0 2,-14-17,45 38,16 12,-12-8,1-1,1 0,0-3,52 13,-58-18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43:42.2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3735,'0'0,"0"0,0 0,0 0,0 1,0-1,0 0,0 0,0 0,0 0,1 0,-1 0,0 0,0 0,0 0,0 0,0 0,0 0,0 0,0 0,0 0,0 0,0 0,0 0,0 0,0 0,0 0,0 0,0 0,0 0,0 1,0-1,0 0,0 0,0 0,0 0,0 0,0 0,0 0,0 0,0 0,0 0,0 0,0 0,0 0,0 0,0 1,0-1,0 0,0 0,0 0,0 0,0 0,0 0,0 0,0 0,11-3,15-7,203-121,16-4,-41 25,-10 4,-39 23,-60 40,-33 15,164-58,-75 32,157-58,-250 90,69-30,36-23,45-22,0-1,72-19,-122 55,121-43,-62 17,-169 67,196-89,-143 65,190-90,-268 123,62-30,139-93,88-78,-161 113,-84 53,59-37,7-2,-27 16,142-89,-175 108,-2-3,-3-3,61-66,107-114,-177 183,128-89,-105 77,-34 26,-48 40,20-19,-19 18,-1 1,0 0,1 0,-1-1,0 1,0 0,1 0,-1-1,0 1,1 0,-1-1,0 1,0 0,0-1,0 1,1 0,-1-1,0 1,0 0,0-1,0 1,0-1,0 1,0 0,0-1,0 1,0-1,0 1,0 0,0-1,0 1,0-1,0 1,-1 0,1-1,0 1,0 0,0-1,-1 1,1 0,0-1,0 1,-1 0,1 0,0-1,-1 1,1 0,0 0,-1-1,1 1,0 0,-1 0,1 0,0 0,-1 0,1 0,-1-1,1 1,0 0,-1 0,1 0,-1 0,0 1,-4-2,0 2,0-1,0 1,-1-1,1 1,0 1,-9 3,-38 18,31-13,-161 82,178-90,0-1,0 0,0 0,0 0,0 0,-6 0,9-1,1 1,-1-1,1 0,-1 0,1-1,-1 1,1 0,-1 0,1 0,0 0,-1 0,1 0,-1-1,1 1,-1 0,1 0,0 0,-1-1,1 1,-1 0,1-1,0 1,0 0,-1-2,1 2,0-1,-1 0,2 0,-1 0,0 0,0 0,0 0,0 0,0 0,1 0,-1 0,0 1,1-1,-1 0,1 0,-1 0,1 0,0 0,7-9,-1 1,1 0,0 1,1 0,0 0,0 1,14-8,-16 10,0 1,1 0,-1 1,1-1,0 1,0 1,0 0,0 0,0 0,1 1,8 0,-11 2,1 0,-1 0,0 1,1 0,-1 0,0 0,-1 1,1 0,0 0,-1 1,1-1,-1 1,0 0,0 1,-1-1,1 1,-1 0,0 0,5 10,1 1,-1 0,-1 1,0 0,-1 0,7 30,-9-25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43:43.2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0,'1'0,"0"0,-1 0,1 0,0 1,-1-1,1 0,0 0,-1 1,1-1,0 0,-1 1,1-1,-1 1,1-1,-1 1,1-1,-1 1,1-1,-1 1,1-1,-1 1,0-1,1 1,-1 0,0 0,6 21,-4-13,10 41,-3 1,3 60,-1-15,1 35,7 58,-8-87,-6-72,1-2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43:43.60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1 278,'11'-10,"11"-1,35-9,113-22,64 6,-176 28,780-101,-751 97,78-7,-104 14,-33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43:43.9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1 252,'14'-1,"0"-1,26-5,-3-1,321-60,-295 55,183-42,116-22,-248 62,-92 10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43:44.75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35,'1'0,"0"0,0 1,0-1,0 1,0-1,0 1,0 0,0-1,0 1,-1 0,1 0,0-1,0 1,-1 0,1 0,0 0,-1 0,1 0,-1 0,1 0,-1 0,0 0,1 0,-1 1,0-1,0 2,6 36,-6-34,4 169,-5-126,1-47,3 25,-3-25,0-1,0 1,0-1,0 1,0-1,1 0,-1 1,0-1,0 0,0 1,1-1,-1 0,0 1,0-1,1 0,-1 1,0-1,1 0,-1 0,0 1,1-1,-1 0,1 0,-1 0,0 1,1-1,-1 0,1 0,-1 0,1 0,-1 0,0 0,1 0,-1 0,1 0,-1 0,0 0,1 0,-1 0,1-1,-1 1,1 0,-1 0,0 0,1 0,-1-1,0 1,1 0,-1 0,0-1,1 1,-1 0,0-1,0 1,1 0,-1-2,10-9,0 0,-1-1,0 0,-1-1,11-24,-1 4,-12 24,11-22,2 1,29-35,-41 56,1 1,0 0,0 1,0-1,1 2,1-1,-1 1,1 1,0 0,0 0,17-5,-21 8,-1 1,1 0,0 0,0 0,-1 1,1 0,0 0,0 0,-1 1,1 0,0 0,-1 0,1 1,-1 0,0 0,1 0,-1 1,6 3,-4-1,0 1,0 0,-1 0,0 0,0 1,0 0,-1 0,0 0,0 1,-1 0,4 8,-2 1,-1 0,0 0,-1 0,-1 1,2 32,5 31,3-3,-11-55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43:45.30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1,'11'27,"0"0,10 47,-12-40,14 68,15 143,-8-31,-23-170,-1 0,-2 48,-4-70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43:45.80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1 286,'2'-3,"0"-1,0 1,0 0,0 0,-1-1,1 1,-1 0,0-1,1-5,7-17,-1 13,0 1,0-1,2 1,-1 1,1-1,1 2,0 0,0 0,1 1,15-9,5-1,0 2,70-25,-95 39,1 0,1 1,-1 1,0-1,0 1,1 1,-1-1,1 1,-1 1,0 0,1 0,-1 1,9 2,-14-3,1 0,-1 1,1 0,-1-1,0 1,0 0,1 1,-1-1,-1 0,1 1,0 0,-1 0,1 0,-1 0,0 0,0 0,0 0,0 1,-1-1,1 1,-1-1,0 1,0 0,0-1,-1 1,1 0,-1 0,0-1,0 1,-1 7,-1 3,-1-1,0 1,0-1,-2 1,0-1,-11 22,-51 74,45-75,-110 147,60-88,70-90,0 0,-1 0,1 1,0-1,1 1,-1-1,1 1,-1 0,1-1,0 1,0 0,1 0,-1 0,1 0,0 0,0 0,0-1,1 1,-1 0,2 5,0-3,1-1,0 1,-1-1,2 0,-1 0,0 0,1-1,0 1,0-1,1 0,-1 0,10 6,50 33,-37-27,-2 1,45 40,-24-12,72 95,-73-79,-32-43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43:46.2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267 199,'0'-27,"1"8,-1 0,-4-35,3 50,0 0,0 0,0 0,0 0,-1 0,1 0,-1 0,0 0,0 0,-1 1,1-1,-1 1,1-1,-1 1,0 0,-1 0,-6-4,7 5,1 1,-1 0,0 0,0 0,0 0,0 0,-1 1,1-1,0 1,0 0,0 0,0 0,0 0,-1 1,1-1,0 1,0 0,0 0,0 0,0 0,0 0,1 1,-1-1,0 1,1 0,-1 0,-4 4,-2 2,-1 2,2-1,-1 2,1-1,-9 16,7-8,1 0,0 1,2 0,0 1,1 0,1 0,-3 24,2 5,2 92,4-133,0-1,1 0,0 0,1 0,-1 0,1 0,1 0,-1 0,1-1,0 1,1-1,7 10,-9-14,0 1,0-1,0 0,0 0,1 0,-1 0,1-1,-1 1,1-1,0 1,-1-1,1 0,0 0,0 0,0-1,0 1,0 0,0-1,0 0,0 0,0 0,0 0,0-1,0 1,0-1,0 1,0-1,0 0,0 0,0-1,-1 1,4-3,3 0,-1-2,0 1,-1-1,0 0,1 0,-2-1,1 0,-1-1,0 1,8-15,1-6,22-57,-5 7,-30 75,-1 0,1 0,-1 1,1-1,0 0,0 1,0-1,1 1,-1 0,0 0,1 0,0 0,5-3,-6 4,-1 1,1 0,-1-1,1 1,0 0,-1 0,1 0,0 0,-1 0,1 1,-1-1,1 0,0 1,-1-1,1 1,-1-1,1 1,-1 0,1 0,-1 0,0 0,1 0,-1 0,0 0,0 0,0 0,0 0,0 1,0-1,1 3,6 8,0 0,-1 1,7 19,-9-22,-1 1,1 0,1-1,0 0,1-1,9 13,0-8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18.25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16 331,'0'6,"0"8,-6-10,-1-12,5-16,4-10,7-6,2-1,6 0,5 1,5 8,4 3,2 6,2 8,1 0,-6 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43:46.82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112 605,'-8'5,"1"0,-1 1,1-1,0 2,1-1,-1 1,1 0,1 0,-1 1,1-1,0 1,1 0,0 1,0-1,1 1,0 0,1 0,-2 10,0 1,1 1,1-1,0 1,2 0,1-1,0 1,6 23,-6-37,1 1,0-1,0 1,1-1,0 1,0-1,0 0,1-1,9 13,-11-17,1 1,-1-1,0 0,1-1,-1 1,1 0,-1-1,1 1,0-1,0 0,0 0,-1 0,1 0,0 0,0-1,0 1,0-1,1 0,-1 0,0 0,0 0,0-1,0 1,0-1,0 0,0 0,5-2,2-2,0 0,-1 0,1-1,-1-1,0 0,0 0,-1 0,0-1,-1 0,1-1,-2 0,1 0,-1 0,0-1,-1 0,4-12,3-6,-2 0,-2-1,0 0,6-55,6-168,-14 165,-4 51,4-40,-6-106,-1 168,-1-1,-5-17,3 24,3 16,2 18,19 151,46 194,-44-269,-8-37,37 114,-41-157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43:47.18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1,'4'14,"3"12,-2 8,0 2,3 4,0-1,-2-2,-1-7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43:47.51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164 155,'4'-6,"-1"0,1 0,-1 0,0 0,0-1,-1 1,0-1,0 1,-1-1,0 0,0 0,0 1,-1-14,0 18,0-1,-1 1,1-1,0 1,-1 0,1-1,-1 1,0 0,0-1,0 1,0 0,0 0,-1 0,1 0,-1 0,1 0,-1 0,0 1,-2-4,2 5,0-1,0 0,0 0,0 0,0 1,0-1,0 1,0 0,-1 0,1 0,0 0,0 0,0 0,0 0,0 0,0 1,0-1,0 1,0 0,0 0,0 0,0-1,0 2,-1 0,-4 3,0 0,1 1,0-1,0 1,0 1,1-1,0 1,0 0,0 0,1 1,0-1,1 1,-4 11,-2 9,1 0,-7 45,11-44,0 0,1 1,2-1,2 0,7 59,-8-84,2 1,-1-1,0 1,1-1,0 0,0 0,0 1,0-1,1-1,0 1,0 0,0-1,0 1,0-1,1 0,5 4,-6-6,-1 1,1-1,0 0,0 0,0 0,0 0,0-1,0 1,0-1,0 0,1 0,-1 0,0 0,0-1,0 1,0-1,0 0,0 0,0 0,0 0,0 0,-1-1,1 1,0-1,4-3,2-3,0 0,-1-1,0 1,0-2,0 1,-1-1,-1-1,0 1,0-1,7-21,-2 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43:47.9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67,'1'10,"0"0,1 0,0 0,3 10,5 24,13 89,-17-105,-5-23,1 0,-1 0,1-1,-1 1,2-1,-1 1,4 5,-5-9,0 0,-1 0,1 0,0 0,-1-1,1 1,0 0,0 0,0-1,0 1,-1-1,1 1,0 0,0-1,0 0,0 1,0-1,1 0,-1 1,0-1,0 0,0 0,0 0,0 0,0 0,0 0,0 0,0-1,0 1,0 0,1 0,-1-1,0 1,0-1,-1 1,1-1,0 1,0-1,0 0,0 1,1-3,5-5,0-1,0 0,-1 0,0-1,-1 0,0 0,0 0,5-19,1-1,5-9,-5 9,1 1,2 0,33-53,-45 79,0 0,1 1,-1-1,1 1,-1-1,1 1,0 0,0 0,-1 0,2 0,-1 0,0 1,0 0,0-1,1 1,-1 0,1 1,-1-1,1 1,-1-1,1 1,-1 0,1 0,-1 1,1-1,6 2,-3 1,0-1,0 1,0 1,0-1,-1 1,0 0,0 1,0-1,0 1,-1 0,9 10,15 26,-23-31,1 0,0 0,1-1,10 10,-11-14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43:48.3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 0,'0'4,"-4"2,-2 4,0 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43:49.1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1231,'2'0,"0"-1,-1 1,1 0,0-1,0 0,-1 1,1-1,0 0,-1 0,1 0,-1 0,1 0,-1 0,0-1,1 1,-1 0,0-1,0 1,0-1,1-1,19-37,-19 34,8-17,-1 0,-1-1,-1-1,-1 1,-2-1,0 0,0-26,9-118,0-34,-14 171,1 16,-1 0,4-19,-3 34,0 0,0 0,0 0,0 0,0 1,1-1,-1 0,0 0,0 0,1 1,-1-1,0 0,1 0,-1 1,1-1,-1 0,1 1,-1-1,1 0,0 1,-1-1,1 1,0-1,-1 1,1-1,0 1,0 0,-1-1,1 1,0 0,0 0,0-1,-1 1,1 0,0 0,0 0,0 0,0 0,0 0,-1 0,1 0,0 1,0-1,0 0,0 0,-1 1,1-1,1 1,2 1,1 1,-1-1,1 1,-1 0,0 1,6 5,20 26,29 44,-37-47,2-2,38 40,-52-61,-3-1,1-1,0 1,0-2,1 1,17 9,-24-15,0 0,0-1,0 1,0-1,0 1,0-1,0 0,1 0,-1 1,0-1,0-1,0 1,0 0,0 0,2-2,-1 1,-1 0,0 0,1-1,-1 1,0-1,0 0,0 1,0-1,0 0,-1 0,1 0,-1 0,1-1,-1 1,2-3,3-10,1 0,-2 0,0-1,-1 0,0 0,2-22,0-101,-5 127,13-262,-3 108,-11 164,0 1,0-1,0 0,1 1,-1-1,1 0,-1 1,1-1,-1 0,1 1,0-1,0 1,-1-1,1 1,0 0,1-1,-1 1,0 0,0 0,0 0,3-2,-2 2,-1 1,1 0,0-1,-1 1,1 0,0 0,-1 0,1 0,0 0,-1 1,1-1,0 0,-1 1,1-1,0 1,-1 0,1-1,-1 1,0 0,1 0,-1 0,1 0,0 2,8 5,0 1,-1 1,-1 0,1 0,-2 0,1 1,-2 1,11 20,0 10,16 51,-21-54,92 270,-103-307,0 1,0 0,0 0,1 0,-1-1,1 1,-1 0,1-1,0 0,0 1,0-1,1 0,-1 0,0 0,1 0,-1 0,1-1,0 1,-1-1,1 0,0 0,0 0,0 0,0 0,0-1,0 1,0-1,0 0,0 0,0 0,0 0,0 0,0-1,0 1,0-1,0 0,0 0,0 0,0 0,0-1,4-2,17-14,-5-1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43:49.5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115 42,'8'-11,"-13"10,2 2,1 0,-1 0,1 1,-1-1,1 1,0 0,-4 3,-1 4,0 0,1 0,0 1,1-1,0 1,0 0,1 1,1-1,-1 1,2 0,-3 14,2 1,1 0,1 0,4 46,-2-67,-1 0,1 0,0 0,0 0,0 0,1 0,0 0,0-1,0 1,0-1,1 1,0-1,0 0,0 0,0 0,0 0,5 3,-4-5,0 1,-1-1,1 0,0-1,1 1,-1-1,0 0,0 0,1 0,-1 0,0-1,1 0,-1 0,1 0,-1 0,0-1,1 0,-1 1,7-4,-4 2,1-1,-1 0,0 0,0-1,0 1,0-2,-1 1,1-1,-1 0,0 0,-1-1,1 1,-1-1,7-11,-9 12,0-1,0 1,0-1,-1 0,0 0,0 0,0 0,-1-1,0 1,0 0,-1-1,0 1,0 0,0-1,-1 1,0 0,0-1,-3-8,-1 2,-1-1,0 1,-1 1,0-1,-1 1,0 1,-13-14,6 9,-1 0,0 1,-38-25,49 36,0 1,-1 0,1 1,-1-1,0 1,0 1,0-1,0 1,0 0,0 0,0 0,-10 1,-13 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43:50.1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20 864,'0'0,"0"0,0 0,-1 0,1 0,0 0,0 0,0-1,0 1,-1 0,1 0,0 0,0 0,0 0,0 0,-1 0,1 0,0 0,0 0,0 0,0 0,-1 0,1 0,0 0,0 0,0 0,-1 0,1 0,0 0,0 0,0 0,0 0,-1 0,1 0,0 1,0-1,0 0,0 0,-1 0,1 0,0 0,0 0,0 1,0-1,0 0,0 0,-6 13,0 17,6-21,0 0,0 1,1-1,1 0,0 0,0 0,0 0,5 10,6 8,17 31,-29-56,0-1,0 1,-1-1,1 1,0 0,0-1,0 0,0 1,1-1,-1 0,0 1,0-1,1 0,-1 0,1 0,-1 0,1 0,-1-1,1 1,0 0,-1-1,1 1,0-1,0 0,-1 1,1-1,0 0,0 0,-1 0,1 0,0 0,0-1,0 1,-1-1,1 1,0-1,-1 1,1-1,-1 0,1 0,-1 0,1 0,-1 0,3-2,2-2,0 0,0-1,-1 0,0 0,0 0,0 0,-1-1,6-11,-4 2,0-1,-1 1,-1-1,-1 0,0 1,-1-2,0-32,-5-5,-11-62,-91-509,102 612,2 9,0-1,0 1,0 0,0-1,1 1,0-1,1-7,-1 13,0 0,0 0,0-1,0 1,0 0,0 0,0 0,0-1,0 1,0 0,0 0,0 0,0 0,0-1,0 1,0 0,0 0,1 0,-1 0,0-1,0 1,0 0,0 0,0 0,0 0,1 0,-1-1,0 1,0 0,0 0,0 0,1 0,-1 0,0 0,0 0,0 0,1 0,-1 0,0 0,0 0,0 0,1 0,-1 0,0 0,0 0,0 0,1 0,-1 0,0 0,0 0,0 0,0 0,1 0,-1 1,0-1,0 0,0 0,0 0,0 0,1 0,-1 1,0-1,0 0,9 13,17 48,22 70,-18-42,-10-35,63 159,-66-176,1 0,2-2,38 51,-51-77,0-1,0 0,1 0,-1-1,2 0,10 6,-15-10,1 0,0-1,0 0,0 0,0 0,0 0,1-1,-1 0,0 0,1-1,-1 1,1-1,-1 0,6-1,-1-1,-1 0,1 0,-1-1,1 0,-1 0,0-1,0 0,-1-1,1 0,-1 0,0-1,-1 0,1 0,-1-1,0 0,-1 0,1-1,-2 0,1 0,-1 0,0-1,-1 0,0 0,0 0,3-12,-6 15,9-23,7-48,-16 69,0 1,0-1,-1 1,1-1,-2 0,1 1,-1-1,-1 0,1 1,-1 0,-6-15,7 20,-1-1,1 1,-1 0,0-1,0 1,0 0,0 0,0 0,0 0,-1 0,1 1,-1-1,1 1,-6-3,7 4,-1 0,1-1,0 1,0 0,-1 0,1 0,0 0,-1 0,1 0,0 0,0 0,-1 0,1 0,0 1,0-1,-1 1,1-1,0 1,0-1,0 1,0 0,0-1,0 1,0 0,0 0,0 0,0 0,0 0,0 0,1 0,-1 0,0 0,1 0,-1 0,0 2,-1 3,0 0,0 1,1-1,0 0,0 1,1 0,0-1,0 1,0-1,1 1,1 7,2 4,0 0,13 30,-13-38,0 0,1 0,0-1,1 0,0 0,1 0,-1-1,2 0,-1 0,1-1,0 0,18 12,-20-16,1 1,-1-1,1-1,0 1,0-1,0-1,0 1,0-1,0 0,0-1,0 1,0-2,1 1,-1-1,0 0,0 0,0-1,0 0,-1 0,10-4,12-9,-4-1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43:51.0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 1160,'0'0,"-1"0,0 0,0 0,1 0,-1 0,0 0,0 0,1 0,-1 0,0 1,1-1,-1 0,0 0,1 0,-1 1,0-1,1 1,-1-1,0 0,1 1,-1-1,1 1,-1-1,0 2,2-2,-1 1,1-1,-1 1,1-1,-1 1,1-1,0 1,-1-1,1 0,0 1,0-1,-1 0,1 0,0 0,0 1,-1-1,1 0,0 0,0 0,0 0,-1 0,1-1,0 1,0 0,-1 0,2-1,63-8,0-3,98-32,-124 33,614-198,-400 125,-120 41,581-198,-16-37,-605 238,-26 12,-1-3,65-42,-123 67,0 0,0-1,0 0,-1 0,6-9,2-2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43:51.4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1,'1'28,"11"56,-3-32,78 515,-72-479,-11-55,1 45,-5-57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18.61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32 147,'12'-6,"3"-8,0-7,-3-7,-3-3,-10 2,-9 13,-11 15,0 13,2 11,6 13,4 7,9 1,12 0,9-8,7-11,4-8,-2-8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43:51.7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0,'0'5,"0"5,0 7,5 3,0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44:10.50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1536 502,'4'-10,"0"1,-1-1,0 1,-1-1,0 0,-1 0,0 0,0 1,-1-1,-1 0,1 0,-1 0,-1 0,0 0,-1 0,0 1,0-1,-5-8,3 6,-1 0,-1 1,0 0,0 0,-1 1,-1 0,0 0,0 1,-1 0,0 0,0 1,-1 1,-14-9,3 6,0 0,0 2,-1 0,0 2,-1 0,1 1,-1 2,0 0,-43 2,-124 10,153-4,0 1,1 2,-38 13,-41 24,99-36,0 0,1 0,0 2,-23 19,-2 7,2 2,1 2,2 1,-46 70,66-87,2 0,1 1,1 0,2 1,0 0,2 1,0 0,3 0,0 1,-1 41,5 5,8 78,-3-124,1 0,1 0,1-1,1 1,21 46,-13-42,2-1,22 31,-30-49,1-1,0 0,1-1,0 0,1 0,24 15,-4-7,1-2,1-1,0-2,1-1,1-2,44 9,-30-11,-1-3,1-2,1-2,60-4,-83-2,0-1,0-1,50-16,79-43,-115 40,0-2,-2-2,69-61,-78 59,-2-1,-1-2,-1-1,-2-2,35-61,-48 74,-1-2,-1 1,-2-2,0 1,-2-1,0 0,-2-1,-1 1,-1-1,-2 0,-2-37,-1 34,-1 0,-2 1,-1 0,-1 0,-1 0,-2 1,-1 0,-1 1,-2 1,-17-28,9 22,-1 1,-1 1,-1 2,-51-45,54 56,0 1,-1 1,0 0,-1 2,-1 1,0 1,-38-11,7 9,0 2,-1 3,0 2,0 3,-103 7,114 1,0 2,1 2,1 2,0 2,0 2,-50 25,54-20,1 2,2 1,0 3,-54 48,60-43,1 2,1 0,2 2,2 2,-29 52,42-64,0 1,1 0,1 1,2-1,1 2,1-1,-4 50,8-42,1 0,2 0,1 0,2 0,16 62,-11-67,1-1,1 0,2-1,1-1,1 0,2-1,22 29,-13-24,1-1,0-2,3-1,0-1,38 25,-38-32,1-2,1-1,0-1,1-2,69 18,-56-21,-1-2,2-1,-1-3,52-3,-56-3,0-3,-1-1,0-2,65-21,-48 8,-1-3,80-45,-103 49,0-2,-2-2,0-1,-2-1,-1-1,-1-2,-1-1,40-60,-50 61,-2 0,-1-1,-1-1,-1-1,-2 1,-2-2,9-58,-10 18,-3 0,-7-108,0 149,-1 0,-1 0,-2 0,-1 1,-2 0,-1 1,-1 0,-2 0,-1 1,-1 1,-27-35,25 39,-1 1,-1 1,-1 1,-1 1,-1 1,-1 1,0 1,-1 1,-1 2,-1 0,0 1,-43-13,29 15,0 3,-1 1,1 2,-1 1,0 3,-1 1,1 2,-44 9,12 1,0 3,1 3,1 3,1 4,1 2,-74 42,114-52,2 1,0 1,1 2,1 1,1 1,1 1,1 1,1 1,1 1,1 0,2 2,1 0,1 1,2 1,-13 40,14-33,3 0,1 1,-4 40,10-52,2 0,1-1,0 1,3-1,7 41,-2-29,2 0,2 0,1-1,2 0,2-1,1-1,1-1,2 0,2-2,38 43,-25-35,2-2,2-2,1-2,2-1,61 35,-81-55,1-1,0-1,1-1,1-1,-1-2,1 0,1-2,-1 0,1-2,-1-1,1-1,43-5,-34-2,-1-2,1-1,-1-2,-1-1,0-2,-1-1,0-2,47-32,4-11,133-124,-184 153,-1-1,-2-2,-1-1,-1-1,-3-2,-1-1,-1 0,18-46,-32 60,-1 0,-1 0,0 0,-2-1,-2 0,2-40,-5 45,-1 0,-2 0,0 0,-1 1,0 0,-2-1,-1 2,-17-39,5 25,-1 0,-1 1,-2 1,-1 1,-1 1,-2 1,-53-43,31 34,-2 2,-2 2,-1 3,-62-26,-164-52,240 97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44:20.7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0,'0'5,"0"5,0 7,0 3,4 0,11-9,8-6,3-4,3-6,0-3,-4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44:22.17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0 132,'31'22,"-2"2,-1 1,38 44,-21-22,-43-44,0-1,1 1,0-1,0 0,0 0,-1 0,2 0,2 1,-5-2,0-1,0 0,0 0,0 0,0 0,0 0,0 0,-1 0,1 0,0 0,0 0,0-1,0 1,0 0,0-1,-1 1,1-1,0 1,0 0,0-1,-1 0,1 1,0-1,-1 1,1-1,-1 0,1 0,0 1,-1-1,0 0,1 0,-1 0,1 1,-1-1,0 0,0 0,1-1,1-4,0-1,-1 1,0 0,0-1,0 1,-1-1,0 1,0-10,-11-57,2 23,9 50,-2-15,1-1,0 1,0 0,2-1,2-17,3 10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44:23.0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155 4,'0'0,"0"-1,0 1,-1 0,1 0,0-1,0 1,-1 0,1 0,0 0,-1-1,1 1,0 0,-1 0,1 0,0 0,-1 0,1 0,0-1,-1 1,1 0,-1 0,1 0,0 0,-1 1,1-1,0 0,-1 0,1 0,0 0,-1 0,1 0,-1 0,1 1,0-1,0 0,-1 0,1 0,0 1,-1-1,1 0,0 1,-19 9,9-2,-1 1,1 0,1 1,-1 0,2 0,-1 1,2 0,-1 0,2 1,-11 22,14-26,0 1,0-1,1 1,0-1,0 1,1 0,0 0,1-1,0 1,0 0,1 0,0 0,0 0,1-1,0 1,1-1,6 14,-8-20,0 0,0 1,0-1,1 0,-1 0,1 0,-1 0,1 0,0-1,0 1,0 0,0-1,0 1,0-1,0 0,0 0,1 0,-1 0,0 0,3 0,-1 0,-1-1,1 0,-1 0,1 0,-1-1,1 1,-1-1,1 0,-1 0,0 0,0-1,7-2,0-2,0-1,0 0,-1-1,0 0,0 0,-1-1,11-13,-6-4,-11 21,0 0,1-1,0 1,6-10,-8 15,0-1,0 0,-1 0,1 0,0 1,0-1,0 1,0-1,0 0,0 1,0 0,0-1,0 1,0-1,0 1,0 0,0 0,0 0,0 0,0 0,0 0,0 0,1 0,-1 0,0 0,0 1,0-1,0 0,0 1,0-1,1 1,36 24,-19-11,1-1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44:23.47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0,'29'60,"21"36,65 100,-57-79,-17-29,-29-67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44:23.9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1,'28'65,"-20"-47,6 13,1-1,27 41,-41-69,0-1,0 1,1 0,-1 0,1-1,-1 1,1-1,0 0,0 1,0-1,0 0,0 0,0 0,0 0,0 0,0-1,0 1,0-1,0 1,1-1,1 1,-2-2,0 1,0-1,0 1,1-1,-1 0,-1 0,1 0,0 0,0 0,0 0,0 0,-1-1,1 1,0 0,-1-1,0 0,1 1,-1-1,0 0,0 0,0 0,1-2,8-16,-2-2,0 0,9-44,-5 14,-4 28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44:24.61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26 194,'2'-1,"-1"1,1-1,0 1,0-1,-1 1,1-1,0 0,-1 0,1 0,-1 0,1 0,-1 0,0 0,1 0,-1-1,0 1,0 0,2-3,17-29,-19 31,3-8,1 1,-2 0,1-1,2-14,-5 21,-1 0,1-1,-1 1,1-1,-1 1,0-1,-1 1,1-1,-1 1,1-1,-1 1,0-1,0 1,-1 0,1 0,-3-4,4 6,-1 0,0 0,0 0,0 0,1 0,-1 0,0 0,0 0,-1 0,1 0,0 1,0-1,0 1,0-1,-1 0,1 1,0 0,-1-1,1 1,0 0,-1 0,1 0,0 0,-1 0,1 0,0 0,-1 0,1 0,0 1,-1-1,1 0,0 1,0 0,0-1,-1 1,1-1,0 1,0 0,-1 1,-2 1,1-1,0 1,0 0,0 1,0-1,0 1,1-1,-1 1,1 0,0 0,-2 4,2-2,1 0,-1-1,1 1,0 0,1-1,-1 1,1 0,0 0,1 0,-1 0,1-1,1 1,-1 0,1-1,-1 1,2-1,-1 0,1 1,-1-1,1 0,1-1,-1 1,1 0,0-1,0 0,6 5,-3-3,-1-1,1 0,1-1,-1 0,0 0,1-1,0 0,0 0,0-1,0 1,1-2,-1 1,0-2,1 1,-1-1,1 0,14-2,14-8,-4-2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04.2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1932 308 444,'-14'9'10114,"8"-8"-10862,4-1 2262,1 0-1460,-1-1-1,1 1 1,-1 0 0,1 0 0,-1 0 0,1-1 0,-1 1 0,1-1 0,-1 1 0,1-1-1,0 0 1,-1 0 0,1 1 0,0-1 0,0 0 0,0 0 0,-2-2 0,-15-22 1627,15 19-1473,0 0 0,-1 1-1,0 0 1,0 0 0,-5-5-1,-7-6-201,9 9-1,1 0 0,-1 1 0,-1 0 0,0 0 0,-10-6 0,-53-33-16,64 41 12,-23-13-7,0 1 1,-1 2-1,-1 0 1,0 3 0,-1 0-1,-62-10 1,22 9-18,-1 2 0,-108 2 1,122 7 54,-96 4 83,118 0-54,-4-1-11,-67 13-1,51-2-43,-85 21-31,110-22 13,-51 25 0,39-16 7,20-8-21,-24 16 0,28-16 15,13-9 13,1 2-1,1-1 1,-1 1-1,1 0 1,0 0-1,-8 11 0,-16 17 38,29-33-37,-13 17-29,1-2 48,12-15 180,0-2-200,-1 0-1,1 0 1,-1 0-1,1 0 0,-1 0 1,1 0-1,0-1 1,-1 1-1,1-1 1,0 1-1,0-1 0,0 1 1,0-1-1,0 1 1,1-1-1,-1 0 0,0 0 1,1 1-1,-1-1 1,1 0-1,0-2 0,-12-49-48,11 48 42,0-14-10,1 16 11,0-1-1,-1 0 1,1 0-1,-1 1 1,1-1-1,-3-4 1,3 7-8,0-1-3,1-20-88,0 20 110,0 1-18,-2 4-158,-1 14 165,0 0 0,-2 0 0,0 0 0,-1-1 0,-7 18 0,-22 43-35,34-74 26,0 3-5,0-5 19,0 0 0,0 0 1,0-1-1,0 1 0,0 0 0,0-1 0,0 1 1,0 0-1,0 0 0,1-1 0,-1 1 0,0 0 0,1-1 1,-1 1-1,0 0 0,1-1 0,-1 1 0,1-1 1,-1 1-1,0-1 0,1 1 0,0-1 0,-1 1 0,1-1 1,-1 1-1,1-1 0,0 0 0,-1 1 0,2-1 1,21 2 37,-13-3-25,92-4-33,-90 5 28,8-4 13,4 3-70,10-1-2877,-32 2 2026,6-12-7435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06.5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633 185 76,'0'0'3803,"-5"-22"-1318,6 21-2378,-1-1 0,1 1 0,0-1 0,-1 1 0,0-1 1,1 1-1,-1-1 0,0 0 0,0 1 0,0-1 0,0 1 0,0-1 0,0 0 0,0 1 1,0-1-1,-2-2 0,2 2 69,-6-24 1208,3 19-1129,0 1 1,-1-1-1,0 1 0,-6-8 1,8 12-168,0 0-1,0-1 1,-1 1 0,1 0 0,-1 0 0,0 1 0,0-1 0,1 1 0,-5-3-1,-14-8 218,21 12-237,-3-2 3,-7-3 37,-1 1-1,-1 0 1,1 0 0,-22-3 0,17 3-64,15 4-28,-17-1 14,-39-1 37,29 2-53,16 1 5,1 0 0,-1 0-1,-16 5 1,23-5 3,-23 5 76,17-5-64,0 2 0,0-1 0,-17 8 0,0 1-1,21-9-26,1 1 0,-1-1-1,1 1 1,-1 1 0,1-1 0,-7 6-1,7-4 2,2-2-8,0 1 0,1-1 1,-1 0-1,1 1 0,0 0 0,0 0 0,0 0 0,-4 7 1,1-3 4,3-4-1,0 0-1,0 1 1,0-1 0,-4 9 0,-4 20 892,10-34-889,-1 0-1,1 0 1,0 0 0,0 0-1,0 0 1,0 0-1,0 0 1,0 0-1,0 0 1,0 0-1,0-1 1,0 1 0,1 0-1,-1-1 1,1 1-1,-1 0 1,1-1-1,-1-1 1,-1-4 16,0 0 0,0 0 0,1 0 0,0 0 0,1 0 1,0-13-1,0 5-10,0-8-27,0 22-6,0-3 17,0 4-3,0 0-1,0 0 1,0 0-1,0 0 0,0 0 1,0 0-1,0 0 0,0 0 1,0 0-1,0 0 0,0 0 1,0 0-1,0 0 1,-1 0-1,1 0 0,0 0 1,0 0-1,0 0 0,0 0 1,0 0-1,0 0 0,0 0 1,0 0-1,0 0 1,0 0-1,0 0 0,0 0 1,-3 16-2,0 0 0,1-1 0,0 18 0,2-31 5,-1-1-1,1 1 1,0 0 0,0-1-1,0 1 1,0 0-1,1-1 1,-1 1-1,0 0 1,1-1 0,-1 1-1,1-1 1,0 1-1,-1-1 1,1 1-1,0-1 1,0 1 0,0-1-1,0 0 1,0 1-1,0-1 1,2 2-1,3-1 6,-1 0 0,0-1 0,0 0 0,1 0 0,-1 0-1,1 0 1,-1-1 0,0 0 0,7-1 0,-1 1-18,2 0 10,1 0 0,-1-1 0,1-1 0,21-6 0,-34 8 6,24-3-927,-13 3-189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19.38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253 25,'-3'-3,"-1"0,1 1,-1 0,0 0,1 0,-1 0,0 0,0 1,-1-1,1 1,0 0,0 1,-1-1,1 1,0 0,-7 0,-9 1,0 1,-22 6,38-8,-3 2,0-1,1 1,-1 0,1 0,0 1,-1 0,1 0,1 1,-1-1,-6 6,11-8,-1 1,1-1,-1 1,1 0,0 0,-1 0,1 0,0-1,0 1,0 1,1-1,-1 0,0 0,1 0,0 0,-1 0,1 1,0-1,0 0,0 0,0 0,0 1,1-1,-1 0,1 0,0 0,-1 0,1 0,0 0,0 0,0 0,0 0,1 0,1 3,3 2,0 1,1-1,-1 0,1-1,0 0,11 7,53 29,-53-33,-1 0,0 2,-1 0,20 17,-33-26,-1 1,0-1,1 1,-1-1,0 1,0 0,-1 0,1 0,-1 0,1 0,-1 0,0 0,0 1,0-1,0 0,-1 1,0-1,1 1,-1-1,-1 7,0-6,0 0,-1-1,1 1,-1 0,1 0,-1-1,-1 1,1-1,0 0,-1 0,0 0,1 0,-1 0,0 0,-1-1,1 1,-5 2,-10 5,-1-1,0 0,-29 7,16-6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08.6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73 264,'0'0'731,"16"0"2357,273-42 3493,-253 36-6253,65-15-1860,-96 18 625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09.6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 1 200,'-6'10'941,"3"-5"-502,-1 0 1,1 1-1,1-1 1,-1 1-1,1 0 1,0 0-1,0 0 1,1 0-1,-2 9 1,-5 16 1507,8-30-1923,0-1 1,-1 1 0,1-1 0,0 1 0,0-1-1,0 1 1,0-1 0,0 1 0,1-1-1,-1 1 1,0-1 0,0 0 0,0 1-1,0-1 1,0 1 0,1-1 0,-1 1 0,0-1-1,0 1 1,1-1 0,-1 0 0,0 1-1,1-1 1,-1 0 0,0 1 0,1-1-1,-1 0 1,1 1 0,-1-1 0,1 0-1,-1 0 1,0 1 0,1-1 0,-1 0 0,1 0-1,-1 0 1,1 0 0,-1 0 0,1 0-1,-1 0 1,1 0 0,-1 0 0,1 0-1,-1 0 1,1 0 0,-1 0 0,1 0 0,-1 0-1,1 0 1,-1 0 0,1-1 0,2 1 12,0-1 0,-1 0 0,1 1 0,0-1 0,-1 0 0,1 0 0,-1 0 0,1-1 0,2-2 1,2 0-20,0 1 0,0-1 0,0 1 0,1 1 0,-1-1 1,1 1-1,-1 1 0,1-1 0,-1 1 0,1 1 0,9-1 1,-11 1-19,0 1 0,-1-1 0,1 1 0,-1 0 0,1 0 1,-1 1-1,1 0 0,-1 0 0,0 0 0,0 0 0,0 1 1,0 0-1,0 0 0,-1 0 0,1 1 0,-1 0 0,0 0 1,0 0-1,0 0 0,-1 0 0,0 1 0,1-1 0,3 9 1,-2-2 5,0 1 0,-1 0 0,0 0 1,3 20-1,-6-27 4,0 0 0,-1 0-1,0 1 1,0-1 0,0 0 0,0 1-1,-1-1 1,0 0 0,0 1 0,-1-1-1,1 0 1,-1 0 0,-2 5 0,2-7 45,0-1 1,0 1-1,0 0 1,0-1 0,0 1-1,0-1 1,-1 0 0,1 0-1,-1 0 1,1 0 0,-1 0-1,0-1 1,0 1 0,-3 1-1,-3 0 234,0-1-1,-1 1 0,-12 0 0,-16 5 541,34-8-725,0 0 0,0 1 0,-1-1 0,1 0 1,0-1-1,0 1 0,-6-2 0,-11-1 277,16 3-303,0-1 0,1 0-1,-1 0 1,0 0 0,1-1 0,0 0-1,-1 1 1,1-1 0,0-1 0,-7-3 0,-17-9 222,24 14-261,1-1 0,-1 0 0,1 0 0,-1-1 0,-4-4-1,-5-3-114,-4-2-1419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10.2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1 216,'0'0'8106,"-1"4"-7847,0 1-76,0 0-1,1 0 0,-1 0 1,1 0-1,0 0 0,1 9 1,0-7 43,-1 0 0,0 0 1,-1 1-1,0-1 1,-1 8-1,-3 23 646,-3 27-191,6-56-1102,2-6-1385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10.6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22 688,'0'0'912,"-3"-7"640,3 0 56,-2-1-1256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13.3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33 268,'0'0'7581,"-3"1"-7543,-11 8 2465,8-14-767,16 15-1740,-8-8 56,2-3-44,10-2-6,-10 2 6,17-21-88,-20 22 37,0 0 38,-1-1 0,0 1-1,0 0 1,0 0 0,0 0 0,1 0 0,-1 0-1,0 0 1,0 0 0,0-1 0,0 1 0,1 0-1,-1 0 1,0 0 0,0 0 0,0-1-1,0 1 1,0 0 0,0 0 0,1 0 0,-1-1-1,0 1 1,0 0 0,0 0 0,0 0-1,0-1 1,0 1 0,0 0 0,0 0 0,0-1-1,0 1 1,0 0 0,0 0 0,0 0 0,0-1-1,0 1 1,-1 0 0,1 0 0,0 0-1,0-1 1,0 1 0,0 0 0,0 0 0,0 0-1,0 0 1,-1-1 0,-5-11-517,6 11 479,-1 0-56,-2 3-234,0 1 288,1 0 1,-1 1-1,0-1 1,1 1-1,-1-1 0,1 1 1,-2 4-1,4-7 4,-2 11-98,3-4 36,3-8-46,7-10 155,-9 8-2,-10 9-230,7-7 218,1 1 0,0-1 0,-1 1-1,1-1 1,0 1 0,0-1 0,-1 1-1,1-1 1,0 1 0,0-1 0,0 1-1,0-1 1,-1 1 0,1-1 0,0 1-1,0-1 1,0 1 0,0-1 0,0 1 0,0-1-1,1 1 1,-1 0 0,0-1 0,0 1-1,0-1 1,0 1 0,1-1 0,-1 1-1,0-1 1,0 0 0,1 1 0,-1-1-1,1 1 1,18-25 35,-18 24-12,-1-1-16,0 1 0,0 0 1,0 0-1,0-1 0,0 1 0,0 0 0,0 0 0,0-1 0,0 1 0,0 0 0,0-1 1,0 1-1,0 0 0,0 0 0,0-1 0,0 1 0,0 0 0,0 0 0,0-1 0,0 1 1,-1 0-1,1 0 0,0 0 0,0-1 0,0 1 0,0 0 0,0 0 0,-1 0 0,1-1 1,0 1-1,0 0 0,-1 0 0,0 0-47,-1 0 0,0 0 0,1 1 0,-1-1 1,1 1-1,-1 0 0,1-1 0,-1 1 0,1 0 0,-1 0 0,1 0 1,-1 0-1,1 0 0,0 0 0,0 0 0,0 0 0,0 0 0,0 1 1,0-1-1,0 0 0,0 1 0,0-1 0,0 1 0,1-1 0,-1 1 1,0 2-1,3 3-661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14.1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1 624,'0'0'4013,"-2"4"-3650,-8 25 896,-25 49 1,34-77-1231,1 0 0,-1 0 0,1 0 0,-1 0 0,1 0 1,-1 0-1,1 0 0,-1 0 0,1 0 0,0 1 0,0-1 0,0 0 1,-1 0-1,1 0 0,0 0 0,0 0 0,0 0 0,1 1 0,-1-1 1,0 0-1,0 0 0,1 0 0,-1 0 0,0 0 0,1 0 0,-1 0 0,1 0 1,0 0-1,-1 0 0,1 0 0,0 0 0,1 1 0,2 1 51,0 0 0,0-1 0,1 0 0,-1 0 0,1 0 0,6 2-1,15 8 92,-16-6-759,1 0 0,-1 0 0,19 6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14.6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183 0 484,'0'0'2746,"0"5"-2273,-21 76 2448,-57 144 1,25-73-1281,23-60-2100,30-91-86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15.0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1 592,'-1'25'3418,"-16"69"1731,-4 26-2310,19-106-3006,-1 8 47,2-8-7268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15.3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3 48,'0'0'848,"-9"-3"2160,-10 11-3040,13-3-2292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17.9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28 156,'0'0'4777,"6"1"-4426,23 3 349,1-2 1,0 0 0,44-5 0,-5 2 93,48 3 572,-115-2-1269,5-1-48,-4 0 180,-7 0 1185,-67-6-891,-25-3 765,44 8-761,49 2-428,27-3 274,23 4-164,-34 0-107,0 0 0,0-1 0,1-1 0,16-3 0,18-1-26,-43 4-490,0 0-1,1 1 1,-1 0-1,9 1 1,-4 0-978,-7-1-158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19.72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0,'0'28,"-1"4,5 38,-2-59,0-1,0 0,1 0,0 0,0 0,1 0,10 15,-12-22,0 0,0 0,1 0,0 0,-1-1,1 1,0-1,0 0,1 1,-1-1,0-1,1 1,-1 0,1-1,0 0,-1 0,1 0,0 0,0-1,-1 1,1-1,0 0,0 0,0 0,0-1,-1 0,1 1,0-1,5-2,-4 1,-1 1,1-1,-1 0,0 0,1-1,-1 1,0-1,-1 0,1 0,0 0,-1 0,0-1,1 1,-1-1,-1 0,1 0,0 0,-1 0,0-1,0 1,0-1,-1 1,2-7,-3 6,0 0,0 0,0 1,0-1,-1 0,0 0,0 1,0-1,-1 0,1 1,-1-1,0 1,-1 0,1 0,-1 0,-5-7,1 3,0 1,-1 0,1 0,-1 1,-1 0,-16-10,-19-5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19.3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 52 452,'-14'-8'6467,"19"-3"-5383,-1 7-1030,1 0 0,0 1-1,0 0 1,1 0 0,-1 0-1,0 1 1,1 0 0,0 0-1,-1 0 1,1 1-1,0-1 1,0 1 0,0 1-1,0-1 1,0 1 0,0 0-1,0 1 1,0-1 0,0 1-1,0 0 1,0 1 0,0-1-1,-1 1 1,1 0-1,-1 1 1,1-1 0,-1 1-1,0 0 1,0 1 0,0-1-1,0 1 1,-1 0 0,1 0-1,3 5 1,-7-7-45,1 0 1,-1 0 0,0 1-1,-1-1 1,1 0-1,0 0 1,0 1-1,-1-1 1,0 1 0,1-1-1,-1 0 1,0 1-1,0-1 1,0 1-1,-1-1 1,1 0 0,0 1-1,-1-1 1,0 0-1,1 1 1,-1-1-1,0 0 1,0 0 0,0 0-1,-1 1 1,1-1-1,0-1 1,-1 1-1,-2 2 1,-5 7 25,0-1 1,-1 0-1,-18 13 0,24-20-27,-13 11 51,-1-2 0,-1 0-1,-29 13 1,48-25-60,0 0 1,0 0-1,0 0 0,1 0 0,-1 0 0,0 0 0,0 0 0,0 0 1,0 0-1,0 0 0,0 0 0,0 0 0,0 0 0,0 0 0,1 0 0,-1 0 1,0 0-1,0 0 0,0 0 0,0 0 0,0 0 0,0 0 0,0 0 1,0 0-1,0 0 0,0 0 0,0 0 0,1 0 0,-1 1 0,0-1 1,0 0-1,0 0 0,0 0 0,0 0 0,0 0 0,0 0 0,0 0 0,0 0 1,0 0-1,0 0 0,0 0 0,0 1 0,0-1 0,0 0 0,0 0 1,0 0-1,0 0 0,0 0 0,0 0 0,0 0 0,0 0 0,0 0 0,0 1 1,0-1-1,0 0 0,0 0 0,0 0 0,0 0 0,0 0 0,0 0 1,0 0-1,16 3-27,18-1-15,-23-2-7,1 1 0,-1 0 0,0 1 0,0 0 0,-1 1 0,1 0 0,0 0 1,-1 1-1,19 11 0,-22-11 31,0 0 0,-1 0 0,0 1 0,0 0 0,0 0 0,-1 1 0,0-1 0,0 1 0,0 0 1,-1 1-1,0-1 0,0 1 0,0 0 0,4 14 0,-7-18 35,0 0 0,0-1 0,0 1-1,-1 0 1,1 0 0,-1 0 0,0 0 0,0 0 0,0 0 0,-1 0 0,1 0-1,-1 0 1,1 0 0,-1 0 0,0 0 0,0 0 0,0 0 0,0-1 0,-1 1-1,1-1 1,-1 1 0,0-1 0,0 1 0,0-1 0,0 0 0,0 0 0,0 0-1,0 0 1,-1 0 0,1 0 0,-1-1 0,1 1 0,-1-1 0,-5 2 0,-1 1 109,-1 0 0,1-1 0,-1-1 0,0 0 0,0 0 0,-1-1 0,1 0 0,0-1 1,-11 0-1,-8-4 15,-1-2 0,1 0 1,-41-16-1,24 8-3384,39 10-802,6 3 3428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35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1 952,'0'0'174,"0"0"-1,0 0 1,0 1-1,0-1 1,0 0 0,0 0-1,0 1 1,2 1 2083,-2-2-2084,1 1 1,-1-1-1,0 0 1,0 0 0,1 0-1,-1 0 1,0 0-1,0 0 1,0 0-1,1 0 1,-1 0 0,1 1-1,16 4 1429,19 1-780,57 4 1069,88 5 1140,-128-12-5005,-51-3 592,-4-12-4386,4 6 3944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31.7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34 193 416,'0'0'1556,"3"-1"-1096,79-53 4282,27-16-3209,-82 55-1200,-12 5-203,0 2 0,0 0-1,0 1 1,1 0 0,21-5 0,-34 12-124,-1 0 0,1 0-1,-1-1 1,1 1 0,-1 1 0,1-1 0,-1 0 0,1 1-1,-1-1 1,1 1 0,-1 0 0,1 0 0,-1 0 0,0 0-1,0 0 1,1 0 0,-1 1 0,0-1 0,0 1 0,0-1-1,-1 1 1,1 0 0,0 0 0,-1 0 0,1 0 0,-1 0-1,1 0 1,-1 0 0,0 1 0,0-1 0,1 4 0,2 4 14,0 0 0,-1 1 0,0 0 0,0 0 0,1 18 0,-4-20-11,0 0-1,0 0 0,-1 0 0,0 0 1,-1 0-1,0-1 0,-4 12 1,-27 59 31,23-56-32,-5 6 1,0 0 0,-2-1 0,-1-1 0,-2-1 0,0 0 0,-1-2 1,-2 0-1,-1-2 0,0 0 0,-42 27 0,60-45-2,-1 0-1,1 0 1,-1-1 0,0 1-1,0-2 1,0 1 0,0-1-1,-15 3 1,19-5-7,1 0-1,0 0 1,-1 0-1,1-1 1,0 1 0,-1 0-1,1-1 1,0 0 0,-1 1-1,1-1 1,0 0-1,0 0 1,0-1 0,0 1-1,0 0 1,0-1 0,0 1-1,0-1 1,0 1-1,-2-4 1,2 1-1,0 1 0,1 0 0,-1 0 0,1-1 0,0 1 0,0 0 0,0-1 0,1 1 0,-1-1 0,1 0 0,0 1 0,0-6 0,0-1-7,2 0-1,-1 0 1,1 0 0,1 0 0,0 1-1,0-1 1,1 1 0,8-16 0,-9 21 2,-1-1 1,1 2 0,0-1 0,0 0 0,0 1 0,0-1 0,1 1 0,-1 0-1,1 0 1,0 0 0,0 1 0,0-1 0,0 1 0,0 0 0,1 0-1,5-1 1,-8 2 6,0 1 0,0-1 0,0 1 0,0 0-1,0-1 1,0 1 0,0 0 0,0 0 0,0 1 0,0-1-1,0 0 1,0 1 0,0-1 0,2 2 0,4 0 11,2 2 40,0 0 1,0 1 0,-1 0-1,1 1 1,-1 0-1,0 0 1,14 14-1,-3-4 90,10 9 98,-2 2 1,33 39-1,-58-63-227,1 2-9,-2-2-240,0-1 0,0 1 0,1-1 0,-1 0 0,1 1 0,-1-1 0,1 0 0,0-1 0,0 1 0,3 1 0,-5-2-844,10-11-4435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32.4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157 18 256,'2'-2'3080,"-6"7"-1123,-12 17-299,-23 31-629,24-30-739,1 1-1,1 1 1,2 0 0,-14 42-1,19-50-209,2-1 0,0 1-1,1 0 1,1 0 0,0 28-1,2-35-49,1-1 0,0 0-1,0 0 1,1 0 0,1 0-1,-1 0 1,1 0 0,1-1 0,-1 1-1,2-1 1,-1 0 0,7 8-1,-10-14-14,1 1-1,0-2 0,-1 1 1,1 0-1,0 0 0,0 0 1,0-1-1,0 1 1,0-1-1,0 0 0,0 0 1,1 1-1,-1-1 0,0-1 1,1 1-1,-1 0 0,1-1 1,-1 1-1,1-1 1,2 1-1,-1-2 20,1 1-1,-1-1 1,0 1-1,0-1 1,0-1 0,0 1-1,0 0 1,0-1 0,-1 0-1,1 0 1,4-3-1,0-1 46,0 0-1,-1 0 0,0-1 0,0 0 1,0 0-1,-1 0 0,-1-1 0,1 0 0,-1 0 1,5-10-1,1-9 173,-1 0 0,-1-1 0,-1-1 1,-1 1-1,2-35 0,-8 50-189,-2-1-1,0 1 0,-1-1 1,0 1-1,-1 0 1,0 0-1,-1 0 0,0 0 1,-1 1-1,-1-1 1,-8-12-1,11 21-539,1 0 1,-1 0-1,-1 0 0,-6-6 1,-12-14-6683,17 14 5522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33.1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1 408,'10'0'6603,"-9"5"-6298,1 0 0,-1 0 0,0 0 0,0 0 0,0 1 0,-1-1-1,0 10 1,-6 44 1251,3-34-935,-1 4 158,-9 32 1,0-4-53,5-24-528,8-31-322,-1 3 262,0-4-1119,-4-24-7438,4 12 6720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33.4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13 704,'-3'-13'9615,"3"14"-9504,-1 0-66,-9 10 272,10-11-307,0 0 0,-1 0 0,1 0 0,0 0 1,0 0-1,0 0 0,-1 1 0,1-1 0,0 0 0,0 0 1,0 0-1,0 0 0,-1 1 0,1-1 0,0 0 1,0 0-1,0 0 0,0 1 0,0-1 0,0 0 1,0 0-1,-1 0 0,1 1 0,0-1 0,0 0 0,0 0 1,0 1-1,0-1 0,0 0 0,0 0 0,0 0 1,0 1-1,0-1 0,0 0 0,1 0 0,-1 1 0,0-1 1,0 0-1,0 1 0,-4 4-257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34.4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132 89 360,'0'-1'5713,"7"-13"-5385,1 6 224,0 0 0,1 0 1,-1 1-1,2 0 0,-1 1 1,1 0-1,14-7 0,-22 12-514,1-1 23,1 1 1,-1 0-1,1-1 1,0 1-1,-1 0 1,1 1-1,0-1 1,0 1-1,-1 0 1,1 0-1,0 0 1,0 0-1,0 1 1,-1-1-1,7 3 1,-9-3-44,1 1 0,-1-1 1,1 1-1,-1-1 0,0 1 0,1 0 1,-1 0-1,0 0 0,0 0 0,0 0 1,0 0-1,0 0 0,0 0 0,0 0 1,0 0-1,0 1 0,0-1 0,0 0 1,-1 1-1,1-1 0,-1 1 0,1-1 1,-1 0-1,1 1 0,-1-1 0,0 1 1,0-1-1,0 1 0,0-1 0,0 1 1,0 0-1,0-1 0,0 1 0,-1-1 1,1 0-1,0 1 0,-1-1 0,1 1 1,-1-1-1,-1 3 0,-3 6 44,-1 0 0,0 0-1,0-1 1,-1 0 0,0 0 0,-8 8 0,-2 0 44,-36 27 1,50-42-97,-15 12 53,0-1 1,0-1-1,-1 0 1,-1-2-1,-26 11 1,44-20-64,0-1 1,0 1-1,0-1 1,0 0-1,0 0 0,0 0 1,0 0-1,0 0 1,0 0-1,0 0 0,0-1 1,0 1-1,0-1 1,0 1-1,0-1 0,0 0 1,0 0-1,0 0 1,-2-1-1,3 1-2,1-1 0,-1 1-1,0 0 1,1-1 0,-1 1 0,1 0 0,0-1 0,-1 1-1,1-1 1,0 1 0,0 0 0,0-1 0,0 1 0,0-1-1,0 1 1,0-1 0,1 1 0,-1 0 0,0-1 0,1 1-1,-1 0 1,1-1 0,0 1 0,-1 0 0,1-1 0,0 1-1,1-1 1,2 0-6,0 0 0,0 0 0,1 0-1,-1 1 1,1 0 0,-1 0 0,1 0-1,-1 1 1,1-1 0,-1 1 0,1 0-1,0 1 1,-1-1 0,9 3 0,7 2 20,1 0 1,20 11 0,21 5 106,-47-18-122,-1 0-1,1-1 1,0 0-1,22-1 1,-6-6-2503,0-6-3704,-24 8 4460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42.5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0 312,'0'0'10245,"-1"3"-10222,-10 20 87,4-9-110,6-12 0,-1 0-1,1 0 0,0 0 0,0 0 0,0 0 0,0 0 0,0 0 0,0 1 0,1-1 0,-1 0 0,1 1 0,0-1 1,-1 3-1,1-3-7,1 6-4,-1-8 15,0 0 1,0 0-1,0 1 0,0-1 0,0 0 1,0 0-1,0 0 0,0 0 1,0 0-1,0 1 0,0-1 0,0 0 1,0 0-1,0 0 0,0 0 0,0 1 1,0-1-1,0 0 0,0 0 1,0 0-1,0 0 0,0 0 0,0 0 1,1 1-1,-1-1 0,0 0 1,0 0-1,0 0 0,0 0 0,0 0 1,0 0-1,0 0 0,1 0 1,-1 1-1,0-1 0,0 0 0,0 0 1,0 0-1,0 0 0,1 0 0,-1 0 1,0 0-1,0 0 0,0 0 1,0 0-1,0 0 0,1 0 0,-1 0 1,0 0-1,0 0 0,0 0 1,0 0-1,0 0 0,1 0 0,-1 0 1,0-1-1,11-9 10,-8 8 23,-4-7 107,1 8-142,-1 1 0,1-1 0,0 1 0,0 0 0,-1-1 0,1 1 0,0 0 0,-1-1-1,1 1 1,0 0 0,-1-1 0,1 1 0,-1 0 0,1 0 0,-1-1 0,1 1 0,0 0 0,-1 0 0,1 0 0,-1 0 0,1-1 0,-1 1 0,1 0 0,-1 0 0,1 0-1,-1 0 1,1 0 0,-1 0 0,1 0 0,-1 1 0,0-1 0,-18 9-29,15-6 19,-13 29-109,16-31 198,2-1-78,0-1-1,-1 1 1,1-1-1,0 1 0,-1 0 1,1-1-1,0 1 1,-1-1-1,1 1 1,-1-1-1,1 0 0,-1 1 1,0-1-1,1 0 1,-1 1-1,0-1 1,1 0-1,-1 1 0,1-2 1,6-9-151,-4 9 209,-1 1 0,1-1 0,-1 0 0,0 0 0,0 0 0,0 0 0,0 0 0,0-1 0,0 1 0,0-1 0,-1 1 0,1-1 0,0-3 0,1 1 32,-3 5 12,4-7 110,-3 3-127,-2 5-500,-9 11 5,8-9-167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49.5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449 6 432,'2'-1'746,"9"-3"7485,-13 7-8072,-37 43 379,-218 284 567,234-293-1058,1 1-1,2 1 1,2 1 0,2 0-1,1 1 1,2 1-1,2 1 1,2-1 0,2 2-1,2-1 1,1 0-1,3 46 1,3-62 10,0 1 0,2 0-1,1-1 1,16 48 0,-14-55-19,1-1-1,1-1 1,0 0-1,1 0 1,1 0-1,1-1 1,15 16-1,14 14 39,62 65 458,-82-93-411,1 0-1,0-1 1,34 20 0,-43-29-270,-8-7-2370,9-14-5417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50.3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0 72,'0'0'693,"-1"25"4181,-3 11-2599,1 0-1,1 45 1,-2 43-819,-6-23-728,-10 69 238,18-147-1031,3-17-5325,-1-34-22,0 18 3706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1-19T18:54:25.5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11077 14693 0,'18'-35'109,"-18"0"-109,17 35 16,-17-18-16,18 0 0,0-52 15,17-1 1,18 1-1,-35 34 1,-1 1 15,-17 18-15,36 52 0,-19 0-1,1 71 1,-1-88-16,-17-1 15,36 89 1,-19-35 0,19-19-1,-19-16 1,1-19 15,17-52-31,0-18 16,1-53-1,17 18 17,-18-35-17,0 52 1,1 1 0,-36 34-1,17 1 1,1 17-1</inkml:trace>
  <inkml:trace contextRef="#ctx0" brushRef="#br0" timeOffset="521.65">11924 14517 0,'-18'0'47,"1"17"-31,-1 19-1,0-1-15,-17 18 16,35-35-16,-18 52 16,18-35 15,18 18-16,0-35-15,-1-18 32,54-35-17,-36-18 1,-52-18 0,-1 36-1,-17 0 1,-1 17-1,19 18 17</inkml:trace>
  <inkml:trace contextRef="#ctx0" brushRef="#br0" timeOffset="790.83">12365 14093 0,'0'0'0,"0"36"15,0-19 1,17 89 0,-17 0-1,0 35 1,0-106-16,0 18 15,0 18 1,0-18 0,-17-36-1</inkml:trace>
  <inkml:trace contextRef="#ctx0" brushRef="#br0" timeOffset="997.87">12188 14499 0,'36'-17'31,"-19"-1"-31,19 18 0,17-18 16,52-17 0,-16 0-1,-1-1 1,-35 19-1</inkml:trace>
  <inkml:trace contextRef="#ctx0" brushRef="#br0" timeOffset="1632.36">13776 14376 0,'18'-53'16,"-36"18"-16,18-1 0,-18-17 16,1 36 15,-1-1-31,-17 18 16,-18 18-1,-18 88 1,1 35-1,52-18 1,18-52 0,35 34-1,18-34 1,18-36 0,-1-52-1,19-36 16,-72 53-15,1-36-16</inkml:trace>
  <inkml:trace contextRef="#ctx0" brushRef="#br0" timeOffset="1865.72">13917 14640 0,'0'0'16,"-18"53"0,36-18-1,-18-17-15,18 35 16,-1-35-1,54-1 1,-36-34 0,0-36-1,-35 0 1,-35-35 15,0 52-31,0 19 31</inkml:trace>
  <inkml:trace contextRef="#ctx0" brushRef="#br0" timeOffset="2397.09">14252 14676 0,'0'17'0,"0"-34"0,0 52 16,18-18-16,-18 1 15,18 17 1,-18-17-16,0 17 31,17-35-15,1-35 15,35-53-15,0 17-1,-18 36 1,-35 17-16,18 18 16,52 18-1,-52 0 1,-1 70 0,1-35 15,-18-18-16,18-17 1</inkml:trace>
  <inkml:trace contextRef="#ctx0" brushRef="#br0" timeOffset="2783.67">14746 14217 0,'18'71'15,"-1"-54"1,-17 18-16,18 71 16,0 53-1,-18-71 1,0-17 0,0-36 15,-36-70-16,1-18-15,-18-18 16,0 1 0,18 34 15,35 19-15,35-1-1,-17 18-15,17 0 16,53 0-1,36-17 1,-18-19 0,-89 36-1</inkml:trace>
  <inkml:trace contextRef="#ctx0" brushRef="#br0" timeOffset="2964.51">15205 14446 0,'0'0'0,"0"18"0,0 0 0,0 52 31,17-17-15,-17-35-16,0 35 16,0-36-1</inkml:trace>
  <inkml:trace contextRef="#ctx0" brushRef="#br0" timeOffset="3137.56">15381 14199 0,'-53'18'31,"53"0"-31,-17-1 0,17 19 15,17-19 1</inkml:trace>
  <inkml:trace contextRef="#ctx0" brushRef="#br0" timeOffset="3481.11">15452 14640 0,'-18'36'0,"18"-19"16,0 1 0,18-53 15,17-1-15,36-52-1,-36 53 1,0 17 15,-17 18-15,-1 35-16,1 36 15,-18 0 17,18-36-17,-18-18 1</inkml:trace>
  <inkml:trace contextRef="#ctx0" brushRef="#br0" timeOffset="4147.49">15752 14499 0,'0'18'0,"0"17"0,0 0 16,17 36-1,-17-18 1,18-18 0,-1-17-1,36-54 1,18-34 15,-18-1-15,17 1-1,-52 70 1,0-18 0,17 36-1,-17 52 1,-18-34 0,0 17-1,17-18 1,1-18 15,17-34-15</inkml:trace>
  <inkml:trace contextRef="#ctx0" brushRef="#br0" timeOffset="4447.6">16316 14640 0,'18'-35'0,"-36"70"0,53-88 16,-17 36 0,-18-1-1,0 0 1,-18 71 15,1-35-31,17 0 16,0 52-1,35-35 1,-17-17 0,34-36-1,19-34 1,-71-19-1,-18 18 1,-17 0 0,0 36-1,-18 17 17,35 17-32</inkml:trace>
  <inkml:trace contextRef="#ctx0" brushRef="#br0" timeOffset="5295.81">16651 14517 0,'18'35'0,"-18"-17"16,0-1-16,0 36 16,17-35-16,-17 17 15,36 0 1,-19-35-1,36-17 1,0-54 15,-35 18-31,-1 18 16,1 17 0,0 71 30,-18-17-30,17-1 0,1 0-1,35-52 1</inkml:trace>
  <inkml:trace contextRef="#ctx0" brushRef="#br0" timeOffset="5594.73">17392 14376 0,'-35'0'0,"-1"0"15,19 17-15,-19 1 16,-16 35 0,69 0 15,1-36-16,35 36 1,-36-17 0,-17-1-1,-53 0 1,1-17 0,-1-18-1</inkml:trace>
  <inkml:trace contextRef="#ctx0" brushRef="#br0" timeOffset="12530.98">18803 14076 0,'0'-18'32,"0"53"30,18-17-46,-18 17-1,0-17-15,0 0 0,0 17 16,0-17-16,0 52 16,0 1-1,17-18 1,-17 0 0,0-36-1,53-34 16,-35-1-15,35-17 0,0 17 15,17 36-15,-17-1-1,-18 36 1,-17 0-1,-18 18 1,-35-18 0,17-36-16,-35 1 15,18-1 1,-18-17 0,18-17-1,0-1 1,-1 1-1,36-1 1</inkml:trace>
  <inkml:trace contextRef="#ctx0" brushRef="#br0" timeOffset="12871.68">19562 14005 0,'17'-17'31,"-17"70"-15,0-36-16,0 1 0,-17 105 15,-1 54 1,-17 70 15,-1-53-15,19-89 0,17-16-1,-18-36 1</inkml:trace>
  <inkml:trace contextRef="#ctx0" brushRef="#br0" timeOffset="13254.84">20038 14640 0,'0'0'16,"0"-17"-16,0-19 0,0 19 31,0-19-15,-18 1 0,0 35-1,-34 18 1,-1 52-1,35-17 1,18 0 0,0-35-16,35 35 15,53-18 1,-17-17 0,17-18-1,-35 0 16,-18-18-31</inkml:trace>
  <inkml:trace contextRef="#ctx0" brushRef="#br0" timeOffset="13737.64">21361 14464 0,'35'0'16,"-35"18"-16,0-1 15,18 1-15,-18 35 16,0-36 0,0 54-1,0-53 1</inkml:trace>
  <inkml:trace contextRef="#ctx0" brushRef="#br0" timeOffset="13919.72">21555 14023 0,'0'0'0,"-18"-18"15,0 18-15,89 0 47</inkml:trace>
  <inkml:trace contextRef="#ctx0" brushRef="#br0" timeOffset="14194.09">21996 13917 0,'0'35'0,"0"36"32,17-1-32,1 36 15,17 53 17,-35-124-32,18 71 15,0-35 1,-1-18-1,-17-18 1,0-17 0,0-1-1,-53-52 1</inkml:trace>
  <inkml:trace contextRef="#ctx0" brushRef="#br0" timeOffset="14387.83">21890 14411 0,'18'-18'0,"-36"36"0,36-53 0,34 17 16,54-17 15,-53 35-15,53-18-1,-53 1 1,-18 17-16</inkml:trace>
  <inkml:trace contextRef="#ctx0" brushRef="#br0" timeOffset="15069.94">23477 13988 0,'18'35'16,"-18"-17"-1,0-1-15,18 142 32,-18-124-32,0 106 15,0-17-15,0-36 32,0-17-17,53-107 16,-1-34-15,19-18 0,-53 70-16,35-35 15,-1 35 1,1 18 0,-17 53-1,-1 0 1,-17 18-1,-1-36 1,1 0 15,17-35-15,18-17 0</inkml:trace>
  <inkml:trace contextRef="#ctx0" brushRef="#br0" timeOffset="15420.34">24289 14517 0,'35'-35'0,"-35"17"0,18 18 15,-1-35 1,-87 123-16,140-194 16,-70 88-1,-53 89 1,18-1 0,17-52-16,1 17 15,-1 36 1,36-36-1,17-17 17,0-36-32,18-35 15,-17 18 1,-19 17 15,19 1-15,-1 34 15,-18 1-15,19-18-1,-1 0 1</inkml:trace>
  <inkml:trace contextRef="#ctx0" brushRef="#br0" timeOffset="15770.14">25012 14305 0,'-53'18'0,"-18"-1"31,36 1-31,18 0 16,17-1-1,17 19 1,18-1 0,18 18-1,-35-53 1,0 17-16,-18 1 16,-53 35-1,-18-35 16,36-1-31,-18-17 16,35-17 0</inkml:trace>
  <inkml:trace contextRef="#ctx0" brushRef="#br0" timeOffset="16901.41">11942 15998 0,'0'0'0,"35"-17"16,-18 17-1,1-18 1,-18 1-1,18-1-15,-18 0 16,-53 36 15,18 52-15,-18 36 0,53-70-16,0-1 15,17 18 1,36-53-1,18-36 1,-18 1 0,-18-18-1,-17 36 1,17 17 0,0 17 15,0 19-16,1-1 1,-1-18 0,-17-17-16</inkml:trace>
  <inkml:trace contextRef="#ctx0" brushRef="#br0" timeOffset="18100.98">13300 16245 0,'35'18'31,"-17"-18"-31,-1 18 16,19 35-1,34 0 1,-35-1 0,36 1-1,-53-53 1,34-17-1,1-54 1,-17 1 0,34-54-1,-52 71 1,0 36-16,-1-19 31,-17 19-31</inkml:trace>
  <inkml:trace contextRef="#ctx0" brushRef="#br0" timeOffset="18600.18">14182 16298 0,'0'-17'0,"0"34"0,0-70 16,0 36-16,-18-1 16,18 0-16,-18 18 15,-17 18 1,35 0-16,-18 17 16,1 18 15,52 0-16,18 0 1,53-18 0,0-17-1,-71-18 1,0 0 0,1 17-1,-54-70 16,18 18-15,0-53 0,35 17-1,0 36 1,-17 17-16,17 1 16,18 17-1,0 0 1</inkml:trace>
  <inkml:trace contextRef="#ctx0" brushRef="#br0" timeOffset="19024.59">15046 15734 0,'-18'88'32,"18"-53"-32,0 1 15,18 87-15,-18-88 0,0 106 16,18-17 15,-18-106-31,0 17 16,-18 0-16,0-35 31,-52-35-15,52 0-1,18-1 1,18-17 0,52 36-1,-17-1 1,35 0-1,-17 18 1</inkml:trace>
  <inkml:trace contextRef="#ctx0" brushRef="#br0" timeOffset="19133.32">15311 16192 0,'52'36'16,"-52"-1"0,18 0-1,-18 36-15,-70-248 0,140 389 16,-52-159-1</inkml:trace>
  <inkml:trace contextRef="#ctx0" brushRef="#br0" timeOffset="19282.49">15558 15822 0,'0'53'32,"17"-18"-17,-17-17-15</inkml:trace>
  <inkml:trace contextRef="#ctx0" brushRef="#br0" timeOffset="19583.52">15840 16140 0,'-53'0'16,"35"17"0,1 36-1,-19 0 1,36-35-16,-17 52 15,17-17 1,53 18 15,-18-71-31,53 0 32,-17-36-32,-36 19 15</inkml:trace>
  <inkml:trace contextRef="#ctx0" brushRef="#br0" timeOffset="20115.82">16281 16210 0,'17'-18'16,"-34"1"31,-19 17-32,1 17 1,35 1-16,-18-18 16,-17 53-1,0 18 1,17-36 0,18-17-1,0 17 1,36-53-1,16-17 1,-16 0 0,-19 35-1,1 0 1,0 35 0,-1-17-16,1-18 31,17 0-16,-17-18-15</inkml:trace>
  <inkml:trace contextRef="#ctx0" brushRef="#br0" timeOffset="20398.62">16722 15593 0,'-18'70'15,"18"-52"-15,0 53 16,-18 70 0,18-88-16,0 52 15,0 1 1,0-18 0,0-35 15,0-35-16,0 0-15</inkml:trace>
  <inkml:trace contextRef="#ctx0" brushRef="#br0" timeOffset="21481.28">18027 16157 0,'18'-70'15,"-18"34"1,-18 19 0,0 17-1,-35 17 1,0 19-1,1 69 1,34-34 0,18 17-1,35-35 1,-17-53 0,52-35-1,-17-18 1,-17 35-1,-1-17 17,0 53-17,-35 17 1,18-35 0,-1 53-1,1-53 1</inkml:trace>
  <inkml:trace contextRef="#ctx0" brushRef="#br0" timeOffset="21864">18556 16087 0,'-53'0'16,"36"17"0,-1-17-1,-17 18-15,35 0 16,17 17 0,19 0-1,-1-17-15,18-1 16,17 19-1,-52-1 1,0-17 0,-89 35 15,36-53-31,-18 17 16,0-17-1</inkml:trace>
  <inkml:trace contextRef="#ctx0" brushRef="#br0" timeOffset="22347.05">18891 16175 0,'-35'35'16,"17"-17"-16,18 17 15,18-17-15,0-1 16,17-17 0,-17 0-1,34-35 1,-16-18 15,-1 35-31,-17 1 16,-1 34 15,19 36-15,-19 71-1,1 35 1,-18-18-1,-18-35 1,1-18 0,-1-71-1,0 19 1,1-72 15,17 19-31</inkml:trace>
  <inkml:trace contextRef="#ctx0" brushRef="#br0" timeOffset="23029.95">19350 16210 0,'0'35'15,"0"-17"1,0 0 0,18-1-1,-18 1 1,0 0-16,17-71 47,-17 35-47,35-17 15,1-1 1,-1 19 0,0 34-1,-17 1 1,0 17 0,-1 1-1,1-1 1,-1-17-1,19-18 1,34-36 0,-34 19-1,16-1 17,-34 18-17,-18 18 1,18-1-16,-1 19 15,1-19 17,0-17-32</inkml:trace>
  <inkml:trace contextRef="#ctx0" brushRef="#br0" timeOffset="23281.34">20161 15787 0,'0'88'0,"0"-70"15,-17 105 1,-1 1 0,0-1-1,18-88-15,0 36 16,-17-36-1,-19-52 17,19-1-32,-1-17 15</inkml:trace>
  <inkml:trace contextRef="#ctx0" brushRef="#br0" timeOffset="23662.65">19985 16263 0,'-18'-53'16,"18"35"0,0 1 15,18 105-31,35-176 15,-36 88 1,54 0-16,35 17 16,-36-17 15,-17 0-15,-17 18-1,-36 17 1,17 18-1,-17-17 1,35-1 0,36-35-1,-36-35 1,18-1 0,-53-34-1,-17 17 16,-1 35-15,-35-17-16,35 17 16</inkml:trace>
  <inkml:trace contextRef="#ctx0" brushRef="#br0" timeOffset="23915.01">20761 15822 0,'18'71'16,"-18"-36"0,17-17-16,-34 105 15,17-88-15,-36 106 16,36-70-1,-17-18 17</inkml:trace>
  <inkml:trace contextRef="#ctx0" brushRef="#br0" timeOffset="24380.4">20690 16228 0,'0'-18'0,"0"36"0,18-36 62,17 18-46,-17 0 0,0 0-16,87-35 15,-52 17 1,-17 1-1,52-1 1,-35-17-16,0-1 31,-36 19-15,-17-1 0,-53 18 15,0 35-16,1 18 1,16 18 0,36-1-1,18-34 1,52-1 0,-34-35-1,34-18 1,1-17-1</inkml:trace>
  <inkml:trace contextRef="#ctx0" brushRef="#br0" timeOffset="27346.35">21026 16069 0,'-18'0'63,"53"-18"46,-17 18-93,-18-17 0,17 17-1,19 0 16,-19 0-15,1 0 0,0 0 15,-1 0 0,1 17 0,0 1 48,-36 0-17,18-1-31,-18 1-15,1-18 15,-1 18-15,0-18-1,18 17 1,-17-17 0,-1 0-1,0 0 1,-17 0 15</inkml:trace>
  <inkml:trace contextRef="#ctx0" brushRef="#br0" timeOffset="29203.5">21978 16334 0,'-18'17'31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20.06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4,'2'-4,"1"9,5 11,-7-14,12 25,-2 0,12 43,-15-40,4 15,10 85,-15-77,1 0,26 86,-25-110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51.2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167 22 548,'-25'2'2744,"22"-1"-2158,-12 1 1359,14-1-1814,0-1 1,0 0-1,1 0 1,-1 0 0,0 0-1,0 0 1,1 0-1,-1 0 1,0-1 0,0 1-1,1 0 1,-1 0-1,0 0 1,1-1 0,-1 1-1,0 0 1,1-1-1,-1 1 1,0-1 0,1 1-1,-1-1 1,1 1-1,-1-1 1,1 1 0,-1-1-1,1 0 1,-1 1-1,1-1 1,-1 1 0,1-1-1,0 0 1,-1 0-1,1 1 1,0-1 0,0 0-1,0 1 1,0-1-1,-1 0 1,1 0 0,0 1-1,0-1 1,0 0-1,1 0 1,-1 1 0,0-1-1,0-1 1,0 1-91,-1 1 0,0-1 0,0 1 1,1 0-1,-1-1 0,0 1 0,0-1 1,1 1-1,-1 0 0,0 0 0,0 0 1,0-1-1,0 1 0,0 0 0,1 0 1,-1 0-1,0 0 0,0 0 0,0 1 1,0-1-1,0 0 0,1 0 0,-1 0 1,0 1-1,0-1 0,0 0 0,-1 2 1,-1 0 46,-1 0 1,0 0 0,0 0 0,0 0 0,0-1 0,0 0 0,0 0-1,0 0 1,0 0 0,-5 0 0,7 0-94,0-1-1,-1 1 1,1 0-1,0 0 1,0 0 0,0 1-1,0-1 1,0 1 0,0-1-1,0 1 1,-2 2-1,2-2 4,1-1 44,23-14-11145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52.7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 71 92,'-15'-2'5609,"16"1"-5464,-1-1 0,1 0 0,-1 1 0,1-1-1,0 1 1,0-1 0,0 1 0,0-1 0,0 1 0,0-1-1,0 1 1,0 0 0,0 0 0,1-1 0,-1 1 0,0 0-1,1 0 1,-1 0 0,3-1 0,35-20 1080,6 4-192,-43 18-944,0 1-71,0-1 1,0 1-1,0 0 0,0 1 1,0-1-1,0 0 0,0 0 1,0 1-1,-1-1 0,1 1 1,-1 0-1,1-1 1,-1 1-1,1 0 0,-1 0 1,0 0-1,0 0 0,0 0 1,0 0-1,0 0 0,-1 0 1,1 1-1,-1-1 0,1 0 1,-1 0-1,0 5 0,1 0 7,-1 1 0,-1 0 0,0-1 0,0 1 0,0 0 0,-1-1 0,0 1 0,0-1 0,-1 0 0,-5 10 0,-6 10 47,-22 31 0,29-48-56,-101 142 196,92-130-190,14-20-12,-15 27 154,16-27-87,21 8 174,0-8-53,0-1 0,1-1 1,33-5-1,-35 4-95,45-2 148,-59 3-526,1 0 1,-1 1-1,1 0 0,-1 0 0,1 0 0,-1 1 0,0 0 0,7 3 0,-2 1-1401,0 1-3889,-4-2 4114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53.3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1 520,'0'0'144,"-1"0"-1,1 0 0,0 0 1,0-1-1,-1 1 1,1 0-1,0 0 1,-1 0-1,1 0 1,0 0-1,0 0 1,-1 0-1,1 0 1,0 0-1,-1 1 1,1-1-1,0 0 1,0 0-1,-1 0 1,1 0-1,0 0 1,0 0-1,-1 1 1,1-1-1,0 0 1,0 0-1,0 0 1,-1 1-1,1-1 1,0 0-1,0 0 1,0 0-1,-1 1 0,1-1 1,0 0-1,0 0 1,0 1-1,12 4 1693,36 4-1554,-38-7 682,13 1-186,1-2 0,42-2-1,-24 0-804,-32 1-490,1 2-1008,-10-1 332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53.6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0 668,'0'0'798,"-1"1"-577,1-1-1,-1 0 1,1 0-1,0 1 1,-1-1-1,1 0 1,0 1-1,-1-1 1,1 0-1,0 1 1,-1-1-1,1 1 1,0-1 0,0 1-1,-1-1 1,1 1-1,0-1 1,0 0-1,0 1 1,0-1-1,0 1 1,0-1-1,0 1 1,0 0-1,26 6 1462,1-1 0,0-1-1,46 2 1,-34-3-797,37 1-231,-69-4-1189,8 0-1105,5-3-8242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54.2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1024,'0'1'259,"0"-1"1,1 1-1,-1 0 0,0 0 0,1-1 0,-1 1 1,1 0-1,-1 0 0,1-1 0,-1 1 1,1-1-1,-1 1 0,1 0 0,0-1 1,-1 1-1,1-1 0,0 0 0,0 1 0,-1-1 1,1 1-1,0-1 0,0 0 0,-1 0 1,1 1-1,0-1 0,0 0 0,0 0 1,1 0-1,31 3 737,-24-2-232,-4-1-572,25 2 1620,57-2 0,-15 0-307,-41 4-2141,-20-2-2275,0-1-4273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55.2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175 26 668,'1'1'5435,"3"11"-5056,-3-2 110,-2 0 0,1 0 0,-1 0 0,-1 0 0,-5 18 0,-2 14 193,-6 67 331,-44 264 701,33-218-706,18-110 1081,9-49-1961,56-352 626,-21 115-660,-8 42-5,-25 160-198,-3 38 75,-4 4-40,2 0 68,-1-1 0,0 1 0,1 0 1,-1 0-1,1 0 0,0 0 1,0 0-1,0 1 0,0-1 1,-2 7-1,-11 34-31,7-21 26,-7 29 0,-15 98 326,-26 114 74,51-246-633,2 2-1,-3 25 0,6-43-268,-8-33-9960,8 19 8449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55.9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5 552,'-6'-5'5619,"5"8"-5477,0 0 0,0-1 1,1 1-1,0 0 0,-1 0 1,1-1-1,0 1 0,0 0 1,1 0-1,-1-1 0,1 1 1,-1 0-1,1-1 0,0 1 0,1 3 1,23 46 1316,-17-36-1090,116 217 2633,70 148-655,-168-320-2056,-3 0-1,-2 2 0,-4 0 0,15 97 0,-26-113-142,-2 0-1,-2 0 0,-2 1 1,-2-1-1,-3 0 1,-1 0-1,-2 0 0,-3-1 1,-1 0-1,-2-1 1,-37 77-1,36-90-216,-2-1 1,-1 0-1,-1-1 0,-2-1 1,-28 30-1,44-54-864,-1 1 0,-1-1 0,1 0 0,-1-1 0,-13 8 0,5-12-8058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22.5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15 144,'13'-15'8061,"-23"58"-7788,10-15-142,0-27-113,10 12 537,-10-13-532,1 0 1,0 0 0,0 1 0,0-1 0,-1 0-1,1 0 1,0 0 0,0 0 0,0 0 0,-1-1 0,1 1-1,0 0 1,0 0 0,-1 0 0,1-1 0,0 1 0,0 0-1,-1-1 1,1 1 0,0-1 0,-1 1 0,1-1 0,-1 1-1,1-1 1,-1 1 0,1-1 0,0 1 0,-1-1 0,0 0-1,1 1 1,-1-1 0,1 0 0,-1 0 0,0 1-1,0-1 1,1 0 0,-1-1 0,3-3 161,-3 4-109,0 0-27,0 1-48,0 0 1,0 0-1,0 0 0,0 0 0,0 1 1,-1-1-1,1 0 0,0 0 1,0 0-1,0 0 0,0 0 1,0 0-1,0 0 0,0 0 1,-1 0-1,1 0 0,0 0 0,0 0 1,0 0-1,0 0 0,0 0 1,0 0-1,-1 0 0,1 0 1,0 0-1,0 0 0,0 0 0,0 0 1,0 0-1,0 0 0,0-1 1,-1 1-1,1 0 0,0 0 1,0 0-1,0 0 0,0 0 1,0 0-1,0 0 0,0 0 0,0 0 1,0-1-1,0 1 0,0 0 1,0 0-1,-1 0 0,1 0 1,0 0-1,0 0 0,0 0 0,0-1 1,0 1-1,0 0 0,0 0 1,0 0-1,0 0 0,0 0 1,0 0-1,0 0 0,0-1 1,0 1-1,1 0 0,-1 0 0,0 0 1,0 0-1,0 0 0,0-1 1,-6 4-5,4-2 3,1 0 0,-1 0 0,1-1 0,-1 1 0,1 0 0,-1 0 0,1 1 0,0-1 0,-1 0 0,1 0-1,0 1 1,-2 1 0,-3 13 18,4-7-4,2-9-14,0 0 0,0 0 0,0 0 0,0 0 1,0 0-1,0 0 0,0 0 0,0 0 0,0 0 0,0 0 1,0 0-1,0 1 0,0-1 0,0 0 0,0 0 0,0 0 1,0 0-1,0 0 0,0 0 0,0 0 0,0 0 0,0 0 1,0 0-1,1 0 0,-1 0 0,0 0 0,0 0 0,0 0 1,0 1-1,0-1 0,0 0 0,0 0 0,0 0 0,0 0 1,0 0-1,0 0 0,0 0 0,0 0 0,0 0 0,0 0 1,0 0-1,0 0 0,1 0 0,-1 0 0,0 0 0,0 0 1,0 0-1,0 0 0,0 0 0,0 0 0,0 0 0,0 0 0,0 0 1,0 0-1,0 0 0,0 0 0,0 0 0,0 0 0,1 0 1,-1 0-1,0 0 0,0 0 0,0 0 0,0 0 0,0 0 1,0-1-1,0 1 0,0 0 0,2-1 6,0 0 0,0 0 0,-1 0 0,1 0 0,0-1 0,-1 1 0,1-1 0,-1 1 0,1-1 0,-1 1 0,0-1 0,0 0 0,0 1 0,0-1 0,0 0 0,0 0 0,0 0 0,-1 0 0,1 0 0,0-3 0,-1 4 4,0 0-12,0 1 0,0-1 0,0 1 0,0-1 1,-1 1-1,1-1 0,0 1 0,0-1 0,0 1 0,0-1 0,-1 1 1,1-1-1,0 1 0,0-1 0,-1 1 0,1 0 0,0-1 0,-1 1 0,1-1 1,-1 1-1,-1-1-4,0 1 0,0 0 1,0 0-1,0 0 0,0 1 1,0-1-1,0 0 0,0 1 1,1-1-1,-1 1 1,0 0-1,0 0 0,1-1 1,-1 1-1,0 0 0,1 0 1,-1 1-1,1-1 0,-1 0 1,1 0-1,-1 1 0,1-1 1,0 1-1,0-1 1,0 1-1,0 0 0,0-1 1,0 1-1,0 2 0,0-3-16,-1 7-30,2-8 54,0 0-1,0 0 1,0 0 0,0 0-1,0 0 1,1 0 0,-1 0-1,0 0 1,0 0 0,0 0 0,0 0-1,0 0 1,0 0 0,0 0-1,1 0 1,-1 0 0,0 0-1,0 0 1,0 0 0,0 0-1,0 0 1,0 0 0,1 0 0,-1 0-1,0 0 1,0 0 0,0 0-1,0 0 1,0 0 0,0 0-1,0 0 1,0 1 0,0-1-1,0 0 1,1 0 0,-1 0 0,0 0-1,0 0 1,0 0 0,0 0-1,0 0 1,0 1 0,0-1-1,0 0 1,0 0 0,0 0-1,0 0 1,0 0 0,0 0 0,0 0-1,0 1 1,0-1 0,0 0-1,0 0 1,0 0 0,0 0-1,0 0 1,0 0 0,0 1-1,0-1 1,0 0 0,0 0 0,-1 0-1,1 0 1,0 0 0,0 0-1,0 0 1,1 0-4,0-1 22,1 0 0,0 0 0,0 0 0,-1 0-1,1-1 1,-1 1 0,1 0 0,-1-1 0,0 1 0,1-1 0,-1 1 0,0-1 0,0 0-1,0 0 1,0 1 0,-1-1 0,1 0 0,0 0 0,-1 0 0,1 0 0,-1 0 0,0 0 0,1 0-1,-1-3 1,0 4-20,0 1-1,0-1 0,-1 1 1,1-1-1,0 1 0,0-1 1,0 1-1,0 0 0,-1-1 1,1 1-1,0-1 0,0 1 1,-1-1-1,1 1 0,0 0 1,-1-1-1,1 1 0,-1 0 1,1-1-1,0 1 0,-1 0 1,1 0-1,-1-1 0,1 1 1,0 0-1,-1 0 1,1 0-1,-1 0 0,1 0 1,-1 0-1,1-1 0,-1 1 1,1 0-1,-1 0 0,1 0 1,-1 0-1,1 1 0,-1-1 1,1 0-1,-1 0 0,1 0 1,-1 0-1,1 0 0,-1 1 1,1-1-1,0 0 0,-1 0 1,0 1-1,-26 12-3064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25.0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1 176,'14'1'3376,"-15"3"-3085,0 0-1,0 0 0,0 0 0,-1 0 0,1-1 1,-1 1-1,0 0 0,-4 5 0,-21 29 1041,-39 59 750,65-97-2064,1 1 0,0-1 0,-1 1 0,1-1 0,0 1 0,-1 0 0,1-1 0,0 1 1,0 0-1,-1-1 0,1 1 0,0 0 0,0-1 0,0 1 0,0 0 0,0-1 1,0 1-1,0 0 0,0-1 0,0 1 0,1 0 0,-1-1 0,0 1 0,0 0 0,0-1 1,1 1-1,-1 0 0,0-1 0,1 1 0,-1-1 0,1 1 0,-1-1 0,1 1 1,-1-1-1,1 1 0,-1-1 0,1 1 0,-1-1 0,1 1 0,-1-1 0,1 0 0,0 0 1,-1 1-1,2-1 0,36 13 364,-26-10-266,67 27 601,-30-11-665,-48-18-192,12 3-1324,-4-16-6150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25.4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137 0 40,'0'0'5801,"0"5"-5305,-1 22 832,-1 1 0,-11 49 0,-22 58 630,-3 14-638,2 9 304,28-122-2033,8-35 0,-3-19-9422,3 14 8189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20.42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1,'5'18,"3"11,-1 8,5-3,6-2,6-11,5-10,3-13,-4-12,0-9,0 5,2 12,-4 12,-1 6,-5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25.8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 0 308,'1'2'370,"1"0"0,-1 0 0,0 0 0,0 0 0,0 0 0,0 1 0,-1-1 0,1 0 0,-1 0 1,1 1-1,-1-1 0,0 0 0,0 1 0,0-1 0,0 1 0,-1 3 0,-11 43 2447,4-21-1453,-29 130 1935,35-150-3525,0 2-655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26.2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18 24,'-9'-7'2380,"7"2"-360,-4 0 1669,-8 17-3877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36.4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118 0 920,'0'2'6722,"-2"14"-6338,-21 103 2869,13-59-2069,-24 77 1,-10 23-341,40-147-708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37.2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76 436,'143'-74'7509,"-141"74"-7417,0-1-1,0 1 1,0 0 0,1 0 0,-1 0 0,0 0 0,1 0 0,-1 0 0,0 1 0,0-1-1,0 1 1,1-1 0,-1 1 0,0 0 0,4 2 0,-3 0-13,1 0 0,-1 0 1,0 0-1,0 1 0,0-1 1,0 1-1,-1 0 0,1 0 0,-1 0 1,0 0-1,0 0 0,0 0 1,-1 0-1,2 7 0,0 1 67,-1 0 0,0 0 0,-1 1-1,0 11 1,-1-1 61,-1-1-1,-1 0 1,-1 0 0,-1 0-1,-1 0 1,-1-1-1,-9 23 1,10-33-126,0 0-1,-1 0 0,0-1 1,-1 1-1,0-1 1,0-1-1,-1 1 1,0-1-1,-1-1 1,0 1-1,-1-2 1,1 1-1,-1-1 1,-16 8-1,20-13-66,1 0 0,-1 0 0,0 0 0,1-1 0,-1 0 0,0 0 0,0-1 0,0 0 0,0 0 0,0 0 0,0-1-1,1 1 1,-1-2 0,0 1 0,0 0 0,1-1 0,-1 0 0,1-1 0,-1 1 0,1-1 0,0 0 0,0 0 0,0 0 0,1-1-1,-1 0 1,-6-7 0,9 9-16,1 1 0,0 0 0,0-1 0,-1 1 0,1-1 0,0 1 0,1-1 0,-1 0 0,0 1 0,0-1 0,1 0 0,-1 1 0,1-1 1,-1 0-1,1 0 0,0 0 0,0 1 0,0-1 0,0 0 0,0 0 0,0 0 0,0 0 0,1 1 0,-1-1 0,1 0 0,-1 0 0,1 1 0,-1-1 0,1 0 0,0 1 0,0-1 0,0 1 0,0-1 0,0 1 0,2-2 0,3-4-19,1 1 1,0 0 0,0 1 0,0 0-1,11-7 1,-16 12 16,0-1 1,0 0-1,1 1 0,-1 0 1,0 0-1,0-1 0,0 1 0,0 0 1,0 1-1,0-1 0,0 0 1,0 1-1,1-1 0,2 2 1,28 12-6,-20-6 32,0 1 0,-1 1 0,0 0 0,-1 1-1,18 21 1,20 19 375,-48-49-453,1 0 1,0-1-1,0 1 1,0-1 0,0 1-1,0-1 1,0 0-1,0 0 1,0 0-1,1 0 1,-1 0 0,0-1-1,1 1 1,-1-1-1,0 1 1,5-1-1,12-5-2641,2-8-3687,-15 8 4645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37.6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0 864,'0'0'5440,"1"3"-4682,2 9-116,-2 0-1,1 1 1,-2-1 0,1 1 0,-2-1-1,0 1 1,0-1 0,-1 0 0,-4 14-1,2-6-808,1 1 0,-1 24 1,3-39-331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37.9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15 56,'-3'-10'3356,"1"5"5,-15 20-6058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8:39.3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112 30 104,'0'0'7599,"-1"-3"-7290,-4-9 1038,4 10-1173,0 1 0,-1-1-1,1 1 1,-1 0 0,0 0 0,1 0 0,-1 0 0,0 0 0,0 0-1,1 0 1,-4 0 0,-3 6-137,0 0-1,0 1 1,0 0 0,1 1-1,-1-1 1,2 1 0,-1 1-1,1-1 1,-6 10 0,6-3 61,6-13-95,1-1-1,-1 0 1,0 0-1,0 0 1,0 0 0,0 0-1,0 0 1,0 0-1,0 0 1,0 0-1,0 0 1,0 1 0,0-1-1,0 0 1,0 0-1,1 0 1,-1 0-1,0 0 1,0 0 0,0 0-1,0 0 1,0 0-1,0 0 1,0 0 0,0 0-1,1 0 1,-1 0-1,0 0 1,0 0-1,0 0 1,0 0 0,0 0-1,0 0 1,0 0-1,0 0 1,1 0-1,-1 0 1,0 0 0,0 0-1,0 0 1,0 0-1,0 0 1,0 0-1,0 0 1,0 0 0,0-1-1,1 1 1,-1 0-1,0 0 1,0 0-1,0 0 1,0 0 0,15-15 134,-3-16 263,-10 19-8669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9:04.3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1946 304,'0'0'541,"20"2"3632,62-8-657,-36 2-2404,65-4 161,284-31 701,-99-17-1480,-235 41-438,-1-3 0,105-48 0,-100 34 21,-2-2-1,-2-3 1,91-72-1,-76 50-29,25-21 22,-62 45-31,20-17 122,59-68-1,-113 113-127,115-141 541,29-89-231,-1-17-204,-115 201-126,-5 11-17,2 2 1,2 1-1,44-42 1,-63 68-15,1 1 0,0 0 1,1 1-1,0 0 0,0 1 0,1 1 1,1 0-1,0 2 0,0 0 1,0 0-1,25-4 0,-32 9-22,1 0-1,0 1 0,16 1 1,-24 0 36,-1 0-17,1 0-6,11 0 2,1 1-1,20 3 1,-27-2 13,-6-2 51,0 0 0,0 1-1,0-1 1,0 0 0,0 0-1,-1 0 1,1-1 0,0 1-1,0 0 1,0-1 0,0 1-1,0-1 1,3-1 0,-4 1 90,-3-1-74,-8-12-75,0 1 1,-1 1 0,-1 0-1,0 0 1,-1 1-1,0 0 1,-18-10-1,-15-15-194,45 35 203,0 1 5,-3-4 4,0-1-57,16 14-68,21 17-59,-20-14 187,0 1-1,16 21 1,-24-28 0,-1 0 1,0 0 0,-1 0 0,1 1 0,-1-1 0,-1 1 0,1 0 0,-1 0 0,1 7 0,-2-9 8,-1 1 1,-1-1-1,1 0 0,-1 0 1,0 0-1,0 0 1,0 0-1,-1 0 1,1 0-1,-1 0 0,0 0 1,-4 5-1,-4 8 21,-20 26 0,12-21-56,4-5-364,-18 30 0,23-23-1903,9-24 1993,-1-1 0,1 1-1,0 0 1,0 0 0,-1 0 0,1 0 0,0 0 0,0 0 0,0 0 0,0 0-1,0 0 1,1 0 0,-1 0 0,0 0 0,0 0 0,1 0 0,-1-1-1,0 1 1,1 0 0,-1 0 0,1 0 0,-1 0 0,1-1 0,-1 1 0,2 1-1,5 2-1171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9:06.2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61 158 360,'0'0'1380,"1"-4"-750,0 0-376,1-1 1,0 1-1,-1 0 1,2 0-1,-1 0 1,0 1-1,1-1 1,0 1-1,0-1 1,0 1-1,0 0 1,0 0-1,1 0 1,-1 0 0,6-2-1,7-6 512,1 1-1,24-11 1,-4 7-265,0 2 1,53-10 0,-84 20-464,-3 1-28,1 1-1,-1-1 0,1 1 1,-1-1-1,1 1 0,-1 0 1,1 0-1,-1 1 0,0-1 1,1 1-1,-1-1 0,1 1 1,-1 0-1,0 0 1,0 1-1,1-1 0,-1 1 1,0-1-1,0 1 0,-1 0 1,1 0-1,0 1 0,-1-1 1,1 0-1,-1 1 0,0-1 1,1 1-1,-1 0 0,-1 0 1,1 0-1,0 0 0,-1 0 1,1 0-1,-1 1 1,0-1-1,0 0 0,0 1 1,-1-1-1,1 0 0,-1 1 1,0-1-1,0 1 0,0 3 1,-1 13 9,-1-1 0,-1 1 1,-1 0-1,-1-1 1,0 0-1,-1 0 1,-1-1-1,-1 1 0,-1-1 1,0-1-1,-18 24 1,4-8 55,-2-1 0,-2-1 1,-1-2-1,-52 43 1,68-61 72,-2-2 1,-24 15 0,34-21-91,-1-1 1,0 0-1,1 0 0,-1 0 0,0-1 1,1 0-1,-1 0 0,0 0 0,0 0 1,0-1-1,0 0 0,0 0 1,-6-1-1,8 1-45,1-1 0,-1 0 0,1 1-1,0-1 1,-1 0 0,1 0 0,0-1 0,0 1 0,-1 0 0,1-1 0,0 1 0,1-1 0,-1 0 0,0 0-1,0 0 1,1 1 0,-1-2 0,1 1 0,-1 0 0,1 0 0,0 0 0,0-1 0,0 1 0,0 0 0,0-1 0,1 1-1,-1-1 1,1 1 0,0-1 0,-1 1 0,1-1 0,1-3 0,-1 0-8,0 1-1,1-1 1,0 1-1,0-1 1,1 1 0,-1-1-1,1 1 1,1 0-1,-1 0 1,0 0 0,1 0-1,0 0 1,6-7 0,-4 7-8,0 1 0,0-1 0,0 1 0,0 0 0,10-6 0,-12 9-2,0-1 0,0 1 1,0 0-1,-1 0 0,1 0 1,0 0-1,0 1 0,0-1 1,0 1-1,0 0 0,0 0 1,0 0-1,0 0 0,0 0 1,0 1-1,4 0 0,16 8-5,-1 0-1,35 20 1,30 14 199,-63-33-110,-10-4-45,0-1-1,21 6 1,-6-6-1492,-26-5 949,3-4-468,1-6-5222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9:06.9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145 0 592,'0'0'1136,"0"3"-596,-2 4-161,0 0 0,0 0 0,-1 0-1,0 0 1,0 0 0,-1-1 0,0 1 0,0-1 0,-6 7-1,-9 17 487,-41 88 883,55-104-1619,0 0 1,0 1 0,1-1-1,1 1 1,1 0 0,-2 27-1,4-34-74,0-1 0,0 1 0,1-1 0,0 0 0,1 1 0,0-1 0,0 0-1,0 0 1,5 9 0,-5-13-8,0 1-1,1-1 0,-1 1 0,1-1 0,0 0 0,0 0 1,0 0-1,0-1 0,0 1 0,0-1 0,1 1 1,0-1-1,-1 0 0,1-1 0,0 1 0,0-1 1,0 1-1,5 0 0,-5-1 45,1 0-1,-1 0 1,1 0 0,0-1-1,-1 1 1,1-1 0,0 0-1,-1-1 1,1 1 0,0-1-1,-1 0 1,1 0 0,-1 0-1,1-1 1,-1 1 0,0-1-1,0 0 1,0-1-1,0 1 1,0-1 0,0 1-1,0-1 1,-1 0 0,1-1-1,-1 1 1,0-1 0,0 1-1,0-1 1,-1 0 0,1 0-1,-1 0 1,0 0 0,0 0-1,2-9 1,-2 3-13,0 0 1,0 0-1,-1 1 0,-1-1 0,0 0 1,0 0-1,0 0 0,-2 0 1,1 0-1,-6-16 0,2 8 19,-1 1 0,-1 0 1,-1 0-1,-18-29 0,2 7-63,-15-21-3544,38 59 2803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20.76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0,'0'18,"0"11,6 7,3 10,-2 2,-1-1,-1-3,-3 4,0-1,4-3,2 4,-1-7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9:07.5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154 1 628,'0'0'131,"1"0"-1,0 1 0,-1-1 1,1 1-1,0-1 1,-1 0-1,1 1 1,0-1-1,-1 1 0,1-1 1,-1 1-1,1 0 1,-1-1-1,1 1 1,-1-1-1,1 2 1,-22 39 1901,2 0 1,-21 71 0,-16 94-188,54-198-1722,-6 25 221,2 0 0,1 1-1,1 0 1,2 0 0,1 0-1,5 39 1,-2-53-205,2 0 1,0-1 0,1 1-1,1-1 1,0 0-1,2 0 1,0-1-1,1 0 1,1 0 0,1-1-1,21 26 1,-26-36-155,3 5-172,1 0 1,0 0 0,1-1 0,1-1 0,-1 0-1,2 0 1,25 14 0,-38-23-223,1-1 0,0 0 1,0 1-1,0-1 0,-1 0 0,1 0 1,0 0-1,0 0 0,0 0 0,0 0 1,0 0-1,0 0 0,-1 0 0,1 0 1,0 0-1,0 0 0,0-1 0,1 1 1,3-4-114,0-3-1346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9:08.1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1 792,'0'0'6547,"4"2"-5909,14 3 399,0 0-1,0-1 0,0 0 0,1-2 0,-1 0 1,30-1-1,5-6-3564,-51 5 1675,9-3-6122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9:08.5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 0 28,'0'0'3538,"0"4"-2882,1 12 217,-2 0 0,0 0 0,-1 1 0,0-1 1,-6 16-1,-1 18 418,-22 130 1609,11-74-2713,14-93-2095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9:09.0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1 744,'0'0'2480,"2"1"-1658,5 5-420,-1 0 0,0 0 0,0 0 1,-1 1-1,0-1 0,0 1 0,-1 1 0,1-1 1,-1 1-1,3 9 0,11 18 454,9 13 76,-1 1 1,-3 2 0,-2 0-1,22 83 1,-36-105-690,-1 0 1,-2 1-1,-1 0 1,-1 0-1,-1 0 0,-2 0 1,-1 0-1,-1 0 0,-2 0 1,-9 30-1,4-26-387,-2-1 0,-1 0-1,-2-1 1,-26 42 0,40-73-54,0 0 1,0 1 0,0-1-1,0 0 1,0 0-1,-1 0 1,1 0 0,0 0-1,-1 0 1,1 0-1,0 0 1,-3 1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9:10.3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0 284,'0'0'2316,"13"8"54,84-1 3595,6 1-3248,-67-8-2020,86-2 1067,-32 1-1902,-53 1-2450,-16-4-5776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9:11.0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99 1 508,'0'0'3727,"-1"4"-3064,-18 151 4435,-27 82-2093,20-116-3534,21-113-471,3-4-746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9:11.7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177 27 608,'38'-12'2742,"-28"9"-1959,0 0 0,0 0 1,1 1-1,12-2 0,-19 4-606,-1 0-1,1 0 1,-1 1 0,1-1 0,-1 1 0,1-1-1,-1 1 1,1 0 0,-1 1 0,0-1 0,1 1 0,-1-1-1,0 1 1,0 0 0,0 0 0,4 4 0,-3-2-21,0 0 0,0 0 0,-1 0 1,1 0-1,-1 0 0,0 1 1,-1 0-1,1-1 0,-1 1 0,0 0 1,0 0-1,0 0 0,-1 0 1,2 10-1,-2-7-22,-1 1 0,0-1 0,-1 1 0,0-1 0,0 1 0,0-1 0,-1 0 0,-5 13 0,-2 1 24,-2 1 1,0-1 0,-1-1-1,-2 0 1,-22 27-1,11-19-6,-1-2-1,-1 0 0,-1-2 0,-1-1 1,-44 27-1,71-50-144,1 0 1,-1 0 0,0 0-1,0 0 1,0 0 0,0 0-1,0 0 1,0 0 0,0-1-1,0 1 1,0-1 0,0 0-1,0 0 1,0 0 0,0 1-1,0-2 1,0 1 0,-4-1-1,5 1-2,-1-1 0,1 0 0,0 0 0,-1 0 0,1 0 0,0 0 0,-1 0 0,1 0 0,0 0 0,0 0 0,0 0 0,0-1 0,0 1 0,0-1 0,0 1 0,0-1 0,1 1 0,-2-3 0,1-1-6,0 0 1,-1 0 0,2 0 0,-1 0 0,1-1 0,-1 1-1,1 0 1,1 0 0,-1 0 0,1-1 0,0 1-1,0 0 1,3-8 0,-3 10-8,1-1 0,-1 1 0,1-1 1,0 1-1,0 0 0,0 0 0,0 0 0,1 0 0,-1 0 0,1 0 0,0 0 0,0 1 0,0-1 1,0 1-1,0 0 0,4-2 0,-3 3 8,0 0 1,1 0-1,-1 0 1,0 0-1,1 1 0,-1 0 1,0 0-1,1 0 1,-1 0-1,0 1 0,1-1 1,-1 1-1,0 0 1,5 2-1,24 9 35,0 2 0,58 33 1,-60-30-76,-28-16-118,-1 1 1,1-1-1,0 0 0,0 0 0,-1 0 0,1 0 0,0 0 1,0-1-1,0 1 0,0-1 0,0 0 0,0 0 1,0 0-1,0 0 0,4-1 0,-3 0-1218,1-1 1,-1 1-1,0-1 0,0 0 0,6-4 0,-2 1-448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9:12.0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3 452,'6'-3'8493,"-4"9"-8095,-1 0 0,1 0 0,-2 0-1,1 0 1,-1 0 0,0 0-1,0 0 1,0 0 0,-3 9 0,-16 61 1775,10-44-1650,4-14-501,-15 56 776,1-29-4753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9:12.4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13 28,'-6'-8'2148,"4"3"980,-12 5-1815,6 10-1269,5-2-692,-3-1-2749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9:13.7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31 500,'-4'5'4416,"3"-5"-4334,1 0-1,0 0 1,0 0-1,0 0 1,0 1-1,0-1 1,0 0 0,-1 0-1,1 0 1,0 0-1,0 0 1,0 0-1,0 0 1,0 1-1,0-1 1,0 0 0,0 0-1,0 0 1,0 0-1,0 0 1,0 1-1,-1-1 1,1 0-1,0 0 1,0 0 0,0 0-1,0 0 1,0 1-1,0-1 1,0 0-1,0 0 1,1 0-1,-1 0 1,0 0 0,0 1-1,0-1 1,0 0-1,0 0 1,0 0-1,0 0 1,0 0-1,0 0 1,0 1 0,0-1-1,0 0 1,1 0-1,-1 0 1,10 2 442,0 0 1,1 0-1,-1-1 1,1-1-1,17 0 1,57-10 1488,-68 7-1643,111-19 1220,-117 21-1860,7-1-2217,-18 2 2283,1 0 0,-1 0 0,0 0 0,1-1 0,-1 1 0,0 0 0,0 0 0,1 0 0,-1 0 0,0-1 0,0 1 0,1 0 0,-1 0-204,0-1 204,0 1 0,1 0 0,-1-1 0,0 1 0,0 0 0,0 0 0,0-1 0,1 1 0,-1 0 0,0-1 0,0 1 0,0 0 0,0-1 0,0 1 0,0 0 0,0-1 0,0 1 0,0 0 0,0 0 0,0-1 0,0 1 0,0 0 0,-1-1 0,1 1 0,0-1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21.09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6 139,'-6'-6,"10"-2,11 0,8 2,11 2,7 1,3 1,4-4,1-2,-2 1,-3 2,-4-5,-7 0</inkml:trace>
  <inkml:trace contextRef="#ctx0" brushRef="#br0" timeOffset="1">564 1,'0'11,"0"17,0 8,0 5,0 1,0-1,0-1,6-2,1-7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9:14.5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129 116 220,'30'-20'5249,"-5"3"-3928,0 2-1,1 0 0,0 2 1,1 1-1,32-10 0,-58 22-1295,1-1-1,0 1 1,0-1 0,0 1-1,0 0 1,0 0 0,0 0-1,0 0 1,0 1-1,0-1 1,0 0 0,0 1-1,0-1 1,0 1-1,0 0 1,0 0 0,0-1-1,-1 1 1,1 1 0,0-1-1,-1 0 1,1 0-1,-1 0 1,1 1 0,-1-1-1,1 1 1,-1-1 0,0 1-1,0 0 1,0-1-1,0 1 1,0 0 0,0 0-1,1 3 1,0 2 13,0 0 0,1 0 0,-2 0 1,1 0-1,-1 1 0,-1-1 0,1 0 0,-1 9 1,-3 1-3,0-1 1,0 1-1,-2-1 1,0 0-1,-1 0 1,0 0-1,-2-1 1,1 0-1,-13 17 0,-7 7 36,-2-1 0,-35 35-1,63-72-70,-76 76 97,69-71-78,1 1-1,-2-1 0,1-1 1,-1 0-1,0 0 1,0 0-1,0-1 1,-16 5-1,23-9-16,0 1 0,1 0-1,-1-1 1,0 0 0,0 1 0,0-1-1,1 0 1,-1 0 0,0 0 0,0 0 0,0 0-1,0-1 1,1 1 0,-1-1 0,0 1-1,0-1 1,1 1 0,-1-1 0,0 0-1,1 0 1,-1 0 0,1 0 0,-1 0 0,1 0-1,-1 0 1,1-1 0,0 1 0,0 0-1,0-1 1,-1 1 0,1-1 0,1 1-1,-1-1 1,0 1 0,0-1 0,0 0-1,0-3 1,0 1-3,1-1-1,-1 0 1,1 0-1,0 0 1,0 0-1,0 1 1,1-1-1,0 0 1,0 0-1,0 1 1,0-1-1,1 0 1,3-6-1,-4 7-7,1 0 0,1 0 0,-1 1 0,0-1 0,1 1 0,0-1-1,0 1 1,0 0 0,0 0 0,0 0 0,5-3 0,-6 5 6,1-1 0,0 1 1,0 0-1,0 0 0,0 0 0,0 1 1,0-1-1,0 1 0,0 0 0,0-1 0,0 1 1,0 1-1,0-1 0,0 0 0,0 1 1,3 0-1,9 5 19,-1-1 0,0 2 0,0 0 0,-1 1 0,0 0 0,0 1 0,15 13 0,-17-13 17,-6-5-246,1 0 0,0 0 0,0 0 0,0-1 0,10 5 0,-12-7-148,-1 0 1,1-1-1,-1 1 0,1-1 0,-1 1 1,1-1-1,-1 0 0,1 0 0,0-1 1,-1 1-1,1-1 0,4-1 0,21-9-4786,-15 2 3530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9:14.9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98 0 524,'0'0'3806,"-1"5"-3211,-31 68 2125,20-49-2024,2 1-1,-10 31 1,18-49-588,-5 19 387,-4 36-1,10-54-378,0 0 0,1 0 0,0 0 0,0-1 0,1 1 1,0 0-1,1-1 0,0 1 0,3 11 0,-3-17-49,-1 0 0,0 0-1,0 0 1,1 0-1,-1 0 1,1 0-1,0 0 1,-1-1-1,1 1 1,0-1-1,0 1 1,0-1 0,0 0-1,0 0 1,0 0-1,1 0 1,-1 0-1,0 0 1,0 0-1,1-1 1,-1 1-1,1-1 1,-1 0 0,0 0-1,1 0 1,-1 0-1,1 0 1,-1 0-1,0-1 1,4 0-1,-2 0 38,1 0 0,0 0-1,-1 0 1,1-1 0,-1 0 0,0 0-1,0 0 1,1 0 0,-1-1-1,-1 1 1,1-1 0,0 0-1,-1 0 1,6-6 0,-4-1 85,1 1 0,-1-1 0,-1-1 0,1 1 1,-2-1-1,0 1 0,0-1 0,-1 0 0,0 0 0,-1-1 0,0-21 1,-1 21-143,-1 0 0,0 1 0,0-1 0,-2 1 0,1-1 0,-1 1 1,-1 0-1,0 0 0,-1 0 0,0 0 0,-9-13 0,11 20-233,0 0-1,0 0 0,-1 1 0,1-1 0,-1 1 1,0 0-1,0 0 0,0 0 0,0 1 0,-5-3 0,6 4-402,-1-1-1,1 1 0,-1 0 0,1 0 0,-1 1 0,0-1 0,-6 0 0,3 2-3981,3 2 3668,2-2 158,-2 4-1214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9:15.5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18 656,'0'0'911,"14"6"1698,7-5-1076,1 0-1,-1-2 0,0 0 0,24-5 0,-42 6-1488,59-7-1100,-34-1-5681,-18 6 5269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9:16.1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157 0 780,'0'0'6045,"-1"3"-5258,-27 106 4100,-31 104-1050,36-153-3173,-15 51-1148,34-102 137,0-1-1393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9:16.7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62 24,'7'-5'678,"0"0"1,1 0-1,-1 0 0,1 1 1,0 0-1,0 1 0,10-4 1,60-12 3099,-71 17-3471,-1 1 1,0 0-1,1 1 0,-1-1 1,0 1-1,1 0 0,-1 1 1,0-1-1,1 1 0,7 3 1,-12-3-247,0 0 0,0 0 0,0 0 1,0 0-1,0 1 0,-1-1 0,1 1 1,0-1-1,-1 1 0,1-1 0,-1 1 0,1 0 1,-1 0-1,0 0 0,0 0 0,0 0 0,0 0 1,0 0-1,0 0 0,-1 1 0,1-1 0,-1 0 1,1 0-1,-1 1 0,0-1 0,0 0 0,0 0 1,0 1-1,0-1 0,-2 5 0,0 8 79,-1 1 0,-1-1 0,0 0 1,-1 0-1,-1 0 0,-1-1 0,0 1 0,-11 15 0,-12 16 105,-38 42-1,42-56-117,14-17-53,-16 26 0,27-40-44,8 13 51,-2-12-40,-1 0 0,1 0-1,0-1 1,-1 1 0,1-1 0,0 0 0,0 0 0,0-1-1,0 1 1,0-1 0,6-1 0,12-1 203,27-6 1,-5 0-12,-25 5-1708,36-12-1,-49 12 693,6-8-7639,-10 5 6375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9:17.0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86 1 1064,'0'0'2943,"1"2"-1967,0 2-666,0-1 0,-1 0 0,1 0 0,-1 1-1,1-1 1,-1 0 0,0 1 0,0-1 0,-1 0 0,1 1 0,-1-1 0,-1 5-1,-15 48 2393,13-42-2103,-17 56 1425,-5 14-380,7-30-3362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9:17.4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10 1136,'0'0'1200,"-5"-7"836,-4 4 949,-10 18-2481,14-7-168,-1-3-204,0 2-240,4 3-268,-4-2-304,1-1-1757,2 1 829,0-3 544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9:20.3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179 411 368,'0'0'819,"6"21"2175,1 32 76,0 98 0,-22 52-338,-63 199-1157,57-312-932,-40 214 707,40-206 165,20-96-1413,1-1-70,-1 0 1,1 0-1,0 0 1,0 0-1,-1 0 1,1 0-1,0 1 1,0-1-1,0 0 1,0 0-1,0 0 1,0 0-1,1 0 1,-1 0-1,0 0 1,1 2-1,200-6 72,1142 34 444,-968-23-373,638-1 156,-587-17-24,70 14-125,-422-1-158,80 7 178,-133-8 3,0 0 0,37-4 1,-9 0 111,21-3 679,-68 4-943,0 0-1,0 0 1,1 0 0,-1 0-1,0 0 1,0-1 0,0 1-1,0-1 1,0 1 0,-1-1-1,3-3 1,4-7 21,0-1 0,-2 0 0,9-21 0,5-10-37,7-14-29,31-91 0,6-67-23,-33 106 2,43-128-45,49-180-20,-90 260 49,11-41-54,-30 133-128,-13 42-57,-2 16 129,1 6 115,-10-3-56,-56 1 32,-672-6 21,468 12 37,-1043 32 5,387-11 19,599-34-22,-2 0-48,195 8 21,-128 5-24,197 0 55,-10-3 52,73 1-63,-14 0 12,7 0-16,-15 2-54,23-2 43,1 0-1,-1 0 0,0 0 0,0 0 1,1 1-1,-1-1 0,0 0 1,1 1-1,-1-1 0,1 1 0,-1-1 1,0 0-1,1 1 0,-1-1 1,1 1-1,-1-1 0,1 1 0,-1 0 1,1-1-1,0 1 0,-1 0 0,1-1 1,-1 2-1,-1 9 5,0 1-1,1-1 1,0 1 0,2 21-1,-1 7 82,-70 591 248,63-557-3993,8-69 2580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9:36.0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1 538 172,'3'3'9212,"-2"-5"-9206,-1-1 33,1 0 0,0 0 0,-1 1 0,1-1 0,1 0 0,-1 0 0,0 1 0,0-1 0,1 1 1,2-4-1,14-24 305,-1 5-98,-12 17-200,1 0 1,-1 0-1,2 0 0,-1 1 1,14-12-1,31-28 28,-15 18 8,96-67 187,1 23-194,-78 46-67,-30 14 78,1 1 0,0 1 0,53-15 0,-34 15-36,-7 2-28,51-7-1,-31 8-17,-35 4-4,-1 0 0,44 1 1,-37 2-6,-17 0 9,0 0-1,0 1 1,20 3-1,4-3 2,-19 0-10,17 2 0,0 1 0,0 2 1,34 9-1,-8-1 7,-10-6 0,65 14-6,7 2 1,-76-11 18,-1-3-15,-24-2-9,19 2 18,-31-7-3,7 2-3,30 11-1,-12-5 25,-27-8-26,0-1 0,1 2 1,12 4-1,25 16 8,34 21 47,-75-40-54,3-1 1,2 1 2,27 16 30,-11-4-36,-24-15 0,28 16 24,-27-15-21,16 9 0,7 7 20,-9-8-17,13 14 2,-19-14-3,-9-9-2,15 14-11,-13-11 10,4 5 3,1-1 0,1 1 0,16 12 0,-24-20-2,-1-1-2,0 1 1,0 0-1,0-1 1,0 1-1,0-1 0,0 1 1,0-1-1,0 1 1,0-1-1,1 1 1,-1 0-1,0-1 1,0 1-1,1-1 1,-1 1-1,0-1 1,0 1-1,1-1 0,-1 0 1,1 1-1,0 0 1,17 25-7,0 2 27,-17-27-18,-1 0-7,5 7 3,-5-7 0,6 19-7957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9:40.5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1 691 60,'10'-5'611,"0"0"0,-1-1 0,1 0 0,-1-1 0,0 0 0,-1 0 0,0-1 0,0 0 0,-1-1 0,9-11 0,13-14 357,74-61 432,-59 56-911,85-64 477,-85 72-526,73-38 0,-97 60-385,35-19 48,-49 24-85,0 0 0,0 1 0,1 0 0,-1 0 0,1 1 0,8-3 0,19-7 14,56-16-3,2 3-1,174-23 1,-26 18 3,249 3 0,5 35 68,-309 6-2,-160-11-72,59 6 90,83 21 0,-96-13 19,111 31 151,65 37-63,-42-1 179,-203-83-395,180 78 703,-128-57-611,-34-14-69,0 0 1,0 1-1,30 19 1,-30-15 29,36 18 1,-8-6 195,-4-6 77,-21-10-209,-22-8-103,1-1 1,0 0 0,0 1 0,0 0 0,0-1 0,-1 1 0,1 0 0,0 0 0,0 0 0,3 2 0,-4-2-5,1 1-1,0-1 1,0 0 0,0 0-1,0 0 1,0 0 0,0-1-1,0 1 1,0 0-1,4 0 1,-13-16-10321,0 5 8384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21.41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82,'0'6,"6"8,2 7,6 7,12-2,13-12,1-13,-1-13,-8-11,-8-7,-8-4,-13-3,-12 5,-5 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9:42.0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3 472,'0'0'2125,"26"11"2011,-14-6-3622,-1 0 0,0 1 0,0 0 1,0 1-1,-1 1 0,0-1 0,8 10 1,17 12 470,65 43 990,-84-62-1780,1 0 0,0-2 0,0 0 0,1-1 0,0-1 0,0 0 0,22 2 0,-14-3-68,0-2-1,1-1 0,-1-1 0,43-4 1,-45 1-33,0-2 0,-1 0 1,1-2-1,-1 0 0,0-2 1,0 0-1,-1-2 0,33-19 1,-32 16-25,-9 5-22,-1 0 0,0 0-1,13-12 1,67-51 743,-65 48-471,-27 22-302,11-11-1128,-32 7-12086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9:44.3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1 109 476,'0'0'6791,"2"4"-6343,6 6 88,1 0-1,0 0 0,1-1 1,0 0-1,1-1 0,20 13 1,78 38 1338,122 63 12,-176-90-1567,1-3 1,1-3 0,93 29 0,-33-25 111,151 18 0,-168-37-247,140-2-1,143-8 148,-103-13-103,-81-15-118,-139 20-87,144-22 62,-87 11-44,63-12 25,-88 11-64,-51 12 8,57-17 1,42-14 27,-96 28-47,117-43 70,-85 26-60,11-10 12,-60 24-10,43-14-1,-45 18 6,33-17 1,1 1 1,-42 17 6,0-1 1,16-11 0,-16 10-6,78-55 734,-56 33-274,-31 25-387,-7 6-62,0-1-222,4-6 88,-10 2-5041,-11 0-3474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9:47.7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0 124,'2'17'1972,"0"3"-863,0-1 0,5 24 1,-3-22-315,0-1 0,0 27 0,-3-10 474,10 46-1,-2-6-322,14 245 1411,-15-232-1834,3 77 268,-8 266 1364,-3-399-2050,-2 62 58,1-78-175,2 31 0,1-9 21,-2 265 798,5-166-297,-4-61-330,-1-44-126,5 251 234,-5-46-134,1-215-145,-1 20-8,2 10 23,1 69 274,-3-2-139,0-120-280,-1 4-263,-5-16-4887,-4-24-2681,7 16 5753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9:52.1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52 164,'0'0'9180,"5"2"-8946,22 9 183,-25-11-226,1 0 5,259 13 2866,-106-9-2483,160 6 41,343 22 568,-73-32-864,-242-7-428,-181 9 107,152-3 56,-235-3-62,339-32-6,-177 1 16,-174 25 6,75-1-1,-73 7 80,273-9 1145,-275 11-907,-66 2-274,23-2 454,-25 2-509,1 0 1,-1 0-1,1 0 1,-1 0-1,1 0 1,-1 1 0,0-1-1,1 0 1,-1 0-1,1 1 1,-1-1-1,1 0 1,-1 1-1,0-1 1,1 1 0,-1-1-1,0 0 1,1 1-1,-1-1 1,0 1-1,0-1 1,0 1-1,1-1 1,-1 1 0,0-1-1,0 1 1,0-1-1,0 1 1,-1 23 24,-6 21 82,3 1-1,1 0 1,7 79 0,1-19 284,-11 154 1,-1-177-151,-21 179 454,-22 289 858,47-506-1478,-31 393 514,31-387-427,2 0-1,6 58 0,-2-61-83,3 15 2,3-2 0,23 80 0,6 34 39,-19-13-10,-9-99-92,-3-30 9,-3 0 0,-1 1 0,-1 59 0,-14 122 38,10-136-72,3-69 49,-1-9-40,0-1 0,0 0-1,0 1 1,0-1 0,1 0 0,-1 1-1,0-1 1,0 0 0,0 1-1,0-1 1,0 0 0,0 1-1,0-1 1,-1 0 0,1 1-1,0-1 1,0 0 0,0 0-1,0 1 1,0-1 0,0 0 0,-1 1-1,1-1 1,0 0 0,0 0-1,0 1 1,-1-1 0,1 0-1,0 0 1,0 1 0,-1-1-1,1 0 1,-1 1 2,1-1 1,0 1 1,0-1-1,0 0 0,0 0 0,0 1 1,0-1-1,0 0 0,0 0 0,0 1 1,-1-1-1,1 0 0,0 0 0,0 1 1,0-1-1,0 0 0,0 0 0,0 1 0,-1-1 1,1 0-1,0 0 0,0 0 0,0 1 1,-1-1-1,1 0 0,0 0 0,0 0 1,0 0-1,-1 0 0,1 1 0,0-1 1,0 0-1,-1 0 0,1 0 0,-1 0 1,-76-9-56,0 4 1,0 3-1,-107 11 1,-70 5 14,-8 2 23,86-2 16,-327-16 0,357-9-10,-236-15-43,-64-21 29,332 32 3,-130-20-9,-26 2 34,41 6-22,219 25 13,-98-11-15,-146 3-52,203 13 40,41-1 27,8-2-4,-11 0-8,5 2 4,4-2 3,-13 1 12,16 0-2,-1 0 4,-13-1-14,6 2 4,2 0 4,-42 9-20,1-2 106,46-8-60,-17-4-3,6 0-24,9 3 0,2 0-7,0-1 1,0 1-1,0-1 1,0 0-1,1 1 1,-1-1-1,0 0 1,0 0-1,0 0 1,1 0 0,-1 0-1,-3-3 1,4 3 10,1 1-6,0 0 0,-1 0 0,1-1 0,-1 1 0,1 0 0,0 0 0,-1 0 0,1-1 0,0 1 0,-1 0 0,1 0 0,0-1 0,-1 1 1,1 0-1,0-1 0,0 1 0,-1 0 0,1-1 0,0 1 0,0-1 0,0 1 0,-1 0 0,1-1 0,0 1 0,0-1 0,0 1 0,0 0 0,0-1 0,0 1 0,0-1 0,0 1 0,0-1 0,0 0 0,1-18-45,0 13 24,0-35-45,11-66-1,3-20 23,-12 107-593,-1 0 1,-1-1-1,-1 1 0,-4-41 0,-11 26-5234,8 21-1558,4 8 4879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9:54.6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7 316,'0'0'2079,"7"12"5793,14-7-7269,0-2-1,0-1 1,1-1-1,29-2 1,-20 1-317,759 8 3198,-714-8-3292,430-10 470,389-8-209,-759 18-375,88-7 35,-186 6-96,38 4-1,-1 0-23,177 2 79,-122 2 300,1 1-48,-117-7-281,-6 1-26,0-1 0,0 0 1,0-1-1,12 0 0,85 10-165,-100-11-573,-1 1-1,1 0 1,-1-1-1,1 0 1,-1 0 0,1-1-1,4-1 1,-7 2 137,0 0 0,-1 0 1,1 0-1,0 0 0,0 0 0,0 0 1,0 0-1,-1-1 0,1 1 0,-1-1 1,1 1-1,-1-1 0,0 0 0,1 0 0,1-3 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9:56.3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241 0 688,'-5'17'2747,"4"95"3393,1 27-2486,6 187-835,0 98-291,-16-161-1539,0 3-205,-5-12 164,2-85-478,-15 93-44,-11-63-200,-10 68 12,37-183-198,-7 55 41,15-94-65,-5 103 51,3-61-84,6-86-66,-12-29-5994,-2-19-3488,7 22 7010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9:58.4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 0 444,'16'20'7271,"-17"-11"-4516,-40 57-923,21-34-1515,-17 33-1,34-60-303,2-2 7,-1 1 1,0-1 0,1 0 0,0 1 0,0-1 0,0 0 0,0 1-1,0 4 1,1-8-15,0 1-1,0 0 0,0-1 0,0 1 0,0-1 1,1 1-1,-1 0 0,0-1 0,0 1 0,1-1 1,-1 1-1,0-1 0,1 1 0,-1-1 0,0 1 1,1-1-1,-1 1 0,1-1 0,0 1 0,20 5 60,28-3 407,94-5 1,-111 1-205,3-1-60,-33 2-185,3 0 121,-1 0-612,1 0-1,-1 0 0,0 0 1,1 0-1,7-3 0,4-9-5234,-13 7 3534,0-3 657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9:58.9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1 728,'0'0'6239,"-2"3"-5686,-2 1-190,1 1 0,0 0 0,0 0 0,0 1 0,1-1 0,-1 1 0,1-1 0,1 1 0,-1 0 0,-1 11 0,-3 67 1408,3 87 0,1 2-743,-6 66 151,8-231-465,-25-18-15142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29:59.8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33 740,'0'0'7140,"5"0"-6498,47 2 1806,-1-3 1,56-8-1,-73 7-2333,-31 2-430,-2 0 33,2 0-179,-1 0 0,0 0 0,0 0 0,0 0 0,0 0 0,0-1 0,0 1 0,0-1 1,4-1-1,4-9-5283,-7 3 3936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00.7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159 88 256,'13'-11'3199,"0"0"-1690,0 0-1,1 1 1,17-10 0,-25 16-1248,1 1 0,0 0 0,0 0 0,0 0 0,0 1 0,0 0 0,0 1 0,1 0 0,11-1 0,-15 2-211,-1 0 1,1 1 0,-1 0-1,1-1 1,-1 1-1,0 1 1,1-1 0,-1 0-1,0 1 1,0 0 0,0-1-1,0 1 1,0 0-1,0 1 1,-1-1 0,1 0-1,-1 1 1,1 0 0,-1-1-1,0 1 1,0 0-1,0 0 1,0 0 0,-1 0-1,1 1 1,1 4 0,0 3 19,1 0 1,-1 0 0,-1 0 0,0 1 0,0-1 0,-1 19 0,-1-13-23,-1 1 0,-1 0-1,-1-1 1,-1 0-1,0 0 1,-1 0 0,-10 23-1,4-17-3,-1 1 0,-1-2 0,-1 0-1,-23 27 1,27-37-15,0 0-1,-1-1 1,0 0-1,-1 0 1,0-2-1,-26 17 1,33-23-25,-1 0 0,0-1 1,0 1-1,0-1 1,0-1-1,0 1 0,0-1 1,0 0-1,0 0 0,-1-1 1,1 0-1,0 0 0,0 0 1,-1-1-1,1 0 1,0 0-1,0-1 0,0 0 1,-11-5-1,9 4-11,4 2 2,0-1 1,0 0-1,1 1 0,-1-1 0,0-1 0,1 1 0,0 0 1,-1-1-1,1 0 0,0 0 0,-3-4 0,5 6 3,0 0 0,0 0-1,1-1 1,-1 1 0,1 0-1,-1 0 1,1-1-1,0 1 1,-1 0 0,1-1-1,0 1 1,0 0 0,0-1-1,0 1 1,0 0 0,0-1-1,0 1 1,1 0-1,-1-1 1,0 1 0,1-2-1,1 0 2,-1 0-1,1 0 0,0 1 1,0-1-1,0 0 0,0 1 1,0 0-1,5-5 0,0 3 12,-1-1 0,1 1 1,0 0-1,0 0 0,0 1 0,14-5 0,-10 6 29,0 0 1,0 0-1,0 1 1,0 1-1,0 0 1,0 1-1,-1 0 1,23 5-1,-24-4 52,0 1 1,0 1-1,0 0 1,0 0-1,-1 1 1,0 0-1,0 0 0,0 1 1,13 12-1,-10-7 84,0 1 0,0 0 1,-1 1-1,0 0 0,8 16 0,1-5-3064,0-36-7891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21.80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1 114,'3'3,"-1"1,0 0,0 0,0 0,0 0,-1 0,2 6,-1-5,-1-1,1 1,-1-1,1 0,0 0,5 6,-7-9,1 0,0-1,0 1,0 0,0 0,0-1,0 1,0-1,0 1,0-1,0 1,1-1,-1 1,0-1,0 0,0 0,0 0,1 0,-1 0,0 0,0 0,0 0,1 0,-1-1,0 1,0 0,0-1,0 1,2-1,6-4,0-1,0 1,0-1,-1-1,0 0,0 0,7-9,9-8,8-8,15-14,-42 42,0 0,-1 0,1 1,1 0,-1 0,0 1,1-1,7-1,-11 3,1 1,0 0,-1-1,1 1,-1 0,1 0,-1 1,1-1,0 1,-1-1,1 1,-1 0,1 0,-1 0,0 0,1 0,-1 0,0 1,0-1,0 1,0-1,0 1,0 0,0 0,-1 0,4 4,2 6,0 0,0 1,9 26,-3-9,0-1,-1-4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01.1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1 944,'0'0'6087,"1"3"-5335,1 17 857,-1 1 0,0 0 0,-4 31-1,-8 25-1705,10-66-1839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01.4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38 1248,'-3'-10'1340,"0"2"-96,1 4 865,-4-6-1233,3 5 1124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03.1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25 444,'0'0'2346,"3"-2"-2010,4-2-139,0 1 0,1 0 0,-1 0-1,1 1 1,-1 0 0,1 0 0,0 0 0,-1 1 0,1 1 0,0-1 0,0 1 0,0 0 0,14 3 0,-16-2-103,0 0 1,-1 0-1,1 0 1,0 1-1,-1 0 0,1 0 1,-1 1-1,0-1 0,0 1 1,0 0-1,0 1 0,0-1 1,-1 1-1,1 0 0,-1 0 1,0 0-1,0 1 0,-1-1 1,6 10-1,-6-10-39,-1 1-1,-1 0 1,1-1 0,-1 1-1,1 0 1,-1 0 0,-1 0-1,1 0 1,-1 1 0,0-1-1,0 0 1,0 0 0,-1 0-1,1 0 1,-1 0-1,-1 0 1,-2 8 0,-3 2 33,0-1 0,-1 0 0,-1 0 0,-11 14 0,-16 26 286,45-52 42,-5-2-428,0 0 1,1 0-1,-1 1 0,0-1 0,0 1 1,0 0-1,7 3 0,1 3-31,-1 1 0,0 0 0,0 1 0,-1 0 0,0 0 0,-1 1 0,0 1-1,0-1 1,-1 1 0,-1 1 0,0-1 0,0 1 0,-1 1 0,-1-1 0,0 1 0,5 21 0,-9-29 71,0 0 1,-1 0 0,1 0 0,-1 0-1,0 0 1,0 0 0,-1 0 0,1 0-1,-1-1 1,0 1 0,-1 0 0,1 0 0,-1-1-1,0 1 1,-5 8 0,4-8 83,-1 0-1,-1 0 1,1 0 0,-1 0-1,1-1 1,-1 0 0,0 0 0,-1 0-1,1-1 1,-1 0 0,-6 3-1,0-1 104,0-1 0,0 0 0,0-1 0,0 0 0,-1-1 0,1 0 0,-1-1-1,1-1 1,-1 0 0,1 0 0,-1-2 0,-17-2 0,2-2-220,18 5 46,0-1-1,0-1 1,-12-4-1,19 6-479,0 0-1,1-1 0,-1 1 1,0-1-1,1 1 1,0-1-1,-1 0 1,1 0-1,0 0 0,0 0 1,0-1-1,0 1 1,0 0-1,1-1 1,-3-4-1,2 2-1899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06.8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1 660,'0'4'533,"-1"0"0,0 0 0,1 0 0,0 0 0,0 0 0,0 0 0,1 1 0,-1-1 0,3 7 0,1 21 1556,-2 57 1499,0-36-1929,-2-1-1,-12 93 1,8-119-1328,-2 52-1,4-66-304,1-7-2169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07.7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93 108 544,'0'0'2959,"-3"-1"-2077,3 1-831,0 0-1,-1 0 1,1 0 0,-1-1-1,1 1 1,-1 0-1,1 0 1,0 0 0,-1-1-1,1 1 1,0 0-1,-1 0 1,1-1 0,0 1-1,-1 0 1,1-1-1,0 1 1,-1 0 0,1-1-1,0 1 1,0-1 0,0 1-1,-1 0 1,1-1-1,0 1 1,0-1 0,0 1-1,0-1 1,0 1-1,0 0 1,0-1 0,0 1-1,0-1 1,0 1-1,0-1 1,0 1 0,0-1-1,0 0 1,17-18 2099,-6 10-1735,0 1-1,1 0 0,0 1 0,0 1 0,0 0 0,1 0 0,0 1 1,0 1-1,0 0 0,1 1 0,-1 0 0,1 1 0,18 0 0,-28 2-382,0 1-1,1 0 0,-1 0 0,0 0 1,0 0-1,0 1 0,-1 0 1,1-1-1,0 1 0,-1 1 1,1-1-1,-1 0 0,1 1 0,-1 0 1,0 0-1,0 0 0,-1 0 1,1 0-1,0 1 0,-1-1 0,0 1 1,2 4-1,2 2 20,-1 1 1,0 0-1,-1 0 1,0 1-1,-1-1 0,3 19 1,-4-13 4,-2-1 0,0 1 0,0-1 0,-2 1 1,0-1-1,-1 0 0,0 1 0,-2-1 0,0-1 0,0 1 1,-11 19-1,3-11 14,0 0 1,-2 0 0,-1-1-1,-1-1 1,-38 38 0,44-49-24,-1 0 0,0-2 0,-17 12 0,23-18-15,0 1 0,1-2-1,-1 1 1,0-1 0,0 0 0,-1 0 0,1 0 0,0-1 0,-1 0 0,-8 0 0,10-1-22,1 0 1,0 0-1,-1-1 0,1 0 1,-1 0-1,1 0 1,0 0-1,0-1 1,0 1-1,0-1 1,0 0-1,0-1 1,0 1-1,1-1 1,-1 1-1,1-1 1,-1 0-1,1 0 1,0-1-1,1 1 0,-1-1 1,-2-3-1,3 4-26,1 1 0,0-1 0,0 0 0,0 0 0,0 1 0,1-1 0,-1 0 0,1 0-1,0 0 1,-1 0 0,1 0 0,0 0 0,1 1 0,-1-1 0,0 0 0,1 0 0,0 0 0,0 0-1,0 1 1,0-1 0,0 0 0,0 1 0,1-1 0,-1 1 0,1-1 0,0 1 0,-1 0-1,1 0 1,0-1 0,0 1 0,1 1 0,-1-1 0,3-2 0,-2 2-6,0 0-1,1 0 1,-1 0 0,0 0 0,1 1 0,-1-1-1,1 1 1,-1 0 0,1 0 0,0 0 0,-1 0-1,1 1 1,0 0 0,-1-1 0,1 1 0,0 1-1,0-1 1,-1 0 0,1 1 0,0 0 0,-1 0-1,1 0 1,5 3 0,5 3 46,0 1 0,-1 0 1,0 1-1,18 17 0,21 13 345,-24-24-777,0 0 0,43 14 0,-70-29 263,9 2-1338,7-11-8431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09.3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0 936,'0'0'1794,"14"28"2703,5 99 400,1 64-1648,-20-101-2162,-1-42-775,-2 6-3577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10.0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78 7 460,'3'-7'7933,"-5"43"-6269,-2 0 0,-12 50 0,-1 2-708,4-12-478,4-34-256,-3 59-1,11-88-181,1 1 1,1-1-1,0 0 1,1 1-1,0-1 1,1 0-1,0 0 1,9 21-1,-10-30-29,-1-1 0,1 1 0,0-1 0,0 0 0,0 0 1,1 0-1,-1 0 0,1 0 0,0 0 0,0 0 0,-1-1 0,2 0 0,-1 1 0,0-1 0,0 0 0,1-1 0,-1 1 0,1-1 1,0 1-1,-1-1 0,1 0 0,0 0 0,0-1 0,-1 1 0,1-1 0,0 0 0,0 0 0,0 0 0,0 0 0,0-1 0,-1 1 1,1-1-1,0 0 0,0 0 0,-1-1 0,1 1 0,-1-1 0,1 0 0,-1 0 0,0 0 0,0 0 0,0 0 0,0-1 0,0 1 1,0-1-1,0 0 0,-1 0 0,4-5 0,-3 3 62,-1 0 0,1 0 0,-1 0 0,0 0 0,0-1 0,0 1 0,-1-1 0,0 1 0,0-1 1,0 0-1,-1 1 0,0-10 0,0 13-43,0-1 0,0 0 0,-1 1 0,1-1 0,-1 0 1,1 1-1,-1-1 0,0 1 0,0-1 0,0 1 0,0-1 0,-1 1 0,1-1 1,-1 1-1,1 0 0,-1 0 0,0 0 0,0 0 0,0 0 0,0 0 0,0 1 1,0-1-1,0 1 0,0-1 0,-1 1 0,-4-2 0,3 3-17,-1-1 0,1 2-1,-1-1 1,0 0 0,1 1-1,-1 0 1,1 0 0,-1 0-1,1 1 1,0 0 0,-1-1-1,1 2 1,0-1 0,-4 3-1,0 0-46,1 1-1,-1 0 1,1 1 0,0-1-1,1 1 1,-1 1-1,-6 10 1,-18 33-4574,28-40-3263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10.4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1 908,'0'0'1965,"0"2"-1038,-6 39 3711,-2 75 1,11-72-3848,-3-43-1212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10.8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12 324,'-12'-12'9847,"7"18"-9623,1-1 1,-1 1-1,1 0 1,-6 12-1,0 2-2152,7-14-2350,1-3 3572,1 4-867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13.6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43 12,'0'0'1927,"14"-3"1265,172-31 6169,-159 31-8627,-6 1-4714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22.15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1582 417,'-12'6,"-9"2,-8 5,1 7,6 6,6 4,6 3,11 2,5 0,2 7,-1 2,-8 0,-9-3,-9-1,-7-9,-5-8,-10-15,3-8</inkml:trace>
  <inkml:trace contextRef="#ctx0" brushRef="#br0" timeOffset="1">16 0,'-6'6,"-2"8,7 7,2 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14.3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219 1 840,'0'0'3922,"-1"4"-3010,-53 159 6138,-21 91-4558,73-248-2450,-33 152 721,32-139-700,1 0 1,1 1 0,0-1-1,2 0 1,0 1 0,5 25-1,-4-38-54,-1-1-1,2 1 1,-1-1-1,1 1 1,-1-1-1,2 0 1,-1 0-1,1 0 1,5 7-1,-6-10-11,0 0 0,0-1 0,0 1 0,0-1 0,0 1 0,0-1 0,0 0 0,1 0-1,-1-1 1,1 1 0,-1-1 0,1 1 0,0-1 0,0 0 0,0-1 0,-1 1 0,1-1 0,5 1 0,-5-1 9,1 0-1,-1 0 1,0-1 0,1 1 0,-1-1 0,1 0-1,-1 0 1,0-1 0,0 1 0,1-1-1,-1 0 1,0 0 0,-1 0 0,1-1 0,0 1-1,-1-1 1,1 0 0,-1 0 0,0 0-1,0 0 1,0-1 0,0 1 0,-1-1 0,1 0-1,-1 0 1,0 0 0,0 0 0,-1 0-1,1 0 1,-1 0 0,0-1 0,0 1 0,0 0-1,0-1 1,-1 1 0,0-1 0,0 1-1,0-1 1,0 1 0,-1-1 0,-2-6 0,3 8 17,-1-1 0,-1 1 0,1 0 0,0 0 1,-1 0-1,1 0 0,-1 0 0,0 0 1,0 0-1,-1 0 0,1 1 0,0-1 1,-1 1-1,1-1 0,-1 1 0,0 0 1,-4-2-1,3 2-6,-1 0 1,1 1-1,0-1 0,-1 1 1,1 0-1,-1 1 1,1-1-1,-1 1 0,1 0 1,-1 0-1,0 0 1,-4 1-1,1 1-3,0 0-1,0 0 1,0 0 0,1 1 0,-1 0-1,1 0 1,-1 1 0,1 0-1,0 1 1,1-1 0,-1 1-1,1 0 1,0 1 0,-9 10 0,9-8-123,1 0 0,1 0 0,0 0 1,0 0-1,0 1 0,1 0 0,0-1 1,1 1-1,-2 10 0,1 23-7401,9-33 2322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14.7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0 164,'1'11'1225,"-1"-1"-1,1 1 1,-2-1 0,0 1-1,0-1 1,-3 11 0,-2 20 742,-16 92 1973,16-100-4117,5-29-700,-1 3-544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15.0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33 300,'-3'-8'1624,"0"3"-168,0 0 1169,1-2 407,-4 0-1172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16.5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41 452,'0'0'7703,"5"-2"-6903,20-2 558,0 1 0,28 0 1,28-3 1176,-31 1-2397,-47 5-826,0 0-1,0-1 0,-1 1 1,1-1-1,0 0 0,0 0 0,-1 0 1,1 0-1,3-2 0,6-2-2853,-3 2 1648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17.4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283 69 92,'-1'-5'576,"-1"1"1,0 0-1,-1 0 1,1 0-1,-1 0 1,1 0-1,-1 1 1,0-1-1,0 1 1,-1 0-1,1 0 1,-1 0-1,0 0 1,0 1-1,-5-4 1,5 5-398,0-1 0,1 1 1,-1 0-1,0 0 0,0 0 1,0 0-1,1 0 0,-1 1 1,0 0-1,0 0 0,0 0 0,0 0 1,0 1-1,0-1 0,0 1 1,0 0-1,1 1 0,-6 1 1,-2 2 95,-5 1 97,1 1 0,0 1 0,0 1 0,-24 18 0,35-24-325,1 0-1,-1 1 0,1-1 1,0 1-1,0 0 1,0 0-1,0 0 0,1 1 1,-1-1-1,1 1 1,1-1-1,-1 1 0,0 0 1,1-1-1,0 1 0,0 0 1,1 0-1,-1 0 1,1 0-1,0 0 0,1 7 1,1-2 31,0 0 0,0 0 0,1 0 0,0-1 0,1 0 0,8 16 0,37 51 149,-32-50-130,16 28 0,-26-40-59,0 1 0,-1-1 0,-1 1 1,-1 0-1,0 1 0,3 25 0,-6-32-39,0 0 0,-1 0 0,-1 0 0,1 0 0,-1 0 0,-1 0-1,0-1 1,0 1 0,-1 0 0,0-1 0,0 0 0,-1 0 0,-6 10 0,9-16 0,-1 0 1,1 0-1,-1-1 1,1 1-1,-1-1 1,0 1-1,0-1 1,0 1-1,0-1 1,0 0-1,0 0 1,0 0-1,-3 1 1,3-2-1,0 1 0,0-1 0,1 1 0,-1-1 0,0 0 0,0 0 0,0 0 0,0 0 0,0 0 0,0 0 0,0-1 0,0 1 0,0 0 0,0-1 0,0 0 0,1 1 0,-1-1 0,0 0 0,0 0 0,1 0 0,-1 0 0,1 0 0,-1 0 0,1-1 0,-3-2 0,0 0-6,0-1 0,1 0 1,-1 1-1,1-2 1,-4-9-1,3 8 5,1-1 0,1 0 0,0 0 1,0 0-1,0 0 0,1 0 0,0-1 0,1 1 0,-1 0 1,2-1-1,1-13 0,0 11 1,1 0 0,1 0 0,0 0-1,0 0 1,1 0 0,0 1 0,10-14 0,9-8 119,1 2 0,1 1 0,57-48 0,-60 57 47,84-79 36,-104 97-1337,5-4 1062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17.7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0 488,'0'0'4560,"12"20"1447,-10-7-5100,-1 0 0,-1 0-1,0 0 1,0-1 0,-1 1 0,-5 23-1,-26 76 1042,23-85-2286,5-19 118,1-2-2494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18.1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100 6 308,'-1'0'285,"0"-1"1,1 1-1,-1-1 0,0 1 1,1-1-1,-1 1 0,0-1 1,0 1-1,0 0 1,1 0-1,-1-1 0,0 1 1,0 0-1,0 0 0,0 0 1,0 0-1,0 0 0,1 0 1,-1 0-1,0 0 0,0 0 1,-1 1-1,0-1 57,0 1 0,0 0 0,-1 0 0,1 1 0,0-1 0,1 0 0,-1 1 0,-2 1 0,-1 2 375,0 0-1,0 0 1,1 1 0,-6 9 0,-7 11 1235,10-15-3174,1 0-4247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20.3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 21 308,'-6'-12'12458,"6"11"-12043,6-1-229,1 0 1,0 1-1,0 0 0,-1 0 1,1 0-1,0 1 0,0 0 0,0 1 1,0-1-1,-1 1 0,1 1 0,0-1 1,-1 1-1,1 0 0,-1 1 0,1-1 1,5 5-1,-7-5-147,1 1 0,-1 1 0,-1-1 0,1 1 0,-1 0 0,1 0 0,-1 0-1,0 1 1,0-1 0,-1 1 0,1 0 0,-1 0 0,0 0 0,-1 0 0,1 1 0,-1-1 0,0 1 0,-1 0 0,1-1 0,0 10 0,-1-1 3,-1 0-1,0 1 1,-1-1 0,-1 1 0,0-1 0,-1 0 0,0 0 0,-1 0 0,-1-1 0,-9 20 0,10-25-28,0 0 0,-1 0 0,0 0 0,0-1 0,-1 0 0,1 0 0,-2 0 0,1 0 0,-1-1 0,0 0 0,0-1 0,0 0 0,-1 0 1,0 0-1,0-1 0,0 0 0,-15 4 0,-27-3 81,46-5-94,1 0-1,-1 0 1,1-1 0,-1 1-1,1-1 1,0 0-1,-1 0 1,1 0 0,0 0-1,0-1 1,0 1 0,0-1-1,0 0 1,0 0-1,0 0 1,-3-3 0,4 3-7,1 1 1,-1-1-1,0 0 0,1 0 1,-1 1-1,1-1 1,0 0-1,0-1 1,0 1-1,0 0 1,0 0-1,0 0 1,0-1-1,1 1 1,-1 0-1,1-1 0,-1 1 1,1 0-1,0-1 1,0 1-1,0-1 1,0 1-1,1 0 1,-1-1-1,1 1 1,-1 0-1,1-1 0,0 1 1,0 0-1,0 0 1,0 0-1,0 0 1,0 0-1,2-2 1,-1 2 1,-1 0 1,1 1 0,0 0-1,-1-1 1,1 1 0,0 0-1,0 0 1,0 0-1,0 0 1,0 0 0,0 0-1,0 1 1,0-1 0,0 0-1,0 1 1,0 0 0,0 0-1,0-1 1,3 2 0,0-1-4,-1 1 1,0-1-1,1 1 1,-1 0-1,0 1 1,0-1-1,0 1 1,0 0 0,0 0-1,6 4 1,3 4 93,-1 1 0,0 0 0,-1 0 0,0 1 1,14 21-1,-12-16 164,0-1 1,20 19-1,-32-33-293,1-1 0,1 1 0,-1-1 0,0 1 0,0-1 1,1 0-1,-1 1 0,1-1 0,-1 0 0,1-1 0,-1 1 0,1 0 0,-1-1 0,1 1 0,0-1 0,-1 0 0,1 0 1,0 0-1,-1 0 0,1-1 0,3 0 0,13-7-3744,-1-4-4229,-13 7 5717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39.562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nkEffects" value="lava"/>
      <inkml:brushProperty name="anchorX" value="0"/>
      <inkml:brushProperty name="anchorY" value="0"/>
      <inkml:brushProperty name="scaleFactor" value="0.5"/>
    </inkml:brush>
  </inkml:definitions>
  <inkml:trace contextRef="#ctx0" brushRef="#br0">2727 0 116,'0'0'3208,"-2"4"-2985,0 0 1,1 0-3,-2 1-24,1-1 2,-1 0-45,0 0 17,1 0-8,-1 0-8,0-1 40,0 1-8,-1 0 19,1 0 5,-1 0 74,-1 0-29,2 0 0,-2 0-12,0 1-3,0 0-33,0-2-15,0 2-11,-1-1-19,-1 1 27,1 0-19,1-1 25,-2 0-20,1 1 29,-2 0-8,0-1-16,-1 1-13,0 0-16,0 1-20,0-1-11,-1 1 1,1 0-21,-1 0-8,0 0-4,0 0-5,0 0-18,-1 0 14,0 1-14,1-1-6,-1 0-18,0 1 0,0-1-1,0 1-6,0 0 21,0 0-35,-1 0 11,-1 0-13,0 1 21,0 0-26,0 0 4,0 0 4,-1-1-8,1 1-2,0 0 1,0 0 4,0 0-11,0 0 12,1-1-8,0 1-2,0 0 1,0 0 4,0-1-2,0 1-13,1 0 13,-1 0-9,2-1 3,-1 1-6,0-1 11,1 1-12,-1 0 3,1 1 4,0 0-7,0 0-2,1 0 15,0 0-14,0-1 4,0 1 8,0-1 3,0 1-24,0 0 21,0-1-2,0 1-9,-1-1 8,1 0-8,0 0-2,0 1 1,0-1 4,-1 1-2,1 0-4,0-1 11,-1 1-8,1-1 26,0 1-35,0-1 11,0 1-4,-1-1 5,2 1 12,-1 0-26,0 0 13,0 0 9,1 0-12,-1 0 13,0 0-17,1 1 5,-2-1 12,1 0-13,1 1 13,-2-1 2,1 0-10,0 0-2,0 0 1,0 0-6,0-1 11,0 0 2,0 1-15,0-1 14,1 0-18,0-1 14,0 1 5,0 0-10,1-1-6,0 0 10,0 0 2,0-1-1,-1 0-4,1 0 11,-1 0-12,1 0 12,-1 0-3,1 0-18,0 0 15,-1-1 0,0 0-10,1 0 8,0 0 2,0 0-10,1-1 12,0 0 2,0 0-15,0 1 0,-1-1 23,1 0-26,1 0 4,-2 0 8,2 0-12,-1-1 22,0 1-16,0 0 5,1 0-6,0 0 2,-1 0 13,0 0-13,1 1-1,0-2-4,-1 1 15,-1 0-10,1 0-1,0 0 1,-1 1 4,2-2-2,-2 2 6,1-1-11,0 1 8,-1-1 6,1 1-6,0-1-11,1 0 12,-1 0-4,0 0 1,1 0 0,0 0-5,0 0 2,0 0 8,0-1-2,0 1 1,-1 0-5,0 0 2,2-1 4,-2 1-11,0-1 3,0 1-1,1 0 5,0 0-2,-1 0-4,-1 1 16,0 0-19,1 0 11,0-1-9,-1 0 17,1 1-10,0-1-5,-1 1 1,1-1 4,-1 1-2,2-1 10,-2 1-21,1 0 26,0 0-14,0 0-14,-1-1 24,1 1-9,-1-1 3,1 1-9,-1-1 7,1 1-17,-1 0 33,1 0-33,-1 0 19,-1 0-5,2 0 1,-1 0-5,0 0 11,0 0-8,-1-1 8,1 1 6,-1-1-15,1 1 5,-1-1 3,1 1-11,-1-1 3,2 0 8,0 0-7,-1 0-6,0-1 10,0 1-3,1-1 1,-1 0 0,1 1 0,0-1 9,1 0-21,-1 0 16,0 0 4,-1-1-15,0 2 10,1-2-9,0 1 8,1-1-3,-1 0 6,0 1-11,1-1 3,-1 0 8,0 1-7,1-1 3,-1 0-1,2 0 0,-2 0 0,0 0 9,1 0-11,-1 0 3,1-1-10,0 2 2,-1-1 8,2 0 7,1-1-15,-2 1 5,2 0 3,-2 0 7,1 0-15,0 1 5,0-1-2,-1 1 19,2-1-34,-2 1 25,1-1-3,0 0-14,0 0 14,-1 0-4,2 0 1,-1 1 9,0-1-16,0 0 14,1 0-4,-2 0-4,1 0 11,-1 0-12,-1 1-2,1-1 1,-1 0 8,0 1-7,1-1 3,-1 0 8,1 0-11,0 0 3,0 0 22,0 1-29,0-1 0,0 0 8,0 1-3,-1 0-8,2-1 11,-1 1-8,0-1 8,1 0 2,-2 1-20,2-1 30,-1 1-9,1-1-6,-1 1-7,0 0 20,1-1-12,-1 1-4,0 0 6,1 0-12,-2 0 22,2-1-12,-2 1 10,0 0-8,0 0-6,1 0 6,0 0-12,0 0 12,-1 0-3,0 0 6,1 0-2,0 0-8,-1 0 11,1 1-17,0-1 14,0 0-4,0 0 1,1 0-9,-1 1 16,0-1 4,1 0-14,-1 1-4,0-1 9,0 0-8,0 1 12,0-1-8,0 0-2,0 1 1,-1 0-1,1 0 5,0-1-2,-1 1 6,0 0 3,1 1-15,1-2 10,-2 2-9,1-1 17,0 1-14,-1 0-5,0 0 20,0 0-16,1 0-9,1-1 22,-1 1-8,0-1-2,0 1-3,0-1 15,0 0-10,0 1-1,0 0-4,1-1 6,0 0-3,-1 1 1,1 0-9,0 0 21,-1 0-16,1-1 10,0 0-12,0 1 8,-1 0-3,1 0 10,1-1-11,-2 1 12,0-1-12,2 0 12,-2 1-17,0 0 5,1 0 3,-1 0-2,0 0-8,1 1 11,0-2 6,0 0-10,1 1-6,-1 0 6,1-2 6,-1 2-6,1 0 3,0-2-1,-1 2 14,1 0-18,0-1 11,0 1-9,-1-1-2,1 0 10,0 0-17,0 1 10,0-1 15,0 0-19,0 0-2,0 0 19,0 1-21,0 0 12,1-1 1,-1 1-10,0 0 3,-1-1 13,1 0-13,1 1 9,-1 0-12,0 1 8,0-1 2,1 0-1,0 1-4,-1-1 2,1 0 8,-1 0-2,0 0-8,0 0 2,0 0 8,0 0-16,0 1 10,0 0-4,0 1-4,0-1 7,0 2-3,0 0 15,1 1-23,-1 0 22,0 0-30,0 0 27,-1 0-18,1 0 14,0 0-8,0 0 8,1 0-12,0 1 8,-1-1 11,1 0-12,0-1-1,1 1 1,-1 0-1,1-1 5,0 1-11,0 1-2,-1-2 20,1 2-16,-1-2 5,-1 1-6,1 1 2,1-1 13,-1 0-23,1 0 36,0 0-34,0-1 19,0 1-5,0 0-8,-1 0 2,1-1 13,0 1-9,-1 0 4,1-1-6,0 1 7,-1 0-8,1-1 8,-1 1-8,0-1 22,1 0-21,-1-1-2,1 1-5,0-1 6,-1 1 2,1-1 13,-1 1-26,1-3 27,-1 2-18,0 0-4,1 1 1,-1-2 8,0 0-2,1 0 1,0 1 9,0-2-11,-1 0 12,1 1-12,1-2 3,-2 2-10,2-1 11,0 1-12,0-1 12,0 0-3,-1 0 1,1 0 5,-1 0-2,0 0 1,0 0 0,1 0 5,-1 0-16,1-1 24,1 1-22,-1 0 16,0-1-13,0 1 3,1-2-1,-1 2 5,0-1-11,1 2 17,-1-1-33,0 1 29,0-1-5,0 0 1,-1 1-4,1-1 2,0 0 8,1 0-21,0 0 12,-1 0-5,0 1 6,0 0-2,1-1-4,-1 1 7,0 0 2,1 0-15,-1 0 10,0 0 10,1-1-17,0 2 11,0-2-4,0 0 6,0 2-2,-1-2-4,0 1-3,0 0 6,0-1 20,1 2-28,0-1 14,0 0 0,0-1-6,0 1 17,0 0 18,1 1-4,0-1 8,0 0 3,0 0-10,0 0 3,1 0-1,0 1-14,0-1 4,0 1 12,0-1-18,0 0-8,1 0 7,-1 0 15,1-1-28,-1 1 18,1-1-5,1 0-4,-1-1-3,0 1 1,0 0-10,1 0 7,-1 1 2,-1-2-10,2 1 12,-1 0-8,-1 0 3,-1-1-10,1 1 16,0 0-19,1 0 11,0-1 1,0 1-6,0 0 8,-1 0-8,2 0-6,-2-1 15,1 1-14,0-1 4,0 1 4,0 0 3,-1-1-6,1 0 8,-1 1-3,1-1-4,0 1 2,-1-1-1,1 1-9,0-1 16,0 1-14,-1-1 4,2 0-1,-1 0 0,-1-1 0,1 1 23,1-1-34,-1 1 16,1 0 8,0 0-17,1 1 6,-1-1 17,-1-1-25,3 2 18,-1-2-14,1 2-6,-1-1 15,1 0-5,0 0-3,0 0 2,-1 0-1,1 1 0,-1-1 0,1 0 0,-1 0 5,-1-1-21,2 1 21,-1 0 2,1 0-14,-1 0 10,0 0-4,1-1-4,-2 0 11,2 0-12,-1 1 8,2-1-3,-2 0 10,1 0-11,0 0 12,0 0-12,0 1 8,0-1 2,-1-1-6,3 1 8,-1-1-12,1 1 17,1 0-19,-1-1 15,1 1-4,-1 0-8,-2 0 16,3 0-19,-1-1 15,0 1-13,0-2 12,0 2-8,0-2 3,1 1-1,-1 0 5,-1 0-11,-1 0 8,2 0 6,-1-1-10,-1 1 3,2 0 4,0 0-21,0-1 26,-1 0-9,1 1 8,0-2-16,1 2 5,0-1-7,-2 0 16,3 0-14,-1-1 4,-1 1 4,1 0-16,1 0 24,-3 1-17,2-1 5,0 0-6,-2 0 11,1 0-17,1 0 5,-3 0 17,1 0-25,-1 0 28,1-1-9,-1 1 3,2-1-14,-2-1 4,1 1 7,1 0-2,-1-1 1,1 1-9,-2 0 7,3-1-8,0 1 12,-1-1-8,-1 0 17,2 0-28,0 0 13,-1 0 0,1 0-1,0-1 10,-2 1-2,2-1 1,-1 1-14,-1 0 9,1 0 1,1-1-1,-1 1-4,0-1 7,-1 0-8,1 0 3,-1 0-1,1 0-5,0-1 2,-2 1 4,1-1-2,1 1 6,0-1-11,0 0 22,1 0-21,0 1 21,0-1-20,-1 0-3,-1 1 9,1-1-3,0 0-8,0 0 16,-2 1-10,1-1-1,0 0 6,1 0 6,-1 0-10,1 0-6,-1-1 20,0 0-2,0 1-13,-1 0 5,0-1-7,1 0 7,0-1 6,0 1-20,1-1 7,-3 2 6,2-1-11,-1-1 17,1 1-5,0 0 2,-1 0 0,1 0-9,-1 0 2,0 0 4,0 0 3,-2 1-10,2-1 8,0 0-8,0 0 12,0-1-12,0 1 12,0-1-12,0 1 3,0-1 8,0 0-7,0 1-11,0-1 26,0 1-13,0-1-4,-1 0 6,1 0 2,-1 0-1,1 0-4,-1 0-12,1 0 12,-1-1-4,1 1 10,0-1-7,0 0 3,0 0 8,0 0-21,-1 0 30,1 0-18,0-1 10,0 0-22,0 0 16,0-1-5,-1 0 1,1-1-9,-1 1 2,1 0 4,-1 0 7,1 0-10,-1 0 8,0 0-3,0-1 1,-1 1-5,1 0 7,-1 0-3,1 0 10,-1 1-7,0-1-2,0 0 10,0 1-26,-1 0 26,1-1-14,-1 1-4,1 0 20,-1 0-21,0 0 16,0 0-4,1-1-4,-1 1 11,0 0-12,0-1-2,0 1 1,-1 0 4,1 0-11,-1 0 12,1 0-12,0 1 17,0 0-14,0-1-1,-1 1 15,2 0-5,-2 0-3,0 1 2,2-1 4,-1 0-11,0-1-2,0 1 20,0 0-21,0-1 16,1 0-13,-1 1 3,1-1 13,0 0-9,0 0-15,1 0 33,-1 0-30,0 0 15,0 0-10,-1 1 8,1 0-3,-1 0-4,0 0 7,0 0-3,0 0-8,1 0 2,-1 1 18,0 0-15,1-1 14,-1 1-17,1-1 10,0 1 1,0 0-6,0-1 12,1 0-12,0-1-6,0 1 6,0-1-3,0 0 15,0 0-4,0 1-3,-1-1-3,1 0 15,-1 1-14,-1-1 18,1 1-5,0-1-12,0 1 18,-1-1-11,1 1 4,0 0-1,0-1-9,-1 1-3,1-1 10,0 1-12,-1 0 8,1-1-3,0 0 6,0 0-7,0 1-11,0-1 17,1 0-1,0-1-5,0 1-6,1 0 15,-1 0-14,0 1 9,-1 0-8,1-1-2,-1 2 15,1-2-19,-1 1 6,0 1 12,-1-1-18,0 2 20,0-1-15,1 0-5,-1-1 1,1 0 13,-1 2-9,1-2 4,0 1 4,0-1-7,0 0-6,1 0 10,0 1-8,0-1 3,0 0 8,0 0-16,0 0 14,0 1-18,1-1 14,-1 0 1,0 1-6,0 0 12,0 0-3,-1 0-4,1 0 2,-1 0 4,0 0-11,0 0 8,-1 1-8,0 0 8,1 0 2,0 0-6,-1 1 3,1-1 4,1 0-21,0 0 30,-1 0-18,0 1-4,0-1 1,0 0 4,0 0 26,0-1 2,-1 1-35,1 0 20,0 0-21,0 1 14,0-1-9,1 0-6,0-1 15,0 1-14,-1 0 13,0 1-8,0-1-2,-1 1 10,1 0-17,-1 1 14,1-1-4,-1 1 10,0 0-11,2-2-2,-1 1-4,0 1 1,0-2-1,0 1-5,0 0 11,0 0-17,0 1 28,0 0-13,1-1-9,-1 1 17,1 0-15,0-1 9,-1 1 2,1 0 4,-1 0-1,1 0-13,0 0 18,0 0-15,1 0 9,0 0-3,-1 0 1,0 0 9,1 0-7,-1 0-6,1 0 1,-1 0 27,1 0-36,-2 0 31,2 0-24,-1 0-2,0 0 9,1 0-3,-2 1 10,1 0-11,-1 0 8,1-1 2,1 1-15,-1-1 10,0 1 10,-1-1-3,2 0-17,0 0 20,-1 0-16,1-1 4,-2 1 4,2 0-7,0 0 3,-2 0 4,1 1 3,-1-1-6,1 0 3,0 0 4,-1 0-21,1 0 21,-1 1 2,1-1-9,-1 0-2,1 0 10,1 0-8,0 0-2,-1 0 6,2-1-8,0 1 12,1-1-8,-2 1 8,1 0-17,0-1 14,0 0 5,1 0-6,-2 0-11,0 0 17,0 1-1,0-1-9,0 0 17,-1 1-14,1-1 4,0 1-6,0-1 2,0 0-1,1 0 5,-2 0-7,1 0 3,0 0 4,1 0-11,0 0 8,1 0-12,-3 0 12,2 0-3,0 0 1,0 0 5,1 0-11,-1-1-2,0 1 10,-1 0-3,1 0-4,-1-1 7,1 1 2,-1-1-6,1 1-6,-3 0 10,2 0-8,1 0 12,-2 1-8,1-1 3,0 0-1,1 0 9,0 0-25,0 0 30,0 0-18,-2 1 19,3-1-24,-1 0-1,1 0 13,1 0-5,-1-1 2,0 1-9,1 0 21,-1-1-21,1 1 12,0 0 1,-1 0 4,1-1-1,0 1-8,1-1 2,-1 0-1,1 0-5,-1 1 11,1-2 2,-1 1-10,1-1 8,-1-1-12,1 1 8,-1-1-3,1 0 1,0 0 9,0-1 3,0 1-10,0-1 3,-1 0 4,1 0-2,-1 0-8,0 0 2,0-1-6,0 1 11,-1-1-8,1 1 3,0-1 8,-1 1-2,0-1-8,0 1 2,-1-1-1,1 0 9,0 0-2,0 0-22,-1 0 25,0-1-4,0 0 1,0 0-13,0 1 4,0-1 12,-1 0-4,1-1 30,-1 1-17,0-1 6,0 0-6,0-1 11,0 1-8,0-1-6,0 1 1,0 0 13,0-1-18,0 1-3,-1-1 9,1 0 6,0 0-6,0 0 3,0-1-15,-1 1 23,0-1 1,1 1 1,-2-1 20,1-1-10,-2 2 31,0-1-22,0 0-6,0 0 2,1-1 8,-1 0-18,0 0 53,0 0-30,-1-1 11,0 0-25,0 0 11,1 0-5,-2 0 1,1 0-23,-1 0 16,1 0-7,-1 0 35,0 0-126,1 0 56,-1 1-8,1-1 9,0 1-25,0 0 36,-1 0-11,0 1 14,0-1-4,0 1 2,0-1 0,0 1 5,1-1 12,-1 1-21,0 1 16,0 0-6,0 0-12,0 0 51,0 0-44,-1 0 15,0 0 1,1 0-11,-1 0 17,0 1-5,1-1 7,-1 1-6,-1 0 1,1 0 0,0-1-4,0 1 10,-1 0 6,0-1 26,0 2-34,1-1 8,-1 1-13,0-1 12,-1 1-19,1 0 6,0 0-6,-1 0 14,1 1-32,0-1 20,-1 1 11,1-1-22,-1 2 17,-1 0 27,1 0-31,0-1 30,-1 1-51,0 0 34,-1 0-16,1 0 31,-1 0-36,1 1-2,-1-1 14,0 0-15,0 1-14,-1-1 17,1 0 4,-1 0-20,0 0-17,1 0 32,-1 1-1,0-1 0,0 1-7,0 1-7,0 0-3,0-1-5,1 2-4,-1-1-9,-1 1 26,1 1-9,0-2-5,-1 1 7,1 1 2,-1-1 9,1 0-21,0 0 2,-1 0 3,-1 0 8,0 0-7,1 0 12,0 1 6,-1-1-25,2 1 8,-2-1-17,0 0 18,-1 0 4,0 0-30,0 0 38,1 1-40,-1-1 36,-1 0-26,0 1 13,0-1 1,1 1-1,-1 0-22,-1 0 20,2 1-7,-1 0 21,0-1-15,-1 0 10,3 1-35,-3 0 37,1 0-30,1 0 13,-2 1 1,2-1 9,-1 1-12,1 0 23,-2 0-30,2 0 33,-1 1-25,0 0-6,-1 0 21,2 0 39,-2 0-71,1 0 28,-1 0-14,-1 0 29,2 0-40,-1 0 78,1 0-89,-1 0 56,-1 0-40,2 0 24,-2 0 3,1 0 8,-1 0-20,-1 0 2,2 0-2,-2 0 19,0 0-20,2 0 7,-1 0-2,-1 0-4,2 0-23,-2 0 48,2 0-24,-1 0-1,1-1-3,1 1 4,-2-1-6,2 1 20,-1 0-24,1 0 26,-1 0-26,1 0 17,-1 0-20,2 0 16,-3 0 8,2 0-2,-1-1-12,1 1-14,-1-1 21,1 1 2,0 0-10,0 0 4,1 0 4,2 0 8,-2 0-31,1-1 34,-2 1-12,1 0-5,-1 0 12,1 0 5,-2 0-30,2 0 43,-2 0-42,2 0 23,-3 0-12,3 0 16,-2 0-18,2 0 2,-1 0 22,2 0-22,-2 0 13,2 0-8,1 0 1,-1 1-23,0-1 25,-1 1 10,1-1-12,1 0 1,-2 1 60,1-1-69,-2-1 19,2 1-21,-2-1 14,1 1-15,-1-1 14,1 1-9,-2 0 2,2-1-14,-2 1 23,1 0-3,-1 0-13,0 1 5,2-1 22,-2 0-31,2 0 29,-1 1-13,2-1-6,-2 0-12,2 0 27,1 0 9,-1 0-25,0 0 5,2 1-3,-2-1 0,1-1 0,1 1-51,-1 0-32,0 0-74,-1 1-82,1-1-34,-1 1-102,-2 1-123,0 0-123,0 1-137,-1-1-185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04.2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111 1 372,'-12'22'1995,"-16"27"1,15-29-1008,-18 38 1,7-16 32,24-41-981,0-1 0,-1 1 1,1 0-1,0 0 0,-1 0 1,1 0-1,0 0 0,0-1 1,0 1-1,0 0 0,0 0 0,0 0 1,0 0-1,0 0 0,0 0 1,0-1-1,1 1 0,-1 0 1,0 0-1,1 0 0,-1 0 1,0-1-1,1 1 0,-1 0 1,1 0-1,-1-1 0,1 1 1,-1 0-1,1-1 0,0 1 1,-1-1-1,1 1 0,0-1 0,0 1 1,-1-1-1,2 1 0,35 15 854,-26-12-596,107 54 149,-104-54-1878,-13-4 1035,1 0 0,-1 0 0,1 0 0,-1-1 0,0 1 0,1 0 0,-1-1 0,0 1 0,0-1 0,1 1 0,-1-1 0,0 1 0,2-2 0,6-4-868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22.50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33 1,'0'6,"0"8,0 7,0 18,0 8,0 3,0 3,0 0,0 2,0-2,0-5,0 2,-6-1,-2-4,0-4,2-2,1-8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04.6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205 1 888,'0'0'2939,"-3"3"-1977,0 3-421,-1 0 0,1 1-1,0-1 1,0 0 0,1 1-1,-3 13 1,-8 52 2296,5-20-1491,-116 438 5281,101-412-5967,15-47-1746,5-11-2381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05.0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86 1 516,'-1'20'3242,"-5"30"0,0-6-700,4-25-1642,-2 0 1,0 0 0,-12 32 0,8-31-1637,-14 27 0,16-40-713,-4 3-5683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05.3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3 140,'-8'-3'3380,"-9"11"-2332,9-1-840,5-2-272,0 0-268,1 3-2144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46.8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1239 0 112,'-117'10'6393,"60"-5"-4514,-10 3-726,48-7-807,-33 7-1,5 3 2,-123 36 538,121-31-596,-93 35 607,85-30-715,38-15-128,1 0-1,-19 11 1,-39 20 66,55-28-44,-14 7 7,-39 24 0,-9 11-83,38-18 20,45-32-26,-1 0-1,-3 2 15,-3 3 518,8-11-270,18-21-192,-3 2 16,-6 9-69,1 1 0,1-1-1,0 2 1,1 0 0,25-20 0,-15 12-7,32-18-38,-36 29-8,-25 19 55,0-1 0,-1 1-1,0-1 1,0 0 0,-13 11 0,-50 36 133,34-28-224,-50 34 459,83-60-290,1 1-1,0-1 1,0 1-1,0 0 1,0 0-1,0 0 1,0 0-1,0 0 1,0 1-1,-2 3 0,4-4 321,8 1-234,-7-2-157,-1 0 0,1-1-1,0 1 1,0 0 0,0-1 0,0 1 0,0-1 0,0 0 0,0 1 0,1-1 0,-1 0 0,0 0-1,0 1 1,1-1 0,184 15 944,-121-10-1658,-54-3-36,-6 0-1417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51.0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213 159 36,'2'-10'891,"-1"-1"0,0 0 0,0 0 0,-1 0 1,-1 1-1,0-1 0,0 0 0,-1 1 0,0-1 0,-7-17 0,9 26-827,0 1 0,-1 0-1,1 0 1,0 0 0,-1 0 0,1 0-1,-1-1 1,0 1 0,1 0 0,-1 0-1,0 0 1,1 0 0,-1 1-1,0-1 1,0 0 0,0 0 0,0 0-1,0 1 1,0-1 0,0 0 0,0 1-1,0-1 1,-2 0 0,1 1-15,0 0 0,0 0-1,0 0 1,0 0 0,0 0 0,0 0 0,0 0 0,0 1 0,0-1 0,1 1 0,-1 0-1,0-1 1,-2 2 0,-4 3 52,-1 0 0,1 1 0,0 0 0,-8 8 0,8-6-18,0 0-1,1 1 1,0 0-1,1 1 1,0-1 0,0 1-1,-6 16 1,0 5 177,-11 41-1,20-60-197,1-1 0,0 1 0,0 0 0,1 0 0,1 0 0,0 0 0,1 0 0,4 21-1,-4-27-28,0 0-1,1 0 0,0 0 1,0 0-1,0 0 0,1-1 1,0 1-1,0-1 0,1 0 0,-1 1 1,1-2-1,0 1 0,0 0 1,1-1-1,0 0 0,-1 0 0,1 0 1,8 4-1,-5-3-4,1-1-1,-1 0 1,1 0 0,-1-1 0,1-1-1,0 1 1,0-1 0,0-1 0,1 0-1,-1 0 1,9-1 0,-6 0-325,0 0 0,20-5 0,-3-4-2207,-27 8 1752,0-1-1,1 1 0,-1-1 1,0 1-1,0-1 0,0 0 1,0 0-1,3-3 0,-2-3-1067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51.5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82 1 920,'-4'-1'5604,"-6"11"-3666,-4 11-1786,12-16 13,-11 21 851,-16 51 1,26-70-925,1 0 1,1 0-1,-1 1 1,1-1-1,1 1 1,-1-1-1,1 1 0,0-1 1,1 1-1,0-1 1,0 1-1,4 9 1,-4-14-67,0-1 1,0 1 0,0-1-1,1 0 1,-1 1-1,1-1 1,0 0 0,0 0-1,0 0 1,0-1-1,0 1 1,0 0 0,0-1-1,0 1 1,1-1-1,-1 0 1,1 0 0,-1 0-1,1 0 1,-1 0-1,1 0 1,-1-1 0,1 1-1,0-1 1,-1 0-1,1 1 1,0-1 0,-1-1-1,1 1 1,0 0-1,-1-1 1,5-1-1,-2 2 51,0-2 0,0 1-1,-1-1 1,1 1 0,-1-1-1,1-1 1,-1 1 0,0 0-1,0-1 1,0 0 0,0 0-1,0 0 1,-1-1 0,1 1-1,-1-1 1,0 0 0,3-5-1,-3 3-20,-1 1-1,0-1 1,0 0-1,0 0 0,-1 0 1,0-1-1,0 1 1,0 0-1,-1 0 1,0-1-1,0 1 0,-1 0 1,0 0-1,0 0 1,0-1-1,-1 1 1,-2-7-1,1 6-371,-1 0 1,1 0-1,-1 0 1,-1 0-1,1 1 1,-1 0-1,0 0 1,-1 0-1,1 0 1,-1 1-1,0 0 1,0 0-1,-8-4 1,10 7-1305,-11-4-3194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52.4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88 520,'-8'51'3552,"5"-17"-1730,1-15-860,-5 19 3926,9-42-4622,12-35 421,-7 19-447,1 0 0,17-30 1,-19 40-197,1-3-21,1 0 1,1 0-1,0 1 1,17-18-1,-25 30-25,-1-1-1,1 1 1,-1-1 0,1 1-1,0-1 1,-1 1-1,1-1 1,0 1-1,-1 0 1,1-1-1,0 1 1,-1 0 0,1 0-1,0 0 1,0 0-1,-1-1 1,1 1-1,0 0 1,0 0 0,-1 0-1,1 0 1,0 1-1,0-1 1,-1 0-1,1 0 1,1 1 0,-1-1 1,0 1 0,1 0 0,-1 0 0,0 0 0,0 0 0,0 0 0,1 0 0,-1 1 0,0-1 0,-1 0 0,3 3 0,-1 0 2,0 0 1,0 1-1,-1-1 0,1 0 1,-1 1-1,0-1 0,1 10 1,-2 89 80,0-103-79,0 1 0,0-1 0,0 1 1,0-1-1,0 0 0,0 1 0,0-1 0,0 1 0,0-1 0,0 1 0,0-1 0,0 1 0,0-1 0,0 1 0,0-1 0,1 0 0,-1 1 0,0-1 1,0 1-1,1-1 0,-1 0 0,0 1 0,0-1 0,1 1 0,-1-1 0,1 1 0,8-8-4,13-28-165,-17 26 72,7-11-71,1 2-1,1 0 0,0 0 1,28-24-1,-41 41 167,0 0 0,-1 1 1,1-1-1,0 1 0,0-1 0,0 1 0,0-1 0,-1 1 0,1 0 0,0-1 1,0 1-1,0 0 0,0 0 0,0 0 0,0 0 0,0 0 0,0 0 0,0 0 1,0 0-1,0 0 0,0 0 0,0 0 0,0 1 0,0-1 0,0 0 0,0 1 1,-1-1-1,1 0 0,0 1 0,0-1 0,0 1 0,0 0 0,-1-1 0,1 1 1,0 0-1,-1-1 0,1 1 0,0 0 0,-1 0 0,1-1 0,-1 1 0,1 2 1,2 1 70,-1 0 1,0 0 0,0 0 0,0 0 0,0 1 0,-1-1 0,2 8 0,18 97 1254,-17-92-1862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53.1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 1 524,'-1'129'6538,"-7"63"-1956,7-165-3836,-1 8 1024,-7 39 1,10-78-1762,1-8-43,0 2-1,1-1 0,0 0 1,1 0-1,0 1 1,1 0-1,0 0 1,0 0-1,9-12 1,-12 21 28,-1 0-1,0 0 1,0 0 0,1 1 0,-1-1 0,1 0 0,-1 0 0,1 1 0,-1-1-1,1 1 1,-1-1 0,1 1 0,0 0 0,-1 0 0,1-1 0,-1 1-1,1 0 1,0 1 0,-1-1 0,1 0 0,0 0 0,-1 1 0,1-1 0,-1 1-1,1-1 1,-1 1 0,1-1 0,-1 1 0,1 0 0,-1 0 0,3 2-1,1 0 0,0 0-1,-1 1 0,1 0 0,-1 0 0,1 0 0,-1 0 0,5 8 0,-4-5 45,-1 0 0,0 0-1,0 0 1,0 1-1,-1-1 1,-1 1-1,1 0 1,-1 0 0,0 0-1,-1 0 1,0 0-1,0 13 1,0-18-6,-1-1 1,0 0 0,0 0-1,0 0 1,0 0-1,-1 0 1,1 0-1,-1 0 1,1 0 0,-1 0-1,1 0 1,-1 0-1,0-1 1,0 1 0,0 0-1,0 0 1,0-1-1,-1 1 1,1 0 0,0-1-1,-1 1 1,1-1-1,-1 0 1,1 0 0,-1 1-1,0-1 1,0 0-1,1 0 1,-1 0-1,0-1 1,0 1 0,0 0-1,0-1 1,0 1-1,0-1 1,-4 1 0,-7-1 48,1 0 1,-1 0 0,1-2 0,-1 1 0,-16-5 0,13 2-140,-6-2-587,4 1-1844,6 4-4365,23-14 2576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53.4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0 1072,'-2'10'1045,"1"-1"-1,0 1 1,0-1 0,1 11 0,-3 29 1766,-12 53 1201,13-60-5375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54.1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1 756,'3'9'2797,"-2"-7"-2477,0 0 0,0 0 0,0 0 0,0 1 0,-1-1 0,1 0 0,-1 0 0,1 1 0,-1-1 1,0 0-1,0 1 0,-1 3 0,-4 37 2319,1-18-1412,2 7-123,-1 5 405,-11 57 0,0-11-117,6-25-570,7-55-752,0 0-1,1 0 1,0 0-1,0 0 0,-1 0 1,2 0-1,0 5 1,-1-7 340,1-5-377,20-52-62,1 2 0,32-54 0,0 21-142,-54 87 170,1 0-1,-1-1 1,0 1-1,1 0 1,-1-1-1,0 1 1,1 0-1,-1-1 1,1 1-1,-1 0 1,1 0-1,-1-1 1,0 1-1,1 0 1,-1 0-1,1 0 1,-1 0-1,1 0 1,-1 0-1,1 0 1,-1 0-1,1 0 1,-1 0-1,1 0 1,-1 0-1,1 0 1,-1 0-1,1 0 1,-1 0-1,1 1 1,-1-1-1,1 0 1,12 7 51,-13-7-50,2 2 29,0 1 1,0-1-1,0 0 0,0 1 0,-1-1 0,1 1 0,-1-1 0,1 1 0,-1 0 0,0 0 0,0 0 1,1 6-1,5 9 200,-1-3-93,-1 0-1,-1 0 1,0 0 0,-1 0 0,2 17 0,-2-11-6,-2-2-226,-1-16-114,0-1 1,0 1-1,0 0 0,1 0 0,-1 0 0,1 0 0,0 0 0,0 0 0,0-1 0,1 4 0,3 6-2095,-4-6-1070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22.85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1,'0'6,"0"1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54.6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1 252 1028,'0'0'300,"13"-2"1108,-5-2-795,0 0 0,1-1 0,-2 1 0,1-2 0,0 1 0,-1-1 0,12-12 1,5-3 378,-11 11-299,-1-1 1,0-1 0,0 0 0,-1 0-1,0-1 1,-2-1 0,1 0-1,-1 0 1,-1 0 0,6-18-1,-13 32-657,-1-1-1,0 1 1,1 0-1,-1-1 0,0 1 1,0 0-1,1-1 1,-1 1-1,0-1 0,0 1 1,0 0-1,0-1 1,1 1-1,-1-1 0,0 1 1,0 0-1,0-1 1,0 1-1,0-1 0,0 1 1,0 0-1,0-1 0,0 1 1,0-1-1,-1 1 1,1-1-1,0 1 0,0 0 1,0-1-1,0 1 1,-1 0-1,1-1 0,0 1 1,0-1-1,-1 1 1,1 0-1,0 0 0,-1-1 1,1 1-1,0 0 1,-1-1-1,1 1 0,-1 0 1,0-1-101,-1 0 452,-2 2-223,-1 2-102,0 0-1,0 0 1,0 1 0,1-1-1,-1 1 1,1 0-1,0 0 1,0 1 0,1-1-1,-1 1 1,1 0 0,0 0-1,-3 6 1,1 0 38,1 1 0,0-1 0,1 0 1,0 1-1,1 0 0,0 0 0,0 21 1,2-28-67,0 0 1,0 1 0,1-1-1,0 0 1,0 1 0,0-1-1,1 0 1,0 0 0,0 0-1,0 0 1,0-1-1,1 1 1,0 0 0,0-1-1,0 0 1,1 0 0,-1 0-1,1 0 1,7 5 0,-1-1-80,1-1 0,0-1-1,0 0 1,0-1 0,1 0 0,0-1 0,0 0 0,0 0 0,0-2 0,1 1 0,-1-2 0,1 0 0,0 0 0,-1-1 0,1-1 0,18-2 0,-29 2-209,1 0 0,0 1-1,0-1 1,0-1 0,-1 1 0,1 0-1,-1-1 1,1 1 0,-1-1-1,1 0 1,-1 0 0,0 0 0,0 0-1,0 0 1,0 0 0,3-5 0,-4 5-343,0 0 0,0 0 0,-1-1 0,1 1 0,0 0 1,-1-1-1,1 1 0,-1 0 0,0-1 0,0 1 0,0 0 0,0-1 1,0 1-1,-1-3 0,-4-12-1783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54.9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0 508,'-6'5'1176,"-2"0"-64,2 0-68,-2 0-104,3 0-95,2 3-65,-3-1-96,1-2-136,2 3-232,0-3-284,-2 5-2937,5-5 37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56.1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1 316,'3'3'583,"0"1"0,0 0-1,-1-1 1,1 1 0,-1 0 0,0 1-1,0-1 1,0 0 0,-1 1 0,0-1-1,1 1 1,-1 4 0,7 62 1968,-8-58-1922,3 90 2005,-17 143 0,7-192-1885,0-7-2643,5-16-7669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56.4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1 980,'1'2'1007,"2"2"-485,-1 1 0,0-1 0,0 1 0,0 0 1,-1-1-1,0 1 0,0 0 0,1 6 0,1 47 2356,-1-14-1405,-3 16-9,-1-26-7196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56.8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 1 44,'0'0'1109,"0"4"-16,-4 100 5172,-15 55-2386,3-27-2524,16-109-1594,1-7-6346,2-18 4230,16-11 713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57.4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173 0 80,'0'0'830,"-4"2"-45,-13 7 29,1 0 0,0 1-1,1 1 1,0 1 0,0 0-1,1 0 1,-21 26 0,32-33-657,0 0 0,0 0 1,0 1-1,0-1 0,1 1 1,0 0-1,0 0 0,1 0 0,0 0 1,0 0-1,0 0 0,0 0 1,1 0-1,0 0 0,1 0 0,-1 0 1,1 0-1,0 0 0,1 0 1,-1 0-1,1 0 0,0 0 0,1 0 1,-1-1-1,1 0 0,0 1 1,1-1-1,-1 0 0,1 0 1,0-1-1,0 1 0,1-1 0,-1 0 1,1 0-1,8 5 0,-7-5-130,5 3-55,0 0-1,0 0 1,0-1-1,1-1 1,16 6-1,-24-10 19,0-1-1,0 1 1,0-1-1,1 1 1,-1-1-1,0 0 0,1-1 1,-1 1-1,0-1 1,0 0-1,1 0 0,-1 0 1,0 0-1,0-1 1,0 0-1,0 0 1,-1 0-1,1 0 0,-1-1 1,5-2-1,3-4 111,-1-1 0,0 0 1,0-1-1,-1 0 0,0-1 0,-1 1 0,0-1 0,-1-1 0,0 0 0,-1 0 0,-1 0 0,0-1 0,-1 1 1,0-1-1,2-17 0,-6 30-94,1 0 1,-1 0 0,0 0-1,0 0 1,1 0 0,-1 0-1,0 0 1,0 0 0,0 0-1,0 0 1,0 0 0,0 0-1,-1 0 1,1 0 0,0 1-1,0-1 1,-1 0 0,1 0-1,0 0 1,-1 0 0,1 0-1,-1 0 1,0 1 0,1-1-1,-1 0 1,1 0 0,-1 1-1,0-1 1,0 0 0,1 1-1,-1-1 1,0 1 0,0-1-1,0 1 1,0-1 0,1 1-1,-1 0 1,0-1 0,0 1-1,0 0 1,0 0 0,0-1-1,-2 1 1,1 0 23,-2 1 1,-2 0-25,1 0-1,0 0 1,0 1 0,0 0 0,0 0 0,0 0 0,1 0 0,-1 1-1,1 0 1,-1 0 0,1 0 0,-6 6 0,3-1 23,-1 1 1,1-1-1,1 1 0,0 0 1,0 1-1,0 0 0,2 0 1,-8 19-1,11-24-8,-1-1 0,1 1 0,1-1 0,-1 1-1,1 0 1,0 0 0,0-1 0,0 1 0,1 0-1,-1 0 1,1-1 0,0 1 0,1 0 0,-1-1 0,1 1-1,0-1 1,0 0 0,0 0 0,0 0 0,1 0-1,0 0 1,0 0 0,3 3 0,-1-2-6,0-1 1,0 0-1,0 0 0,1-1 1,-1 1-1,1-1 1,0-1-1,0 1 0,0-1 1,0 0-1,1 0 1,-1-1-1,0 1 0,10-1 1,-12 0-231,1-1-1,0-1 1,-1 1 0,1 0-1,-1-1 1,1 0 0,-1 0 0,1-1-1,5-1 1,-7 1-266,-1 1 0,1-1-1,0 0 1,0 0 0,-1 0 0,1 0 0,-1 0-1,0-1 1,1 1 0,-1-1 0,0 0-1,0 1 1,2-6 0,2-3-2118,-1-1 788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57.8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1 368,'-3'5'1832,"-3"2"248,1-2-1376,5 3-688,8-3-3768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58.6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109 9 1064,'-3'-9'11687,"-5"23"-9336,-6 26-2206,-25 190 3129,17-92-2173,8-45-2595,5-81 64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58.9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40 352,'-3'-8'5221,"19"4"-4211,1 1 0,0 1 0,-1 0 0,1 1 0,21 2 0,11-2-15,93-7 662,-47 1-5048,-70 3-2402,-14 3 3960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59.3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73 164 68,'2'-1'883,"10"-5"36,0 0 0,-1-1 0,0 0 0,0-1 0,-1 0 0,0-1 0,0 0 0,14-18 0,-22 25-718,0-1 0,-1 0-1,1 0 1,-1 0 0,1 0 0,-1 0-1,0 0 1,0-1 0,0 1 0,0 0-1,-1 0 1,0-1 0,1-4-1,-1 7-150,0 0 0,-1-1 0,1 1 0,0 0 0,-1 0 0,1 0 0,0-1-1,-1 1 1,0 0 0,1 0 0,-1 0 0,0 0 0,1 0 0,-1 0 0,0 0-1,0 0 1,0 0 0,0 0 0,0 1 0,0-1 0,0 0 0,0 0 0,0 1-1,0-1 1,0 1 0,0-1 0,-1 1 0,1 0 0,0-1 0,0 1 0,-1 0-1,1 0 1,0 0 0,0 0 0,-1 0 0,1 0 0,0 0 0,0 0 0,-1 0-1,-1 1 1,-5 1 50,0 0-1,0 1 1,0 0-1,0 0 1,1 0-1,-1 1 1,1 0-1,0 1 1,0 0-1,1 0 0,-1 0 1,1 1-1,0 0 1,1 0-1,-9 11 1,9-11-20,1 0-1,-1 1 1,1 0 0,0 0-1,1 0 1,-1 0 0,1 1 0,1-1-1,0 1 1,0 0 0,0 0 0,1-1-1,0 1 1,0 0 0,1 0 0,1 16-1,0-21-73,0 0 0,0 1 0,0-1-1,0 0 1,0 0 0,1 0 0,0 0-1,-1 0 1,1 0 0,0 0 0,0-1-1,0 1 1,1-1 0,-1 1 0,1-1-1,3 3 1,-2-3-72,1 1-1,-1-1 1,1 0-1,0 0 0,-1-1 1,1 1-1,0-1 1,0 0-1,0 0 1,5-1-1,2 1-869,-1-2-1,1 1 1,-1-2 0,0 1-1,1-2 1,-1 1-1,0-1 1,20-10 0,-11 3-1773,-3 0 823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40.43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0,'18'12,"50"32,94 81,-22-11,-3-2,-1 5,-108-90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0:59.7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94 247 512,'-7'16'2554,"6"-14"-2183,1 0-1,-1 0 1,0 0-1,0 0 0,0-1 1,0 1-1,-1 0 0,1 0 1,0-1-1,-1 1 0,1-1 1,-1 1-1,-2 1 0,3-2 308,-2-1-364,1 0 0,0 0 0,-1-1 1,1 1-1,-1-1 0,1 1 0,0-1 1,0 0-1,-4-1 0,4 1-345,-1 0 156,1-1-1,0 0 0,-1 0 0,1 0 0,0 0 1,0 0-1,0 0 0,0 0 0,0-1 0,0 1 1,1-1-1,-1 0 0,1 1 0,0-1 0,-1 0 1,1 0-1,1 0 0,-1 1 0,0-5 0,-1 0-2,1 1-1,1-1 1,-1 0-1,1 1 1,0-1-1,1 0 1,1-8-1,-1 9-63,1 0 0,0 0 0,0 0 1,1 1-1,0-1 0,0 1 0,0-1 0,0 1 0,1 0 0,0 0 1,0 0-1,0 1 0,1 0 0,0 0 0,7-6 0,6-1-327,-1 2 0,1-1 0,28-8 1,23-13-7458,-63 29 5132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00.4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18 208,'-1'21'1950,"-2"0"-1,-7 33 1,5-30-752,-4 58 2597,7-70-1815,5-16-1122,11-29-896,-1 3 216,-11 25-183,0 0 0,1 1 0,0-1 0,0 1 0,0 0 0,0 0 1,1 0-1,-1 0 0,1 0 0,6-4 0,-8 7-13,1 3 13,-2 0 6,1 0 0,0-1 0,0 1 0,-1 0 0,1 0 0,-1 0 0,0 0 0,1 1 0,-1-1 0,0 0 0,0 1 0,-1-1 0,1 0 0,0 1 0,0 3 0,1 43 22,-2-37-20,0-12-8,0 1 0,0-1 0,0 0 1,0 0-1,0 1 0,0-1 0,0 0 1,0 1-1,0-1 0,0 0 0,0 0 1,0 1-1,0-1 0,0 0 0,0 0 1,0 1-1,0-1 0,1 0 0,-1 0 1,0 1-1,0-1 0,0 0 0,1 0 1,-1 0-1,0 1 0,0-1 0,0 0 1,1 0-1,-1 0 0,0 0 0,0 0 1,1 1-1,-1-1 0,0 0 0,0 0 1,1 0-1,11-4-126,10-11-81,41-47-452,25-21 138,-67 65 422,-16 13 102,0 0 1,0 0-1,0 1 1,1 0-1,-1 0 0,1 0 1,10-4-1,-14 8 267,-1 0-236,0 1-1,0-1 0,0 1 0,0-1 0,0 1 0,-1 0 0,1-1 0,0 1 0,0 0 0,0 0 1,-1 0-1,1-1 0,0 1 0,-1 0 0,1 0 0,-1 0 0,1 0 0,-1 0 0,1 0 0,-1 0 1,0 0-1,1 0 0,-1 1 0,0-1 0,0 0 0,0 0 0,0 1 0,1 33 721,-6 31 546,-4 27-158,8-65-2134,1-21-2332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01.0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319 57 368,'21'-31'5198,"-20"29"-4571,-8-12 1405,2 12-1829,-1 0-1,1 1 0,0-1 0,-1 1 0,1 0 0,-1 1 1,1-1-1,-1 1 0,1 0 0,-9 1 0,-3 0 171,-7-2-1,-1 2 0,1 1 0,0 0 0,0 2 1,0 1-1,0 0 0,-28 12 0,50-16-359,1-1 0,-1 1 0,1-1 0,-1 1-1,1 0 1,0-1 0,-1 1 0,1 0 0,0 0 0,0 0 0,-1 0-1,1 0 1,0 1 0,0-1 0,0 0 0,1 0 0,-1 1-1,0-1 1,0 0 0,1 1 0,-1-1 0,0 1 0,1-1-1,0 1 1,-1-1 0,1 1 0,0-1 0,0 1 0,0-1 0,0 1-1,0-1 1,0 1 0,0-1 0,0 1 0,1-1 0,-1 1-1,1-1 1,-1 1 0,1-1 0,-1 1 0,1-1 0,0 0-1,2 3 1,3 6 33,1-1-1,1-1 0,-1 1 0,17 13 1,-21-19-38,8 6 7,18 16 213,-1 2 0,-1 1-1,37 49 1,-62-75-179,0 0 1,-1 0-1,0 1 1,0-1 0,1 0-1,-1 1 1,0-1-1,-1 1 1,1-1 0,0 1-1,-1-1 1,1 1-1,-1-1 1,0 1-1,0 0 1,0-1 0,0 1-1,-1-1 1,1 1-1,-1-1 1,1 1-1,-3 4 1,2-4-6,-1-1 1,0 1-1,0-1 1,0 0-1,0 1 0,-1-1 1,1 0-1,-1 0 0,1-1 1,-1 1-1,1 0 1,-1-1-1,0 0 0,0 1 1,0-1-1,0 0 1,0-1-1,-5 2 0,2-1-196,1 0 0,0 0 1,0-1-1,0 1 0,0-1 0,-1-1 0,1 1 0,0-1 0,0 0 0,0 0 0,0 0 0,-6-3 1,7 3-530,1-1 1,-1 0-1,1-1 1,0 1 0,0 0-1,0-1 1,0 0 0,0 0-1,0 0 1,-3-5-1,-2-2-2057,2 2 831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06.4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0 788,'2'1'255,"-1"0"0,1 0-1,-1 1 1,1-1 0,-1 0 0,0 1-1,1-1 1,-1 1 0,0-1-1,0 1 1,0 0 0,0-1 0,0 1-1,-1 0 1,1 0 0,0 0 0,-1 0-1,1 3 1,5 44 1779,-3-18-855,18 132 3192,-20-155-4163,2 38 741,-2-22-265,4 29 1,-2-14-2452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07.4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11 178 128,'-2'-1'476,"1"-1"1,0 1-1,0 0 0,0-1 1,0 1-1,1-1 0,-1 1 0,0-1 1,-1-2-1,8-4 15,0 0-1,0 0 1,0 1 0,1 0-1,0 0 1,0 1 0,10-7-1,62-38 1488,-67 43-1710,-5 3-108,0 1 0,0 0 0,1 0 0,-1 0 0,1 1 0,-1 0-1,1 0 1,0 1 0,0 0 0,13-1 0,-19 3-138,1 0-1,-1 1 0,0-1 1,0 1-1,0 0 0,1 0 1,-1 0-1,0 0 0,0 0 1,0 0-1,0 1 0,-1-1 1,1 1-1,2 2 1,17 23 170,-17-18-163,0 1 1,-1-1-1,-1 1 1,0 0-1,0 0 0,-1-1 1,0 1-1,0 0 1,-1 0-1,-1 0 0,0 0 1,0 0-1,-1 0 1,0 0-1,-1-1 1,0 1-1,0-1 0,-8 16 1,1-7-4,0 0 0,0 0 0,-2-1 0,0-1 0,-1 0 0,-1-1 0,0 0 0,-18 14 0,25-24 22,0 0 0,0-1 0,-1 1 0,1-1 0,-1-1 0,0 0 0,0 0 0,0 0 0,-1-1 0,1 0 0,0-1 0,-1 0 0,-10 1 0,17-2-41,0 0-1,0 0 0,0 0 1,0 0-1,1-1 1,-1 1-1,0 0 0,0-1 1,0 1-1,1-1 0,-1 0 1,0 1-1,1-1 1,-1 0-1,0 0 0,1 0 1,-1 0-1,1 0 0,0 0 1,-1-1-1,1 1 1,0-1-1,0 1 0,0 0 1,0-1-1,0 0 0,0 1 1,0-1-1,0 0 1,1 1-1,-1-1 0,1 0 1,-1 0-1,1 1 0,0-1 1,-1 0-1,1 0 1,0 0-1,0-2 0,1 0-3,-1 1 0,0-1 0,1 1 0,0-1 0,0 1 0,0 0 0,0-1 0,0 1 0,1 0 0,-1 0 0,1 0 0,0 0-1,0 0 1,0 0 0,0 0 0,1 1 0,-1-1 0,6-3 0,-1 1 9,-4 3-11,0 0 1,0 1-1,0-1 0,0 1 0,0 0 1,0 0-1,1 0 0,-1 0 0,0 0 1,1 1-1,-1 0 0,0 0 0,1-1 1,-1 2-1,4-1 0,8 2 7,0-1-1,-1 2 1,1 0-1,-1 1 1,0 0-1,0 1 1,20 11-1,8 1 106,-33-13-252,1-1 0,0 0 1,1-1-1,-1 0 0,0 0 0,20-1 1,0-3-2977,2-5-3313,-24 4 4703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10.9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1 228,'-4'-1'11464,"16"5"-11156,1 0 1,0-1-1,0 0 0,0-2 1,14 2-1,74-2 1152,-59-2-727,133-9 1074,-173 10-1999,1 1-209,-1-1 0,1 0 0,-1 0-1,1 0 1,-1 0 0,1-1 0,-1 1 0,1-1 0,4-1-1,-2 1-598,-4 0 196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11.5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1 556,'0'0'4199,"-1"3"-3814,-3 18 1430,0 1 0,0 30-1,2-29-770,0 1 0,-8 33 0,7-43-753,0 1 0,2 0 1,-1 17-1,2-27-291,1-2-332,-1 0 0,0 0 0,0 1 1,-1-1-1,1 0 0,-1 0 0,0 0 0,1 0 0,-3 4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12.2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1 508,'0'0'7859,"-1"4"-7087,-8 43 2705,-26 81 0,27-100-2846,-1-4-6,-12 24 0,-1 4-650,19-43-311,0-4-514,1 0 0,1 0 0,-1 1 0,1-1 1,-1 9-1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12.8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3 880,'4'-2'6958,"-20"27"-5843,2 1-1,0 0 1,-9 29-1,18-40-940,0-1 0,1 1 0,1 0-1,1 0 1,0 0 0,0 0-1,2 0 1,1 18 0,-1-28-142,1-1-1,0 1 1,0 0-1,0 0 1,1-1 0,0 1-1,0-1 1,0 0 0,0 1-1,1-1 1,-1 0-1,1 0 1,0 0 0,0-1-1,1 1 1,-1-1 0,1 0-1,0 0 1,-1 0-1,1 0 1,1-1 0,-1 1-1,0-1 1,1 0 0,-1 0-1,1-1 1,-1 1-1,1-1 1,0 0 0,0-1-1,-1 1 1,1-1 0,0 0-1,0 0 1,0 0-1,0 0 1,-1-1 0,1 0-1,0 0 1,-1-1 0,1 1-1,0-1 1,4-2-1,-4 0 40,0 1 0,0-1-1,0 0 1,-1-1 0,1 1 0,-1-1-1,0 0 1,0 0 0,-1 0-1,1-1 1,-1 1 0,-1-1-1,1 1 1,-1-1 0,0 0-1,0 0 1,0 0 0,-1-1 0,0 1-1,0-7 1,0 1 55,-1 1-1,0-1 1,0 1 0,-1-1-1,-1 1 1,0 0 0,-1-1-1,0 1 1,0 0 0,-6-11-1,6 15-81,-1-1 1,0 1-1,-1 0 0,0 1 0,0-1 0,0 1 0,-1 0 0,1 0 0,-1 0 0,-1 1 1,-12-8-1,14 9-297,-1 1 0,0 1 1,0 0-1,0-1 0,-1 2 1,1-1-1,-1 1 0,1 0 0,0 0 1,-9 1-1,-21 3-2780,21 1-4367,11 1 5449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13.2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1 128,'2'0'-892,"9"7"8291,-11-7-7062,0 1 1,0-1 0,0 1-1,0-1 1,0 0-1,0 1 1,1 0 0,-1 0 377,2 29 2583,-2 8-733,-7 61 1,4-73-3847,3-18-2265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1-19T18:55:42.4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19544 3193 0,'-35'35'0,"35"-17"15,0 34 1,0 1-1,17 18 1,-17-1 0,0-52-16,0 53 15,0 17 1,0-53 0,0 36 15,18-54-16</inkml:trace>
  <inkml:trace contextRef="#ctx0" brushRef="#br0" timeOffset="467.18">19826 3545 0,'0'36'15,"0"-19"1,0 1-16,18 0 15,-18-1 1,0 1 0,17 17-1,1-17 1,0-18 0,17 0-1,0-35 1,-35-1-1,0 19 1,0-19 0,-35 1 15,35 17-31,-18 1 16,-17 17-1</inkml:trace>
  <inkml:trace contextRef="#ctx0" brushRef="#br0" timeOffset="1098.16">20249 3510 0,'0'35'16,"-17"-17"0,17 0-1,0-1 1,0 36-1,17-17 1,19-19 0,-19-34-1,19-1 1,-36 0 0,17 1-1,-17-1 1,18 0 15,0 54-15,-1 17-1,18-1 1,1 19 15,-19-53-31,1 52 16,17 18-1,-35-35 1,-17 18 0,-1-36-1,-35-17 1,18-18 0,-36-18-1,54 1 1</inkml:trace>
  <inkml:trace contextRef="#ctx0" brushRef="#br0" timeOffset="1432.25">20902 3334 0,'18'35'16,"-18"0"0,0-17-16,17 35 15,-17-36-15,18 72 16,-18-36-1,18 17 1,-1-35 15,-17-17-15</inkml:trace>
  <inkml:trace contextRef="#ctx0" brushRef="#br0" timeOffset="1698.51">20779 3281 0,'0'-18'16,"53"18"0,-36-17-16,36 17 15,-18 0-15,36 0 16,88-18-1,-54 18 1,1-18 0,-70 18-1,17-17 1</inkml:trace>
  <inkml:trace contextRef="#ctx0" brushRef="#br0" timeOffset="1930.48">20902 3581 0,'53'0'15,"-35"0"1,17 0 0,18-18-16,-18 0 0,0 18 15,1-17 1</inkml:trace>
  <inkml:trace contextRef="#ctx0" brushRef="#br0" timeOffset="2264.08">21361 3545 0,'-18'18'0,"18"0"16,-18 35-1,36-18 1,-18 18-1,35-18 1,-17-17 0,17-18-16,1-18 15,-19-35 17,1 18-32,-18 0 15,-18-1 1</inkml:trace>
  <inkml:trace contextRef="#ctx0" brushRef="#br0" timeOffset="2571.3">21678 3669 0,'53'18'16,"-53"-54"46,-18 1-46,36 17-1,-18 1-15,0-1 16,18 18-16,-18-18 16,17 18-1,1 0 1,17 0-16</inkml:trace>
  <inkml:trace contextRef="#ctx0" brushRef="#br0" timeOffset="3115.16">22013 3634 0,'0'0'0,"18"35"16,-18-17-1,0-1 1,35-34 15,-17-1-15,17-17 0,0-1-1,1 19 1,-1 52 15,-35 0-15,0-17-16,0 17 15,18-17 1,-1-1 15,19-69-15,-1 34 15,-18 0-15,1 36-1,0-18 1,-1 35 0,1-17-1,0-1 1,-1-17-1</inkml:trace>
  <inkml:trace contextRef="#ctx0" brushRef="#br0" timeOffset="4961.58">23142 4145 0,'18'0'141,"0"0"-126,17 0 1,-18 0-16,1 0 0,70 18 15,36-18 1,17 0 15,18 0-15,-36 0 0,-52 0-1,-1 0 1,-52-18-1,-18 1 17,-18-1-17,1 0-15,-54-17 16,0 0 0,1 17-1,17 0 1,35 1-1,54 52 17,16-35-17,54 35 1,-35-17 0,52 35-1,-52 35 1,-71-53-1,-35 54 1,-1-1 0,19-53-1,-1 0 1</inkml:trace>
  <inkml:trace contextRef="#ctx0" brushRef="#br0" timeOffset="5566.27">25523 3052 0,'0'17'0,"0"18"15,0 18-15,0 53 16,0-35-1,0 17 1,0-53 0,0-17 15</inkml:trace>
  <inkml:trace contextRef="#ctx0" brushRef="#br0" timeOffset="5828.01">25488 3052 0,'0'-18'16,"18"0"-1,-1 18 1,1 0-16,106-17 31,-89 17-31,88-18 0,-17-17 31,-18 17-15,-52 18 0</inkml:trace>
  <inkml:trace contextRef="#ctx0" brushRef="#br0" timeOffset="6028.5">25559 3210 0,'0'0'15,"17"0"-15,1 0 16,17 0-16,18-17 0,35-1 15,-35-17 17</inkml:trace>
  <inkml:trace contextRef="#ctx0" brushRef="#br0" timeOffset="6211.39">25418 3510 0,'70'0'0,"-35"0"0,36-18 16,35-17-1</inkml:trace>
  <inkml:trace contextRef="#ctx0" brushRef="#br0" timeOffset="6461.61">26000 3193 0,'0'53'16,"17"-18"-16,-17-18 0,18 1 15,35 53 1,-35-54-16,70 36 16,0-18-1,0-17 1,-35-18 0</inkml:trace>
  <inkml:trace contextRef="#ctx0" brushRef="#br0" timeOffset="6634.73">26370 3263 0,'0'0'0,"-18"18"0,-52 35 32,17 17-17,-18 1 1,54-18-1,17-36 1</inkml:trace>
  <inkml:trace contextRef="#ctx0" brushRef="#br0" timeOffset="7093.2">26494 3528 0,'0'0'0,"0"53"0,17-18 15,-17 36-15,0-36 0,18 71 32,-18-53-17,0-36-15,0 1 16,-18-1-1,18-122 17,0-89-17,18 105 1,17-34 0,0 52-1,1 36 1,-1 35-1,18 53 1,-53 0 0,-18 0 15,-35 17-15,36-52-16,-1 0 15,0-18-15</inkml:trace>
  <inkml:trace contextRef="#ctx0" brushRef="#br0" timeOffset="7526.9">26935 3422 0,'0'35'0,"-18"-17"16,36-1-1,-18 1 1,35 17 0,18-35-1,17 0 1,-17-17 0,-35-36-1,-36 18 1,1 17-16,-36 0 31,0 1-15</inkml:trace>
  <inkml:trace contextRef="#ctx0" brushRef="#br0" timeOffset="7976.52">27270 3475 0,'0'0'0,"0"17"16,0 19 15,17-19-15,1-52 15,0 17-15,17 1-1,-17-1-15,17-17 16,0 17-1,0 1 1,1 52 15,-36 0-15,0 0 0,17 1-1,19-19 1</inkml:trace>
  <inkml:trace contextRef="#ctx0" brushRef="#br0" timeOffset="8210.43">27764 3457 0,'0'0'0,"0"-35"0,0 0 31,-18 35-15,-17 17-1,35 1 1,0 0 0,0 17-16,35-18 15,53 1 1,-35-18 0,18-53-1</inkml:trace>
  <inkml:trace contextRef="#ctx0" brushRef="#br0" timeOffset="8542.78">28152 3052 0,'17'52'31,"-17"-34"-31,18 106 31,-18-19-15,0-69-16,18 34 15,-18-17 1,-18-18 0,0-35-1,-35-53 1,0-17 0,53 35-1,0-18 1,53 35-1,18 18 1,52 0 0,-70 18-1</inkml:trace>
  <inkml:trace contextRef="#ctx0" brushRef="#br0" timeOffset="8707.62">28557 3475 0,'0'35'15,"0"-17"-15,18-1 32</inkml:trace>
  <inkml:trace contextRef="#ctx0" brushRef="#br0" timeOffset="9026.16">28769 3404 0,'-106'53'31,"89"-53"-31,-1 18 15,0 17 1,54-17 0,-19-18-1,18-18 1,18 18 0,-17-18-1,-1 36 1,-17 0-1,-1-18 1,36 0 0</inkml:trace>
  <inkml:trace contextRef="#ctx0" brushRef="#br0" timeOffset="9241.64">29122 2893 0,'35'106'31,"-17"-71"-31,-18 0 0,17 53 16,19 71-1,-19-88 1,-17-54-16,0 1 15</inkml:trace>
  <inkml:trace contextRef="#ctx0" brushRef="#br0" timeOffset="9411.7">28540 3104 0,'0'0'0,"0"18"0,0 0 16,17-1-1</inkml:trace>
  <inkml:trace contextRef="#ctx0" brushRef="#br0" timeOffset="10390.34">28928 3986 0,'35'36'16,"-35"-19"0,0 19-16,18-19 0,-1 89 15,1-18 1,0 0 0,-1-35 15,-17-35-16</inkml:trace>
  <inkml:trace contextRef="#ctx0" brushRef="#br0" timeOffset="10591.82">28963 3969 0,'35'-18'31,"-17"18"-31,17 0 16,-17 0-16,105-18 16,71 1-1,-158-1-15,87 1 16,-52-19 15,-36 36-31</inkml:trace>
  <inkml:trace contextRef="#ctx0" brushRef="#br0" timeOffset="10798.33">29051 4198 0,'53'18'15,"-35"-18"1,-1 0-16,19 0 0,52 0 16,0-18 15</inkml:trace>
  <inkml:trace contextRef="#ctx0" brushRef="#br0" timeOffset="11073.55">29598 4180 0,'0'0'0,"-70"89"16,70-72-1,-18 19 1,18 16 0,18-34-1,-1 0-15,36-18 16,18-18-1,-54-17 1,-34-36 0,-19 18-1,19 36 1,-1 17 0</inkml:trace>
  <inkml:trace contextRef="#ctx0" brushRef="#br0" timeOffset="11324.18">29880 4445 0,'-35'-35'31,"35"-1"-31,0 19 15,18-18-15,-1-1 16,19 1 0,-1 0 15,0 17-31,-17 18 16</inkml:trace>
  <inkml:trace contextRef="#ctx0" brushRef="#br0" timeOffset="11857">30215 4286 0,'0'18'0,"0"-36"0,0 54 16,-17-19-16,17 1 15,0-1 1,17 1 15,19-53-15,-19 35 0,19-35-16,-19 17 15,1 0 1,0 54 15,-18-19-15,0 1-16,0-1 15,35 19 1,0-19 0,36-34-1,-1-36 1,-35 35-1,1 1 1,-19-1 15,19 53-15,-19-17-16,36 35 16,-17-36 15</inkml:trace>
  <inkml:trace contextRef="#ctx0" brushRef="#br0" timeOffset="22363.53">26300 5821 0,'-18'-18'0,"18"1"31,35 34 79,0-17-110,-17 0 15,35-17-15,35 17 16,-70-18-16,52 18 16,1-18-1,-36 18 1,-17-17 15,0 17-15,-1 0-1,1 17 1,-1 1 15,-34 0-31,17 17 16,0 53-1,-18-35 1,18 17 15,-17 19-31,-1-19 16,18 1 0,0-36-1,0 0 16,-18 1-15,18-19 0,0 1-1,0 0 17</inkml:trace>
  <inkml:trace contextRef="#ctx0" brushRef="#br0" timeOffset="24228.53">26811 5115 0,'53'-17'172,"-35"17"-157,-1 0 1,19-18-16,-19 36 15,1-18-15,17 17 32,-17 1-17,-18 0 1,-18-1 0,1 1-16,-1-1 31,18 1-16,-18-18 1,1 18 0,52-1 15,0-17 0,0 18-31,-17 0 0,17-1 16,-17 1 15,17 0-15,-17-1-1,-18 1 1,0 0-16,-18-1 16,-17 1-1,-18 17 1,0-17-1,36-18 1,-19 17 0,1-17-1</inkml:trace>
  <inkml:trace contextRef="#ctx0" brushRef="#br0" timeOffset="24845.09">27640 5803 0,'53'0'62,"-35"0"-62,17 0 16,-17 0 0,17-17-1,-17 17 1,-1 0 0</inkml:trace>
  <inkml:trace contextRef="#ctx0" brushRef="#br0" timeOffset="25151.49">27622 5980 0,'0'17'16,"0"-34"-16,18 52 31,0-35-15,35 0 0,-36 0-1,36 0 1,-35 0-1,0 0 1</inkml:trace>
  <inkml:trace contextRef="#ctx0" brushRef="#br0" timeOffset="26010.56">28751 5874 0,'36'35'47,"-19"-17"-47,1-18 16,0 17-16,52 54 15,-52-54 1,70 89 0,-17-35-1,-54-36 1,18 0 0,-35-17-1,18-18 1</inkml:trace>
  <inkml:trace contextRef="#ctx0" brushRef="#br0" timeOffset="26411.17">29122 5874 0,'0'53'63,"-18"-53"-63,18 17 0,-17 19 15,-1-1 1,-70 71 0,35-36-1,-18-17 1,71-35-16,-17-1 15,-19 1 1</inkml:trace>
  <inkml:trace contextRef="#ctx0" brushRef="#br0" timeOffset="44262.75">28928 7726 0,'0'-35'0,"17"70"63,1-18-63,0 1 15,-18 0-15,53 17 16,17 18-1,1 0 1,-1 0 0,-17-18-1,-35-35-15,-1 18 16,19-1 0,-19-17-1,-17 18 1</inkml:trace>
  <inkml:trace contextRef="#ctx0" brushRef="#br0" timeOffset="44713.11">29333 7602 0,'-35'36'31,"35"-19"-31,-17 1 16,-1 0-16,18-1 16,-53 54-1,18-1 1,-1 1-1,36-53-15,-17-1 16,-1 1 0,1 17-1,-1-17 17</inkml:trace>
  <inkml:trace contextRef="#ctx0" brushRef="#br0" timeOffset="45378.55">28275 7726 0,'35'-18'62,"-17"18"-46,17 0 0,-17 0-16,17 0 15,-17 0 1,17 0 0,-17 0-1,-1-17 1</inkml:trace>
  <inkml:trace contextRef="#ctx0" brushRef="#br0" timeOffset="45794.34">28205 7902 0,'0'0'0,"35"18"31,-17-18-15,-1 0-1,18 0 1,1 0 0,-1 0-1,0 0 16,-17 0-31,0 0 32</inkml:trace>
  <inkml:trace contextRef="#ctx0" brushRef="#br0" timeOffset="83864.48">25735 7655 0,'-17'0'0,"-1"18"16,53-53 93,-17 35-109,-1-18 0,19 18 16,17-18-1,35-17 1,-53 35-1,0 0 1,1 0-16,-1 18 16,-17 17-1,-36 18 1,-35 0 0,0-18-1,0 18 1,18-35 15,17-1-15,1-17 15,52 0-15,18 18-1,0 0 1,-36-18-16,54 35 15,-18 0 1,-18 18 0,0-18-1,-35 18 1,-17 0 0,-36 0 15,0-35-16,-18-1 1,-17 1 0,71-18-1,-19-18-15,19 18 16,-1 0 0,0 0-1,54-53 1</inkml:trace>
  <inkml:trace contextRef="#ctx0" brushRef="#br0" timeOffset="84297.27">26529 7743 0,'-35'36'47,"35"-19"-47,-18-17 15,0 18-15,1 17 16,17-17 0,-18 0-1,53 17 1,-17-17 0,35-18-1,0 17 1,-18-17 15,36 0-15,-36-17-1</inkml:trace>
  <inkml:trace contextRef="#ctx0" brushRef="#br0" timeOffset="84661.86">26741 7620 0,'0'-35'16,"0"105"31,0-52-47,0 0 0,0-1 15,0 36-15,0 53 32,0-18-17,0-17 1,0 17 0,0-35-1,0-36 1,17 19-1,-17-19 1</inkml:trace>
  <inkml:trace contextRef="#ctx0" brushRef="#br0" timeOffset="85396.82">27111 7585 0,'35'0'47,"-17"0"-32,17 17-15,18-17 16,0 36-1,-35-19 17,-36 36-17,-17-18 1,-1-17 0,36 0-16,-35-1 15,18 1 1,34 0 15,18-1-15,36 1-1,17 17 1,-35 1 0,0-1-1,-18 0 1,-35-17-1,-17 35 17,-36-18-17,0-17 1,0-1 0,18-17-1,17 0-15,-17 0 16,17 0-1,0-17 1</inkml:trace>
  <inkml:trace contextRef="#ctx0" brushRef="#br0" timeOffset="104664.98">18397 7814 0,'36'-53'31,"-36"35"-31,35 1 16,35-71 0,-17-1-1,36-34 17,-37 70-32,1-18 15,18-34 1,-18 16 15,-18 19-15,-17 52-16,17-35 15,0 0 1,-17 18 0,17-18-1,-35 36 1,18-1-1,-18 0 1,18 1 15,-18-1 79,0 0-79,0 1 0,17-1-15,-17 1 15,0-1-15,18 0-1,-53 36 48,17 0-48,0-18-15,18 17 16,-70 18 0,17 1-1,35-19 1,1 1 0,-1 0-16,36-54 46,17 1-14,-35 17-32,17 18 0,36-52 15,-17 34 1,-1-17 0,0 17-1,-17 0 1,-1 1 31,19 17-32,-19 0 1,-17 17 0,36 1-1,-36 0 1,17-1-16,1 1 31,-18 0-15,-18-1-1</inkml:trace>
  <inkml:trace contextRef="#ctx0" brushRef="#br0" timeOffset="105733.47">17939 7761 0,'0'0'0,"0"-18"15,17 54 17,-17 17-17,0 0 1,0 52 0,0-69-16,0 34 15,0-17 1,0 0-1,0-35 1,36-54 15,-36 1-15,53 0 0,-18 0-1,18-1 1,-18 19-1,18 17 1,-18 35 15,1 0-15,-36 1 0,0 16-1,-18 1 1,0-53-16,1 18 15,-36 0 1,0-1 0,18-17-1,-1-17 1,19 17 0,17-53 15</inkml:trace>
  <inkml:trace contextRef="#ctx0" brushRef="#br0" timeOffset="106246.29">18538 8096 0,'0'0'16,"18"-17"-16,-18-1 16,-18 0 15,1 54-16,-1-19-15,-17 54 16,17-18 15,36 0-15,-18-36 0,18 1-1,17-36 1,0 1-1,-17-19 1,-1 19 0,-17-1-1,36 36 17,-36-1-32,0 1 15,17 0 1,1-18-1</inkml:trace>
  <inkml:trace contextRef="#ctx0" brushRef="#br0" timeOffset="106665.14">18891 8096 0,'-17'0'16,"-19"0"-16,19 18 0,-1-18 15,0 0 1,1 0 0,17 18-1,35-1 16,-17 1-15,17 17 0,0 0-1,-17-17 1,-18 17 0,-35 1-1,-1-36 1,19 0-1,-1 0 1,0 0 0</inkml:trace>
  <inkml:trace contextRef="#ctx0" brushRef="#br0" timeOffset="107028.65">19209 8167 0,'17'-35'32,"-17"-1"-17,-53 72 16,53-19-15,-17 1 0,17-1-1,0 1-15,0 17 16,53 1 0,-36-36-1,-17 17-15,53-17 16,-17 18-1,-19-36 1,-17 1 0</inkml:trace>
  <inkml:trace contextRef="#ctx0" brushRef="#br0" timeOffset="110176.4">24730 6421 0,'53'-18'31,"-36"18"-16,19 0-15,-19 0 16,18 0-16,54 0 16,-19-18-1,36 18 17,35-17-17,36-1 1,-72 18-1,19-18 1,-54 18 0,-17-17-1,-17 17 1,-1 0 0,-17 0-16,-1 0 15,1 0-15,-1 0 16,1 0 15,0 0-15,-1-18 31,-34 0 15,-1 1-46,0 17-16,1-18 0,-1 18 15,1-17 1,-19-1 0,19 18-1,-1-18 1,89 36 15,-19-18-15,1 18-1,-17-18 17,-19 35-17,-17-18 1,-35 19-1,17-1 1,-17-17 0,17-1-1</inkml:trace>
  <inkml:trace contextRef="#ctx0" brushRef="#br0" timeOffset="111296.14">23566 6526 0,'0'0'0,"0"-17"16,0 70 30,17-36-46,-17 1 16,0 88 0,0-53-1,0-18-15,0 0 16,0 18 0,18-35-1,-18-1 1,17-52 15,1-18 0,-18 36-31,35-1 0,-17-17 32,17 17-32,18 36 31,-18-18-16,1 35 1,-19-17 0,-17-1-1,-35 19 1,0-1 0,0-18-1,-1 1 1,-17-18 15,36 0-31,-1 0 16</inkml:trace>
  <inkml:trace contextRef="#ctx0" brushRef="#br0" timeOffset="111847.3">23989 6756 0,'0'0'15,"0"-18"17,-35 36 30,35-1-62,-18 1 16,18 0-16,0-1 15,0 19 1,0-1 0,0-18-1,18-17 17,17-17-17,-17-1 1,-1 1-16,1-1 31,-1 36 32,1-1-48</inkml:trace>
  <inkml:trace contextRef="#ctx0" brushRef="#br0" timeOffset="112255.93">24236 6738 0,'-35'18'32,"17"-18"-17,0 17 1,54 1 31,-36 0-47,17-18 15,1 17 1,-1 1 0,-17 17-1,-17-17 1,-1 17 0,1-35-1,17 18 1</inkml:trace>
  <inkml:trace contextRef="#ctx0" brushRef="#br0" timeOffset="112640.29">24659 6738 0,'18'-18'0,"-18"1"15,0-1 1,-18 1 0,-17 34 15,17-17-16,1 18 1,17-1-16,0 1 16,0 17-1,35 1 17,-17-19-32,17 1 15,-18-18 1,19 0-1,-19-18 1</inkml:trace>
  <inkml:trace contextRef="#ctx0" brushRef="#br0" timeOffset="127778.24">8184 1482 0,'0'-18'0,"0"0"16,18 1 46,-18 87-15,0-52-31,0 0-16,0-1 0,0 1 16,0 70-1,0 18 1,0-18-1,0 36 1,0-19 0,0-69-1,0-19-15,0 36 16,0-35 0,0 35-1,0-18 16,0-17-31,0-1 16</inkml:trace>
  <inkml:trace contextRef="#ctx0" brushRef="#br0" timeOffset="128466.12">8520 2046 0,'17'0'0,"-17"-35"31,0 17 1,-35 36 30,17-1-62,1-17 16,17 18-16,-18 0 15,18-1-15,-18 19 16,18-19 0,0 36-1,36 0 1,17-35 15,-18-1-31,0 1 16,0-36 15,1 1-15,-19-1-1,1-52 1,-36 34-1,-17-17 1,17 18 0,-17 17-1,17 1 1,-17 17 0</inkml:trace>
  <inkml:trace contextRef="#ctx0" brushRef="#br0" timeOffset="129227.48">8961 2046 0,'0'0'0,"-36"18"78,36-1-78,-17 1 16,17 0-16,0 17 15,17 0 1,1-17 0,17-1-1,-17-17 17,-1-17-17,1-1-15,-18 1 16,18-19-1,-1 19 1,-17-1 0,0 0-1,0 1 1,18 52 46,0-17-62,17 17 16,0 18 15,-17-36-31,35 36 16,-18 36 0,0-36-1,-35-1 1,-17 19-1,-36-18 1,0-18 0,0-17-1,0-18 1,35 0 0,-35-18-1</inkml:trace>
  <inkml:trace contextRef="#ctx0" brushRef="#br0" timeOffset="149394.31">9472 2187 0,'18'-17'0,"-1"-1"63,-17 53 31,0-17-79,0-1-15,18 1 16,-18 0 0,0-1-16,0 1 15,0 0 1,0-1-1,0 1 1,0 0 0,0-1-1,35-52 32,-35 17-31,18 18-1,0-17 1,-18-1-16,17 18 16,1-18-1,-1 1 17,1 17-17,0 17 1,-1-17-1,-17 18-15,18 0 16,0-1 0,-18 1-1,0 0 1,0 35 0,-18-53-1,18 17 1,-35 1-1,-1-1 32,19-34-31,-1 17 15,36-35 16</inkml:trace>
  <inkml:trace contextRef="#ctx0" brushRef="#br0" timeOffset="150626.87">10425 1870 0,'0'-18'16,"0"0"15,0 1-31,0-1 31,-18 1 1,0 17-1,1 17-15,-1 1-16,0-1 15,1 36 1,-1 0-1,18 0 17,18-53-17,-1 53 1,1-53 0,0 0-16,17 0 15,0-35 1,-17 17-1,0 1 1,-1-1 0,1-17-1,-18 17 1,0 0 0,0 1-1,0-1 1,17 71 15,-17-18-15,18-17 15,0 17-15,-18-17-16,17 17 15,-17-17 1,18-18-1</inkml:trace>
  <inkml:trace contextRef="#ctx0" brushRef="#br0" timeOffset="150964.43">11042 1834 0,'18'0'0,"17"0"0,-18 0 16,1 0 0,0 0-1,17-17-15,-17 17 16,-1 0 0,1 0-1</inkml:trace>
  <inkml:trace contextRef="#ctx0" brushRef="#br0" timeOffset="151290.93">11095 2046 0,'17'0'31,"19"0"-15,-19 0-1,1 0 1,0 0-16,17 0 15,-17 0 1,-1 0 0</inkml:trace>
  <inkml:trace contextRef="#ctx0" brushRef="#br0" timeOffset="152108.06">12294 1711 0,'18'18'31,"0"-1"-15,-18 19-16,35 34 15,0-17 1,-35-35-16,35 52 16,18-17-1,-35-18 1,0 1 15,-1-19-15</inkml:trace>
  <inkml:trace contextRef="#ctx0" brushRef="#br0" timeOffset="152508">12541 1746 0,'-35'36'31,"17"-19"-31,1 1 16,-19 35-1,-17 0 1,-17 17 0,52-52-1,1-1 1,17 1-1,-18 0 1</inkml:trace>
  <inkml:trace contextRef="#ctx0" brushRef="#br0" timeOffset="154071.57">13547 1799 0,'-18'0'16,"89"0"62,-54 0-62,18 0-16,-17 0 0,0 0 15,70 0 1,-70 0-16,52-17 16,-52 17-1,52 0 1,-52-18 15,-18 0-15,0 1-1,-35-19 1,17 19 15,18-1-31,-18 0 16,54 54 31,-19-36-32,36 35 1,-17-17 0,-19 17-1,1 0 1,-53 18-1,17-18 1,-17 1 0,35-19-1</inkml:trace>
  <inkml:trace contextRef="#ctx0" brushRef="#br0" timeOffset="157635.54">15381 1341 0,'0'-18'15,"0"71"79,0-36-78,0 1-1,0 0-15,0 17 0,0-17 16,0 35 0,0-36-16,0 36 15,0 0 1,0 18 0,18-18-1,-18-1 16,0-34-15,0 0 0,0-1-1,0 1 1,0 0 0,17-71 46,-17 35-46,0 0-16,0 1 31,0-1-31,18-17 16,0 0-1,-18 17 1,17 0-1,1 1 1,-18-1-16,18 18 31,-1 0-15,1 0 0,35 18-1,-36-18 1,19 17 15,-36 1-15,17 0-16,-17-1 31,18 1-15,-18 0-16,0-1 15,0 1 16,0-1-15,0 1 0,-18 0-1,18-1 1,-17 1 15,-19 0-15,19-18-1,-1 0 1,-17 0 0,0 0-1,17-18 1,0 18 0,1-18-1,-1 1 1</inkml:trace>
  <inkml:trace contextRef="#ctx0" brushRef="#br0" timeOffset="158925.51">15716 1041 0,'18'35'63,"0"-17"-48,-1-18-15,-17 17 0,18 1 16,17 0 0,-35-1-1,18 1-15,-1-1 31,1 1-31,0-18 16,-18 18 0</inkml:trace>
  <inkml:trace contextRef="#ctx0" brushRef="#br0" timeOffset="159401.19">15875 1041 0,'-18'35'109,"1"-17"-93,-1-1-1,0 1-15,18 0 16,-17-1-16,-1 18 16,1 1-1,-1-19 1,0 1-1</inkml:trace>
  <inkml:trace contextRef="#ctx0" brushRef="#br0" timeOffset="159984.26">16281 1446 0,'-18'18'0,"53"-18"62,-17 0-62,17 0 16,-17 0-16,0 0 16,-1 0-16,18 0 31,-17 0-31,0 0 31</inkml:trace>
  <inkml:trace contextRef="#ctx0" brushRef="#br0" timeOffset="160301.56">16281 1693 0,'0'0'15,"53"0"1,-36 0 0,1 0-1,0 0 1,34-17-1,-34 17 1,0 0-16,-1 0 31</inkml:trace>
  <inkml:trace contextRef="#ctx0" brushRef="#br0" timeOffset="161283.57">17145 1605 0,'18'-17'31,"-1"-1"-31,-17 0 32,-17 1-17,-1 17 1,0 0 0,-17 0-1,0 17 1,17 1-1,-17 0 1,17 34 0,1 1-1,17-35 1,17 35 15,-17-18-15,36-17-1,-19-18 1,36-18 0,-35 1-1,17-19 1,-17 1 0,-18 17-1,17-17 1,-17 17-1,18 18 1,0 18 15,-1 35-15,18 0 15,18 0-15,-17 0-1,-19-36 1,1 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40.87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301 1,'-12'6,"-4"7,-5 9,1 5,4 5,-2 2,-3 2,2 0,4 1,-2-1,3 0,-2-1,1 0,-3 0,3 0,-3 0,1-1,5-5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13.6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117 3 32,'-8'-2'2400,"-11"2"-204,-1 2-1231,12 3-105,-3 3-88,3-3-84,-1 2-68,1 3-204,2-2-260,-2-1-320,5 1-320,-2-3-356,2 2-1753,3 1-247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15.9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1 976,'-7'3'10028,"46"3"-8074,1-2-1,63-2 1,-89-2-1729,74-3-2944,-77 1 468,-6-2-2108,1-2-90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17.3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228 0 184,'-1'3'11778,"-10"19"-9450,-16 29-2311,-67 111 1710,80-137-1535,0 1-1,1 0 0,2 1 1,-10 34-1,15-40-104,1 0-1,1 0 0,1 1 1,1-1-1,0 1 0,3 28 1,0-40-34,0 0 1,1 0-1,1 0 1,-1 0-1,1 0 1,1-1-1,0 1 1,0-1-1,1 0 1,0 0-1,1-1 1,0 1-1,0-1 1,1-1-1,0 1 1,0-1-1,0 0 1,1-1-1,12 8 1,29 6-1156,-48-20 424,17-6-2291,-12-1 769,3-5-5897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20.5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466 23 600,'0'0'781,"1"-1"-201,0 0-1,-1 0 1,1 0-1,-1 0 0,1-1 1,-1 1-1,0 0 1,0 0-1,1-1 0,-1-1 1,-3 1-417,-1 1 0,1 0 0,0 0 0,0 0 0,-1 1 1,1-1-1,-1 1 0,1 0 0,0 0 0,-4 0 0,-36 5 681,31-2-736,0 1 1,0 0-1,1 0 0,0 1 1,0 1-1,0 0 0,0 1 1,1 0-1,0 0 0,1 1 1,-11 11-1,16-16-82,1 1 1,0 0-1,0 0 0,0 1 0,1-1 1,0 0-1,-1 1 0,1 0 1,1-1-1,-1 1 0,1 0 0,0 0 1,-1 9-1,1-1 20,0-1 0,1 1 0,0-1 0,4 18-1,0-16-5,0 1-1,1-1 0,1 1 0,1-1 0,0-1 0,10 16 0,-2-3-13,-9-17-16,-2 1 0,1 1 0,-1-1 0,0 1 1,-1-1-1,-1 1 0,0 0 0,2 17 0,-5-17-1,1 0 1,-2 0-1,0 0 0,0-1 0,-1 1 0,0-1 0,0 0 1,-1 0-1,-1 0 0,0 0 0,0-1 0,-10 13 1,7-11-10,0 1 20,-1-1 1,0 1-1,-1-1 1,0-1-1,-20 16 1,23-22 18,0 1-1,-1-1 1,0 0 0,0-1 0,0 0 0,-1 0 0,1 0-1,-1-1 1,1-1 0,-1 0 0,1 0 0,-1 0-1,-9-1 1,14-1-21,1 0 0,0 0 1,-1 0-1,1 0 0,0 0 0,0-1 0,0 1 0,0-1 0,0 0 0,0 0 0,0 0 1,0 0-1,1 0 0,-1-1 0,1 1 0,0-1 0,0 0 0,-4-5 0,6 6-8,0-6-6,1 3-5,0 0 0,1 0 0,-1 0 0,1 0 0,0 1 0,0-1 1,1 1-1,-1-1 0,1 1 0,0 0 0,0 0 0,0 0 1,1 0-1,-1 1 0,8-6 0,4-6-11,3-1 5,0 0 0,1 1 0,0 1-1,1 1 1,28-13 0,-18 9 17,39-28 1,-46 28 155,-1-1 1,0-1 0,-1-1 0,-1-1 0,30-41-1,-47 57-115,-1 0-1,0 0 0,0 0 1,0 0-1,-1-1 0,1 1 1,-1-1-1,0 1 0,-1-1 1,0-6-1,4-21 101,-4 28-305,1 0-1,-1 0 1,0 0-1,0 0 1,-1-1-1,1 1 1,-1 0-1,0 0 1,-1 0-1,1 0 1,-1 0-1,0 1 1,0-1 0,-1 0-1,1 1 1,-4-5-1,6 8 100,-23-21-8337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22.1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1 636,'0'0'1289,"-17"3"11042,17-3-12249,12 4 1116,29 1 278,-14-6-792,21 0-468,-19 5-10165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22.5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 1 116,'0'0'7895,"-2"4"-7207,-10 35 1974,-8 52 0,3-31-1285,11-40-744,-7 40 0,2-26-213,9-30-555,0 0-1,1 0 1,0 0 0,-1 1-1,1-1 1,1 0 0,-2 7-1,0 2-1920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22.9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1 752,'0'0'2838,"3"3"-1920,13 22 357,-1 0-1,0 1 1,-2 0 0,15 45 0,-13-34-457,4 9 826,21 82 1,-35-105-1181,-1-1 1,-1 0-1,-1 1 1,-1 0 0,-1-1-1,-3 26 1,2-38-296,-2 0 0,1 0 0,-1 0 1,-1 0-1,0 0 0,0-1 0,-1 0 0,0 0 0,-11 14 0,8-13-412,-1 1 0,0-1 0,-1 0 0,0-1 0,-1 0 0,-20 13 0,24-19-543,1 1 0,-1-1 0,-14 5 0,-7-4-8463,25-4 7151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28.3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14 696,'9'-13'11872,"-4"71"-10631,-3 0-1,-6 76 1,-2-37-607,1-35-1816,4-38-6935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29.2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117 62 488,'10'-9'1034,"0"1"0,0 0 1,0 1-1,1 0 0,0 1 0,19-8 0,-28 13-970,-1 1 0,0-1 0,1 1 0,-1 0 0,1-1 0,-1 1 0,1 0 0,-1 0 0,0 0 0,1 0 0,-1 1-1,1-1 1,-1 0 0,1 0 0,-1 1 0,0-1 0,1 1 0,-1-1 0,0 1 0,0 0 0,1 0 0,-1-1 0,0 1 0,0 0-1,0 0 1,0 0 0,0 0 0,0 0 0,0 0 0,0 1 0,0-1 0,0 0 0,-1 0 0,1 1 0,-1-1 0,1 0 0,-1 1 0,1 1-1,2 6 166,0 1-1,-1 0 1,0 0 0,0 12-1,-1-15-89,-1 6-20,0 0 0,-1 0 0,0 0 0,0 0 0,-2 0 0,0 0 0,0 0 0,-1 0 0,-7 14 0,-1 0 15,-2-1 1,0 0 0,-19 24 0,26-40-92,-1 0 1,0-1 0,-1 0-1,1-1 1,-2 1 0,1-2-1,-1 1 1,0-1 0,-18 8-1,26-14-42,0 0-1,0 0 0,0 0 0,0-1 1,-1 1-1,1-1 0,0 0 0,0 1 1,-1-1-1,1 0 0,0 0 0,0-1 1,0 1-1,-1 0 0,1-1 0,0 1 1,0-1-1,0 0 0,0 1 0,0-1 1,0 0-1,0-1 0,0 1 0,0 0 1,-3-3-1,5 3-6,-1-1-1,1 1 1,0 0 0,0-1 0,0 1-1,0 0 1,0-1 0,0 1 0,0 0-1,0 0 1,1-1 0,-1 1-1,0 0 1,1-1 0,-1 1 0,1 0-1,1-2 1,-1 1-2,3-7-3,2 0 0,0 1 1,0-1-1,0 1 0,1 1 0,0-1 0,1 1 0,-1 0 0,1 1 0,1-1 0,-1 2 1,1-1-1,0 1 0,14-5 0,-21 10 34,0-1 0,0 1 1,0 0-1,1 0 0,-1 0 0,0 0 0,0 0 1,0 1-1,0-1 0,1 1 0,-1 0 1,0-1-1,0 1 0,0 0 0,3 2 0,30 22 485,-25-17-287,14 8-110,1-1-1,49 23 1,-73-38-676,3-1-1011,14-4 199,5-4-5205,-15 4 4888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29.6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22 340,'0'0'5248,"5"-1"-4542,111-5 3151,-96 6-3456,26-1-595,-43 1-364,-1 0 0,1-1 0,0 1 0,0-1-1,-1 0 1,1 0 0,0 0 0,-1 0 0,1 0 0,-1-1-1,5-2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41.23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1,'6'6,"7"2,9 5,5 1,4-3,4-2,-5-3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30.0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 1 124,'0'0'1766,"-2"2"-894,0 2-434,0 0 0,0 0 0,0 0 0,1 0 0,-1 0 0,1 0 0,0 1 0,0 7 0,-3 46 2390,2-18-1394,-3 5-225,-4 68 83,7-99-2994,1-9-159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30.5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0 544,'0'0'4428,"-1"5"-3382,-5 82 3800,-9 76 353,8-120-4290,0 7-531,-1-20-3141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31.1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 70 16,'12'-18'8638,"-12"18"-8588,0 0 0,0 0 0,-1 0 0,1 0-1,0 0 1,0 0 0,0 0 0,0 0 0,0 0 0,0 1 0,0-1 0,0 0-1,0 0 1,0 0 0,0 0 0,0 0 0,0 0 0,0 0 0,0 0-1,0 0 1,0 1 0,-1-1 0,1 0 0,0 0 0,0 0 0,0 0 0,0 0-1,0 0 1,1 0 0,-1 0 0,0 1 0,0-1 0,0 0 0,0 0-1,0 0 1,0 0 0,0 0 0,0 0 0,0 0 0,0 0 0,0 1 0,0-1-1,0 0 1,0 0 0,0 0 0,0 0 0,0 0 0,1 0 0,-1 0 0,0 0-1,0 0 1,0 0 0,0 0 0,0 0 0,0 0 0,0 0 0,0 0-1,1 0 1,-1 0 0,0 0 0,0 0 0,0 0 0,0 0 0,0 0 0,0 0-1,0 0 1,0 0 0,1 0 0,-1 0 0,-4 18 915,-7 18-368,-36 109 1026,44-132-1535,0 1 0,0 0-1,2 0 1,0 0 0,1 22 0,0-32-75,0 0 1,0 0 0,1 0 0,-1 1 0,1-1-1,0 0 1,0 0 0,1 0 0,-1-1 0,1 1-1,0 0 1,0 0 0,0-1 0,0 1 0,1-1 0,-1 0-1,1 0 1,0 0 0,0 0 0,0 0 0,0-1-1,8 5 1,-7-5 3,0-1 0,1 1 0,-1-1-1,1 0 1,-1-1 0,1 1 0,-1-1-1,1 0 1,-1 0 0,1 0 0,-1-1 0,1 1-1,-1-1 1,1 0 0,-1-1 0,0 1 0,0-1-1,1 0 1,-1 0 0,0 0 0,0 0 0,-1-1-1,1 1 1,0-1 0,4-5 0,-1 2 57,-1-1 0,0 1 0,-1-1 0,1 0 0,-2-1 0,1 1 0,-1-1 0,0 0 0,0 0 0,-1-1 0,0 1 0,2-11 0,-2 3 71,-1-1-1,-1 0 1,0 0 0,-1-1-1,-4-28 1,2 36-95,1 1 0,-2 0 0,1 0 0,-1 0 0,-1 1 0,1-1 0,-1 1 0,-1-1 0,0 1 0,0 1-1,0-1 1,-9-7 0,10 11-47,0-2-233,-2 0-1,1 1 1,0 0-1,-1 0 1,0 1-1,-1-1 1,1 1-1,-1 0 1,1 1-1,-1 0 1,0 0-1,-8-2 1,12 4-500,0 0 0,0 1 0,0 0 0,0-1 1,1 1-1,-1 0 0,0 0 0,0 1 0,0-1 1,0 1-1,1-1 0,-1 1 0,-4 2 0,1 1-1381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31.7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 0 804,'-4'2'9022,"4"-3"-8852,-5 21 2633,-3 26-537,5-22-1273,-4 27 1033,-2-19-4341,7-27 1701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32.0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20 1088,'-5'-5'1232,"2"0"-92,-3 0 796,-2 0 821,-9 13-2237,12-3-568,2 5-780,6-3-3577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34.7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25 64,'0'0'5853,"-14"1"-964,14 0-4815,0-1 0,0 0 0,0 1 0,0-1 0,0 0 0,0 0 1,0 1-1,0-1 0,0 0 0,0 0 0,0 1 0,0-1 0,0 0 0,0 0 0,0 1 1,1-1-1,-1 0 0,0 0 0,0 0 0,0 1 0,0-1 0,1 0 0,-1 0 1,0 0-1,0 1 0,0-1 0,1 0 0,-1 0 0,0 0 0,0 0 0,1 0 1,-1 0-1,0 0 0,0 1 0,1-1 0,-1 0 0,0 0 0,19 3 1141,21-2-526,-36-1-366,37-2 788,48-7 1,-40 3-604,37-2-3035,-84 8 1480,0 0-1,0-1 0,0 1 1,0 0-1,-1-1 0,1 1 1,0-1-1,0 0 0,-1 1 1,3-2-1,-1-5-577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35.2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0 120,'0'0'3401,"-2"2"-2714,0 0-473,1 0-1,-1 1 1,1-1 0,-1 0-1,1 0 1,0 1-1,0-1 1,0 1-1,0-1 1,0 1-1,1-1 1,-1 1-1,1 4 1,-2 44 2387,1-14-1220,-1 83 1606,2-83-2296,-3 106 580,5-130-3269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36.3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418 108 880,'-2'-7'812,"0"0"0,-1 0-1,1 0 1,-2 1 0,1-1-1,-8-10 1,9 14-680,-1 0 1,0 0-1,1 0 1,-1 1-1,0-1 0,-1 1 1,1 0-1,0-1 0,-1 1 1,1 1-1,-1-1 0,0 1 1,1-1-1,-6 0 0,-11-3 280,10 2-184,-1 1 0,1 0 0,-1 0 0,1 1 0,-15 0 1,-8 3 214,23-2-300,0 0 0,0 1 1,0 0-1,0 1 1,0 0-1,0 0 1,-15 7-1,14-4-43,-1 1-1,1 0 1,1 0-1,-1 1 1,1 1-1,-10 9 1,17-15-87,1 1 1,-1-1-1,1 0 1,0 1-1,0 0 1,0-1-1,1 1 1,-1 0-1,0 0 1,1 0-1,0 0 1,0 0 0,0 0-1,0 1 1,0-1-1,1 0 1,0 0-1,-1 1 1,1-1-1,0 0 1,0 1-1,1-1 1,-1 0-1,1 0 1,0 1 0,0-1-1,0 0 1,2 5-1,13 21 36,2-1 1,1-1-1,29 32 0,24 34 52,-66-84-95,6 9 17,16 32 0,-25-45-12,-1 0-1,0 0 1,0 0 0,-1 0-1,0 0 1,1 0 0,-2 1-1,1-1 1,-1 0 0,1 1 0,-1-1-1,-2 9 1,2-11 2,-1-1 1,0 1 0,0-1-1,-1 1 1,1-1-1,0 0 1,-1 1 0,0-1-1,1 0 1,-1 0-1,0 0 1,0 0 0,0 0-1,0-1 1,0 1-1,-1 0 1,1-1 0,0 0-1,-1 0 1,1 1-1,-1-1 1,1-1 0,-1 1-1,0 0 1,1-1-1,-1 1 1,0-1 0,1 0-1,-1 0 1,0 0-1,0 0 1,1 0-1,-1-1 1,0 1 0,1-1-1,-1 1 1,0-1-1,1 0 1,-1 0 0,1-1-1,0 1 1,-1 0-1,1-1 1,0 0 0,0 1-1,0-1 1,0 0-1,0 0 1,0 0 0,0 0-1,1 0 1,-1-1-1,-1-2 1,1-1 4,-1 1 1,2-1-1,-1 0 1,1 1-1,0-1 1,0 0-1,0 0 1,1 0-1,0 0 1,0 0-1,0 0 1,1 0-1,0 0 1,0 0-1,1 0 1,0 0-1,0 1 1,5-11-1,5-9 63,1 0 0,28-37-1,-36 53-44,16-18 308,30-32 0,-27 33 273,22-32 0,-2-3-83,-26 36-3089,-14 13-6642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42.9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70 752,'-1'-7'16152,"15"31"-16025,-12-22-102,0 1-1,0 0 1,0-1 0,1 1 0,-1-1-1,1 0 1,-1 0 0,1 0 0,5 3-1,5 5 124,2 2-31,0-1 0,0 0-1,1-1 1,18 8 0,73 29 428,-76-34-369,13 2 116,-1-2-1,2-2 0,57 6 1,-37-6-50,112 17 261,0-8 0,186-3 1,167-37-152,-416 12-304,179-36 0,-181 20-53,120-29 23,-83 6-37,-114 32 27,-22 10-21,1 0 1,19-5 0,-1 1 1,-4 2 21,-10 0 23,-16 7-28,28-12 67,-29 11-66,14-6 4,-14 7 34,26-11 476,-22 10-338,1-2 1,0 1-1,-1-1 1,0 0 0,10-6-1,-14 8-141,30-14 120,-25 13-161,-5 2 3,37-20-2,-5 3 38,-32 17-38,0-1-257,0 1 0,-1-1 0,1 1 0,-1 0 0,1 0 0,-1-1 0,1 1 1,0 0-1,-1 0 0,1 0 0,-1 0 0,1 0 0,0 0 0,-1 0 0,1 0 0,0 0 0,-1 0 0,2 0 0,6 0-4892,-3-1 2890,3-10-5349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46.0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1507 108,'0'0'731,"1"3"-214,0-1 1,1 1-1,-1-1 0,1 1 1,-1-1-1,1 0 0,2 2 1,16 4 258,0-1-1,0-1 1,0-1 0,1-1 0,0 0 0,22-1-1,127-4 1694,-115-2-1751,73-15 1,-98 11-607,-1 0 1,0-2-1,0-1 1,30-16 0,-27 10-57,0 1 6,-1-1 1,-1-2-1,0-1 1,38-32-1,-13-2-15,-2-3-1,85-118 1,-120 147-42,-2 0-1,0-1 1,-2-1 0,-1-1 0,12-43 0,-8 10 6,14-106 1,-23 89-33,-4-96-1,-5 137 19,1 29-7,0 1 0,1-1 0,-1 0 0,2 1 1,-1-1-1,1 1 0,1 0 0,0 0 0,0 0 0,1 0 1,8-15-1,-7 18 1,1 0 1,-1 1 0,1-1-1,0 1 1,1 1 0,-1-1-1,1 1 1,0 0 0,0 0-1,0 1 1,1 0-1,-1 0 1,1 1 0,0 0-1,9-1 1,14-1 2,1 1 1,45 1-1,-65 2-6,53 2-9,-2 0 51,-61-2-39,1 0 4,8 0 13,-8 0 2,12 0 44,-14 0-47,-1 0 0,0 0 1,1 0-1,-1 0 1,0 0-1,0 0 0,1 0 1,-1 0-1,0 0 0,1-1 1,-1 1-1,0 0 0,0 0 1,1 0-1,-1 0 1,0 0-1,0-1 0,1 1 1,-1 0-1,0 0 0,0 0 1,1-1-1,-1 1 0,0 0 1,0 0-1,0-1 0,0 1 1,1 0-1,-1 0 1,0-1-1,0 1 0,0 0 1,0 0-1,0-1 0,0 1 1,0 0-1,0-1 0,0 1 1,0 0-1,0-1 1,0 1-1,0 0 0,0 0 1,0-1-1,0 1 0,0 0 1,0-1-1,0 1 0,-1-1 1,1 0 36,-2-1-10,-16-11 18,0 1-1,-1 1 0,0 0 0,0 1 0,-32-10 0,3-1 50,13 5-47,140 75-276,-85-49 211,0 2 0,0 0 0,35 28 0,-54-39 24,0 1 0,0-1-1,0 0 1,1 0-1,-1 1 1,0-1 0,-1 1-1,1-1 1,0 1-1,0-1 1,-1 1 0,1 0-1,-1-1 1,1 1-1,-1 0 1,0-1 0,1 1-1,-1 0 1,0-1-1,0 1 1,0 0 0,-1 0-1,1-1 1,0 1 0,0 0-1,-1-1 1,0 1-1,1 0 1,-1-1 0,-1 4-1,-4 3 28,1 1 0,-1-1 0,-1 0 0,-9 10 0,-7 9-64,19-23-360,1 0 1,0 0 0,-1 0 0,0 0-1,-6 4 1,-10 5-8590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41.60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33,'12'0,"15"-5,10-3,4 1,0 1,7 2,-6 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49.1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42 153 40,'1'-5'617,"-1"0"-376,0 4-135,-1 0 1,2-1 0,-1 1-1,0-1 1,0 1 0,0-1-1,1 1 1,-1 0 0,0-1-1,1 1 1,0-1 0,0-1-1,0 3 377,17-9 1297,31-23 1232,37-20-85,-77 48-2761,0-1 1,0 1-1,1 0 1,0 1 0,0 0-1,0 1 1,0 0-1,15-1 1,-23 4-150,0-1 0,0 1 0,0-1 0,0 1 0,0 0 0,0-1 0,-1 1 0,1 0 0,0 0 0,0 1 0,-1-1 0,1 0 0,-1 0 0,1 1 0,-1-1 0,0 1-1,1-1 1,-1 1 0,0 0 0,0-1 0,0 1 0,0 0 0,0 0 0,-1 0 0,1 0 0,0 0 0,-1 0 0,1 2 0,1 4 25,0 0-1,-1 0 0,0 0 1,-1 0-1,0 14 1,-17 112 224,13-116-230,-1 0 0,-1-1 0,0 0 0,-1 0 0,-14 24 0,3-11 16,-1 0 1,-29 33 0,39-53-36,0 0 0,-1-1 0,0 0 0,-1 0 0,0-1 0,0-1 0,-1 0 0,1 0 0,-15 5 1,22-10-10,-1-1 0,1 0 1,0 0-1,0 0 1,0-1-1,-1 1 1,1-1-1,0 0 0,-7-1 1,10 1-10,0 0 0,-1 0 1,1-1-1,0 1 0,-1-1 0,1 1 0,0-1 1,0 1-1,0-1 0,-1 1 0,1-1 0,0 0 1,0 0-1,0 0 0,0 0 0,0 0 0,0 0 1,0 0-1,0 0 0,1 0 0,-1 0 0,0 0 1,1 0-1,-1 0 0,1-1 0,-1 1 0,1 0 1,-1-1-1,1 1 0,0 0 0,0-1 0,0 1 1,0-3-1,0-1-3,1 0-1,0 0 1,0 0 0,0 0-1,1 0 1,-1 0 0,1 1-1,1-1 1,-1 1 0,0-1 0,1 1-1,0 0 1,0 0 0,1 0-1,-1 0 1,1 0 0,4-3-1,0 0-7,0 1-1,1 0 1,-1 1-1,1 0 1,0 0-1,0 0 0,15-4 1,-18 9 14,-1-1 1,0 1-1,1 0 0,-1 1 1,0-1-1,1 1 0,-1 0 1,0 0-1,0 1 0,0-1 1,8 5-1,1 2 90,0 0-1,-1 1 1,0 0-1,0 2 1,-1-1 0,11 13-1,7 6 147,-5-7-3236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49.9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133 1 16,'-1'1'7040,"-6"12"-6851,-8 12 855,-52 94 1569,59-104-2463,1 1 0,1 0 0,1 0 0,0 1 0,-4 29 0,8-40-116,0 0 0,1 0 0,0 0 0,0 0 0,1 0 0,-1 0 0,1 0 0,1 0 0,-1 0 0,1 0 0,3 6 1,-4-9-9,1 0 1,0-1 0,0 1-1,0-1 1,0 1 0,0-1-1,1 0 1,-1 0 0,0 0-1,1 0 1,0 0 0,0 0 0,-1-1-1,1 0 1,0 1 0,0-1-1,0 0 1,0 0 0,1-1-1,-1 1 1,0-1 0,4 1 0,10-1 254,0 0 0,-1-1 0,1-1 1,-1 0-1,1-1 0,-1-1 0,29-11 1,-40 13-188,0 0 1,0-1-1,0 1 1,0-1 0,-1 0-1,0 0 1,1 0-1,-1-1 1,0 1-1,-1-1 1,1 0 0,-1 0-1,1 0 1,-1-1-1,0 1 1,-1-1-1,1 0 1,-1 0 0,2-5-1,-3 3-35,1 0 0,-1 0 1,0 0-1,-1 0 0,0 0 0,0 0 0,0 0 0,-1 0 0,0 1 0,-1-1 0,1 0 1,-1 0-1,-1 1 0,-2-8 0,-4-7-245,-1 1 1,-1 0-1,-1 1 0,-1 0 1,0 1-1,-2 0 0,-25-25 0,39 42 7,0 0-1,0 0 0,0 1 0,0-1 0,0 0 1,-1 1-1,1-1 0,0 1 0,0-1 0,0 1 1,-1 0-1,1-1 0,0 1 0,-2 0 0,-20 5-8405,14 0 6760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52.5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18 752,'2'0'9745,"22"0"-9373,23 3 1522,-6 0-215,58-4 0,-88 0-1778,0 0 0,0 1 0,12 2 0,-19-1-278,0-1-1,0 0 1,0 0-1,0 0 1,0 0-1,0 0 1,0-1-1,0 0 1,0 1-1,0-2 1,4 0-1,8-10-6482,-13 7 5301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53.0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1 292,'0'0'1812,"-9"12"33,0 29 360,2 1 0,-2 49-1,4-33-1105,5-20-559,0-31-590,1 0 0,-1 0-1,-1 0 1,1 0-1,-1 0 1,0-1 0,-1 1-1,0 0 1,-3 7-1,5-6-925,-3 5-5476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53.9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133 0 192,'-11'20'3222,"4"5"-1250,0-1 1,-5 46-1,2-4 161,-25 76 1285,-5 32-937,30-139-5665,15-55-7519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54.6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156 6 408,'-3'-5'8248,"-13"22"-7727,1 1 0,0 0 1,2 1-1,0 1 0,1 1 0,1-1 0,1 2 1,1-1-1,-9 32 0,17-51-498,-4 17 187,0-1 0,-3 37 0,7-51-176,1 0-1,0 1 0,0-1 0,0 0 0,1 1 1,-1-1-1,1 0 0,0 1 0,0-1 0,1 0 1,-1 0-1,1 0 0,0 0 0,0 0 0,0 0 0,1 0 1,-1-1-1,6 6 0,-4-5 5,1-2 0,-1 1 0,1 0 0,0-1 0,-1 0 0,1 0 0,0-1 0,0 1 0,1-1 0,-1 0 0,0 0 0,0-1 0,0 0-1,1 0 1,5 0 0,-3-1 65,0 1 0,0-1 0,0-1 0,-1 0 0,1 0 0,0 0 0,-1-1 1,0 0-1,10-5 0,-12 4-44,0 0 1,0 0 0,-1 0-1,1 0 1,-1 0 0,0-1 0,0 0-1,-1 0 1,1 0 0,-1-1-1,0 1 1,-1-1 0,1 1 0,-1-1-1,0 0 1,-1 0 0,1 0 0,-1 0-1,0 0 1,-1 0 0,1-9-1,-1 6-31,-1 0-1,0-1 0,-1 1 1,1 0-1,-2 0 1,1 0-1,-1 0 0,-1 0 1,0 0-1,0 1 0,0 0 1,-1 0-1,-8-10 0,7 9-211,-1 0-1,0 1 1,0 0-1,-1 0 1,0 1-1,-1 0 0,1 0 1,-1 1-1,0 0 1,-1 1-1,-17-8 0,24 13-72,1 0-1,-1 0 0,1 0 0,-1 0 0,1 0 0,-1 1 0,1-1 0,-1 1 0,1-1 0,0 1 0,-1 0 0,1 0 0,0 0 0,-4 2 0,-6 10-7203,7-5 5688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55.3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4 348,'-4'-4'18368,"-21"156"-14769,18-112-4014,1-17-2924,6-22 2260,-2 3-894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55.8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1 140,'0'0'917,"-2"1"-38,-5 5 72,0 0 1,0 0-1,0 0 1,1 1 0,0 0-1,-10 14 2778,16-22-3714,0 1 0,1-1 0,-1 1-1,0-1 1,0 1 0,0 0 0,0-1 0,1 1-1,-1-1 1,0 1 0,0 0 0,1-1-1,-1 1 1,0 0 0,1-1 0,-1 1-1,0 0 1,1 0 0,-1-1 0,0 1-1,1 0 1,-1 0 0,1-1 0,-1 1 0,0 0-1,2 0 1,-2 0 16,0 0-1,1 0 1,-1-1-1,1 1 1,-1 0 0,1 0-1,-1 0 1,0-1-1,1 1 1,-1 0 0,0 0-1,1-1 1,-1 1-1,0 0 1,1-1 0,-1 1-1,0 0 1,0-1-1,1 1 1,-1-1 0,0 1-1,0 0 1,0-1-1,1 1 1,-1-1 0,0 0-1,3-1 1962,-3 2-1934,0 0-78,-16 17-1391,0-10-6248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1:59.3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1067 2137 776,'0'0'3436,"-3"-2"-2390,-8-8 3833,6 6-3987,11 4 2060,355 16 464,-218-13-2893,1701 94 2764,-1691-86-3080,162 8 476,-23 3 269,-284-22-930,70 10 161,-34-4-4,50 1 0,-87-7-141,3-1 156,-1 1-1,1 1 1,0 0 0,13 2 0,-22-2-115,1-1-18,33 2 229,-34-2-144,0 1-110,0-1 1,0 0-1,1 0 1,-1 0-1,0 0 0,0 0 1,0 0-1,0-1 1,0 1-1,0 0 1,0 0-1,1-1 0,-1-4-19,0 1 0,0-1-1,0 1 1,-1-1 0,1 1-1,-1-1 1,0 0 0,-1 1 0,1-1-1,-1 1 1,0-1 0,0 1-1,-3-7 1,-3-25 27,3-16-46,-1-2-7,4-81 0,59-378-91,-22 234 21,0 29 44,-14 100 8,-11 55-25,0-114 1,-11 206 51,-4-15-28,4 16 23,0 0 0,0 1 0,0-1 0,0 0 0,-1 1 0,1-1 0,-1 0 0,1 0 1,-1 1-1,0-1 0,1 1 0,-1-1 0,-2-2 0,-12-4-5,0 1 0,-1 0 1,1 1-1,-31-7 0,-73-9 41,39 9-49,-420-56-47,373 55 81,-1761-155 7,1513 139-18,242 20 20,-277-30 13,271 26-59,89 11-35,47 3 52,3-1 0,-1 1 0,1 0 0,-1 0 0,0-1-1,1 1 1,-1 0 0,1 0 0,-1 0 0,0 0 0,1 0-1,-1 0 1,0 0 0,1 0 0,-1 0 0,1 0 0,-1 0-1,0 1 1,1-1 0,-1 0 0,1 0 0,-1 1 0,0-1-1,1 0 1,-1 1 0,1-1 0,-1 0 0,1 1 0,-1-1-1,1 1 1,0-1 0,-1 1 0,1-1 0,-1 1 0,1-1-1,0 1 1,-50 150-75,-224 771 234,-6-174 33,225-615-119,45-105 14,6-17-37,-1 1 0,-9 18 0,13-29-41,1 0-18,-5 17-9,5-17 46,0-1-25,-1 0-1,1 1 1,0-1-1,0 0 1,0 0-1,0 0 1,-1 1-1,1-1 1,0 0-1,0 0 0,0 0 1,0 1-1,0-1 1,0 0-1,0 0 1,0 1-1,0-1 1,0 0-1,0 0 1,0 1-1,0-1 1,0 0-1,0 0 0,0 1 1,0-1-1,0 0 1,0 0-1,0 1 1,0-1-1,0 0 1,0 0-1,1 0 1,-1 1-1,0-1 1,0 0-1,18 5 79,1-2-1,-1 0 1,1-1 0,-1-1-1,23-1 1,6 0 42,634 20 896,-163-6-572,-101-8 144,-320-11-1994,-104 3-3030,0-2 2888,-3 2-4934,-11-2 1550,0-1 1498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2:26.5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281 1264 156,'0'0'8785,"2"2"-8741,63 35 383,-63-36-409,11 2 88,8 2 61,-10-1-121,1-2 0,1 1 0,-1-2 0,23 1 0,-32-2-37,6 3-1,6-1 7,4-2 14,-8 0-19,-6 0-4,32-3 11,-12-2-8,-1-1 0,29-11 0,12-8 28,-38 15-35,0-1 0,28-16 1,43-31 89,-63 35 10,-20 15 7,-1-1 1,0-1-1,-1 0 0,20-19 0,-6-1 69,-12 14 0,0-1-1,-1 0 1,21-34-1,-25 34-46,-1 0-1,-1-1 0,0 0 1,-1-1-1,-1 1 0,5-27 0,-3 1 254,-5 27-205,0 1 0,2-31 1,-25-223 1897,16 248-1996,0 0-1,-1 0 1,-1 1 0,-1 0 0,-1 0-1,-16-29 1,15 30 23,-7-10 70,11 24-127,-4-7 77,-1 0 0,-21-20 1,23 24-89,-1 1 0,0 0 0,0 1 0,-1 0 0,0 1 0,0 0 1,-1 0-1,0 1 0,-16-5 0,4 4 14,4 0-3,-1 2 0,-21-3 0,-2 2 9,-24-1-24,30 7 13,-52 9 0,49-4-31,-35 13 58,51-12-68,1 0 0,-1 2 0,1 0 0,-22 14 0,24-11-15,-24 18 0,17-10 4,-5 4-17,0 2 0,2 0-1,-52 58 1,72-70 20,1 1 0,0-1 0,1 2 0,1-1 0,0 1 0,1 0 0,1 1 0,1-1 0,0 1 0,1 1 0,-2 20 0,-2 19 33,3-28-45,-1 47 1,6-44 23,2 0 0,1 0 0,1-1 0,15 54 0,-11-66-11,1 1 0,1-1 1,0-1-1,2 0 1,0-1-1,26 29 1,-26-33 7,0 0 0,0-2 0,1 1 1,1-1-1,0-1 0,0-1 1,1 0-1,0-1 0,0 0 1,1-1-1,0-1 0,1-1 0,-1 0 1,1-1-1,23 3 0,-16-3-84,-21-3-129,1 0 0,0 0 0,0 0 0,-1-1 0,1 0 0,0 0 0,0 0 0,0 0 0,0 0 0,-1-1 0,8-1 0,-5-2-3972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37.93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28 0,'-12'6,"-3"2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2:29.7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574 106 456,'-13'-7'1575,"1"0"1,-14-11-1,-5-2 755,25 16-1967,0 1-1,0 0 0,-1 0 1,1 1-1,-1 0 1,1 0-1,-1 1 1,-12-2-1,16 3-194,-16 0 255,9 3-253,0 0-1,0 0 1,0 1 0,1 0-1,-1 0 1,-8 6 0,-52 38 770,55-37-769,0 0 0,1 1 0,0 1 1,1 0-1,1 0 0,0 2 0,-18 28 1,24-33-120,-3 5 78,1 0 0,1 0 0,0 1 0,1-1 0,-7 26 0,11-32-81,-1 0 1,0 1-1,-8 14 1,7-15-22,0 0 0,0 0 1,-3 16-1,-7 24 23,10-40-47,1 0-1,0 1 1,1 0-1,0-1 1,0 14-1,0 10-27,1-26 29,1 0 0,-1 1 0,1-1 0,0 0-1,1 0 1,0 0 0,0 0 0,0 0 0,1 0-1,0 0 1,0-1 0,1 1 0,4 7-1,1-1 7,0-1 0,2 0 0,-1 0 0,1-1 0,1 0 0,0 0 0,0-2 0,26 18 0,6-2 18,2-2-1,0-2 1,75 25 0,47 9 82,-90-38 124,157 15 219,-159-24-419,96 4 63,-133-12-85,-6 1 9,1-2 1,-1-1-1,33-6 1,27-7-30,-46 8-8,63-16 0,-42 4-17,-42 14 21,0-2 0,-1 0-1,0-2 1,0-1 0,35-20 0,-49 24 11,0-2 1,-1 1-1,0-1 1,0 0-1,-1-1 1,0 0-1,7-10 1,-11 12 1,0 1 0,0-1 1,0 0-1,-1 0 0,0 0 0,-1-1 1,1 1-1,-1-1 0,-1 1 1,1-1-1,-1-14 0,-1-3-2,-2 0 0,-1 1 0,-1-1 1,-1 1-1,-1-1 0,-1 1 0,-2 1 0,-15-34 0,8 23 41,-1 1 0,-2 0 0,-1 2-1,-1 0 1,-50-54 0,47 62 62,-1 0-1,0 2 1,-2 1 0,0 1-1,-1 2 1,-1 0-1,-1 2 1,-47-17 0,50 22-36,-16-5 329,-75-17 1,44 22-6,-75 0 0,70 6-204,46 3-88,-1 1 0,-59 9 0,-65 22-177,125-25-780,14-3-2286,0 1-6865,9-2 7684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2:31.2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3932 897 36,'-1'-10'664,"0"1"0,-1-1 1,0 0-1,-1 1 0,0 0 0,0 0 0,-1 0 0,0 0 1,0 0-1,-1 1 0,-10-13 0,-4-5 163,-2 1 1,-28-26-1,-10-2 124,-2 4-1,-101-63 1,115 83-568,-89-38 0,-57-10 298,94 40-383,-305-103 377,299 110-631,-2 4 0,-1 5 0,-140-9-1,153 28-43,-169 19 0,-92 43-59,196-25 21,-173 65 0,105 0 43,198-86-8,-241 131 41,254-134-34,1 0 0,1 1 0,-22 21 1,-17 15 8,-10 8 45,34-28-39,-36 36-66,59-56-267,-4 4-1451,-2-6-9092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2:33.0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284 95 660,'0'-8'711,"-1"0"0,1 0 0,-1 0-1,-1-1 1,1 1 0,-1 0 0,-5-11 0,6 18-653,1 0 0,-1 0 0,0 0 1,0-1-1,0 1 0,0 0 0,0 0 1,0 0-1,0 1 0,-1-1 0,1 0 1,0 0-1,0 1 0,-1-1 0,1 0 1,-1 1-1,1-1 0,0 1 0,-1 0 1,1 0-1,-3-1 0,-32 0 675,29 1-651,2 0-24,-1 1-1,1 0 0,-1 0 0,1 0 0,-1 1 0,1 0 0,0 0 0,-1 0 0,1 1 0,0-1 1,1 1-1,-1 0 0,0 1 0,1-1 0,0 1 0,-5 5 0,-3 4 103,0 1-1,1 1 0,-15 25 1,19-26-60,0 1 0,0-1 1,2 1-1,0 1 1,0-1-1,2 1 0,0 0 1,0 0-1,2 0 0,0 0 1,1 0-1,0 0 1,4 19-1,-4-30-54,2-1 0,-1 1-1,0 0 1,1-1 0,0 1 0,0-1 0,0 1-1,1-1 1,-1 0 0,1 0 0,0 0-1,0-1 1,1 1 0,-1-1 0,1 1 0,0-1-1,0 0 1,0 0 0,0-1 0,0 1-1,5 1 1,1-1 7,-1 0-1,1 0 0,0-1 0,-1 0 1,1-1-1,0 0 0,0-1 1,0 0-1,15-2 0,-10 1-822,0-1 1,29-8-1,-38 8-397,0-1-1,0 1 1,0-1-1,0 0 1,8-7-1,-8 3-153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2:33.5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 1 140,'-7'12'378,"0"1"1,1 0-1,1 0 0,0 1 0,1-1 1,1 1-1,0 0 0,-1 14 0,3-24-301,1-1 0,-1 1 0,1 0 0,0-1 0,0 1-1,1-1 1,-1 1 0,1-1 0,0 1 0,-1-1 0,1 1 0,1-1-1,-1 0 1,1 1 0,-1-1 0,4 4 0,-3-5-17,-1 0 1,1-1-1,0 1 1,0-1-1,0 0 0,-1 0 1,2 0-1,-1 0 1,0 0-1,0 0 0,0 0 1,0-1-1,0 1 1,1-1-1,-1 1 1,0-1-1,0 0 0,1 0 1,-1 0-1,0 0 1,0 0-1,1-1 0,-1 1 1,0-1-1,0 0 1,0 1-1,3-2 1,2-1 166,0 1 1,-1-1-1,1-1 1,-1 1-1,0-1 1,0 0-1,0 0 1,0-1-1,-1 0 1,1 0-1,5-8 1,-8 10-130,-1 0 1,0 0-1,-1 0 0,1-1 0,0 1 1,-1 0-1,0-1 0,1 0 0,-1 1 1,-1-1-1,1 0 0,-1 1 1,1-1-1,-1 0 0,0 1 0,0-1 1,-1 0-1,1 0 0,-1 1 0,0-1 1,0 0-1,0 1 0,0-1 0,-3-3 1,3 4-99,0 0-1,-1 0 1,1 0 0,-1 0 0,0 1-1,0-1 1,0 0 0,0 1 0,-1 0-1,1 0 1,-6-4 0,6 5-243,0 0 0,0 0 1,-1 0-1,1 1 0,0-1 0,-1 1 1,1-1-1,-1 1 0,1 0 0,0 0 1,-1 0-1,1 0 0,-1 1 0,1-1 1,0 1-1,-1-1 0,-2 2 0,-2 0-3688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2:34.4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46 80,'6'18'1371,"-1"0"-1,3 23 1,-1-2-69,1-11 3109,-8-31-4268,10-111 717,-9 112-852,-1 0-7,0 0 0,0 0 0,0 0 1,1 0-1,-1 0 0,0 0 0,1 1 0,0-1 0,-1 0 0,1 0 0,0 1 0,0-1 0,0 0 0,0 1 0,0-1 0,0 1 0,1-1 0,-1 1 0,0 0 0,1-1 0,-1 1 0,1 0 0,-1 0 0,1 0 1,0 0-1,0 0 0,-1 1 0,1-1 0,0 0 0,0 1 0,0-1 0,-1 1 0,1 0 0,2 0 0,-1 0-1,-1 0 1,1 0-1,-1 1 0,1-1 0,-1 1 1,0 0-1,1 0 0,-1 0 0,0 0 1,1 0-1,-1 0 0,0 0 0,0 1 1,0-1-1,0 1 0,0 0 1,-1 0-1,1-1 0,0 1 0,-1 0 1,1 0-1,-1 1 0,0-1 0,0 0 1,0 0-1,1 4 0,1 1 18,-1 1-1,1 0 0,-2-1 1,1 1-1,-1 0 0,0 14 1,0-7 52,3-17-39,5-29-31,-6 20-2,0 2-7,1 0 0,0-1 0,1 1 0,0 1 0,8-12 0,7-11-81,-19 30 79,7-4-10,-1 3-3,-5 2 10,1 1 9,-1 0 6,1 0 0,-1 0 0,1 0 0,-1 0-1,1 0 1,-1 1 0,0-1 0,0 1 0,3 3-1,0 9 28,-3-5-12,-1-3 12,1 0 0,-1 0 0,0 1-1,0-1 1,0 7 0,-2-8-449,2 0-1,-1-1 1,1 1 0,-1-1 0,1 1 0,0-1 0,1 1 0,2 5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2:35.1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0 368,'1'24'1152,"1"-1"0,11 44 0,1 19 679,-9-48-1042,1 42 1308,-4-79-996,1-6-914,4-12-196,-5 10 37,0 0-1,1 0 1,0 0 0,1 0 0,0 0 0,0 1 0,0 0 0,0 0 0,10-9 0,-10 12-24,1 0 0,0 0 0,0 1 0,0 0 0,0 0 0,8-2 1,-8 4-4,0 0 0,-1 0 0,1 1 0,-1 0 0,0 0 0,1 0 0,-1 0 0,0 1 0,1 0 0,-1 0 0,0 0 0,4 3 0,5 3 6,-1 1 0,14 13 0,-23-19 28,0-1 0,0 1 0,0 0 0,0 0 0,-1 1 0,1-1 0,-1 0 0,0 1 0,0 0 0,0-1 0,-1 1 0,1 0 0,-1 0 0,1 5 0,-2-8-12,-1 1 1,1-1-1,0 0 1,-1 0-1,1 0 0,-1 1 1,1-1-1,-1 0 0,0 0 1,1 0-1,-1 0 1,0 0-1,0 0 0,0 0 1,0 0-1,1 0 1,-2 0-1,1-1 0,0 1 1,0 0-1,-1 0 0,-2 1 33,1 0-1,-1-1 0,0 1 0,1-1 0,-1 0 1,-4 1-1,-3-1-41,-1 0-1,1 0 1,0-1 0,0-1 0,-1 1 0,1-2 0,0 0 0,0 0 0,-17-7-1,14 8-843,13 1 533,0 0-1,1 0 1,-1 0-1,0 0 1,0 0 0,0 0-1,0 0 1,0 0-1,0 0 1,0 0 0,0 0-1,0-1 1,0 1-1,1 0 1,-1-1 0,0 1-1,0-1 1,0 1-1,1-1 1,-1 1 0,0-1-1,-1-1 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2:35.5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 56,'0'0'1017,"0"0"-934,0 0 1,0 0-1,0 0 1,0 0-1,0 0 1,0 0-1,0-1 1,0 1-1,1 0 1,-1 0-1,0 0 1,0 0-1,0 0 1,0 0-1,0 0 1,0 0-1,1 0 1,-1 0 0,0 0-1,0 0 1,0-1-1,0 1 1,0 0-1,1 0 1,-1 0-1,0 0 1,0 0-1,0 0 1,0 0-1,0 1 1,1-1-1,-1 0 1,0 0-1,0 0 1,0 0-1,0 0 1,0 0-1,1 0 1,-1 0-1,0 0 1,0 0-1,0 0 1,0 0-1,0 1 1,0-1-1,0 0 1,1 0-1,-1 0 1,0 0-1,0 0 1,0 0-1,0 1 1,0-1 0,6 21 1071,-1 1 1,-1-1 0,-1 1 0,0 36 0,-2-42-1018,-1-8-730,0-1 0,0 0-1,0 0 1,-3 11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2:35.8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1 292,'6'20'2436,"0"0"0,-1 1 0,4 41 0,-6 2-2481,-2 0-6492,-1-56 5295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2:36.7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0 259 376,'0'0'4501,"1"-2"-4146,47-81 2416,-28 46-2025,-13 24-505,1-2 280,0 0 1,1 0-1,1 1 0,22-25 0,-31 38-195,1 8-244,0 0-1,0 0 1,-1 0-1,0 0 1,0 0-1,-1 1 1,0-1-1,0 0 0,-1 0 1,0 0-1,-2 9 1,-1 30 267,4-46-347,0 19 198,4 31 0,-3-45-177,0 1-1,0-1 1,0 0 0,1 0-1,0 0 1,0 0 0,0-1 0,1 1-1,-1 0 1,8 7 0,-8-10-159,0 0 1,1-1 0,-1 1 0,1-1 0,-1 1 0,1-1 0,0 0 0,0 0-1,-1 0 1,1-1 0,0 1 0,0-1 0,0 1 0,4-1 0,-4 0-417,0-1-19,5-1 302,-1-1 0,0 0 0,0 0 0,0-1 0,0 0 0,0 0 0,-1 0-1,0-1 1,0 0 0,0 0 0,-1-1 0,1 1 0,-1-1 0,-1 0 0,7-10 0,15-24 718,-11 19 471,-1-1 1,14-30-1,-23 40-179,-1 1-1,-1-1 1,5-23-1,-8 34-711,0 1-1,1-1 1,-1 0-1,0 0 0,0 1 1,0-1-1,0 0 0,1 1 1,-1-1-1,0 0 1,-1 0-1,1 1 0,0-1 1,0 0-1,0 1 1,0-1-1,0 0 0,-1 0 1,1 1-1,0-1 0,-1 0 1,1 1-1,0-1 1,-1 1-1,1-1 0,-1 0 1,1 1-1,-1-1 0,1 1 1,-1-1-1,1 1 1,-1 0-1,0-1 0,1 1 1,-1-1-1,1 1 0,-1 0 1,0 0-1,0-1 1,1 1-1,-1 0 0,0 0 1,1 0-1,-1 0 0,0 0 1,0 0-1,1 0 1,-1 0-1,-1 0 0,0 1 2,-1-1-1,1 1 1,-1 0-1,1 0 1,-1 0-1,1 0 1,0 0-1,0 0 0,-1 1 1,1-1-1,0 1 1,0-1-1,1 1 1,-1 0-1,-2 2 1,1 1 7,0-1 0,0 1 0,0 0 0,1 0 1,0 0-1,0 0 0,0 0 0,1 1 0,0-1 0,0 0 1,0 1-1,1-1 0,-1 1 0,1-1 0,1 10 0,0-11-10,0-1 0,0 1 0,0 0 0,0 0-1,0-1 1,1 1 0,-1-1 0,1 1 0,0-1 0,0 0-1,1 1 1,-1-1 0,1 0 0,-1-1 0,1 1-1,0 0 1,0-1 0,0 1 0,0-1 0,1 0-1,-1 0 1,7 2 0,-1-1-99,0 0-1,0-1 1,0 0-1,1-1 1,-1 0 0,1 0-1,-1-1 1,1 0-1,-1-1 1,1 0 0,-1 0-1,0-1 1,0 0-1,1-1 1,-1 0-1,-1-1 1,12-5 0,4-10-2287,-23 18 1891,-1 0-1,1 0 1,0 0-1,-1 0 1,1 0 0,-1 0-1,1 0 1,-1 0-1,1 0 1,-1 0-1,0 0 1,1 0 0,-1 0-1,0-2 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2:37.1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1 1056,'-5'7'1120,"-1"1"-96,4-3-104,-1 5-84,3-3-87,-3 1-197,3-1-284,3 6-744,0-6-2941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43.11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6 37,'-6'-6,"16"-2,12 0,9 2,10 2,4 1,-5 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2:42.6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2 275 556,'0'0'1085,"-1"-2"-571,0 0-388,1 1 0,0 0 0,0 0 1,0-1-1,0 1 0,0 0 0,0 0 0,1-1 0,-1 1 0,0 0 1,0 0-1,1-1 0,-1 1 0,1 0 0,-1 0 0,1 0 1,0 0-1,1-2 0,19-25 2230,0 1-546,-12 14-1308,1 0-1,0 1 1,1 0-1,0 1 1,14-11 0,-18 16-321,28-24 699,43-29 0,-74 57-829,-1 0-1,1 1 0,-1-1 0,1 0 1,0 1-1,4-1 0,-3 0 17,-4 2-21,18 3 127,-14 1-129,0 0 0,0 1 0,-1 0 0,1-1 0,-1 2 0,0-1-1,0 0 1,-1 1 0,0-1 0,5 11 0,-1 0 9,-1 0 0,-1 0 1,5 20-1,-7-15-13,-1 0 1,0 1 0,-1-1 0,-2 0-1,0 0 1,-4 23 0,-1-12-10,-1-2 0,-2 1 0,-17 41 1,18-54-11,-1 0 0,-1 0 1,-1-1-1,-1 0 0,0-1 0,-1 0 1,-1-1-1,0 0 0,-1-2 1,0 1-1,-21 12 0,33-24-24,0 0 0,-1 0 0,1 0 0,-1 0 0,1-1 0,-1 1 0,0-1 0,1 0 0,-1 0 0,0 0 0,0 0 0,0-1 0,0 0 0,0 0 0,0 0 0,0 0 0,0 0 0,0-1 0,0 0 0,1 0 0,-1 0 0,0 0 0,0-1 0,1 1 0,-1-1 0,1 0 0,-1 0 0,1 0 0,0-1 0,0 1 0,0-1 0,0 1 0,0-1 0,1 0 0,-1 0 0,1 0 0,0-1 0,0 1 0,-4-8 0,4 6-2,0-1 1,1 0-1,-1 0 1,1 0-1,0 0 1,1 0-1,0 0 0,0 0 1,0 0-1,0 0 1,1 0-1,0 0 0,0 0 1,1 0-1,-1 1 1,6-12-1,3-2-16,1 0 0,0 0-1,19-22 1,-23 32 20,-6 7 9,0 0 0,1 0-1,-1 0 1,1 1 0,-1-1 0,1 0-1,0 1 1,-1-1 0,1 1-1,0 0 1,0 0 0,0 0 0,0 0-1,0 0 1,0 0 0,1 0 0,-1 1-1,0-1 1,0 1 0,0-1 0,4 1-1,-3 0 20,0 1 0,0 0-1,0-1 1,0 1 0,0 1-1,0-1 1,0 0 0,-1 1-1,1-1 1,0 1 0,-1 0-1,1 0 1,3 3-1,4 6 80,0 1-1,0 0 1,-1 0-1,14 27 1,-12-20-127,1-1 1,0 0-1,1-1 1,1 0-1,26 23 0,-30-31-1616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2:43.1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1 364,'0'0'2340,"2"2"-1208,1 1-620,-1 0-1,0 0 1,0 0 0,0 0 0,0 0 0,-1 1-1,1-1 1,-1 0 0,0 1 0,1 5 0,9 49 2754,-5-19-2004,-2-16-420,-1 1 0,1 40 0,-6-48-488,0-1-2117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2:43.4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31 80,'-6'-30'12911,"5"33"-12518,-6 20 801,7-22-911,1 3 399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2:45.0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5 107 128,'-5'0'1178,"5"0"-1127,0 0 1,0 0 0,0 0-1,0 0 1,1-1-1,-1 1 1,0 0 463,0 0-464,0 0 1,0 0-1,0 0 1,0 0 0,0 0-1,0 0 1,1-1-1,-1 1 1,0 0-1,0 0 1,0 0-1,0 0 1,0 0-1,0 0 1,0 0-1,0 0 1,0 0-1,0 0 1,0 0-1,0-1 1,0 1-1,0 0 1,-1 0-1,1 0 1,0 0 0,0 0 463,0-1-464,0 1 1,0 0-1,0 0 1,0 0-1,29-10 1536,1 1-1,1 1 1,44-6-1,-25 5-524,129-19 2105,-131 19-3683,-33 4-2379,-3-2-3392,-6 3 4428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2:45.5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 0 748,'0'0'4310,"2"2"-3502,-2-1-654,1 1 0,0-1 0,0 1 0,-1-1 0,1 1 0,-1 0 1,1-1-1,-1 1 0,0-1 0,0 1 0,1 0 0,-1-1 0,0 1 0,-1-1 0,1 1 0,0 0 1,0-1-1,-1 1 0,1-1 0,-1 1 0,1 0 0,-2 1 0,-18 48 1551,9-26-924,8-19-633,0 1-1,1 0 0,0 0 0,1 0 0,-1 0 0,1 0 1,1 0-1,-1 0 0,1 0 0,2 13 0,-2-19-124,1 1 0,-1-1-1,1 1 1,0-1-1,0 1 1,0-1 0,0 0-1,0 1 1,0-1 0,0 0-1,0 0 1,0 0 0,1 0-1,-1 0 1,0 0 0,1 0-1,1 1 1,30 12 183,-18-8-121,95 30-1770,-109-35 1082,2 0-111,5 2 255,3-10-7586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2:46.0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7 504,'-1'-6'8089,"-5"43"-6629,3 1-1,0 0 0,4 48 0,-1 23-152,-10 304 2071,10-319-2801,-2-82-2040,-16-23-10805,10 4 10127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2:46.7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39 816,'-5'-6'8560,"29"3"-7367,0 0-1,0 2 1,30 3-1,-7-1-223,10-1 27,96-3 809,-118-3-3117,-14-2-3796,-22-3-1027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2:47.1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56,'8'141'8432,"0"2"-4261,-5-91-7290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2:48.2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85 592,'0'0'1044,"-11"-11"6125,10 8-6962,1 1-1,0 0 1,1 0-1,-1 0 1,0-1-1,1 1 1,-1 0-1,1 0 1,-1 0-1,1 0 1,0 0-1,0 0 1,0 0-1,0 0 1,0 0-1,1 0 1,-1 1-1,1-1 1,-1 0-1,1 1 1,-1-1-1,1 1 1,0 0-1,0-1 0,3 0 1,-1-2-23,1 2 0,-1-1 0,1 0 0,0 1 0,0 0 0,0 0 1,0 1-1,0-1 0,1 1 0,9-1 0,-9 3-76,0-1 1,-1 0-1,1 1 1,0 0-1,-1 1 1,1-1-1,-1 1 0,0 0 1,0 0-1,0 1 1,0 0-1,9 6 1,-11-7-63,0 0 1,-1 0 0,0 1-1,0-1 1,1 1 0,-1 0-1,-1-1 1,1 1 0,0 0-1,-1 0 1,1 0 0,-1 0-1,0 0 1,0 1 0,0-1-1,-1 0 1,1 0-1,-1 1 1,1-1 0,-1 0-1,0 1 1,-1-1 0,1 0-1,-1 6 1,-4 7-101,-1 1 0,0-1 0,0 0 0,-2-1 0,0 0-1,-17 23 1,19-29-51,5-8 36,0 1 1,0-1-1,0 1 1,0 0 0,0-1-1,0 1 1,0 0 0,0 0-1,0 2 1,1-3 55,0-1 0,1 1 0,-1 0 0,0-1 0,0 1 0,1 0 0,-1-1 0,0 1 1,1-1-1,-1 1 0,1-1 0,-1 1 0,1-1 0,-1 1 0,1-1 0,-1 1 0,1-1 0,-1 0 0,1 1 0,0-1 0,-1 0 1,1 1-1,-1-1 0,1 0 0,0 0 0,-1 0 0,1 1 0,0-1 0,-1 0 0,2 0 0,15 4-162,0 2 0,0 0 0,-1 0 0,0 2 0,20 12 0,-29-15 136,0 0 0,0 0-1,0 1 1,0 0-1,-1 0 1,0 0 0,0 1-1,-1 0 1,0 0-1,0 1 1,-1 0 0,7 13-1,-10-17 73,0 1 0,1-1 1,-1 0-1,-1 0 0,1 1 0,-1-1 0,1 1 1,-2 6-1,1-9-4,0 0 0,-1 0 1,1 0-1,-1 0 0,1 0 1,-1 0-1,0 0 0,0 0 0,0 0 1,0 0-1,0-1 0,0 1 1,-1 0-1,1-1 0,0 1 1,-1-1-1,1 1 0,-1-1 1,-3 2-1,-3 2 34,-2-1 0,1 0 0,0-1 0,-1 0 0,0 0 0,1-1 0,-1 0 0,0-1 0,0 0 0,0 0 0,0-1 0,0 0-1,0-1 1,0-1 0,0 1 0,0-1 0,0-1 0,0 0 0,-9-4 0,3 1-649,13 6 260,-1-1-1,1 0 0,0 0 1,0-1-1,0 1 0,0 0 0,-3-3 1,1-1-3697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2:48.5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1 1044,'3'17'5051,"-5"78"2538,-9 47-2191,9-130-6281,0-1-1,0 1 0,-6 14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44.27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86 268,'7'-19,"1"2,1-1,0 1,2 1,0 0,0 0,2 1,0 0,0 2,1-1,1 1,1 1,-1 1,2 0,-1 1,29-12,-39 20,-1 0,1 0,0 0,0 1,0 0,0 0,0 0,0 1,0 0,0 0,0 0,0 1,0 0,0 0,8 3,-7-1,0 0,0 1,-1 0,0 0,1 0,-1 1,-1 0,1 0,-1 0,0 1,5 6,-1 1,-1 0,0 0,-2 1,1-1,-2 1,1 1,-2-1,0 1,-1 0,0 0,0 28,-4-21,0-1,-2 1,0 0,-2-1,-10 31,-47 100,37-96,9-19,-3 0,-1-2,-1 0,-31 37,36-52,-2-1,0 0,0-1,-2-2,0 0,-1 0,-40 20,56-33,0-1,-1-1,1 1,-1-1,1 0,-1 0,1-1,-1 1,0-1,1 0,-1-1,1 1,-1-1,1-1,-9-2,11 4,1-1,-1 0,1 0,0 0,0-1,-1 1,1 0,0-1,0 0,0 1,1-1,-1 0,0 0,1 0,-1 0,1 0,-1 0,1 0,0-1,0 1,0 0,0-1,1 1,-1-1,1 1,-1-1,1 1,0-1,0 1,0-1,0 0,0 1,1-1,-1 1,2-5,1-1,1 0,0 0,0 0,0 0,1 0,0 1,1 0,0 0,0 1,0-1,1 1,0 1,0-1,0 1,15-8,0 2,0 1,0 1,0 1,42-9,-55 15,1 1,-1 0,0 0,1 1,-1 0,1 1,-1 0,0 1,1 0,-1 0,0 1,0 0,0 1,15 8,-14-6,0 1,0 0,0 1,-1 0,0 0,0 1,-1 1,0-1,-1 1,12 21,-7-6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2:48.9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76 31 748,'-9'-8'1632,"4"3"-164,-1 0 1233,-5-2-1533,6 4 824,-4 1-332,-2 9-1540,0-2-624,11 3-108,-8 2-3564,8-5 2067,0 2 717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2:49.5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63 544,'0'-2'1089,"2"-1"-756,0 0 0,0 0 0,0 0 0,0 0 0,0 1 0,1-1 0,-1 1 0,1-1 0,-1 1-1,1 0 1,0 0 0,0 1 0,0-1 0,0 0 0,0 1 0,1 0 0,-1 0 0,5-1-1,10-4 703,1 2-1,20-2 0,-31 5-655,0 0 27,1 0 0,0 1 0,-1 0 0,1 0 0,0 1 0,-1 0 0,11 2 0,-17-2-323,0-1 1,0 1-1,0-1 0,-1 1 0,1 0 0,0 0 0,0 0 1,0 0-1,-1 0 0,1 0 0,0 0 0,-1 1 0,0-1 0,1 1 1,-1-1-1,0 1 0,1-1 0,-1 1 0,0 0 0,0 0 1,0-1-1,0 1 0,-1 0 0,1 0 0,-1 0 0,1 0 0,-1 0 1,1 0-1,-1 0 0,0 0 0,0 0 0,0 0 0,0 0 1,0 0-1,-1 0 0,0 2 0,-1 7 96,-1 0 1,-1 0-1,0-1 1,-1 1-1,-9 15 1,-35 49 201,31-49-261,12-18-102,1-1-5,-1 1 0,1 0 0,1 0 0,-7 14-1,11-21-10,-1 0 0,1 0 1,0 0-1,-1 0 0,1 0 0,0 0 0,0 0 0,0 0 0,0 0 0,-1 1 0,1-1 0,1 0 0,-1 0 0,0 0 0,0 0 0,0 0 0,1 0 1,-1 0-1,0 0 0,1 0 0,-1 0 0,1 0 0,-1 0 0,1 0 0,0 0 0,-1 0 0,1 0 0,0-1 0,-1 1 0,1 0 0,0 0 0,0-1 0,0 1 1,0 0-1,0-1 0,0 1 0,0-1 0,0 0 0,0 1 0,0-1 0,0 0 0,0 1 0,0-1 0,0 0 0,0 0 0,0 0 0,3 0 0,36 3 146,61-5 0,-29 0-47,-33-1-285,-3-1-1664,-13 6-2259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2:53.2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1 610 668,'14'25'3348,"19"42"1157,-31-61-3863,-2-5-541,0-1-1,0 1 1,0 0-1,1 0 1,-1 0-1,0-1 1,0 1-1,1 0 1,-1 0-1,0-1 1,1 1-1,-1 0 1,1-1-1,-1 1 1,1 0-1,-1-1 1,1 1 0,0 0-1,-1-1 1,1 1-1,0-1 1,-1 0-1,1 1 1,0-1-1,0 1 1,-1-1-1,1 0 1,0 0-1,0 1 1,0-1-1,-1 0 1,1 0 0,0 0-1,0 0 1,0 0-1,0 0 1,1 0-1,32-13 946,-1-1 0,52-30 0,64-49 499,-93 56-1072,604-411 2450,-617 418-3312,-3 3-2438,-16 7-5027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2:53.9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1 403 56,'14'-25'8034,"-14"25"-7975,0 0-1,0 0 1,0 0-1,0-1 1,0 1-1,0 0 1,0 0-1,0 0 1,0 0-1,0 0 1,0-1-1,0 1 1,0 0-1,0 0 1,1 0-1,-1 0 1,0 0-1,0 0 1,0 0-1,0-1 1,0 1-1,0 0 1,1 0-1,-1 0 1,0 0-1,0 0 1,0 0-1,0 0 1,1 0-1,-1 0 1,0 0-1,0 0 1,0 0-1,0 0 1,0 0-1,1 0 1,-1 0-1,0 0 1,0 0 0,0 0-1,0 0 1,1 0-1,-1 0 1,0 0-1,0 0 1,0 0-1,0 0 1,0 0-1,1 0 1,-1 1-1,0-1 1,0 0-1,0 0 1,0 0-1,0 0 1,0 0-1,1 1 1,42 130 4882,-43-130-4884,1 0 0,-1 0 0,1 0 1,0 0-1,0 0 0,0 0 0,0 0 0,0 0 1,0 0-1,0 0 0,0-1 0,0 1 0,0 0 1,0-1-1,0 1 0,0-1 0,1 1 0,-1-1 1,0 0-1,0 1 0,0-1 0,1 0 0,-1 0 1,0 0-1,1 0 0,-1 0 0,2 0 0,40-8 799,-35 7-768,61-17 575,78-32 1,65-36-78,-202 81-560,211-97 515,229-143 0,-434 237-97,-40 19-18175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2:54.7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0 426 676,'9'-2'5227,"-8"11"-4431,0 0 0,-1 0 0,-1 13-1,0-12-121,1 0 1,0 1-1,2 14 0,-1-18-150,-2-7-477,1 1 0,0 0 1,0-1-1,0 1 0,0 0 0,0-1 0,0 1 0,0 0 0,0-1 0,0 1 0,0 0 0,1-1 0,-1 1 0,0-1 0,0 1 0,1 0 0,-1-1 0,0 1 0,1-1 0,-1 1 0,0-1 0,1 1 0,-1-1 0,1 1 0,-1-1 0,1 1 1,-1-1-1,1 1 0,-1-1 0,1 0 0,0 0 0,-1 1 0,1-1 0,-1 0 0,1 0 0,0 1 0,-1-1 0,1 0 0,0 0 0,-1 0 0,1 0 0,0 0 0,-1 0 0,1 0 0,-1 0 0,1 0 0,0 0 0,-1-1 0,1 1 0,0 0 1,-1 0-1,1-1 0,-1 1 0,2-1 0,43-14 1034,-1-2 1,48-27 0,87-56 194,-45 24-669,239-108 768,-222 113-991,-109 52-921,13-5-3720,-53 22 4231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2:58.3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65 219 276,'0'0'950,"-12"-1"8298,-4-3-7296,17-2-1776,0 0 0,1 1 0,-1 0 0,1-1 0,1 1 0,-1 0-1,1 0 1,0 0 0,0 0 0,0 1 0,1-1 0,-1 1 0,8-7-1,2-4 68,-2 2-233,0 0 0,1 1 0,1 1 0,0 0 0,1 1 0,-1 0 0,31-15 0,-1 11-70,-41 13 58,1 1-1,0-1 1,-1 1-1,1 0 1,0 0-1,0 0 1,-1 0-1,1 0 1,0 1-1,-1-1 1,1 1-1,-1-1 0,1 1 1,2 2-1,9 5-11,-6-4 26,0 1 0,-1 0-1,12 10 1,-12-8 11,-1 0 1,0 0-1,-1 1 0,0-1 1,0 1-1,0 0 1,-1 1-1,-1-1 0,1 1 1,-1 0-1,-1 0 0,1 0 1,-1 0-1,-1 0 0,0 0 1,0 11-1,-1-1 20,-1 0 0,0 0 0,-1 0 0,-1 0 0,-1 0 0,-12 34 0,2-16-2,-2-1-1,-1-1 1,-1-1 0,-2 0-1,-2-2 1,-43 52 0,54-72-25,-1-1 0,0 0 0,-14 9-1,21-16 0,0-1 0,0 0 0,0 0 0,-1 0 0,1-1 0,0 0 0,-1 0-1,0 0 1,0-1 0,1 1 0,-9-1 0,10-1-16,0 0 0,0 0 0,0-1 0,0 1 0,0-1 0,1 0 0,-1 0 0,0-1 0,0 1 0,1-1 0,-1 0 0,1 0 0,-1 0 0,1 0 0,0 0 0,0-1 0,0 0 0,0 1 0,0-1 0,1 0 0,-1 0 0,1-1 0,0 1 0,0 0 0,0-1 0,0 0 0,1 1 0,-1-1 1,1 0-1,0 0 0,0 1 0,0-1 0,1 0 0,-1 0 0,1 0 0,0 0 0,0 0 0,1 0 0,-1 0 0,1 0 0,0 0 0,2-7 0,3-9-8,-2 9-30,-1 0 0,1 0 1,1 0-1,0 0 0,9-14 0,-13 24 37,0 0-1,0 1 1,0-1-1,0 0 0,0 1 1,1-1-1,-1 0 1,0 1-1,0-1 0,1 1 1,-1 0-1,0-1 1,0 1-1,1 0 0,-1 0 1,0 0-1,1 0 0,-1 0 1,0 0-1,1 0 1,-1 1-1,0-1 0,0 0 1,1 1-1,1 0 1,1 0 0,0 1 1,0-1-1,0 1 1,-1 0-1,1 0 1,5 5-1,20 18 21,40 40 241,-60-57-187,1 0-1,-1 0 1,1 0 0,1-1-1,-1-1 1,1 0-1,1 0 1,-1-1 0,18 5-1,-12-4-480,12 3 428,-20-8-3720,0 0-3532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2:58.9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0 132,'0'0'5198,"2"3"-4277,0 2-449,1 0 0,-1 1 0,0-1 0,0 0 0,-1 1 0,1-1 0,-1 1 0,0 10 0,-1 54 2163,1-8-1132,-2 16-126,1-72-1932,0 0 0,0 0 0,-1-1 0,1 1 0,-3 6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2:59.3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 13 32,'-11'-12'6757,"-9"22"-6977,15-8-408,2 6-2729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3:00.1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1 64,'-8'9'5724,"19"-7"-2456,2 0-3228,27 0 2757,71-3 0,-43-1-2105,-53 3-939,7 1-4317,-6 0-646,-14-2 3285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3:00.6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75 1 236,'0'0'5924,"-2"3"-5235,-9 24 1221,-24 38 1,19-38-1282,15-25-588,0 0 0,0 0 1,-1 0-1,1 0 0,1 0 0,-1 1 0,0-1 1,0 0-1,1 0 0,-1 1 0,1-1 1,0 1-1,0-1 0,0 0 0,0 1 0,0-1 1,0 0-1,1 1 0,-1-1 0,1 0 0,0 1 1,-1-1-1,1 0 0,0 0 0,0 1 0,1-1 1,-1 0-1,0 0 0,1-1 0,-1 1 1,1 0-1,0 0 0,-1-1 0,1 1 0,0-1 1,3 2-1,5 3 29,0 0 0,1-1 1,0-1-1,0 1 0,0-2 1,14 3-1,-13-3-67,70 21-247,-50-18-2847,-26-6-849,1-2 3180,-5 2 145,0-1-1062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44.67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0,'6'6,"2"8,6 1,0 4,-2 5,-3-1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3:01.0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6 888,'-1'-5'7221,"-7"63"-4971,2 1-1,3 64 1,-1 16-632,-10 298 3028,13-426-2522,-2-3-7827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3:02.0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31 276,'0'0'4368,"5"0"-3557,151-7 5172,-34 2-3830,-119 5-2286,-1 0 1,1 0 0,0-1-1,0 1 1,0-1 0,0 1-1,-1-1 1,1 0-1,4-2 1,7-9-7389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3:02.4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1 708,'0'0'937,"-2"1"18,1-1-854,0 1 0,1-1 0,-1 1 0,0-1 0,1 1-1,-1-1 1,1 1 0,-1-1 0,0 1 0,1 0 0,-1-1 0,1 1 0,0 0-1,-1-1 1,1 1 0,0 0 0,-1 0 0,1-1 0,0 1 0,-1 1-1,3 21 2243,4 78 2818,5 9-2200,-3-28-2920,-8-57-1320,-1-2-1223,4-11-3893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3:03.2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 46 304,'-1'-1'432,"0"0"-1,1 0 1,-1 0 0,0 0 0,0 0-1,1 0 1,-1 0 0,1 0-1,-1 0 1,1 0 0,-1-1 0,1 1-1,0 0 1,0 0 0,-1-3-1,2 3-302,0 0-1,-1 0 0,1 0 0,0 0 0,-1 0 0,1 0 0,0 0 1,0 1-1,0-1 0,0 0 0,0 0 0,0 1 0,0-1 0,0 0 1,0 1-1,0-1 0,0 1 0,0 0 0,3-1 0,3-2 242,1 1-1,-1 0 0,1 1 0,0 0 1,0 0-1,0 1 0,0 0 1,0 0-1,-1 0 0,16 4 0,-17-3-187,-1 1 0,1-1 0,0 1 0,-1 0 0,1 1 0,-1-1 0,0 1 0,0 0 0,0 1-1,0-1 1,0 1 0,-1 0 0,1 0 0,-1 0 0,3 5 0,-5-6-119,-1-1-1,0 0 1,0 1 0,0-1 0,0 1 0,0-1 0,-1 1-1,1 0 1,-1-1 0,1 1 0,-1 0 0,0-1-1,0 1 1,0 0 0,-1-1 0,1 1 0,-1 0 0,1-1-1,-1 1 1,0 0 0,-2 4 0,-3 5-23,-1 0 1,0-1 0,-10 14 0,-3 5-505,14-26 342,7-4-552,4-2 664,-1 1 1,1 0-1,-1 0 1,1 1 0,0-1-1,-1 1 1,1 0 0,0 0-1,-1 0 1,1 1-1,0 0 1,-1 0 0,1 0-1,4 2 1,4 3 6,-1 0 0,0 0 0,-1 1-1,0 1 1,0 0 0,16 15 0,-20-16 83,0 0 0,0 1-1,-1 0 1,0 0 0,0 0-1,-1 1 1,0 0 0,-1 0 0,6 14-1,-9-18 28,0-1-1,0 1 1,0 0-1,0 0 1,-1-1 0,0 1-1,0 0 1,0-1-1,-1 1 1,1 0-1,-1 0 1,0-1-1,-1 1 1,1-1 0,-1 1-1,0-1 1,0 0-1,0 0 1,-5 7-1,3-6 42,-1 0-1,1 0 1,-1 0-1,0 0 1,0-1 0,-1 0-1,0 0 1,1 0-1,-1-1 1,0 0-1,-1 0 1,-11 4-1,5-3-104,1-1-1,-1 0 1,1-1-1,-1 0 1,0-1-1,0 0 1,0-1-1,0 0 1,0-1-1,1-1 1,-1 0-1,0-1 1,1 0-1,-1-1 1,-22-10-1,21 6-1445,0 0 0,0-1 0,-18-15 0,31 22 687,-1 1-1,1-1 1,0 1 0,0-1-1,0 0 1,0 0 0,0 1 0,0-1-1,1 0 1,-2-3 0,1 0-1259,0-1-514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3:03.8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238 12 356,'0'-11'8243,"-8"20"-2945,4-3-6324,-17 21 1944,2 1 0,1 1-1,1 1 1,-13 33 0,20-42-575,-11 23 362,3 1 0,1 0 0,2 1 0,-15 90 0,26-107-471,1-1 1,1 1-1,2 0 0,1 0 0,1-1 0,1 1 1,2-1-1,1 1 0,14 40 0,-11-49-178,1 0 0,1-1 0,1 0 0,1-1 1,0 0-1,1-1 0,1 0 0,29 24 0,-40-38-241,-1 0 0,1 0 0,-1 0 0,1-1 0,0 1 0,0-1 0,0 0 0,9 2 0,9-2-3713,0-10-6269,-12 3 7134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3:04.4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6 864,'0'0'10072,"7"-1"-9217,135-3 6077,-116 4-5835,-23 0-842,11 1-45,8 3-2723,-20-4 1399,7 0-4701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3:04.9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0 428,'1'1'13126,"5"13"-12601,-5-3 46,1-1 0,-2 1 0,1-1 0,-1 0 0,-1 1 0,0-1 0,-3 13 0,-1 19 571,-20 171 2624,8-81-2803,9-95-4842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3:05.3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0 244,'0'0'1285,"0"3"14,1 6-751,0-1 0,1 0 0,1 0 1,-1 0-1,1 0 0,1-1 0,-1 1 0,8 9 0,3 12 640,-12-26-1090,127 304 7633,-117-271-6947,-2 1 0,-1 0 0,-2 0 0,-2 1 0,-1-1 0,-3 69 0,-4-76-397,-1-2 1,-2 1-1,-1 0 1,-1-1-1,-1-1 0,-18 36 1,12-31-795,-2-2 0,-33 47 0,26-48-1673,9-17-756,0-7-4205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3:09.9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2596 160,'0'0'1729,"3"29"9200,-3-28-10314,7 7 25,19-1-167,-14-4-345,1 0 1,-1 0 0,0-2-1,15 2 1,14-4 8,0-2 0,47-9 0,-22-1-74,-1-3 0,-1-2 0,99-44 0,-116 40 82,-1-1-1,50-35 1,-75 44-81,-1-2 0,0-1 0,-1 0 0,-1-1 0,-1-1 0,20-28 0,-12 11-148,-3-1 0,-1-1 0,-1-1 0,-2-1 0,-2-1 0,-2 0 0,-2 0 0,12-74 0,-2-26-11,5-224 0,-40-20 218,1 113 161,10 213-211,0 26-9,4-41 0,0 52-65,1 0-1,1 1 1,2-1-1,0 1 1,1 0 0,19-39-1,-19 47-4,1 1 0,0 1 0,1-1 0,1 1 0,0 1 0,0 0 0,1 0 0,0 1 0,1 0 0,15-8 0,-8 7-4,0 1 0,0 0 0,0 2 0,1 0 0,1 1 0,28-4-1,2 5-12,1 2 0,-1 2-1,0 3 1,58 9-1,-43-5-1,-27 2 11,-29-6-14,0 1 0,0-2 0,0 1 0,17-1 0,14 5 9,-38-7 133,-2 0-91,5-2-13,-6 2-10,0 0 1,0 1 0,-1-1-1,1 0 1,0 0-1,0 0 1,-1 1-1,1-1 1,0 0-1,-1 0 1,1 1 0,-1-1-1,1 0 1,-1 1-1,1-1 1,-1 0-1,1 1 1,-1-1 0,0 1-1,1-1 1,-2 0-1,-15-14 2,-11-5 31,-2 1-1,0 1 1,-1 1 0,-57-21 0,63 28 59,-24-14 0,48 23-95,7 2-94,13 5 92,-1-1-1,1 2 1,-1 1-1,0 0 1,22 15-1,-10-5 12,-1 2 0,33 31-1,-55-45 3,-1 0-1,-1 1 1,1 0-1,-1-1 0,-1 2 1,8 12-1,-10-16 9,0 1 0,0 0 0,-1-1-1,1 1 1,-1 0 0,0 0 0,0 0 0,0 0 0,-1 0 0,0 0 0,0 0 0,-1 7 0,-1-3 30,-1 0 1,1-1 0,-2 1 0,1-1-1,-1 0 1,0 0 0,-1 0 0,0-1-1,0 0 1,-9 10 0,-4 1 90,0-1 0,-31 22 1,17-15-1101,25-18 853,6-5-528,1 0 1,-1 0-1,0 0 1,1-1-1,-1 1 0,0 0 1,1 0-1,-1 0 0,1 0 1,-1 0-1,1 0 0,0 0 1,0 0-1,-1 0 0,1 1 1,0 0-1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3:12.1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11 185 728,'0'0'2291,"0"-3"-1596,2-1-428,-1 0-1,0 0 1,1 0-1,0 0 1,0 1 0,0-1-1,0 0 1,1 1-1,-1 0 1,1 0-1,0 0 1,4-4-1,47-36 1806,-29 24-1259,-7 5-110,26-15 0,-37 25-566,0 0 1,1 0-1,-1 1 1,1 0 0,0 0-1,-1 1 1,12-2-1,-14 4-99,0 0 0,-1 0 0,1 1 0,0-1 0,0 1 0,-1 0 0,1 0 0,-1 1 0,1-1-1,-1 1 1,1 0 0,-1 0 0,0 0 0,0 1 0,0 0 0,0 0 0,-1 0 0,1 0 0,-1 0-1,0 1 1,0-1 0,0 1 0,0 0 0,0 0 0,-1 0 0,3 7 0,1 0 8,-1 1 0,0 1 0,-1-1 0,-1 0-1,0 1 1,-1 0 0,0-1 0,0 22 0,-3-14-7,0 0 0,-2 1 0,0-1-1,-2-1 1,0 1 0,-1-1 0,-1 0-1,0 0 1,-11 18 0,4-13-5,0 0 1,-2-1 0,-1-1-1,0-1 1,-2 0-1,-21 19 1,31-32-19,0-1 0,0 0 1,-1 0-1,0 0 1,0-2-1,-1 1 0,0-1 1,0-1-1,0 0 1,0 0-1,-15 2 0,23-6-16,1 0 0,0 1-1,0-1 1,0 0-1,-1-1 1,1 1-1,0 0 1,0-1 0,0 1-1,0-1 1,-1 0-1,1 1 1,0-1-1,0 0 1,0 0 0,1 0-1,-1-1 1,0 1-1,0 0 1,1-1 0,-4-2-1,3 1-1,0-1 1,1 1-1,-1 0 0,0-1 0,1 1 1,0-1-1,0 1 0,0-1 1,0 0-1,0 1 0,1-8 0,-1 0-2,2 0 0,-1 0 0,2 1-1,-1-1 1,2 0 0,-1 1 0,9-21-1,-9 26 7,1 0-1,0-1 0,0 1 0,1 0 0,-1 1 1,1-1-1,0 1 0,1-1 0,-1 1 0,1 0 0,-1 1 1,1-1-1,0 1 0,1 0 0,-1 0 0,0 1 1,1 0-1,0 0 0,-1 0 0,1 0 0,0 1 1,0 0-1,0 0 0,0 1 0,0-1 0,0 1 1,0 1-1,0-1 0,0 1 0,0 0 0,-1 0 1,9 3-1,13 6 118,0 1 1,0 1-1,-1 1 1,-1 2-1,37 26 1,-14-8 29,-37-26-513,-1 1 0,13 14-1,-6-5-3708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4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0 218,'0'-6,"6"-8,7-1,9 1,11-2,6 1,3 3,0 5,-2-4,-1 0,-1-3,-2 0,-1-3,1 1,-8-2,-7 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3:12.5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0 484,'2'3'1115,"0"0"-545,-1 1 0,0-1 0,1 1-1,-1 0 1,0-1 0,-1 1 0,1 0-1,-1 0 1,1 6 0,-3 45 2556,1-23-1751,1-23-1164,-2 59 1248,-7-27-4560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3:12.8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 25 996,'-5'-7'1440,"-1"-1"-116,1 3 949,-4 0-445,-2 5 8,0 8-1640,5 2-608,6-3-184,-2-2-2428,4 5-289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3:14.1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28 156,'14'0'2888,"61"-10"2887,53 4 615,-98 4-5623,-21 2-1057,7-1-2694,-1-4-4390,-8 1 5462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3:14.6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 6 324,'15'-5'11904,"-15"7"-11788,0 0-1,0 0 0,0 1 0,0-1 0,0 0 1,0 0-1,-1 1 0,1-1 0,-1 0 0,0 0 1,0 0-1,1 0 0,-1 0 0,-2 3 0,-22 32 724,19-30-726,1 0 1,0 0-1,1 0 1,0 0-1,-3 9 0,5-13-81,1 1 0,0-1 0,0 1 0,1-1 0,-1 1 0,1 0-1,0-1 1,0 1 0,0 0 0,0-1 0,0 1 0,2 5 0,-1-6-16,1-1 0,-1 1 0,1-1 0,-1 1 0,1-1 1,0 1-1,0-1 0,0 0 0,0 0 0,0 0 1,0 0-1,1 0 0,-1-1 0,1 1 0,-1-1 1,4 2-1,8 3 30,0-1 1,1 0 0,22 4-1,4 1-44,30 5-3666,-50-18-5653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3:15.0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125 2 376,'-5'-1'8998,"5"0"-8859,-5 20 3204,-3 40-2902,7-44 831,-11 89 893,-34 245 1807,21-165-2292,17-119-1092,4-42-136,0 0-1556,3-9-10040,0-18 7341,-3-19 1156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3:16.9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84 1 100,'0'0'15237,"-2"3"-15123,-6 18 526,-10 37 0,7-21-401,-14 57 442,12-44 19,12-49-629,0 1 18,0 0 0,0 1-1,1-1 1,-1 0 0,1 1 0,-1-1 0,1 0 0,0 1 0,-1-1 0,2 4 0,-1-5 53,19 2 304,-13-3-388,1 0-1,-1 0 1,1 1-1,12 2 1,-2 0-3,27 2 87,0 1-1,47 15 1,12 2 623,-76-19-397,-14-2-77,0 0-1,0 0 0,0 2 1,12 4-1,5-3 379,-14-3-377,-14-1-292,7 0-1838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3:18.8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26 524,'-22'-8'9931,"34"9"-4954,29 0-3625,170-16 3691,-145 11-5187,-57 6-497,-3 0-3634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3:20.3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60 113 824,'7'-14'3312,"16"0"-1102,1 0 0,37-15 0,-42 21-1634,1 0-1,0 2 0,1 1 1,-1 0-1,1 1 1,39-1-1,-57 5-501,0 0 0,0 0 0,1 0 0,-1 0 0,0 1 0,0-1 0,0 1 0,0 0 0,0 0 0,0 0 0,0 1 0,0-1 0,-1 0 0,1 1 0,0 0 0,-1 0 0,1 0 0,-1 0 0,0 0 0,0 0 0,0 1 0,0-1 0,0 1 0,0-1 0,0 1 0,-1 0 1,0 0-1,1 0 0,-1 0 0,1 5 0,-1-2 14,0 1 1,0-1 0,0 1-1,-1 0 1,0 0 0,-1-1-1,1 1 1,-1 0 0,-1-1 0,1 1-1,-1-1 1,0 1 0,-5 8-1,0 1 14,-1-1 0,0 0-1,-1 0 1,-1-1 0,-1 0-1,0-1 1,0 0 0,-1-1-1,-19 15 1,26-22-58,4-4-39,0 0 0,0 0 1,0 0-1,0 0 0,0-1 0,0 1 0,0 0 0,0-1 0,0 1 0,-1-1 0,1 1 0,0-1 0,0 0 0,0 1 0,-1-1 0,1 0 0,-2 0 0,1 0-15,2 0-40,0 0 44,-1 0 0,1 0 0,0-1 0,-1 1 0,1 0 0,0 0 0,-1-1 0,1 1 0,0 0 0,-1-1 0,1 1 0,0 0 0,0-1 0,-1 1 0,1-1 0,0 1 0,0 0 0,0-1 0,0 1 0,0-1 0,0 1 0,-1 0 0,1-1 0,0 1 0,0-1 0,0 1 0,0-1 0,0 1 0,1 0 0,-1-2 0,18-12-74,-11 13 9,-1 0 1,0 1-1,1 0 0,-1 0 0,1 0 0,-1 1 0,8 2 0,-4-1-10,-1 2 1,1 0-1,-1 0 0,0 0 0,0 1 0,0 1 1,-1-1-1,1 2 0,-1-1 0,-1 1 1,1 0-1,-1 0 0,-1 1 0,1 0 1,7 13-1,-11-16 100,0 0 0,0 1 0,0 0-1,-1-1 1,1 1 0,-1 0 0,-1 0 0,1 0 0,-1 0 0,0 1 0,-1-1-1,1 0 1,-1 1 0,0-1 0,-1 0 0,0 0 0,0 1 0,0-1 0,0 0-1,-1 0 1,-5 11 0,3-9 96,0 1 1,-1-1-1,0 1 0,0-2 0,-1 1 0,0 0 1,-1-1-1,1-1 0,-1 1 0,-1-1 0,1 0 1,-1 0-1,-14 7 0,6-6-61,-1-1-1,0 0 1,0-2-1,0 0 1,-1 0 0,1-2-1,-1 0 1,0-1-1,0-1 1,0-1-1,1 0 1,-1-1 0,0-1-1,1-1 1,-1 0-1,-27-12 1,-1 3-4477,21 7-4395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3:22.3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 64 612,'-25'-6'13605,"143"-10"-10326,57-10 416,-96 14-2305,-77 12-1604,14-2 284,-6 0-2872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3:23.0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1 728,'0'0'10881,"5"1"-10168,77 7 2666,157-4 1,-143-5-566,-95 1-2789,0 0 0,0 0 0,0 0 0,0 1 1,-1-1-1,1 0 0,0 0 0,0 0 0,0 1 0,0-1 1,0 0-1,0 1 0,0-1 0,-1 1 0,1-1 0,0 1 1,0-1-1,-1 1 0,1 0 0,0-1 0,-1 1 0,1 0 1,0 0-1,-1-1 0,1 1 0,-1 0 0,0 0 0,1 0 1,-1 0-1,1 0 0,-1-1 0,0 1 0,0 0 0,0 0 1,0 0-1,1 0 0,-1 0 0,0 0 0,-1 1 1,1 5 80,-1-1 0,0 1 0,0-1 0,-4 10 0,3-9 9,-78 269 1603,33-83-1195,35-137-367,6-29-17,-12 40-1,1 0-32,14-61-3527,-1-30-11366,5 13 11872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45.33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214 0,'-6'10,"0"-1,-1 0,-1 0,1-1,-1 1,-15 10,-11 12,11-8,-32 36,50-54,1 0,0 1,0 0,1 0,0 0,0 0,0 0,-3 13,6-17,-1 1,1-1,0 1,0-1,0 1,0 0,0-1,0 1,1-1,-1 1,1-1,0 1,0-1,0 0,0 1,0-1,0 0,3 4,-1-3,1 1,-1-1,1 0,-1 0,1-1,0 1,0-1,0 0,8 3,3 0,0 0,1-2,-1 0,1 0,18 0,39-2,-41-2,-1 2,58 9,-69-5,1 0,-1 1,-1 1,1 1,-1 1,33 20,-46-25,0 1,0 0,0 0,0 1,-1 0,0 0,0 0,-1 0,6 10,-8-10,0-1,0 0,0 1,-1-1,1 1,-1 0,-1-1,1 1,-1 0,0-1,0 1,-1 0,0-1,-2 8,1-5,-1 0,0 0,0-1,-1 0,0 1,0-2,0 1,-12 12,12-14,0-1,0 0,0 0,-1 0,0-1,0 0,0 0,0 0,0 0,0-1,-1 0,1 0,-7 2,-21-2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3:24.8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50 172,'0'0'15719,"5"-1"-15166,28-7 791,0 1 1,43-2-1,-19 2-468,55-10-896,-102 16-793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3:25.2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1 772,'0'0'1102,"-1"2"-14,0 1-656,0-1 0,0 0 0,0 1 1,1-1-1,-1 1 0,1 0 0,-1-1 1,1 1-1,0-1 0,0 1 0,1 3 1,7 36 2610,-1-1-1024,-9 131 1683,-2-56-1912,3-98-2321,0-14 232,0 1 1,1-1-1,0 1 0,0-1 0,0 1 0,1 0 0,0-1 1,-1 1-1,3 4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3:26.7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63 315 644,'-1'-2'312,"0"0"0,1 0 0,-1 0 0,0 0 0,1 0 0,0-1 0,-1 1 0,1 0 0,0 0 0,0 0 0,0-1-1,1 1 1,-1 0 0,0 0 0,1 0 0,0 0 0,-1-1 0,1 1 0,0 0 0,0 0 0,0 0 0,0 1 0,3-4 0,3-5 431,1 0 1,0 1-1,10-9 1,-8 8-115,19-15 652,0 1 0,60-35 0,-72 48-965,64-39 1156,-67 43-1108,-1 0 0,1 1 0,0 1 0,17-5-1,-29 10-315,1 0-1,0 0 1,-1 0 0,1 0-1,0 0 1,-1 0-1,1 1 1,0-1-1,-1 1 1,1 0-1,-1 0 1,1 0-1,-1 0 1,0 0-1,1 0 1,-1 1-1,0-1 1,0 1-1,0-1 1,0 1-1,0 0 1,3 3-1,0 1 68,0 0-1,-1 1 0,0-1 0,0 1 0,0 0 0,3 8 1,-3-1-13,0 0 1,0 0 0,-1 0 0,-1 1 0,-1-1 0,0 1 0,-1-1 0,0 1 0,-1-1-1,-1 1 1,0-1 0,-1 0 0,0 0 0,-2 0 0,1 0 0,-8 15 0,-8 11 137,-2 0 0,-1-1 0,-53 67 0,57-83-161,0 0 0,-2-2 0,-31 27 0,41-40-77,0 1 0,0-2 1,-1 1-1,1-2 0,-2 0 0,1 0 0,-1-1 0,0 0 0,-23 4 1,31-8-24,1-1 1,-1 0 0,0 0-1,0 0 1,1-1 0,-1 0-1,0 0 1,1 0 0,-1 0-1,1-1 1,0 1 0,-1-1-1,1 0 1,0-1 0,0 1-1,0-1 1,0 1 0,0-1-1,1-1 1,0 1 0,-1 0-1,1-1 1,0 1 0,0-1-1,1 0 1,-3-5 0,1 3-17,1-1 1,0 0-1,0 0 1,0 0-1,1 0 1,0 0-1,0 0 1,1-1-1,0 1 1,0-1-1,1 1 1,0-1-1,0 1 1,1-1-1,3-13 1,-3 18 27,0 0 0,0-1 0,1 1-1,-1 0 1,1 0 0,0 0 0,0 0 0,0 1 0,0-1 0,1 0 0,-1 1 0,1 0 0,0-1 0,-1 1 0,1 0 0,0 0-1,0 1 1,0-1 0,0 1 0,1-1 0,-1 1 0,0 0 0,1 0 0,-1 0 0,0 1 0,1-1 0,6 1 0,7 0 40,0 0 1,0 1 0,0 1 0,21 5-1,-34-6-8,24 6 264,-1 1-1,29 12 1,27 9 581,-70-24-751,0 0 0,0 1 0,-1 1 0,1 0 0,-2 0 0,1 2 0,17 15 0,-24-19-1029,0 1 1,0 0-1,-1 1 1,0-1-1,5 10 1,-5-9-1959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3:27.2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84 6 668,'-8'-6'8422,"8"33"-6370,-1 0 0,-2 0 0,0-1-1,-11 39 1,6-27-922,-33 166 2657,36-190-4936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3:27.6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92 6 308,'-2'-1'430,"0"0"-1,0 0 1,0 1-1,0-1 1,1 1-1,-1-1 1,0 1 0,0 0-1,0-1 1,0 1-1,0 0 1,0 0-1,0 1 1,0-1-1,0 0 1,0 1 0,0-1-1,0 1 1,1-1-1,-1 1 1,0 0-1,-3 2 1,-2 1 1208,0 1-1,0 0 1,-11 11 0,13-12-548,4-3-978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3:32.4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111 641 540,'0'2'12007,"0"16"-11633,1 10 986,-4 34 1,0-1-457,-25 355 2314,11-238-2392,12-113-546,-28 549 2329,30-565-2317,2-33-128,0 0 1,1-1 0,2 21 0,-1-34-153,-1-1 0,0 1 0,1 0-1,-1-1 1,1 1 0,-1-1 0,1 1 0,0-1 0,-1 1 0,1-1 0,0 1 0,0-1 0,0 0 0,0 1 0,1-1 0,-1 0 0,0 0 0,0 0 0,1 0 0,-1 0 0,0 0 0,1 0 0,-1-1 0,1 1 0,2 0 0,3 1 17,0-1 0,0 0 0,0 0 0,0-1-1,8-1 1,8 2 31,125-2 155,-55 0-134,232-7 66,300-13 28,-293 16-133,287-7 0,-407 5-11,389-8 138,16 19 161,-391-2-168,-124-3-69,261-17 406,-136-8 132,-222 25-615,207-9 582,-210 10-554,24 0 157,-24 0-136,34-5 1015,-22 3-675,-13 2-388,0 0 0,0 0 0,-1 0 0,1 0 0,0 0 0,0 0 0,0 0 0,0 0 1,0-1-1,-1 1 0,1 0 0,0-1 0,0 1 0,0 0 0,-1-1 0,3 0 0,-3 0 18,39-9 511,-35 8-526,0 0 0,-1 0 0,1 0 0,-1 0-1,1-1 1,-1 1 0,4-4 0,24-30 20,-28 31-32,0 0 1,0 0-1,-1 0 1,0-1-1,0 1 1,-1-1 0,1 1-1,-1-1 1,0-9-1,-2-54-12,0 27-5,17-558-214,-7 379-193,-9 46 18,-14-125-590,14 212 563,3 0 0,15-92 0,-7 96 34,-11 72 359,1-9-15,0 20 41,-1-1 0,1 0 0,-1 1 0,0-1 0,0 0 0,0 1 0,0-1 0,0 0 0,0 1 0,0-1 0,-1 1 0,1-1 0,0 0 0,-1 1 0,0-1 0,1 1 0,-1-1 0,0 1 0,0-1 0,1 1 0,-1 0 0,0-1 0,0 1 0,-1 0 0,1 0 0,-2-2 0,-2 0-7,1 1 1,0 0 0,-1 0 0,0 0 0,1 0 0,-1 1 0,-6-1 0,-40-8-27,-1 2-1,-1 3 1,-60 1-1,-80-3 43,21 4 42,-260 12 144,113 19-128,144-15-42,-124-7 55,180-7-60,-194-14-46,201 5 36,-100-7-21,90 7 14,-80-5-11,65 11-44,41 3 71,52 0-33,-46 6 1,-11 1 26,19-5-15,-88 14 1,35-4-91,23-4 2,-20 6-33,-88 12 19,78-8 63,89-13 48,37-4 1,-29 6-1,27-3-11,1-1 0,-30-1 0,2 0-7,7 2-9,-30 4 19,57-5 6,0-1-1,-20-1 0,-18 2 19,19 1-16,27-3 7,1 0-15,-5 0-9,-20 0 32,24 0 2,2 1-35,-1 1 12,0-1-1,1 0 0,0 1 1,-1-1-1,1 1 0,0-1 1,-1 1-1,1 0 0,-1 1 0,-42 313 1229,42-305-1206,-24 287 295,27-272-1195,0 19-114,-4-25-2873,-5-3-4426,2-10 3495,-1-4 1457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07.2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419 80 432,'2'-3'483,"-1"0"0,1 0-1,-1 0 1,0-1 0,0 1 0,0 0 0,0-1-1,0 1 1,-1 0 0,0-1 0,1 1 0,-1-1-1,-1-3 1,1 1-76,0 5 4,0-1-61,0 0-1,-1 0 1,1 0 0,-1 0 0,1 0 0,-1 1 0,0-1 0,1 0-1,-1 0 1,-2-2 0,-4 5-268,0 0-1,-1 1 1,1-1-1,0 1 1,0 1-1,0 0 0,1 0 1,-1 0-1,1 0 1,-12 9-1,-6 6 57,-28 25 0,26-17-103,2 1 0,1 1 1,1 1-1,-27 49 0,35-53-17,0 2-1,2 0 1,-17 55-1,-11 91-5,38-160-11,0 0 0,1 1 0,0-1-1,1 1 1,1-1 0,0 0 0,0 1 0,2-1 0,3 14 0,3 0 7,1-1 0,1-1 0,20 34 0,-27-52-3,1 1 0,0-1 0,1 1 0,0-1 0,0-1 0,0 1 0,1-1 0,0 0 0,0-1 0,0 0-1,1 0 1,0 0 0,0-1 0,0 0 0,1-1 0,-1 0 0,12 3 0,8 0-53,0-2-1,0 0 0,0-2 1,56-3-1,-65 0 28,-1-2-1,1 0 1,-1-2-1,0 0 1,0 0-1,-1-2 1,1 0-1,23-15 1,-28 14 19,0-1 1,-1-1 0,0 0 0,-1-1-1,0 0 1,0-1 0,-1 0 0,-1-1-1,0 0 1,7-16 0,-4 6 93,-1-1 1,-1 0-1,-1-1 1,-2 0-1,6-32 1,-10 38 40,-1 0 0,-1 0 0,-1 0 0,-2-23 0,-16-75 662,14 97-618,0 0 1,-2 1-1,-1-1 1,0 1-1,-1 1 0,-1-1 1,-1 1-1,-1 1 1,0 0-1,-1 0 0,-23-23 1,13 18 55,-1 1 0,-37-25 1,47 37-552,0 0 0,-1 1-1,0 1 1,-1 0 0,1 1 0,-24-6 0,4 5-9617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07.9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1 476,'0'0'4512,"3"2"-3853,45 29 2182,62 52 1,-80-59-2318,164 127 1901,-95-71-1322,-84-71-2071,-15-9 919,0 0 0,0 0 0,0 0 0,1 0 0,-1 0 0,0 0 0,0 0 0,0 0 0,0 0 0,1 0 0,-1 0 0,0 0 0,0 0 0,0 0-1,0 0 1,1-1 0,-1 1 0,0 0 0,0 0 0,0 0 0,0 0 0,0 0 0,0 0 0,0-1 0,1 1 0,-1 0 0,0 0 0,0 0 0,0 0 0,0-1 0,0 1 0,0 0 0,0 0 0,0 0 0,0 0 0,0-1 0,0 1 0,0 0 0,0 0 0,0 0-1,0-1 1,0 1 0,-1-3-889,1 0-1,-1 0 1,0 0-1,0-1 0,0 1 1,0 1-1,-3-5 0,1-1-785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08.8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0 532,'0'0'5254,"2"4"-4678,9 23 697,-2 1 1,0 1-1,5 36 0,-1-5-432,12 25 170,-25-85-1004,0 1 0,0-1 1,1 0-1,-1 1 1,0-1-1,1 0 1,-1 1-1,0-1 1,1 0-1,-1 1 0,0-1 1,1 0-1,-1 0 1,1 1-1,-1-1 1,0 0-1,1 0 1,-1 0-1,1 0 0,-1 0 1,1 1-1,-1-1 1,1 0-1,-1 0 1,1 0-1,-1 0 1,1 0-1,-1 0 0,0-1 1,1 1-1,-1 0 1,1 0-1,-1 0 1,1 0-1,-1 0 1,0-1-1,1 1 0,-1 0 1,1 0-1,-1-1 1,14-7 66,-10 4-59,1 0 0,-1 0 0,0-1 0,0 0 0,-1 1 0,1-1 0,-1-1 0,0 1 0,0 0 1,-1-1-1,0 0 0,4-11 0,-2 4 44,5-13 29,1 0 256,0 0-1,15-27 0,-18 41-318,-2 3 9,0 20-43,-3 6 62,0-1 0,0 19-1,1 8 25,0-22-646,0-1-1,1 0 0,10 28 1,-13-46-166,10-20-8612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09.5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134 63 624,'30'-16'5786,"-29"15"-5428,0 0-209,-1 0 0,1 1 0,0-1 0,-1 0 0,1 0-1,-1 0 1,1 0 0,-1 1 0,0-1 0,1 0 0,-1 0 0,0 0 0,0 0 0,1 0 0,-1 0-1,0 0 1,0 0 0,0 0 0,0 0 0,0 0 0,-1 0 0,1 0 0,0 0 0,0 0 0,0 0 0,-1 0-1,1 0 1,-1 1 0,1-1 0,-1 0 0,1 0 0,-1 0 0,1 0 0,-1 1 0,0-1 0,1 0 0,-1 1-1,0-1 1,0 0 0,0 0 0,-2 0-75,0-1-1,-1 1 1,1 0-1,0 0 0,-1 0 1,1 0-1,0 1 1,-1-1-1,1 1 1,-1 0-1,1 0 1,0 0-1,-1 0 0,1 1 1,-1-1-1,1 1 1,0 0-1,-1 0 1,1 0-1,0 1 1,0-1-1,0 1 0,-4 2 1,2 0-57,0-1 1,0 1-1,0-1 1,1 2-1,0-1 1,0 0-1,0 1 1,0 0-1,0 0 1,1 0-1,0 0 1,-4 9-1,3-1-6,-1 0 0,2 0 0,-4 23 0,6-31-8,1 1 0,0-1-1,0 0 1,0 1 0,1-1 0,0 0 0,0 1 0,0-1 0,0 0-1,1 0 1,0 0 0,3 6 0,-5-10-2,1-1 0,-1 1 0,1 0 0,0 0 0,-1-1 0,1 1 0,0 0 0,-1-1 0,1 1 0,0-1 1,0 1-1,0-1 0,-1 1 0,1-1 0,0 0 0,0 1 0,0-1 0,0 0 0,0 0 0,0 1 0,0-1 0,0 0 0,0 0 0,0 0 0,0 0 0,0 0 0,0-1 0,0 1 0,1 0 0,2-2 0,-1 1-1,1-1 1,0 1-1,0-1 1,-1 0-1,1 0 1,-1-1-1,0 1 1,5-5-1,3-12-14,-3 6 19,-1-1-1,0 1 1,7-24 0,-14 37-7,0-1 0,0 1 0,0 0 0,0-1 1,0 1-1,0 0 0,0-1 0,0 1 0,1 0 1,-1-1-1,0 1 0,0 0 0,0-1 0,0 1 0,0 0 1,0-1-1,1 1 0,-1 0 0,0 0 0,0-1 1,1 1-1,-1 0 0,0 0 0,0 0 0,1-1 0,-1 1 1,0 0-1,0 0 0,1 0 0,-1 0 0,0-1 1,1 1-1,-1 0 0,0 0 0,1 0 0,-1 0 0,0 0 1,1 0-1,-1 0 0,0 0 0,1 0 0,-1 0 1,1 0-1,11 15 29,5 23-965,-13-19-684,-3-8-906,2-3-2882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45.83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37 1,'-11'50,"2"1,-4 76,10 105,3-204,1 4,1 0,2 1,8 33,-8-48,1 0,1-1,1 0,0 0,1 0,1-1,10 15,-14-25,0-1,0 1,1-1,-1 0,1-1,0 1,0-1,1-1,-1 1,1-1,0 0,0-1,0 1,0-1,0-1,0 1,10 0,-9-2,0 1,0-1,0-1,0 1,-1-1,1-1,0 0,0 0,-1 0,1-1,-1 0,0 0,0-1,0 0,-1 0,8-6,-12 8,1-1,0 0,-1 0,0 0,0 0,0 0,0-1,0 1,0 0,-1-1,0 0,0 1,0-1,0 0,0 1,-1-1,1 0,-1 0,-1-6,1 8,0 0,-1-1,1 1,-1 0,0 0,1-1,-1 1,0 0,-1 0,1 0,0 0,0 0,-1 1,1-1,-1 0,0 1,1-1,-1 1,0-1,0 1,0 0,0 0,0 0,0 0,0 0,-1 0,1 0,0 1,0-1,-1 1,1 0,-5 0,4 0,-1 0,1 0,-1 0,1 1,-1 0,1 0,0 0,-1 0,1 0,0 1,0 0,0-1,0 1,0 0,0 0,0 1,-2 2,0 0,1 0,-1 1,1-1,1 1,-1 0,1 0,-5 12,-1 13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10.2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105 567 336,'4'-5'973,"0"0"0,0 0 0,0 0 0,-1-1 0,5-9 0,-3 5 549,-8-7 765,3 16-2183,0 0 1,0 1-1,0-1 1,0 0-1,-1 1 1,1-1-1,0 0 1,-1 1-1,1-1 1,0 0-1,-1 1 1,1-1-1,-1 1 1,1-1-1,-1 1 1,1-1-1,-1 1 1,1 0-1,-1-1 1,0 1-1,1 0 1,-1-1-1,1 1 1,-1 0-1,0-1 1,0 1 0,-4 2-32,0-1 1,0 1 0,0 0 0,1 1 0,-1-1 0,1 1 0,-1 0 0,1 0 0,0 1 0,0-1 0,1 1 0,-1-1 0,1 1 0,0 1 0,0-1-1,-4 7 1,-2 4 36,0 0-1,2 1 0,-11 28 0,16-39-100,1 0-1,0 1 1,0-1-1,1 0 1,0 0-1,0 0 1,0 1-1,1 6 1,-1-10-20,1 0 0,-1-1 0,0 1 1,1-1-1,-1 1 0,1 0 1,-1-1-1,1 1 0,-1-1 1,1 0-1,0 1 0,0-1 0,0 1 1,0-1-1,0 0 0,0 0 1,0 0-1,1 0 0,-1 0 0,0 0 1,1 0-1,-1 0 0,1 0 1,-1 0-1,0-1 0,1 1 1,0-1-1,-1 1 0,1-1 0,-1 1 1,1-1-1,2 0 0,7-1-2,-1 0 1,0 0-1,0-1 0,0-1 0,0 0 0,0 0 0,-1-1 0,1 0 1,-1-1-1,0 0 0,0 0 0,-1-1 0,1 0 0,-1-1 0,-1 1 1,1-2-1,-1 1 0,0-1 0,-1 0 0,0 0 0,0-1 1,-1 0-1,0 0 0,6-15 0,-1-5 37,-1-1 0,-2 1 0,-1-1 1,2-34-1,-1-124 924,-8 143-146,-12-86 1,15 112-678,-5 14-110,2 4 25,-1 5-16,-2 15 57,1 1 0,1-1 0,0 1 0,1-1 0,2 1 0,3 27 1,-1 27 108,-2 245-60,-4-252-2879,3-58 1703,4 1-7131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10.7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0 272 804,'3'9'1089,"-1"0"0,0 1 0,1 11 0,4 20 1547,-1-12-841,-5-23-1049,0 1-1,1 0 1,-1 0 0,1-1 0,4 9 2328,-17-47-1858,10 17-1015,0 1 0,1-1-1,1 0 1,0 1 0,1-1-1,1 1 1,0 0-1,1 0 1,0 0 0,13-25-1,-12 28-193,1 0 0,1 0 0,0 1 0,0 0 0,1 1-1,0-1 1,1 2 0,0-1 0,0 1 0,1 0 0,0 1-1,0 0 1,14-6 0,58-24-1430,-13 7-2893,-25 8-4411,-38 19 6772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11.3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177 71 232,'22'-14'4638,"-19"9"-3819,-2 3-326,1-1 0,-1 1-1,0-1 1,0 0 0,0 1 0,0-1 0,0 0-1,0 0 1,0-5 0,-1 6 6,-13-15 1415,9 16-1837,0 1 0,-1 0 0,1 0 0,0 1 0,-1-1 0,1 1 0,0 0 0,0 0 0,0 1 0,0-1 0,0 1 0,0 0 0,0 0 0,0 0 0,1 1 0,-1-1 0,1 1 0,-5 4 0,-9 8 51,1 1 0,-16 21 1,30-34-107,-5 6 14,0 1 1,1-1-1,0 2 0,-7 15 1,10-20-24,1 0 0,0 1 0,0-1 0,1 0 1,-1 1-1,1-1 0,1 1 0,-1-1 0,1 11 0,0-15-8,0-1 0,1 1 0,-1-1 0,0 0 0,1 1 0,-1-1 0,1 0 0,-1 1 0,1-1 0,-1 0 0,1 1 0,0-1 0,0 0 0,0 0 0,-1 0 0,1 0 0,0 0 0,0 0 0,1 0 0,-1 0 0,0 0 0,0-1 0,0 1 0,3 1 0,-1-1-3,0-1-1,-1 0 1,1 1-1,0-1 0,0 0 1,0 0-1,0 0 1,-1-1-1,1 1 1,0-1-1,4-1 0,6-3-17,-1 0 0,0 0 0,-1-1 0,15-10 0,28-29-5,-43 35 85,0 0 0,0 1 0,1 0 1,24-13-1,-35 22 2,2 1-18,0 2-24,-1-1 1,1 0 0,0 1-1,-1-1 1,0 1-1,1 0 1,-1 0 0,-1 0-1,1 0 1,0 0-1,-1 0 1,1 1 0,-1-1-1,0 1 1,0-1 0,1 6-1,-1-4-251,0 0-1,0-1 1,1 1 0,0-1-1,0 1 1,0-1-1,0 0 1,1 1 0,0-1-1,4 5 1,-6-9 89,0 1-1,-1-1 1,1 0 0,-1 1 0,1-1-1,0 0 1,-1 0 0,1 0 0,0 0-1,-1 0 1,1 0 0,-1 0 0,1 0-1,0 0 1,-1 0 0,1 0 0,0 0 0,-1 0-1,1 0 1,0-1 0,-1 1 0,1 0-1,-1 0 1,1-1 0,-1 1 0,1 0-1,0-1 1,15-11-4491,-15 11 4341,7-7-1442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11.8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169 0 48,'0'17'7728,"-3"67"-5355,-20 221 1616,6-91-2071,13-129-3300,4-84 846,-1-4-1289,-8-14 1140,0 0-1,2-1 0,-6-19 1,-14-33 102,5 18 868,-11-20 1275,33 72-1532,0-1 1,0 1-1,-1-1 0,1 1 1,0-1-1,0 1 1,0 0-1,0-1 0,0 1 1,0-1-1,0 1 0,0 0 1,1-1-1,-1 1 0,0-1 1,0 1-1,0 0 0,0-1 1,0 1-1,1 0 1,-1-1-1,0 1 0,0 0 1,1-1-1,-1 1 0,0 0 1,1-1-1,-1 1 0,0 0 1,0 0-1,1-1 1,-1 1-1,1 0 0,-1 0 1,0 0-1,1-1 0,15-4 638,111-6 1470,27-4-1291,-79-1-3909,-54 10-424,30-13-1,-33 11 1517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12.1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1 400,'0'13'1109,"-8"225"9380,7-231-10877,-1 21 687,5-11-7399,-1-11 5371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12.5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 38 1028,'-5'-8'1424,"-1"1"-44,1-1 1097,2-2-521,0 5 192,-5 25-2852,8-10-48,-3 0-2296,6 0 1035,0 3 685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12.8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159 196 272,'3'-5'650,"-1"-1"-1,1 1 1,-1 0 0,0-1-1,-1 1 1,1-1 0,-1 1-1,0-1 1,0 0 0,-1 0-1,0-9 1,0 5-9,0 1-1,-1-1 1,0 1 0,-1-1 0,0 1-1,-5-13 1,6 20-551,0-1-1,1 1 1,-1 0-1,0 0 0,0 0 1,-1 0-1,1 0 1,0 0-1,-1 0 1,1 1-1,-1-1 1,1 0-1,-1 1 1,0-1-1,0 1 1,0 0-1,0-1 1,0 1-1,0 0 0,0 0 1,0 0-1,0 0 1,-1 1-1,1-1 1,0 1-1,0-1 1,-1 1-1,1 0 1,0 0-1,-1 0 1,1 0-1,0 0 1,-1 1-1,1-1 0,0 1 1,0-1-1,-1 1 1,1 0-1,0 0 1,-3 1-1,-1 1 41,1 1-1,-1-1 1,0 1 0,1 0-1,0 1 1,0-1-1,0 1 1,0 0-1,1 0 1,0 1-1,0-1 1,-6 12 0,7-11-29,1-1 1,0 0-1,0 1 1,1 0 0,-1-1-1,1 1 1,0 0-1,1 0 1,0-1 0,-1 1-1,2 0 1,-1 0-1,1 0 1,0-1 0,0 1-1,0 0 1,1-1-1,2 7 1,0-5-25,0-1-1,-1 0 1,2 0 0,-1 0-1,1 0 1,0-1-1,0 1 1,0-1 0,1-1-1,0 1 1,0-1-1,0 0 1,1 0 0,6 2-1,3 1-133,-1-2-1,1 0 0,0 0 1,0-2-1,0 0 0,0-1 0,1 0 1,-1-2-1,1 0 0,16-2 1,-12 0-1181,-1-1 0,39-12 0,-43 10-1210,0-1-1,0-1 0,23-14 1,-18 6-11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21.8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0 401 472,'3'-4'476,"-1"1"0,1-1 0,0 1 0,0 0 0,0 0 1,0 0-1,0 0 0,1 1 0,0-1 0,-1 1 0,6-2 0,50-20 594,-27 12-349,17-4-192,0 2 0,2 1 0,76-8 0,47 2 564,229 3 0,479-5 464,-859 20-1545,452-12 421,-332 11-186,49-4 3,121-4 350,-105 6-210,53 1-22,-13 1-128,246-6 65,157-2 234,6-5-76,135-8-148,-182-4 285,29-10-342,-561 33-281,396-24 1030,-355 20 178,-110 8-1223,15-2-522,-15-2-5637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23.4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0 576,'1'4'795,"3"20"521,-1-1 0,-2 1 0,0 28 0,2 34 697,-4-29-932,0-20-491,1-1-2556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24.1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29 752,'2'2'348,"0"1"-1,-1 0 1,1 0 0,-1 0 0,0 1-1,1-1 1,-1 0 0,-1 0-1,1 1 1,0-1 0,-1 1-1,1 3 1,-3 48 2198,0-24-1480,1 1 20,-1-1 0,-7 31 0,6-44 1203,5-35-1800,8-41-380,-4 35-129,1 1 0,1 0 0,1 0 0,1 1 0,19-31 0,-18 32-33,-9 17 61,17-26-147,-18 28 145,0 0-1,0 0 0,0 0 1,0 0-1,0 0 0,0 0 1,0 0-1,0 1 0,0-1 1,0 0-1,0 1 0,0-1 1,1 1-1,-1-1 0,0 1 1,0 0-1,1-1 0,-1 1 1,0 0-1,0 0 0,1 0 1,-1 0-1,2 0 0,0 2 48,-1 0-1,0-1 0,0 1 0,0 0 1,-1 0-1,1 1 0,0-1 1,-1 0-1,1 1 0,-1-1 0,2 5 1,4 15 275,0 1 0,-2-1 0,-1 1 0,3 32 0,-2-10-59,-4 1-73,-1-35-3005,0 1-3338,-17-32 1165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1-19T19:01:11.8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25929 1782 0,'-17'0'47,"52"-36"110,-18 36-142,19-17-15,-19-1 16,1 18-1,0-18-15,-1 18 16,19-17 0,-1-1-1,0 18 1,-17 0 0,-1 0-1,1 0 1,0 0-1,-18 35 1,0-17 15,0 17-15,-36 18 0,36-35-16,-17-1 15,-19 19 1,1-1-1,18-17 1,-1-1 15,71-17 47,-36-17-62,19 17 0,-19 0-1,1 17 1,0-17-16,-18 18 16,17-18-1,-17 18 1,18-1-16,-18 1 15,0-1 1,0 1 0,0 0-16,0-1 15,0 1 1,-18 17 0,1 1-1,-19-19 16,1 1-31,17-1 32,-52 1-17,35-36 1,-18 1 0,17 17-1,1-35 1,18 17 15</inkml:trace>
  <inkml:trace contextRef="#ctx0" brushRef="#br0" timeOffset="550.47">26405 1482 0,'18'-18'16,"0"53"15,-1-35-15,-17 18-16,18 0 16,-18-1-16,18 19 15,-1-19 1,-17 1-16,18 17 15,0 0 1,-18-17 0,17 17-1,1-35 1</inkml:trace>
  <inkml:trace contextRef="#ctx0" brushRef="#br0" timeOffset="1004.66">26564 1464 0,'-17'18'16,"17"-1"-16,-18 1 15,18 0 1,-18 35 0,1-36-1,-1 18 1,0-17-1,18 0-15,-17-1 32</inkml:trace>
  <inkml:trace contextRef="#ctx0" brushRef="#br0" timeOffset="1735.14">26952 1958 0,'36'18'47,"-19"-18"-47,1 0 15,17 0-15,-17 0 16,17 0 0,0 0-1,-17 0 1,17 0-1,-17-18 1</inkml:trace>
  <inkml:trace contextRef="#ctx0" brushRef="#br0" timeOffset="2048.55">27129 1799 0,'-18'18'0,"18"17"16,18 0-1,-18-17-15,0 0 16,0 35-1,0-1 1,0 1 0,0-35-1,0 17 1</inkml:trace>
  <inkml:trace contextRef="#ctx0" brushRef="#br0" timeOffset="2632.04">27570 1658 0,'17'35'16,"-17"-17"-16,0 0 0,0-1 16,0 54-1,0 17 1,0-17-1,0 34 1,18-34 0,-1 17 15,19-53-15,34 1-1,-34-19 1,-1-17-1,18-35 1,-36 0 0,-17 17-1,-35-17 1,0 17 0,17 18-1,-35 35 1,36-17-1,-1 0 1</inkml:trace>
  <inkml:trace contextRef="#ctx0" brushRef="#br0" timeOffset="2981.21">28187 1923 0,'35'35'31,"1"-35"-15,-19 0-16,18 0 15,36 0 1,-36 0-1</inkml:trace>
  <inkml:trace contextRef="#ctx0" brushRef="#br0" timeOffset="3215.41">28310 2081 0,'18'18'16,"17"-18"-16,-17 0 16,0 0-1,17 0 1,0 0-16</inkml:trace>
  <inkml:trace contextRef="#ctx0" brushRef="#br0" timeOffset="3963.66">29051 1799 0,'0'0'0,"18"-35"31,0 17-31,-1 1 16,18-1-1,1 0 1,17 54 15,-18-1-15,-17 35 0,-1-52-16,-17 53 15,-17-1 1,-36 18-1,-36 1 1,37-54 0,-1-18-1,17-17 1,-17-70 15,53 35-15,36-1-1,-1 36 1,-17 0 0,17 18-1,18 0-15,-18 17 16,-17-17 15,-1-1-15,19-17-16</inkml:trace>
  <inkml:trace contextRef="#ctx0" brushRef="#br0" timeOffset="4264.22">29492 1887 0,'-35'36'16,"35"-1"-1,-18-35 1,18 18-16,0-1 16,0 18-1,18-17 1,0 0-16,17 17 15,18-35 1,-36 0 0,36 0-16</inkml:trace>
  <inkml:trace contextRef="#ctx0" brushRef="#br0" timeOffset="4580.41">29722 1729 0,'17'53'31,"-17"-36"-31,0 1 16,0 52-1,-17-52-15,17 70 16,-18-17 0,0-1-1,18 1 1,-17-36 0,34-17-1</inkml:trace>
  <inkml:trace contextRef="#ctx0" brushRef="#br0" timeOffset="5199.85">30321 1799 0,'-17'-17'16,"-36"-1"-1,17 18-15,-17 0 16,18 18-1,-71 52 1,89-35 0,-19 36-1,36-53 1,53 34 15,-17-52-15,-19 0-16,19 0 15,16-35 1,1 0 0,-17 0-1,-19-1 1,-17 89 31,0-35-47,-17 35 15,-1 17 1,18-17 0,-18 18-1,36-36 1,-18-17 0</inkml:trace>
  <inkml:trace contextRef="#ctx0" brushRef="#br0" timeOffset="15407.71">8925 1094 0,'-17'35'110,"17"-17"-95,0-1-15,0 1 16,0-1-16,0 1 16,0 0-1,17-1 1,-17 19-1,0-19 1,0 1 0,0 0-1</inkml:trace>
  <inkml:trace contextRef="#ctx0" brushRef="#br0" timeOffset="16835.78">8961 1111 0,'0'18'125,"0"17"-109,0-17-1,0-1-15,0 19 16,0-19-1,0 1-15,0 0 16,0 17 0,0 0-1,0-17 17</inkml:trace>
  <inkml:trace contextRef="#ctx0" brushRef="#br0" timeOffset="17652.71">9155 935 0,'-53'-53'16,"35"53"-16,0-18 15,1 18 1,-71 18 0,-1 0-1,19-1 1,35 1-1,-36 35 1,18 17 0,18-17-1,17 0 1,18-35-16,-18 52 31,36-17-15,-18 18-1,35 35 1,54-18 15,-19-35-15,36-18 0,-18-35-1,18-35 1,-35 17-1,-1-35 1,-52 36-16,70-54 31,-53 0-31,1 1 16,-19-36 15,-17 36-31,-17-1 31,-1 36-15,-35-36 0,18 36-1</inkml:trace>
  <inkml:trace contextRef="#ctx0" brushRef="#br0" timeOffset="20833.36">10231 988 0,'17'35'0,"-17"-17"0,18-1 16,-18 19-1,0 52 1,0-35 0,0-18-1,0 0 1,0-17 0,0 0 15</inkml:trace>
  <inkml:trace contextRef="#ctx0" brushRef="#br0" timeOffset="21165.38">9984 1005 0,'-18'0'16,"53"-17"0,1 17-1,52 0 1,0 0 0,35 0-1,-52 0 1,-18 0-1,0 0 1,-18 17 0</inkml:trace>
  <inkml:trace contextRef="#ctx0" brushRef="#br0" timeOffset="21500.48">10178 1393 0,'35'18'16,"-17"-18"-1,17 0-15,-18 0 0,1 0 16,53 0 0,-1 0-1,1-18 1,-18 18-1,-36 0 1,1 0 0</inkml:trace>
  <inkml:trace contextRef="#ctx0" brushRef="#br0" timeOffset="22082.36">11007 1164 0,'0'-17'16,"-36"17"15,1 0-15,17 0-16,-17 17 15,0 1 1,17-18 0,18 17-1,-17 1 1,52 0-1,0-1 1,0 1 15,1 0-31,-1-1 16,0 1 0,-17 0-1,0-1 1,-18 1-1,0 17 1,-18-35 0,-17 18-1,-18-36 1,17 0 0</inkml:trace>
  <inkml:trace contextRef="#ctx0" brushRef="#br0" timeOffset="22505.31">11236 1252 0,'0'18'15,"0"0"1,0-1-16,18 1 16,-18 17-1,35-17 1,-17-1-1,17-17 1,35 0 0,-52-17 15,0-1-31,-18 1 31,-36-36-15,-17 35-1,18 18 1,18 0-16</inkml:trace>
  <inkml:trace contextRef="#ctx0" brushRef="#br0" timeOffset="22832.34">11518 1005 0,'35'18'63,"-35"0"-63,18-1 15,-18 1-15,18 35 16,-1 17 0,-17-17-1,0 0 1,0 0 15,18-35-31</inkml:trace>
  <inkml:trace contextRef="#ctx0" brushRef="#br0" timeOffset="23247.72">11836 1164 0,'-18'18'0,"0"-1"15,18 1-15,-17 0 16,17-1-16,-18 1 16,1 17-1,34 1 1,1-36-1,-1-18 1,1 18 0,0-18-1,-1 18 17,1 0-17,-18 18 1,18 0-1,-1-18 1</inkml:trace>
  <inkml:trace contextRef="#ctx0" brushRef="#br0" timeOffset="23501.45">12171 1005 0,'-18'71'31,"18"-53"-31,0 17 16,0 35-1,0 1 1,0-18-1,0-18 1</inkml:trace>
  <inkml:trace contextRef="#ctx0" brushRef="#br0" timeOffset="23685.27">11994 1111 0,'36'0'0,"-1"0"15,-17 0-15,17 0 16,0 0-16,18 0 31</inkml:trace>
  <inkml:trace contextRef="#ctx0" brushRef="#br0" timeOffset="24064.54">12382 1252 0,'18'-17'16,"0"-1"-1,-18 0 1,-53 36 47,53 0-48,-18-1-15,18 19 16,0-19-1,18 1 1,17 17 0,18-35-1,0 0 1,-18 0 0,-17-17-16,0 17 15</inkml:trace>
  <inkml:trace contextRef="#ctx0" brushRef="#br0" timeOffset="24913.6">13458 935 0,'-17'-18'16,"52"71"31,-35-35-47,0-1 0,18 1 0,-18 17 15,17 54 1,1-37-1,-18 1 1,0-35 0,-18 0-16,1-18 15</inkml:trace>
  <inkml:trace contextRef="#ctx0" brushRef="#br0" timeOffset="25729.59">13353 1182 0,'-18'-18'15,"71"1"17,-18 17-17,71-36 1,-18 19 0,0-19-1,-35 1 1,-35 0-1,0-1 1,-1 19 0,-17-1-1,0 1 1,18 52 15,0 0-31,-18 18 31,17 35-15,1-35 0,-18 0-1,0-35 1,0-1-16,0 1 31,17 0-15,-17-54 46,18 19-46,-18-1 0,18 0-16,-1 18 15,-17-17 1,36 34-1,-19 1 1,1 17 0,17-17-1,-17-18 1,17 0 0,0-35-1,-17 17 1,-18 0-1,0-17 1,0 18 0,18 69 31,-1-34-47,36 0 15,0-1 16,-35-17-31,35 0 0</inkml:trace>
  <inkml:trace contextRef="#ctx0" brushRef="#br0" timeOffset="26146.9">14799 829 0,'18'35'0,"-1"-17"16,1 0-16,0 52 16,-1 1-1,1-18 1,-1 0-1,19-18 1,-36-18 0</inkml:trace>
  <inkml:trace contextRef="#ctx0" brushRef="#br0" timeOffset="26396.28">14799 882 0,'35'-18'31,"-17"18"-31,0-17 0,-1 17 16,89 0-1,18-18 1,-72 18-1,19-18 1</inkml:trace>
  <inkml:trace contextRef="#ctx0" brushRef="#br0" timeOffset="26595.6">14940 1023 0,'35'0'0,"1"0"16,34-18-1,-34 18 1</inkml:trace>
  <inkml:trace contextRef="#ctx0" brushRef="#br0" timeOffset="26827.73">14975 1147 0,'53'17'31,"-35"1"-31,0-18 16,35 0-1</inkml:trace>
  <inkml:trace contextRef="#ctx0" brushRef="#br0" timeOffset="27102.98">15363 1041 0,'53'53'31,"-35"-36"-31,0 1 16,35 17 0,0-17-1,-36-1 1,18-17-1</inkml:trace>
  <inkml:trace contextRef="#ctx0" brushRef="#br0" timeOffset="27350.27">15540 1023 0,'0'18'0,"0"-36"0,-18 53 16,18-17-16,-17 17 15,17-17-15,-18 17 16,-17 18 0,17-18-1,0-17 1</inkml:trace>
  <inkml:trace contextRef="#ctx0" brushRef="#br0" timeOffset="27844.62">15681 1252 0,'18'71'0,"-1"-18"15,-17-36 1,0 1-16,18 35 16,0-18-1,-18 1 1,17-19-1,-17-123 32,0 71-31,0 17-16,0-87 16,0 34-16,18-17 15,17 53 16,-17 17-15,-1 0 0,19 54-1,-36-1 1,-18 35 0,-17-52-1,17 17 1</inkml:trace>
  <inkml:trace contextRef="#ctx0" brushRef="#br0" timeOffset="28176.41">15998 1129 0,'0'35'0,"0"0"0,0-17 16,0 0-1,36 17 1,17-17 0,0-18-1,-18-18 1,-35-35-1,-35 18 1,-36-18 0,36 53-1,-1-18 1</inkml:trace>
  <inkml:trace contextRef="#ctx0" brushRef="#br0" timeOffset="28649.19">16228 1164 0,'0'53'15,"17"-35"1,-17-1-16,0 1 16,0 0-1,18-18 17,0-18-1,17-17-31,0-1 31,1 1-15,-19 18-16,18 34 31,-35 1-15,0-1-1,0 1-15,18 17 16,-18-17-1,18 0 1,-1-18 15,19-18-31</inkml:trace>
  <inkml:trace contextRef="#ctx0" brushRef="#br0" timeOffset="28860.21">16563 1252 0,'18'0'16,"-1"-17"-16,1-1 15,-18 0 1,-53 71-16,106-123 15,-71 52 17,-17 53-17,35-17 1,0 17 0,0-17-1,18 0 1,-1-18-1,36 0 1</inkml:trace>
  <inkml:trace contextRef="#ctx0" brushRef="#br0" timeOffset="29260.38">16792 1147 0,'0'35'15,"0"0"1,0-17 0,0-1-1,0 1 1,18-53 31,0 17-32,-1 0-15,-17 1 0,35-1 16,-17-17 0,0 17-1,17 36 1,-35 0 0,18 17 15,-1 0-31,19-17 31,-19-18-15</inkml:trace>
  <inkml:trace contextRef="#ctx0" brushRef="#br0" timeOffset="29465.41">17110 882 0,'0'70'0,"0"-52"16,0 0-16,17 52 15,1-34 1,-18 52 0,18-35-16,-18-36 15</inkml:trace>
  <inkml:trace contextRef="#ctx0" brushRef="#br0" timeOffset="29677.26">16880 935 0,'177'17'31,"-124"-17"-31,-18 0 0,124 0 16,-71-17-1,-35 17 1,-36-18 0</inkml:trace>
  <inkml:trace contextRef="#ctx0" brushRef="#br0" timeOffset="37885.56">27023 3140 0,'-18'17'63,"71"-17"-1,-18-17-46,1 17-16,-19 0 15,19 0 1,-19 0-16,1-18 16,-1 18-1,19 0 16</inkml:trace>
  <inkml:trace contextRef="#ctx0" brushRef="#br0" timeOffset="39036.08">27675 2893 0,'0'35'47,"0"0"-32,0-17 1,0 0-16,0 17 16,0-17-16,0 52 15,0-17 1,0 0 0,18-35-1,0 17-15,-1 0 31,19-17-15,34-1 0,-17-34-1,-18-1 1,-17-17 0,0 0-1,-36-1 16,-17 36-15,17 18 0,18 0-1</inkml:trace>
  <inkml:trace contextRef="#ctx0" brushRef="#br0" timeOffset="39576.25">29281 2981 0,'70'0'47,"-52"0"-31,-1 0-16,1 0 16,17-18-1</inkml:trace>
  <inkml:trace contextRef="#ctx0" brushRef="#br0" timeOffset="40167">29933 2716 0,'18'36'31,"-36"-19"-15,18 19 0,0-1-16,-17-17 15,17 52 1,0 1 0,0-54-16,17 54 15,1-18 1,17 0-1,18-36 1,0 1 0,17-36-1,-34-17 1,-36 0 0,0 17-1,-18 0 1,0 18-1,-52 36 17,52-1-17</inkml:trace>
  <inkml:trace contextRef="#ctx0" brushRef="#br0" timeOffset="40771.15">26229 3545 0,'0'0'0,"229"0"31,-105 18-31,17-18 0,635 71 32,-35-18-17,17-1 1,-299-34 0,-89 0-1,-211-36 1,-35 18-1,-107 0-15,71-18 16,-52-17 0,-19 18-1</inkml:trace>
  <inkml:trace contextRef="#ctx0" brushRef="#br0" timeOffset="42051.71">26864 4445 0,'35'-18'31,"-17"1"-15,17-1-16,36 0 31,-18 18-15,-36 18-16,36 0 15,-53-1 1,-17 54-1,-19-18 1,-17 0 0,18-18-1,0-17 17,88-18-1,-36 0-16,36 17-15,18 1 16,17 17 15,-70-17-15,-18-1 0,-18 36-1,-35-35 1,-17 0-1,17-18 1,0 0 0,0 0-1,53-18 1,-18 18 0</inkml:trace>
  <inkml:trace contextRef="#ctx0" brushRef="#br0" timeOffset="42471.78">27411 4216 0,'17'0'31,"1"17"-31,0 19 16,17 17 15,0-18-31,18 18 31,0-18-15,-53-17-16,18-18 16,-1 17-1,1 1 1</inkml:trace>
  <inkml:trace contextRef="#ctx0" brushRef="#br0" timeOffset="42782.18">27605 4198 0,'-35'35'47,"17"-17"-47,0 0 15,1 17 1,-36 18-1,17 0 1,19-36-16,-18 36 16,17-53-1</inkml:trace>
  <inkml:trace contextRef="#ctx0" brushRef="#br0" timeOffset="43305.52">28169 4604 0,'71'-18'47,"-53"18"-47,-1 0 0,1 0 0,17 0 16,0 0-1,18-18 1</inkml:trace>
  <inkml:trace contextRef="#ctx0" brushRef="#br0" timeOffset="43534.05">28152 4727 0,'0'0'0,"35"18"16,-17-18-1,17 0 1,18 0 0,-18 0-16,18 0 15</inkml:trace>
  <inkml:trace contextRef="#ctx0" brushRef="#br0" timeOffset="46063.93">28945 4498 0,'-17'0'0,"17"-18"15,17-17 1,1 17 15,0 18-31,-1-17 16,19-19 0,-1 36 15,-17-17-16,34 34 1,-34 36 0,-18-35-1,-18 88 1,-17-36 0,-18 1-1,-35-18 1,35-18-1,35-17 1,-17-36 0,35 0-1,0-17 17,18 18-32,17-1 31,18 36-16,-35-18-15,17 17 16,18 1 0,-18-1-1,-17 1 1,-1-18 0</inkml:trace>
  <inkml:trace contextRef="#ctx0" brushRef="#br0" timeOffset="46387.73">29386 4463 0,'-17'53'31,"-1"-36"-31,18 1 16,0 17-1,0-17 1,18-1 0,-1-17-16,19 18 31,-1 0-31,18-1 15,-35-17 1,17 0 15</inkml:trace>
  <inkml:trace contextRef="#ctx0" brushRef="#br0" timeOffset="46695.38">29563 4392 0,'0'53'31,"0"-35"-31,0-1 16,17 54-1,-17 17 17,0-35-32,-17 17 15,17-52 1,0 0 0</inkml:trace>
  <inkml:trace contextRef="#ctx0" brushRef="#br0" timeOffset="47328.21">29863 4339 0,'17'-17'0,"36"17"31,-35 0-31,-1 17 16,1-17 0,17 35-1,-17-17 1,-36 0-16,1 17 16,-19 0-1,1 1 1,0-19-1,35 1 1,35-18 31,-17 0-47,35 0 0,0 17 31,-18 19-15,0-19-1,-35 1 1,-35 35 0,-18-18-1,35-35 1,-17 18 0,17-36-1</inkml:trace>
  <inkml:trace contextRef="#ctx0" brushRef="#br0" timeOffset="75188.89">8855 2187 0,'-18'18'47,"53"-53"141,-17 17-188,0 18 15,-1-18 1,1 18 15,0-17-15,-1 17-1,18 0 1,-17 17-16,0 1 31,-18 0-31,0 17 32,0-18-17,-18 54 1,-17-53-1,17 17 1,-17 0 0,17-17-1,1-18-15,-1 0 16,0 0 0,1-18 15,34 1 0,-17-1-31,18 0 16,0 18-1,-18-17 1,35 17 15,-17 17-15,-1 1-1,1-18-15,-1 18 16,1-1 0,0-17-1,-1 18 1</inkml:trace>
  <inkml:trace contextRef="#ctx0" brushRef="#br0" timeOffset="76355.78">9155 2028 0,'0'-17'31,"-18"-1"1,0 1-17,1-1-15,-1 0 16,0 18-1,-17-17 1,17 17 0,1 0-1,-36 0 1,18 17 0,17 1-1,0-18 1,-35 35-1,18 0 1,18-17 0,-36 35-1,53-18 1,-18 1 0,18 34-1,18-17 1,-18 0-1,17 18 1,1-36 15,0 35-15,-1-34-16,18-19 16,1 19 15,34-1-16,-34-35 1,16 0 0,37-18-1,-19 1 1,-34-1 0,16-17-1,-16-18 1,-1-18-1,-35 1 1,0-54 0,-18 54-1,-17-36 1,17 53 15,18 18-15,-35-18-1</inkml:trace>
  <inkml:trace contextRef="#ctx0" brushRef="#br0" timeOffset="77768.62">10336 2028 0,'0'36'62,"18"-1"-46,-18-17-16,0-1 15,0 1-15,0 0 16,0 70 0,0-53-1,0 0 1,0-17-1,0 0 1</inkml:trace>
  <inkml:trace contextRef="#ctx0" brushRef="#br0" timeOffset="78087.03">10125 2011 0,'0'-18'16,"17"1"15,1 17-31,17 0 16,53 0-1,-17 17 1,-53-17-16,52 0 16,-17 18-1,0-18 1,-18 0 0,-17 17-1</inkml:trace>
  <inkml:trace contextRef="#ctx0" brushRef="#br0" timeOffset="78619.42">10724 2258 0,'18'-36'47,"-88"54"0,70 0-47,-18-1 16,0 1-16,18 0 15,-17-1 1,-1 19 0,18-19-1,18 1-15,-18 0 16,17-18-1,19-18 1,-19 0 15,1 18-31,-18-17 16,35 17 31,-17 17-32,-1-34 1</inkml:trace>
  <inkml:trace contextRef="#ctx0" brushRef="#br0" timeOffset="78940.17">10901 1993 0,'35'35'31,"-35"-17"-15,18 0-16,-18-1 15,0 89 1,0-53 0,0-35-16,0 52 15,0-52 1,0 0 0</inkml:trace>
  <inkml:trace contextRef="#ctx0" brushRef="#br0" timeOffset="79518.85">11148 2117 0,'-36'35'15,"19"-17"1,17-1-1,-18 1-15,18-1 16,-17 19 0,17-19-1,0 19 1,17-1 0,-17-17-1,35-1 1,1 1-1,17-36 1,-36 18 0,36 0-1,-17-17 1,-19-19 0,1 19-1,-18-1 16,-18-17-15,1 17 0,-19 36 15,36-1-31,0 1 16,0 17-1,53 18 1,18 0-1,-1-35 1,18-18 0,-52 0-1</inkml:trace>
  <inkml:trace contextRef="#ctx0" brushRef="#br0" timeOffset="79951.5">12365 2011 0,'-18'53'15,"18"-36"-15,0 1 0,0 0 16,18 35 0,-18-36-16,17 107 15,-17-89 1,18 36 0,-18-54-1</inkml:trace>
  <inkml:trace contextRef="#ctx0" brushRef="#br0" timeOffset="80783.75">12153 2222 0,'106'-17'31,"-88"17"-31,17-18 0,71 1 15,-18-19 1,-53 19 0,18-19-1,18-17 1,-54 18 0,1 0-1,0 35 1,-18 35 15,0 36-15,-18-1-1,18-34-15,0 16 16,-18 37 0,18-54-1,0 0 1,-17 1 15,34-19 0,-17-52 1,18 0-17,-18 17 1,35-17-1,-35 17-15,36 0 16,-19 1 15,18 34-31,1 19 16,-19-1 0,1 0-1,35-17 1,0-36 15,-18 1-15,-17-19-1,-1-17 1,-34 36 0,17-1-1,0 71 16,35-18-15,0-17 0,54 17-1,-72-35-15,36 0 16</inkml:trace>
  <inkml:trace contextRef="#ctx0" brushRef="#br0" timeOffset="81523.33">14252 1870 0,'0'53'31,"0"-36"-31,0 1 0,0 17 16,0 0-16,0-17 0,-17 88 15,-19-18 1,36-35 15,0-18-15,18-17-1,17-18 1,36 0 0,-1 18-1,-17-1 1,18 1-1,-36-18 1,53-18 0,-52 1-1</inkml:trace>
  <inkml:trace contextRef="#ctx0" brushRef="#br0" timeOffset="81834.45">14834 2170 0,'-35'35'16,"17"-18"-16,18 19 15,18-19 1,17 36 0,1-17-1,34-36 1,1-18-1,-36-17 1,-35-18 0,-18 17-1,1 19-15,-36-1 16,0 18 15,35 0-31,1 0 16</inkml:trace>
  <inkml:trace contextRef="#ctx0" brushRef="#br0" timeOffset="82399.58">15363 2170 0,'-35'35'31,"18"-18"-31,17 19 16,-18 17 0,36 17-1,34-34 1,-34-36-1,35-18 1,-35 0 15,-1-52-15,1 34 0,-18 19-1,0 70 16,18-36-15,-18 1 0,70 105-1,-17 36 1,-35-88 0,-54-1-1,-16 19 1,-1-54-1,35-35 1,-17 17 0,-18-34-1,35 17-15</inkml:trace>
  <inkml:trace contextRef="#ctx0" brushRef="#br0" timeOffset="84497.63">25559 5715 0,'17'0'15,"-17"18"79,0-1-78,0 19-1,0-19 1,0 18-1,0-17-15,0 0 0,0-1 16,0 107-16,0-71 16,0 0-1,0-18 17,0-17-17,0-1 1</inkml:trace>
  <inkml:trace contextRef="#ctx0" brushRef="#br0" timeOffset="85130.32">25982 6032 0,'-35'-17'78,"0"34"-62,35 1-16,-18 0 16,0-1-1,1 19 1,17-19 0,17 36-1,19-17 1,-1-19-1,18-17 1,-18 0 0,0-17-1,1-36 1,-36 35-16,0-17 16,-18-1-1,0 1 1,1 17-1,-1 1 1</inkml:trace>
  <inkml:trace contextRef="#ctx0" brushRef="#br0" timeOffset="85800.48">26441 6050 0,'-36'35'47,"36"-17"-47,0 0 16,-17-1-16,17 1 15,17 0-15,-17-1 16,0 1 15,18-18-15,17-18-1,-17 1 1,-18-1 0,18 0-1,-1 1 17,1 52-17,0-35 1,34 71-1,-34-36 1,35 53 15,-18-35-31,-35 0 16,0-18 15,-17 18-15,-36-35-1,17-18 1,-16 0 0,16 0-1,-17-18 1</inkml:trace>
  <inkml:trace contextRef="#ctx0" brushRef="#br0" timeOffset="86930.02">27058 5768 0,'-18'-18'0,"36"-17"47,0 35-31,-1 0-1,1 0-15,17 0 16,-17 0-16,0 18 15,-1 35 17,-17-18-32,-17 0 15,-1-17-15,0-1 32,-17 1-17,35 0 1,35-18 31,1 17-32,-1 1 1,-18 0-16,1-1 16,0 1-1,-36 52 16,0-52-31,-34 0 16,34-1 0,-17 1 15,17-36-15,0 1-16</inkml:trace>
  <inkml:trace contextRef="#ctx0" brushRef="#br0" timeOffset="87336.28">27534 5592 0,'0'0'15,"18"17"-15,0 1 16,-1-1-1,18 19 1,36 17 0,-18 0-1,-35-36-15,17 1 16,-17-1 0,-1 1-1</inkml:trace>
  <inkml:trace contextRef="#ctx0" brushRef="#br0" timeOffset="87629.21">27746 5592 0,'-18'52'15,"1"-52"1,17 18-16,-18 0 16,0-1-16,-17 19 15,-18 17 1,18-18-1,0-18 1,35 1-16,-18-18 16</inkml:trace>
  <inkml:trace contextRef="#ctx0" brushRef="#br0" timeOffset="88034.88">28134 5891 0,'35'18'46,"-17"-18"-46,0 0 16,35 0 0,-36 0-1,18 0 1</inkml:trace>
  <inkml:trace contextRef="#ctx0" brushRef="#br0" timeOffset="88228.25">28169 6050 0,'18'18'0,"17"-18"15,-17 17 1,0-17-1</inkml:trace>
  <inkml:trace contextRef="#ctx0" brushRef="#br0" timeOffset="89100.62">28875 5662 0,'0'-18'16,"17"71"15,-17-35-16,0 35 1,18 53 0,-18-89-16,0 72 15,0-37 1,18 1 0,-18-35-1,0 0 1,17-18-1</inkml:trace>
  <inkml:trace contextRef="#ctx0" brushRef="#br0" timeOffset="89461.32">29228 5944 0,'-36'36'0,"36"-19"16,0 1-16,0 17 15,0-17 1,18-1 0,17 1-1,18-18 1,0-18-1,-18-17 1,-17 17 0,-36-34-1,1 34 1,-19 0 15,19 18-31,-18-17 16</inkml:trace>
  <inkml:trace contextRef="#ctx0" brushRef="#br0" timeOffset="90044.56">29669 5944 0,'0'0'0,"-36"18"63,19 0-63,-1-1 15,18 1-15,0-1 0,-18 19 16,36-1 15,0-17-15,17-36-1,-17 18 1,-1-18 0,1 1-1,-18-1 1,18 18-1,17 18 17,-18-1-32,1 19 15,0-36-15,-1 53 16,36 0 0,-35-18-1,-18 0 16,-35 18-15,-1-35 0,1-1-1,-18-17 1,36-17 0</inkml:trace>
  <inkml:trace contextRef="#ctx0" brushRef="#br0" timeOffset="90577.25">30110 5715 0,'17'-18'31,"1"18"-15,17 18-1,-17-18-15,-1 0 16,-17 18-16,18 17 16,-36 35-1,-35-17 1,36-35-16,-36 53 31,35-36-15,18-18-1,0 1 1,71 0 0,-54-18-1,36 0 1,-17 0 0,-19-18-1</inkml:trace>
  <inkml:trace contextRef="#ctx0" brushRef="#br0" timeOffset="90926.42">30498 5803 0,'0'35'63,"17"-17"-48,1-18 1,0 18 0,-1-18-16,1 0 0,-1 17 15,1-17 1,17 0 0</inkml:trace>
  <inkml:trace contextRef="#ctx0" brushRef="#br0" timeOffset="91275.87">30709 5627 0,'-17'53'16,"17"-18"-1,0 53 1,17 0 0,-17-17-1,0-18 1,0-18-1,18 0 17,0-35-17</inkml:trace>
  <inkml:trace contextRef="#ctx0" brushRef="#br0" timeOffset="91933.12">31062 5644 0,'71'0'46,"-54"18"-30,1-18-16,0 18 16,-1 17 15,-34-17-15,17-1-16,-36 1 15,19 0 1,34-1 31,-17 1-32,18-1 1,17 19 0,-17-1-1,-18-17 1,-18 17-1,18-17-15,-35 17 16,-36 0 0,36-35 15,-35 0-31,34-18 16</inkml:trace>
  <inkml:trace contextRef="#ctx0" brushRef="#br0" timeOffset="92674.09">30515 5697 0,'0'36'15,"0"-19"48,0 1-48,0 0 1,0-1-16,0 18 16,0-17-1</inkml:trace>
  <inkml:trace contextRef="#ctx0" brushRef="#br0" timeOffset="98685.58">8802 3052 0,'0'-18'156,"17"0"-140,1 18-16,0-17 15,-1 17-15,1 0 16,0-18-1,-1 18 1,1 0 0,-36 35 46,18-17-62,-17-18 16,17 18-1,-18-1 1,36 1 47,-18-1-63,17-17 15,1 18-15,0 0 16,-1-1-1,1 1 1,-18 0 0,0-1-1,0 19 1,-35-19 0,17-17-1,-17 18 1,17-18 15,0 0-15,1 0-16,-1 0 31</inkml:trace>
  <inkml:trace contextRef="#ctx0" brushRef="#br0" timeOffset="99519.43">9066 2858 0,'-53'-36'15,"36"19"1,-36 17-1,0 0 1,-35 17 0,35 1-1,-18 17 1,-17 0 15,53-17-31,17-18 16,-17 35-1,0 1 1,17 17 0,0-1-1,18 1 1,0 36 0,36-37-1,-19-16-15,19 17 16,-1 0-1,18-1 1,35-16 0,-17-1-1,17-35 1,35 0 0,-52-18-1,17-17 1,0-18 15,-35-17-15,-18-1-1,-17 1 1,-36-36 0,1 53-1,-54-18 1,18 18-1,0 36 1,0-1 0,53 0-1</inkml:trace>
  <inkml:trace contextRef="#ctx0" brushRef="#br0" timeOffset="102187.95">10654 3034 0,'0'18'63,"0"-1"-48,18 1-15,-18-1 16,0 1 0,17 17-16,-17 36 15,18-1 1,-18-34-1,0-1 17,0 0-32,17-17 15,-17 0 1,0-1 0</inkml:trace>
  <inkml:trace contextRef="#ctx0" brushRef="#br0" timeOffset="102636.98">10601 3016 0,'-18'0'0,"18"-17"16,-17-1-16,34 0 31,1 1-15,17 17-16,-17 0 16,52 0-1,1 0 1,-18 17-1,0 19 17,-53-19-32,0 19 15,-18-1 1,-52 18 15,34-18-31,1-17 16,17-1-1,1-17 1</inkml:trace>
  <inkml:trace contextRef="#ctx0" brushRef="#br0" timeOffset="103019.95">10901 3228 0,'0'18'32,"0"-1"-32,0 18 15,0 18 16,17-17-31,1-1 16,17-17 0,1-1 15,-19-17-15,19-17-1,-36-1 1,0 0-16,0 1 15,-18-1 1,0-17 0,1 35-1</inkml:trace>
  <inkml:trace contextRef="#ctx0" brushRef="#br0" timeOffset="103732.66">11165 3298 0,'0'18'15,"18"0"1,-18-1 0,18 1-1,-18 0 1,0 17 15,0-17-31,17-1 16,-17 18-1,0-17 17,18-18-17,17 0 1,-35-18 0,18 1-1,0-1 1,-1 1-1,-17-1 1,0 0 0,18 71 31,-1-53-47,1 18 31,0-1-16,-1-17 1,1 0-16,17 0 16,-17-17-16,0-18 31,-1-1-15,-34 19-1,17-19 1,0 19-1</inkml:trace>
  <inkml:trace contextRef="#ctx0" brushRef="#br0" timeOffset="104300.01">11730 3369 0,'0'0'0,"18"-18"0,-18 1 16,17-1 15,-17-17-15,-17 17 0,-19 53 15,19-17-31,17 0 15,-18 17 1,36 18 0,-18-35-16,17-1 15,36 18 1,-18-17 0,1-18-1,17 18 1,-36-18 15,1 17 0,0-34-15,-18-1 0,17-17-1,-17 0-15,18-1 16,17-17-1,-17 18 1,35 17 0,-36 1-1,1-1 1</inkml:trace>
  <inkml:trace contextRef="#ctx0" brushRef="#br0" timeOffset="105368.8">12682 3104 0,'0'71'16,"0"-53"-16,18-1 15,-18 1-15,18 35 16,-18 17-1,17-34 1,-17-1 0,0-17-1,18-1 1,-53-70 15,35 36-15,-18-54-1,18-35 1,18 18 0,-1 0-1,19 35 1,-1 18 0,18 17-1,-36 18 1,19 18-1,-36 35 1,-53 0 0,0-1-1,18-16 1,-1-1 15,1-17-15,35-1-1,0 19 1,18-19 0,17 18-1,0 1 1,-17-19 0,-1 19-1,19-19 1,-19 1-1,1-18 17</inkml:trace>
  <inkml:trace contextRef="#ctx0" brushRef="#br0" timeOffset="105771.53">12965 3316 0,'17'35'32,"-17"-17"-17,18 0 1,0-1-16,-1 1 16,1-18-1,17 0 1,18-18-1,-35 18 1,-1-35 15,1 35-31,-18-18 16,18 36 31,-1 0-32,-17-1-15,18-17 16,17 18 0,0-36-1</inkml:trace>
  <inkml:trace contextRef="#ctx0" brushRef="#br0" timeOffset="106314.53">13476 3087 0,'0'0'0,"0"-18"0,0 1 16,-18 69 15,18 19 0,0 0-15,0-1-1,0 1 1,18-18 0,17-18-1,-17-18 1,53-17 0,-1 0-1,-52-17-15,17-1 16,18-17 15,-18 17-15,-35-35-16,0 18 15,-17 0 17,-36 70-1,53 0-16,17 1 1,-17-19-16,71 36 16,-18-53-1,0 18 1,17-18 0,-34-18-1</inkml:trace>
  <inkml:trace contextRef="#ctx0" brushRef="#br1" timeOffset="114223.61">14340 3210 0,'0'18'15,"18"-18"79,17 0-78,-17-18-1,17 18-15,-17 0 0,0 0 16,-1 0-16,71 0 31,-35 0-31,71 0 16,-1 0-1,-17-17 17,-35 17-17,-1 0 1,-35-18 0,1 18-1,-19 0 1,19 0-1,-19 0 17,1 0-17,-18-18 17,0 1 108,-18-1-109,1 0-31,-1 18 16,18-17 0,-18 17-16,1-18 15,-1 18 1,0-17 0,71 52 46,-35-35-62,0 0 16,17 17-16,35 19 15,-34-19 17,-19 1-17,1 0-15,-18-1 16,0 1-1,-18 17 1,-17-17 0,0 17-1,17-17 1,1-18 0,52 17 15</inkml:trace>
  <inkml:trace contextRef="#ctx0" brushRef="#br1" timeOffset="120783.4">27675 6085 0,'36'18'500,"-19"-18"-485,-17 18 17,18-18 15,-18 17-16,18 1 109,-18 0 64,0-1-189,0 1 16,0 0-15,0-1 15,0 1 1,-18-1-1,18 1-16,0 0 1,-18-1 15,18 1-15,0 0 0,-17-1-1,17 1 1,-18-18-16,18 18 31,-18-1-31,1-17 16,-1 18 15,18-1-15,-18 1-16,1-18 15,-1 18 1,1-1-1,-1-17 1,0 18 0,1 0-1,-1-1 1,-17 1 0,17 0-1,0-1 1,-17 1 15,18-18-15,-1 0-1,-17 18 1,17-18 15,-17 0-15,17 0-1,-17 17 1,17-17 0,1 0-1,-1 0 1,-17 18 0,17-18-1,0 0 1,1 0-1,-1 17 1,-17-17 0,17 18-1,-17-18 1,0 18 0,17-1 15,0-17-31,-17 18 31,17-18-15,-17 18-1,17-1 1,-17 1 0,18 0-1,-1-1-15,0 1 16,1-18-1,-1 35 1,-17-17 0,35-1-1,-36 19 17,19-19-17,-1-17-15,1 36 31,-1-1-15,0-18 0,1 19-1,17-19 1,-18 1 0,18 0-1,-18 17 16,18-17-31,-17-1 16,17 1 0,0-1 15,-18 1-15,18 0 15,0-1-16,0 1 32,-35-36 47,17 1-78,18-1 15,-18 18-15,1-18 15,52 36 94,-35 0-110,18-1-15,-1 1 32,-17 0-17,18-18-15,-18 17 16,0 1 0,35-18 30,-17-18-30,0 18 0,-1-17-1,1 17-15,0-18 16,-1 0 0,1 18-1,-1 0 1,1-17-1</inkml:trace>
  <inkml:trace contextRef="#ctx0" brushRef="#br1" timeOffset="121899.86">26335 7973 0,'0'17'16,"17"19"15,-17-19-31,18 1 0,-18 0 16,35 17-1,-17 0 1,17 18 0,-17-18-1,0-17 1,-1 17 0,1-17 15,0-53 16</inkml:trace>
  <inkml:trace contextRef="#ctx0" brushRef="#br1" timeOffset="122632.52">26511 7938 0,'18'-18'16,"-18"71"62,-18-53-63,18 17 1,-17 19-16,17-19 16,-18 1-1,0 17 1,18-17-16,-35 17 16,35 0-1,-35 1 1,35-19-1,-36 19 1,36-19 0,-17 1-1,-1 0 17,18-1-1</inkml:trace>
  <inkml:trace contextRef="#ctx0" brushRef="#br1" timeOffset="123858.19">26882 7655 0,'0'-17'15,"-18"70"63,18-36-62,18 18 0,-18-17-16,0 17 15,0 36 1,-18 35-1,18-71 1,0 53 0,0-52-1,0-1-15,0 0 16,0 0 0,0 1-1</inkml:trace>
  <inkml:trace contextRef="#ctx0" brushRef="#br1" timeOffset="124749.05">27358 8132 0,'0'0'16,"0"-18"15,-18 0-31,1 18 15,17-17-15,-36 17 16,19 0 0,-1 17 15,-17 1-15,17 17-1,1-17-15,17 17 16,-18-17-1,36 35 1,17-36 0,18-17-1,-36-17 1,1 17 0,17-36-1,-17 1 1,0 35-1,-18-18 1,0 1 0,0-1 15,0 1 0</inkml:trace>
  <inkml:trace contextRef="#ctx0" brushRef="#br1" timeOffset="125590.18">27693 8096 0,'0'0'0,"18"-17"31,-54-1 16,1 36-32,17-1 1,18 1-16,-17-18 0,17 18 16,-18 17-1,18-18-15,0 19 16,18-1-1,-1-35 1,19 0 0,-1-18 15,-17-17-15,-1 35-1,-17-35 1,18 17-1,0 36 48,-1-1-47,-17 1-16,18 35 15,17 0 1,0-18-1,-17 18 1,0-35-16,-1 35 16,1-18 15,0 35-15,-36-34-1,0-1 1,1 0-1,-19-17 1,1-18 0,-18 0-1,18-35 1,0-1 0,17 1-1,18 17 1</inkml:trace>
  <inkml:trace contextRef="#ctx0" brushRef="#br1" timeOffset="126547.93">28328 7779 0,'35'-36'62,"-35"19"-62,18 17 16,17 0-16,-17-18 15,35 18 1,35 35 15,-88-17-31,18 0 16,-18 17 0,-36 18-1,19-35 1,-19 17-1,19-17 1,-1-18 0,53 17 46,1-17-46,-19 18-16,19-1 15,17 19 17,-36-19-32,-17 19 15,0-19 1,-17 36 15,-19-35-15,19-18-16,-19 17 15,1-17 1,0 0 0,-18 0-1</inkml:trace>
  <inkml:trace contextRef="#ctx0" brushRef="#br1" timeOffset="126961.99">29139 7796 0,'36'18'47,"-19"-18"-47,19 0 15,-1 0 1,-17 0 0,17 0-16,-18 0 15</inkml:trace>
  <inkml:trace contextRef="#ctx0" brushRef="#br1" timeOffset="127205.31">29175 7973 0,'17'17'16,"54"-17"15,-53 0-31,-1 0 16,1 0-1,-1 0 1</inkml:trace>
  <inkml:trace contextRef="#ctx0" brushRef="#br1" timeOffset="128862.19">29916 7479 0,'35'18'47,"-35"-1"-47,0 1 15,17 70 1,1 0 0,0 18-1,-18-35 1,17-18 0,-17-36-16,0 18 15,0 18 1,36-53 15</inkml:trace>
  <inkml:trace contextRef="#ctx0" brushRef="#br1" timeOffset="129227.9">30286 7832 0,'-18'53'0,"18"-36"16,0 1-16,0 0 15,18 17 1,17 0 0,1-17-1,34-18 1,-35-18-1,-17 0 1,0-34 0,-54 16-1,1 1 1,-18 17 15,36 18-15,-1 0-1</inkml:trace>
  <inkml:trace contextRef="#ctx0" brushRef="#br1" timeOffset="129805.21">30762 7832 0,'0'0'0,"-53"35"31,36 0-15,17-17 0,0 0-16,0 52 31,17-35-16,1-35 1,17 0 0,1-17-1,-19-19 1,1 1 0,-18 18-1,17-1 1,1 53 15,-18 18-15,35 18 15,-17-18-15,17-1-16,-17 1 15,-18-35 16,-35 35-15,17-18 0,-35-17-1,18-18 1,17 0 0</inkml:trace>
  <inkml:trace contextRef="#ctx0" brushRef="#br1" timeOffset="130566.23">31274 7620 0,'17'-35'31,"1"17"-16,0 18 1,-1-18-16,1 18 16,0 0-1,34 36 1,-16-1 0,-54 18-1,-17 53 1,-36-36-1,-17 19 1,53-54 0,17-35-1,71-18 48,-35 18-63,-1 0 15,1 0 1,35 0 0,-35 0-1,-1 18-15,1-36 16,35 1 0</inkml:trace>
  <inkml:trace contextRef="#ctx0" brushRef="#br1" timeOffset="130812.99">31609 7673 0,'-18'18'0,"36"-36"0,-36 53 0,1 0 16,34-17 15,1 35-15,0-35-16,34-18 15,-34 17 1,53-34 0,-54 17-16</inkml:trace>
  <inkml:trace contextRef="#ctx0" brushRef="#br1" timeOffset="131062.95">31873 7549 0,'-17'36'15,"17"-19"-15,0 19 0,-18 52 16,18-18-1,-17 19 17,17-36-17,0-36 1,0 1-16</inkml:trace>
  <inkml:trace contextRef="#ctx0" brushRef="#br1" timeOffset="131632.4">32120 7620 0,'0'0'0,"18"-18"0,0 18 16,35 0-1,-36 36 1,-17-1-1,-17 0 1,-1-17 0,-35 17-1,53-17 1,0-1 0,18-17-1,17 18 1,18 0-1,-18 17 17,-17-17-17,-18-1 1,-35 36 0,-1-35-1,-17-1 1,0-17-1,36-17 1</inkml:trace>
  <inkml:trace contextRef="#ctx0" brushRef="#br1" timeOffset="134633.12">26741 8079 0,'0'35'63,"-53"-70"437,35 17-328,36 71 328,-36-53-453,36 18 124,17-36-92,-35 0-48,18 18-16,-18-17 17</inkml:trace>
  <inkml:trace contextRef="#ctx0" brushRef="#br0" timeOffset="156954.43">26564 10231 0,'-35'0'31,"70"52"16,-17-52-31,-18 18 0,35 17-16,-17-17 15,-1 17 1,36 18-1,-17-35 1,-19 0 0,1 17-1,-1-35 1</inkml:trace>
  <inkml:trace contextRef="#ctx0" brushRef="#br0" timeOffset="157420.7">26793 10195 0,'-17'36'31,"-1"-19"-15,18 1 0,0-1-16,-17 1 15,-1 0-15,-17 35 16,-1-18 15,-17 36-15,36-54-1,17 1 1,-18-1 0,1 1-1</inkml:trace>
  <inkml:trace contextRef="#ctx0" brushRef="#br0" timeOffset="157801.84">27093 10389 0,'18'-17'125</inkml:trace>
  <inkml:trace contextRef="#ctx0" brushRef="#br0" timeOffset="158336.97">27605 10019 0,'-18'35'94,"18"0"-94,0-17 16,0 0-16,0-1 0,0 54 15,-17-1 17,-1 1-32,18-18 31,0 18-15,0-54-1,18 1 1</inkml:trace>
  <inkml:trace contextRef="#ctx0" brushRef="#br0" timeOffset="158804.41">27922 10319 0,'18'-18'16,"-36"71"31,18-35-47,0-1 16,0 1-16,0 0 15,0-1-15,18 19 31,0-19-15,-1-17 0,19 0-1,-1-17 1,-18-19 0,-17 19-1,0-36 1,-17 17-1,-1 36-15,1-17 16,-1-1 0,0 18-1,1-18 1</inkml:trace>
  <inkml:trace contextRef="#ctx0" brushRef="#br0" timeOffset="159487.19">28293 10283 0,'-35'36'63,"17"-19"-48,0 1 1,1 35-16,17-35 15,0-1 1,17 19 0,-17-19-1,36-17 1,-1 0 0,-35-17-1,17-1-15,-17 0 16,18-17-1,-18 17 1,0 1 15,35 52 1,1 0-17,-19-17 1,19 35-1,34 35 1,-52-53 0,-1-17-1,-34 52 1,-19-34 0,-16-19-1,16 1 1,1-18-1,17-18 1</inkml:trace>
  <inkml:trace contextRef="#ctx0" brushRef="#br0" timeOffset="160175.44">28804 10231 0,'18'17'16,"0"1"-1,-1-18-15,-17 17 16,0 1 0,-17 17-1,-1-17 1,18 0 0,-18-18-1,54 17 16,-19-17-31,1 18 16,-1 0 0,36 17-1,-35-35 1,0 53 15,-36-36-15,0 1-1,-17 0 1,17-18 0,-17-18-1,18 0 1</inkml:trace>
  <inkml:trace contextRef="#ctx0" brushRef="#br0" timeOffset="160809.84">26388 10901 0,'-36'0'15,"72"0"-15,-107 0 16,54 0 0,105 17-1,-35-17 1,441 0 0,158 18-1,-140-18 1,-36 0-1,-194 0 1,-194 0 0,-17-18-1,-53 18 1</inkml:trace>
  <inkml:trace contextRef="#ctx0" brushRef="#br0" timeOffset="163825.44">29580 11024 0,'18'-17'0,"0"17"32,17 0-17,-17 0 1,17 0-16,35 0 16,-17 0 15</inkml:trace>
  <inkml:trace contextRef="#ctx0" brushRef="#br0" timeOffset="164039.91">29704 11201 0,'106'0'32,"-71"-18"-32,0 18 15,-17 0-15,0 0 0,-1-18 16</inkml:trace>
  <inkml:trace contextRef="#ctx0" brushRef="#br0" timeOffset="178720.74">27358 11201 0,'0'17'47,"0"1"-16,0 0-15,0-1-16,0 19 31,0-19-31,0 1 16,-18 52-1,1-17 1,-1 35 0,18-35-1,-18-17 1,18-19 0,-17 1-1,17 0 1</inkml:trace>
  <inkml:trace contextRef="#ctx0" brushRef="#br0" timeOffset="179269.29">27587 11536 0,'18'-18'0,"-1"1"31,-17-1 0,-17 0 0,-18 36 1,17 0-32,0 17 15,18 0 1,0 18 15,0-35-31,36-1 16,-19 1 15,18-36-15,-17 1-1,0-19 1,-1 1 0,-17 17-16,0-34 15,-17 52 16,-1-36-31</inkml:trace>
  <inkml:trace contextRef="#ctx0" brushRef="#br0" timeOffset="179842.3">27958 11483 0,'-36'35'47,"19"-17"-32,17-1-15,-18 36 16,18-35 0,0 17-1,18-17 1,17-36 15,-17 18-15,-1-35-1,1 17 1,-18 1 0,18 34 15,-1 19-15,-17-19-1,18 1-15,-1 53 16,-17-19-1,0 19 1,0 0 15,-35-36-31,0 18 16,0-36 0,-1-34 15,19-1-16</inkml:trace>
  <inkml:trace contextRef="#ctx0" brushRef="#br0" timeOffset="180686.68">28487 11307 0,'-18'-18'16,"53"-17"15,1 17-15,-1 18 0,-17 0-16,17 0 15,-17 0-15,34 18 16,-52 17 15,0 18-15,-35 0-1,18-36 1,17 1 0,-18 0-16,71-36 46,-36 18-30,1 0-16,17 18 16,36-1-1,-36 19 1,-17-1 0,-36 0-1,-35 0 16,0 1-15,0-19 0,18-17-1,-18 18 1,36-18 0,-1-18-1</inkml:trace>
  <inkml:trace contextRef="#ctx0" brushRef="#br0" timeOffset="182150.72">30815 10195 0,'0'71'31,"0"-54"-15,18 1-16,-1 70 15,1 18 1,0-35 0,-18-1-1,0-17 1,17-18-1,-17 1 17</inkml:trace>
  <inkml:trace contextRef="#ctx0" brushRef="#br0" timeOffset="182767.33">31238 10513 0,'-35'35'47,"35"-17"-47,-17-1 0,17 1 16,-18 17-1,36 1 1,-1-1-1,1-18 17,52-17-17,-34 0 1,-1-17 0,-17-18-1,-18 17-15,0 0 16,-18-17-1,0 17 1,1 18 0</inkml:trace>
  <inkml:trace contextRef="#ctx0" brushRef="#br0" timeOffset="183337.97">31538 10566 0,'-35'35'16,"17"-17"-16,18-1 15,0 19 1,0-19-1,0 1-15,18-1 16,0 1 0,17-18 15,-17-18-31,-1 1 16,19-18-1,-36 17 1,17 18-1,-17-18 17,35 36-17,1 17 1,-19 18 0,36 18-1,-17 17 1,-36-18-1,-18-17 1,-17 0 0,35-35-16,-71 17 15,36-17 1,-36-18 15,54 0-15,-19-18-1</inkml:trace>
  <inkml:trace contextRef="#ctx0" brushRef="#br0" timeOffset="183985.61">31997 10407 0,'0'-18'0,"18"1"16,-1 17-16,1-18 16,17 0-1,-17 18 1,17 0-1,-17 0-15,-1 18 16,1 35 0,-18 35-1,-53-17 1,-17 17 0,-1-35-1,36-36 16,17 1-15,18 0-16,35-18 16,36 0 15,-1 0-15,19 0-1,-19 0 1,-35-18-1</inkml:trace>
  <inkml:trace contextRef="#ctx0" brushRef="#br0" timeOffset="184249.06">32456 10407 0,'-18'18'15,"36"-36"-15,-36 71 16,18-18 0,18 0-16,-1 1 15,1-1 1,52 0-1,-52-35 1,17 0-16</inkml:trace>
  <inkml:trace contextRef="#ctx0" brushRef="#br0" timeOffset="184515.45">32702 10389 0,'0'89'15,"0"-178"-15,0 195 0,0-88 16,0-1-16,-17 36 16,17 18-1,0-1 1,-18 1-1,18-53 1,18-1 0</inkml:trace>
  <inkml:trace contextRef="#ctx0" brushRef="#br0" timeOffset="185101.75">32914 10301 0,'18'0'0,"-36"0"0,71 0 16,-35 18-16,-1-18 16,19 17-1,-1 19 1,-53-1 0,1-17-1,-1-1-15,-17 1 16,-1 0-1,1-1 17,35 1-17,53 17 17,0-17-17,-35-1-15,-1-17 16,1 18-1,-18 17 1,-35-17 0,-18 0-1,17-18 1,1 17 0,18-17-1,-1 18 1</inkml:trace>
  <inkml:trace contextRef="#ctx0" brushRef="#br0" timeOffset="185597.86">30939 11218 0,'0'0'0,"-18"0"0,-17-17 32,70 17-17,141-18 1,301 0-1,-36 36 1,105-18 0,-246 18-1,-123-36 1,-36 18 0,-88-18-1,-36 18 1</inkml:trace>
  <inkml:trace contextRef="#ctx0" brushRef="#br0" timeOffset="186514.74">31256 11501 0,'-18'-18'0,"18"71"31,0-18-15,0-17-16,0-1 16,0 36-1,0 36 1,0-19-1,0-52-15,-17 35 16,34-36 0,1 1-1</inkml:trace>
  <inkml:trace contextRef="#ctx0" brushRef="#br0" timeOffset="186862.87">31503 11800 0,'0'0'0,"-35"71"31,52-53-31,-17-1 16,36 1-1,-19-18-15,19 18 16,-1-18 0,0-18-1,-52-35 1,-19 0 0,1 18-1,0 17 1</inkml:trace>
  <inkml:trace contextRef="#ctx0" brushRef="#br0" timeOffset="187378.74">31873 11765 0,'-52'18'31,"34"-1"-31,0 1 16,1 35 0,17-35-1,35 17 1,-17-35-1,-1 0 1,18-18 0,-17 1-16,0-1 15,-1 0 32,1 36-31,0 17-1,-18 18 1,17 0 0,-17 18-1,0-1 1,-53 1 0,18-36-1,-18-17 1,0-36-1</inkml:trace>
  <inkml:trace contextRef="#ctx0" brushRef="#br0" timeOffset="188662.05">32350 11536 0,'0'-18'31,"17"1"-15,1 17-1,0 0-15,17-18 16,0 18 0,36 0-1,-36 0 1,18 35-1,-53 0 1,-35 1 0,-1-19-1,36 1-15,-35 0 16,17-1 0,1-17 15,52 18 0,18 0-15,-35-1-16,17 1 15,0 17 1,-17-17 0,-36 35-1,-17-36 1,-18 1-1,0-18 1,35 0 0,-17-18-1</inkml:trace>
  <inkml:trace contextRef="#ctx0" brushRef="#br0" timeOffset="189783.02">29369 10054 0,'17'-17'0,"1"-1"47,-71 53 47,35-17-94,-17-1 0,18 19 16,-230 175-1,158-140-15,-105 70 16,-229 141 0,123-70-1,36 0 1,-1-18-1,142-53 17,34-35-17,36-53-15,36-18 16,-1-18 0,-17 19 15,17-19 0,1-52 0</inkml:trace>
  <inkml:trace contextRef="#ctx0" brushRef="#br0" timeOffset="191227.52">27464 13229 0,'-18'0'0,"0"35"78,36 1-62,0-36-16,-18 17 0,17 1 15,36 53 1,-35-54-16,52 54 15,19 17 1,-54-53 0,53 18-1,-70-18 1,17-17 0,-17-18-1</inkml:trace>
  <inkml:trace contextRef="#ctx0" brushRef="#br0" timeOffset="191626.66">27869 13212 0,'-35'35'46,"35"-18"-46,-17 1 16,17 0-16,-36 52 16,-17 18-1,0 18 1,-17-18 0,52-52-1,-17-1 1,35-17-1,-18-18 1</inkml:trace>
  <inkml:trace contextRef="#ctx0" brushRef="#br0" timeOffset="192025.37">28205 13335 0,'0'18'47,"35"-18"-47,-17 0 0,17 0 16,53 0 15,-70 0-31,35 0 31,-36 0-15</inkml:trace>
  <inkml:trace contextRef="#ctx0" brushRef="#br0" timeOffset="192269.37">28205 13564 0,'35'0'16,"0"0"-1,0 0-15,-17 0 16,0 0-16,-1 0 0,36 0 15,-17 0 17,16 0-17</inkml:trace>
  <inkml:trace contextRef="#ctx0" brushRef="#br0" timeOffset="193825.78">29457 12788 0,'-18'53'47,"18"-35"-32,0-1-15,18 1 0,-18 53 16,18 17-1,-18-35 17,0-36-32,17 19 15,-17-19 1,-17 19 0,-1-36-1</inkml:trace>
  <inkml:trace contextRef="#ctx0" brushRef="#br0" timeOffset="194641.3">29792 12965 0,'0'-18'15,"-18"53"32,1-35-31,17 36-16,-18-19 16,18 18-16,0 1 15,0-1 1,18 0-1,-1-17-15,19 0 32,-1-18-17,36-18 1,-36-17 0,-35 17-1,-18-35 1,1 18-1,-36 0 1,35 35 0,0 0-1</inkml:trace>
  <inkml:trace contextRef="#ctx0" brushRef="#br0" timeOffset="195308.78">30251 13070 0,'-36'-17'0,"19"34"32,-1-17-32,0 53 15,1-17 1,34 34 0,1-35-1,0-35 1,-1 0 15,19-17-31,-19-1 0,1 1 31,0-36-15,-18 35 15,17 53-15,1 1-1,0-1 1,-1-18 0,18 72-1,-17-19 1,0-35 15,-18 1-31,-36 52 16,-16-53-1,34-17-15,-53-1 32,1 19-17,34-36 1,1 0 0,18-18-16</inkml:trace>
  <inkml:trace contextRef="#ctx0" brushRef="#br0" timeOffset="196731.26">30727 12912 0,'0'-18'0,"0"0"16,18 1-1,-1-1 1,19 0-16,-19 1 16,36-1-1,0 36 1,18 35 0,-36 0-1,-35 35 1,-53 35 15,-18-17-15,18-53-16,18-18 31,18-35-15,-19-17-1,36-19 1,18 1-1,17 35 17,18 18-17,-18-1 1,-17-17-16,17 18 16,-17-18-1,35-18 1</inkml:trace>
  <inkml:trace contextRef="#ctx0" brushRef="#br0" timeOffset="196989.45">31221 12947 0,'-35'18'31,"17"-1"-31,18 1 16,0 0-16,0-1 15,0 18 1,18-17-16,17 17 16,18-17-1,35-18 1,-53-18-1,-17 1 1</inkml:trace>
  <inkml:trace contextRef="#ctx0" brushRef="#br0" timeOffset="197238.29">31415 12806 0,'-18'17'16,"18"72"0,0-72-16,0 54 15,0 17 1,0 18 0,0-53-1,18-18 1</inkml:trace>
  <inkml:trace contextRef="#ctx0" brushRef="#br0" timeOffset="197771.33">31679 12859 0,'53'-18'0,"0"0"31,-35 18-31,35 18 16,-36 0-1,-17 17 1,-17 0 0,-1-35-16,-17 53 31,17-35-15,1 0-1,70 17 16,-18-18-15,18 19 0,-18-1-1,-35 0 1,-35 1 0,-18-19-1,0 1 1,35-18-1,1 0-15,-1 0 32</inkml:trace>
  <inkml:trace contextRef="#ctx0" brushRef="#br0" timeOffset="198345.34">29475 13758 0,'-36'0'0,"72"0"0,-89 0 0,35 18 15,0-18 1,89-18 0,88 18-1,246-17 1,213 17-1,-195 0 1,-70 0 0,-230 0 15,-34 0-31,-72 0 16,1-18 15</inkml:trace>
  <inkml:trace contextRef="#ctx0" brushRef="#br0" timeOffset="199003.46">29916 14111 0,'17'-18'31,"1"18"-31,-1 18 16,-17 0 0,18 52-1,-18-17 1,18 18 0,-18-1-1,0-34 1,17 17-1,1-36 1,0 1 0</inkml:trace>
  <inkml:trace contextRef="#ctx0" brushRef="#br0" timeOffset="199353.47">30286 14411 0,'-18'35'47,"18"-17"-47,18 0 16,-18-1-16,0 1 16,35-18-1,1 0 1,34-18-1,-52-17 1,-18 0 0,-36-18-1,19 53-15,-36-18 16,0 18 15,35 18-15,1-1-1</inkml:trace>
  <inkml:trace contextRef="#ctx0" brushRef="#br0" timeOffset="199919.98">30745 14446 0,'-36'36'32,"19"-36"-32,17 17 15,-18 1 1,18-1-16,18 1 31,-1-18-15,1-18-1,0 18 1,-1-35 0,1 0-1,-18 17 1,18 54 31,-1-36-47,1 52 15,-1 1 1,54 71 15,-71-107-31,18 125 16,-18-125 0,0 18-1,-36 36 1,1-53-1,-35 17 1,17-35 0,0 0-1,17 0 1,19-18-16</inkml:trace>
  <inkml:trace contextRef="#ctx0" brushRef="#br0" timeOffset="201411.3">31256 14076 0,'0'-18'93,"18"1"-77,-1 17-16,19 0 16,-19 0-16,19 0 15,34 0 1,-52 17-16,52 18 31,-52-17-15,-36 35-1,-17-18 1,-18 1 0,18-19-1,17 1 1,71-18 31,-18 0-47,1 18 15,17-1 17,0 18-32,-36-17 15,-34 35 1,-19-18 0,-52 1-1,35-36 1,0 17 15,36-17-31,-1-17 16,-17 17-1,-1-18 1</inkml:trace>
  <inkml:trace contextRef="#ctx0" brushRef="#br0" timeOffset="202285.09">31591 13811 0,'36'-17'47,"-19"17"-31,1 0-16,-1-18 0,19 18 16,105-18-1,-88 18 1,-36 0-16,54-17 15,-18 17 1,0 0 0,-36 0-1</inkml:trace>
  <inkml:trace contextRef="#ctx0" brushRef="#br0" timeOffset="-174806.33">8784 4075 0,'0'-18'0,"-35"53"94,35-17-79,0 0-15,-18-1 16,18 1-16,0-1 16,0 1-1,18 0 1,0-1-1,34 1 1,-16-18 0,-1 0-1,-17 0 1,-1 0-16,1 18 16</inkml:trace>
  <inkml:trace contextRef="#ctx0" brushRef="#br0" timeOffset="-174505.84">8996 3986 0,'0'-17'0,"-35"105"31,35-70-31,0 35 16,0 35-1,0 18 1,17-18 15,-17-53-31,0-17 16,0 17-1,0-17 1</inkml:trace>
  <inkml:trace contextRef="#ctx0" brushRef="#br0" timeOffset="-173954.06">8943 3810 0,'-35'-35'0,"70"70"0,-88-70 0,35 17 16,-35 0 0,36 18-1,-18 18-15,-89 35 16,53 18-1,-17 17 17,53 0-17,0 18 1,17 17 0,36 18-1,17-52 1,18-1-1,70 18 1,19-54 0,-37-52-1,36 0 1,36-88 15,-107 18-31,-17-18 16,-70-71-1,-19 53 1,-16 18 0,-37 0 15,72 70-31</inkml:trace>
  <inkml:trace contextRef="#ctx0" brushRef="#br0" timeOffset="-173255.95">10283 4128 0,'-141'-18'31,"106"18"-31,-18 18 16,-17 17 0,17 0-1,35-17-15,-17 17 31,17 0-15,36 1 0,35-1-16,17 0 31,36 18-15,-18 0-1,-70-35 1,35 34-1,-36-16 1,-34-19 0,-36 19-1,0-19 1,0-17 15,-35 0-31,70 0 31,-17-17-31</inkml:trace>
  <inkml:trace contextRef="#ctx0" brushRef="#br0" timeOffset="-172790.18">10513 4410 0,'-53'17'47,"53"1"-32,-18-18-15,18 18 16,-17 52 0,17-17-1,17-18 1,19-17-1,-1-18 1,0-18 0,-17 1-1,-18-19 1,-18 19-16,0-1 16,1-17-1</inkml:trace>
  <inkml:trace contextRef="#ctx0" brushRef="#br0" timeOffset="-172507.18">10795 4092 0,'0'-17'15,"0"70"17,0-18-32,0-18 15,18 107 1,-18 17 15,17-88-31,-17 0 16,0-36-16,0 19 15,0-19 1</inkml:trace>
  <inkml:trace contextRef="#ctx0" brushRef="#br0" timeOffset="-172137.04">11060 4392 0,'0'53'0,"0"-18"16,17-35-16,-17 18 16,0 0-16,18 17 15,-1 18 1,1-36-1,35 1 1,-35-18 0,17-35 15,0-18-15,-17-18-1,0 18 1,-18 36-1</inkml:trace>
  <inkml:trace contextRef="#ctx0" brushRef="#br0" timeOffset="-171807.3">11518 4445 0,'35'-35'31,"-17"35"-31,-18-18 16,-35 36 31,17 17-32,1 18 1,34-18-1,1 0 1,35 1 0,-36-36-16,19 0 15,17 0 1,0-18 0,-36 18-1</inkml:trace>
  <inkml:trace contextRef="#ctx0" brushRef="#br0" timeOffset="-170956.55">12612 4269 0,'-88'-124'31,"70"107"-15,-17-1-16,-1 0 0,19 18 0,-19 0 16,-16 18-1,16 52 17,36 36-17,0-18 1,36 36-1,-36-54 1,0-17 0,-36 0-1,19-35 1,-19-18 0,1-18-1,35-17 1,18 0-1,35-1 17,0 19-32,-18-1 15,53 18 1,-17 0 15,-54 18-15,1-1-1,0 19 1,17-1 0,-18-17-1,19-1 1,-1-34 0,-17-1-1,-18 0 1,0-17-1,-18 17 1,71 54 31</inkml:trace>
  <inkml:trace contextRef="#ctx0" brushRef="#br0" timeOffset="-170740.87">12806 4639 0,'123'71'31,"-87"-54"-16,-195-105-15,318 141 32,-159-71-17,0 1 1,17-54 0,19 1-1,-1 34 1,35 19-1,-17-1 1,-17 18 0</inkml:trace>
  <inkml:trace contextRef="#ctx0" brushRef="#br0" timeOffset="-170389.66">14023 4322 0,'35'35'15,"-17"-35"1,-18 17-16,53 19 16,0 17 15,-18-18-31,0-17 16,36 17-1,-36-18 1,18 1-1</inkml:trace>
  <inkml:trace contextRef="#ctx0" brushRef="#br0" timeOffset="-170123.22">14393 4198 0,'-35'18'16,"17"-18"-16,-52 70 15,-1 18 17,54-52-32,-72 52 15,37-18 1,-19 19-1,36-72 1,35 1-16</inkml:trace>
  <inkml:trace contextRef="#ctx0" brushRef="#br0" timeOffset="-169836.99">14711 4551 0,'0'17'16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46.39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0 171,'28'-34,"-22"25,1 0,0 1,10-10,-4 7,1 1,0 1,0 0,1 1,0 0,0 1,1 1,0 0,0 1,28-4,-36 7,1 1,0 0,1 1,-1 0,0 0,0 1,0 0,0 1,-1 0,1 0,0 1,-1 0,1 1,-1 0,0 0,0 0,-1 1,1 0,-1 1,0 0,8 8,-9-6,-1-1,0 1,0 0,-1 1,0-1,-1 1,0-1,0 1,0 0,-1 0,-1 1,0-1,0 0,-1 0,-1 16,0-4,-2 0,-1 0,0 0,-2-1,-14 38,-38 63,37-82,1 2,3 0,-23 78,39-115,0 0,0 0,1 0,-1 0,1 0,0 1,0-1,0 0,1 0,-1 0,1 0,0 0,0 0,1 0,-1 0,1 0,0 0,0-1,0 1,0-1,1 1,-1-1,1 0,0 0,0 0,0 0,0-1,1 1,-1-1,1 0,-1 0,1 0,0 0,0-1,0 1,0-1,6 1,7 1,0-1,0 0,0-2,0 0,0 0,21-5,105-26,-25 5,-17 7,70-10,-142 27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24.5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0 580,'0'0'3180,"-8"5"-1459,3 0-313,2 0-260,-3 5-664,6-5-88,-5 0-536,5 3-860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25.8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8 556,'3'-8'14283,"-2"33"-13554,9 43-1,0-6-62,1 29-7,-1-17-46,0 78 0,-6 27-445,-3-174-574,0 11-173,-1-16 406,0 1 1,0-1 0,0 0 0,0 1 0,0-1 0,0 0 0,0 1-1,0-1 1,0 0 0,0 1 0,0-1 0,0 0 0,0 1 0,-1-1-1,1 0 1,0 1 0,0-1 0,0 0 0,0 0 0,-1 1-1,1-1 1,0 0 0,0 0 0,-1 1 0,1-1 0,0 0 0,0 0-1,-1 1 1,1-1 0,0 0 0,-1 0 0,1 0 0,-1 0-1,-4-18-6325,2 6 4460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26.2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17 140 444,'-8'-9'2040,"7"8"-1629,0 0 1,1 0-1,-1 0 0,0 0 1,0 0-1,0 0 0,1 0 1,-1-1-1,1 1 0,-1 0 1,1 0-1,-1-2 0,1 3-339,1-1-1,-1 0 1,0 0-1,1 1 0,-1-1 1,1 0-1,-1 1 1,1-1-1,-1 1 1,1-1-1,-1 1 0,1-1 1,-1 1-1,1-1 1,0 1-1,-1-1 0,1 1 1,0 0-1,0-1 1,-1 1-1,1 0 1,0 0-1,0-1 0,1 1 1,23-5 919,-21 5-735,168-22 4008,104-19-935,-210 29-3046,44-10-3768,-100 21 2052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26.5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36 196,'0'0'985,"0"0"-868,0 0 0,0 1 0,0-1 0,0 0 0,0 0 0,0 1 0,0-1 0,-1 0 0,1 0 0,0 1 0,0-1 0,1 0 0,-1 1 0,0-1 0,0 0 0,0 0 0,0 1 0,0-1 0,0 0 0,0 0 0,0 1 0,0-1 0,0 0 0,1 0 0,-1 0 0,0 1 0,0-1 0,0 0 0,0 0 0,1 0 0,-1 0 0,0 1 0,13-1 683,-1-1 1,1 0 0,-1-1 0,0 0-1,0-1 1,19-7 0,14-2 143,-18 7-1308,31-2 1,-3 7-6479,-42 0 5396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26.9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 28 412,'-6'9'534,"0"0"0,1 0 1,0 1-1,1-1 0,-1 1 0,2 0 0,0 1 0,0-1 1,0 0-1,2 1 0,-1 0 0,1-1 0,1 1 1,1 16-1,-1-24-430,0-1 0,1 0 0,0 1-1,-1-1 1,1 1 0,0-1 0,0 0 0,0 0 0,1 1 0,-1-1 0,0 0 0,1 0 0,0 0 0,-1 0 0,1-1-1,0 1 1,0 0 0,3 1 0,-1-1 67,0 0 0,0 0-1,0 0 1,0 0 0,1-1 0,-1 0-1,1 0 1,-1 0 0,8 0 0,0-1 197,-1 0 0,1-1 0,-1-1 0,1 1 1,-1-2-1,1 0 0,13-5 0,-23 7-267,1 0 0,0 0 1,0 0-1,-1-1 0,1 1 0,-1-1 0,0 0 1,1 0-1,-1 0 0,0 0 0,0 0 1,0 0-1,0-1 0,-1 1 0,1 0 0,0-1 1,-1 0-1,2-3 0,-2 2-11,0 0 0,-1 0 0,1 1 0,-1-1 0,0 0 0,0 0 0,0 0 1,0 0-1,-1 1 0,1-1 0,-1 0 0,-2-6 0,-1 2-107,1-1-1,-2 0 1,1 1-1,-1 0 1,0 0 0,-1 0-1,0 1 1,0 0 0,0 0-1,-15-11 1,14 13-350,-1 0-1,0 1 1,0-1 0,0 2 0,-10-4-1,-22-4-6778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27.2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1 198 164,'13'32'7561,"-9"-25"-6160,-4-7-1292,0 0-1,0 1 1,0-1 0,0 0-1,0 0 1,1 0-1,-1 0 1,0 1 0,0-1-1,0 0 1,0 0-1,0 0 1,0 0 0,1 1-1,-1-1 1,0 0 0,0 0-1,0 0 1,0 0-1,1 0 1,-1 0 0,0 0-1,0 0 1,0 1 0,0-1-1,1 0 1,-1 0-1,0 0 1,0 0 0,0 0-1,1 0 1,-1 0-1,0 0 1,0 0 0,1 0-1,-1 0 1,0 0 0,0 0-1,0-1 1,0 1-1,1 0 1,-1 0 0,36-47 1474,-25 31-1080,25-28 0,-34 42-489,72-66 723,-65 61-807,0 1 0,0 0 0,1 1 0,-1 0-1,1 0 1,0 1 0,12-3 0,29-5-2266,-17 7-6465,-25 5 6846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27.9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6 104 208,'-2'33'4108,"1"-28"-3373,0 1 0,0 0 0,1 0 1,0-1-1,0 1 0,1 0 0,-1 0 0,1-1 0,2 8 3428,-1-17-3849,25-56 734,-15 31-733,1 1 1,20-33 0,-33 61-316,1-1 0,-1 0 1,0 1-1,1-1 1,0 0-1,-1 1 0,1-1 1,-1 0-1,1 1 1,0-1-1,-1 1 1,1-1-1,0 1 0,0 0 1,-1-1-1,1 1 1,0 0-1,0-1 0,0 1 1,-1 0-1,1 0 1,0 0-1,0 0 0,0 0 1,1 0-1,-1 0-2,1 0 0,-1 1-1,1 0 1,-1-1 0,1 1 0,-1 0-1,0 0 1,1 0 0,-1-1-1,0 2 1,0-1 0,2 2 0,1 1-38,-1 0 0,0 0 1,0 1-1,-1-1 0,1 1 1,-1 0-1,3 7 1,5 20-245,-7-23 94,0 0 0,0 0 0,-1 1 0,2 17 0,-4-26 175,1-1 0,-1 0 0,0 1 0,0-1 0,1 0 0,-1 0 0,1 0 1,-1 1-1,0-1 0,1 0 0,-1 0 0,0 0 0,1 0 0,-1 0 0,1 1 0,-1-1 0,0 0 0,1 0 0,-1 0 0,1 0 0,-1 0 0,1 0 0,-1-1 0,0 1 0,1 0 0,-1 0 1,1 0-1,-1 0 0,0 0 0,1-1 0,6-2-35,0-1 0,0 1 0,-1-1 0,0-1 0,0 1 0,0-1 0,8-9 0,37-48-242,-12 14 192,-39 47 105,1 0 1,-1 0-1,1 1 1,-1-1-1,1 1 0,-1-1 1,1 0-1,0 1 1,0-1-1,-1 1 1,1 0-1,0-1 1,-1 1-1,1 0 1,0-1-1,0 1 1,0 0-1,0 0 1,-1-1-1,1 1 1,0 0-1,0 0 0,0 0 1,0 0-1,-1 0 1,1 1-1,0-1 1,0 0-1,0 0 1,0 0-1,-1 1 1,1-1-1,0 0 1,0 1-1,-1-1 1,1 1-1,0-1 1,-1 1-1,1-1 0,0 1 1,-1-1-1,1 1 1,-1 0-1,1-1 1,-1 1-1,1 0 1,0 1-1,3 4 101,0 1 0,0 0 0,-1 1-1,3 7 1,-3-6 16,32 70-451,-34-79 267,-1 1 0,0-1-1,0 0 1,1 0 0,-1 1 0,0-1 0,0 0 0,1 0 0,-1 0 0,0 1 0,1-1 0,-1 0 0,0 0 0,1 0-1,-1 0 1,1 0 0,-1 0 0,0 0 0,1 0 0,-1 0 0,0 0 0,1 0 0,-1 0 0,0 0 0,1 0 0,-1 0-1,1 0 1,-1 0 0,0 0 0,1 0 0,-1 0 0,0-1 0,1 1 0,-1 0 0,0 0 0,1 0 0,-1-1 0,0 1-1,0 0 1,1 0 0,-1-1 0,0 1 0,0-1 0,12-12-4604,-6 5 2023,2-2 805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28.4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 1 468,'0'0'101,"-9"28"1814,2 1-1,1-1 1,1 1 0,-2 41-1,7-69-1878,0 0 0,0 0 1,0-1-1,0 1 0,0 0 0,0 0 0,1 0 0,-1-1 0,0 1 0,0 0 0,1 0 1,-1-1-1,0 1 0,1 0 0,-1-1 0,0 1 0,1 0 0,-1-1 0,1 1 0,-1 0 1,1-1-1,0 1 0,-1-1 0,1 1 0,-1-1 0,2 1 0,0-1 8,-1 1-1,1-1 0,-1 0 1,1 1-1,-1-1 0,1 0 1,-1 0-1,1 0 0,-1 0 1,1-1-1,-1 1 0,3-1 1,2-1 50,0 0-1,0-1 1,0 1 0,-1-1 0,10-6 0,-1-4 143,1-1 1,-2 0-1,21-28 1,-9 10 936,-25 32-1151,0 0 0,1-1-1,-1 1 1,0 0 0,0 0 0,0-1 0,0 1 0,1 0-1,-1 0 1,0 0 0,0-1 0,0 1 0,1 0 0,-1 0-1,0 0 1,0 0 0,0 0 0,1 0 0,-1-1 0,0 1-1,0 0 1,1 0 0,-1 0 0,0 0 0,0 0-1,1 0 1,-1 0 0,0 0 0,1 0 0,-1 0 0,0 0-1,0 0 1,1 0 0,-1 0 0,0 0 0,0 1 0,1-1-1,-1 0 1,0 0 0,0 0 0,1 0 0,5 15 611,0 33 115,-5-31-406,-1-16-430,0 1-1,0 0 1,0-1 0,1 1-1,-1-1 1,0 1 0,1-1-1,-1 1 1,0-1 0,1 1-1,0-1 1,-1 0 0,1 1-1,0-1 1,0 0 0,0 1 0,0-1-1,0 0 1,0 0 0,0 0-1,0 0 1,0 0 0,1 0-1,-1 0 1,3 1 0,-3-2-835,2-1-674,24-16-4929,-18 8 4465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28.7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5 880,'1'-5'5763,"8"48"-2938,8 85 1,-9 52 635,-5-83-1815,-5-1-120,0-63-1910,3 47 0,0-71-239,-1-6 352,0 0-1,0 0 0,1 1 0,0-1 0,-1 0 1,1 0-1,2 4 0,-2-5-156,-1-1 1,1 0-1,0 0 1,0 0 0,0 0-1,0 0 1,0 0-1,0-1 1,1 1-1,-1 0 1,0 0-1,0-1 1,0 1 0,1-1-1,-1 1 1,0-1-1,1 0 1,-1 1-1,0-1 1,1 0-1,1 0 1,8 1-1711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29.2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192 101 8,'6'-4'954,"-1"0"-1,1 0 1,0-1-1,-1 0 1,7-8-1,-10 11-410,0-1-1,0 0 1,0 0-1,0 1 1,0-1 0,-1-1-1,1 1 1,-1 0-1,0 0 1,0 0-1,0-1 1,-1 1 0,2-5-1,-2 7-485,0 0 1,0 1-1,0-1 0,0 0 1,-1 0-1,1 1 0,0-1 0,0 0 1,0 1-1,0-1 0,-1 0 0,1 1 1,0-1-1,-1 0 0,1 1 0,-1-1 1,1 1-1,0-1 0,-1 1 0,1-1 1,-1 1-1,1-1 0,-1 1 1,0-1-1,1 1 0,-1 0 0,0-1 1,1 1-1,-1 0 0,1-1 0,-1 1 1,0 0-1,0 0 0,1 0 0,-1 0 1,0 0-1,1 0 0,-1 0 0,-1 0 1,-23 5 557,17-2-508,0 1 0,0 1 0,0 0 0,1 0 0,-1 0 0,1 1 0,-6 6 0,-42 49 406,52-57-485,-45 58 186,43-54-224,0 0-1,0 0 0,1 1 0,0 0 0,0-1 1,-2 12-1,6-18 0,-1-1 1,1 0-1,0 1 0,-1-1 1,1 1-1,0-1 0,0 1 1,0-1-1,0 0 0,0 1 1,0-1-1,1 1 0,-1-1 1,0 1-1,1-1 0,-1 0 0,1 1 1,-1-1-1,1 0 0,0 1 1,-1-1-1,2 1 0,0-1-9,-1 0 1,0 0-1,0-1 0,1 1 0,-1 0 0,1-1 0,-1 1 0,0-1 0,1 0 0,-1 1 0,1-1 0,-1 0 0,1 0 0,-1 0 0,1 0 0,-1 0 0,3-1 0,2 0-33,1 0-1,-1-1 1,0 0-1,0 0 1,0-1-1,0 1 0,-1-1 1,11-8-1,-3 0-26,-1-1-1,14-19 1,-17 20 162,0 1 0,0 0 0,1 0 0,16-11 0,-25 20-61,0 1 1,0-1-1,0 1 1,0 0-1,0 0 1,1-1-1,-1 1 1,0 0-1,0 0 1,0 0-1,0 0 1,1 0 0,-1 0-1,0 0 1,0 1-1,0-1 1,0 0-1,0 1 1,0-1-1,1 1 1,-1-1-1,0 1 1,0-1-1,0 1 1,0 0-1,-1-1 1,1 1-1,0 0 1,0 0-1,0 0 1,0 1-1,7 7 103,-1-1 0,9 16 0,-3-5-195,-8-14-145,-1 0 0,1 0 0,0-1 0,0 1 0,1-1 0,-1 0 0,1-1 0,9 5 0,7-1-2995,0-4-3568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48.61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299 61,'-1'-2,"1"0,-1 0,0 0,0 0,1 0,-1 1,0-1,-1 0,1 1,0-1,0 1,-1-1,1 1,-1-1,1 1,-1 0,1 0,-1 0,-3-2,-37-16,37 17,-1 1,1-1,-1 1,1 0,-1 0,0 1,1 0,-1 0,0 0,1 1,-1 0,1 0,-1 0,-8 3,7 0,0-1,1 1,-1 0,0 0,1 1,0 0,0 0,1 0,-10 11,7-5,1 0,0 0,0 1,1 0,0 0,1 0,1 0,0 1,1 0,0 0,1 0,-1 19,2-20,1 0,1 0,0 0,1 0,0 0,1 0,4 12,-6-21,0-1,0 1,0-1,1 0,-1 1,1-1,-1 0,1 0,0 0,0 0,0 0,0 0,0 0,1-1,-1 1,0-1,1 0,-1 0,1 0,-1 0,1 0,0 0,-1 0,1-1,0 0,-1 1,1-1,0 0,0 0,-1-1,1 1,0 0,-1-1,1 0,0 0,-1 0,4-1,2-1,0-1,0 0,14-10,-16 10,0 0,0 0,1 1,-1 0,11-3,-15 5,1 1,0-1,0 1,0 0,-1 0,1 0,0 0,0 1,0-1,-1 1,1 0,0-1,-1 1,1 0,0 1,-1-1,1 0,2 3,16 13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30.0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426 85 1056,'3'-3'649,"0"-1"166,1-1 0,-1 1 0,0-1 0,0 1 0,0-1 0,-1 0 0,0 0 0,0 0 0,0 0 0,1-8 0,-3 12-723,0 0 1,0 0-1,-1 0 0,1 0 0,0 0 0,-1 0 0,1 0 0,-1 0 0,1 0 1,-1 0-1,1 0 0,-1 0 0,0 0 0,0 1 0,1-1 0,-1 0 0,0 1 1,0-1-1,0 0 0,0 1 0,0-1 0,0 1 0,1 0 0,-1-1 0,0 1 1,-1-1-1,1 1 0,0 0 0,0 0 0,0 0 0,0 0 0,-1 0 0,-40 0 720,37 0-675,-51 7 543,1 2 0,-100 30-1,153-39-661,-13 4 116,1 1-1,0 0 0,-18 10 1,29-14-107,0 0 0,0 1 1,1-1-1,-1 1 1,1 0-1,-1 0 0,1 0 1,0 0-1,-1 1 0,1-1 1,0 1-1,1-1 1,-1 1-1,0-1 0,1 1 1,0 0-1,-1 0 1,1 0-1,0 0 0,0 0 1,1 0-1,-1 0 1,0 4-1,2-5-14,-1 0 0,1 1 0,0-1 0,-1 0 0,1 0 0,0 0 0,0 0 0,1 0 0,-1 0 0,0 0 0,1 0 0,-1 0 0,1 0 0,0-1 0,-1 1 0,1 0 0,2 1 0,35 22 95,132 61 116,-13-8-72,-135-65-27,30 21 0,-47-30-45,0 1 0,0 0 0,-1 0 0,1 1 0,-1-1 0,0 1 0,-1 0 0,0 1 0,6 9-1,-9-13-33,0-1-1,0 0 0,0 0 0,-1 1 1,1-1-1,0 0 0,-1 1 0,0-1 0,0 1 1,1-1-1,-2 1 0,1-1 0,0 0 1,0 1-1,-1-1 0,1 1 0,-1-1 1,0 0-1,-1 4 0,0-3 10,0 0 0,0 0 0,-1 0 0,1 0 0,-1-1 0,1 1 0,-1-1 0,0 0 0,0 0 0,0 0 0,-6 3 0,-3 0 29,1 0 0,-1-2-1,0 1 1,0-1 0,0-1 0,-21 2-1,3-3-629,1 0 0,0-2 0,-1-1-1,1-2 1,-29-6 0,55 9 267,0 0 0,1 0 1,-1 0-1,1 0 1,0 0-1,-1 0 0,1 0 1,0-1-1,0 0 0,-2-1 1,3 2-130,0 0 1,0 0 0,0 0 0,1 0-1,-1 0 1,0-1 0,1 1-1,-1 0 1,1 0 0,-1 0-1,1-1 1,0 1 0,-1 0-1,1-1 1,0 1 0,0 0-1,0-1 1,0 1 0,0 0 0,0-1-1,1 1 1,-1-2 0,5-9-1788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30.6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 2 20,'0'-1'159,"1"1"-1,-1 0 1,0 0-1,0 0 1,1 0-1,-1 0 1,0 0-1,1-1 1,-1 1-1,0 0 1,1 0-1,-1 0 1,0 0-1,0 0 1,1 0 0,-1 0-1,0 0 1,1 0-1,-1 0 1,0 1-1,1-1 1,-1 0-1,0 0 1,0 0-1,1 0 1,-1 0-1,0 0 1,1 1 0,-1-1-1,0 0 1,0 0-1,0 0 1,1 1-1,-1-1 1,0 0-1,0 0 1,0 1-1,1-1 1,-1 0-1,0 1 1,0-1-1,0 1 1,5 20 2303,-5 27 33,-18 136 2756,6-80-3485,-16 85 1238,20-141-1575,12-51-1348,4-3-87,0-2-1,-1 1 1,-1-1 0,1 0 0,9-15 0,-8 10-73,1 1-1,18-20 1,86-67-327,-32 29 88,-80 68 323,1 1 1,-1-1-1,1 1 0,0-1 1,-1 1-1,1 0 0,0 0 1,0 0-1,0 0 0,0 0 1,0 0-1,0 0 0,0 1 1,0-1-1,0 1 0,0-1 1,1 1-1,-1 0 0,0 0 1,0 0-1,0 0 0,0 0 1,1 1-1,-1-1 0,0 1 1,0-1-1,0 1 0,0 0 1,0 0-1,0 0 0,0 0 1,0 0-1,-1 0 0,1 0 1,0 1-1,0-1 0,-1 1 1,1-1-1,-1 1 0,2 2 1,1 1 52,0 0 0,-1 1 0,0 0 0,0-1 0,0 1 0,-1 0 0,0 0 0,0 1 0,0-1 0,-1 0 0,0 1 0,1 10 0,-3 27-1013,-9 66 0,10-108 560,0 0 0,-1-1 0,1 1 0,0 0 0,0-1-1,0 1 1,0 0 0,1-1 0,-1 1 0,0 0 0,2 1-1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31.0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0 236 540,'15'0'2653,"0"-2"-1,0 1 0,23-7 1,-6-1-226,58-26 1,-78 29-1967,0 0 1,-1-1-1,0 0 1,0-1-1,17-16 1,-24 20-308,0 0 0,0 0 0,0 0 0,-1-1 0,1 1 0,-1-1 0,0 0 0,-1 0 0,1 0 0,-1-1 0,0 1 0,0-1 0,0 1 0,-1-1 0,1-10 0,-2 15-125,0 0 0,0-1-1,0 1 1,0 0 0,0 0 0,0-1 0,-1 1 0,1 0-1,0 0 1,-1 0 0,1-1 0,-1 1 0,0 0-1,1 0 1,-1 0 0,0 0 0,0 0 0,1 0 0,-1 0-1,0 0 1,0 0 0,0 0 0,0 1 0,-2-2 0,0 1 3,1 0 0,-1 0 0,0 0 0,0 1 0,1-1 0,-1 1 0,0-1 0,0 1 0,0 0 0,-5 1 0,0 0 12,-1 0-1,0 1 0,0 1 1,1-1-1,-1 1 1,-10 6-1,7-2 46,1 1 0,0 0 0,0 0 0,1 1 0,0 1 0,0 0 0,-12 16 0,17-20-23,1 1 0,-1-1 0,1 1 0,1 0 1,-1 1-1,1-1 0,0 0 0,1 1 0,0 0 0,0 0 0,1-1 0,-1 1 1,2 0-1,-1 10 0,2-14-83,-1 0 0,1 0 1,-1 0-1,1 0 0,1-1 1,-1 1-1,0 0 0,1-1 1,0 1-1,0-1 0,0 1 1,0-1-1,0 0 0,1 0 0,5 5 1,-4-4-41,0-1 0,1 0 0,-1 0 0,1-1 0,0 0 0,0 1 0,0-1 0,0-1 0,0 1 0,8 0 0,-2 0-821,0-1-1,-1 0 1,1-1 0,18-2-1,-17 1-2011,0-2 0,0 1 0,17-7 0,-12 4 205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31.5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4 159 232,'1'0'168,"-1"1"1,0-1-1,0 1 0,0-1 1,0 1-1,1-1 0,-1 1 1,0-1-1,0 1 1,1-1-1,-1 0 0,0 1 1,1-1-1,-1 1 0,0-1 1,1 0-1,-1 1 0,1-1 1,-1 0-1,0 0 0,1 1 1,-1-1-1,2 0 0,11-2 776,0-1 0,-1-1 0,1 0 0,-1 0 0,0-1 0,0-1 0,13-8 0,-20 11-694,1 0 1,-1-1-1,0 0 1,0 0 0,-1 0-1,1-1 1,-1 1-1,0-1 1,0 0-1,-1 0 1,1-1 0,-1 1-1,0-1 1,0 1-1,-1-1 1,0 0 0,2-8-1,-4 13-217,1 0 1,-1 0-1,0 0 1,0 0-1,0 0 0,0 0 1,0 0-1,0 0 0,0 0 1,0 0-1,0 0 0,-1 0 1,1 0-1,0 0 0,0 0 1,-1 0-1,1 0 0,-1 1 1,1-1-1,-1 0 0,1 0 1,-1 0-1,0 0 0,1 1 1,-1-1-1,0 0 0,0 1 1,0-1-1,1 0 0,-1 1 1,0-1-1,0 1 0,0 0 1,0-1-1,-2 0 0,0 1 6,0-1-1,0 1 1,0 0-1,-1 0 0,1 0 1,0 0-1,0 1 1,-1-1-1,1 1 1,-3 1-1,-3 1 62,1 0 0,-1 1 0,1 0 0,0 1 0,0 0 0,1 0 0,0 1 0,0 0 0,0 0 0,0 1 0,1-1 0,0 1 0,1 1 0,-1-1 0,1 1 0,-5 10 0,8-12-25,-1-1 0,1 1-1,-1 0 1,1 0 0,1 0 0,-1 0 0,1 0 0,0 0 0,1 0 0,-1 0-1,1 0 1,1 1 0,-1-1 0,1 0 0,0 0 0,0 0 0,1 0 0,0 0-1,0 0 1,0 0 0,0-1 0,1 1 0,0-1 0,7 9 0,-4-7-95,1-1 1,0 0-1,0 0 0,1 0 1,-1-1-1,1 0 1,0-1-1,1 1 1,-1-2-1,1 1 0,0-1 1,0-1-1,0 1 1,0-2-1,0 1 1,0-1-1,19 0 0,-6-2-686,0 0 0,1-1 0,-1-1 0,0-2 0,-1 0 0,32-12 0,-41 12-888,0-1 0,0-1 0,0 0 0,-1 0 0,18-17 0,-3 1-800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31.8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131 1 308,'0'0'2937,"-2"4"-1932,-10 49 2894,-11 104 0,9-52-1754,-15 54 421,-7 51-3028,34-196-503,0-9-1633,-9-24-6724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32.2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4 118 496,'0'0'125,"0"-1"0,-1 1-1,1-1 1,0 1 0,-1-1 0,1 1-1,0-1 1,0 1 0,-1-1 0,1 1 0,0-1-1,0 1 1,0-1 0,0 1 0,0-1-1,0 1 1,0-1 0,0 1 0,0-1 0,0 0-1,0 1 1,0-1 0,0 1 0,0-1-1,0 1 1,0-1 0,1 1 0,-1-1 0,0 1-1,0-1 1,1 1 0,-1-1 0,0 1-1,1 0 1,-1-1 0,0 1 0,1-1 0,-1 1-1,1 0 1,-1-1 0,1 1 0,-1 0-1,1 0 1,-1-1 0,1 1 0,-1 0 0,1 0-1,-1 0 1,1 0 0,0-1 0,36 0 1800,-22 1-1128,102-5 2375,198-17 476,-266 16-3742,55-8 502,-54 0-2551,-41 11 777,-1-1-1,1 0 0,9-6 1,-12 3-1734,-5 2 941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33.6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175 1 576,'-8'26'3424,"-10"52"-1,8-25-1256,-73 354 7892,49-243-10157,22-128-4766,7-22-2606,0-7 4877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34.0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52 0 400,'-32'60'11978,"14"-29"-4124,16-28-7407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34.7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353 12 884,'-7'-10'5632,"6"10"-5447,1 0 0,0 0 0,0-1 0,0 1-1,-1 0 1,1 0 0,0 0 0,0 0 0,-1 0 0,1 0 0,0 0 0,0 0 0,-1 0-1,1 0 1,0 0 0,0 0 0,-1 0 0,1 0 0,0 0 0,0 0 0,-1 0 0,1 1 0,-1-1 554,1 0-554,-10 15 580,1 0 0,0 1-1,1 0 1,1 0 0,-9 32 0,0-4 55,-46 127 1612,-28 69 549,48-130-1599,-19 44-2160,52-146-2432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35.0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 0 1560,'-30'49'10292,"26"-41"-7084,1 0-2178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49.04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14,'1'6,"0"0,0 0,1 0,0 0,0 0,3 7,4 7,-8-14,1-2,0 1,0 0,1 0,0-1,-1 1,1-1,5 5,-7-7,0-1,1 0,-1 0,1 0,-1 0,0 0,1 0,0-1,-1 1,1 0,-1-1,1 1,0-1,0 0,-1 1,1-1,0 0,-1 0,1 0,0 0,0 0,-1-1,1 1,0 0,-1-1,1 1,0-1,-1 0,3-1,3-2,-1-1,0 0,0 0,0-1,-1 1,1-1,-1 0,5-10,-3 7,-1 0,1 1,14-14,-17 19,1 0,-1-1,1 1,0 1,0-1,0 1,0 0,0 0,0 0,0 1,1 0,-1 0,1 0,-1 0,11 1,-10 1,1 0,-1 1,0-1,0 1,0 0,0 1,-1-1,1 1,0 0,-1 1,0-1,0 1,8 8,-2 0,0 1,-2 0,1 1,-2 0,0 0,0 1,10 30,-5-13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38.8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3 320,'-7'-2'8107,"6"2"-8059,1 1 0,-1 0 0,1 0 0,-1-1 1,1 1-1,0 0 0,-1 0 0,1 0 0,0 0 1,-1 0-1,1 0 0,0 0 0,0 0 0,0-1 0,0 1 1,0 0-1,0 0 0,0 0 0,0 0 0,1 1 1,8 24 1163,-1-11-775,1 0 0,1-1-1,0 0 1,1-1 0,15 15 0,-17-18-262,22 24 326,-6-4-43,2-1 0,39 31 1,0 5-608,-63-62-529,5 4-911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39.4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352 1 192,'0'0'2056,"-2"3"-1426,-3 7 292,0 0 1,0 0 0,1 0-1,-3 12 1,2-6 59,-1-2-1,-8 18 1,-206 327 4499,207-340-5321,8-11-200,-1 1 0,0-1-1,-14 14 1,19-21-269,-8 4-1296,9-5 1482,-1 0-1,1 0 0,0 1 1,0-1-1,-1 0 0,1 0 1,0 1-1,0-1 0,-1 0 1,1 0-1,0 0 0,-1 0 1,1 0-1,0 0 0,0 1 1,-1-1-1,1 0 0,0 0 1,-1 0-1,1 0 0,0 0 1,-1 0-1,1 0 0,0 0 1,-1 0-1,1 0 0,0-1 1,-1 1-1,1 0 0,0 0 1,-1 0-1,1 0 1,0 0-1,-1-1 0,1 1 1,0 0-1,0 0 0,-1 0 1,1-1-1,0 1 0,0 0 1,0 0-1,-1-1 0,1 1 1,0 0-1,0-1 0,0 1 1,0 0-1,0 0 0,-1-1 1,1 1-1,0 0 0,0-1 1,-2-7-2369,0 0 755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39.8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0 572,'16'8'4773,"4"-4"-3280,1-1 0,0-1 1,36-1-1,-49-1-1370,-7 0-174,49-3-699,-47 3-206,1-1 1,-1 1 0,1-1-1,-1 0 1,1 0 0,4-3-1,-1 0-464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40.1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0 104,'0'1'155,"-1"-1"0,0 0-1,1 1 1,-1 0 0,0-1 0,1 1 0,-1-1-1,1 1 1,-1 0 0,1-1 0,0 1 0,-1 0-1,1 0 1,-1-1 0,1 1 0,0 0 0,0 0-1,0-1 1,-1 1 0,1 0 0,0 0 0,0 1-1,1-1-18,-1 0-1,0-1 0,1 1 0,-1 0 1,1-1-1,-1 1 0,1 0 0,-1-1 1,1 1-1,0-1 0,-1 1 1,1-1-1,0 0 0,-1 1 0,1-1 1,0 1-1,0-1 0,1 0 0,6 3 603,0-2 1,0 1-1,13 0 0,-15-2-423,43 6 1645,52 3 299,-69-8-2785,5-1-1440,-10-4-4701,-17 2 5029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40.9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1 212,'-8'4'4945,"9"0"-1892,21 3-599,42 0-686,-14-5-483,21 1-1564,-28-10-3679,-36 5 444,-1-1 2633,-2 0 214,5-2-919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41.8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56 1 772,'0'0'3370,"-1"4"-2587,-2 16 223,1 0-1,0 1 0,2 28 1,0 12 179,-3 90 760,-8 94 1181,9-195-1747,3-39-270,5-29-865,-2-2-181,2 0 0,0 1 1,1 0-1,10-20 0,-13 30-69,1 0 1,1 1-1,-1-1 0,1 1 1,0 1-1,1-1 0,0 1 1,0 0-1,16-11 0,-17 15-6,-1 1-1,0 0 1,1 0 0,0 0-1,-1 1 1,1-1-1,0 2 1,0-1-1,0 0 1,0 1-1,0 0 1,0 1-1,-1-1 1,1 1 0,0 0-1,0 1 1,-1-1-1,8 4 1,7 3-10,-1 0 1,0 1-1,32 21 1,-43-24 15,-1-1 1,0 2-1,0-1 1,0 1-1,0 0 1,9 14-1,-13-16 30,1 0 0,-1 1 0,0-1 0,-1 1 0,1-1 0,-1 1 0,0 0 0,-1 0 0,1 0-1,-1 0 1,0 9 0,-1-11 5,-1-1-1,0 1 0,0 0 1,0-1-1,0 1 0,0-1 1,-1 1-1,0-1 0,1 0 1,-1 0-1,-1 1 0,1-1 1,0-1-1,-1 1 0,1 0 1,-1 0-1,0-1 1,0 0-1,0 0 0,-6 4 1,-2 0 59,0 1 1,-1-2 0,0 0-1,-21 6 1,7-4 88,-1-1-1,0-1 1,-28 0-1,39-4-210,0-1 0,0 0-1,0-2 1,0 0 0,0 0-1,-24-8 1,39 9-44,-40-16-1819,23 3-1430,17 13 2646,0 0 0,0 0 0,0-1 0,1 1 1,-1 0-1,0-1 0,0 1 0,1-1 0,-1 1 0,1-1 0,-1-1 0,1-7-1527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42.5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13 520,'0'0'8360,"6"2"-7724,56 10 3082,99 8 0,-119-18-3419,69-6 0,-78-5-1561,-17-2-1328,-15 11 2121,0-1-1,-1 1 1,1-1-1,-1 0 0,1 1 1,-1-1-1,1 0 1,-1 0-1,0 0 0,1 1 1,-1-1-1,0 0 1,1 0-1,-1 0 0,0 1 1,0-3-1,0-7-1581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42.9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105 1 8,'-13'0'820,"10"0"1430,-21 5 2341,23-4-4440,0-1-1,0 1 0,0 0 0,0-1 1,1 1-1,-1 0 0,0 0 1,0-1-1,0 1 0,1 0 0,-1 0 1,1 0-1,-1 0 0,0 0 1,1 0-1,0 0 0,-1 0 0,1 0 1,-1 0-1,1 1 0,0-1 0,0 0 1,0 2-1,-1 36 1611,1-17-695,-6 72 1248,5-54-1652,-3 0-1,-7 42 1,6-54-811,-4 10-2220,-2-11-4675,9-23 4038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43.3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4 928,'-4'3'9890,"139"-3"-4903,17 1-2739,-135 0-3238,8-1-2711,-23 0 3118,-1-1 0,1 1 1,-1 0-1,1-1 0,-1 1 0,1-1 0,-1 1 0,0-1 0,1 0 0,-1 1 0,0-1 0,3-2 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47.2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1 674 424,'0'0'3790,"4"14"-1950,56 66 2726,-39-50-3579,1 0 1,37 36 0,34 25 526,61 57 365,-108-107-1138,-45-40-300,-2-4-417,-42-104 158,31 60-188,3-1-1,-4-52 1,2-99-36,9 134 24,-1-41 9,-8-114-5,8 116 36,3 79-86,0 24 41,-6-29 6681,89 28-6135,183 23-419,-95-2-256,325 3-48,-284-15 133,106-2 6,89-15-99,-341 8 160,18-1-4,-33 2-28,42 2-75,-55 0 72,-1-1-1,43-6 1,-56 4 45,57-9-39,-47 6-4,52-1 1,-51 4 18,54-9 0,15-2-51,222-13-573,-232 13 529,-45 6 18,69-2 0,203-3-108,-278 7 197,0 2-27,-26 2 15,0 1 19,1-1 0,23-6 0,-14 3-15,-24 4-197,-1 0-1,1 0 1,-1 0-1,1-1 1,0 1-1,-1-1 1,1 0-1,-1 1 1,1-1-1,-1 0 1,0-1-1,1 1 1,-1 0-1,2-2 1,-2 1-929,-7 0-2363,-1-1 1848,0 0-1,-1 1 0,0 0 0,-10-3 0,-7 2-950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49.49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37 475,'-1'-4,"-4"10,-3 12,2 3,1 0,-4 42,8-57,0 1,1 0,0 0,0 0,1 0,0 0,0 0,0-1,1 1,0 0,1-1,-1 0,6 8,-7-11,1-1,0-1,0 1,0 0,1 0,-1-1,0 1,0-1,1 0,-1 0,1 0,0 0,-1 0,1 0,-1-1,1 1,0-1,0 0,-1 1,1-1,0-1,0 1,-1 0,1-1,0 1,-1-1,1 0,2-1,6-2,0 0,0-1,0-1,-1 0,11-8,4-5,0 0,-2-2,-1-1,0-1,-2-1,0 0,-2-2,-1 0,21-42,-22 31,-1 0,-1 0,-3-1,-1-1,-1 0,-3-1,2-40,-8 80,-1-40,1 39,0-1,-1 1,1-1,0 1,-1 0,1 0,-1-1,0 1,1 0,-1 0,-1-2,1 2,1 1,-1 0,1-1,-1 1,1 0,-1-1,1 1,-1 0,0 0,1 0,-1 0,1-1,-1 1,0 0,1 0,-1 0,1 0,-1 0,0 0,1 1,-1-1,1 0,-1 0,1 0,-1 0,0 1,1-1,-1 1,-2 1,1 0,-1 0,1 0,-1 0,1 1,0-1,0 1,0-1,1 1,-1 0,0 0,1 0,0 0,0 0,0 0,-1 5,-2 8,-3 31,3 8,3 1,2 0,2 0,16 82,-9-66,-7-42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48.8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86 1 504,'0'0'6245,"-2"1"-5636,0 1-450,1-1 0,0 0 0,0 0 0,-1 0 0,1 1 0,0-1 0,0 0 0,0 1 0,0-1 0,1 1 0,-1-1 0,0 1 0,1 0 0,-1-1 0,1 1-1,-1 0 1,1-1 0,0 1 0,0 0 0,0-1 0,0 1 0,0 0 0,0 0 0,0-1 0,0 1 0,1 0 0,0 2 0,3 50 2011,-2 0-1,-8 83 1,5-125-2012,-29 192 1504,25-176-1495,-3 26 229,7-53-377,-2 11 28,2-5-221,2-7-476,9-14 237,0-1 0,12-27 1,-15 25 143,2 1 1,0 0 0,16-20 0,-17 27 126,-1 0 0,2 1 0,-1 1 0,1-1 0,0 1 0,1 1 0,-1-1 0,1 2 0,21-9 0,-26 12 109,1 0-1,-1 0 0,1 1 0,-1 0 0,1 0 0,0 1 1,0-1-1,-1 1 0,1 0 0,0 1 0,0 0 0,-1 0 1,1 0-1,0 0 0,-1 1 0,1 0 0,-1 0 0,0 0 1,0 1-1,0 0 0,7 5 0,-6-4 29,-1 1-1,0-1 1,0 1 0,-1 0 0,0 0-1,1 1 1,-2 0 0,1-1-1,-1 1 1,0 0 0,0 1 0,0-1-1,-1 0 1,0 1 0,0-1-1,-1 1 1,1 7 0,-1-7 12,0 0 0,0 0 0,-1 0 1,0 1-1,0-1 0,-1 0 0,0 0 0,-3 13 1,2-16 23,1 0 1,-1-1-1,0 1 1,0-1 0,0 1-1,0-1 1,-1 0 0,1 0-1,-1 0 1,0 0-1,0 0 1,0-1 0,0 1-1,-1-1 1,1 0 0,0 0-1,-7 3 1,-8 2 104,-1 0 0,0-1 0,0-1 1,-1-1-1,1-1 0,-1 0 0,1-2 1,-1 0-1,0-1 0,0-1 0,0-1 0,-35-8 1,44 7-566,-28-9-899,37 11 690,0 0 0,1 0 0,-1 0 0,1 0 0,-1 0 0,1 0 1,-1 0-1,1-1 0,0 1 0,0 0 0,-2-3 0,3-7-4188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49.8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30 232,'0'0'2932,"4"-1"-2318,32-9 1867,-18 4-944,30-4 1,-42 9-1370,0 0 0,0 1 0,1 0 1,-1 0-1,0 0 0,0 1 1,0 0-1,0 0 0,7 3 0,-9-3-102,0 1-1,-1-1 0,0 1 0,1 0 0,-1 0 1,0 0-1,0 1 0,0-1 0,0 1 1,-1-1-1,1 1 0,-1 0 0,1 0 1,-1 0-1,0 0 0,0 1 0,-1-1 0,1 0 1,-1 1-1,3 6 0,-3-6-19,-1 1-1,1-1 1,-1 1-1,0-1 1,0 1 0,0-1-1,0 1 1,-1 0-1,0-1 1,0 0 0,0 1-1,0-1 1,-1 1-1,0-1 1,0 0-1,0 0 1,-5 6 0,-5 5 44,0-1 1,-1 0-1,-1-1 1,0 0-1,-28 18 1,-2 6 312,43-36-329,1-1-70,0 0 0,0 0 0,0 0 0,0 0 0,0 0 0,0 0 0,-1 0 0,1 0 0,0 0 0,0 0 0,0 0 0,0 0 0,0 0 0,0 0 0,0 0 0,0 1 0,0-1 0,0 0 1,-1 0-1,1 0 0,0 0 0,0 0 0,0 0 0,0 0 0,0 1 0,0-1 0,0 0 0,0 0 0,0 0 0,0 0 0,0 0 0,0 0 0,0 0 0,0 1 0,0-1 0,0 0 0,0 0 0,0 0 0,0 0 0,0 0 0,0 0 0,0 0 0,1 1 0,-1-1 0,0 0 0,0 0 0,0 0 0,0 0 0,0 0 0,0 0 0,0 0 0,0 0 0,0 0 0,0 1 0,1-1 0,-1 0 0,0 0 0,0 0 0,0 0 0,0 0 0,0 0 0,0 0 0,0 0 0,1 0 0,-1 0 0,18 1 176,0-1 1,0-1-1,0 0 0,19-5 1,-11 2 277,34 0 0,-50 1-496,-8 2-50,-1 1 0,0-1 0,0 1 0,1-1-1,-1 1 1,0 0 0,0-1 0,1 1 0,-1 0 0,1 0 0,-1 0 0,0 0 0,1 0 0,-1 1 0,0-1 0,2 1 0,9-3-2645,-3-2-4133,-2 0 5006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50.5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0 928,'0'0'8242,"6"1"-7580,7 1-365,39 5 2441,57 1 0,-67-6-4232,-40-2 835,2-1-244,2 0-524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51.1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117 4 620,'5'-3'8605,"-8"18"-6545,-8 22-1187,1-13-258,-1-2 1,-1 0-1,-17 23 1,12-18-187,12-20-328,2-3 28,0 1 0,0-1 0,1 0 1,-1 1-1,1-1 0,0 1 0,1-1 1,-3 11-1,5-14-99,0 0 0,0 0 0,0 0 1,0 0-1,1 0 0,-1 0 0,0 0 0,1-1 0,-1 1 1,0 0-1,1-1 0,-1 1 0,1-1 0,-1 1 0,1-1 1,-1 0-1,3 1 0,0 0 58,24 8-188,0-1-1,1-2 0,-1 0 1,1-2-1,0-1 0,0-2 0,40-2 1,-64 1-363,0-1 0,0 0 1,0 0-1,0-1 0,0 1 1,9-6-1,-11 6-484,-1-1 0,1 1 0,-1-1 0,0 0 0,1 0 0,-1 0 0,4-5 0,-1 0-965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51.5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158 26 576,'0'-2'581,"0"0"0,0 0-1,0 0 1,0 0 0,0 0 0,0 0-1,-1 0 1,1 0 0,-1 0 0,1 0-1,-2-1 1,2 3-485,0 0 0,-1 0 0,1 0-1,0 0 1,-1 0 0,1 0 0,0 0-1,-1 0 1,1 0 0,0 0 0,-1 1 0,1-1-1,0 0 1,-1 0 0,1 0 0,0 1 0,0-1-1,-1 0 1,1 0 0,0 1 0,0-1-1,0 0 1,-1 0 0,1 1 0,0-1 0,0 0-1,0 1 1,0-1 0,-1 0 0,1 1-1,0-1 1,0 0 0,0 1 0,0-1 0,-3 8 384,0-1 0,1 1 0,0 0 0,-2 9 1,-1 15 958,-12 40 1,7-29-562,-65 273 2631,58-218-3386,9-50-4809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52.3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231 111 60,'15'-9'2988,"-13"8"-2724,-1 0 0,1 0 0,0 0 0,-1-1 0,1 1 0,-1-1 0,0 1 0,1-1 0,-1 0 0,0 1 0,0-1 0,0 0 0,0 0 0,0 0 0,-1 0 0,1 0 0,0 0 0,-1 0 0,0 0 0,1 0 0,-1 0 0,0 0 0,0 0 0,0 0 0,0 0 0,-1 0 0,1-2 0,-1 1-131,0 1-1,1-1 0,-1 1 1,0-1-1,0 1 0,0 0 1,-1-1-1,1 1 1,0 0-1,-1 0 0,0 0 1,1 0-1,-1 0 0,0 0 1,0 0-1,0 1 0,0-1 1,-1 1-1,1-1 1,-4-1-1,2 2-64,-1 0 0,1 0 0,-1 0 0,1 0 0,-1 1 0,0 0 0,1 0 0,-1 0 1,0 1-1,1-1 0,-1 1 0,1 0 0,-1 0 0,1 1 0,-1-1 0,1 1 0,0 0 0,0 0 0,0 1 0,0-1 0,0 1 0,0 0 1,1 0-1,-5 5 0,-7 7 180,0 1 1,1 1-1,-20 32 1,29-41-193,0-1 0,0 1-1,1 0 1,0 0-1,1 0 1,-1 1-1,2-1 1,-1 1-1,1 0 1,0-1-1,0 18 1,2-25-44,0 0 0,1 0 1,-1 0-1,0 0 0,1 0 0,-1 0 1,1 0-1,-1 0 0,1 0 1,0 0-1,-1 0 0,1 0 0,0 0 1,0-1-1,0 1 0,-1 0 0,1 0 1,0-1-1,0 1 0,0-1 1,0 1-1,0-1 0,0 1 0,0-1 1,0 0-1,0 1 0,0-1 0,2 0 1,1 1-10,0 0 1,0-1 0,0 1-1,0-1 1,0 0 0,7-1-1,-5 0-16,0-1 1,1 1-1,-1-2 0,0 1 0,0-1 1,0 0-1,0 0 0,0 0 0,-1-1 1,0 0-1,0 0 0,9-8 1,-2-3-9,0 0 1,20-33-1,2-4-93,-34 52 114,0 0 0,0-1 1,0 1-1,0 0 0,0 0 1,1 0-1,-1 0 0,0 0 1,0-1-1,0 1 0,0 0 1,1 0-1,-1 0 0,0 0 1,0 0-1,0 0 0,1 0 1,-1 0-1,0 0 0,0-1 0,0 1 1,1 0-1,-1 0 0,0 0 1,0 0-1,0 0 0,1 0 1,-1 1-1,0-1 0,0 0 1,0 0-1,1 0 0,-1 0 1,0 0-1,0 0 0,0 0 0,1 0 1,-1 0-1,0 0 0,0 1 1,0-1-1,0 0 0,1 0 1,-1 0-1,0 0 0,0 1 1,0-1-1,0 0 0,0 0 1,9 18 163,4 29 289,-12-41-381,6 24-15,9 32 716,-1-25-5103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52.9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178 53 424,'1'-1'439,"1"0"0,-1 0 0,0 0 1,0 0-1,0 0 0,0 0 0,0 0 0,0 0 0,0-1 0,0 1 0,0 0 1,0 0-1,-1-1 0,1 1 0,0-3 0,0 2 124,-2-9 1488,1 10-1930,-1-1 0,1 1 0,-1 0 0,1 0 1,-1 0-1,1 0 0,-1 0 0,0 1 0,0-1 1,0 0-1,1 0 0,-1 0 0,0 1 0,0-1 1,0 0-1,0 1 0,0-1 0,0 1 0,0-1 1,0 1-1,-1-1 0,1 1 0,0 0 0,0 0 1,0 0-1,-2-1 0,1 1 126,-2 1-21,-5 2-92,1 0 0,0 0 0,0 1 0,0 0 0,0 0 0,0 1 0,1 0 0,0 0 0,0 0 0,0 1 0,-11 13 0,11-11 7,1 0 1,0 0-1,0 0 0,1 0 0,0 1 1,0 0-1,1 0 0,0 0 0,1 1 1,0-1-1,-2 11 0,5-17-95,0-1 0,-1 1 0,1-1-1,0 0 1,0 1 0,0-1 0,1 1 0,-1-1 0,1 0-1,-1 1 1,1-1 0,0 0 0,0 1 0,0-1-1,0 0 1,0 0 0,0 0 0,1 0 0,1 3-1,0-3 10,0 1-1,1-1 0,-1 0 0,0 1 1,1-1-1,-1-1 0,1 1 0,-1 0 1,1-1-1,7 2 0,5 0-103,0-1 0,0-1 1,0 0-1,29-3 0,13-7-1631,-21-1-2440,-31 1-2569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55.5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50 472,'2'2'300,"-1"-1"0,1 1 0,-1-1 0,1 0 0,0 1 0,0-1 0,0 0 0,0 0 0,0 0 0,0 0 0,0-1-1,0 1 1,0-1 0,0 1 0,0-1 0,1 1 0,2-1 0,43 3 2614,220-24 3041,-231 17-5558,550-33 2611,85 29-1716,-570 8-1273,304 8 77,1-1-9,87 6-60,-269-5-19,160 11-4,31 1 5,193 0 49,-445-14-69,213 3 46,-276-9-33,246-5 280,-42-10 60,-190 11-311,45-4-20,-127 6-5,33 3 0,-34 0-84,41-4 0,-23-1-391,27-4-1417,-57 0-65,-20 7 1624,1 1-1,-1-1 1,1 1 0,-1 0 0,1-1 0,-1 1 0,0-1 0,1 1 0,-1-1 0,0 1 0,1-1 0,-1 0 0,0 1 0,0-1 0,0 1 0,0-1 0,1 0 0,-1 1 0,0-2 0,-17-8-5123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57.0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145 234 24,'0'0'4253,"2"-3"-3506,4-8 72,0 0 0,0 0 0,2 1 0,-1 0 1,1 0-1,1 1 0,11-10 0,-5 6-298,0 2 0,1 0-1,0 1 1,21-10 0,0 4-161,-1 2 0,2 2 0,-1 1 0,46-7 0,-79 17-338,0 0 0,0 1 0,0-1 0,1 1 0,-1-1 1,0 1-1,0 1 0,0-1 0,0 0 0,0 1 0,1 0 0,-1 0 1,0 0-1,-1 1 0,1-1 0,0 1 0,0 0 0,-1 0 0,1 0 0,-1 0 1,1 1-1,-1-1 0,0 1 0,0 0 0,0 0 0,0 0 0,-1 1 0,1-1 1,-1 0-1,3 6 0,0 2 24,-1-1 1,0 0 0,0 1-1,-1 0 1,-1 0-1,0 0 1,0 0-1,-1 0 1,0 1 0,-1-1-1,0 0 1,-1 0-1,0 1 1,-5 14 0,2-8-6,-1-1 0,0 0 0,-2-1 0,0 0 1,-1 0-1,0 0 0,-1-1 0,-17 22 0,0-7 4,0-2-1,-2 0 0,0-2 0,-2-1 1,-40 25-1,45-34-15,-1-2 0,0 0 0,-1-1 0,-1-2 1,1-1-1,-2-1 0,-42 7 0,64-15-40,0 0 0,0 0 0,0-1 0,0 0 0,0-1 0,0 0 0,1 0 0,-1 0 1,0-1-1,0 0 0,1 0 0,-12-6 0,15 7-3,1-1 0,0 1 1,-1-1-1,1 0 1,0 0-1,0 0 0,0 0 1,0 0-1,1 0 0,-1 0 1,0-1-1,1 1 0,0-1 1,-1 1-1,1-1 0,0 0 1,0 1-1,1-1 1,-1 0-1,1 1 0,-1-1 1,1 0-1,0 0 0,0 0 1,0 0-1,0 1 0,0-1 1,1 0-1,-1 0 0,1 1 1,0-1-1,0 0 1,2-3-1,0-2-11,1 1 0,-1 0 0,2 0 0,-1 0 0,1 0 0,0 1 0,0 0-1,1 0 1,0 0 0,0 1 0,9-7 0,-4 5-2,-1 0 0,2 0-1,-1 2 1,1-1 0,0 2-1,18-6 1,-18 7 10,0 1 1,0 1 0,1 0-1,-1 0 1,0 1-1,1 1 1,-1 0-1,0 1 1,0 0 0,0 1-1,0 0 1,19 9-1,7 5 102,0 2 0,48 34 1,-6-4 283,-73-45-633,0 0 1,0-1 0,1 0 0,0-1 0,-1 1 0,1-2-1,14 3 1,-17-4-770,0 0 1,0 0-1,0 0 0,0 0 0,0-1 1,0 0-1,-1 0 0,7-2 0,-2-2-1174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57.8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285 84 248,'1'-1'221,"0"-1"1,0 0-1,-1 0 1,1 0-1,0 0 1,-1 0-1,1 0 1,-1 0-1,0 0 1,0 0-1,0 0 1,0-1-1,0 1 0,0 0 1,0 0-1,-1 0 1,1 0-1,-1 0 1,1 0-1,-1 0 1,0 0-1,0 0 1,0 1-1,0-1 1,0 0-1,0 0 0,0 1 1,-1-1-1,1 1 1,-1-1-1,1 1 1,-1-1-1,1 1 1,-4-2-1,1 1-33,0 0 1,1-1-1,-1 2 0,0-1 0,0 0 1,0 1-1,0 0 0,0 0 1,0 0-1,-1 0 0,1 1 0,0 0 1,0 0-1,-1 0 0,1 0 0,-7 1 1,3 2-60,0 1-1,-1-1 1,1 2 0,0-1 0,1 1 0,-1 0 0,1 0 0,0 1 0,0 0 0,-11 13 0,1 2 96,0 0 0,-17 32 1,30-45-185,-1-1 1,2 1-1,-1 1 1,1-1-1,-3 10 1,6-14-23,-1-1 1,0 0 0,1 0 0,0 1-1,-1-1 1,1 1 0,1-1 0,-1 0-1,0 1 1,1-1 0,0 0 0,-1 1 0,1-1-1,1 0 1,-1 0 0,3 5 0,-3-7-17,0 0 1,0 0 0,0 0-1,1 0 1,-1 0 0,0 0-1,0 0 1,1 0 0,-1 0-1,1-1 1,-1 1 0,1-1-1,-1 1 1,1-1 0,-1 1-1,1-1 1,-1 0 0,1 0-1,-1 0 1,1 0 0,0 0-1,-1 0 1,1 0 0,-1-1-1,1 1 1,2-1 0,2-1-29,0 0 0,-1 0 0,1 0 0,0-1 0,7-5 1,-4 1-37,0-1 1,-1 0-1,0 0 0,-1-1 1,1-1-1,-2 1 1,7-12-1,11-14-74,-24 34 139,1 0-1,-1 1 1,0-1 0,1 0-1,-1 1 1,1-1 0,-1 1-1,1-1 1,-1 0-1,1 1 1,-1-1 0,1 1-1,0-1 1,-1 1-1,1 0 1,0-1 0,-1 1-1,1 0 1,0-1 0,-1 1-1,1 0 1,0 0-1,1-1 1,7 14 369,0 3-57,-1-6-105,1 0 1,0-1 0,0 0 0,1 0-1,1-1 1,-1 0 0,1-1 0,21 11-1,-9-5-1103,-1-4-2397,-17-8 522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1:08.97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 1,'0'9,"-1"57,15 114,-2-73,-3 201,-9-284,-3 18,-11 64,0 4,10 89,4-169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13.4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61 0 752,'0'0'3000,"-1"5"-2010,-3 33 626,2-1-1,1 1 0,4 37 0,-1 44 527,-28 189 1790,25-299-3831,-1 33 380,2-31-569,0-1 0,0 1-1,-2-1 1,1 1-1,-5 15 1,2-19 79,0-5-2866,-8-23-7426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13.7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5 180 728,'-1'-1'209,"0"0"0,1 0 0,-1 0-1,1 0 1,0 0 0,-1 0 0,1 0 0,0 0 0,0 0-1,0 0 1,-1 0 0,1 0 0,0 0 0,0 0 0,0 0 0,1 0-1,-1 0 1,0 0 0,0 0 0,1 0 0,-1 0 0,1-2-1,0 1 40,1 1 0,-1-1 0,0 1-1,1-1 1,-1 1 0,1 0 0,-1-1-1,1 1 1,0 0 0,-1 0 0,4-1-1,5-2 445,0 0 0,1 1 0,16-3-1,-21 5-479,452-74 5873,-227 41-6561,-216 32 131,51-6-3936,-59 8-601,-3 4 3920,-3-3 174,4 4-1306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14.1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70 772,'0'1'119,"-7"16"5010,7-17-5041,1 1-1,-1-1 1,0 1 0,1-1-1,-1 1 1,0-1-1,1 0 1,-1 1 0,1-1-1,-1 1 1,0-1-1,1 0 1,-1 0-1,1 1 1,-1-1 0,1 0-1,0 0 1,-1 1-1,1-1 1,-1 0-1,1 0 1,-1 0 0,1 0-1,0 0 1,-1 0-1,1 0 1,-1 0 0,2 0-1,14 0 542,0-1 1,-1 0-1,1-2 0,0 0 0,22-6 0,-22 4-246,98-26-106,-39 8-3360,-29 10-2234,-31 8 3666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14.4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57 1 220,'-16'33'2333,"9"-19"-1402,0 0 1,1 1-1,-5 21 1,8-25-550,1 1 0,0-1 0,1 1 0,0 0 0,1 0 0,0-1 1,1 1-1,2 14 0,-2-23-303,0 0 0,0 0 0,0 0-1,0 0 1,0 0 0,0 0 0,1 0 0,-1 0 0,1-1 0,0 1 0,0-1-1,0 1 1,0-1 0,0 0 0,1 0 0,-1 0 0,1 0 0,-1 0 0,1-1 0,0 1-1,-1-1 1,1 1 0,0-1 0,0 0 0,0 0 0,0-1 0,0 1 0,0 0-1,0-1 1,0 0 0,1 0 0,-1 0 0,0 0 0,0 0 0,0-1 0,4 0-1,4-1 201,1 0-1,-1 0 0,0-1 0,0-1 1,0 0-1,0-1 0,0 0 0,-1 0 1,16-11-1,-22 12-161,0 1 1,1-1-1,-1 0 1,0 0-1,-1-1 1,1 1-1,-1-1 1,0 0 0,0 1-1,0-2 1,-1 1-1,0 0 1,0 0-1,0-1 1,0 1-1,-1-1 1,0 1-1,0-1 1,-1 0-1,0 1 1,0-12-1,-1 9-91,0 0 0,0 1 0,0-1 1,-1 1-1,0-1 0,-5-9 0,6 14-295,-1 0 0,0 0 0,1 0 0,-1 1 0,0-1 0,-1 1 0,-3-5 0,3 6-470,1-1-1,0 0 1,-1 1 0,1-1 0,-1 1-1,0 0 1,0 0 0,1 0-1,-7-1 1,0 1-2200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14.8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79 345 436,'0'1'154,"1"-1"-1,-1 1 1,0-1-1,0 1 1,1 0-1,-1-1 0,0 1 1,0-1-1,0 1 1,0 0-1,0-1 1,0 1-1,0 0 1,0-1-1,0 1 1,0-1-1,0 1 1,0 0-1,-1-1 1,1 1-1,0-1 1,0 1-1,-1 0 1,1-1-1,0 1 1,-1-1-1,1 1 1,0-1-1,-1 1 1,1-1-1,-1 1 1,1-1-1,-1 0 1,1 1-1,-2 0 1,1 0 126,0-1-1,-1 1 1,0 0 0,1 0 0,-1-1 0,1 1-1,-1-1 1,0 1 0,0-1 0,-1 0-1,0 0 418,0-1-58,0 0-512,1 0-1,-1 0 1,0-1-1,1 1 1,-1-1 0,1 0-1,-1 1 1,1-1-1,0 0 1,0-1 0,0 1-1,0 0 1,0-1-1,1 1 1,-1-1 0,1 1-1,-1-1 1,0-3-1,0 1-15,1-1 0,0 0 0,0 1-1,0-1 1,1 0 0,-1 1-1,2-1 1,-1 0 0,1-6 0,3-4-9,-1 0-1,2-1 1,0 2 0,1-1 0,15-28 0,-15 34-136,1 0 0,0 0 0,1 1-1,0 0 1,0 0 0,1 1-1,0 0 1,0 0 0,15-8 0,16-6-2676,2 4-3587,-28 13 4447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15.2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19 200 220,'-1'21'2227,"0"0"-1,-1 1 1,-8 27-1,5-31 691,6-31-725,6-30-1130,-2 25-942,2 0 0,0 1-1,1 0 1,0 0 0,2 1-1,0 0 1,1 1 0,22-26-1,-32 40-117,0 0 0,0 0 0,0 1-1,0-1 1,-1 0 0,1 0 0,0 0 0,0 1-1,0-1 1,0 1 0,1-1 0,-1 1-1,0-1 1,0 1 0,0-1 0,0 1 0,1 0-1,-1 0 1,0 0 0,0 0 0,0 0 0,1 0-1,-1 0 1,0 0 0,0 0 0,0 0 0,0 1-1,1-1 1,-1 0 0,0 1 0,0-1 0,0 1-1,0 0 1,0-1 0,2 2 0,-1 1-4,0-1 1,0 1-1,0 0 1,0 0-1,0 0 1,0 1-1,-1-1 1,0 0-1,1 1 1,-1-1-1,0 6 1,3 16-190,-1 1 0,-1 46-1,-2-59-46,0-13 222,0 0 0,0 0 0,0 1 0,0-1 0,0 0 0,0 1-1,0-1 1,0 0 0,0 1 0,0-1 0,0 0 0,0 1 0,0-1-1,0 0 1,0 1 0,0-1 0,1 0 0,-1 0 0,0 1 0,0-1-1,0 0 1,1 0 0,-1 1 0,0-1 0,0 0 0,1 0 0,-1 0 0,0 1-1,0-1 1,1 0 0,-1 0 0,1 0 0,10-3-290,9-12-30,3-8-23,-1-1 0,26-38 0,2-2 53,-33 44 249,-12 12 69,2 0 0,-1 0 0,1 0 0,0 1 1,1 1-1,0-1 0,0 1 0,10-6 0,-17 11 155,2 4 34,-1 0-135,0 0 1,0 0 0,0 0-1,-1 0 1,1 0-1,-1 0 1,0 0-1,0 0 1,0 1 0,0-1-1,-1 0 1,1 1-1,-1-1 1,0 0-1,0 7 1,-1 10 393,-8 33 0,6-37-271,0 0 0,0 16 1,2 52-1818,1-83 1560,1-1 1,-1 1 0,0-1-1,0 0 1,1 1 0,-1-1-1,0 1 1,1-1 0,-1 1-1,0-1 1,1 0 0,-1 1-1,1-1 1,-1 0 0,0 1-1,1-1 1,-1 0 0,1 1-1,-1-1 1,1 0 0,-1 0-1,1 0 1,-1 0 0,1 1-1,-1-1 1,1 0 0,0 0-1,23-15-9095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15.6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1 780,'-10'39'2901,"5"-22"-1583,1 0 0,0 1 0,-1 33 0,4-35-693,1 15 549,0-30-1111,1 0-1,-1 0 1,0 1 0,1-1 0,-1 0-1,1 0 1,-1 0 0,1 0-1,-1 0 1,1 0 0,0 0 0,0 0-1,-1 0 1,1 0 0,0 0-1,0 0 1,0 0 0,0 0 0,0-1-1,0 1 1,2 0 0,1 0 21,0-1 0,0 0 0,0 0 0,1 0 0,-1 0 0,0-1 0,0 1 0,0-1 0,0 0 0,0-1 0,0 1 0,6-4 0,-1 1 14,0-1 1,0 0-1,0 0 0,-1-1 0,0 0 1,0-1-1,11-13 0,44-58 721,-47 56-473,-16 22-323,0-1 1,0 1-1,0-1 1,0 1-1,1 0 1,-1-1-1,0 1 1,0 0-1,1-1 1,-1 1-1,0 0 1,0-1-1,1 1 1,-1 0-1,0 0 1,1-1-1,-1 1 1,0 0-1,1 0 1,-1 0-1,0-1 1,1 1-1,-1 0 0,1 0 1,-1 0-1,0 0 1,1 0-1,-1 0 1,1 0-1,-1 0 1,0 0-1,1 0 1,-1 0-1,1 0 1,-1 0-1,0 0 1,1 0-1,0 1 1,-1 0 12,1 0 0,0 0 0,0 0 0,-1 0 0,1 1 0,-1-1 1,1 0-1,-1 0 0,0 1 0,1-1 0,-1 3 0,3 42 437,-3-44-406,2 33-368,-2-33 152,1-1 0,-1 1 0,0-1 0,1 0 0,-1 1 0,1-1-1,-1 1 1,1-1 0,0 0 0,-1 1 0,1-1 0,0 0 0,0 0-1,0 1 1,0-1 0,0 0 0,0 0 0,0 0 0,2 1 0,23-11-7954,-12 1 6065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16.0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138 10 764,'2'-9'5066,"2"21"-3534,1 26-289,-7 28 537,-3 0 1,-26 125-1,-55 125 550,83-305-2302,-2 3-257,1 0-1,0 0 1,1 0 0,1 1 0,0-1 0,0 25 0,2-38 118,1 0 0,-1 1 0,0-1 0,0 0 0,1 0 0,-1 0 0,0 0 0,1 0 0,-1 0 0,1 0 1,-1-1-1,1 1 0,0 0 0,-1 0 0,1 0 0,0 0 0,0-1 0,-1 1 0,1 0 0,0-1 0,0 1 0,0 0 0,0-1 0,0 0 0,0 1 0,0-1 0,0 1 0,0-1 0,0 0 0,0 0 0,2 1 0,2-1-934,0 0 0,0 0 0,0-1 0,0 1 0,7-3 0,7-1-706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4:16.4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194 41 288,'5'-3'714,"0"0"1,0 0-1,-1 0 1,1 0-1,-1-1 1,0 0-1,0 0 1,7-9 2900,-15 15-2950,-21 14-128,1 0 0,1 2 0,1 1 0,1 0 0,0 1 0,1 2 0,-21 30 0,14-9-47,25-40-450,0 0 0,1 1 0,0-1 0,-1 0 0,1 1 0,0-1 0,0 1 0,1-1 0,-1 1 0,1-1-1,0 7 1,0-9-40,0-1 1,0 1-1,0-1 0,0 1 0,0-1 0,1 1 0,-1-1 0,0 0 0,0 1 0,1-1 0,-1 1 0,0-1 0,0 1 0,1-1 0,-1 0 0,1 1 0,-1-1 0,0 0 0,1 1 1,-1-1-1,1 0 0,-1 0 0,0 1 0,1-1 0,-1 0 0,1 0 0,-1 0 0,1 0 0,0 1 0,17-5-53,-13 2 35,1-1 1,-2 0-1,1 0 0,7-5 0,-1-3 3,-1 0-1,-1-1 0,15-22 1,14-18 393,-38 52-361,0-1 1,1 1-1,-1 0 0,0-1 1,1 1-1,-1 0 1,1-1-1,-1 1 1,0 0-1,1-1 0,-1 1 1,1 0-1,-1 0 1,1-1-1,-1 1 1,1 0-1,-1 0 0,1 0 1,-1 0-1,1 0 1,-1 0-1,1 0 1,-1 0-1,1 0 0,-1 0 1,1 0-1,-1 0 1,1 0-1,-1 0 0,1 0 1,0 1-1,0 0 9,0-1-1,0 1 0,0 0 0,1 0 0,-1 1 1,0-1-1,-1 0 0,1 0 0,0 0 1,0 1-1,0 0 0,2 5 105,0-1 0,0 1 0,2 13 0,-2-3 9,10 36 130,-12-49-448,1 0 0,-1 0 0,1 0 0,0 0 0,0 0 1,1 0-1,-1-1 0,1 1 0,5 5 0,4-3-451,-9-5-543,0-1 1,0 0-1,0 0 0,0 0 0,0 0 0,0 0 0,5-1 0,4-2-878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10.9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105 116 76,'0'0'2912,"-3"-3"-2844,-8-7-4,8 8 596,-15-20 505,17 21-942,0-1-10,0 1 0,1-1 0,-1 0 1,0 1-1,-1-1 0,1 1 0,0-1 1,0 1-1,-1 0 0,-1-2 0,0-1 1826,-2 52-1446,6-19-227,-1-13-158,1 0 0,-4 18 1,-1 10 312,0 76 1,5-90-362,1 71 303,-2-89-408,-1-7-24,1 1-1,0-1 1,0 0-1,1 0 1,-1 0-1,3 6 1,-3 12 55,1 7 19,-2-20-68,4 57 109,2-2-28,-3-17 37,-1-30-119,-1 0 0,-2 23 1,1-10-6,2-25-26,-1 0-1,0 0 1,-1 0-1,1 1 1,-1-1 0,0 0-1,-1 0 1,-1 6-1,-1 23 40,4-29-34,0 0 0,-1 0 0,0-1 0,-1 1 0,-1 7 0,2-12 622,10-15-507,-6 9-97,-1 1 0,0-1-1,0 0 1,-1 1 0,1-1 0,-1 0 0,0 0-1,0-8 1,3-9 37,2-9 85,-2-1-1,1-35 0,5-35 18,26-159 26,-20 169-140,-8 51-88,-4 18 35,-2 10 51,0 0 1,7-19-1,-7 25 25,-1 1 0,0-1 0,0 0 0,0-12 0,1-5 71,-1-4-6,-1 26-131,-1-1 0,1 0 0,0 0 0,0 1 0,1-1 0,-1 0 0,1 0 0,-1 1 0,1-1 0,2-5 1,-3 7 3,1-1 0,0 0 1,-1 0-1,1 0 1,-1 0-1,0 0 1,0 0-1,1 0 0,-1 0 1,-1-1-1,1-1 1,0 3-7,0-1 1,-1 0-1,1 0 1,0 1 0,1-1-1,-1 0 1,0 1-1,0-1 1,1 0-1,0-2 1,3-30 218,-4 33-223,1-1 29,-1 1 0,0 0 0,1 0 1,-1-1-1,0 1 0,0 0 1,0-1-1,0 1 0,0 0 1,0-1-1,-1 1 0,1 0 0,0-1 1,-1 1-1,1 0 0,0 0 1,-1-1-1,-1-1 0,2 2-14,-2 2-41,1 0 22,0 1 0,-1-1-1,1 0 1,0 1-1,0-1 1,0 1 0,-1 3-1,-8 10-7,1 2 0,1-1 0,0 1 0,-7 27-1,-15 73 4,16-55 28,-24 150-60,8 55 47,26-141 21,4-90-27,-2-7-52,2 17-52,-2-28 286,9-67-48,4-89 0,-8 79-89,5-217 152,-5 154-58,-3 100-110,-1-3 5,5-39 1,-2 27-45,-2 29 3,0 0 1,1 0 0,-1 0-1,5-15 1,-3 12 17,0 1-1,-1-1 1,0 0 0,-1-13 0,0 16 2,5-47 103,-5 54-82,0-8 17,0 5-87,0 7-232,-1 281 230,-1-32 107,0-35-17,-7-99-15,1-56-261,3-20-728,4-27-828,1-10-1715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1:09.53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30,'6'-12,"8"2,1 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19.5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1040 88,'6'1'13529,"-6"-7"-13478,1 0 0,0 1-1,0-1 1,0 0-1,1 0 1,0 1 0,4-10-1,25-42 183,-4 11-126,19-33-25,-26 46-64,12-17-6,2 1 0,3 1 0,1 2 0,2 2-1,84-71 1,10 20-66,-68 50 21,-27 22 10,0 1 0,2 2 0,52-18-1,-64 27 1,115-37 21,-112 39-30,-26 7 34,2 1 1,-1 0 0,0 0-1,8 1 1,-8 0-16,-1-1 1,1 1 0,-1-1 0,8-2 0,-13 2 4,1 1-3,8 0-3,-7 1 51,0-1 1,0-1 0,0 1 0,0 0 0,0-1-1,0 0 1,0 0 0,0 0 0,4-1 0,-6 1 802,-8-6-776,0 1 0,-1 0-1,0 1 1,0 0 0,0 0-1,-1 0 1,-11-3-1,-2 0 161,-40-9 0,17 0-205,44 16-20,19 10-441,6 1 317,33 21-1,-45-22 69,0 0 1,-1 1 0,16 17-1,-22-22 42,2 5 24,-5 16-6,-3-23 5,1 0-1,-1 0 0,0 0 1,0-1-1,0 1 1,0 0-1,0-1 1,0 1-1,-1 0 1,1-1-1,-1 1 1,0-1-1,-3 3 1,-28 26-6,-124 73-136,152-97 124,3-4-2659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21.1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372 157 660,'11'-36'4897,"-9"18"-3075,-1-5-294,-2 16-1059,1 3-284,0 1 1,-1 0-1,0-1 1,1 1-1,-1 0 0,0 0 1,0-1-1,-1 1 0,1 0 1,-1 0-1,0 0 0,1 1 1,-1-1-1,0 0 0,-1 1 1,1-1-1,0 1 0,-6-4 1,4 4-142,0 0 0,0 0 0,0 1 0,0-1 0,0 1 0,0 0 0,0 1-1,0-1 1,-1 1 0,1 0 0,0 0 0,-1 0 0,1 0 0,0 1 0,0-1 0,-1 1 0,1 0 0,0 1 0,-5 1 0,-8 4 1,-1 1 1,-31 18-1,32-15-31,1 1 1,0 0-1,0 1 0,1 1 0,-18 21 0,25-26-16,1 0-1,0 0 1,1 1-1,0 0 1,0 0-1,1 1 1,1-1 0,0 1-1,0 0 1,-4 22-1,7-26-7,0 1-1,1 0 0,0-1 0,0 1 1,0 0-1,1-1 0,0 1 1,1-1-1,0 1 0,0-1 0,0 0 1,1 1-1,0-1 0,6 9 1,-8-14 8,0 0 0,1-1 1,-1 1-1,0 0 1,0-1-1,1 1 0,-1-1 1,1 0-1,0 1 0,-1-1 1,1 0-1,0 0 1,0 0-1,0 0 0,0 0 1,3 0-1,1 0-2,1 0-1,0-1 1,-1 0 0,1-1-1,-1 1 1,13-4 0,-11 3 9,-1-1 0,0 0 1,1-1-1,-1 1 1,0-2-1,0 1 0,0-1 1,0 0-1,-1 0 1,0 0-1,0-1 0,0 0 1,0-1-1,-1 1 1,0-1-1,0 0 0,0 0 1,6-11-1,-2-2 136,0-1 0,7-26 0,-4 12 46,-11 29-132,0-1 1,0 0 0,0 0-1,-1 0 1,1 1 0,-1-1-1,-1-7 1,0-4 303,1 16-274,-4-17 448,3 30-541,0 1 0,0 0 0,2 0-1,-1-1 1,2 1 0,0 0 0,0-1-1,1 1 1,0-1 0,1 0-1,9 17 1,-6-13 53,1-1 0,1-1 1,0 0-1,1 0 0,0 0 0,21 19 0,-30-32-94,2 1-92,-1 1 0,1-1 0,0 0 0,0 0-1,0 0 1,0 0 0,6 2 0,-2 3-1564,-5-4-562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22.3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9 216,'5'-6'6160,"-5"5"-5720,1 1 0,-1 0 0,1-1 0,0 1 1,-1 0-1,1 0 0,-1 0 0,1 0 0,0-1 0,6 8 4111,-2 2-5852,13 27 2604,38 53 0,-35-56-988,5 3 159,0 0 0,3-2 0,60 57 0,-80-81-385,-7-8-117,-1 0 0,1 0 0,-1 0 1,1-1-1,-1 1 0,1-1 0,0 1 0,0-1 0,0 0 0,4 2 0,-5-2-222,5 8-1051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22.9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244 0 620,'-7'27'8233,"-34"71"-5736,-4-7-1416,-59 85 1,60-100-730,44-75-396,-2 4-190,4-25-10369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24.1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92 20,'-1'-1'354,"1"0"0,-1 1 0,1-1 0,0 1 0,-1-1 0,1 0 0,0 1 0,0-1 0,-1 0 0,1 0 0,0 1 0,0-1 0,0 0-1,0 1 1,0-1 0,0 0 0,0 0 0,0 0 0,28-16 1623,54-23 0,-80 39-1916,3-1-5,-1 0 38,1 0 0,0 0 0,0 0 0,0 1 0,7-2 0,-3 2-46,-1-1 22,0 1 0,0 0 1,0 1-1,13 0 0,-18 1-58,0-1 0,1 0 0,-1 1 0,0 0 0,0 0 0,1 0 0,-1 0 0,0 0 0,0 1 0,0-1 0,-1 1 0,1 0 0,0 0-1,-1 0 1,1 0 0,-1 0 0,1 1 0,-1-1 0,0 1 0,0 0 0,0-1 0,-1 1 0,1 0 0,-1 0 0,1 0 0,-1 0 0,0 0 0,0 1 0,0-1 0,-1 0 0,1 0 0,-1 1 0,0-1 0,1 0 0,-2 0-1,1 1 1,0-1 0,-1 0 0,1 1 0,-1-1 0,0 0 0,0 0 0,-2 3 0,-4 12 21,-2-2-1,0 1 1,-2-1 0,1-1-1,-22 24 1,-3 5 21,23-29 237,-27 24-1,38-39-221,-5 10 192,6-10-251,0 0 1,0 0-1,-1 0 0,1 0 1,0 0-1,0 1 1,0-1-1,0 0 0,0 0 1,-1 0-1,1 0 1,0 1-1,0-1 0,0 0 1,0 0-1,0 0 1,0 1-1,0-1 0,0 0 1,0 0-1,0 1 0,0-1 1,0 0-1,0 0 1,0 0-1,0 1 0,0-1 1,0 0-1,0 0 1,0 0-1,0 1 0,0-1 1,0 0-1,0 0 1,0 1-1,18 0 158,228-16 2043,-172 8-821,-72 6-1507,16 5-1151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25.1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70 344,'-8'-2'11677,"15"2"-9148,30 0-3163,-17 0 1670,68-8 426,-41 3-692,-2 0-98,28-2 86,-69 7-1213,0 0-1,0 0 0,-1 0 0,1-1 0,0 1 1,0-1-1,0 0 0,0 0 0,-1-1 0,6-1 1,-9 2 328,0 1 0,1 0 0,-1 0 1,0-1-1,1 1 0,-1 0 1,0-1-1,0 1 0,1-1 1,-1 1-1,0 0 0,0-1 1,0 1-1,0-1 0,0 1 0,0 0 1,1-1-1,-1 1 0,0-1 1,0 1-1,0-1 0,0 1 1,0 0-1,-1-1 0,1 1 0,0-1 1,0 1-1,0 0 0,0-1 1,0 1-1,-1-1 0,1 1 1,0 0-1,0-1 0,0 1 0,-1 0 1,1-1-1,0 1 0,-1 0 1,1-1-1,-1 1 0,-10-13-4265,5 9 2997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25.5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11 172,'-4'-7'3159,"4"7"-3067,0 0 0,0 0 1,0 0-1,0 0 0,0-1 0,-1-1 1844,1 2-1844,0 0 0,0 0 0,0 0 1,0 0-1,-1 0 0,1 0 0,0 0 0,0 0 0,0 0 1,0 0-1,0 0 0,0 0 0,-1 0 0,1 0 1,0 0-1,0 0 0,0 0 0,-2 1 1383,2-1-1383,-1 8 253,-1-1-1,2 1 1,-1-1-1,1 1 1,0-1-1,2 15 1,12 51 1332,-5-32-1057,19 111 1017,-23-110-3629,-5-41 1236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26.6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0 268,'0'0'5621,"0"4"-5049,7 403 7450,-7-236-6056,-2-70-761,3-88-92,1-19-603,4-35-488,-1 3 25,-1 20-108,0-1 0,1 1 1,11-24-1,-13 34 9,1 0-1,1 1 1,0-1 0,0 1-1,0 1 1,1-1 0,-1 1-1,2 0 1,10-9 0,-12 12 31,0-1 1,0 1-1,0 0 1,0 1-1,1-1 1,-1 1-1,1 0 0,-1 1 1,1-1-1,0 1 1,0 0-1,-1 1 1,1-1-1,0 1 1,0 0-1,0 1 1,0-1-1,0 1 1,-1 1-1,1-1 1,0 1-1,-1-1 1,1 2-1,-1-1 1,0 1-1,0-1 0,0 1 1,0 1-1,0-1 1,-1 1-1,1 0 1,5 6-1,0 1 18,-1-1 0,-1 1-1,1 1 1,-2-1 0,0 1-1,6 13 1,-10-17 12,0-1 1,0 1-1,-1 0 0,0 0 1,-1 0-1,1 0 0,-2 1 1,1-1-1,-1 0 0,0 0 1,-3 14-1,3-19 1,-1 0 0,0 0 0,0 0 0,0 0 0,0 0 0,-1-1 0,1 1 1,-1 0-1,0-1 0,1 1 0,-1-1 0,0 1 0,-1-1 0,-3 3 0,2-1 23,-1-1-1,0 0 1,0 0-1,0-1 1,0 0 0,-1 0-1,-7 2 1,-5 0 103,-1-1-1,1-1 1,-35 0 0,19-4-121,0-1 0,-62-14 1,93 16-379,0 1 0,1-1 1,-1 0-1,1 0 1,0 0-1,-1 0 0,1-1 1,0 1-1,0-1 0,0 1 1,-4-4-1,6 4-99,0 0 0,-1 0 0,1-1-1,0 1 1,0 0 0,0 0 0,0 0 0,0 0 0,0-1 0,0 1-1,1 0 1,-1 0 0,0 0 0,1 0 0,-1-1 0,1 1 0,-1 0-1,1 0 1,1-2 0,-2 3 553,5-8-2063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27.1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0 516,'1'3'891,"3"3"-296,1 1 0,-1-1 0,1 0 0,1 0 0,-1 0-1,1-1 1,0 0 0,0 0 0,0-1 0,7 5-1,23 18 1034,76 64 1459,31 30-402,-52-36-1267,-66-61-3970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27.6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286 0 312,'0'0'3629,"1"5"-3061,0 3-398,0 0 313,0 0 0,0 0 0,-1 1 0,0-1 0,0 0 0,-1 0 0,-2 13 0,-10 16 864,8-20-812,-1 0 0,-1 0 1,-11 19-1,-11 9 186,-3-2 1,-44 46-1,23-27-418,35-43-197,13-13-221,0-1 0,0 1 0,0-1 0,-4 8 0,9-12-321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1:10.03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1 199,'0'-6,"11"-2,11 0,7-4,4-1,3 3,1 2,0-2,0-1,-1 3,0-4,-1 0,0-4,0 1,0 3,-6-2,-3 1,-4 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28.6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1 192,'-1'3'686,"-3"11"10147,6-11-9741,311 19 7532,-299-22-8389,-6 1-632,-1-1-1,1-1 1,11-1 0,-17 1-195,7-7-2911,-9 6 2446,-11-14-8244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29.0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3 492,'-8'-2'6169,"10"28"-4771,1 0 0,1 0 0,8 25 0,3 19-270,-4 40 83,0-8-548,-8-73-2143,1-24 312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29.9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281 85 320,'2'-1'1243,"1"1"-811,0-1 1,0 0 0,-1 0-1,1 0 1,0 0 0,-1-1-1,1 1 1,-1-1 0,1 1-1,-1-1 1,0 0-1,0 0 1,0 0 0,0 0-1,0 0 1,0-1 0,-1 1-1,1 0 1,-1-1 0,1 0-1,-1 1 1,0-1-1,0 0 1,0 1 0,0-1-1,-1 0 1,1 0 0,-1-4-1,0 5-128,0 2-277,0-1 1,0 1-1,0-1 0,0 1 0,0-1 0,0 1 0,-1-1 0,1 1 0,0 0 0,0-1 1,-1 1-1,1-1 0,0 1 0,-1 0 0,1-1 0,0 1 0,-1-1 0,1 1 0,0 0 1,-1 0-1,1-1 0,-1 1 0,1 0 0,-1 0 0,1-1 0,-1 1 0,1 0 1,0 0-1,-1 0 0,0 0 0,-15-7 304,7 6-271,1 0 1,-1 0 0,1 1-1,-1 1 1,1-1-1,-1 1 1,1 0 0,-1 1-1,1 0 1,0 1-1,0 0 1,0 0 0,-13 7-1,6-1-31,0-1 0,1 2 1,1 0-1,-1 1 0,-21 23 0,27-25-16,0 1-1,1 0 0,0 0 1,1 0-1,0 1 0,0 0 1,2 0-1,-1 0 0,1 1 1,1-1-1,0 1 1,-2 16-1,4-19 28,1 1 1,0-1 0,0 0-1,1 0 1,0 0-1,0 0 1,1 0-1,0-1 1,1 1-1,0 0 1,0-1 0,1 0-1,0 0 1,0 0-1,1 0 1,0-1-1,7 8 1,-7-8 69,1-1 0,0 0 1,1 0-1,0 0 0,-1-1 1,2 0-1,-1 0 0,1-1 0,-1 0 1,1 0-1,1-1 0,-1 0 1,0 0-1,1-1 0,-1 0 0,1-1 1,-1 0-1,1 0 0,14-1 0,3 0-198,1-2 0,-1 0-1,0-2 1,-1-1 0,1-1-1,-1-1 1,0-1-1,36-18 1,-58 24-430,1 0-1,-1 0 1,0 0-1,1-1 0,-1 1 1,4-6-1,6-11-8119,-9 12 6253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30.5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1 292,'0'0'12270,"5"1"-11628,179 21 3622,-82-13-5635,-72-4-1843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30.9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0 340,'-1'0'241,"0"1"-1,0-1 0,0 0 1,0 1-1,0-1 1,0 0-1,0 1 1,1-1-1,-1 1 1,0-1-1,0 1 1,0 0-1,1-1 1,-1 1-1,0 0 1,0 0-1,1-1 1,-1 1-1,1 0 1,-1 0-1,1 0 1,-1 0-1,1 0 1,0 0-1,-1 0 1,1 0-1,0 0 1,-1 1-1,2 0 405,2-1-17,25 5 1114,0-1 1,1-1 0,29 1-1,-1-1-79,10-2-765,0-7-5655,-45-4-3123,-15 6 5911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32.1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379 13 452,'8'-10'10130,"-9"10"-10012,-6-1 75,0 2 0,0-1 0,0 1 0,0 0 0,0 0 0,0 1 0,0 0 0,0 0 0,0 1 0,1 0 0,-1 0 0,1 0 0,0 1 0,-9 6 0,-10 9 175,1 2 1,-21 22 0,31-29-259,-4 5-52,2 0 0,0 1 0,1 1 0,1 0 0,1 1 0,1 1 0,0 0 0,2 0 1,1 1-1,1 0 0,1 1 0,1 0 0,-3 36 0,7-51-47,2 0 0,-1 1 1,1-1-1,1 1 0,0-1 0,0 0 0,1 0 0,1 0 0,0 0 1,4 12-1,0-9 11,-6-10-16,0-1 0,0 0 0,1 1-1,-1-1 1,0 0 0,1 0 0,0 0 0,-1 0 0,1 0 0,0 0 0,0 0 0,0 0 0,5 2 0,-2-1 10,1-1-1,-1 1 0,1-1 1,0 0-1,-1-1 0,1 1 1,0-1-1,0 0 1,12 0-1,2-2 177,33-4 1,-12 0 42,-5 0 182,0-1 0,63-20 1,-88 23-331,-1-1 0,1 0 0,-1 0 1,0-1-1,-1 0 0,1-1 0,-1 0 0,0 0 1,0-1-1,-1 0 0,0-1 0,0 1 1,-1-2-1,0 1 0,0-1 0,-1 0 0,0 0 1,-1-1-1,0 0 0,0 0 0,-1 0 1,6-21-1,-8 12 85,0 0 0,-1 1 1,-1-1-1,0 0 0,-2 1 1,0-1-1,-1 1 0,-1-1 0,-10-30 1,7 32 119,-1 0 0,-19-27 1,25 40-252,-5-7 46,0 0 1,-1 1 0,-1-1 0,0 2-1,0-1 1,-1 1 0,-21-15 0,23 19-548,-1 0 1,1 1 0,-1-1 0,0 2 0,0-1-1,0 1 1,-1 1 0,1 0 0,-1 0 0,1 1-1,-15 0 1,-15-2-9954,25 1 7790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36.3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3 996,'0'0'2680,"-6"-2"-1802,6 2-822,0 0 0,0 0 0,0 0 0,0 0 0,0 0 0,0 0 0,0 0 0,-1 0 0,1-1 0,0 1 0,0 0 0,0 0 0,0 0 0,0 0 0,0 0 0,0 0 0,0 0 0,-1 0 0,1 0 0,0 0 0,0 0 0,0 0 0,0 0 0,0 0 0,0 0 0,0 0 0,0 1 0,-1-1 0,1 0 0,0 0 0,0 0 0,0 0 0,0 0 0,0 0 0,0 0 0,0 0 0,0 0 0,0 0 0,0 0 0,0 0 0,-1 0 0,1 1 0,0-1 0,0 0 0,0 0 0,0 0 0,0 0 0,0 0 0,0 0-1,0 0 1,0 0 0,0 1 0,0-1 0,0 0 0,0 0 0,0 0 0,0 0 0,0 0 0,0 0 0,0 0 0,0 1 0,0-1 0,0 0 0,0 0 0,7 14 786,0-1 0,1 0 0,0-1 0,20 23 0,49 46 757,-64-68-1418,60 55 1263,-36-35-2818,-2 1-8445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36.8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319 4 148,'0'-4'7188,"0"11"-6904,0 0 0,0-1-1,-1 1 1,0 0 0,0-1 0,0 1 0,-1-1-1,0 1 1,-1-1 0,1 0 0,-1 0 0,0 0-1,-7 9 1,-8 11 258,-37 39-1,26-32-204,5-6-88,-31 25 0,29-28-136,-26 30 0,40-42-903,-7-21-9297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37.3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17 128,'0'0'4706,"11"3"-2296,154-15 3364,-153 11-5607,41-6-2123,-43 8 792,3 3-6121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37.6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5 660,'0'1'99,"0"-1"0,-1 0 0,1 0 0,0 1 0,0-1 0,0 0 0,0 0 0,0 0 0,0 1-1,0-1 1,0 0 0,0 0 0,0 1 0,0-1 0,0 0 0,0 0 0,0 1 0,0-1 0,0 0 0,0 0 0,1 1 0,-1-1 0,0 0 0,0 0 0,0 0-1,0 1 1,0-1 0,0 0 0,1 0 0,-1 0 0,0 0 0,0 1 0,0-1 0,1 0 0,-1 0 0,0 0 0,1 0 0,25 2 1830,0-1 0,41-4 0,2 0-346,-64 3-1446,83-1-1061,-35-5-5629,-41 3 4955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1:10.67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138 1,'-2'0,"0"0,0 1,1-1,-1 1,0 0,1 0,-1-1,1 1,-1 0,1 0,-1 0,1 0,0 1,-1-1,1 0,0 1,0-1,0 1,-2 2,-17 35,17-32,-15 34,1 0,2 1,-16 79,30-117,1 0,-1 0,1 1,0-1,0 0,0 0,1 0,-1 0,1 0,0 0,0 0,3 5,-3-8,0 1,0 0,0-1,0 1,1-1,-1 0,1 1,-1-1,1 0,-1 0,1 0,0 0,-1 0,1 0,0-1,0 1,0 0,0-1,0 0,0 1,-1-1,1 0,0 0,0 0,0 0,0 0,4-1,8-2,-1-1,1 0,0-1,22-11,24-8,-40 17,0 2,0 0,1 2,-1 0,1 1,31 2,-43 0,0 1,1 1,-1 0,0 0,0 1,0 0,0 0,-1 1,1 0,-1 1,0-1,0 2,0-1,-1 1,0 0,10 11,-7-4,0-1,-1 1,-1 1,0 0,-1 0,0 0,-1 1,0 0,-2 0,6 25,-9-29,1 0,-2 0,1 0,-2 0,1 0,-1 0,-1 0,0 0,-1 0,0 0,0-1,-1 0,-1 1,0-1,-11 17,8-17,0 0,-1-1,0 0,0-1,-1 0,0 0,0-1,-1 0,-22 10,4-5,0-2,-57 14,57-19,-1-1,-39 1,31-4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39.8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0 864,'0'0'2730,"-4"7"3006,7-5-5474,0 0-1,0 0 1,0 0-1,1 0 1,-1 0-1,0-1 0,1 0 1,-1 0-1,1 0 1,0 0-1,4 1 1,48 1 1212,-8-2-441,52 2-617,-99-3-752,2 0-117,6 1 521,14-4-9489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40.1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50 168,'141'-8'7248,"-2"-14"-4758,-128 19-2880,15-4-721,-11-2-3564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40.9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95 1 524,'-16'24'1902,"1"2"0,2 0 1,0 1-1,-10 33 0,9-20 79,14-39-1624,7 7 71,-1-7-335,0-1 0,-1 0 0,1 0 0,0 0 0,0-1 1,8-2-1,33-2 169,-28 6-242,0 0 0,0 1 0,0 1 0,-1 1 0,1 0-1,-1 2 1,0 0 0,24 12 0,-32-13-12,-1 0-1,1 1 0,-1 0 1,0 0-1,0 1 1,-1 0-1,0 1 1,0-1-1,-1 2 1,0-1-1,-1 1 1,1 0-1,-2 0 1,1 1-1,-1 0 1,5 14-1,-9-20 13,0 0-1,0 0 1,0-1-1,-1 1 1,1 0-1,-1 0 1,0 0-1,0 0 1,0 0-1,-1 0 1,0 0-1,1 0 1,-1 0-1,0 0 1,-1 0-1,1 0 1,-1-1-1,0 1 1,0-1-1,0 1 1,0-1-1,0 0 1,-1 1-1,0-1 1,-4 4-1,0-2 32,0 1-1,0-1 0,-1-1 1,1 0-1,-1 0 0,0 0 1,0-1-1,0 0 0,-1 0 1,-15 2-1,10-3 101,0 1 0,0-2 0,0 0 0,0-1 0,0 0 0,0-1 0,0 0 0,0-1 0,0-1 0,0 0 0,-15-7 0,13 4-278,-32-14-761,20 0-2982,22 15 2002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41.7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53 1028,'-2'-5'10283,"146"-7"-7147,32-4-1153,-163 14-2167,10 0-226,-6 2-3310,-14-11-3467,-3 7 5418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42.1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1 248,'0'0'2756,"-2"1"-2101,0 2-403,0-1 0,1 1 0,-1 0 0,0 0-1,1 0 1,-1 0 0,1 0 0,0 0 0,0 0 0,0 0 0,0 0 0,1 0-1,-1 5 1,-2 52 1977,2-26-1188,-16 139 2535,17-134-2745,0-24-3127,0 1-5436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42.5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1 576,'3'4'5451,"-3"-5"-5369,15 6 1556,18-1-217,167-6 3760,0-1-5163,-190 5-1525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45.3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1046 840,'0'0'5486,"3"3"-4949,75 54 2504,-28-23-1801,-17-12-200,58 29 0,-30-19-284,-29-16-370,-21-11-178,0 0 0,-1 1 1,0 1-1,12 8 0,-21-14-153,0-1 0,0 0-1,0 1 1,0-1 0,0 0 0,0 1-1,1-1 1,-1 0 0,0 0-1,0 0 1,0 0 0,0 0-1,0-1 1,1 1 0,-1 0 0,0 0-1,0-1 1,0 1 0,0 0-1,0-1 1,0 1 0,0-1-1,0 0 1,0 1 0,0-1-1,0 0 1,-1 0 0,3-1 0,2-7 61,-1 0 0,1 0 0,-1-1 0,-1 1 0,0-1 0,0 0 0,1-16 0,5-75 70,-8 83-138,3-50 19,-3 0 0,-3 0 0,-12-70 0,-34-203-29,34 245-87,4-74 176,15 76 1167,-5 93-1239,0 0-1,0 0 1,0 0-1,0 0 1,-1 0-1,1 1 0,0-1 1,-1 0-1,1 0 1,0 0-1,-1 0 0,1 0 1,-1 1-1,1-1 1,-1 0-1,0 0 1,1 1-1,-1-1 0,0 0 1,0 1-1,1-1 1,-1 1-1,-1-1 0,-11-12 3170,16 12-3194,-1 0 0,1 0 0,0 0 0,-1 1 0,1-1 0,0 1 0,4 0 0,913 43 581,-815-36-577,506 40 118,207 13 55,334-30 6,-898-33-166,-187 4 28,-59 0-62,-1 0 74,0-1 0,0 0 1,14-2-1,-14 1-27,-4 1 89,-1-6-13,-47 5-18843,37 1 18459,-11 0-2515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47.0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0 316,'13'3'2196,"77"12"4592,52-2-2206,-75-8-3105,-48-4-1189,-9 1-742,0-1 0,0-1 0,1 0 0,-1 0 0,0-1 0,15-2 0,-25 2 72,1 1-1,0-1 1,-1 1-1,1-1 0,0 1 1,-1-1-1,1 1 1,-1-1-1,1 0 1,-1 1-1,1-1 1,-1 0-1,0 1 1,1-1-1,-1-1 1,1 1-857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47.8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84 1 264,'-4'10'1007,"0"1"-1,-9 16 1,-2 4 681,5-6-618,-21 44 2108,30-68-2980,-3 7 155,4-8-329,0 0 0,0 0 0,0 0 0,0 0 0,-1 1 0,1-1 0,0 0 0,0 0 0,0 0 0,0 0 0,0 1-1,0-1 1,0 0 0,0 0 0,0 0 0,0 1 0,0-1 0,0 0 0,0 0 0,0 0 0,0 1 0,0-1 0,0 0 0,0 0 0,0 0 0,0 1 0,0-1 0,0 0 0,0 0 0,1 0 0,-1 0 0,0 1 0,0-1 0,0 0 0,0 0 0,0 0 0,0 0 0,1 0 0,-1 0 0,0 1 0,0-1 0,0 0 0,0 0 0,1 0 0,-1 0 0,0 0 0,12-1 68,-1 0 0,1-1 0,-1-1 0,14-4 0,-9 2-34,30-4-1,-41 8-55,0 1-1,0 0 1,0 0-1,0 0 1,-1 1-1,1-1 0,0 1 1,0 0-1,0 1 1,7 2-1,-2 1 23,0 1 0,0 0 0,-1 0 0,0 1 0,0 0 0,0 1-1,-1 0 1,0 1 0,-1-1 0,0 1 0,0 1 0,-1-1 0,0 1 0,6 14 0,-11-21 35,0 1 0,1-1 1,-1 1-1,0-1 0,-1 1 0,1-1 1,-1 1-1,1-1 0,-1 1 1,0 0-1,0-1 0,-1 1 0,1-1 1,-1 1-1,0-1 0,0 1 1,0-1-1,0 1 0,-1-1 0,1 0 1,-1 1-1,0-1 0,0 0 1,0 0-1,0-1 0,0 1 0,-1 0 1,1-1-1,-1 1 0,0-1 1,0 0-1,0 0 0,0 0 0,0 0 1,0 0-1,-1-1 0,-2 2 1,-7 1 18,0 0-1,0-1 1,0 0 0,0-1 0,0 0 0,-1-1 0,1-1 0,0 0 0,-1-1-1,-20-4 1,28 4-192,-1-1 0,1 0 0,0 0 0,-1 0 0,1-1 0,-11-7 0,16 9-50,0 1 0,0-1 0,0 0 0,0 1 0,1-1 0,-1 0 0,0 0 0,0 0 0,1 0-1,-1 0 1,0 0 0,1 0 0,-1 0 0,1 0 0,-1 0 0,1 0 0,0 0 0,-1 0 0,1 0 0,0 0 0,0 0-1,0 0 1,0-1 0,0 1 0,0 0 0,0-2 0,3-9-5291,0 4 3921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48.4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183 1 500,'0'0'2924,"3"2"-2314,11 11 349,0 1 0,0 1 0,15 23 0,-11-15-382,-4-6-116,-1 0-1,-1 1 0,0 1 1,-2 0-1,0 1 0,10 27 0,-18-39-345,0 0 0,0-1 0,0 2 0,-1-1-1,0 0 1,-1 0 0,0 0 0,0 0-1,-1 0 1,0 0 0,0 0 0,-1 0 0,0 0-1,0 0 1,-1 0 0,0-1 0,0 1 0,-1-1-1,0 0 1,-5 8 0,-3-1-54,0 1-1,0-2 1,-1 0-1,-1 0 1,0-1-1,-1-1 1,0-1-1,-1 0 1,-17 8-1,19-11-642,-1-1-1,0 0 0,0-1 0,0-1 0,0-1 0,-25 3 1,36-5-116,0-1 0,0-1-1,0 1 1,-1-1 0,1 1 0,0-1 0,0 0 0,-5-3 0,-5-1-853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1:11.40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109 2,'0'0,"0"0,0 0,0 0,0 0,0 0,0 0,0 0,0 0,0 0,0 0,0 0,0 0,0 0,0 0,0 0,0 0,-1 0,1 0,0 0,0 0,0 0,0 0,0 0,0 0,0 0,0 0,0 0,0 0,0 0,0 0,0 0,0 0,0 0,0 0,0 0,0 0,0-1,0 1,0 0,0 0,0 0,0 0,0 0,0 0,0 0,-1 0,1 0,0 0,0 0,0 0,0 0,0 0,0 0,-4 7,-4 14,-71 303,72-272,1 0,4 1,5 89,1-112,1 1,1-1,2 0,1 0,1-1,2-1,0 1,18 25,-22-39,2-2,0 1,0-1,1-1,1 0,0-1,0 0,1 0,1-1,17 9,-22-14,1 0,0 0,1-1,-1 0,1-1,0 0,0-1,0 0,0-1,0 0,0-1,0 0,0-1,0 0,0 0,12-4,-18 4,-1-1,0 1,1-1,-1 1,0-1,0-1,0 1,-1-1,1 1,0-1,-1 0,0 0,0-1,0 1,0-1,0 1,-1-1,1 0,-1 0,0 0,0 0,-1 0,1-1,-1 1,0 0,0-1,0 1,-1-1,0 1,0-1,0 1,0-1,0 1,-2-5,1 1,-1 0,0 1,-1 0,1-1,-1 1,-1 0,1 0,-1 1,-1-1,1 1,-1 0,0 0,0 0,-1 1,0-1,0 1,0 1,0-1,-11-4,10 6,0 0,0 1,0 0,0 1,0 0,-1 0,1 0,-1 1,1 0,0 0,-1 1,1 0,0 0,-1 1,1 0,0 0,-8 4,11-4,1 0,-1 0,1 0,-1 0,1 0,0 1,0 0,0-1,0 1,0 1,1-1,-1 0,1 0,0 1,0 0,0-1,0 1,1 0,-1 0,1 0,0 0,1 0,-1 0,0 0,1 0,0 0,0 0,0 0,1 0,0 0,-1 0,3 5,7 21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49.2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402 0 384,'0'0'520,"-4"1"-5,-4 2 43,1 1 0,-1 0 0,1 0 0,-1 0 0,-12 11-1,-3 4 936,-46 28 0,46-33-774,0 2 1,-37 33-1,43-33-369,2 1 0,0 1 0,1 0 0,1 1 0,0 0 0,-16 38 0,24-46-228,1 0 1,0 0 0,1 1 0,0-1-1,1 1 1,0 0 0,1-1-1,0 1 1,1 0 0,0 0 0,1 0-1,0 0 1,1-1 0,1 1 0,3 12-1,0-8-19,1 0 0,0 0-1,1-1 1,1 0-1,0-1 1,18 21 0,-22-28-272,1 0 1,0-1 0,0 0-1,1-1 1,0 1-1,0-1 1,0-1 0,0 1-1,1-1 1,0 0 0,0-1-1,0 0 1,0 0 0,0-1-1,10 2 1,-15-4-595,1 1-1,0-1 1,-1 0 0,1-1-1,-1 1 1,1 0 0,6-3 0,-2 1-683,2 0-278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50.1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11 152,'16'-8'3330,"-8"7"-2926,-1 0 0,1 1 1,0 0-1,-1 0 0,1 0 1,-1 1-1,1 0 0,0 1 1,9 3-1,-11-4-241,-1 1 0,1 0 0,-1 0 1,0 1-1,0-1 0,0 1 0,0 0 0,-1 1 1,1-1-1,-1 1 0,0 0 0,0 0 0,5 7 1,-8-8-106,1 0 1,-1-1 0,0 1 0,0 0 0,-1 0 0,1 0-1,-1 0 1,1 0 0,-1-1 0,0 1 0,0 0 0,0 0 0,-1 0-1,1 0 1,-1 0 0,1 0 0,-1 0 0,0 0 0,0-1-1,0 1 1,-1 0 0,-2 4 0,-4 7 70,-1-1 0,0-1-1,-13 13 1,11-12-25,-36 52 250,46-64-339,1 0 0,-1-1-1,0 1 1,1 0-1,0 0 1,-1 0-1,1 0 1,-1-1 0,1 1-1,0 0 1,0 0-1,0 0 1,-1 0 0,1 0-1,0 0 1,0 0-1,0 0 1,0 0-1,1 0 1,-1 0 0,0 0-1,0 0 1,1-1-1,-1 1 1,0 0-1,1 0 1,-1 0 0,1 1-1,1 0 18,0 0 0,0-1-1,0 1 1,0-1 0,0 1-1,0-1 1,0 0 0,0 1-1,1-1 1,4 1 0,3 1 52,0 0 0,0-1 1,0-1-1,18 1 0,7 1 30,-28-2-140,1 0-1,-1 0 1,1-1 0,0-1 0,12-1 0,-14 2-320,0-1 0,0 1 0,0 1 1,8 0-1,6 0-2234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50.8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1 648,'-1'0'134,"1"0"-1,0 0 1,0 0-1,0 0 1,0 0-1,0 1 1,0-1 0,0 0-1,0 0 1,2 4 3339,-2-4-3340,0 0 1,0 0-1,0 0 1,1 1 0,-1-1-1,13 3 2295,23-2-802,-28-2-648,38 4 306,-29-2-669,1 0-1,0-1 1,35-4 0,-45 3-723,-1 0 0,0 1 0,1 0 0,12 2 1,4 0-2788,-21-2 1966,8-3-5427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51.3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80 1 456,'0'0'2062,"0"4"-1420,-4 12 123,-1 1 0,-1-1 0,0 0 0,-1-1 0,-1 0 0,-15 23-1,5-6-24,18-31-707,-1-1-1,1 1 0,0 0 1,-1 0-1,1 0 1,0 0-1,0 0 1,0 0-1,-1 0 0,1 0 1,0 0-1,0-1 1,0 1-1,0 0 1,1 0-1,-1 0 0,0 0 1,0 0-1,1 0 1,-1 0-1,0 0 0,1 1 1,1 0 24,0 0 0,-1 0 0,1 0 0,0 0 0,0 0 0,0 0 0,0-1 0,2 3 0,3 0 48,0 0-1,1 0 1,-1-1-1,11 4 1,86 18-379,-74-18-2009,-28-7 1231,12-4-2908,-11 3 2713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51.7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 1 480,'0'0'5649,"0"4"-4942,-4 152 5296,-2-78-4293,-17 85 0,4-8-531,13-119-3130,6-35 1038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52.3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165 0 192,'-11'21'2662,"-24"40"1438,12-22-2645,7-10-553,1 0 0,2 1 0,1 0-1,2 1 1,-13 61 0,21-80-677,0-5-56,1 0 0,0 1 0,1-1 0,-1 0 0,2 8 0,1 20 390,0-14-121,0 0 1,5 24 0,-4-34-316,-2-6-61,0 0-1,0 1 0,1-1 1,0 0-1,0 0 0,0-1 0,1 1 1,3 6-1,3 0 62,-6-5-223,1-1 0,0 0 1,1 1-1,-1-2 0,1 1 1,0 0-1,6 3 0,2-2-1239,-11-5 470,0-1 1,1 1-1,-1-1 0,0 0 1,0 1-1,1-1 0,-1 0 1,0-1-1,0 1 0,1 0 1,2-1-1,2-4-990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52.8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1 392,'0'0'7373,"-1"4"-6741,-2 15 529,1 0 0,0 0 1,2 24-1,-3 27 1100,-5 60 308,5-74-5549,5-50 1032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53.2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1 352,'0'0'939,"1"4"-12,6 29 721,1-1 1,2 0 0,1 0 0,19 37 0,13 14 163,-19-37-483,20 55 0,-39-86-995,0 0-1,-1 0 0,0 1 0,-1 0 1,-1 0-1,-1-1 0,-1 33 0,-3-34-325,0 0 0,-1 0 0,-1-1 0,0 0 0,-1 0 0,0 0 0,-1 0 0,0-1 0,-13 16 0,18-26-335,0 1 0,0 0 0,0-1 0,0 1 0,-1-1 1,1 0-1,-5 3 0,-4-2-8951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53.8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164 1 168,'0'0'6252,"-2"3"-5687,-41 58 2631,7-11-1471,25-33-1368,0 1-1,1 0 0,2 0 0,-1 0 0,2 1 0,1 1 0,0-1 0,1 1 1,2 0-1,0 0 0,0 0 0,2 1 0,2 21 0,0-34-212,1 0 1,0 0-1,0 0 0,1 0 0,0-1 0,0 1 0,1-1 1,0 1-1,1-1 0,9 12 0,-6-10-307,0 0-1,0 0 0,1-1 1,0 0-1,1 0 1,19 11-1,-18-15-1115,12-4-8950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54.7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1 412,'0'0'7674,"3"27"-4808,-5-13-2130,1 0 0,1 0 0,1 15-1,-1 28 773,-2-37-1030,1 3 62,-2 1 1,0-1 0,-10 35 0,-4 0-327,15-46-4465,1-1-4358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1:12.19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123 205,'0'-9,"0"0,1 0,0 1,1-1,0 0,1 1,-1-1,1 1,1 0,0 0,0 0,1 1,-1-1,2 1,-1 0,1 0,0 1,0 0,1 0,0 0,0 1,0 0,1 0,-1 1,1 0,0 1,1-1,-1 1,0 1,1 0,0 0,-1 0,14 1,-12 1,1 0,0 1,-1 0,1 1,-1 0,0 1,0 0,0 0,0 1,17 10,-16-7,0 1,-1 0,0 1,-1 0,0 1,0-1,-1 2,10 15,-9-12,0 1,-2 0,0 0,0 1,-1 0,5 25,-6-13,-2 1,0-1,-2 32,-1-32,-1-1,-1 1,-2-1,0 1,-2-1,-1 0,-19 46,14-47,-1-1,-1 0,-1-1,-1-1,-1 0,-1-1,-37 35,27-32,-59 41,76-59,1-1,-1-1,0 1,-1-2,1 0,-1 0,0-1,0 0,-23 1,26-4,1 0,0 0,0-2,0 1,0-1,0 0,1 0,-1-1,0 0,1 0,0-1,0 0,-11-8,16 10,-1 0,1 0,0 0,0 0,0 0,0-1,0 1,0-1,0 1,1-1,-1 0,1 0,0 0,0 0,0 0,0 0,1 0,-1 0,1 0,0 0,-1 0,1 0,1 0,-1 0,0-1,1 1,0 0,0 0,0 0,0 0,0 1,0-1,1 0,-1 0,1 1,0-1,3-3,0 0,0 1,1 0,-1 0,1 1,0-1,0 1,1 0,-1 1,1 0,0 0,0 0,0 1,0 0,12-2,1 1,0 0,1 2,-1 0,24 3,-4 4,0 1,63 20,12 2,-68-19,2 1,0-2,79 3,-92-11,1-1,-1-3,57-10,-60 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55.2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152 101 312,'0'0'4594,"-1"3"-4108,-1-1-339,-10 16 1025,1 1 0,-9 22 0,17-35-947,1 1 0,0-1 0,0 0 1,1 1-1,-1-1 0,1 1 0,1-1 0,-1 1 0,1 0 0,0-1 0,3 14 0,-3-18-171,1-1 0,0 1 0,-1 0-1,1-1 1,0 1 0,0 0-1,0-1 1,0 1 0,1-1 0,-1 0-1,0 1 1,1-1 0,-1 0-1,0 0 1,1 0 0,0 0 0,-1 0-1,1 0 1,0 0 0,-1-1-1,1 1 1,0 0 0,0-1 0,-1 0-1,1 1 1,0-1 0,0 0-1,0 0 1,0 0 0,-1 0 0,1 0-1,2-1 1,3 1 156,1-1 0,-1 0 0,0-1 0,0 0-1,0 0 1,-1 0 0,8-4 0,-11 4-119,0 0 0,-1 0 0,1 0 0,-1-1 0,0 1 0,0 0-1,0-1 1,0 0 0,0 1 0,-1-1 0,1 0 0,-1 0 0,1 0 0,-1 0 0,0 0 0,0 0-1,-1 0 1,1 0 0,-1 0 0,1-1 0,-1 1 0,0-4 0,0-3 71,-1-1 0,1 1-1,-2 0 1,1 0 0,-6-17 0,4 19-153,0 0 0,0 0 0,-1 0 0,0 1 0,0-1 1,-1 1-1,1 0 0,-2 0 0,1 1 0,-1 0 0,0 0 0,-1 0 1,1 0-1,-1 1 0,0 0 0,-10-5 0,8 6-777,1 0 0,-1 1 0,-15-4-1,13 5-1061,0 0-1,1 1 0,-14 0 0,8 1-900,5 2 829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55.7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2 268,'1'0'186,"0"-1"0,-1 1-1,1 0 1,0 0 0,0 0 0,0-1 0,0 1-1,0 0 1,0 0 0,0 0 0,0 1 0,0-1-1,-1 0 1,1 0 0,0 0 0,0 1-1,0-1 1,0 0 0,0 1 0,-1-1 0,1 1-1,0-1 1,0 1 0,-1-1 0,1 1 0,0 0-1,-1-1 1,2 2 0,23 23 1018,-22-22-721,63 66 2285,-33-35-1041,0 1 0,46 66 1,-73-92-1458,0 1 1,-1 0-1,0 1 0,-1-1 1,0 1-1,0 0 1,-1 0-1,-1 0 0,1 0 1,-1 14-1,-2-18-146,0 1-1,0 0 1,-1 0 0,0 0-1,-1-1 1,0 1-1,0 0 1,0-1-1,-1 0 1,-1 1 0,1-1-1,-1 0 1,0-1-1,0 1 1,-9 9 0,-62 76-1843,73-89 1344,-1-1 0,0 0 0,1 0 0,-1 1 0,0-2 0,-5 4 0,-4-3-9333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5:57.7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322 0 116,'0'0'444,"-16"10"11945,21-9-12271,289 6 3066,268 12-1735,-423-18-1374,8-4 56,-136 3-139,44 0 332,-129 8-247,-107-1-85,118-4 11,-60 5-2,24-1 27,-100-5-1,-69 2-49,87 2 19,129-6 13,-119 3 9,124-1-36,6-2-17,39 0 19,-16 2-1807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00.7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61 768,'11'-19'5623,"11"-6"-501,-22 24-4088,60-11 640,665 8 285,-489 10-1521,260 16 338,-270-9-470,219 17 258,-179-10-314,751 66 331,-720-58-428,146 17 3,129 10-11,-359-34-101,236 13 59,-266-27-107,185 3 46,-313-10 27,129 2 403,-13-3-135,-57-2-193,122 3 285,-193 0-376,457-7 1250,-395 4-1126,125-10-1878,-229 13 1441,1 0 1,-1-1 0,1 1 0,0 0 0,-1-1 0,1 1-1,-1-1 1,1 0 0,0 1 0,1-2 0,-14-19-13135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02.2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200 162 620,'0'0'6919,"3"-2"-6161,46-37 3204,-29 22-3106,1 1 0,33-20 0,-37 27-658,-8 3-85,1 0 1,1 1-1,-1 0 1,1 1-1,-1 0 1,1 0-1,1 1 1,21-3-1,-30 6-98,1 1 1,-1-1-1,1 1 0,-1 0 1,0 0-1,1 0 0,-1 0 1,0 1-1,0-1 0,0 1 1,0 0-1,0 0 0,0 0 0,-1 0 1,1 0-1,-1 1 0,1-1 1,-1 1-1,0-1 0,0 1 1,0 0-1,0 0 0,0 0 1,-1 0-1,0 0 0,2 6 0,1 1 10,-1-1-1,-1 1 1,1 1-1,-2-1 1,0 0 0,0 0-1,-1 17 1,-2-10-5,-1 0 1,0 0 0,-1 0 0,-1 0-1,-1 0 1,-1-1 0,0 0 0,-1 0-1,0-1 1,-1 0 0,-1-1 0,-1 0-1,-19 21 1,-3-2 10,-2-1-1,-1-2 0,-73 48 1,82-62 74,-36 19 1,53-31-54,1 0 1,-2 0-1,1-1 0,0 0 0,-1 0 0,1-1 1,-18 1-1,26-3-47,0 0 1,-1 0-1,1 0 0,-1-1 1,1 1-1,0 0 1,-1-1-1,1 0 0,-1 1 1,1-1-1,0 0 0,0 0 1,0 0-1,0-1 0,0 1 1,0 0-1,0-1 1,0 1-1,-3-4 0,4 3-7,0 0 0,0 0-1,1 0 1,-1 0 0,0 0-1,1 0 1,0 0 0,-1 0-1,1 0 1,0 0 0,0 0-1,0 0 1,0 0 0,1 0-1,-1 0 1,0 0 0,1 1 0,-1-1-1,1 0 1,0 0 0,0 0-1,-1 0 1,1 0 0,2-1-1,1-5-7,1 2-1,0-1 1,0 0-1,1 1 1,0 0-1,0 0 1,0 1 0,1 0-1,-1 0 1,1 0-1,1 1 1,-1 0-1,0 0 1,12-3-1,-9 4-3,-1 0 0,1 0 0,0 1 0,0 1 0,0 0 0,0 0 0,0 1 0,0 0 0,0 1 0,0 0 0,15 3 0,-3 4 23,0 0 0,-1 2 0,0 0 0,0 1 0,-1 1 0,-1 1 0,19 16 0,47 30-2175,-59-50-4716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02.7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289 0 568,'0'0'2070,"1"2"-1809,0-1 1,0 1-1,0 0 1,-1 0-1,1-1 1,0 1-1,-1 0 1,1 0 0,-1 2-1,-15 30 1367,-2 0 0,-28 42 0,-4 8-295,10-14-456,8-13 336,-33 77-1,57-114-927,0 0 0,1 0 0,1 1 0,1 0 0,1 0 0,1 0-1,1 0 1,1 23 0,1-34-222,1-1 0,0-1 0,0 1 0,1 0 0,0 0 0,1-1 0,0 0 0,0 0 0,1 0 0,-1 0 0,2 0 0,-1-1-1,1 0 1,0-1 0,1 1 0,0-1 0,0 0 0,0 0 0,13 7 0,-17-12-240,-1 0-1,0 0 1,1 0-1,-1 0 1,1 0-1,-1-1 1,1 1-1,-1-1 1,1 0-1,0 1 1,-1-1-1,1 0 1,-1-1-1,1 1 1,4-1-1,-4 0-785,0 0 0,-1 1 1,1-1-1,-1 0 0,0-1 0,1 1 0,-1 0 0,0-1 0,3-1 1,1-2-1237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03.3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67 1 492,'0'0'3028,"7"9"-447,-12 15 108,-3 33 1,-3 12-30,1-13-818,-5 18 301,-4 13 84,14-67-1171,5-14-2845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03.7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95 3 320,'0'0'85,"0"0"1,0 0-1,0-1 1,0 1-1,1 0 1,-1 0-1,0 0 0,0 0 1,0 0-1,0-1 1,1 1-1,-1 0 1,0 0-1,0 0 0,0 0 1,1 0-1,-1 0 1,0 0-1,0 0 1,0 0-1,1 0 0,-1 0 1,0 0-1,0 0 1,0 0-1,1 0 1,-1 0-1,0 0 1,0 0-1,0 0 0,1 0 1,-1 0-1,0 0 1,0 0-1,0 0 1,1 1-1,-1-1 0,0 0 1,0 0-1,0 0 1,0 0-1,1 0 1,-1 1-1,0-1 0,12 13 838,0 0 0,-1 0 0,0 1 0,-1 1-1,10 19 1,37 86 2489,-51-105-3041,-1 0 0,0 1 1,0 0-1,-2-1 1,0 1-1,-1 0 0,0 0 1,-2 0-1,0 1 1,0-1-1,-2 0 0,0 0 1,0 0-1,-2 0 1,0-1-1,-1 1 0,0-1 1,-1 0-1,-9 15 1,-1-3-454,0 0 1,-2-1-1,0-1 1,-2-1-1,-32 31 1,18-31-2901,-2-8-6817,25-13 7188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05.5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6 436,'4'-5'6751,"18"19"-5627,-1 2-1,0 0 0,-1 1 0,26 29 0,65 89 1590,-43-50-1447,-58-73-1912,13 15 830,-15-18-3749,1 0-3804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05.9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336 2 432,'-7'-1'6809,"7"1"-6692,0 0 1,-9 15 1747,-6 20-366,-7 16-280,-2-2 0,-40 62 0,0 0-539,-16 26-88,62-106-334,2-4-938,5-7-3871,11-25 434,-4-5 2470,3 7-161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1-19T19:07:11.4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7902 2858 0,'36'-36'156,"-19"36"-141,18-17 1,-17 17-16,0 0 0,70-36 16,71-17-1,-36 0 1,-17 18 15,-71 35-31,36-35 16,-1 17-1,-17 1 1,-17 17 0,-19-18 15,1 18-15,-1 0-1,1-18 32,-53 1 16,17-1-48,1 18-15,-1-18 16,0 18-1,-17-17 1,17 17 0,18-18-1,36 36 48,-1-18-48,-17 17 1,-1-17-16,18 18 16,-17 0-1,0-1 17,-18 1-32,0 0 15,0 17 1,-18-17-1,18 17 1</inkml:trace>
  <inkml:trace contextRef="#ctx0" brushRef="#br0" timeOffset="1101.4">9596 2011 0,'17'35'63,"-17"-17"-48,0-1-15,0 1 0,0 17 16,18 71-1,-1-18 1,1-35 0,0 0 15,-1-53-31,1 18 16,17-18-1,36-35 1,-18-1-1,-36-34 1,19-19 0,-36 37-1,0-1 1,-18 17 0,18-17-1,0 36 1,-18-1-1</inkml:trace>
  <inkml:trace contextRef="#ctx0" brushRef="#br0" timeOffset="1682.99">10336 1976 0,'-70'0'47,"70"17"-47,-35 1 16,-36-1-1,36 19 1,17-19 0,-17 1-1,35 17 16,17-17-15,1-18-16,35 35 16,0 0-1,-18-17 1,0 35 0,-17-35-1,0 17 1,-36-17-1,0-18 1,-17 17 0,0-17-1,-18 18 1,35-18 15</inkml:trace>
  <inkml:trace contextRef="#ctx0" brushRef="#br0" timeOffset="2797.87">10460 2117 0,'0'0'0,"0"-18"79,0 71 186,0-35-249,18-1-16,-18 1 15,0-1-15,0 1 16,17 17 0,-17-17-1,18 17 1,-1-35 0,19 0 30,-19-17-30,1-1 0,0 0-1,-1 1 1,-17-1-16,18 0 16,17-17-1,-35 0 16,0 17-15,18 1-16,-36-1 31,18 0-31,-17 1 16,-1-1 0,0 18-1,-17 0 1,17 18-1,-35 17 1,36 0 0,-18 18-1,35-35 1,0 52 0,17-17-1,36-17 16,0-19-15,53-17 0,-18-17-1,0-19 1,-53 19 0,-35-1-1</inkml:trace>
  <inkml:trace contextRef="#ctx0" brushRef="#br0" timeOffset="3713.96">11412 2099 0,'18'0'47,"0"35"-47,-18-17 15,0 0-15,17-1 16,19 18-1,-36-17-15,35-18 16,18 0 0,-18-18-1,0-34 1,-17 16 0,0-17-1,-18 18 1,0 17 15,0 1-15,35 52 15,35 36-15,1 17-1,-53-53-15,52 71 16,-35-18-1,-35 36 1,-17-36 0,-54 18-1,18-53 1,-17-36 0,17 1-1,0-53 16,53-1-31</inkml:trace>
  <inkml:trace contextRef="#ctx0" brushRef="#br0" timeOffset="4129.46">12153 2170 0,'-35'0'0,"17"17"16,18 1 0,0-1-1,0 19-15,36-1 16,-1-17 15,0-18-15,0-18-16,1 18 15,-1-35 1,-35-18 0,-18 18-1,-17-1 1,17 36-1,-17 0 1</inkml:trace>
  <inkml:trace contextRef="#ctx0" brushRef="#br0" timeOffset="4629.46">12506 2081 0,'-18'36'16,"18"-19"-1,0 19-15,0-1 16,18-18-1,-18 1-15,18 17 16,-1 1 0,1-36-1,17 0 17,0-53-17,-17 35-15,-18-35 16,0 36-1,18-1 17,-18-17-17,35 70 17,-35-17-17,18 17 1,-1 0-1,1-35 1,17 18 0</inkml:trace>
  <inkml:trace contextRef="#ctx0" brushRef="#br0" timeOffset="4639.42">12788 2258 0,'53'0'16</inkml:trace>
  <inkml:trace contextRef="#ctx0" brushRef="#br0" timeOffset="4999.87">12965 2222 0,'35'18'15,"-35"0"17,18-1-17,-18 19 1,0-19 0,0-70 30,0 36-30,17-36 0,1 18-1,-1 17 1,19-17 0,17-1-16,17 1 15,-17 17 1,18 1 15,-54 17-15</inkml:trace>
  <inkml:trace contextRef="#ctx0" brushRef="#br0" timeOffset="5678.69">15099 2028 0,'0'0'15,"0"-17"-15,-18-18 16,1-1-1,-1 36 1,0 0 15,-35 18-15,18 17 0,17-17-16,1 35 15,17 17 1,0 1-1,35-18 1,18-18 0,-18-35-1,36 0 1,-18-18 0</inkml:trace>
  <inkml:trace contextRef="#ctx0" brushRef="#br0" timeOffset="6178.45">15469 2064 0,'0'-18'31,"0"0"-31,0 1 16,-17-1-1,-19 36 1,19-18 0,17 17-16,-36 36 15,1 18 1,18-18-1,34-18 17,18 0-17,-17-35 1,35-17 0,0-36-1,-35 35 1,17 1-1,-35-1 1,35 36 0,-35-1-1,18 1 1,17-18 0</inkml:trace>
  <inkml:trace contextRef="#ctx0" brushRef="#br0" timeOffset="6445.57">15857 1693 0,'-17'53'31,"17"-35"-31,0 0 15,0 87 1,0-16 0,-18-54-16,18 53 15,0-17 1,0-19 0,18-34-1,-1 0 1</inkml:trace>
  <inkml:trace contextRef="#ctx0" brushRef="#br0" timeOffset="6745.45">16281 2081 0,'-36'-53'16,"19"36"-16,-1 17 15,-17 17 1,0 19 0,17 17-1,0 0 1,18-1 0,36-16-1,-19-36-15,36 0 16,18 0-1,-1-36 1</inkml:trace>
  <inkml:trace contextRef="#ctx0" brushRef="#br0" timeOffset="7160.13">16510 2046 0,'-18'53'15,"18"-35"1,0 17 0,18 0-16,-18-17 15,18 17 1,-1-17-1,36-36 17,-53 0-32,18-17 15,-1 0 1,1 17 0,0-17-1,-1 70 16,-17-17-15,0 17 0,18 0-1,0-17 1</inkml:trace>
  <inkml:trace contextRef="#ctx0" brushRef="#br0" timeOffset="7493.99">16951 1693 0,'0'-17'16,"0"70"31,0-36-47,0 36 15,-18-18-15,18 71 16,-17 53 0,-1-53 15,18-18-31,0-70 15,35 17 1,-17-35 0</inkml:trace>
  <inkml:trace contextRef="#ctx0" brushRef="#br0" timeOffset="8827.41">17410 2028 0,'0'0'0,"0"-17"15,-18-1 1,-17 36 15,17-1-31,18 1 0,-53 35 16,0 18-1,18-1 17,35-52-17,0 17 1,18-35 0,34-18-1,-16 1 1,-19-19-1,1 36 1,0 18 0,-1 0-1,19 35 1,-1-53 0,35 0-1,-34-36 16,-1-17-15,0-70 0,-17 17-16,0 53 31,-1 18-15,1 70-1,17 18 1,-17 35-1,-1 1 1,-17-37 0,-35-34 15,-18-53-15,18 0-1,0 17 1,35 0-1,17 1 17,36-1-17,18 18 1,17-18 0,-70 18-16,17 0 15,35 18 1,-52 0-1,-18-1 1,0 19 0,0 16-1,0-34 1,18 17 0,52-35-1,-34-17 1,-1-1-1,-18 0-15,-17-17 16,-17-18 0,-1 18-1,-35 0 17,36 52-1,52 36-16,0-35 1,36 35 0,-36-36-1,-17 1 1,-1-18 0,-34-35 15,34 0-31,19-18 15,-19 17 1,54-17-16,-1 1 16,18 16-1,-17 36 17,-18-17-17,-35 17 1</inkml:trace>
  <inkml:trace contextRef="#ctx0" brushRef="#br0" timeOffset="9493.73">17480 1676 0,'0'53'109,"18"-36"-93,-18 1-16,0 0 16,17-1-16,-17 18 15,0 36 1,18 17-1,0 0 1,-18-52 0,0-19-16,0 36 15,17-35 1,-17-1 0,18 1-1,0-53 32,-18 17-31</inkml:trace>
  <inkml:trace contextRef="#ctx0" brushRef="#br0" timeOffset="9926.93">17374 1905 0,'36'-18'31,"-1"18"-15,-18-17-16,19 17 15,52 0 1,35 0-1,-34 0 1,-19 0 0,-35-18-1,1 18-15</inkml:trace>
  <inkml:trace contextRef="#ctx0" brushRef="#br0" timeOffset="10341.01">17621 1623 0,'0'0'15,"0"-18"1,18 71 47,-18-18-63,0-17 0,18 35 15,-18-18-15,0 53 16,0 36 15,0-36-15,0-17-16,0-19 15,0-34 1,0 0 15</inkml:trace>
  <inkml:trace contextRef="#ctx0" brushRef="#br0" timeOffset="10631.13">17445 1940 0,'0'0'0,"0"-17"0,-18-1 16,53 0 15,-17 18-31,53 0 31,35 0-31,-89 0 16,89 0-16,-35 0 31,-1-17-15,-52 17-1,-18-18 1,0 0 0,-18 1-16</inkml:trace>
  <inkml:trace contextRef="#ctx0" brushRef="#br0" timeOffset="11007.64">17727 1676 0,'0'-18'0,"0"36"0,-18-36 16,1-17 0,17 17-1,-18 71 63,18-35-78,0-1 16,-17 72 0,17-54-16,0 53 15,0 35 1,0-52 0,0 17-1,0-35 1,0-35 15,0-1-31,-53-70 31</inkml:trace>
  <inkml:trace contextRef="#ctx0" brushRef="#br0" timeOffset="11292.06">17339 1834 0,'0'0'0,"18"-17"15,-1 17 1,1-18-16,52 18 16,-17 0-1,53 0 1,-70 18-16,16-18 15,19 0 17,-18 0-32,0 0 31,-36 0-15,-17-18-16</inkml:trace>
  <inkml:trace contextRef="#ctx0" brushRef="#br0" timeOffset="11989.98">19385 1446 0,'0'0'15,"18"89"17,-18-72-32,0 19 15,0 69-15,17-34 16,-17 70-1,18-70 1,-18-1 0</inkml:trace>
  <inkml:trace contextRef="#ctx0" brushRef="#br0" timeOffset="12171.93">19332 2487 0,'0'0'0,"-17"18"32,17-1-32,17-52 47</inkml:trace>
  <inkml:trace contextRef="#ctx0" brushRef="#br0" timeOffset="12540.34">20073 1393 0,'18'0'16,"-36"36"0,18-19-16,0 19 15,-18 87 1,1 36-1,-1-36 17,0-52-17,18 35-15,0-53 16,0-36 0</inkml:trace>
  <inkml:trace contextRef="#ctx0" brushRef="#br0" timeOffset="12711.21">19967 2434 0,'0'0'0,"-17"53"15,17-35 1,0-1 0,0 1-1,17-36 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1-19T19:14:15.5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14235 2875 0,'-18'0'16,"53"-17"171,1 17-171,-19-18-16,18 0 0,54-17 15,87-36 1,0 1 0,-70 17-1,-35 18 1,-36 17-1,0 0 17,-17 18-32,17-17 31,-17 17 0,0-18 16,-54 0 62,19 18-93,-19 18 0,19-18-16,-1 0 15</inkml:trace>
  <inkml:trace contextRef="#ctx0" brushRef="#br0" timeOffset="692.65">14252 2858 0,'-17'0'16,"34"17"-1,1 1 1,0-1 0,17 1-1,0 0-15,36 17 32,-36-17-17,0-18-15,71 17 16,-35 1-1,34 17 1,-69-35 0,-1 18-1,0-18 1,-17 17 0,-1-17 15</inkml:trace>
  <inkml:trace contextRef="#ctx0" brushRef="#br0" timeOffset="2049.31">16034 2028 0,'0'36'31,"17"-19"-15,-17 1-16,18 17 15,0-17-15,-1 0 16,1 34 0,17 1-1,-17-17 1,-1-19 0,1 1-1,-18 0 1,35-36 15,-35-17-15,0-18-1,0-35 1,0-1 15,0-34-15,0-1-1,0 54 1,0-18 0,0 35-1,0 18 1,0-1-16,0 19 16,0-19-1,0 19 1,0-1 15,0 0 0,18 18 47,0-17-62,17 17 0,18 0-16,-18 0 15,71 0-15,0-18 16,88 18 0,70-18-1,-158 18 1,-35 0-1,-36-17 1,18 17 0,-35 0 15</inkml:trace>
  <inkml:trace contextRef="#ctx0" brushRef="#br0" timeOffset="4082.22">17921 1993 0,'0'-35'31,"0"0"0,0 17-15,-18 18 0,1-18-1,-1 18 1,1 0-16,-19 0 16,19 18-1,-1-18 1,0 35-1,-17 18 1,17-18 0,18 18-1,0-17 1,18-1 0,0-35-1,-1-35 16,1 35-31,0-36 16,-18 19 0,0-1-1,17 18 1,1 18 15,0-1-15,-1-17-1</inkml:trace>
  <inkml:trace contextRef="#ctx0" brushRef="#br0" timeOffset="4479.96">18009 2064 0,'0'35'0,"0"-17"32,36-36 14,-36 0-46,17 1 16,-17-1 0,18 0-1,17 36 17,-35 0-17,18-1 1,-1 1-1,19-18 1</inkml:trace>
  <inkml:trace contextRef="#ctx0" brushRef="#br0" timeOffset="4868.46">18327 2011 0,'-18'35'15,"1"-17"1,17 17 0,17-17-16,-17-1 15,35 1 1,1-18 0,17-18-1,0-35 1,-36-17-1,1-36 1,-18 35 0,0 36-1,0 0-15,0 17 16,-18 71 15,36 18-15,-18-1 15,17-34-15,-17-1-1</inkml:trace>
  <inkml:trace contextRef="#ctx0" brushRef="#br0" timeOffset="7361.68">20038 1147 0,'35'0'0,"-35"-18"31,18 18-15,-1-18-16,1 1 31,0 17-15,17-18-1,0 0 1,-17 1 0,17 17-1,0 0 1,-17 0-1,0 35 1,-18 0 0,-18 1-1,0-1 1,1-18-16,-36 19 16,0 17-1,0-36 1,0 1-1,18-18 17,-1 0-17,19-18 1,-1 1 0,53-36 15,-17 35-16,0 18 1,-1 0 0,54 18-1,-53-1 1,35 1 0,-1 0-1,-34-18 1,17 0-16,-17 0 31,17 0-15</inkml:trace>
  <inkml:trace contextRef="#ctx0" brushRef="#br0" timeOffset="9159.35">19526 1623 0,'18'0'47,"0"0"422,-1 17-438,-17 1-31,18 0 15,-18-1-15,35 19 16,-17-1 0,17 0-1,-17-17 1,17-1 0,-35 1-1,18 0 1,-1-1-1,-17 1 17</inkml:trace>
  <inkml:trace contextRef="#ctx0" brushRef="#br0" timeOffset="9559.44">19738 1588 0,'0'-18'0,"-18"53"63,1-17-48,17 17-15,-18-17 16,18-1-16,-35 36 15,-1 0 1,19-35-16,-1 17 16,-17 0-1,17 1 1</inkml:trace>
  <inkml:trace contextRef="#ctx0" brushRef="#br0" timeOffset="12428.33">19614 829 0,'36'18'141,"-19"-1"-126,1 1 1,17 17 0,-17-17-1,17-1 1,-17 1 0,17 0-1,-35-1 1,18-17-1,-18 18 1,17 0 0,1-1 15,-71-34 31,35 17-46,1 0 0,-18 0-1,17 0 1,0-18 0,1 18-1,70 18 110,-18-18-109,0 0-1,-17 0 1,-1 0 0,1 0 15,0-18-15,-1 18-1,1 0 1,0-18-1,-1 1 1,-17-1-16,18 18 16,-18-18 15</inkml:trace>
  <inkml:trace contextRef="#ctx0" brushRef="#br0" timeOffset="13539.12">21325 1588 0,'-17'-36'0,"-1"19"32,0 17-17,-17 0 17,35 17-32,-53 19 15,18 34 1,0-17-1,35 0 1,17-18 0,19-35 15,-19-17-15,-17-1-16,18 18 31,0-18-16,17 36 17,-18 0-17,19-18 17</inkml:trace>
  <inkml:trace contextRef="#ctx0" brushRef="#br0" timeOffset="13873.29">21449 1658 0,'0'35'15,"0"1"1,0-19-1,0 1 1,-18-18 15,-17-18-15,35 1 0,0-19-16,18 19 15,17-36 1,0 18-1,0 17 1,1 0 0,-19 18-1</inkml:trace>
  <inkml:trace contextRef="#ctx0" brushRef="#br0" timeOffset="14079.4">21749 1570 0</inkml:trace>
  <inkml:trace contextRef="#ctx0" brushRef="#br0" timeOffset="14605.88">21766 1623 0,'36'-18'47,"-19"1"-31,1 17-16,-18-18 16,0 0-1,-18 1 1,-17 34-1,17-17 1,-17 18 0,35 0-16,-35-1 15,17 54 1,18-18 0,35-18-1,54 0 16,-54-35-31,18 0 16,-35 0 0</inkml:trace>
  <inkml:trace contextRef="#ctx0" brushRef="#br0" timeOffset="15308.38">23054 1411 0,'0'-18'15,"-35"71"17,17-35-17,18 0-15,0-1 16,0 1-16,18 70 31,-18-70-31,17-1 16,19-17-1,-1-17 1,0-18 0,-17-1-1,-36-17 1,18 36 0,-35-1-1</inkml:trace>
  <inkml:trace contextRef="#ctx0" brushRef="#br0" timeOffset="15805.34">23407 1640 0,'0'0'0,"17"89"15,-17-19 1,-17-17 0,17 18-1,0-54-15,0 36 16,-18 0 0,1-35 15,-1-71-16,18-53 1,18 0 0,-1 0-1,1 71-15,17-35 16,36-1 0,-36 53 15,0 18-16,-17 18-15,-1 17 16,1 18 0,-53 35-1,17-35 1,1-35 0</inkml:trace>
  <inkml:trace contextRef="#ctx0" brushRef="#br0" timeOffset="16239.61">23795 1834 0,'0'71'0,"0"-142"0,0 177 0,0-88 16,-18 35-16,18-36 15,0 54 1,0-18 0,0-18-1,-17-88 17,17-35-17,0 0 1,17-36-1,-17 89-15,35-71 16,1 18 0,-1 35 15,18 53-31,0 18 16,-35 35 15,-1 0-16,-34 0 1,17-36 0,-18 1-1</inkml:trace>
  <inkml:trace contextRef="#ctx0" brushRef="#br0" timeOffset="16553.54">24201 1570 0,'-36'88'31,"36"-53"-31,18-17 16,-18 17-16,35-17 31,0 0-16,36-36 1,-36-17 0,-35-18-1,-17 17 1,17 19-16,-18 17 16,18-18-1,-18 18-15</inkml:trace>
  <inkml:trace contextRef="#ctx0" brushRef="#br0" timeOffset="16970.53">24712 1517 0,'-70'0'15,"52"18"1,0-18-16,1 17 16,-19 1-1,36 0 1,18 17-1,0 0 1,17 0 0,-17-17-1,-1 17 1,-34-17 0,-1-18-1,-17 18 1,17-18 15</inkml:trace>
  <inkml:trace contextRef="#ctx0" brushRef="#br0" timeOffset="17169.75">24924 1605 0,'0'0'0,"17"18"16,-17 35 15,0-18-31,18-17 16</inkml:trace>
  <inkml:trace contextRef="#ctx0" brushRef="#br0" timeOffset="17420.82">25118 1323 0,'0'0'0,"0"35"0,0 0 16,17 54-1,1 17 1,-18-18 0,0-71-16,0 19 15,0-1 1,-18-17 0</inkml:trace>
  <inkml:trace contextRef="#ctx0" brushRef="#br0" timeOffset="17587.05">25012 1570 0,'0'0'0,"18"-18"16,17 18 0,53-17-1,0-1 1,18 0-1</inkml:trace>
  <inkml:trace contextRef="#ctx0" brushRef="#br0" timeOffset="17887">25523 1676 0,'53'-36'31,"-35"1"-31,-18 18 0,0-19 31,0 1-15,-18 35 0,-35 35-1,36 18 1,-1 18-1,18-18 1,35 17 0,36-52-1,-36-36 1</inkml:trace>
  <inkml:trace contextRef="#ctx0" brushRef="#br0" timeOffset="18285.7">26123 1446 0,'-70'18'15,"52"-18"1,0 18-16,-35-1 16,36 1-1,-18 17 1,35-17 0,35 35-1,0-18 1,-17-17-1,-18-1 1,-18 19 15,-17-19-15,-18-17 0</inkml:trace>
  <inkml:trace contextRef="#ctx0" brushRef="#br0" timeOffset="36537.06">16263 3369 0,'18'-18'109,"-1"1"-15,1 17-94,0 0 15,-1-18-15,54 18 32,-1-18-32,-34 18 15,17-17 1,-36 17 15,1 0-15,-1 0-1</inkml:trace>
  <inkml:trace contextRef="#ctx0" brushRef="#br0" timeOffset="36969.61">16475 3140 0,'0'53'47,"0"-36"-32,17 1-15,-17 0 16,0-1-16,0 18 16,18 1 15,-18-1-31,0 0 16,18-17 15,-18 0-16</inkml:trace>
  <inkml:trace contextRef="#ctx0" brushRef="#br0" timeOffset="37854.21">17992 3175 0,'-18'-35'15,"18"17"1,-18 0-16,18 1 16,-17 17-1,-1 0 1,0 17-1,-17 19 1,-18 17 0,36 17-1,17-52 1,17 17 0,-17-17-16,18-18 15,0 0 16,34-36-15,-34 19 0,0-1-1,-18 1 1,17 17 0,1 17 15,0-17-31,-18 18 15,35-18 1</inkml:trace>
  <inkml:trace contextRef="#ctx0" brushRef="#br0" timeOffset="38253.21">18133 3140 0,'-18'70'16,"18"-52"-1,0 0 1,18-1-16,-18 1 16,0-1-1,17-52 32,1 18-31,-18-1-16,18 0 15,-1 1 1,1 17 15,17 17-15,-17 1 15,0-18-15,-1 0-1</inkml:trace>
  <inkml:trace contextRef="#ctx0" brushRef="#br0" timeOffset="38703.32">18468 3175 0,'-18'35'47,"18"-17"-47,-17 0 16,17-1-1,17 1 1,-17-1-16,36 1 15,-19-36 1,18-17 15,-17 35-31,0-53 16,-1 0 0,1-35-1,0 35 1,-18 18-1,-18 88 32,18-18-31,18 18 0,-18 0-1,17 0 1</inkml:trace>
  <inkml:trace contextRef="#ctx0" brushRef="#br0" timeOffset="39185.25">19526 3034 0,'53'-18'15,"-35"18"1,-1 0-16,1 0 16,53-17-1,-36 17 1,18-18 0,-36 18-1</inkml:trace>
  <inkml:trace contextRef="#ctx0" brushRef="#br0" timeOffset="40053.17">21449 3034 0,'18'-35'47,"-36"17"-32,0 18-15,1 0 16,-1 18-1,-17-1 1,-18 54 0,35-18-1,18-36 1,0 19 0,35-36-1,1 0 1,17-36 15,-36 19-31,1 17 16,0-18 15,17 53-15,-18-35-1,1 0-15</inkml:trace>
  <inkml:trace contextRef="#ctx0" brushRef="#br0" timeOffset="40356.94">21819 3087 0,'-17'17'31,"-1"1"-31,0-18 15,1 0 17,-1 0-32,0-53 31,36 0-15,0 18-1,-1 17-15,19 1 16,-1-1-1,53 18 1,-53 0 0</inkml:trace>
  <inkml:trace contextRef="#ctx0" brushRef="#br0" timeOffset="40601.48">22190 2981 0,'17'0'15,"1"-18"1,-53 1 31,17 52-16,0-17-31,18 17 16,0 0-1,18 0 1,35-17-1,0-18 1,-18 0-16</inkml:trace>
  <inkml:trace contextRef="#ctx0" brushRef="#br0" timeOffset="41250.54">23248 3104 0,'0'0'0,"-18"36"15,18-1-15,0 18 16,0 0-1,0-36 1,0 19 0,-35-72 31,35 19-32,-17-54 1,34 1-1,36-18 1,0 52 0,0-17-1,-18 53-15,18-17 16,18 17 0,-36 0-1,-17 35 1,-54 18-1,19-35 1,-1-1 0</inkml:trace>
  <inkml:trace contextRef="#ctx0" brushRef="#br0" timeOffset="41558.18">23724 2893 0,'-17'53'16,"17"-36"-16,0 1 16,0 0-16,0-1 15,17 19 1,1-36-16,-18 17 0,35-17 15,0-17 17,-35-1-17,0-35 1,-35 18 0,0 17-1,0 0 1</inkml:trace>
  <inkml:trace contextRef="#ctx0" brushRef="#br0" timeOffset="42233.11">22948 2981 0,'-35'35'47,"35"-17"-47,18 0 15,-18-1-15,0 1 16,35-1 0,0 1-1,18-36 1,-18 1 0,-35-36-1,-35 18 1,0-1-1,-1 19 1</inkml:trace>
  <inkml:trace contextRef="#ctx0" brushRef="#br0" timeOffset="43281.48">23777 2963 0,'0'-17'16,"-17"17"31,-1-18 0,0 18-32,-17 0 32,35 35 78,18-17-109,-18 17-16,0-17 16,0 0-16,0 34 15,-18 19 1,18-18-1,0-18 1,0 0 0,0-17 15</inkml:trace>
  <inkml:trace contextRef="#ctx0" brushRef="#br0" timeOffset="43817.73">24024 2893 0,'0'-18'15,"-35"53"48,35-17-48,0 0 1,-18-1-16,18 1 16,18 0-1,-18-1-15,18 1 16,17-18-1,-18 0 1,19-18 0,-36 1-1,0-19 1,0 19 0,-18-1-1,18 0 16</inkml:trace>
  <inkml:trace contextRef="#ctx0" brushRef="#br0" timeOffset="44197.84">24448 2893 0,'-36'-18'16,"1"18"-16,0 0 15,17 18 1,0-1 0,36 1 15,17 17-16,-17-17 1,0 0 0,-1-1-1,-34 1 1,-1 0 0,-17-18-1</inkml:trace>
  <inkml:trace contextRef="#ctx0" brushRef="#br0" timeOffset="44415.13">24642 2875 0,'17'18'15,"1"-1"-15,-18 1 16,0 0 0,0 17-1,0-17 1,17-1 0</inkml:trace>
  <inkml:trace contextRef="#ctx0" brushRef="#br0" timeOffset="44814.35">24977 2628 0,'0'71'15,"0"-54"1,0 19-16,17-19 0,-17 36 15,18 18 1,0-1 0,-1-34-1,-34-19 1,-1 1 0,-35-53-1,0-1 1,35 19-1,18-1 1,36-17 0,52 17-1,-18 1 1,-17 17 0,0 0 15</inkml:trace>
  <inkml:trace contextRef="#ctx0" brushRef="#br0" timeOffset="45063.27">25294 2928 0,'0'0'0,"35"0"32,-17-35-17,-53 52 48,17 1-63,18 0 15,-17-1-15,34 1 16,1 35 15,35-53-15</inkml:trace>
  <inkml:trace contextRef="#ctx0" brushRef="#br0" timeOffset="45331.18">25576 2858 0,'0'0'0,"-17"0"0,-1 0 15,0 17 1,36 18 15,0-35-31,-1 18 16,-17 0-1,18-1-15,-18 1 16,-18 17 0,-17-17-1,-18-18 1</inkml:trace>
  <inkml:trace contextRef="#ctx0" brushRef="#br0" timeOffset="45515.25">24677 2805 0,'-18'17'16</inkml:trace>
  <inkml:trace contextRef="#ctx0" brushRef="#br0" timeOffset="56492.93">7373 7832 0,'-18'53'31,"1"-36"-31,-1 1 16,18 17-16,-35 18 15,17-18-15,-17 54 16,17-1-1,1 0 1,17 0 0,35 0-1,35 0 17,-17-35-17,36-17 1,-54-1-16,0-35 31,-17 0-15</inkml:trace>
  <inkml:trace contextRef="#ctx0" brushRef="#br0" timeOffset="58636.4">7743 8308 0,'36'35'31,"-36"-17"-31,17-18 0,-17 17 16,53 36-1,-17-17 1,-19-1 0,1-17-16,0-1 31,-1-17-31,-17 18 16,35-53 15,-35-18-16,0-36 17,0 1-17,-17-53 1,17 88 0,-18-17-1,18 34 1,-17-34-1,17 52 1,0-17 0,0 17-1,0 1 1,0-1 15,0 0 47,17 1-31,18 17-31,1 0-1,-19 0-15,54 0 0,17 0 16,106 0 0,106-18-1,-53 18 1,-71 0 0,-52 0-1,-71 0-15,53 0 16,-18 0-1,70 18 17,-16-1-17,-19-17 1,-52-17 0,-1 17-1,1-18 1,-36 0-1,-17 18 1,-89-17 15</inkml:trace>
  <inkml:trace contextRef="#ctx0" brushRef="#br0" timeOffset="59219.59">8414 8096 0,'-18'36'47,"0"-19"-47,18 1 16,-17-1-16,17 1 15,0 17 1,0-17 0,17 0-1,36-1 1,-17-17 0,-1 0-1,18 0 1,-18-17-1,-17 17 1</inkml:trace>
  <inkml:trace contextRef="#ctx0" brushRef="#br0" timeOffset="59519.87">8661 7990 0,'0'0'0,"-18"0"16,18 53 15,0-35-15,0 0-16,0 52 15,0-52-15,0 52 16,0 36-1,-18-71 17,18 18-17,18-53 1</inkml:trace>
  <inkml:trace contextRef="#ctx0" brushRef="#br0" timeOffset="59769.25">8819 8220 0,'0'0'0,"18"35"31,0-17-15,-18-1-16,17 1 0,1 17 15,17 18 1,1-18-1,-19-17 1,1 17 15,-1-35-15</inkml:trace>
  <inkml:trace contextRef="#ctx0" brushRef="#br0" timeOffset="60068">8978 8220 0,'-17'0'16,"-1"17"15,0 19-31,-35 34 31,0-17-15,18 0 0,0-18-1</inkml:trace>
  <inkml:trace contextRef="#ctx0" brushRef="#br0" timeOffset="60352.7">9296 8290 0,'17'0'15,"19"0"1,-19 0 0,1 0-1,52 0 1,-17-17-1,-35 17-15,17-18 16,-35 0-16</inkml:trace>
  <inkml:trace contextRef="#ctx0" brushRef="#br0" timeOffset="60685.37">9701 8061 0,'18'35'46,"-18"-17"-46,0 0 16,0-1-16,18 18 16,-18 18-1,0-17 1,0-19-16,0 1 16,0 0-1,17-1 1</inkml:trace>
  <inkml:trace contextRef="#ctx0" brushRef="#br0" timeOffset="61417.62">10178 7479 0,'70'18'16,"-52"-1"-16,17 1 16,71 88-1,17 70 1,-87-52-1,-36-72-15,-18 90 16,-35-19 0,-35 36-1,35-71 1,18-53 0,35-17-1</inkml:trace>
  <inkml:trace contextRef="#ctx0" brushRef="#br0" timeOffset="65163.73">10971 7955 0,'18'0'16,"17"0"-1,-17 0 1,0 0-1,17 0 1,-18 0 0,19 0-1,-19 0 1,1 0 0</inkml:trace>
  <inkml:trace contextRef="#ctx0" brushRef="#br0" timeOffset="65611.19">11024 8202 0,'36'0'78,"-1"0"-47,-18 0-15,1 0 15,0 0-16,-1 0 1,1-18 0</inkml:trace>
  <inkml:trace contextRef="#ctx0" brushRef="#br0" timeOffset="66163.75">11906 7620 0,'0'0'0,"-53"35"47,53-17-32,-17 0-15,-1-1 0,-17 71 16,0 36 0,17-18-1,18-18 16,18-53-31,-18 36 16,52 17 0,1-35-1,53-18 1,-35-35 0</inkml:trace>
  <inkml:trace contextRef="#ctx0" brushRef="#br0" timeOffset="66513.88">12912 7532 0,'17'0'15,"19"17"-15,17 19 16,35 34 0,0 36-1,-53-18 1,-52 36-1,-19-36 1,19-53-16,-54 36 16,18-36-1,18 0 1</inkml:trace>
  <inkml:trace contextRef="#ctx0" brushRef="#br0" timeOffset="67345.05">12488 7814 0,'0'-18'0,"18"1"0,-18-1 16,0-17 0,-18 35-1,-35 17 1,36 19 0,-19 34-1,19-17 1,34 0 15,1-35-15,17-18-1,18-18 1,0-17 0,-35 0-1,0 17 1,-1 0-1,18 36 1,-35 53 0,0-1-1,0 18 1,0-35 0,0-18-1,0-17 1</inkml:trace>
  <inkml:trace contextRef="#ctx0" brushRef="#br0" timeOffset="68323.73">12665 7479 0,'17'0'171,"1"-18"-155,0 18 0,-1 0-1,1 0 32,0 18-16,-18 0-15,0-1 47</inkml:trace>
  <inkml:trace contextRef="#ctx0" brushRef="#br0" timeOffset="68878.25">13229 7355 0,'18'0'16,"-1"0"0,19 0-1,-19 0 1,-17 18 0,36-18-1,-19 35 1,-17-17-1,-35 35 1,17-18 0,18-17-1,-17-1 1,17 1 0,17 0-16,19-18 15,17 0 1,-18 0-1,0 0 17</inkml:trace>
  <inkml:trace contextRef="#ctx0" brushRef="#br0" timeOffset="69732.16">10636 7373 0,'36'-18'16,"-19"18"0,1 0-16,-1-17 15,1 17 1,17 17 15,-17 1-31,-53 35 16,35-18-1,-18 1 17,18-1-17,35-18 1,-17-17 0,35 0-1,-18 0 1,-17 0-1,-1 0 1,1 18 0</inkml:trace>
  <inkml:trace contextRef="#ctx0" brushRef="#br0" timeOffset="71758.45">25541 4586 0,'0'18'47,"0"-1"-32,18 1 1,-18 0-16,0 17 16,0-17-1,17 70 1,-17-71-1,0 19 1,18-1 0</inkml:trace>
  <inkml:trace contextRef="#ctx0" brushRef="#br0" timeOffset="72408.03">25682 4392 0,'-17'-18'0,"34"36"0,-52-53 15,0 17-15,17 18 16,-17 0 0,-18 18-1,-35 17 1,52-17 0,19-1-16,-54 54 15,18-1 1,18 19 15,17-19-31,18-17 16,18 35-1,0 1 17,52-1-17,1-35 1,17 0-1,-18-36 1,36-34 0,-53-1-1,88-53 1,-70 18 0,-18-17-1,-18-36 1,-53 0 15,1 53-15,-18-53-16,-18 36 15,17 35 17</inkml:trace>
  <inkml:trace contextRef="#ctx0" brushRef="#br0" timeOffset="73090.39">26405 4568 0,'18'36'15,"-18"-19"1,0 1 0,18 0-16,-18-1 0,0 36 15,0 0 1,0 0 0,0 0-1,0-35 1</inkml:trace>
  <inkml:trace contextRef="#ctx0" brushRef="#br0" timeOffset="73377.92">26141 4568 0,'17'-17'47,"19"17"-47,-19-18 0,19 18 16,122-17 0,-34-1-1,17 0 16,-123 18-31,35 0 0,-18 0 16,0 0 0,-17 0-1</inkml:trace>
  <inkml:trace contextRef="#ctx0" brushRef="#br0" timeOffset="73674.72">26335 4921 0,'0'0'0,"17"18"31,19-18-31,-1 0 15,36 0 1,-36 0 0,0 0-16,0 0 15,1-18 1,-1 1 15</inkml:trace>
  <inkml:trace contextRef="#ctx0" brushRef="#br0" timeOffset="74108.36">27005 4727 0,'0'0'15,"-35"-17"17,17 34-32,-17-17 15,17 0-15,-35 18 16,36-18 15,-1 17-15,53 1 15,1 0-15,-19-1-1,36 1 1,-35 17 0,-36 1-1,1-19 1,-1-17 15,0 0-31</inkml:trace>
  <inkml:trace contextRef="#ctx0" brushRef="#br0" timeOffset="74440.8">27146 4780 0,'-17'35'47,"34"-17"-47,-17 0 15,18-18 1,17 0-1,-17 0-15,17-18 16,0 0 0,-35 1-1,-17-1 17,17 0-17,-36 1 1</inkml:trace>
  <inkml:trace contextRef="#ctx0" brushRef="#br0" timeOffset="74690.78">27393 4586 0,'18'-35'15,"-1"70"32,-17-17-47,0-1 16,0 19-16,0 17 15,0-18 1,18 0 0,0 0 15,17-17-31</inkml:trace>
  <inkml:trace contextRef="#ctx0" brushRef="#br0" timeOffset="75389.58">27764 4762 0,'-18'-17'16,"-17"17"-1,17 17 17,0-17-32,-17 36 31,35-19-31,-18 1 16,1 0 15,34-1 0,1-17 0,17 0 16,-17 0 16,-18-17-1,18-1-31,-1 0 16,1 18-15,0 18-1,-1 0-31,1-1 31,-18 1-31,35-36 31</inkml:trace>
  <inkml:trace contextRef="#ctx0" brushRef="#br0" timeOffset="75706.28">27975 4480 0,'0'71'31,"18"-71"-31,-18 17 16,0 1-16,18 53 15,-1-18 1,1-1 0,-18-34-1,17 0-15,-17-1 47,36-17-47,-36-35 31</inkml:trace>
  <inkml:trace contextRef="#ctx0" brushRef="#br0" timeOffset="75973.28">27993 4674 0,'0'0'0,"35"-17"47,-17-1-31,-1 18-16,36 0 0,18-18 15,0 1 16,-54 17-15</inkml:trace>
  <inkml:trace contextRef="#ctx0" brushRef="#br0" timeOffset="76355.32">28328 4745 0,'18'0'16,"-36"0"-16,71-18 15,-35 1 1,-1 17-16,1-36 16,0 36 15,-54-17-16,1 34 1,35 1 0,-18 0-1,18 17 1,0 0 0,36 0-1,-1-17 1,-17-18-16,34 0 15,-16-18 1,-19 18-16</inkml:trace>
  <inkml:trace contextRef="#ctx0" brushRef="#br0" timeOffset="77504.5">29298 4463 0,'18'17'0,"-1"1"0,-17 0 0,18 34 16,0 19-1,-1-18 1,-17 17-1,18-17 17,-36-35-17</inkml:trace>
  <inkml:trace contextRef="#ctx0" brushRef="#br0" timeOffset="77687.66">29228 4692 0,'35'0'16,"0"-18"-1,53 18 1,54-35 0,-54 0-1,-53 17 1</inkml:trace>
  <inkml:trace contextRef="#ctx0" brushRef="#br0" timeOffset="78354.17">29792 4286 0,'0'0'15,"-18"36"-15,18-1 16,-17-18-1,17 19-15,0 34 16,0 1 0,0-36-16,0 0 15,-18 36 1,18-18 0,0-36-1,-17 1 1,34-53 62,1 17-78,-1 1 16,19-19-1,-19 36 1,19-17-1,-19 34 1,1 1 0,0 17-16,-1 18 15,18-18 1,18-17 15,0-36-15,-17 1-16,-19-36 31,-17 18-15,0 17-1,-35 36 17,53 17-17,-1-18 1,54 19-1,-36-19 1,-17-17 0</inkml:trace>
  <inkml:trace contextRef="#ctx0" brushRef="#br0" timeOffset="79321.5">27023 5468 0,'17'35'16,"1"-35"-1,-18 18-15,18 53 16,-1-19-1,-17 1 1,0-35-16,18 17 16,-18 1-1,0-19 1,-18-52 31,18-18-47,0 18 15,-17-71 1,34-18 0,19 1-1,17 52 1,70 18 0,-70 36-1,17 52 1,-17 18-1,-70 0 1,-54 35 0,-17 0-1,-18 1 1,36-37 0,52-34-1,18 17 1,18 18-1,52-17 17,-17-19-17,0 18 1,-35-17 0,-1 0-1,1-1 1,0 1-1</inkml:trace>
  <inkml:trace contextRef="#ctx0" brushRef="#br0" timeOffset="79724">27605 5768 0,'0'0'0,"0"-18"16,-18 1-16,18-1 31,-53 53-15,18 1 0,17 16-1,1-16 1,34-1-1,19-35 17,-19-18-17,1 18 1,0 18 0,-18 0-1,17-18 1,-17 17-16,35-17 15</inkml:trace>
  <inkml:trace contextRef="#ctx0" brushRef="#br0" timeOffset="80156.1">27799 5733 0,'0'0'15,"-35"17"-15,17 1 0,18 0 16,-18 34 0,36-16-1,0-1 1,17-35 0,18-53-1,-18 0 1,-17 36-16,-1-89 15,19 0 1,-19 0 15,-17 71-15,0 17 0,18 89-1,0-18 1,-18 52-1,0 37 17,0-107-32,0 0 15,17-35 1</inkml:trace>
  <inkml:trace contextRef="#ctx0" brushRef="#br0" timeOffset="80303.88">28240 5750 0,'-18'36'16,"18"16"0,0-34-1</inkml:trace>
  <inkml:trace contextRef="#ctx0" brushRef="#br0" timeOffset="80788.17">28593 5680 0,'-53'0'31,"35"17"-15,0 1-16,1 0 16,-18 35-1,35-18 1,0-18 15,0 19-15,52-19-1,-16-17 1,17-17 0</inkml:trace>
  <inkml:trace contextRef="#ctx0" brushRef="#br0" timeOffset="81157.17">28875 5733 0,'0'-18'0,"-18"0"16,1 18-1,-19 18 1,19 0-1,-19 35 1,19-36 15,34 18-15,19-35 0,-19 0-1,36-17 1,-18-1-1,-17 36 1,0-1 0,-1 19-1,1-36 1,0 0 0</inkml:trace>
  <inkml:trace contextRef="#ctx0" brushRef="#br0" timeOffset="81417.32">29316 5309 0,'0'89'31,"0"-54"-31,0-18 16,0 89-1,-18 18 1,18-36 0,0-53-1,18 0 1</inkml:trace>
  <inkml:trace contextRef="#ctx0" brushRef="#br0" timeOffset="82534.5">25629 6650 0,'-35'35'32,"53"0"15,-1-35-47,1 18 15,17-18 1,-35 18-1,18 17 1,-53 36 0,-1-19-1,19-16 1,17-1 0,0 0-1,17-17 1,19-18-1,-1 18-15,-17-18 16,-1 0 15,36 0-15,-18-18 0</inkml:trace>
  <inkml:trace contextRef="#ctx0" brushRef="#br0" timeOffset="83058.39">25788 6509 0,'-18'0'0,"-52"-18"16,35 36-1,17-18 1,0 0-16,-70 35 16,35 0-16,-53 54 15,53-1 17,1 35-17,34 1 1,18-36-1,18 0 1,52 18 0,54-36-1,-36-34 1,71-54 0,-36-17-1,0-36 1,1-70-1,-89 18 17,-35-36-17,-53 35 1,0 54-16,0 52 31</inkml:trace>
  <inkml:trace contextRef="#ctx0" brushRef="#br0" timeOffset="83932.92">27040 6703 0,'0'-18'15,"-35"18"1,-35 18 0,34-18-16,-87 53 15,17-18 16,71 0-31,17-17 16,18 35 0,53-18 15,-35-17-31,35 17 16,-1 0-1,1 1 1,-17 16-1,-36-16 1,-18-1 0,-17 0-1,-1-35 1,1 18 0,18-18-1</inkml:trace>
  <inkml:trace contextRef="#ctx0" brushRef="#br0" timeOffset="84401.21">27146 7126 0,'0'-18'15,"-17"-17"17,-1 53-17,-17-1 1,35 1-16,-36 17 16,19 1-1,-1-1 1,36-17 15,-1-18-15,19-18-1,-1 0-15,-17 1 32,-1 17-17,1 17 1,0 19-1,-18-19-15,0 36 16,0-35 0,0 52-1,0-52 1</inkml:trace>
  <inkml:trace contextRef="#ctx0" brushRef="#br0" timeOffset="84852.84">27499 7020 0,'-18'53'31,"18"-35"-31,0-1 15,18 1 1,-18 17 0,18-17-1,35-18 1,-1-18 0,-16-17-1,-1-18 1,-17 36-1,17-1 17,-35 36-17,0 17 1,18-18 0,-18 19-16,0-19 31,17 19-16,1-36 1</inkml:trace>
  <inkml:trace contextRef="#ctx0" brushRef="#br0" timeOffset="85685.07">28046 7038 0,'0'-18'0,"-53"54"47,35-36-47,18 17 0,-35 36 15,0 0 1,17-35 15,18-1-15,18 1-1,17-36 1,0-17 0,1 0-1,-19 17 1,1 18 0,-1 18-1,1-18 1,-18 17-16,18-17 15,-1 18 1,19-18 0,-19 0 15,1 0-15,0 0-1,-1 0 1,1 0-1,0-18 1,-1 1 0,18-19-1,-17 19 1,17-1 0,-17 18-1,0 0 1,17 0-1,-17 0 1,17 0 0,-35-17 15,0-1-15,-35 53 30,35-17-30,0 17 0,35 0-1,18-17 1,0-18 0,-18 0-16,35-35 15</inkml:trace>
  <inkml:trace contextRef="#ctx0" brushRef="#br0" timeOffset="86240.38">29316 6632 0,'-18'36'15,"18"-19"-15,0 18 16,0 18-16,-17 71 16,-19-1-1,36-70 17,-17-35-32,17-1 15,0 1 1,53-88 15,-36 52-31,18-17 16,36 17-1,-36 18 1,18 35 0,-17 1-1,-54-1 1,0-18-1,1 1 1,-19-18 15</inkml:trace>
  <inkml:trace contextRef="#ctx0" brushRef="#br0" timeOffset="86547.36">29598 7020 0,'-18'53'0,"54"0"31,-19-35-15,1-18-16,17 0 15,18-18 1,0 0 0,-53 1-1,18-1-15,-54-35 16,1 36 15,18-1-31</inkml:trace>
  <inkml:trace contextRef="#ctx0" brushRef="#br0" timeOffset="87319">30004 6703 0,'17'70'31,"1"-52"-31,-18 35 16,0 53-1,-18-53 1,18 0 15,-17-36-31,-1 1 16,0-18-1,-17-18 1,18-35 0,17 0-1,35 18 1,53 0 0,18 0-1,17-18 1,-34 0-1,-19 17 1,-35-34 0,1 35 15,-54 88-15,-17 35-1,-1 35 16,-16 1-15,16-54 0,36-52-1,36-18 1,-1-35 0,0-18-1,36-18 16,-54 71-31,36 18 16,-35 17 0,17 18-1,-17-18 1,-1 0 0,-17-17 15</inkml:trace>
  <inkml:trace contextRef="#ctx0" brushRef="#br0" timeOffset="88047.43">29157 7585 0,'18'-36'31,"-54"36"-15,19 0-1,-1 18 1,1-18-16,-19 35 16,19 1-1,34 17 1,1-36-16,17 1 16,0 17-1,1-17 1,-19-1-1,-17 1 1,-35 0 0,-18-1-1,18-17 17</inkml:trace>
  <inkml:trace contextRef="#ctx0" brushRef="#br0" timeOffset="88246.59">29369 7602 0,'35'36'32,"-17"-19"-32,-18 19 15,0 16 1,0-16-1,17-1 1,-17 0-16</inkml:trace>
  <inkml:trace contextRef="#ctx0" brushRef="#br0" timeOffset="88851.31">29651 7655 0,'-53'36'15,"35"-19"-15,1 18 16,-18 18 0,35 0-1,0-35-15,0 0 16,35-18-1,53-18 1,-17-70 0,-19-18-1,-16 18 1,-19 0 0,-52 105 30,0 54-30,17 17-16,36 0 31,35-35-15,-36-35-16,36-18 16,53-18-1,-18-35 1,-52 0-1,-19 36 1,-70 52 15,53 0-15,-17-17-16,34 17 16,1 18 15,35-53-16,0-18 1,-18 18-16</inkml:trace>
  <inkml:trace contextRef="#ctx0" brushRef="#br0" timeOffset="89145.32">30586 7602 0,'-53'18'15,"35"-18"1,1 18 0,17-1 15,17 1-31,1-18 16,17 70-1,-35-52 16,-35 35-15,-36-18 0,1-35-1,-18-17 1</inkml:trace>
  <inkml:trace contextRef="#ctx0" brushRef="#br0" timeOffset="89313.39">29422 7338 0,'0'17'16</inkml:trace>
  <inkml:trace contextRef="#ctx0" brushRef="#br0" timeOffset="90710.13">25700 8678 0,'0'0'16,"70"0"62,-52 0-78,0 0 16,-1 18-16,1 0 15,-18 17 1,-18 0-1,-17 0 1,0 36 0,17-71-1,18 18 1,18-1 0,-1 1-16,19 0 15,-1-1 1,0 18-1,-17 1 17,-36-19-17,-17 19 1,0-19 0,-1 1-1,1-18 16,35-35-15</inkml:trace>
  <inkml:trace contextRef="#ctx0" brushRef="#br0" timeOffset="91379.29">25947 8537 0,'-35'-17'16,"-18"-1"0,35 18-1,-35 0 1,-17 18-1,52-18-15,0 0 16,1 0-16,-72 35 16,19 18-1,17-18 1,0 18 0,0 18-1,0 34 1,36 36 15,17-70-15,35 70-1,18-35 1,17-18 0,54-17-1,-18-36 1,35-35-1,53-71 1,-124 19 0,54-90-1,-71 19 1,-53-36 15,-18 36-31,-35 17 16,-17 35-1,-1 18 1,18 18 15</inkml:trace>
  <inkml:trace contextRef="#ctx0" brushRef="#br0" timeOffset="92478.7">27182 8696 0,'17'-18'0,"-52"1"31,17 17-15,-17 0-1,17 0-15,-17 0 0,17 0 16,-52 35 0,-18 0-1,52 1 1,19-19-1,-1 1-15,36-1 16,-1 19 0,36 17-1,-17-18 1,34 18 0,-17-18 15,-18-17-16,-17-1-15,0 19 16,-18-1 15,-36-17-15,1-1 0,-71 19-1,53-36 1,0 0-1,36 0 1</inkml:trace>
  <inkml:trace contextRef="#ctx0" brushRef="#br0" timeOffset="92996.02">27376 9049 0,'-36'35'47,"36"0"-31,0 1-1,0-19-15,0 1 16,0 0-16,18 17 15,17-18 1,0-17 0,-17 0-1,17-52 17,-35 16-17,0 1 1,-17 17-1,-19-17 1,19 35 0,-1 0-16</inkml:trace>
  <inkml:trace contextRef="#ctx0" brushRef="#br0" timeOffset="93723.05">27675 8802 0,'18'53'31,"-18"-36"-31,0 1 0,18 35 16,-1 53-1,1-18 1,-18-17 0,0-19 15,18-34-16</inkml:trace>
  <inkml:trace contextRef="#ctx0" brushRef="#br0" timeOffset="94041">27940 9049 0,'0'53'16,"0"-36"-16,0 19 16,0-19-16,18 54 15,-18-36 1,17 0 0,19-35 15,-19-17-16,18-19 1,-35 19-16,36-36 16,-19 0-1,1 18 1</inkml:trace>
  <inkml:trace contextRef="#ctx0" brushRef="#br0" timeOffset="94397.25">28275 9172 0,'35'-35'31,"-17"17"-31,0 1 31,-18-1-15,-53 53 15,35-17-15,18 0 0,0 35-1,18-1 1,17-16 15,0-19-31,18-17 16,18-17-1,-36 17 1</inkml:trace>
  <inkml:trace contextRef="#ctx0" brushRef="#br0" timeOffset="95473.2">29298 8802 0,'0'0'16,"18"-35"-16,-36 17 15,18 0 1,-53 18 0,18 18-1,17 0-15,-35 87 16,36 1 0,17 18 15,0-71-31,0 52 15,-18-69 1,1-1 0,-19-35 15,19 0-15,17-53-1,17 35 1,36-34-1,0 34 1,0 0 0,18 18-1,-54 0 1,36 18 0,-53 17-1,18 18 1,-18-18-1,17 1 1,19-36 0,-1 0 15,-17-18-15,-1-17-16,-17-18 31,0 35-16,0 1 1,18 17 0,17 35 15,0-18-15,-17-17-16,17 18 31,-17 0-16,-18-54 32,18 1-47,35-35 16,-18 34 15,35-17-15,-17 36-1,0-1 1,-35 0-16</inkml:trace>
  <inkml:trace contextRef="#ctx0" brushRef="#br0" timeOffset="95806.17">30374 8943 0,'0'35'16,"18"-17"-16,-18-1 0,17 1 15,19 53 1,-1-36 0,-17 0-16,52 18 15,-17-18 1,-18 1 0</inkml:trace>
  <inkml:trace contextRef="#ctx0" brushRef="#br0" timeOffset="96056.08">30674 8996 0,'-53'35'31,"35"-17"-15,-34 17-16,16 18 15,1-35-15,-36 87 16,36-69 0,18-1-1</inkml:trace>
  <inkml:trace contextRef="#ctx0" brushRef="#br0" timeOffset="99527.1">9049 9966 0,'-18'18'78,"0"17"-63,18-17 1,-17-1 0,17 18-16,-18-17 0,18 0 15,0-1 1,18-17 15,52 18-15,-17-36-16,0 36 15,-17-18 17,-1 0-17,-18 18 1,1-18 0</inkml:trace>
  <inkml:trace contextRef="#ctx0" brushRef="#br0" timeOffset="99873.34">9260 9948 0,'0'-17'31,"0"70"0,0-18-15,0-17-16,0-1 16,18 36-1,-18-18-15,18 54 16,-1 34 0,-17-88-1,18 54 1,-18-72-1,0 1 1,0-1 0</inkml:trace>
  <inkml:trace contextRef="#ctx0" brushRef="#br0" timeOffset="100185.96">9419 10283 0,'18'-17'0,"17"52"31,-17-17-31,-1-1 16,54 54-1,-53-53 1,34 17 0,-34 0-1,17-17 1,-17-1 0</inkml:trace>
  <inkml:trace contextRef="#ctx0" brushRef="#br0" timeOffset="100538.68">9631 10248 0,'-18'35'31,"18"-17"-15,0 17 0,0-17-16,-17 35 15,-1 0 1,0 0-1,1 0 17,-1-53-17</inkml:trace>
  <inkml:trace contextRef="#ctx0" brushRef="#br0" timeOffset="100918.83">9860 10319 0,'18'0'16,"-1"0"-1,19 0 1,-19 0-1,19 0-15,-19 0 16,19 0 0,-19 0-16,1 0 15,-1-18 1,19 18 0</inkml:trace>
  <inkml:trace contextRef="#ctx0" brushRef="#br0" timeOffset="101268.15">10425 9948 0,'17'36'31,"-17"-19"-31,0 1 16,0 0-16,18 52 16,0 36-1,-18-18 1,0-35-1,17-18 1,-17-17 0,0 0-1</inkml:trace>
  <inkml:trace contextRef="#ctx0" brushRef="#br0" timeOffset="101587.74">10989 10001 0,'35'-17'16,"-17"17"0,17 0-1,36 0 1,-54-18 0,36 18-1,0 0 1,-17-18-1</inkml:trace>
  <inkml:trace contextRef="#ctx0" brushRef="#br0" timeOffset="101818.18">11112 10195 0,'0'18'0,"0"0"16,18-18-1,0 0 1,-1 0 0,19 0-16,-19 0 15,19-18 1,-1 18-1</inkml:trace>
  <inkml:trace contextRef="#ctx0" brushRef="#br0" timeOffset="104666.9">12453 9648 0,'-18'-35'47,"1"35"-31,-19 0-16,1 0 16,-18 35-1,-35 1 1,35-1-1,0 0 1,36 1 15,17-19-15,35 36-16,18-18 16,-36-17-1,36 17 1,36 36-1,-54-36 1,0 18 0,-17-18-1,-18 1 1,0-1-16,-18 0 16,0-17-1,-17 17 1,0-35-1,-18 0 1,18-53 0,17 18-1,0-36 17,54 1-17,-19 17 1,19 0-1,17 0 1,-18 18 0,-18-1-1,1 1 17,0 18-17</inkml:trace>
  <inkml:trace contextRef="#ctx0" brushRef="#br0" timeOffset="105064.58">12700 9701 0,'18'0'0,"-18"18"47,0 0-47,0-1 16,0 1-16,17 70 15,-17-70-15,0 17 16,0-17-16,18 70 31,-18-18-31,0-17 16,0-17 15,18-1-15,-18 0-1</inkml:trace>
  <inkml:trace contextRef="#ctx0" brushRef="#br0" timeOffset="107501.93">9984 11201 0,'-18'0'47,"89"0"31,-54 0-62,1 0-16,-1 0 16,1 0-16,0 0 15,-1 0 1,19-18-1,-19 18 1,-17-18 0</inkml:trace>
  <inkml:trace contextRef="#ctx0" brushRef="#br0" timeOffset="107899.39">10125 11077 0,'-18'-17'0,"36"69"94,-18-34-79,0 0-15,0-1 16,17-17-16,-17 18 15,0 0 1,0-1 0,0 1-1,18 0 1</inkml:trace>
  <inkml:trace contextRef="#ctx0" brushRef="#br0" timeOffset="108346.72">10530 10883 0,'18'18'15,"-18"-1"1,0 1-16,18 17 15,-18-17 1,0 17-16,17-17 16,-17 35-1,0-36-15,0 19 16,0-1 0,0 18 15,0-35-16,18-1 1</inkml:trace>
  <inkml:trace contextRef="#ctx0" brushRef="#br0" timeOffset="109098.46">12136 10883 0,'-18'0'0,"71"18"62,-18-18-46,-17 0 0,-1 0-1,19 0-15,-19 0 16,1-18-1</inkml:trace>
  <inkml:trace contextRef="#ctx0" brushRef="#br0" timeOffset="109378.5">12259 10795 0,'-18'18'0,"18"-1"0,0 1 16,0 0-1,18-1-15,-18 18 16,18 1-1,-18-1 17,17-35-17,-17 18-15</inkml:trace>
  <inkml:trace contextRef="#ctx0" brushRef="#br0" timeOffset="109695.37">12629 10777 0,'0'0'0,"18"53"46,-18-35-30,0 0-16,0-1 16,0 54-1,18-18 1,-1 0 0,-17-18-1,18-18 1</inkml:trace>
  <inkml:trace contextRef="#ctx0" brushRef="#br0" timeOffset="110585.08">10425 12153 0,'-18'0'32,"18"18"-17,-18-18 1,18 17 15,18 19-15,0-36-1,17 17 1,0-17 0,18 0-1,-35 18 1,17-36 15</inkml:trace>
  <inkml:trace contextRef="#ctx0" brushRef="#br0" timeOffset="110910.22">10654 12047 0,'0'-17'32,"0"70"15,18-36-47,-18 1 15,0 17-15,17 36 31,-17-54-31,18 1 0,-1 53 32,1-1-17,-18-52 1</inkml:trace>
  <inkml:trace contextRef="#ctx0" brushRef="#br0" timeOffset="111144.14">10848 12294 0,'35'53'31,"-17"-53"-31,-1 35 16,19 1-1,17-1 17,-53-17-17,35-1 1</inkml:trace>
  <inkml:trace contextRef="#ctx0" brushRef="#br0" timeOffset="111459.13">11024 12294 0,'-35'36'46,"17"-1"-30,1-18 0,17 1-16,-18 0 0,0 17 31,1 0-15,17-17-1</inkml:trace>
  <inkml:trace contextRef="#ctx0" brushRef="#br0" timeOffset="111693.21">11289 12206 0,'0'0'16,"18"0"-16,-1 0 16,18 0 15,-17-18-31,0 18 16,17 0-1,0-17 1,-17 17-1</inkml:trace>
  <inkml:trace contextRef="#ctx0" brushRef="#br0" timeOffset="111918.14">11430 12294 0,'-18'18'16,"36"-36"-16,-18 54 15,18-36 1,-1 0 0,1 0-1,17 0 1,0-18 0,-17 18-16</inkml:trace>
  <inkml:trace contextRef="#ctx0" brushRef="#br0" timeOffset="113409.2">10407 11642 0,'0'0'0,"-53"-18"15,106 53 32,-18-35-47,159 36 16,177-36 0,317-53-1,-177-18 1,71-17-1,-335 35 1,-194 53-16,53-18 16,-36 18-1,-34 0 17</inkml:trace>
  <inkml:trace contextRef="#ctx0" brushRef="#br0" timeOffset="114690.88">12418 12030 0,'0'0'0,"0"-36"16,-18 19-1,-17-1 1,-18 18-1,0 18 1,18 17 0,17-17-1,18 17 1,35 36 0,1-19 15,17 1-16,-36-17 1,18 17 0,-35-36-1,-17 36 1,-1-35 0,1-1-1,-1-17-15,-17-17 16,17-36 15,36 0-15,-1 18-16,19-18 15,-19 35 1,18-35 15,-17 36-15</inkml:trace>
  <inkml:trace contextRef="#ctx0" brushRef="#br0" timeOffset="115107.7">12577 12065 0,'35'0'0,"35"0"16,-34 0-1,-19 0-15,1 18 16,0 17 0,-36 18 15,-35 17-16,35-17 1,18-17 0,0-1-1,0-18 1,18-17-16,17 18 31,36-18-15,-36 0-16,0 0 15,-17-18 1</inkml:trace>
  <inkml:trace contextRef="#ctx0" brushRef="#br0" timeOffset="116988.36">11042 13564 0,'53'18'62,"-53"0"-46,17-1-16,1-17 0,17 53 16,1-18-1,17 1 1,-36-1 0,1-35 15,0 18-31,-1-1 15,1 1 1</inkml:trace>
  <inkml:trace contextRef="#ctx0" brushRef="#br0" timeOffset="117987.45">11289 13582 0,'-18'18'313,"1"-1"-220,17 1-93,-18-1 16,18 1 0,-18 0-16,18 17 15,-17-17-15,-1-1 16,0 19 0,18-19-1,-17 1 1</inkml:trace>
  <inkml:trace contextRef="#ctx0" brushRef="#br0" timeOffset="118437.69">11783 13441 0,'0'35'31,"17"-35"-15,1 0 0,0 0-1,17 0-15,-17 0 16,-1 0 0,1 0-1,0 0 1</inkml:trace>
  <inkml:trace contextRef="#ctx0" brushRef="#br0" timeOffset="118654.25">11800 13635 0,'18'17'16,"17"-34"0,1 17-1,-19-18 17</inkml:trace>
  <inkml:trace contextRef="#ctx0" brushRef="#br0" timeOffset="119353.56">10530 12718 0,'53'35'47,"0"-35"-31,0 0-16,-18 0 0,36-18 15,17 18 1,-17-17 0,-1 17-1,-34 0 1,-19 0-1</inkml:trace>
  <inkml:trace contextRef="#ctx0" brushRef="#br0" timeOffset="119724.32">10813 12894 0,'-18'0'62,"18"18"-46,18 17-1,-1-17 1,1-18 0,0 0-1,-1 0-15,1 17 16,-1-34-1</inkml:trace>
  <inkml:trace contextRef="#ctx0" brushRef="#br0" timeOffset="119987.53">10936 12841 0,'0'53'31,"0"-35"-31,18-1 16,-18 1-16,0 0 0,0 35 16,17-36-1,1 36 1,-18-35-1,0-1 17,18 1-32</inkml:trace>
  <inkml:trace contextRef="#ctx0" brushRef="#br0" timeOffset="120735.99">12294 12594 0,'36'18'31,"16"-18"-31,-34 0 0,35-18 16,106 1-1,-36-1 1,-17 0 0,-35 18 15,-54 0-16,1 0-15,0 0 16</inkml:trace>
  <inkml:trace contextRef="#ctx0" brushRef="#br0" timeOffset="121152.58">12577 12735 0,'-18'0'32,"18"18"-17,-18 0 1,18-1 0,18 1-16,0-1 15,-1 1 16,1-18-31,-1 0 16,1 18 15,0-18-15,-1-18-16</inkml:trace>
  <inkml:trace contextRef="#ctx0" brushRef="#br0" timeOffset="121409.29">12718 12665 0,'0'70'47,"0"-52"-47,0 0 0,17-1 15,-17 18 1,0 1 0,18-1-1,-18-17 1,0-1 0</inkml:trace>
  <inkml:trace contextRef="#ctx0" brushRef="#br0" timeOffset="183617.92">12506 13494 0,'-18'17'0,"18"-52"109,18 17-93,0 18-16,-18-17 0,17-1 16,1 18-16,17 0 15,0 18 17,1 35-17,-36 17 1,-18 18-1,-35 71 1,-17-35 0,17-54-1,17-17 1,19-53-16,-1 18 16,-17-71 15,35 0-16,0 35 1,17 1 0,1-1-16,0 18 31,35 18-31,0 35 31,-36-36-15,1 1-1,0 0 1,-18-1 0</inkml:trace>
  <inkml:trace contextRef="#ctx0" brushRef="#br0" timeOffset="184233.84">12876 13652 0,'-35'18'78,"35"0"-63,-18-1-15,18 1 16,-17 17-16,17 18 16,-18 18-1,36-18 17,-18-36-32,17 19 15,36-1 1,-17-17-1,-19-36 1,54-17 0,-53-36-1,-18 18 1,-36-35 0,1 53-1,0-1 1,17 36-1,0 18 17</inkml:trace>
  <inkml:trace contextRef="#ctx0" brushRef="#br0" timeOffset="184582.81">13229 13935 0,'0'17'32,"18"1"-32,-18 0 31,0-1 0</inkml:trace>
  <inkml:trace contextRef="#ctx0" brushRef="#br0" timeOffset="185031.26">13582 13458 0,'18'36'47,"-1"-36"-32,18 0-15,18-18 16,-17 0-1,17 1 1,-18-1 0,-17 1-1</inkml:trace>
  <inkml:trace contextRef="#ctx0" brushRef="#br0" timeOffset="185586.8">13511 13511 0,'0'0'0,"-35"36"31,35-19-31,-18 19 15,1-1 1,17-18 0,-18 1-1,18 0 17,18-1-17,17-17 1,-17-17-1,17 17 1,-17 0 0,52 0-1,-35 17 1,18 1 0,-35 17-1,0-17 1,-1 17 15,-34 1-31,17-19 16,-36 18-16,1 1 31,-35-19-15,52-17-16,-35 0 15,35 0 1,-35-17-1,36 17 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06.3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8 596,'4'0'1012,"131"-3"5321,8-1-6293,-130 5-1300,-3 1-2163,4 0 2237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06.6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0 148,'0'0'79,"0"0"0,-1 0 0,1 0 0,-1 0 0,1 0 0,-1 1 0,1-1 0,-1 0 0,1 0 0,0 0 0,-1 0 0,1 0 0,-1 1 0,1-1 0,0 0 0,-1 0 0,1 1 0,0-1 0,-1 0 0,1 1 0,0-1 0,-1 0 0,1 1 0,0-1 0,0 0 0,-1 1 0,1-1 0,0 1 0,0-1 0,0 0 0,0 1 0,-1 0 0,13 8 3264,19 1-450,-16-7-2126,0-1 0,0-1 0,0 0 0,0-1 0,23-2 0,18-4 798,-40 5-2201,0 0 1,0-1-1,24-7 1,-36 9 36,6-3-757,-1-1-4163,-2 0 3673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07.6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0 432,'0'0'3502,"3"2"-2656,5 2-206,1 0 1,-1-1-1,1 0 1,0 0-1,0-1 1,10 1-1,63 6 1615,-61-7-1769,-8-1-617,33 4-139,-17 1-6890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07.9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61 544,'83'-13'4688,"53"-11"-1460,-129 22-3404,29-8-367,-14 0-3987,-20 9 3375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08.4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137 0 820,'-17'15'1499,"2"1"0,0 1 0,1 0 0,-17 27 0,7-5 775,23-37-1244,10-3-892,-1 0 1,0 0-1,1-1 0,-1 0 0,0-1 1,9-3-1,27-7 154,-31 10-270,1 1 0,0 1 1,-1 1-1,1 0 1,-1 0-1,1 1 1,0 1-1,-1 0 0,0 1 1,0 1-1,1 0 1,-2 1-1,1 0 1,-1 0-1,0 2 0,0 0 1,0 0-1,-1 1 1,11 10-1,-17-14 16,-1 0 1,0 0-1,-1 0 0,1 1 0,-1 0 0,1 0 1,-2 0-1,1 0 0,0 0 0,-1 1 0,0-1 1,0 1-1,-1-1 0,0 1 0,0 0 0,0 0 0,0 0 1,-1-1-1,0 1 0,0 0 0,-1 0 0,0 0 1,0-1-1,0 1 0,0 0 0,-1-1 0,0 1 1,0-1-1,-1 1 0,0-1 0,1 0 0,-2 0 1,1 0-1,0-1 0,-1 1 0,0-1 0,0 0 0,-9 7 1,3-3 85,-1-1 1,1-1 0,-1 1-1,0-2 1,-1 0-1,1 0 1,-1-1 0,0 0-1,0-1 1,-1 0 0,1-1-1,0-1 1,-14 1-1,5-2-155,0-1-1,-31-5 1,-40-16-3468,71 14-4125,13 4 5704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09.6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88 648,'0'0'912,"1"-2"-19,2-2-532,1 1 0,-1 0 0,1 0 0,-1 0 0,1 0-1,0 0 1,0 1 0,1 0 0,-1 0 0,0 0 0,1 1 0,-1-1 0,9-1 0,11-2 731,31-2 1,26-3 266,50-4 553,-47 10-5194,-76 3-475,-3-1 2996,-3 0 136,3-3-1004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10.0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108 0 284,'-4'5'551,"1"-1"0,0 1 0,0 0 0,0 0 0,1 0 0,-1 0 0,1 0 1,0 1-1,-1 8 0,-7 15 943,6-19-933,0 2 0,1-1 0,-2 19 0,-3 7 236,-29 94 99,34-108-1894,3-20 288,0 0 0,0 0 1,-1 0-1,1 0 1,-1-1-1,0 1 0,1 0 1,-3 3-1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10.3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20 588,'-5'2'1288,"5"-2"-1234,0 0 1,0 0-1,1 1 756,-1-1-756,0 0 0,0 0 0,0 0 0,0 0 0,0 0 0,0 0 0,0 0 0,0 0 0,0 0 0,0 0 0,0 0 0,0 1 0,0-1 0,0 0 0,0 0 1,0 0-1,0 0 0,0 0 0,0 0 0,0 0 0,0 1 756,0-1-756,0 0 0,0 0 0,-1 0 0,1 0 0,0 0 0,0 0 0,0 0 0,0 0 0,0 0 0,0 0 0,17 4 924,0-1-1,0-1 0,1-1 0,17-1 0,77-7 1198,-40 1-986,237-12 2817,-291 17-3932,30-1-1262,-21 7-2901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11.8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1 955 828,'10'17'1713,"1"0"0,1-1 0,0-1 0,17 17 0,61 50 1465,-41-40-996,-48-41-2110,-1 0 1,1 0-1,0-1 1,0 1 0,-1 0-1,1-1 1,0 1-1,0-1 1,0 1-1,0-1 1,0 1-1,0-1 1,0 0 0,0 1-1,0-1 1,0 0-1,0 0 1,0 0-1,0 0 1,0 0 0,0 0-1,1 0 1,-1 0-41,0-1 0,0 1 1,0-1-1,0 0 0,0 1 1,-1-1-1,1 0 0,0 0 1,-1 1-1,1-1 0,0 0 0,-1 0 1,1 0-1,-1 0 0,1 0 1,-1 0-1,1-1 0,1-7 22,0 1 0,0 0 0,-1-1-1,1-9 1,-2 15 28,5-157 264,-4 57-262,2 23-41,5-246 94,-8 169 12,0 33 946,-3 92 388,3 31-1355,-2-21 804,1 21-802,-1-25 1532,2-9 1955,0 34-3164,623 11 191,-409-6-540,437 14 118,664 4 172,-384-96 1807,-863 67-1914,63-11-248,-119 16-1456,-17 4-1837,-17 4 721,1-4-2177,1 0-1,-29-2 1,46-1 4567,-40-1-3454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12.8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152 170 552,'-23'-3'1855,"3"1"666,0 0-1,0 1 1,-31 2 0,34 3 666,17-4-3141,0 0 0,0 1-1,0-1 1,0 0-1,0 0 1,0 0-1,0 0 1,0 1-1,0-1 1,0 0 0,0 0-1,0 0 1,0 0-1,0 1 1,0-1-1,1 0 1,-1 0 0,0 0-1,0 0 1,0 0-1,0 1 1,0-1-1,1 0 1,-1 0-1,0 0 1,0 0 0,0 0-1,0 0 1,0 0-1,1 0 1,-1 0-1,0 0 1,0 0 0,0 0-1,1 0 1,-1 0-1,0 0 1,0 0-1,0 0 1,0 0-1,1 0 1,37 7 1205,71 1 214,550-1 1486,-360-7-2123,866 13 1213,117 1-278,-2-31-280,-961 1-574,400-71-1,-179-5-1267,-521 90-1462,-73-1-17225,21 1 15471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1-01-19T19:19:03.21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8467 2716 0,'-18'36'16,"36"-36"15,-1 17-31,1-17 0,17 0 16,0 18-16,36-18 15,17 18 1,0-18 0,-35 0 15,-35 0-16,0 17 1,17-17 0,-17-17-1</inkml:trace>
  <inkml:trace contextRef="#ctx0" brushRef="#br0" timeOffset="1647.77">8872 2805 0,'71'0'31,"-53"-18"-16,-1 18-15,1 0 16,-1 0-16,19-18 16,-19 18-1,1-17 1,0-1 0,-1 18 30,-17-18-30,18 18 109,-53-17 0,17-1-109,0 18-1,1 0-15,-1-18 16,0 18 0,1 0-1,-1 0 1,1-17 15,69 34 63,-34-17-94,-18 18 15,35 0-15,-17-1 16,17 1 0,18 17-1,-35 1 1,-18-1 0,0 18-1,-35 0 1,17-36-1,0 1 1,1 17 0</inkml:trace>
  <inkml:trace contextRef="#ctx0" brushRef="#br0" timeOffset="3013.76">11465 1058 0,'-17'53'79,"34"-35"-79,-17 0 15,0-1 1,0 1-16,0-1 15,0 19 1,0 17 0,0-36-1,18 1 1</inkml:trace>
  <inkml:trace contextRef="#ctx0" brushRef="#br0" timeOffset="4016.63">11483 811 0,'-53'-17'16,"35"17"-16,1 0 16,-36 17 15,-18 1-31,36 0 16,-18 17-1,18 0 16,-1 0-31,1 18 32,18-35-32,17 35 15,0-18 1,0 36 0,17-18-1,18 17 1,-17-17-1,0 0 1,17-18 0,18 1-1,-18-19 1,18 1 15,0-18-15,18 0-1,-36-18 1,35 1 0,-17-1-1,18 0 1,-18-17 0,-18 17-1,0 1 1,18-18-1,-35-1 1,17-17 0,-35 18-1,-17-35 17,-1 17-17,-17-18-15,-1 18 16,-16 0-1,34 0 17,0 36-17,-17-19 1</inkml:trace>
  <inkml:trace contextRef="#ctx0" brushRef="#br0" timeOffset="6481.56">13070 917 0,'0'0'0,"0"-17"0,0-19 16,0 19 0,-17 17-16,17-18 31,-18 18-16,1-18 1,-19 18 0,19 18-1,-19 0 1,19 17 0,-19 0-1,19 0 1,17 18-1,-18-35 1,18 53 0,18-36-1,-18-17 1,0 17 0,0-18-16,0 1 15,17 17 1,-17-17 15</inkml:trace>
  <inkml:trace contextRef="#ctx0" brushRef="#br0" timeOffset="6797.54">12647 1182 0,'71'-18'31,"-36"1"-31,18 17 15,0 0 1,-18 0 15,0 0-31,-17 0 16,0-18 0,-1 18-1,1 0 1</inkml:trace>
  <inkml:trace contextRef="#ctx0" brushRef="#br0" timeOffset="7312.58">13494 829 0,'-36'18'62,"19"-1"-62,-1 1 16,1-18-16,17 18 0,-36-1 16,-17 36-1,18 0 1,17 0-1,18 18 1,0-19 0,36 19-1,-1-18 1,18 0 15,0-36-15,-36-17-1</inkml:trace>
  <inkml:trace contextRef="#ctx0" brushRef="#br0" timeOffset="7660.85">13723 864 0,'18'0'0,"-36"0"0,71 0 15,-18 18-15,18 0 16,18 34 15,-1 54-15,-34-17-1,-36-19 1,0-52-16,0 52 16,0-34-1,-18-1 1,18-18 0</inkml:trace>
  <inkml:trace contextRef="#ctx0" brushRef="#br0" timeOffset="7975.85">13617 1076 0,'18'35'0,"17"1"16,0-1 0,1 53-1,17-35 1,-36-18-1,1-17 1,0-18 0</inkml:trace>
  <inkml:trace contextRef="#ctx0" brushRef="#br0" timeOffset="8208.85">13847 1147 0,'-18'0'0,"-17"17"16,17 1 0,0-1-16,-17 36 15,-18 0 1,35-17-1,1-19 1</inkml:trace>
  <inkml:trace contextRef="#ctx0" brushRef="#br0" timeOffset="8629.94">14411 1041 0,'18'17'0,"-1"-17"0,1 0 15,0 0 1,17 0-1,18 0 1,-36 0 0,1 0-16,0 0 15</inkml:trace>
  <inkml:trace contextRef="#ctx0" brushRef="#br0" timeOffset="8842.52">14429 1235 0,'17'17'16,"19"-34"-1,-19 17 1,18 0-16,-17 0 15,53-18 1,-54 18-16</inkml:trace>
  <inkml:trace contextRef="#ctx0" brushRef="#br0" timeOffset="9808.62">15169 1041 0,'0'53'16,"0"-18"0,0-17-16,0-1 15,18 1-15,-18-1 16,18 1-1,35-18 17,-18-18-32,0-17 15,-17 18 1,-1-19 15,1 19-15,-18-1-1,18 53 48,-1 1-63,1-19 16,0 1-16,17 35 15,18 17 1,-18 1-1,-35-1 17,-17-17-32,-36-17 31,17-19-15,19-17-16,-1 0 15,-17-17 1,17 17-16</inkml:trace>
  <inkml:trace contextRef="#ctx0" brushRef="#br0" timeOffset="13238.79">14199 7532 0,'0'17'78,"18"1"-62,-18 0-16,0-1 15,0 1 1,18 0-16,-18 35 16,35-1-1,-17-34 1,17 0 0,0-18-1,18-53 1,-18 18 15,-17-18-15,-18 35-1,18 0-15,-18 1 16,0-1 0,0 0-1,17 71 48,-17-35-63,0 0 15,0 17-15,18 18 16,17 35 0,-17-17 15,-1 34-16,1-52 1,-18 18 0,-18-18-1,-17-18 1,0-35 0,0 0-1,-18-18 1,0-17-1,35 18 1,18-19 0</inkml:trace>
  <inkml:trace contextRef="#ctx0" brushRef="#br0" timeOffset="13704.71">15381 7514 0,'18'0'31,"-1"0"-15,1 0-16,17 0 15,1 0 1,-19 0 0,54 0-1,-54 0 1,1 0-1,0-17 1</inkml:trace>
  <inkml:trace contextRef="#ctx0" brushRef="#br0" timeOffset="13971.34">15381 7726 0,'0'0'0,"18"17"0,17-17 16,0 0 0,36 0-1,-18 0 1,-18 0-1,18-17 1</inkml:trace>
  <inkml:trace contextRef="#ctx0" brushRef="#br0" timeOffset="15059.87">16298 7479 0,'36'0'15,"-19"0"1,1 0-16,17 0 16,-17 0-1,-1 0-15,19 0 16,-19 0 0,1 0 15</inkml:trace>
  <inkml:trace contextRef="#ctx0" brushRef="#br0" timeOffset="15872.25">16916 7355 0,'17'-17'31,"1"17"-15,0 0-16,-1-18 0,54 18 15,-18 0 1,17 35 0,-52-17-1,-18 0 1,-53 52-1,0-17 17,18-35-17,17-1 1,1-17 0,69 0 15,1 18-16,0 0 1,-17 35 0,-1-36-1,-35 19 1,0-19-16,-35 36 16,-1-35-1,-17 17 1,0-35 15,36 0-15,-1-18-1</inkml:trace>
  <inkml:trace contextRef="#ctx0" brushRef="#br0" timeOffset="16158.54">17515 7497 0,'36'17'47,"-36"1"-31,17-1-16,19 36 15,17 18 17,-18-36-17,-18 0 1,19-17 0,-19-18-1</inkml:trace>
  <inkml:trace contextRef="#ctx0" brushRef="#br0" timeOffset="16435.84">17798 7479 0,'-36'35'31,"19"-17"-31,17-1 0,-18 1 16,0 17-16,-52 71 31,-1-35-15,54-54-1,-1 1 1</inkml:trace>
  <inkml:trace contextRef="#ctx0" brushRef="#br0" timeOffset="16802.34">18292 7567 0,'17'18'16,"1"-18"0,-1 0-16,36 17 15,-35-17-15,35 0 16,17 0 0,-17 0-1,-35 0 1</inkml:trace>
  <inkml:trace contextRef="#ctx0" brushRef="#br0" timeOffset="17077.41">18468 7444 0,'-18'17'0,"36"-34"0,-36 70 16,36-18-1,0 35 1,-18 1 0,0-36-1,17 0 1,-17 1 15</inkml:trace>
  <inkml:trace contextRef="#ctx0" brushRef="#br0" timeOffset="17437.79">19262 7285 0,'35'0'32,"-17"0"-17,17 0-15,-17 0 16,34 0-16,-16 0 16,17-18-1,-18 1 1,-17 17-16</inkml:trace>
  <inkml:trace contextRef="#ctx0" brushRef="#br0" timeOffset="17936.78">19173 7320 0,'0'0'0,"-17"18"0,17 17 0,-18-35 16,18 35-16,-17-17 15,17 35 1,0-35 0,0 17-1,52-53 16,-16 18-15,-1-17 0,36 17-1,-18 17 1,17 18 15,-70-17-31,18-18 16,-1 53-16,-17 0 15,-35-18 1,-35 18 15,17-53-15,17 18 0,1-18-1,0-18 1,-1 0-1</inkml:trace>
  <inkml:trace contextRef="#ctx0" brushRef="#br1" timeOffset="28692.72">11412 2381 0,'-17'-17'16,"17"-1"-16,17-17 15,-17 17 1,18 0 0,0 1-1,-1-19 1,19 19-1,-1-1 1,-18 1 0,1 17-1,17 35 1,-17 0 0,-18 36-1,-35 17 1,-18 18-1,0-53 1,-18 0 0,36-36-1,17-17-15,1 0 32,-18-17-17,35-1 1,0 0-1,17 1 1,36 17 0,-35 0-1,35 35 1,-18-17 0,0-1-1,-17-17 1,-1 0-1</inkml:trace>
  <inkml:trace contextRef="#ctx0" brushRef="#br1" timeOffset="29291.73">11624 2117 0,'-18'-18'16,"1"0"-16,-1 18 16,-17-17-1,-18-1 1,-18 18 0,54 0-16,-36 0 15,0 35 1,-18 18-1,1 35 1,34-17 0,19 70 15,-1-70-15,36 35-1,17-18 1,36 0-1,17-35 1,18-18 0,-18-35-1,18-17 1,70-36 0,-88-18-1,-35 0 1,0-70-1,-53 71 1,-35-18 15,-18 17-15,-18 18 0,1 35-1</inkml:trace>
  <inkml:trace contextRef="#ctx0" brushRef="#br1" timeOffset="33138.31">13212 2328 0,'-18'53'328,"18"-35"-312,0 0 0,0-1-16,0 1 15,0-1-15,0 19 16,0-19-1,0 19 1,18-1 0,-1-17 15,1-18-31,-1 0 31,19-18-15,-19 0-1,19 1 1,-19-1 0,1-17-1,0-18 1,-18 35 0,0 1-1,17-1-15,-17 0 16,0 1-1,0-1 1,0 0 0,0 1-1,0 70 95,18-36-110,-18 1 15,0 0-15,17-1 16,1 54 0,17-18-1,-17 0 1,17 35-1,-17-35 1,-18-36-16,0 36 16,0-17-1,-18-1 17,1 18-32,-36-18 15,17-35 1,1 18 15,18-18-15,-1 0-1,-17-36 1</inkml:trace>
  <inkml:trace contextRef="#ctx0" brushRef="#br1" timeOffset="34520.32">14023 2311 0,'53'0'188,"-36"0"-172,19-18-16,-1 18 15,-17 0 1,-1 0-16,1 0 15,0 0 1,17 0-16,-17 0 31</inkml:trace>
  <inkml:trace contextRef="#ctx0" brushRef="#br1" timeOffset="34924.61">14005 2487 0,'36'18'32,"-1"-36"-17,-18 18-15,1 0 16,17 0-16,1 0 15,17 0 1,-36 0 15,1 0-15,0 0 0,-1 0-1,1 0 1</inkml:trace>
  <inkml:trace contextRef="#ctx0" brushRef="#br1" timeOffset="35354.6">14887 2311 0,'18'0'31,"-1"0"-15,1 0-16,17 17 16,36 54 15,-18-36-31,-18 18 16,0 0-1,-17-35 1,0 17-1,-1-35 17</inkml:trace>
  <inkml:trace contextRef="#ctx0" brushRef="#br1" timeOffset="35655.33">15275 2328 0,'0'0'0,"-35"36"47,35-19-47,-53 19 15,35-19-15,-52 36 16,17 0 15,0-18-15,53-17 0</inkml:trace>
  <inkml:trace contextRef="#ctx0" brushRef="#br1" timeOffset="38124.03">13652 2187 0,'36'-53'110,"-19"36"-79,-17-1-15,18 18-16,0-18 15,-1 18 1,-17-17 0,18 17-16,0-18 15,-1 18 1,19-18 15,-19 18-15,18-17-16,1-1 31,-1 1-15,0 17-1,-17 0-15,0-18 16,34 18-1,-16 0 1,17-18 0,-36 18-1,19 0 1,17 0 0,-36 0-1,18 0 1,1 18-1,-19-18 1,19 0 0,-1 0 15,0 18-15,-17-18-1,17 17 1,-17-17-1,17 0 1,-35 18 0,35-18-1,1 17 1,-19 1 0,1-18-1,-1 18 1,1-18 15,17 17-15,-17 1 15,0 0-15,-1-1 15,-17 1-16,18-18 17,-18 18-1,0-1 16,-35-17 78,-1-17-110,19 17 1,-1 0 0,0 0-1,1 0 1,-1-18-16,-17 18 16,17 0-1,1 0 1,-1-18-1,0 18 1,1 0 0,-1 0 31,53 18 31,-17-18-63,0 18-15,-1-18 16,1 0 0,0 17-1,-1-17-15,18 0 16,-17 18 15,0-18-31,-1 0 16,1 0-1,0 0 17,-1-18-1,19 18-16,-19-17 1,1-1 0,-1 0 15,1 1-15,-18-1-16,0 0 15,18 1 16,-18-1-15,-18 0 15</inkml:trace>
  <inkml:trace contextRef="#ctx0" brushRef="#br1" timeOffset="39232.68">13652 1958 0,'-17'70'109,"17"-52"-93,-18 17-1,18-17-15,-17 17 16,17-17 0,-18 0-16,18-1 15,-18 1 1,1 17-1,17-17 17,35-18 46,-17 0-63,17-18 1,-18 36 0,1-18-16,0 0 15,-1 0-15,1 0 32,0 0-17,-1 0 1,1 0-1,0 17 1</inkml:trace>
  <inkml:trace contextRef="#ctx0" brushRef="#br1" timeOffset="42480.86">14482 9331 0,'35'18'63,"-18"-1"-63,1 1 15,-18 0-15,18-18 0,-1 35 32,19 0-32,-19-17 15,19 35-15,34 0 16,-35-1 15,-17-52-31,17 18 31,-35 0-15</inkml:trace>
  <inkml:trace contextRef="#ctx0" brushRef="#br1" timeOffset="42980.93">14746 9278 0,'0'-18'0,"-18"54"63,1-19-48,17 1-15,0 0 0,-18-1 16,-35 71 0,18-35-1,0 18 1,-1-18 15,36-36-31,-17 1 16,-1 17-1,1 1 1</inkml:trace>
  <inkml:trace contextRef="#ctx0" brushRef="#br1" timeOffset="43362.6">15363 9419 0,'18'0'47,"17"0"-31,-17 0-16,0 0 15,-1 0 1,1 0 0</inkml:trace>
  <inkml:trace contextRef="#ctx0" brushRef="#br1" timeOffset="43617.59">15346 9525 0,'-18'18'16,"53"-1"15,-17-17-31,0 0 15,-1 0 1,1 0 0,0 0-1</inkml:trace>
  <inkml:trace contextRef="#ctx0" brushRef="#br1" timeOffset="44332.95">16528 9313 0,'53'0'63,"-18"0"-48,-18 0-15,1 0 0,17 0 16,-17 0 0,17 0-1,18 0 1,-35 0-1</inkml:trace>
  <inkml:trace contextRef="#ctx0" brushRef="#br1" timeOffset="45232.58">16951 9137 0,'0'-18'16,"0"1"0,18-1-16,-1 18 15,19-18 1,-1 18 0,71 18-1,-71 0 1,-17-18-16,-1 17 15,-17 19 1,-35 34 0,0-17-1,17-18 17,0-17-32,18 0 15,36-18 32,-19 0-31,1 0-1,35 35 1,-18-17 0,-17 17-1,-1 0 1,-17 0-1,-17 1 1,-19-1 0,1-17-1,-18-1 1,0-34 0,18 17 15,17 0-31,1-18 15,17 0-15</inkml:trace>
  <inkml:trace contextRef="#ctx0" brushRef="#br1" timeOffset="46063.38">17515 9296 0,'18'35'47,"-18"-17"-47,0 17 15,0-17 1,0 52-1,0-52 1,35 35 0,-17-53-1,0 0 1,17-36 0,-17 1-1,-1-18 16,-17 36-31,0-19 16,0 19 15,18-1-15,-18 0 0,0 71 62,0-35-78,0 0 0,0-1 15,17 1-15,-17 17 16,18 53 0,17-17-1,-17 35 1,0-53-1,-36 17 1,0-17 0,-35-35 15,18-1-15,0 1-16,17-18 15,1-18 1,-1 18-16</inkml:trace>
  <inkml:trace contextRef="#ctx0" brushRef="#br1" timeOffset="46710.48">18168 9313 0,'35'18'63,"1"-18"-63,-19 0 15,1 0-15,17 0 16,-17 0 0,17 0-1,-17 0 1,-1 0-1</inkml:trace>
  <inkml:trace contextRef="#ctx0" brushRef="#br1" timeOffset="47011.18">18344 9137 0,'-17'18'16,"17"-1"-1,0 1-15,0 0 16,0-1 0,0 36-16,-18 18 15,18-18 1,0-1 15,-17-16-31,17-1 16,17-35 15</inkml:trace>
  <inkml:trace contextRef="#ctx0" brushRef="#br1" timeOffset="47393.88">19050 9049 0,'18'0'32,"-1"0"-17,1 0 1,52-18-1,-17 18 1,0-18 0,-17 18-1,-19-17 1</inkml:trace>
  <inkml:trace contextRef="#ctx0" brushRef="#br1" timeOffset="47943.97">19103 9049 0,'-53'35'31,"35"-17"-31,18-1 16,-17 19-1,-1-1 1,0 0 0,18-17-1,0-1 1,-17-17 0,34 18 15,19-18-16,-19 0-15,36 0 16,-17 18 0,16-1-1,-16 19 17,-36-19-32,17 1 15,1 52 1,-18-34-1,-35-1 1,-18 0 0,0-17-1,35 0-15,-52-18 16,-18-18 15,52 0-31,1 1 16,17-1-1</inkml:trace>
  <inkml:trace contextRef="#ctx0" brushRef="#br2" timeOffset="59567.3">11465 3634 0,'36'-36'157,"-19"19"-157,1 17 15,-1-18-15,1 18 0,17-18 32,1 1-17,-1 17 1,0 0-1,-35 17 1,-17 36 0,-1-17-1,0-19 1,1 1-16,-1 0 16,18-1-1,18 1 32,-1-18-47,36 17 16,-17 1-1,16 35 1,-34-35 15,-18 17-15,-18 18-1,18-36-15,-35 19 16,-18-19 0,0 1-1,18-18 1,-18 0 0,35-18-1,1 18 1,17-17-1</inkml:trace>
  <inkml:trace contextRef="#ctx0" brushRef="#br2" timeOffset="60300.3">11853 3457 0,'0'0'0,"-53"-35"31,18 17-31,-18 18 16,-53 0-1,36 18 1,-18 0 0,70-1-16,-53 1 15,1 35 1,17-18 15,0 36-15,18 17-1,17 0 1,36-17 0,-1 34-1,1-34 1,53 17 0,-18-35-1,35 0 1,-18-35-1,18-18 1,54-36 0,-19-17-1,-17 1 1,-36-19 15,19-17-15,-54 0-1,-35 17 1,-18-35 0,-17 36-1,-18-1 1,18 36 0,0-1-1</inkml:trace>
  <inkml:trace contextRef="#ctx0" brushRef="#br2" timeOffset="61354.74">13600 3616 0,'0'0'0,"-18"-53"31,18 35-31,-18 1 15,1-19 1,-19 19 0,1-1-1,0 18-15,-36 18 16,1-1 0,-1 19 15,18-1-16,0 18 1,53 0 0,0-18-1,18 0 1,35 1 0,-18-19-1,18 1 1,18 17-1,-1-17 1,-17 0 0,0 17-1,0-18 1,-35 19 0,17-1 15,-35 0-16,0 1 1,-18 34 0,-17-52-1,0-1 1,-18 1 0,0-18-1,0-18 1,18 1-1,-1-1 1,36-17 0</inkml:trace>
  <inkml:trace contextRef="#ctx0" brushRef="#br2" timeOffset="61815.99">13829 3898 0,'0'35'46,"0"1"-46,-18-19 16,18 1-16,0 0 16,18 35-1,-18-36 1,35 1 0,0 0-1,1-36 16,-1 0-15,-17-17 0,-1 17-16,-17 1 15,-17-19 1,-19-17 0,1 36-1,17-1 1</inkml:trace>
  <inkml:trace contextRef="#ctx0" brushRef="#br2" timeOffset="62630.38">14182 3581 0,'17'17'47,"1"19"-47,-18-19 15,18 71 1,-1 36 0,-17-36-1,0 0 1,0-35-1,0 0 1,0-35 15</inkml:trace>
  <inkml:trace contextRef="#ctx0" brushRef="#br2" timeOffset="63080.64">14482 3881 0,'17'17'0,"1"1"15,-18-1-15,35 19 16,-17 17 0,-1-53-16,19 53 15,-19 0 17,1-36-17,0 1 1,-1-18-1,1-18 1,17-17 0,0-18-1,1-18 1,-1 18 0,-17 18-1,-1 18 1</inkml:trace>
  <inkml:trace contextRef="#ctx0" brushRef="#br2" timeOffset="63497.12">15099 3986 0,'18'-35'16,"-18"17"15,0-17-31,-36 53 31,19-1-15,17 1 0,-18 0-16,0 17 15,18 18 1,18-18 0,0 1-1,35-19 1,-1 1-1,1-18 17,0-18-17</inkml:trace>
  <inkml:trace contextRef="#ctx0" brushRef="#br2" timeOffset="64615.75">16087 3492 0,'-18'-17'16,"0"17"-16,-17 0 15,17 53 1,1 35 0,34 18-1,1 53 1,0-36 0,-18-17-1,-18-36 1,-17 1-1,17-53 17,-17-18-17,17-18 1,18 0-16,0-35 16,18 18-1,17 0 1,36 0-1,-18 17 1,0 0 0,17 1-1,-35 17 1,-17 0 0,-18 17 15,0 1-16,0 0 1,0 35 0,0-18-1,53-18 1,-35-17 0,35-17-1,-18-18 1,-35-1-1,-18 1 1,1 17 0</inkml:trace>
  <inkml:trace contextRef="#ctx0" brushRef="#br2" timeOffset="67444.09">18062 3881 0,'0'-18'31,"18"36"-15,-18 17-1,18 0 1,-1 0 0,36 1-1,-18-19 1,18-34-1,-17-19 1,-1 1 0,-18 0-1,-17 17-15,18 1 16,-18-1 0,0 0-1,0 1 1,18-1 31,-18 53 187,0 1-218,0-19-16,17 1 0,-17 17 15,36 53 1,34 36 0,-35-54-1,-17-34-15,0 17 16,-18-1-1,-18 1 1,-35 0 0,-53-17-1,53-36 1,-35 17 0,53-17-1,-18-17 16</inkml:trace>
  <inkml:trace contextRef="#ctx0" brushRef="#br2" timeOffset="78317.85">16581 4022 0,'0'35'63,"0"-17"-48,0-1-15,0 1 16,17 0-1,-17-1-15,0 18 16,0-17 0,0 0-16,0-1 31,0-70 31,0 36-62,18-54 16,-1 18 0,19 18-1,17-18 1,-18 35 0,0 18-1,1 0 1</inkml:trace>
  <inkml:trace contextRef="#ctx0" brushRef="#br2" timeOffset="87293.57">17956 10619 0,'0'17'47,"36"-17"62,-1 0-109,-17 0 16,-1 0-16,1 0 15,0 0 1,17 0-1,-18 0 1,1 0 0,0 0 31,-18-17-32</inkml:trace>
  <inkml:trace contextRef="#ctx0" brushRef="#br2" timeOffset="87743.9">18785 10354 0,'36'0'31,"-19"0"-31,19 0 16,-1-18 0,0 18-16,36 0 15,17-17 1,-53-1-1,-17 18 1,-1-18 15</inkml:trace>
  <inkml:trace contextRef="#ctx0" brushRef="#br2" timeOffset="88312.24">18821 10389 0,'0'0'16,"-36"36"-16,36-19 0,-17 1 15,-19 35 1,19-36 15,-1 1-31,36 0 47,17-18-31,-17 0-1,52 0 1,-34 0-1,34 17 1,-35 1 0,18 17-1,-35-17 1,0 35 0,-18-18-1,-18-17 16,-17 17-31,-18-17 16,35-18 0,-52 0-16,-19 0 31,36-18-15,1 18-1,16 0 1</inkml:trace>
  <inkml:trace contextRef="#ctx0" brushRef="#br2" timeOffset="89275.8">14164 10425 0,'-18'17'15,"54"-17"32,-1 0-31,-17 0-1,17 0-15,-17 0 16,-1 0-16,1 0 16,17-17-1,-17-1 1</inkml:trace>
  <inkml:trace contextRef="#ctx0" brushRef="#br2" timeOffset="89542.9">14676 10301 0,'17'-18'31,"1"18"-15,-1-17-16,1 17 16,17 0-16,1-18 15,-1 18 1,-17 0 15</inkml:trace>
  <inkml:trace contextRef="#ctx0" brushRef="#br2" timeOffset="90028.99">14693 10319 0,'0'0'0,"-53"88"16,53-70-16,-17 17 15,-1 0 1,18-17 0,-18-1 15,18 1-15,36-18 15,-1 0-16,18 18 1,-18-18 0,53 35-1,-52 0 1,-19-17-16,1 17 31,-18 0-31,-18 1 16,-35-1-1,36-35-15,-54 18 16,-17-18 15,17-18-15,36 18 0,17 0-16</inkml:trace>
  <inkml:trace contextRef="#ctx0" brushRef="#br2" timeOffset="90775.54">13741 11395 0,'-18'-18'0,"89"18"31,-18 0-31,52 0 16,583 0-1,124-18 1,34 1 0,-581-1-16,476 18 15,-159 0 1,-388 0-16,247 0 16,-124 18-1,-158-18 1,-71 0-1,-70 0-15,52 0 16,-34-18 15,-19 18-15,-70-35 0</inkml:trace>
  <inkml:trace contextRef="#ctx0" brushRef="#br2" timeOffset="91907.51">13123 12206 0,'36'35'63,"-36"-17"-63,17 0 15,1-18-15,52 53 16,1-1-1,-18 1 1,-35-53-16,17 36 16,18 17-1,-36-36 1,-17 1 0</inkml:trace>
  <inkml:trace contextRef="#ctx0" brushRef="#br2" timeOffset="92307.92">13406 12188 0,'-36'36'47,"19"-19"-32,-1 19-15,-17 17 16,17-36-16,-52 71 16,34-17-1,19-18 1,-1-18 0,0-35 15</inkml:trace>
  <inkml:trace contextRef="#ctx0" brushRef="#br2" timeOffset="93506.18">13899 12312 0,'-17'0'31,"52"18"0,-17-18-15,17 0-16,-17 0 16,-1 0-1,1 0-15,35 0 31,-36 0-15,1 0 0,0 0-1</inkml:trace>
  <inkml:trace contextRef="#ctx0" brushRef="#br2" timeOffset="93790.09">14499 12136 0,'18'-18'31,"-1"0"-31,19 1 16,-1 17 0,0-18-16,18 0 15,-18 18 1,-17-17-16,0 17 16,-1-18-1</inkml:trace>
  <inkml:trace contextRef="#ctx0" brushRef="#br2" timeOffset="94355.52">14517 12065 0,'0'0'16,"-18"18"-16,1-1 0,-1 19 15,-17-1 1,17 0 0,0-17-1,18-1 1,-17 1 15,34-18 0,19 0-15,-1 0 0,35 0-1,-52 0-15,53 18 16,17-1 0,-35 1-1,-18 0 1,-17 17-1,-18 0 1,-36 53 0,-17-17 15,1-36-31,-19-17 16,36-1 15,17-34-16,-35 17 1,36-18 0,-1 1-16</inkml:trace>
  <inkml:trace contextRef="#ctx0" brushRef="#br2" timeOffset="94655.97">15293 12259 0,'18'0'16,"17"18"15,-18-18-31,1 0 16,17 0-1,18 0 1,0 0 0,-53-18-1</inkml:trace>
  <inkml:trace contextRef="#ctx0" brushRef="#br2" timeOffset="94904.6">15293 12471 0,'18'17'31,"-1"-17"-15,18 0 0,-17 0-1,35 0 1,-35 0 0</inkml:trace>
  <inkml:trace contextRef="#ctx0" brushRef="#br2" timeOffset="95671.02">16087 12241 0,'35'18'15,"-17"-18"1,17 0 0,18 0-1,0-18 1,-36 18 0,19 0-1</inkml:trace>
  <inkml:trace contextRef="#ctx0" brushRef="#br2" timeOffset="96323.48">16598 12100 0,'18'-17'0,"-1"-1"16,19 0-1,17 1 1,-18 17-1,0 17 1,-17-17-16,0 18 16,-1 17-1,-52 36 1,0-36 0,17 0-1,0-17 1,1 0-1,52-1 32,0 1-31,36 0 0,-18 17-1,-18-18 1,-17 19-1,-36-1 1,-35 0 0,0-17-1,36-18-15,-19 0 16,19 18 0,-19-18-16,19 0 15</inkml:trace>
  <inkml:trace contextRef="#ctx0" brushRef="#br2" timeOffset="96893.66">17163 12259 0,'0'53'31,"0"-35"-31,17-1 0,1 18 16,17 18 15,-17-35-31,35-18 15,-18-18 1,0-17 15,-17 17-15,0-34 0,-18 34-1,0 0-15,17 1 31,-17 52-15,18 0 0,-1 18-1,1 53 1,0-35 0,-36 34-1,0-16 1,-34-19 15,-19-35-15,18-17-1,35-18 1,1 0-16</inkml:trace>
  <inkml:trace contextRef="#ctx0" brushRef="#br2" timeOffset="102583.49">12982 13899 0,'36'36'78,"-36"-19"-78,17 1 0,1 0 16,17 35 0,36 17-1,-36-17 1,18 18 0,-36-36-1,1-17 1,0-1-1,-1-17-15,-17 18 16</inkml:trace>
  <inkml:trace contextRef="#ctx0" brushRef="#br2" timeOffset="103000.36">13300 13864 0,'-18'53'31,"0"-53"-15,18 18-16,0-1 0,-52 54 31,16-18-31,-17 35 31,18-35-15,17-18-1,1 1 1,-1-36 0,18 17-1</inkml:trace>
  <inkml:trace contextRef="#ctx0" brushRef="#br2" timeOffset="103281.7">13494 14023 0,'17'0'16,"1"0"-1,17-18 1,1 18 0,16-17-1,-16 17 1,-1 0 0,-17 0-1</inkml:trace>
  <inkml:trace contextRef="#ctx0" brushRef="#br2" timeOffset="103588.1">14076 13758 0,'17'0'16,"1"0"0,17 0-1,-17 0-15,0 0 16,-1 0-1</inkml:trace>
  <inkml:trace contextRef="#ctx0" brushRef="#br2" timeOffset="104098.76">13988 13899 0,'0'0'0,"-18"36"15,18-19 1,-18 1 0,54-18 46,-1 0-46,-17 0-16,17 0 31,18 18-31,-36-18 16,1 17-16,17 1 0,18 17 15,-17-17 16,-19 35-15,-34 0 15,-1-53-31,0 0 0,-35 35 16,0-35 0,0 0-1,36 0 1,-1 0-1,1-18 1</inkml:trace>
  <inkml:trace contextRef="#ctx0" brushRef="#br2" timeOffset="104612.75">12753 14693 0,'-18'0'0,"1"0"15,87 18 16,-17-18-31,0 0 16,265-18 0,264-17-1,-159 0 1,-70 17 0,-230 18-1,-35-18 1,-70 18-1</inkml:trace>
  <inkml:trace contextRef="#ctx0" brushRef="#br2" timeOffset="105396.19">13582 14975 0,'53'-17'47,"-36"17"-47,19 0 0,-19 0 16,36 17 0,-35 1-1,17 17 1,-52 18-1,-19-17 1,19-1 0,-1-18-1,0 1 1,54-18 15,-1 18-15,18-18 15,0 17-15,0 19-1,-18-19 1,-17 1 0,-54 35-1,19-36 1,-54 19-1,18-19 1,36-17-16,-36 0 16,17 0-1,-17-17 1,36-1 0</inkml:trace>
  <inkml:trace contextRef="#ctx0" brushRef="#br2" timeOffset="105788.88">12982 15187 0,'36'18'0,"-19"-1"0,1-17 16,-1 0-1,36 0 1,18 0 0,-36-17-1</inkml:trace>
  <inkml:trace contextRef="#ctx0" brushRef="#br2" timeOffset="106782.64">15663 14517 0,'36'35'0,"-19"-35"15,19 0 1,-19 0 0</inkml:trace>
  <inkml:trace contextRef="#ctx0" brushRef="#br2" timeOffset="107016.71">15681 14711 0,'18'17'16,"17"1"0,-17-18-16,17 0 31,-18 0-15</inkml:trace>
  <inkml:trace contextRef="#ctx0" brushRef="#br2" timeOffset="107428.77">16316 14393 0,'35'18'15,"1"-36"1,-19 18 0,1 0-16,35-17 15</inkml:trace>
  <inkml:trace contextRef="#ctx0" brushRef="#br2" timeOffset="108276.75">16828 14041 0,'17'-36'15,"1"36"-15,-1-17 16,1 17-1,0 17 1,17-17-16,-35 18 16,35 17-1,-35 0 1,-35 18 0,17-17-1,1-1 1,17-17-1,17-1 1,19 1 0,17 17-1,-1 0 17,-34-17-32,0 0 15,-36 17 16,-17-17-31,-18-1 16,18-17 15,-18 0-15,35 0 0,0 0-16</inkml:trace>
  <inkml:trace contextRef="#ctx0" brushRef="#br2" timeOffset="108802.84">17286 14270 0,'0'35'16,"0"-17"0,0 17-16,18-17 15,-1-1 1,-17 1-16,36 0 16,-19-18-1,36 0 1,-18-36-1,-17 1 1,-18 0 0,18 0-1,-18 17 17,0 0-17,17 71 1,1-35-16,0 17 31,17 18-15,-17 18-1,-18-36 1,-18 0 0,-17 0-1,17-17 1</inkml:trace>
  <inkml:trace contextRef="#ctx0" brushRef="#br2" timeOffset="109196.86">16581 14887 0,'0'0'0,"52"18"31,19-18-15,299 0 0,-52 0-1,52 0 1,-193-18 0,-124 18-1,-36 0 1</inkml:trace>
  <inkml:trace contextRef="#ctx0" brushRef="#br2" timeOffset="109609.72">16633 15311 0,'-17'0'16,"70"0"15,-18 0-16,-17 0-15,-1 0 16,36 0 0,-17 0-16</inkml:trace>
  <inkml:trace contextRef="#ctx0" brushRef="#br2" timeOffset="110192.2">17286 15134 0,'18'0'16,"-36"0"-16,53-17 0,1 17 15,-1-18 1,0 18 0,0 0-1,1 35 1,-72 18 0,1-18-1,-18 18 16,36-35-31,-1 0 16,0-1-16,18 1 16,36 35 15,-19-36-15,54 36-1,-54-35 1,1 17-1,-36 1 1,-34-19 0,-19 1-1,18-18 1,0 0 0,18 0-1,0 0 1</inkml:trace>
  <inkml:trace contextRef="#ctx0" brushRef="#br2" timeOffset="111594.47">16775 14199 0,'0'0'0,"0"-17"0,-18-1 31,53 89 16,-35-54-47,88 195 16,-17-71-1,-36-88-15,89 159 16,17 35 15,-71-106-31,-17-18 16,-17-35 15,-19-52-15,1-1-1</inkml:trace>
  <inkml:trace contextRef="#ctx0" brushRef="#br2" timeOffset="112556.72">17727 16563 0,'0'70'31,"18"-34"-16,-18-19-15,35 72 16,18-36 15,-35-36-31,17-17 16,0-17-16,0-36 31,1-18-15,-19 0-1,1 19 1,-18 34 0,0 0-1,53 89 17,-18 17-17,-17 18 1,17 53 15,-35-89-31,-18-52 0,18 70 16,-52-17 15,34-36-15,-35-18-16,-18-34 31</inkml:trace>
  <inkml:trace contextRef="#ctx0" brushRef="#br2" timeOffset="112931.47">17216 16775 0,'52'17'15,"-34"-17"1,17-17 0,-17 17-1,0 0 1</inkml:trace>
  <inkml:trace contextRef="#ctx0" brushRef="#br2" timeOffset="113191.13">17198 16916 0,'18'17'16,"17"-17"-1,-18 0-15,1 0 16,17 0 0,1-17-1,-19 17-15,-17-18 16</inkml:trace>
  <inkml:trace contextRef="#ctx0" brushRef="#br2" timeOffset="114697.85">14005 16387 0,'18'35'31,"0"-18"-31,-18 1 16,17-18-16,1 35 16,-1-17-16,1 17 15,35 18 1,-18 0 0,-17-35-1,17-1 1,-17 1-1</inkml:trace>
  <inkml:trace contextRef="#ctx0" brushRef="#br2" timeOffset="115055.13">14217 16404 0,'0'-17'0,"-18"52"47,1-18-32,17 19 1,-18-19-16,18 1 16,0 0-16,-35 17 15,35-17 1,-18 17-16,-17 18 16,35-36-1</inkml:trace>
  <inkml:trace contextRef="#ctx0" brushRef="#br2" timeOffset="115472">14570 16492 0,'35'18'47,"-17"-18"-31,17 0-1,-17 0 1,-1 0-16,-17-18 15,18 18 1</inkml:trace>
  <inkml:trace contextRef="#ctx0" brushRef="#br2" timeOffset="116687.02">15099 16228 0,'35'0'0,"-17"0"15,17 0 1,-17-18 0,35 18-1,-36 0 1</inkml:trace>
  <inkml:trace contextRef="#ctx0" brushRef="#br2" timeOffset="117169.98">15117 16298 0,'-18'18'15,"0"17"1,1-17-16,-1 17 16,18 0 15,0-17-15,18-18 15,-1 0-16,19 0 1,-19 0 0,54 18-1,-36-1 1,0 19 0,-35-19-1,0 36 16,-17-35-31,-36 17 32,35-35-17,0 18-15,1-18 16,-18 0 0,17 0-1</inkml:trace>
  <inkml:trace contextRef="#ctx0" brushRef="#br2" timeOffset="117836.09">13970 17074 0,'-18'0'0,"89"0"47,-36 0-47,89 0 16,70-17-1,211-1 1,-140 1 0,-71-1-1,-88 18 1,-36-18 0,-34 18-1,-19 0-15,19 0 16</inkml:trace>
  <inkml:trace contextRef="#ctx0" brushRef="#br2" timeOffset="118685">14746 17268 0,'18'-17'15,"-18"-1"1,17 1-16,19 17 15,17 0 1,-36 0-16,36 0 31,-18 17-15,-17 18 0,-36 1-1,-35 17 1,18-18-1,0-17 1,35-1 0,-18-17-1,71 35 17,-35-35-17,35 18-15,0 17 16,-36-17-1,1 17 17,-36-17-17,-52 17 1,17-17 0,-18-18-1,1-18 1,34 1-16</inkml:trace>
  <inkml:trace contextRef="#ctx0" brushRef="#br2" timeOffset="120152.5">13511 17180 0,'53'0'79,"-35"0"-64,0 0 1,-1 0-16,1 0 31,-1-17-15,-52-1 46,18 18-46,-19 0-1,19 18 1,-1-18 0,0 0-16,-17 0 31,17 0 0,1 0 16,87 0 16,-52 0-48,0 0 1,17 0-16,-17 0 15,-1-18 17,-87 18 46,52 0-63,0 18-15,-17-18 16,0 17 0,17-17-16,-17 0 15,17 18 1,1-18 0,-1 0-1,89 0 16,-36 0-15,-18 0 0,36 0-1,-35 0 17</inkml:trace>
  <inkml:trace contextRef="#ctx0" brushRef="#br2" timeOffset="127064.84">18962 16810 0,'70'0'156,"-52"0"-156,0 0 0,-1 0 16,71-18-1,1 1 1,-54 17-16,36 0 15,-19 0 1,19 0 0,-36 0-1,1 0 1,-19 0 15,1 0-15,17 0-16,-70-36 62,35 19-46,-18 17 0,-17-18-1,17-17 1,1 35-1,-1-18 1,0 18 0,89 18 15,-53-18-15,34 35 15,1-17-31,-35-1 15,-18 19 1,0-19 0,-18 19-1,1-19 1,-1 18 0,18-17-1,-18 17 1</inkml:trace>
  <inkml:trace contextRef="#ctx0" brushRef="#br2" timeOffset="129677.23">21802 16563 0,'0'-18'0,"0"89"78,17-54-78,-17 1 16,0 0-16,18 17 0,17 0 15,1 1 17,-1-36-17,18-18 1,-18-17-1,-17-1 1,-1 1 0,1 0-1,-18 17 1,0 1 0,0 69 46,18-34-62,-18 0 0,17 35 16,1 17-1,17 1 17,-17 35-17,-1-1 1,-17-52-1,-17 18 1,-19-53 0,-16-1-1,16-17 1,-34-17 0,34-19-1,19 1 1</inkml:trace>
  <inkml:trace contextRef="#ctx0" brushRef="#br2" timeOffset="130008.79">22366 16510 0,'18'0'31,"-18"-18"-15,17 18-1,19 0 1,-19 0-16,1 0 15,35-17 1,-18 17 0,-17 0 15</inkml:trace>
  <inkml:trace contextRef="#ctx0" brushRef="#br2" timeOffset="130292.4">22454 16686 0,'-17'18'15,"52"-18"16,-17-18-15,17 18-16,-18 0 16,19 0-1,-19-17 1,1 17 15</inkml:trace>
  <inkml:trace contextRef="#ctx0" brushRef="#br2" timeOffset="131823.31">23530 15998 0,'36'36'47,"-19"-36"-32,18 35 1,-17-17-16,17-1 0,18 19 16,0-1 15,-18-18-31,-17 1 31,0-18-15</inkml:trace>
  <inkml:trace contextRef="#ctx0" brushRef="#br2" timeOffset="132143.59">23760 16034 0,'-18'-18'32,"0"53"15,18-17-47,0 0 0,-17-1 0,-19 19 31,1 16-16,35-34-15,-35 35 16,17-18 0,1-35-1,17 18 1</inkml:trace>
  <inkml:trace contextRef="#ctx0" brushRef="#br2" timeOffset="132522.71">24059 16051 0,'18'0'16,"0"0"15,-1 0-31,19 0 16,17-17-1,-36 17 1,1-18 0,-1 18-1</inkml:trace>
  <inkml:trace contextRef="#ctx0" brushRef="#br2" timeOffset="132857.84">24624 15804 0,'53'-17'16,"-18"17"-1,0 0 1,1-18-1,-1 18 1,-17-17-16,-1 17 16,1 0-16</inkml:trace>
  <inkml:trace contextRef="#ctx0" brushRef="#br2" timeOffset="133327.87">24642 15822 0,'-53'35'16,"35"-17"-16,0 17 16,-17 1-1,35-19 1,0 1 0,18-1 15,-1-17-16,1 0 1,17 0 0,1 0-1,16 0 1,-16 18 0,-19-18-16,36 35 15,-35-17 1,0 0-1,-18-1 1,-71 19 15,18-36-15,35 0-16,-52 0 16,35 17-1,17-17 16</inkml:trace>
  <inkml:trace contextRef="#ctx0" brushRef="#br2" timeOffset="133791.91">23707 16545 0,'0'0'0,"-18"0"0,0 0 32,71 18-17,-35-18 1,176 0 0,194-35-1,-141 17 1,-88-17-1,-53 17 1,-18 0 0,-71 18-1,1 0 1,0 0 0</inkml:trace>
  <inkml:trace contextRef="#ctx0" brushRef="#br2" timeOffset="134607.44">24271 16863 0,'35'-18'47,"-17"1"-47,0 17 15,17-18-15,0 18 16,1 0-16,-1 0 16,0 18-1,-35 17 16,-18 0-15,-17 0 0,35-17-1,-17-18-15,17 18 16,-18-1 0,53 1 15,0 17-16,18 0 1,-53-17 0,18 0-1,-71 35 1,18-36 0,-18 1-1,35-18-15,-35 18 16,0-36 15,18 0-15</inkml:trace>
  <inkml:trace contextRef="#ctx0" brushRef="#br2" timeOffset="135261.24">23178 16686 0,'70'0'62,"-52"0"-62,-1 0 16,1 0-16,17 0 15,-17 0 1,17 0 0</inkml:trace>
  <inkml:trace contextRef="#ctx0" brushRef="#br2" timeOffset="137705.18">26423 16457 0,'-18'-18'31,"1"54"1,17-19-17,0 1-15,0 0 16,0 17-16,17-17 15,-17-1 1,18-17 15,35-17-15,-53-19 0,0 1-1,-18 17 1,1 1-1,-1 17 1</inkml:trace>
  <inkml:trace contextRef="#ctx0" brushRef="#br2" timeOffset="138018.69">26617 16651 0,'18'35'16,"-18"-88"47,0 36-48,17-1-15,-17 1 16,18-1-16,17-17 15,1-1 1,16 19 0,-16-1-1,34 0 1</inkml:trace>
  <inkml:trace contextRef="#ctx0" brushRef="#br2" timeOffset="142449.26">27887 16334 0,'18'0'16,"-1"35"30,-17-17-30,0-1-16,18 1 16,-18-1-16,18 19 15,-1-1 1,1-35-16,0 18 16,-1-18-1,18 0 1,18-36-1,-17-17 1,-19 18 0,19-18-1,-36 36 1,0-1 0,0 71 62,0-35-78,0 17 15,17 53 1,19-17 0,-19 52 15,-17-105-31,0 35 0,0 17 15,-17 1 1,-36-18 15,17-36-15,-17-17-16,18 0 31,0-17-15,17-19-1,18 19-15</inkml:trace>
  <inkml:trace contextRef="#ctx0" brushRef="#br2" timeOffset="142715.93">28469 16351 0,'0'-17'15,"71"17"1,-54 17 0,1-17-16,53 0 31,-36 0-16,-18 0 1,1 0 0</inkml:trace>
  <inkml:trace contextRef="#ctx0" brushRef="#br2" timeOffset="142965.01">28557 16545 0,'0'0'0,"36"18"15,-1-18 1,-17 0-16,17 0 16,35 0 15,-52 0-16,0 0 1</inkml:trace>
  <inkml:trace contextRef="#ctx0" brushRef="#br2" timeOffset="145196.23">29281 16122 0,'52'0'78,"-34"0"-62,0-18-1,-1 18-15,1 0 32,17 0-17,-17 0 16</inkml:trace>
  <inkml:trace contextRef="#ctx0" brushRef="#br2" timeOffset="146444.71">29774 15946 0,'18'17'47,"0"1"-31,-1-1-16,1-17 15,0 18-15,35 17 16,-1 1 0,-16-19-1,-1 1 1,-17 17 0,-1-35-1</inkml:trace>
  <inkml:trace contextRef="#ctx0" brushRef="#br2" timeOffset="146787.78">30039 15946 0,'-35'35'32,"35"-18"-17,-18 1-15,-17 35 16,0 0 15,17-35-31,-35 34 16,18-16-1,17-19 1,18 1 0,-18 0-1</inkml:trace>
  <inkml:trace contextRef="#ctx0" brushRef="#br2" timeOffset="147213.51">29633 16404 0,'53'0'15,"-35"0"1,70 0-1,-35 0 1,-35 0-16,70-17 16,-18 17 15,-34 0-15,-1 0-16,-17 0 15,17 17 1,-18-34 15</inkml:trace>
  <inkml:trace contextRef="#ctx0" brushRef="#br2" timeOffset="147861.5">29827 16616 0,'-17'17'0,"70"-34"78,-36 17-78,19 0 16,-36 17 0,17 1-16,-17 0 15,0 17 1,-17 0-1,17-17 1,-18 0 0,36 17 15,-1-35-15,1 18-1,-1-18-15,36 17 16,-17-17-1,-1 18 1,-17 17 15,-36 0-15,-53 1 0,36-19-1,-18 1 1,36-18-16,-36 0 15,17-18 1,19 1 0,-1 17-1</inkml:trace>
  <inkml:trace contextRef="#ctx0" brushRef="#br2" timeOffset="150641.91">30780 16334 0,'0'-18'62,"35"18"391,-17 0-453,-1 0 16,1-18-16,17 18 16,-17 0-16,0 0 15,35 0 17,-18 0-17,-18 0 1,1-17-1,0 17 1</inkml:trace>
  <inkml:trace contextRef="#ctx0" brushRef="#br2" timeOffset="151776.6">31803 15769 0,'53'18'62,"-18"-36"-46,0 18-1,1 0-15,-1 0 16,-17 0 0,-1 0-16,1-17 31,0 17-31</inkml:trace>
  <inkml:trace contextRef="#ctx0" brushRef="#br2" timeOffset="152358.57">31891 15752 0,'-18'17'0,"36"-34"16,-36 52-16,1-35 15,-1 35-15,1 0 16,-1 1-1,-17 17 17,35-36-32,-18-17 0,18 18 15,-18-1 1,54 1 46,-19-18-46,1 0 0,0 0-1,17 18 1,18-1 0,0 19-1,-36-36 1,1 17-1,0 19 1,-1-19 0,-52 1-1,-18-1 1,18-17 0,-1 0 15,19 0-16,-18 0 1,17 0 0</inkml:trace>
  <inkml:trace contextRef="#ctx0" brushRef="#br2" timeOffset="152839.71">31627 16387 0,'-18'0'0,"53"17"31,-17-17-31,35 0 16,70 0-1,-70 0 1,71-17 0,-107 17-16,71 0 31,-52 0-15,-1 0-1,-17 0 16,-1 0-15</inkml:trace>
  <inkml:trace contextRef="#ctx0" brushRef="#br2" timeOffset="153546.99">31821 16616 0,'0'0'15,"52"0"63,-34 0-62,0 17-16,-1-17 16,1 0-16,17 0 15,1 18 1,-36 0-1,0 35 1,-36-18 0,1-17-1,0 17 1,17-17 0,53-18 46,-17 0-46,17 17-16,-17-17 15,17 0 1,1 18 0,-19-1-1,-17 1 1,-35 35-1,-18-18 1,-18-17 0,1-18-1,52 18 1,-35-36 0,18 0 15</inkml:trace>
  <inkml:trace contextRef="#ctx0" brushRef="#br2" timeOffset="162750.76">30833 16140 0,'-18'0'16</inkml:trace>
  <inkml:trace contextRef="#ctx0" brushRef="#br2" timeOffset="164116.54">30886 16157 0,'17'0'235,"-17"35"-220,0-17 1,0 0-16,0-1 16,0 19-1,0-19 1,0 19-1,0-1 1,-17-17 0,17 34-1,0-34 1,0 0 31,17-71 187,-17 18-218,0 17-16,0 0 15,0 1-15,0-1 16,18-17 15,-18 17-15,0 0 0,-18 71 77,18-35-77,-17 0 0,17-1-16,0 1 0,0 0 15,0 17 1,0-18-1,0 19 1,-18-36 0</inkml:trace>
  <inkml:trace contextRef="#ctx0" brushRef="#br2" timeOffset="178926.59">20990 16210 0,'-17'0'0,"-1"-18"63,0 18-1,1 18-31,17 0-31,0-1 16,-18 1-16,18 17 16,18 54-1,-18 16 1,35 19 0,-35-71-16,18 53 15,17 88 1,0-18-1,0-35 1,-17-35 0,17 35 15,-17-70-31,0 34 16,-1-16 15,-17-36-31,0-18 31,0 35-15,18-17-1,0 0 1,-1-17 0,36 16-1,-18-34 1,54 0-1,-54-1 1,88-17 0,-17 0-1,88-17 1,-17-1 0,70 0-1,-36-17 1,19 18-1,-89-1 1,53 18 15,-71 0-15,71 0 0,0 0-1,-53 0 1,18-18-1,17-17 1,-52 17 0,-18 1-1,-71-1-15,53 0 16,0 1 0,-35-1-1,36-17 16,-54 35-15,35-18 0,19-17-1,-37 35 1,-16-18 0,-1 18-1,18-17 1,-35 17-1,17-18 1,0 18 0,0-18-1,-17 18 1,0 0 0,-1 0-1,19 0-15,-19 0 16,1 0-1,35-17 1,-18-1 15,-17 18 1,-1-18-32,1 18 15,0 0 1,-1-17-1,1-1 1,0 1 0,-1-19 15,-17 19-15,0-36-1,18 17 1,-36-34-1,18-36 1,0 35 0,-17-34 15,17 16-15,-18-52-1,18 106-15,0-35 16,-18-89-1,18 18 1,0-53 0,-17 35-1,17 88-15,0-105 16,-18 17 15,18 106-15,-18-123-1,-17-212 1,17 247 0,1 17-1,-1-17 1,1 71 15,17 52-31,0 0 16,-18-17-1,18 17 1,-35 36 62,17 0-78,0-1 16,1 1-16,-72 17 15,-52-17 1,-88 17 15,-53-17-15,88-1 0,123-17-16,1 0 15,-318 18 1,70-18-1,107-18 1,-19 18 0,1-17-1,35 17 1,106 0 0,35 0-16,-124 0 15,19 17 16,69 1-31,1-18 32,0 18-17,17-1 1,1-17 0,35 18-1,-54-18 1,37 18-1,-19-18 1,0 17 0,36-17-1,17 0 1,-34 18 15,16-18-15,1 17-16,0 1 31,-1 0-15,19-1-1,-36 19 1,18-19 0,-1 72-1,19-37 1,-19 90-1,19 105 1,17-36 0,-18 54-1,1 70 17,17-212-32,-36 89 15,1 0 1,17-71-1,-17 18 1,35-54 15,0-52-15,0 0 0,18-35 15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14.1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217 177 936,'0'0'4769,"-1"-1"-4586,1 1 0,-1-1-1,1 1 1,-1-1 0,1 0-1,0 1 1,-1-1 0,1 0 0,0 1-1,0-1 1,0 0 0,-1 0-1,1 1 1,0-1 0,0 0 0,0 0-1,0 1 1,0-1 0,0 0-1,1-1 1,4-5 280,0 0 1,0 1-1,1 0 0,0 0 0,0 0 0,1 0 0,-1 1 1,12-7-1,6-2 740,37-17 0,-28 17-133,37-12-1,-57 22-846,0 1 0,0 0 1,0 1-1,1 1 0,-1 0 0,17 0 0,-27 1-173,1 1-1,0-1 0,0 0 0,0 1 0,0 0 0,-1 0 0,1 0 0,0 0 0,-1 1 0,1 0 1,-1-1-1,1 1 0,-1 0 0,0 1 0,0-1 0,0 1 0,0-1 0,0 1 0,-1 0 0,1 0 1,-1 0-1,1 0 0,-1 0 0,0 1 0,-1-1 0,1 1 0,0-1 0,-1 1 0,0 0 0,1 5 0,-1-1 17,0 1 0,-1-1 1,0 1-1,0 0 0,-1-1 0,0 1 0,0-1 0,-1 0 0,0 1 0,-1-1 0,0 0 0,-7 15 0,-7 7 44,-1-1 0,-2-1 1,-1-1-1,-28 30 1,-107 90 245,39-53-151,100-82-174,-1-1-1,0-1 1,0 0 0,-1-1-1,-23 7 1,37-15-47,0 0-1,1 0 1,-1 0 0,0 0-1,0-1 1,1 0 0,-1 0-1,0 0 1,0-1 0,1 1-1,-1-1 1,0 0 0,1-1-1,-1 1 1,-8-5 0,11 5-2,0 0 1,0-1 0,0 1 0,0-1-1,1 1 1,-1-1 0,0 0 0,1 0-1,-1 0 1,1 0 0,0 0-1,0 0 1,-1 0 0,1-1 0,1 1-1,-1 0 1,0-1 0,0 1 0,1 0-1,0-1 1,-1 1 0,1-1-1,0 1 1,0-1 0,0 1 0,0 0-1,1-1 1,-1 1 0,1-1 0,0 1-1,-1 0 1,2-3 0,0 0-6,0 0 1,-1 1-1,1-1 1,1 1-1,-1-1 1,1 1-1,0 0 1,0 0-1,0 0 1,0 1-1,0-1 1,1 1-1,0 0 1,0 0-1,6-4 1,-3 3 21,0 1 0,0 1-1,0 0 1,1 0 0,-1 0 0,0 1-1,1 0 1,-1 0 0,13 1 0,-2 0 62,0 2 0,0 0 0,0 1 0,25 8 0,67 28-310,-30-9-4215,-66-27 2887,19-1-7934,-17-2 7070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33.1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107 168 424,'-1'-9'4474,"10"-4"-3443,-8 12-516,20-30 1547,-18 26-1871,1 1-1,0-1 0,-1 1 1,1 0-1,8-7 0,-4 4 123,40-27 776,-27 23-814,7-5-26,3 4-46,-30 12-188,2 1-7,3 0-5,-1 1 0,1 0 1,0 0-1,-1 1 0,0 0 0,0 0 1,6 3-1,-9-4-1,0 0 0,0 1 1,0-1-1,0 0 0,-1 0 0,1 1 1,-1-1-1,2 4 0,3 5-6,-2-4 11,0 0-1,-1 1 1,0-1 0,0 1-1,-1 0 1,0 0-1,0 0 1,-1 0-1,0 1 1,0-1-1,-1 0 1,0 0-1,0 1 1,-1-1-1,-1 0 1,-2 12-1,-3 6 19,-1-1 0,-1 1 0,-22 41 0,19-45-14,-1 0-1,-1 0 1,0-1-1,-2-1 1,-1 0-1,0-1 1,-32 26-1,40-39 13,1 0 0,-1 0-1,0-1 1,0 0 0,-14 5 0,18-9-9,0 1 1,0-1 0,0 0-1,0 0 1,0 0 0,-1-1-1,1 0 1,0 0 0,0 0-1,0 0 1,0-1 0,-8-2-1,10 2-10,0 0-1,1-1 0,-1 0 0,0 1 0,0-1 0,1 0 1,-1-1-1,1 1 0,-1 0 0,1-1 0,0 1 0,0-1 0,0 1 1,1-1-1,-1 0 0,0 0 0,1 0 0,0 0 0,0 0 1,0 0-1,0-1 0,0 1 0,1 0 0,-1-5 0,0 0-5,0 0-1,1 0 0,0 0 0,0 0 1,1 0-1,0 0 0,1 0 0,3-13 0,2 6-13,-5 13 12,-1-1 0,0 1 0,1-1 0,-1 0 0,0 1 0,0-1 0,0-3 0,-1 5 2,1 0 0,-1 1 0,0-1 0,1 0 0,-1 1 1,1-1-1,-1 0 0,1 1 0,-1-1 0,1 1 0,0-1 0,-1 1 0,1-1 1,0 1-1,-1-1 0,1 1 0,0 0 0,-1-1 0,1 1 0,0 0 1,0 0-1,-1 0 0,2-1 0,30-3-54,-26 5 70,-1 1 0,0 0-1,1 0 1,-1 0 0,0 0 0,0 1 0,-1 0-1,1 0 1,-1 0 0,1 1 0,6 7-1,6 5 283,18 24-1,-25-27-135,1 0-1,0-1 0,1 0 0,23 16 0,-11-12-545,0-5-3842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33.5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0 120 292,'0'0'995,"7"-6"1928,0 2-1796,1 0 0,-1 1 0,14-4 0,53-9 1513,-26 6-1475,169-45 1012,-199 47-3851,-12 2-4049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34.4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170 0 492,'-23'58'3256,"12"-29"-1521,-1-1 0,-18 31 0,15-34 327,14-24-1709,0 7 1113,1-8-1452,1 0 0,-1 0 0,0 0 0,0 0 0,0 0 0,0-1 0,0 1 1,0 0-1,0 0 0,0 0 0,1 0 0,-1 0 0,0 0 0,0 0 0,0 0 0,0 0 0,0 0 0,0 0 0,1 0 0,-1 0 0,0 0 0,0 0 0,0 0 0,0 1 0,0-1 0,0 0 0,0 0 0,0 0 0,1 0 1,-1 0-1,0 0 0,0 0 0,0 0 0,0 0 0,0 0 0,0 0 0,0 0 0,0 1 0,0-1 0,0 0 0,0 0 0,0 0 0,0 0 0,1 0 0,-1 0 0,0 0 0,0 0 0,0 1 0,0-1 0,0 0 1,0 0-1,0 0 0,0 0 0,0 0 0,0 0 0,0 0 0,0 1 0,-1-1 0,1 0 0,0 0 0,0 0 0,0 0 0,0 0 0,0 0 0,0 0 0,0 0 0,0 1 0,10-12 59,1 2-1,0-1 1,0 1-1,16-9 1,-20 14-67,0 0 1,0 1 0,1 0-1,-1 0 1,1 0-1,0 1 1,-1 0 0,1 1-1,0 0 1,8-1 0,-8 1-7,-5 0 1,0 1 1,1-1-1,-1 1 0,0 0 1,0 0-1,0 0 0,0 0 0,4 1 1,2 0-2,1 0 1,-1 1 0,1-1 0,-1 2 0,0-1-1,0 2 1,0-1 0,0 1 0,0 0 0,-1 1-1,0 0 1,12 9 0,-15-9 2,0 0 1,0 0-1,0 0 0,-1 1 1,0-1-1,0 1 0,-1 0 1,1 0-1,-1 1 0,-1-1 0,1 1 1,-1-1-1,0 1 0,0 0 1,-1 0-1,0 0 0,0-1 1,-1 11-1,0-6 6,-1 1 0,0-1 0,-1 1 0,0-1 1,-1 0-1,0 0 0,-1 0 0,0 0 0,-1 0 0,0-1 0,0 0 1,-13 17-1,13-22 17,-1 0 0,0-1 0,0 1 0,0-1 0,0 0 0,-1-1 0,0 0 0,0 0 0,0 0 1,0-1-1,-12 3 0,-9 1 163,-46 2-1,46-6-43,-1-1 0,1-2 0,-35-5 0,2-7-2661,60 12 2063,0 1 1,0-1-1,1 1 1,-1-1 0,0 1-1,0-1 1,1 0 0,-1 1-1,0-1 1,1 0-1,-1 1 1,1-1 0,-1 0-1,1 0 1,-1 0 0,1 0-1,-1-1 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35.6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0 768,'0'0'4354,"5"11"-1837,3-7-1923,0 0-1,0 0 1,0-1-1,1 0 1,-1-1-1,1 1 0,0-2 1,0 1-1,0-1 1,0-1-1,10 0 1,52-2 1727,-69 1-2263,1 1-1,-1-1 1,0 1-1,0 0 0,1 0 1,-1 0-1,0 1 1,0-1-1,1 0 1,-1 1-1,0 0 0,4 1 1,8 2-6276,-10-13 33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37.1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58 3 320,'0'0'1611,"11"-2"5543,-12 12-6812,0-1 1,-1 1 0,0 0-1,-1-1 1,0 0-1,-1 1 1,0-1 0,-8 15-1,5-12-180,-14 37 358,19-45-462,1 1 0,-1-1 0,1 0 0,0 1 0,0-1 0,1 1 0,-1 0 0,1-1 0,0 6 1,1-9-39,-1 0 0,1 0 0,0 0 0,-1 0 0,1-1 0,0 1 0,-1 0 0,1 0 0,0-1 0,0 1 0,0 0 0,0-1 0,0 1 0,0-1 0,0 1 0,0-1 0,0 1 0,0-1 0,0 0 0,0 1 0,0-1 0,0 0 0,0 0 0,2 0 0,32 2 204,-30-2-166,192-3 1385,-175 2-1295,-17 0-131,0 1-1,0 0 1,-1 0-1,1 0 1,8 2-1,-12-2-149,0 1 39,0-1 1,0 0-1,0 1 0,0-1 0,0 0 1,0 0-1,0 0 0,0 0 0,0 0 1,0 0-1,0 0 0,0 0 1,0 0-1,0 0 0,0 0 0,0-1 1,0 1-1,0 0 0,0-1 0,0 1 1,0-1-1,0 1 0,1-2 0,9-8-8704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37.6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 6 744,'3'-6'9431,"-1"21"-8689,0 1 0,-2-1 1,0 0-1,0 1 0,-6 29 0,-1 34 526,-1 37-162,-1 3-133,4-19-242,2-78-225,1-9-4023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38.5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115 34 804,'0'-4'7698,"-16"25"-7113,2 1 0,1 1 0,0 0-1,2 1 1,1 0 0,1 1 0,-10 41 0,16-52-524,0 0 1,2 1 0,-1-1 0,2 1 0,0-1 0,1 0 0,0 1 0,1-1 0,1 0 0,7 25 0,-7-33-41,-1 0 0,1 0 0,1-1 0,-1 1 0,1-1 0,0 0 0,0 0 0,0 0 0,1-1 0,0 1 0,-1-1 0,2 0 0,-1-1-1,0 1 1,1-1 0,0 0 0,0 0 0,-1-1 0,8 2 0,-2 0 49,0-1 0,0-1-1,0 0 1,0 0 0,0-1-1,0-1 1,0 0-1,0 0 1,0-1 0,13-3-1,-17 3-28,0-1-1,-1 0 0,1 0 0,-1 0 0,1-1 0,-1 0 1,0-1-1,0 1 0,-1-1 0,1 0 0,-1-1 1,0 1-1,0-1 0,0 0 0,4-6 0,-4 3 19,0-1 0,0 1-1,-1-1 1,-1 0 0,1 0 0,-2 0-1,1 0 1,-1-1 0,0 1-1,0-12 1,-1 8 37,0 0-1,-1-1 0,-1 1 1,0-1-1,-1 1 0,0-1 1,-1 1-1,-1 0 0,0 0 1,0 1-1,-2-1 0,1 1 1,-11-16-1,7 15-61,0 0 0,-1 1-1,0 1 1,-1-1 0,-1 2 0,1 0-1,-1 0 1,-1 1 0,0 0 0,0 2 0,-21-10-1,-31-7-1911,35 14-2340,25 9-281,1 1 3442,2 0 225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40.2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237 48 352,'0'0'11734,"5"1"-11218,15 3 185,1-2-1,0 0 0,0-1 1,0 0-1,27-5 0,23 1 85,75 0 138,87 2-277,-115 6-440,138-13 0,-212 5-163,9-1 12,62-14-1,-113 18-46,18-2 36,-18 2 104,-8-2-137,-27-4 1,-1 2 0,-63-2-1,-77 12 125,84-1-57,-678 24 927,747-28-962,-185 13 543,182-10-453,40-2-49,1-1-90,251-4 287,-128-3-205,79 3 9,479-14 164,-645 14-321,29-1-738,-30 3-5291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7:19.4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124 298 200,'0'0'1841,"-3"-2"-1416,3 2-440,-2-1 235,1 0 1,-1 0-1,1 0 1,-1 0 0,1 0-1,0 0 1,-1-1-1,1 1 1,0-1 0,-1-1-1,1 2 482,8-25 1261,8 11-1062,27-34 0,-35 41-651,1 0 1,15-13 0,-9 9-51,64-61 621,-70 66-779,1 0-1,0 1 1,0-1 0,0 2-1,1-1 1,18-6-1,-14 6-30,-10 4-7,0 0 1,0 1-1,-1-1 1,1 1-1,0 0 1,0 0-1,0 1 1,0-1-1,6 1 1,15 0 6,-17 1-7,0 0 1,-1 0-1,1 1 1,-1 0-1,0 0 1,1 1-1,-1 0 1,0 0-1,-1 1 1,1 0-1,0 0 0,-1 1 1,0-1-1,6 7 1,-6-3 11,1-1 1,-1 1 0,-1 1-1,7 11 1,-4-5 4,-1 1 0,-1-1 1,0 1-1,-2 0 0,1 1 0,-2-1 0,2 26 0,-3-12 42,-1 0 0,-2 1 0,-6 36 0,2-37-6,-2-1 1,0 0-1,-2 0 1,-2-1 0,-21 44-1,17-47 73,-1 0 0,-1-1 1,-1-1-1,-2-1 0,1-1 0,-2-1 0,-35 27 1,18-21 152,-1-1 0,-1-2 0,-50 21 0,80-40-208,1 0 0,-2 0 1,1-1-1,0-1 1,-17 3-1,20-4-59,1-1-1,0 0 1,0-1-1,0 1 0,0-1 1,0 0-1,0 0 1,0-1-1,0 0 1,1 0-1,-8-4 1,11 5-10,0 0 0,0 0 0,0-1 0,0 1 0,0-1 0,0 0 0,0 0-1,0 0 1,0 0 0,1 0 0,-1 0 0,1 0 0,0 0 0,-1-1 0,1 1 0,0 0 0,-1-5 0,1 2-4,0 0-1,1 0 1,-1 0-1,1 0 1,0 1-1,1-1 1,-1 0-1,1 0 1,1-5 0,1 0-10,0 0 0,0 1 0,1-1-1,1 1 1,0 0 0,0 0 0,0 1 0,12-14 0,-13 18-1,1 0 0,-1 1-1,1 0 1,0 0-1,0 0 1,1 0-1,-1 1 1,0 0 0,1 0-1,-1 0 1,1 1-1,7-1 1,-8 0 7,2 2 1,0-1 0,0 1 1,0 0-1,0 1 0,0 0 0,0 0 1,0 0-1,0 1 0,11 4 0,8 1-24,-19-4 21,0 0-1,0 0 1,0 0-1,-1 1 1,1 0-1,7 7 1,7 3 68,23 11 243,0-2 1,2-2-1,1-2 1,0-2 0,95 21-1,-105-32-34,1-1 0,-1-2 0,52-3 0,-47 0-1329,-13 3-1386,-10 1-5114,-17-4 6477,7 2-1050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23:50.58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0,'0'0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7:26.7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1980 1 492,'0'0'10257,"-2"2"-10080,-15 15 359,2 0 0,-15 20 0,20-23-428,-1 0 1,0-1-1,-1-1 1,0 1-1,-25 17 1,-44 35 41,13-16-72,-3-4 0,-83 41 0,40-30 145,-99 46 100,179-88-292,-82 31 74,-193 30 83,89-38 222,187-31-377,-8 2-2,0-2 0,-48 1 0,29-4 39,49-3-60,8 0 8,1 0 0,-9 0 2,5 0 0,4 0 17,0 1 0,1-1-1,-1 0 1,0 0 0,1 0 0,-1 0 0,0 0-1,1 0 1,-1 0 0,0-1 0,1 1 0,-1-1 0,1 1-1,-1-1 1,1 0 0,-1 1 0,1-1 0,-1 0-1,1 0 1,-3-2 0,4 2-4,1 1-112,0-1 69,0 1 0,0-1 0,0 0 0,0 1 0,-1-1-1,1 1 1,0-1 0,0 0 0,-1 0 0,1 0 0,0 1 0,-1-1 0,1 0 0,0 0 0,0-2 0,8-8-74,1 3 53,-1-1-1,1-1 1,9-12 0,7-7 93,63-57 1307,-75 75-913,-30 28-317,-5 6-109,-81 94 36,49-60-74,18-20-24,-20 25 15,30-32-82,24-28 79,1-2 19,0 0 1,-1 0-1,1 1 0,0-1 0,0 0 0,0 0 0,0 1 0,0-1 1,0 0-1,0 0 0,0 1 0,0-1 0,0 0 0,0 0 0,0 1 1,0-1-1,0 0 0,0 1 0,0-1 0,0 0 0,0 0 0,0 1 1,0-1-1,0 0 0,0 0 0,0 1 0,1-1 0,-1 0 1,0 0-1,0 0 0,0 1 0,0-1 0,1 0 0,-1 0 0,0 0 1,0 1-1,0-1 0,1 0 0,8 8 6,-2-3 51,1-2 1,-1 1-1,1-1 1,0 0-1,0-1 1,0 0-1,0 0 1,0 0-1,10-1 1,82 0 688,-60-2-461,-20 2-130,-7-1-828,0 0 1,22-3 0,-34 3-138,10 0-1080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7:28.0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354 82 872,'-3'-6'354,"1"1"0,-1 0 1,0 0-1,0 1 0,-1-1 0,1 1 0,-1-1 0,0 1 1,0 0-1,-1 1 0,1-1 0,-1 1 0,0 0 0,1 0 1,-2 0-1,1 0 0,0 1 0,-6-2 0,4 2-192,-1 1 1,1 0-1,-1 0 0,1 0 0,0 1 1,-1 0-1,1 0 0,-1 1 0,1 0 0,-1 0 1,1 1-1,0 0 0,-11 5 0,5-2 64,0 1-1,1 0 0,0 1 0,1 0 1,-1 1-1,2 1 0,-1-1 1,-12 15-1,19-19-127,0 1 0,0 0 0,1 0 0,-1 0 0,1 1 0,0-1 0,1 1 0,-1 0 0,1-1 0,0 1 0,1 0 0,-1 0 0,1 0 0,1 0 0,-1 1 0,1-1 0,0 0 0,0 0 0,1 0 0,-1 0 0,3 8 0,-1-8-24,0 1-1,1-1 1,-1 0 0,1 0-1,0 0 1,1 0 0,0 0-1,0-1 1,0 1 0,0-1-1,10 9 1,-6-8 20,1 1 0,0-1 1,0-1-1,0 0 0,1 0 0,0 0 0,10 2 1,-1-1-102,1-1 1,0-1 0,0-1-1,0-1 1,0-1-1,0 0 1,32-4 0,-36 1-556,0-1 0,-1-1 0,18-6 0,17-12-7415,-36 13 6031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7:28.6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304 80 368,'1'-3'413,"0"1"-1,0-1 1,-1 1-1,1 0 1,-1-1-1,1 1 1,-1-1-1,0 0 1,0 1-1,0-1 1,0 1-1,0-1 1,-2-3-1,2 5 297,-7-18 1800,6 17-2388,1 1 0,-1-1 1,0 1-1,0 0 0,0 0 0,0 0 0,-1-1 1,1 1-1,0 0 0,0 0 0,-1 1 1,1-1-1,-1 0 0,1 0 0,-1 1 0,1-1 1,-1 1-1,1-1 0,-1 1 0,-1-1 1,-1 1-1,0 0 1,0 0-1,0 0 1,0 1-1,0-1 1,0 1 0,0 0-1,-4 2 1,-3 1 41,-1 1 1,1 0-1,0 1 0,-16 12 1,12-7-23,0 2-1,1-1 1,0 2 0,1 0 0,0 0-1,1 1 1,1 1 0,1 0 0,0 0-1,-15 35 1,24-48-114,0 1 0,-1 0-1,1 0 1,1 0 0,-1-1-1,0 1 1,1 0 0,0 0 0,0 0-1,0 0 1,1 0 0,-1 0 0,1 0-1,0 0 1,2 7 0,-2-9-13,1 1 0,-1-1 0,1 0 0,0 0 1,0 1-1,-1-1 0,1 0 0,1-1 0,-1 1 0,0 0 0,0-1 1,1 1-1,-1-1 0,1 1 0,-1-1 0,1 0 0,-1 0 1,1 0-1,0-1 0,-1 1 0,1-1 0,0 1 0,3-1 0,0 0 1,0 1-1,0-1 1,0-1-1,0 1 1,0-1-1,0 0 1,0-1-1,0 1 1,0-1-1,0 0 1,0-1-1,-1 1 1,0-1-1,1 0 1,-1-1-1,7-5 1,2-4 52,0-1 1,-1-1-1,20-28 1,1-1 442,-34 44-498,0-1 1,0 1 0,1-1 0,-1 1 0,0-1 0,1 1 0,-1-1-1,0 1 1,1-1 0,-1 1 0,0 0 0,1-1 0,-1 1 0,1 0-1,-1-1 1,1 1 0,-1 0 0,1-1 0,-1 1 0,1 0-1,-1 0 1,1 0 0,0 0 0,-1-1 0,1 1 0,-1 0 0,1 0-1,-1 0 1,1 0 0,0 0 0,-1 0 0,1 1 0,-1-1 0,1 0-1,-1 0 1,1 0 0,-1 0 0,1 1 0,-1-1 0,1 0 0,-1 1-1,1-1 1,-1 0 0,1 1 0,-1-1 0,1 0 0,-1 1 0,0-1-1,1 1 1,-1-1 0,1 1 0,2 5-6,-1 0-1,1-1 1,-1 1 0,2 9 0,4 9-190,-5-19-5,0 1-187,0 0 0,1-1 0,0 1 0,0-1 0,6 8 0,9-3-3002,-16-9 2545,0 0 0,-1-1 0,1 0 0,0 0 0,0 0 0,0 0 0,4-1 0,8-1-1040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7:29.1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92 644,'-3'15'1395,"0"-1"0,2 1 1,-1 27-1,2-24 403,-5 33 1,8-29 1372,-2-25-2833,8-18 358,10-41 0,-13 40-587,1 1 1,14-34-1,-16 46-88,0-1-5,0 1-1,13-19 1,-16 25-12,1 1 1,0-1-1,-1 1 1,1-1-1,0 1 0,0 0 1,0 0-1,1 0 1,-1 0-1,1 0 0,-1 1 1,5-2-1,-6 3 10,0 0 0,0 0 0,0 0 0,0 1-1,1-1 1,-1 0 0,0 1 0,0-1 0,0 1 0,0 0 0,0 0-1,0 0 1,0 0 0,0 0 0,-1 0 0,1 0 0,0 0 0,2 3-1,2 1 15,-1 0 0,1 0-1,8 12 1,-10-9-25,0-1 0,0 1 0,-1-1 0,0 1 0,0 0 0,-1 0 0,0 1 0,-1-1 0,2 12 0,1 8-48,-1-16-219,-2-11 175,-1 0-1,1-1 1,-1 1 0,0 0-1,0 0 1,1 0-1,-1 0 1,0 0-1,0 0 1,0 0 0,0 0-1,0 0 1,0 0-1,-1 1 1,3 6-1045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7:30.5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64 0 828,'0'0'1809,"-1"3"-907,-3 8-233,0-1-1,1 1 1,0 0-1,1 0 1,-2 14-1,-1 62 1545,4-68-1766,-16 244 3989,7-170-3255,1 25 818,9-117-1657,1-8-279,2-1 1,-1 0-1,7-13 1,3-12 10,26-88-57,-32 105-71,1 1 1,0 0-1,1 0 1,1 1 0,17-21-1,-24 32 45,0 1 0,1 0-1,-1 0 1,1 0-1,-1 0 1,1 1-1,0-1 1,0 1 0,0 0-1,0-1 1,0 1-1,0 1 1,0-1 0,0 0-1,1 1 1,-1-1-1,0 1 1,0 0 0,0 0-1,1 1 1,-1-1-1,0 0 1,0 1-1,0 0 1,0 0 0,1 0-1,-1 0 1,3 2-1,10 5 5,-1 0 0,1 1-1,25 20 1,-33-23 3,1 1-27,1 0 1,-1 1-1,0 0 0,-1 1 1,0-1-1,14 21 1,-20-26 22,-1 0-1,1 0 1,0 0 0,-1 1-1,0-1 1,1 1 0,-1-1 0,-1 1-1,1-1 1,0 1 0,-1-1 0,0 1-1,0 0 1,0-1 0,0 1 0,-1-1-1,1 1 1,-1 0 0,0-1 0,0 0-1,0 1 1,0-1 0,-1 1 0,0-1-1,1 0 1,-5 6 0,-1-2-9,1 0-1,-2 0 1,1 0 0,-1-1-1,1 0 1,-2 0 0,1-1-1,-1 0 1,0-1 0,0 1 0,0-2-1,0 1 1,-14 2 0,5-2-636,-1 0 1,0-2 0,-1 0 0,1-1 0,-38-3 0,57 2 619,-24-6-2692,16-2-3093,4 0 4078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7:30.9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0 228 148,'27'40'3377,"-19"-30"-2176,0 1 0,8 18 0,11 13 5656,-28-45-6540,-1-1-230,-7-17 283,1 0 0,0 0 0,2-1 0,-6-34 0,11 50-342,0 0 0,1 0 0,0-1 0,0 1 1,1 0-1,0 0 0,0 0 0,0 0 0,1 0 0,-1 0 1,1 0-1,1 0 0,-1 1 0,1-1 0,0 1 1,1 0-1,-1 0 0,1 0 0,0 0 0,0 0 1,0 1-1,6-5 0,5-1-293,1 1-1,0 0 1,0 1 0,1 0 0,0 1 0,0 1-1,0 1 1,33-5 0,-10 4-2154,-1 6-4384,-27 0 4909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7:31.3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1 149 152,'1'1'194,"-1"-1"-1,1 1 1,0-1-1,0 0 1,0 1-1,-1-1 1,1 0 0,0 1-1,0-1 1,0 0-1,0 0 1,0 0-1,0 0 1,0 0-1,0 0 1,-1 0 0,1 0-1,0 0 1,0 0-1,0 0 1,1-1-1,25-12 2086,16-22 401,-42 35-2584,4-5 206,0 1-1,-1-1 1,1 0 0,-1-1-1,0 1 1,0-1 0,-1 0-1,1 1 1,-1-2 0,-1 1-1,1 0 1,-1 0 0,0-1-1,1-7 1,-3 13-283,0 1 1,0 0 0,0-1-1,0 1 1,0-1-1,0 1 1,0 0-1,0-1 1,0 1-1,0-1 1,-1 1-1,1 0 1,0-1-1,0 1 1,0 0 0,0-1-1,-1 1 1,1 0-1,0-1 1,0 1-1,-1 0 1,1 0-1,0-1 1,-1 1-1,1 0 1,0 0-1,-1-1 1,1 1-1,0 0 1,-1 0 0,1 0-1,0 0 1,-1-1-1,1 1 1,0 0-1,-1 0 1,-18 4 352,-13 16-77,25-12-214,1 0 1,-1 0-1,1 0 0,1 1 1,0 0-1,0 0 0,1 0 1,0 1-1,0 0 0,1-1 1,0 1-1,1 0 0,-1 13 1,2-18-126,1-1 1,0 0-1,0 1 1,0-1-1,1 0 1,0 1-1,-1-1 1,2 0-1,-1 1 1,0-1-1,1 0 1,0 0-1,0 0 1,0 0-1,0-1 1,0 1-1,1 0 1,0-1-1,0 0 1,0 1-1,0-1 1,0-1-1,1 1 1,-1 0-1,1-1 1,0 1-1,0-1 1,0 0-1,0-1 1,0 1-1,0-1 1,8 2-1,3 0-411,-1 0-1,1-2 0,-1 0 1,1 0-1,0-2 0,-1 0 1,20-3-1,-7-1-2032,0-2-1,50-19 1,-54 16 1059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7:31.7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239 22 368,'1'-1'424,"0"-1"0,-1 1-1,1-1 1,-1 0 0,0 1-1,1-1 1,-1 1 0,0-1 0,0 0-1,0-2 1,-3 3-303,1 1 1,-1-1-1,0 1 0,1 0 1,-1 0-1,0 0 0,1 1 1,-1-1-1,1 0 0,-1 1 1,0 0-1,1 0 0,-1 0 1,1 0-1,0 0 0,-1 0 1,1 0-1,0 1 0,-3 1 1,-48 38 809,42-31-595,-6 4 33,1 1 0,0 1 0,-14 18 0,25-26-240,-1-1 0,1 1 0,0 0 1,1 0-1,0 0 0,0 1 0,1-1 1,0 1-1,0 0 0,-1 9 0,4-17-110,0 0-1,0 0 0,0 0 0,0 1 0,-1-1 1,2 0-1,-1 0 0,0 0 0,0 0 0,0 1 0,0-1 1,1 0-1,-1 0 0,1 0 0,-1 0 0,1 0 1,-1 0-1,1 0 0,-1 0 0,1 0 0,0 0 0,0 0 1,-1 0-1,3 1 0,-1-1 3,0 0 1,0-1-1,0 1 1,0 0-1,0-1 1,0 1-1,0-1 0,0 0 1,0 1-1,0-1 1,0 0-1,4-1 0,6-1 39,-1 0-1,1-1 0,19-7 0,-29 9-51,40-17 97,-30 12 10,1 1 0,23-8-1,-34 13-93,1 1 8,1 1-198,0 0 0,1 0 1,-1 1-1,0-1 1,5 5-1,-8-6-365,5 1-551,15-17-6745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7:32.3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83 0 260,'-7'25'1643,"1"1"0,1 0 0,1 0 1,-1 48-1,-4 29 855,-6-10-743,-16 130 561,30-220-2394,1 0 0,0 0 0,1 0 0,-1 1 0,0-1 0,1 0 0,1 6 0,-1-8 0,-1-1-1,0 1 1,1 0 0,-1 0-1,1 0 1,-1-1 0,1 1-1,-1 0 1,1-1 0,-1 1 0,1 0-1,0-1 1,-1 1 0,1-1-1,0 1 1,0-1 0,-1 1-1,1-1 1,0 1 0,0-1 0,0 0-1,-1 1 1,1-1 0,0 0-1,0 0 1,0 0 0,0 0-1,0 0 1,0 0 0,-1 0 0,1 0-1,0 0 1,0 0 0,0 0-1,0 0 1,1-1 0,19-7-682,0-1-1,0 0 1,-1-2 0,38-25 0,70-64-637,-36 22 2338,-89 75-171,-6 2-303,-14 9-150,-26 13-167,30-14-54,1 1-1,0 0 0,0 1 1,1 0-1,0 1 0,0 0 0,-12 16 1,21-24-43,1 0 0,0 1 0,-1-1 1,1 0-1,0 1 0,0-1 0,0 0 1,1 1-1,-1-1 0,0 1 0,1 0 1,0-1-1,0 1 0,0-1 0,0 1 1,0-1-1,0 1 0,1 4 0,1-3 33,-1 0-1,1-1 1,0 1-1,0 0 0,0 0 1,0-1-1,1 0 1,-1 1-1,1-1 0,5 4 1,3 3 91,2-1 1,-1 0-1,1-1 1,0 0-1,18 7 1,1-2-100,0 0-1,49 10 1,-62-19-906,1 0 1,0-2-1,21 1 0,-17-5-4324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7:34.2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274 479 316,'0'-3'371,"-1"0"0,1 1 0,0-1 0,-1 0 0,1 1 0,-1-1 0,0 0 0,0 1 0,0-1 0,0 1 0,0 0 0,-1-1 0,1 1 1,-1 0-1,0 0 0,1 0 0,-1 0 0,-3-3 0,2 3-173,1 1-1,0-1 1,-1 1 0,1-1 0,-1 1 0,1 0 0,-1 0 0,0 0 0,1 0 0,-1 1-1,0-1 1,1 1 0,-1 0 0,0 0 0,0 0 0,0 0 0,-3 0 0,0 2-39,1-1 0,-1 1 0,0 1 1,1-1-1,-1 1 0,1-1 0,0 2 1,0-1-1,0 0 0,-8 9 0,2-2 86,1 1-1,1 0 1,-11 16-1,4-3 351,-24 49-1,35-62-467,0 0-1,2 0 0,-1 0 1,1 0-1,1 1 0,0-1 0,-1 20 1,3-28-104,0 0 0,1 0 0,-1 0 0,0-1 1,1 1-1,0 0 0,0 0 0,0 0 0,0 0 1,0-1-1,0 1 0,1 0 0,-1-1 0,1 1 0,0-1 1,0 0-1,0 0 0,0 1 0,0-1 0,0-1 0,1 1 1,-1 0-1,1 0 0,-1-1 0,1 1 0,0-1 0,-1 0 1,1 0-1,0 0 0,0 0 0,0-1 0,0 1 1,0-1-1,0 1 0,-1-1 0,1 0 0,0 0 0,0-1 1,0 1-1,5-2 0,4-1 37,0-2 0,-1 0 1,0 0-1,0-1 0,0 0 0,-1-1 0,0 0 1,0-1-1,10-11 0,-7 6 4,0-2 0,-1 0 0,-1 0 0,-1-1 0,13-24 0,-5-1 26,-1-1-1,-3-1 0,-1 0 1,9-59-1,-5 17 47,25-159 1217,-72 344-413,3 14-645,9-38-564,-14 112 1,31-177-7,0 1 1,1-1-1,1 0 1,0 0 0,0 0-1,1 0 1,0 0-1,6 14 1,-7-21 104,1-1 0,-1 1 0,1-1 0,0 1 0,0-1 0,0 0 0,0 0-1,1 0 1,-1 0 0,1 0 0,0-1 0,0 1 0,0-1 0,0 1 0,0-1 0,0 0 0,1 0 0,-1-1 0,1 1 0,-1-1 0,1 0 0,0 0 0,-1 0-1,1 0 1,0 0 0,0-1 0,4 0 0,8 0-319,0-2-1,-1 1 1,0-2 0,1 0-1,-1-1 1,0-1-1,17-7 1,3-4-76,56-37-1,-89 52 598,7-5 360,0 1 0,17-8 1,-24 13 236,-3 3-299,-3 19 258,2-12-253,1 1-1,-1-1 0,1 12 1,1-18-261,1-1 0,-1 1 1,1-1-1,-1 1 0,1-1 0,0 1 1,0-1-1,1 0 0,-1 0 0,1 1 1,0-1-1,-1 0 0,5 4 1,-3-4-10,-1 0 0,1 0 0,0 0 1,0-1-1,0 1 0,1-1 0,-1 0 1,1 0-1,-1 0 0,1 0 1,0-1-1,0 1 0,-1-1 0,1 0 1,0 0-1,0-1 0,0 1 0,0-1 1,7 0-1,-2 0 69,-1-1 0,1 0 0,0-1 0,-1 0 0,1 0 0,-1-1 0,0 0 0,0 0 0,0-1 0,0 0 1,-1 0-1,0-1 0,1 0 0,-2 0 0,1-1 0,-1 0 0,1 0 0,-2 0 0,7-10 0,-8 11-84,0 0 0,0-1 0,-1 0 1,0 0-1,0 0 0,-1 0 0,0 0 0,0-1 0,0 1 1,-1-1-1,1 1 0,-2-1 0,1 1 0,-1-1 0,0 0 0,0 1 1,-1-1-1,0 1 0,0-1 0,-1 0 0,1 1 0,-1 0 1,-1 0-1,1-1 0,-6-7 0,5 10-157,0 0 0,0 0 0,0 0 1,0 1-1,-1 0 0,1-1 0,-1 1 0,0 0 0,0 1 0,0-1 0,-1 1 1,1 0-1,0 0 0,-1 0 0,-6-1 0,7 2-355,-1 0 1,1 0-1,-1 1 0,1-1 0,-1 1 0,-9 1 1,11 0-352,-1-1 0,1 1 1,-1 0-1,1 0 1,0 0-1,0 1 0,0-1 1,0 1-1,-5 3 0,1 0-1163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23:57.09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70 70,'-2'-4,"-3"10,-3 11,-2 5,1 0,1 1,1 0,1 1,1-1,1 1,1 0,2 0,0 0,3 29,4-7,22 83,-23-112,0 0,2 0,0-1,1 0,1 0,0-1,22 27,-26-36,0-1,1 0,0-1,-1 1,2-1,-1 0,0 0,1-1,0 0,-1 0,1-1,0 0,1 0,-1 0,0-1,0 0,1-1,-1 1,1-1,-1-1,0 0,1 0,-1 0,9-3,-7 1,1 0,-2-1,1 0,0 0,-1-1,0 0,0 0,0-1,-1 0,0 0,0-1,0 0,-1 0,0 0,0-1,-1 0,0 0,5-13,1-8,-2 0,0-1,-3 0,6-50,-8 29,-6-100,-15 41,3 20,11 60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7:34.7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1 123 700,'0'-1'172,"1"1"-1,-1 0 1,1 0-1,-1 0 1,1 0 0,-1 0-1,1 0 1,-1 0-1,1 0 1,-1 0 0,1 0-1,0 0 1,-1 1 0,1-1-1,-1 0 1,1 0-1,-1 0 1,0 1 0,1-1-1,0 1 1,0 8 679,0 1 1,-1 0-1,0 0 0,0-1 1,-3 16-1,1-14-359,1-1 1,0 1-1,1 0 0,0 0 1,2 14-1,-1-21-325,0 1 0,0-1 1,0 1-1,1-1 0,0 0 0,0 0 1,0 1-1,0-1 0,1-1 0,4 7 1,-6-9-121,1 1 0,0-1 0,0 1 0,-1-1 0,1 0 1,0 0-1,0 0 0,0 0 0,0 0 0,0 0 0,0-1 1,1 1-1,-1 0 0,0-1 0,0 0 0,0 0 0,1 1 1,-1-1-1,0-1 0,0 1 0,0 0 0,1 0 0,-1-1 1,3 0-1,13-6 144,-1 0 0,1-1 0,-1-1 0,0-1 0,-1 0 0,19-16 0,-34 26-185,-1-1 4,1 0 1,0 1 0,-1-1 0,1 1 0,0-1-1,0 1 1,0-1 0,0 1 0,-1 0 0,1-1 0,0 1-1,0 0 1,0 0 0,0-1 0,0 1 0,0 0 0,0 0-1,0 0 1,0 0 0,0 0 0,0 0 0,0 1-1,0-1 1,-1 0 0,1 0 0,0 1 0,1-1 0,0 2 7,0 0 1,0 0 0,0 0-1,0 0 1,-1 0 0,1 0 0,2 5-1,14 15 36,-13-19-12,0 0 0,0 0 1,0-1-1,0 1 0,1-2 1,-1 1-1,0 0 1,1-1-1,0 0 0,7 0 1,-3 0 88,1-1 1,-1 0-1,0-1 1,18-3-1,-25 3-74,0 1 1,0-1-1,0 0 1,0 0-1,0-1 0,0 1 1,0 0-1,0-1 0,0 0 1,-1 0-1,1 0 0,-1 0 1,1 0-1,-1 0 1,0 0-1,0-1 0,0 1 1,0-1-1,1-3 0,-1 2-2,0 0 0,-1-1-1,0 1 1,0-1-1,0 1 1,0-1-1,-1 1 1,0-1-1,0 0 1,0 1-1,-2-9 1,-1-3-126,-1 0-1,-1 0 1,0 1-1,-1 0 1,-1 0 0,-11-17-1,11 20-440,0 0-1,-1 1 0,-14-15 1,15 18-902,0 2 0,-17-13 0,22 17 1288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7:35.1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14 149 884,'-1'10'624,"-4"22"3961,-3 50 0,8-82-4265,0 1-274,0-1 0,0 0 1,0 0-1,0 0 0,0 1 0,0-1 0,0 0 1,0 0-1,0 0 0,0 1 0,0-1 0,0 0 1,0 0-1,0 1 0,0-1 0,0 0 1,0 0-1,0 0 0,1 1 0,-1-1 0,0 0 1,0 0-1,0 0 0,0 0 0,0 1 0,0-1 1,1 0-1,-1 0 0,0 0 0,0 0 0,0 0 1,1 1-1,-1-1 0,0 0 0,0 0 1,0 0-1,0 0 0,1 0 0,-1 0 0,0 0 1,0 0-1,1 0 0,-1 0 0,0 0 0,0 0 1,0 0-1,1 0 0,-1 0 0,0 0 1,0 0-1,1 0 0,-1 0 0,0 0 0,0 0 1,0 0-1,1 0 0,-1 0 0,0-1 0,0 1 1,0 0-1,0 0 0,1 0 0,15-11 244,1 1 1,-2-2-1,0 0 0,0-1 0,18-21 0,54-59 55,-30 35-175,-54 54-103,1 0 0,1 0-1,-1 1 1,0 0 0,1 0 0,-1 0 0,1 0 0,0 1 0,0 0-1,8-3 1,-12 5-36,0 0 0,0 1-1,0-1 1,0 0 0,0 0 0,0 1-1,0-1 1,0 1 0,0-1-1,0 1 1,0-1 0,0 1 0,0-1-1,0 1 1,-1 0 0,2 1 0,-1-2 29,2 3 40,0 0 0,0 0 1,0 0-1,-1 0 0,1 0 0,-1 0 0,0 1 1,1-1-1,-2 1 0,3 4 0,13 42 576,-14-37-489,3 8-12,-2-6-344,0 0 0,1 0 0,0-1 0,2 0 0,-1 0 0,12 17 0,-16-29-92,-1 0 0,1 0 0,0-1 0,-1 1-1,1-1 1,0 1 0,0-1 0,0 0 0,0 0 0,0 0 0,0 0 0,1 0 0,-1 0 0,0 0 0,0-1 0,1 1 0,-1-1 0,0 0 0,5 0 0,-3 0-965,1 0 0,-1-1 0,0 0 0,1 0 0,6-2 0,3-4-881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7:37.6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589 44 368,'0'-1'303,"0"-1"0,0 1 0,0-1 0,-1 1 0,1-1 0,0 0 0,-1 1 0,1-1 0,-1 1 0,0 0 0,1-1 0,-1 1 0,0-1 0,0 1 0,0 0 0,0 0 0,0 0 0,0-1 0,0 1 0,-1-1 0,-1 1-59,0-1 0,1 0 0,-1 1 0,0 0 0,0 0 0,0 0 0,0 0 0,0 0 0,-5 0-1,-7 0 66,1 0-1,0 1 0,-22 4 0,29-4 51,-69 8 721,21-4-439,0 2-1,1 3 0,-57 16 0,99-21-530,-41 15 294,50-17-380,1-1-1,-1 0 0,0 1 1,1 0-1,-1-1 1,1 1-1,0 0 1,-1 0-1,1 1 1,0-1-1,0 0 0,0 1 1,1-1-1,-4 6 1,5-5-19,-1 0 1,1-1 0,0 1-1,0 0 1,0 0-1,0 0 1,0-1 0,1 1-1,-1 0 1,1-1 0,0 1-1,0 0 1,0-1-1,0 1 1,0-1 0,0 1-1,1-1 1,-1 1-1,1-1 1,0 0 0,0 0-1,2 2 1,6 7-44,1-1-1,20 16 1,29 17-61,-34-26 75,-1 2-1,0 0 1,-2 1 0,0 2-1,24 30 1,-45-50 35,0 1 1,0 0-1,-1-1 1,1 1-1,-1 0 0,0 0 1,0 0-1,0 0 0,0 0 1,-1 0-1,1 0 1,0 4-1,-1-5 2,0-1 0,-1 1 0,1-1 0,0 1 1,-1-1-1,1 0 0,0 1 0,-1-1 0,0 0 0,1 1 0,-1-1 0,0 0 0,1 0 1,-1 1-1,0-1 0,0 0 0,0 0 0,0 0 0,0 0 0,0 0 0,-1 0 0,1-1 1,0 1-1,0 0 0,-1-1 0,1 1 0,0-1 0,-1 1 0,-1 0 0,-13 2 43,-1-1-1,1 0 0,-1-1 0,1-1 0,-1 0 1,-31-6-1,24 4-190,20 1-134,0 1 1,0-1-1,1 0 1,-1 0-1,0 0 1,0 0-1,1-1 1,-1 1-1,1-1 1,0 0-1,-1 0 1,-4-4-1,7 5-114,1 0-1,0 0 1,0 0-1,0 0 0,-1 0 1,1 0-1,0-1 1,0 1-1,0 0 0,1 0 1,-1 0-1,0 0 0,0 0 1,1 0-1,-1 0 1,0 0-1,1 0 0,0-1 1,4-6-1433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7:38.0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36 133 40,'-8'27'2063,"4"-17"-1435,1 0 1,0 1-1,1 0 1,0 0-1,-1 14 1,3-22-551,1 0 0,-1-1 0,0 1 1,1-1-1,-1 1 0,1 0 0,0-1 0,0 1 0,0-1 1,0 0-1,0 1 0,0-1 0,1 0 0,-1 0 0,1 0 1,-1 0-1,1 0 0,0 0 0,0 0 0,0 0 1,0-1-1,0 1 0,1-1 0,-1 0 0,0 1 0,1-1 1,2 1-1,2 0 123,0 0 1,0 0-1,0-1 1,0 1-1,0-2 1,0 1-1,0-1 0,0 0 1,0 0-1,0-1 1,0 0-1,0 0 1,10-4-1,-13 4-59,-1 0-1,0-1 1,1 1-1,-1-1 1,0 1-1,0-1 1,0 0-1,0 0 1,0-1-1,-1 1 1,1 0-1,-1-1 0,1 0 1,-1 1-1,0-1 1,0 0-1,0 0 1,0 0-1,-1 0 1,1-1-1,-1 1 1,0 0-1,0-1 1,0 1-1,0-1 1,-1 1-1,1-8 1,-1 4 17,-1-1 0,0 0 0,-1 1 0,1-1-1,-1 1 1,-1-1 0,0 1 0,0 0 0,0 0 0,-1 0 0,0 0 0,0 1 0,0 0 0,-1 0 0,-7-8 0,-2 0-190,-2 0-1,1 1 1,-2 1-1,-26-17 1,38 27-338,1-1 1,0 1-1,-1 0 0,1 0 1,-1 0-1,0 1 1,-7-2-1,-5 5-8008,13-2 6256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7:40.6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67 0 116,'-14'197'6290,"3"-67"-3892,7-55-1175,-28 324 3952,26-303-5991,11-91-506,12-19-8446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7:41.1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44 252 984,'0'0'1104,"3"-2"-26,8-6 293,-1-1 0,1 0 0,11-14 0,-15 15-958,0-1 0,-1 0 0,0-1 0,0 1-1,-1-1 1,0 0 0,-1 0 0,4-14 0,-6 17-204,-1 0 1,0 0 0,0-1-1,0 1 1,-1 0 0,-1-13-1,1 18-179,0 1 0,0-1 0,0 0 0,-1 1 0,1-1 0,0 0 0,-1 1 0,1-1 0,-1 1 0,0-1 0,1 1 0,-1-1 0,0 1 0,0 0 0,0-1-1,0 1 1,0 0 0,0 0 0,0 0 0,-1 0 0,1 0 0,0 0 0,-1 0 0,1 0 0,-1 0 0,1 0 0,-1 1 0,1-1 0,-1 1 0,1-1 0,-1 1-1,1 0 1,-4-1 0,0 2 10,0-1 0,0 1 0,1 0 0,-1 0 0,1 1 0,-1-1-1,1 1 1,-1 0 0,1 0 0,0 1 0,0-1 0,0 1 0,0 0-1,0 0 1,1 0 0,-1 1 0,1-1 0,0 1 0,0 0 0,0 0-1,-2 5 1,0-1 30,1-1 0,0 1-1,0 1 1,1-1-1,0 0 1,0 1 0,1 0-1,0-1 1,1 1 0,-1 12-1,2-13-36,1 1 1,0-1-1,0 1 0,1-1 0,0 1 0,1-1 1,0 0-1,0 0 0,1 0 0,0-1 0,0 1 1,0-1-1,1 0 0,0 0 0,1 0 0,9 8 1,-10-11-170,0 1 0,0-1 0,1 0 1,-1 0-1,1-1 0,0 1 0,0-1 1,0-1-1,1 1 0,-1-1 0,1 0 1,0 0-1,-1-1 0,1 0 0,0 0 0,0-1 1,-1 0-1,1 0 0,0-1 0,0 1 1,6-3-1,41-13-2590,-3-5-3522,-31 11 4418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7:41.6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333 15 844,'0'-1'138,"0"1"1,0-1-1,-1 0 1,1 1-1,0-1 1,0 1-1,0-1 0,0 1 1,0-1-1,-1 1 1,1-1-1,0 1 0,0-1 1,-1 1-1,1-1 1,0 1-1,-1-1 1,1 1-1,0 0 0,-1-1 1,1 1-1,-1 0 1,1-1-1,-1 1 1,1 0-1,-1-1 0,0 1 1,-18-1 1624,14 1-1546,0 1 0,0 1 0,0-1 0,0 1 0,0-1-1,-4 4 1,-11 8 403,1 0 0,0 2-1,1 0 1,1 1-1,-28 33 1,18-14 199,1 1 0,-24 48 0,47-79-728,-1 1 1,1 0-1,1-1 0,-1 1 0,1 0 1,0 0-1,1 0 0,-1 1 1,1-1-1,0 0 0,1 1 0,-1 8 1,2-14-79,-1 0 0,0 0 0,1 0 1,-1 0-1,1 0 0,-1 0 0,1 0 0,0 0 1,-1 0-1,1 0 0,0 0 0,0 0 0,0 0 1,-1 0-1,1-1 0,0 1 0,0 0 0,0-1 1,0 1-1,0-1 0,0 1 0,0-1 0,1 1 1,-1-1-1,0 0 0,0 0 0,0 1 0,0-1 1,0 0-1,1 0 0,-1 0 0,0 0 0,0 0 1,2-1-1,1 1-6,0-1 0,1 0 0,-1 1 0,0-2 1,1 1-1,-1 0 0,0-1 0,4-2 0,15-11 82,25-22-1,-22 16 206,-14 12-42,19-14 767,-30 23-487,2 1-356,-1 1-114,0 0 0,0 0 1,1 0-1,-2 0 0,1 0 0,0 0 0,0 0 1,-1 1-1,1-1 0,-1 1 0,2 3 1,7 11 137,-9-15-365,0 0-1,1 0 1,0-1 0,-1 1 0,1 0-1,0-1 1,0 1 0,0-1 0,0 1-1,0-1 1,0 0 0,0 0 0,0 0-1,1 0 1,-1 0 0,0-1 0,1 1-1,-1-1 1,0 1 0,1-1 0,3 0-1,-1 0-692,-1 0-1,0-1 1,1 0-1,-1 0 1,0 0-1,1-1 1,-1 1-1,0-1 1,0 0-1,0 0 1,4-3-1,3-3-1061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7:42.3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48 512,'-2'5'472,"1"0"-1,0 0 1,0 1 0,1-1 0,-1 0-1,1 1 1,0-1 0,1 0-1,-1 1 1,1-1 0,0 0 0,1 0-1,1 6 1,5 10 1285,19 35-1,-20-41-1133,1-1 240,0 0 0,0-1 0,13 15-1,-20-27-798,-1 0 1,1 0-1,0-1 0,-1 1 0,1 0 0,0-1 0,0 1 0,0-1 0,-1 1 0,1-1 0,0 1 1,0-1-1,0 0 0,0 1 0,0-1 0,0 0 0,0 0 0,0 0 0,0 0 0,0 1 0,0-1 1,0-1-1,0 1 0,0 0 0,0 0 0,0 0 0,0 0 0,0-1 0,0 1 0,-1 0 0,1-1 1,0 1-1,0-1 0,0 1 0,0-1 0,-1 1 0,1-1 0,0 0 0,0 1 0,-1-1 0,1 0 1,0 0-1,0-1 0,4-4 133,-1 0-1,0 0 1,0-1 0,3-8 0,-6 14-176,35-82 737,-21 46-1373,1 2 0,30-49 0,-45 83 522,-1 1 1,1-1-1,0 1 1,-1-1-1,1 1 1,0 0 0,-1-1-1,1 1 1,0 0-1,0-1 1,-1 1 0,1 0-1,0 0 1,0 0-1,-1 0 1,1 0-1,0 0 1,0 0 0,0 0-1,-1 0 1,1 0-1,0 0 1,0 0-1,0 1 1,-1-1 0,1 0-1,0 1 1,-1-1-1,1 0 1,0 1-1,-1-1 1,2 1 0,27 19-1840,-26-17 1695,12 8-353,0-1 0,0 0 0,1-1 0,33 13 0,-40-18 489,1-1 0,0 0-1,0-1 1,0 0-1,0 0 1,0-1 0,0 0-1,0-1 1,0-1-1,15-1 1,-22 1 151,0 1 0,0-1 1,0 0-1,0 0 0,-1 0 0,1-1 0,0 1 0,0-1 1,-1 0-1,1 1 0,-1-1 0,0 0 0,0 0 0,1-1 1,2-3-1,-1-1 275,0 0 0,0-1-1,-1 1 1,4-11 0,-5 12-78,-1 6-218,-1-1 0,0 1 0,0 0-1,0-1 1,0 1 0,0 0 0,0-1-1,1 1 1,-1 0 0,0-1 0,0 1-1,0-1 1,0 1 0,0 0 0,0-1-1,0 1 1,-1 0 0,1-1 0,0 1-1,0 0 1,0-1 0,0 1 0,0 0-1,0-1 1,-1 1 0,1 0 0,0-1-1,0 1 1,-1 0 0,1-1 0,0 1 0,0 0-1,-1 0 1,1 0 0,0-1 0,-1 1-1,1 0 1,0 0 0,-1 0 0,1 0-1,0-1 1,-1 1 0,1 0 0,0 0-1,-1 0 1,1 0 0,0 0 0,-1 0-1,1 0 1,0 0 0,-1 0 0,1 0-1,-1 0 1,1 0 0,0 0 0,-1 1-1,1-1 1,0 0 0,-1 0 0,1 0-1,0 0 1,-1 1 0,-19 6 617,16-4-532,0 0 46,0 1-1,1-1 1,-1 1 0,1 0 0,0 0 0,0 0 0,1 0 0,-1 1-1,1-1 1,-3 9 0,3-10-77,-1 4 106,1 0 1,-1 0-1,1 1 0,0 0 0,1-1 0,0 1 0,0 0 0,1 0 0,0-1 0,0 1 0,0 0 0,3 12 0,-2-16-142,0 0 0,0 0 0,1 0 0,-1-1-1,1 1 1,0 0 0,0 0 0,0-1 0,0 1 0,1-1 0,-1 0-1,1 0 1,0 0 0,0 0 0,0 0 0,0 0 0,0-1-1,1 0 1,-1 1 0,1-1 0,0-1 0,-1 1 0,1 0 0,8 1-1,0 0-311,1-2 0,-1 1 0,1-1-1,-1-1 1,1 0 0,0-1-1,-1 0 1,1-1 0,-1-1 0,24-7-1,-22 5-1406,0-1-1,-1-1 0,1 0 1,-1-1-1,15-12 1,-11 5-453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7:42.6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86 0 1216,'-17'31'4227,"-25"63"1,18-35-2022,22-52-2062,2-7-458,0 1-1,0-1 0,0 1 0,0-1 1,0 0-1,0 1 0,0-1 0,0 1 1,0-1-1,0 1 0,0-1 1,0 1-1,0-1 0,1 0 0,-1 1 1,0-1-1,0 1 0,1-1 0,-1 0 1,2 2-945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7:43.0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 16 692,'-6'-8'1084,"3"3"784,-2 3 253,-4 14-1673,7-4-212,2 2-220,2 0-168,1 2-244,0-2-1617,3 3 685,2-1 452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23:57.81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0 225,'0'130,"1"-126,0-5,3-9,3-17,12-42,33-78,-47 134,-2 6,0 0,0 0,0 0,1 1,0 0,0 0,1 0,0 0,0 0,9-7,-12 11,1 1,-1-1,1 0,0 1,0 0,0 0,0 0,0 0,0 0,0 1,0-1,0 1,0 0,0-1,0 2,0-1,0 0,0 1,1-1,-1 1,0 0,-1 0,1 0,0 0,0 1,0-1,2 3,-1-2,0 1,0 0,-1 0,1 0,-1 0,0 1,0-1,0 1,-1 0,1 0,-1 0,0 0,0 0,0 1,2 8,-1 4,0 0,-1 0,0 18,3 23,2-23,-1-4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7:43.4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34 299 72,'0'1'207,"-5"9"878,1 0 0,0 0 0,0 0 0,2 0 0,-4 15 0,-3-8 6151,30-64-6576,2 1 1,1 1-1,3 2 0,45-58 1,-53 78-582,-7 7-4,25-23 0,-33 36-71,0-1 1,0 1-1,0 0 1,1 0-1,0 0 1,-1 1-1,1-1 1,0 1-1,0 1 0,10-3 1,-12 3 4,-1 1 0,1 0 0,-1 1-1,1-1 1,-1 0 0,0 1 0,1 0 0,-1-1 0,1 1 0,-1 0-1,0 0 1,0 0 0,0 1 0,1-1 0,-1 0 0,3 4 0,28 27 274,-29-28-240,3 5 88,1 0 0,-2 1 0,1-1 1,-1 2-1,-1-1 0,0 0 0,0 1 1,-1 0-1,5 19 0,-4-6 105,-2 1 0,0-1 0,-1 38 0,3-21-2375,-5-40 2002,0-1 1,1 0-1,-1 0 1,0 1-1,0-1 1,0 0-1,0 0 1,0 1-1,0-1 1,0 0-1,1 0 1,-1 0-1,0 1 1,0-1-1,0 0 0,0 0 1,1 0-1,-1 0 1,0 1-1,0-1 1,0 0-1,1 0 1,-1 0-1,0 0 1,0 0-1,1 0 1,-1 0-1,0 0 1,0 0-1,1 0 0,-1 0 1,0 0-1,0 0 1,1 0-1,-1 0 1,0 0-1,0 0 1,1 0-1,-1 0 1,0 0-1,0 0 1,1 0-1,-1 0 1,0 0-1,0 0 0,0-1 1,1 1-1,-1 0 1,0 0-1,0 0 1,0 0-1,1-1 1,-1 1-1,0 0 1,0-1-1,9-4-4151,-7 3 4598,7-4-2669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7:43.7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267 0 84,'-54'191'7728,"25"-77"-4946,-79 254 3570,77-270-6194,31-96-354,-1-1 0,1 0 1,0 0-1,-1 0 0,1 1 0,-1-1 1,0 0-1,1 0 0,-1 0 1,0 0-1,0 0 0,0 0 1,0 0-1,0 0 0,0-1 1,0 1-1,0 0 0,0-1 1,0 1-1,0 0 0,-1 0 1,1-2-204,0 0 0,0 1 0,0-1 0,0 0 0,0 0 0,0 0 0,0 0 1,0 0-1,1 0 0,-1 0 0,0-1 0,-6-11-2437,-1-2 976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7:44.4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0 468 384,'14'-1'6135,"43"3"-4766,-36-1-462,37-1-525,0-3-1,-1-2 1,0-3 0,0-3 0,-1-2-1,0-2 1,-1-3 0,-1-2 0,59-31-1,-88 38-415,-1-1 0,-1-1 0,0-1 0,-2-2 0,26-24 0,-12 5-113,58-80-1,-50 63-36,-51 71 552,-7 29 1,-1 1-21,-271 596 3612,212-490-1206,75-152-2381,2-4-265,58-110-250,-21 45-368,4 1 1,98-117-1,-140 182 497,0 0 1,1 1 0,-1-1 0,1 1 0,-1-1-1,1 1 1,-1-1 0,1 1 0,0 0 0,0 0-1,-1 0 1,1 0 0,0 0 0,0 0-1,0 1 1,0-1 0,0 1 0,0-1 0,0 1-1,1 0 1,-1 0 0,0-1 0,0 2 0,0-1-1,0 0 1,0 0 0,2 1 0,0 1 38,-1 0 0,0 0 0,0 0 0,0 0 0,-1 0 0,1 1 1,0-1-1,-1 1 0,0 0 0,1 0 0,-1 0 0,0 0 0,-1 0 1,4 7-1,3 10 257,0 1 1,-2 1-1,0 0 0,-2 0 1,3 26-1,-4-21-302,2-1 0,15 50 0,-20-76-83,0 1 0,0-1 0,0 1 0,0-1 0,0 1 0,0-1 0,0 0 0,1 1 0,-1-1 0,0 1 0,0-1 0,0 0 0,1 1 0,-1-1 0,0 0 0,1 1 0,-1-1 0,0 0 0,1 1 0,-1-1 0,0 0 0,1 1 1,-1-1-1,0 0 0,1 0 0,-1 0 0,1 1 0,-1-1 0,1 0 0,-1 0 0,0 0 0,1 0 0,-1 0 0,1 0 0,-1 0 0,1 0 0,-1 0 0,1 0 0,-1 0 0,1 0 0,-1 0 0,0 0 0,1-1 0,-1 1 1,1 0-1,15-16-7652,-11 11 6283,3-3-797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7:44.7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 0 792,'-26'199'10651,"19"-133"-8203,7-37-3482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7:45.2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369 102 72,'1'-1'143,"0"1"-1,1-1 1,-1 1 0,0-1-1,0 1 1,0-1 0,0 0 0,0 1-1,0-1 1,0 0 0,0 0-1,-1 0 1,1 0 0,1-2-1,6-6 1369,-7 8-1002,4-3 165,-5 4-633,0 0 1,1 0-1,-1 0 0,0-1 0,0 1 1,1 0-1,-1 0 0,0 0 1,0 0-1,1-1 0,-1 1 0,0 0 1,0 0-1,1 0 0,-1-1 0,0 1 1,0 0-1,0 0 0,0-1 0,1 1 1,-1 0-1,0 0 0,0-1 1,0 1-1,0 0 0,0-1 0,0 1 1,0 0-1,0 0 0,0-1 0,0 1 1,0-1-1,-28-30 1599,24 28-1483,-1 0 0,1 0 0,0 1 0,-1-1-1,-8-2 1,8 3-17,-2 0 60,1 0 0,-1 1 0,0 0 1,1 0-1,-14 0 0,-20-4 552,39 5-734,1 0-1,-1 0 0,0-1 1,1 1-1,-1 0 0,0 0 0,1 0 1,-1 0-1,0 0 0,1 0 1,-1 0-1,0 0 0,1 0 1,-1 0-1,0 0 0,1 0 1,-1 0-1,0 1 0,1-1 0,-1 0 1,1 0-1,-1 1 0,0-1 1,1 1-1,-1-1 0,1 0 1,-1 1-1,1-1 0,-1 1 1,1-1-1,-1 1 0,1-1 0,0 1 1,-1 0-1,1-1 0,0 1 1,-1-1-1,1 1 0,0 0 1,0-1-1,-1 1 0,1 0 0,0-1 1,0 1-1,0 0 0,0-1 1,0 1-1,0 0 0,0-1 1,1 2-1,-1 3 74,0-1 0,1 0 0,0 0 0,0 0 0,0 0 0,2 6 0,10 14 587,25 37 0,-28-48-282,0 1 0,-1 1 0,-1 0 0,0 0 0,-1 0 0,-1 1 0,7 25 0,-13-39-338,1 1 1,-1-1 0,0 0 0,0 1 0,0-1 0,0 0 0,-1 1 0,1-1 0,0 1 0,-1-1 0,0 0 0,1 0 0,-1 1-1,0-1 1,0 0 0,0 0 0,-1 0 0,1 0 0,-3 3 0,1-2-7,-1 0 1,1 1-1,-1-1 1,0-1-1,0 1 1,0-1-1,0 1 0,-1-1 1,-5 2-1,-4 0-241,0 0-1,0-1 0,-1 0 1,1-1-1,-24 0 0,24-3-623,-1 0-1,0 0 1,-18-5-1,18 2-1170,0 0 0,1-1 1,-17-9-1,1-3-301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7:45.5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 1 616,'-9'4'1452,"1"4"-572,5-3-864,0 0-1024,1 2-100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7:46.0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297 0 260,'0'0'1351,"-2"2"20,-5 9-207,1 0 0,0 0-1,0 1 1,1-1 0,1 1 0,0 0-1,-5 23 1,-3 10 467,-107 263 4127,14-114-6642,98-187-1130,3-21-8722,4 7 10097,0 5 1456,0-18-3054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7:46.4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0 160 936,'1'-1'186,"-1"0"0,1 0 0,-1 0 0,1 0 0,0 0 0,0 0 0,0 0-1,-1 0 1,1 0 0,0 1 0,0-1 0,0 0 0,0 1 0,0-1 0,0 0 0,1 1 0,-1-1 0,0 1 0,0 0-1,0-1 1,0 1 0,1 0 0,0 0 0,36-3 2238,-22 2-1698,413-34 7536,-133-4-6249,-103-4-3756,-140 24-1012,-47 16 663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7:46.7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28 916,'-22'27'4151,"22"-27"-4047,0 1-1,0-1 0,1 1 1,-1 0-1,0-1 1,0 1-1,0-1 0,1 1 1,-1-1-1,0 0 1,0 1-1,1-1 0,-1 1 1,0-1-1,1 1 1,-1-1-1,1 0 0,-1 1 1,1-1-1,-1 0 1,1 0-1,-1 1 0,0-1 1,2 0-1,12 8 988,-7-7-775,1 1 0,-1-1 0,1 0 0,0-1-1,-1 0 1,1 0 0,12-2 0,1-2-92,30-7 0,38-17-1577,-31 9-2683,-42 13 2038,5-1 443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7:47.1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172 0 360,'-13'4'2981,"2"5"-2182,-1 0 1,2 1-1,-1 0 1,1 0-1,1 1 1,0 1-1,-14 24 1,11-15-196,1 0 0,1 2-1,1-1 1,-6 25 0,13-42-473,1 1 1,0 0-1,0-1 0,0 1 1,1 0-1,0-1 1,0 1-1,0 0 0,1 0 1,0-1-1,0 1 1,4 10-1,-4-14-78,0 1 1,0 0-1,1-1 0,0 0 1,-1 1-1,1-1 0,0 0 1,0 0-1,0 0 0,0 0 1,1 0-1,-1 0 0,0-1 1,1 1-1,-1-1 0,1 1 1,0-1-1,-1 0 0,1 0 1,0 0-1,0-1 0,0 1 1,0-1-1,-1 1 0,1-1 1,5 0-1,2-1 36,-1 1 1,0-1-1,0 0 0,0-1 1,0 0-1,0 0 0,0-1 0,0-1 1,-1 1-1,1-1 0,-1 0 1,0-1-1,0 0 0,-1-1 0,0 1 1,0-1-1,0-1 0,6-7 1,-5 4-64,0 0 1,-1 0-1,-1-1 1,0 0-1,-1 0 1,1-1-1,-2 1 1,0-1-1,-1 0 1,0 0 0,0-1-1,1-22 1,-4 27-230,0-1-1,0 1 1,0-1 0,-1 1 0,-2-11 0,1 12-572,0 1 0,-1 0-1,1-1 1,-5-5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23:58.17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1,'6'5,"2"9,0 7,-2 7,-1 3,3 4,1 0,-1 2,-2-7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7:47.4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28 355 532,'0'1'310,"0"0"1,0 0-1,-1 0 0,1 1 1,0-1-1,0 0 0,-1 0 0,1 0 1,0 0-1,-1 0 0,0 0 1,1 0-1,-1 1 0,1-1 1,-1-1-1,0 1 0,0 0 0,0 0 1,1 0-1,-1 0 0,-3 1 2011,2-5-1413,0-2-671,0 1 0,1-1 1,-1 1-1,1-1 0,0 0 0,0 1 0,0-1 0,1 0 1,0 0-1,0 1 0,0-1 0,1 0 0,1-7 1,0 3-20,1 0 1,0 0-1,1 0 1,-1 1-1,2-1 1,7-11-1,4-1 45,1 0 0,0 1-1,2 1 1,24-19 0,-28 24-288,1 2 0,0 0-1,1 1 1,1 1 0,0 0 0,0 2 0,0 0 0,30-8 0,-38 13-654,1 1-1,-1 0 1,18 0 0,14 7-7059,-26-1 5670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7:47.8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62 98 1120,'-13'28'2475,"1"1"1,2 1-1,0 0 0,-5 37 1,14-67-2421,1 0 1,0 1 0,0-1 0,0 0 0,0 0 0,0 1 0,0-1-1,0 0 1,0 0 0,0 0 0,0 1 0,0-1 0,0 0 0,0 0-1,0 1 1,0-1 0,0 0 0,0 0 0,0 1 0,0-1 0,0 0-1,0 0 1,0 1 0,1-1 0,-1 0 0,0 0 0,0 0 0,0 1-1,0-1 1,1 0 0,-1 0 0,0 0 0,0 0 0,0 1 0,1-1-1,8-2 809,7-8-578,52-46 537,-39 31-666,42-28 0,-41 32-81,-25 16-58,2 0-1,-1 1 1,0 0-1,1 0 1,0 0-1,0 1 1,0 0-1,14-3 1,-19 5-2,-1 1 0,0 0-1,1 0 1,-1-1 0,0 1 0,1 0 0,-1 0 0,1 1 0,-1-1 0,0 0 0,1 0 0,-1 1 0,0-1 0,0 1 0,1-1 0,-1 1 0,0-1-1,0 1 1,0 0 0,1 0 0,0 1 0,0 0 13,-1-1-1,0 1 0,0 0 1,0 0-1,0 0 0,0 0 1,0 0-1,0 0 0,-1 1 1,1-1-1,-1 0 1,1 3-1,0 8 121,-1 1-1,-1-1 1,-3 24-1,2-20-55,1-14-89,1-1 0,0 1-1,0-1 1,0 1 0,0-1-1,0 0 1,0 1 0,0-1-1,1 1 1,0-1 0,-1 0-1,1 1 1,1 2 0,-1-4-23,0 0 0,0-1 0,1 1 1,-1 0-1,0 0 0,0 0 0,1-1 1,-1 1-1,0-1 0,1 1 0,-1-1 1,1 1-1,-1-1 0,1 0 0,-1 0 1,0 0-1,1 0 0,-1 0 1,1 0-1,-1 0 0,1 0 0,-1-1 1,1 1-1,1-1 0,12-2-168,-1-1 1,1 0-1,-1-1 0,0-1 1,21-11-1,64-45-728,-46 28 437,9-8-14,-41 26 317,2 1 0,0 1-1,42-19 1,-63 33 223,0-1 0,0 0 1,0 1-1,0-1 0,0 1 0,0 0 0,1-1 0,-1 1 0,0 0 0,0 1 0,0-1 0,0 0 0,0 1 0,1-1 0,-1 1 0,0-1 0,0 1 0,0 0 0,0 0 0,0 0 0,-1 0 0,1 0 1,0 1-1,0-1 0,-1 0 0,1 1 0,-1-1 0,1 1 0,-1 0 0,0-1 0,1 1 0,-1 0 0,0 0 0,1 3 0,4 7 366,-1 0 1,-1 1-1,0-1 0,3 20 1,-5-22-207,2 11 149,2-1 0,0 1 0,1-1 0,1 0 0,16 28 0,-23-45-457,1-1 0,0 0-1,-1 1 1,1-1 0,0 0-1,0 0 1,0 0 0,1 0-1,-1 0 1,0-1 0,1 1-1,-1-1 1,1 1 0,-1-1-1,1 0 1,0 0 0,-1 0-1,1 0 1,4 0-1,22-4-3729,1-9-4156,-14 2 5262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7:49.8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58 0 424,'-11'3'1416,"3"2"-128,0-3 1016,-9 6-1323,11-8 411,-2 2-1144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7:52.6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281 61 224,'-3'-16'2467,"3"14"-2260,0 1 0,-1-1 1,1 0-1,0 1 0,0-1 0,0 1 0,0-1 0,0 0 0,0 1 1,1-4-1,-1 4 205,2-20 2229,-1 20-1951,13 30 118,-1 25-287,-2 1 1,-3 1 0,2 56-1,-9 170-92,-3-137-52,-5 181 97,-1 1-181,-7 423 159,-30-245-321,22-321-64,-56 213 0,48-261 42,-13 151 0,31-184 55,-5 46 15,-9 119 17,7-87-9,15-96-1963,16-96-6530,-8 0 6595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44.6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16 116,'-7'-8'6045,"-1"1"-1828,5 13-1717,3-4-2433,0 0 1,0 0-1,1-1 0,-1 1 1,0 0-1,1 0 0,0 0 1,-1 0-1,1 0 0,0 0 1,2 1-1,30 46 256,-17-25-172,1-1 1,29 31 0,2 1 190,-31-35-174,26 25 1,29 29 158,-56-56-246,6 6-19,25 26 19,-30-35-1947,-16-14 1303,7 6-1565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45.2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280 15 688,'-5'-15'5570,"4"19"-5147,-4 29 763,-1 0 0,-1-1 1,-3 0-1,-20 49 0,-25 40-101,-56 135 2,71-180-680,37-68-408,1-6-231,1 1-1,1-1 1,-1 1-1,0 0 0,0 0 1,1-1-1,-1 6 1,1-6-578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45.8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29 400,'0'0'5176,"4"0"-4634,21-1 282,1-1-1,-1-2 1,0 0 0,30-9-1,-48 11-1128,5 0-520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46.1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16 56,'-1'0'311,"1"1"1,-1 0-1,1-1 1,0 1-1,-1-1 0,1 1 1,0 0-1,-1-1 1,1 1-1,0 0 0,0 0 1,0-1-1,0 1 1,0 0-1,0-1 0,0 1 1,0 0-1,0 1 1,2-2-147,0 1 1,-1 0 0,1 0 0,0-1-1,0 1 1,0-1 0,0 1 0,0-1 0,0 0-1,0 0 1,0 0 0,4-1 0,31-5 1445,-8 1-612,7-1 164,-22 3-571,-1 0-1,21 0 1,-1-2-68,-32 5-965,14-2 56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47.0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45 176,'-20'-12'14253,"59"9"-12971,56-9-1,-8 0 323,-55 7-1651,-30 4-292,16 1-1383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47.4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0 130 380,'0'0'2334,"7"-6"2527,3 3-3619,-1 1 0,19-4-1,9-2 37,2-3-362,-23 7-944,1 0 1,0-2 0,-1 0 0,0 0 0,29-19 0,-36 20-405,8-8-1908,-4-4-3327,-12 10 3911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23:58.51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1,'9'21,"-2"0,0 0,5 33,0-3,20 58,-16-61,-2 1,-3 0,6 52,-14-71,11 43,-6-43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48.2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208 0 604,'-9'9'1207,"0"0"-1,0 1 1,1 0-1,0 1 1,1 0-1,-10 19 1,4-1 845,-15 49 0,17-50-1061,8-21-724,0 1 0,0 0 0,1 0 0,0 0 0,1 0-1,-2 8 1,1-8-8,-1 4 189,3-12-439,0 1 0,0-1 0,0 0 0,0 0-1,0 1 1,0-1 0,0 0 0,0 0 0,0 1 0,0-1 0,0 0 0,1 0 0,-1 1 0,0-1 0,0 0 0,0 0 0,0 1 0,1-1 0,-1 0 0,0 0-1,0 0 1,1 0 0,-1 1 0,0-1 0,0 0 0,0 0 0,1 0 0,-1 0 0,0 0 0,1 0 0,-1 0 0,0 0 0,0 0 0,1 0 0,-1 0 0,0 0 0,0 0-1,1 0 1,-1 0 0,1 0 0,11-1 48,0 0 0,0-1-1,23-7 1,-23 5-30,0 1 1,1 0-1,24-1 0,-4 3-20,-22 0-3,0 0 1,0 1 0,0 1 0,0 0-1,1 0 1,-1 1 0,-1 0 0,1 1 0,14 5-1,-17-4-3,1 0 5,-1 0 0,1 0 0,-1 1 0,0 0 0,0 0 0,0 1 0,-1 0 0,0 0 0,0 1 1,-1 0-1,11 15 0,-13-15 7,0 0 1,-1 0-1,0 0 1,0 0-1,-1 1 1,0-1 0,-1 1-1,1 0 1,-1-1-1,-1 1 1,1 0-1,-1 0 1,-1 0 0,0-1-1,0 1 1,0 0-1,-1-1 1,0 1 0,0-1-1,-1 1 1,0-1-1,-1 0 1,1 0-1,-1-1 1,0 1 0,-1-1-1,0 1 1,0-2-1,0 1 1,-1 0-1,1-1 1,-2 0 0,1 0-1,0-1 1,-1 0-1,0 0 1,0-1-1,-14 6 1,-4-2 61,0-1 0,0-1 0,-1-1 0,0-1 0,0-1 0,0-2 0,0-1 0,0 0 0,-39-9 0,54 8-602,-36-8 64,27-1-2989,6-5-5187,12 10 6575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49.0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83 100,'-4'-4'10139,"232"-35"-6364,-68 12-3721,-155 27-740,7-2-415,-4-1-3753,-4-5 567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49.4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47 1 980,'0'0'946,"-3"1"-15,0 1-640,1-1-1,0 1 1,-1 0-1,1 0 1,0 0 0,0 1-1,0-1 1,1 0 0,-1 1-1,0-1 1,1 1 0,0-1-1,-1 1 1,1 0-1,0 0 1,1-1 0,-1 1-1,0 6 1,-3 10 1142,0 35 0,3-34-787,-2 39 1279,4 81 0,1-108-2082,3 30 1137,-4-41-4610,-1 0-3927,0-15 5624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49.8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48 676,'-14'0'3422,"4"1"3642,25 1-6624,-1 0 0,0-1-1,1-1 1,-1 0 0,1-1-1,-1-1 1,16-3 0,37-3 705,88-7 2481,-88 8-4575,0 1-7717,-67-4 2990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52.2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1168 52,'2'-1'921,"1"1"0,-1 0-1,1 0 1,0 0 0,-1 0 0,1 0-1,-1 0 1,5 2 0,21 10 2878,-13-3-3068,23 21-1,-13-10 548,36 27 49,80 53 214,-127-92-1328,-1 1 0,14 13 0,-27-22-207,1 0 0,-1 0 0,0 0 0,0 0 0,0 1 0,1-1 0,-1 0 0,0 0 0,0 0 0,0 0-1,1 0 1,-1 0 0,0 0 0,0 0 0,0 0 0,1 0 0,-1 0 0,0 0 0,0 0 0,1 0 0,-1 0 0,0 0 0,0 0 0,0 0 0,1 0 0,-1 0 0,0 0 0,0 0 0,0-1 0,0 1 0,1 0 0,-1 0 0,0 0 0,0 0 0,0 0 0,0-1 0,1 1 0,-1 0 0,0 0 0,0 0 0,0 0 0,0-1 0,0 1 0,0 0 0,0 0 0,0 0 0,1-1 0,-1 1 0,0-13 78,-32-52 10,18 35-104,2 0 0,1 0 0,-9-39 0,16 56 6,-34-138-50,-13-47 67,2-6-67,21 76 48,-2-4 298,25 112-136,-10-31 0,15 49-140,-9-35 4716,208 21-2924,-115 6-1422,1230-82 1898,-1093 80-2043,857-35 738,-339 12-8,-694 33-800,-19 1-487,-1-1 0,28-5-1,-47 2-913,-23-5-4822,10 8 3373,1 0 0,-1 1 0,0-1 0,-9 1 0,-1-1-652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53.6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51 208,'-11'-4'17689,"37"7"-16855,1-2 0,-1 0 0,45-6 0,-38 3-332,106-10 1607,-116 10-1636,-9 1-2558,0 0 0,19-4 0,-25 0 177,3-5-5501,-7 6 4935,2 0 223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54.0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82 208,'6'-8'2920,"-1"5"667,7 0-2644,1 0 1,0 1-1,0 0 1,0 1-1,0 0 1,13 2 0,40-4 757,192-44 498,-254 46-2365,-3 1 61,0 0 1,0 0-1,0 0 1,0-1-1,0 1 1,0 0-1,0-1 1,0 1-1,0-1 1,0 1-1,0-1 1,0 1-1,0-1 1,0 0-1,0 1 1,1-2-1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55.3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62 0 136,'0'0'2730,"3"2"-2189,-1 1-277,0-1 0,0 1 0,-1 0 0,1-1 0,-1 1 0,1 0 0,-1 0 0,0 0 0,0 0 0,0 0 0,0 1 0,-1-1 0,1 0 0,-1 0 0,0 0 0,0 1 0,0-1 0,-1 4 0,-1 13 1489,-9 36 0,4-21-849,-4 19 272,11-52-1102,-1 6 106,1-7-164,0-1 1,0 0-1,0 0 0,0 1 1,0-1-1,0 0 0,0 0 1,0 1-1,0-1 0,0 0 1,0 0-1,0 1 0,0-1 1,0 0-1,0 0 0,0 1 1,0-1-1,0 0 0,1 0 1,-1 0-1,0 1 0,0-1 1,0 0-1,0 0 0,0 0 1,1 1-1,-1-1 0,0 0 0,0 0 1,0 0-1,1 0 0,-1 0 1,0 1-1,0-1 0,0 0 1,1 0-1,-1 0 0,0 0 1,0 0-1,1 0 0,-1 0 1,55-15 333,-29 7-186,53-8 0,-68 14-152,0 2 0,0-1 0,0 2 1,0-1-1,0 2 0,0-1 0,15 5 0,-20-4-6,0 0 0,0 1 0,-1-1 0,1 1 0,-1 0 0,0 0-1,0 1 1,0-1 0,0 1 0,-1 1 0,1-1 0,-1 0-1,0 1 1,5 7 0,-5-4 45,1-1 0,-1 1 0,0 0 0,-1 0 0,0 0 0,-1 1 0,1-1-1,-1 1 1,-1 0 0,0-1 0,0 1 0,-1 0 0,0 0 0,0-1 0,-1 1 0,0 0 0,-1 0 0,1-1-1,-2 1 1,1-1 0,-1 0 0,-1 0 0,0 0 0,0 0 0,0 0 0,-1-1 0,0 0 0,0 0 0,-1 0 0,0 0-1,0-1 1,-9 7 0,8-9 15,-1 0 0,0-1 0,1 1-1,-1-2 1,0 1 0,-1-1 0,1 0 0,0-1-1,0 0 1,-1 0 0,-15-1 0,10-1 17,0 0 0,0-2 0,0 0 0,1 0 0,-1-1 0,-13-6 0,2 1-6,14 5-168,-44-16 245,22 4-3014,32 15 1938,-5 0-1064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57.2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108 124 632,'-4'-5'10773,"2"8"-10626,0 0-1,1 0 1,-1 0 0,1 0-1,0 1 1,0-1-1,0 0 1,1 0 0,-1 1-1,1-1 1,0 4 0,-18 278 3750,7-214-3436,6-47-288,2 0-1,-2 33 1,2-36 305,-1-20-5,-2-11-409,4 3-44,0 0 0,0-1 0,0 1 0,1-1 0,0 1 0,1-13 0,-2-5-12,-4-193-345,6 163 279,7-45-51,0 3 127,-1 48-417,-6 47 374,3-21-81,-7 151 827,2 116 14,1-118-249,-1-51-187,2 52 139,0-104-410,0-11 13,-1 0 0,-1-1-1,-3 13 1,5-22-30,0-1-1,0 2 2,0-2 0,-3 48 79,3-48-85,1 5 231,-24-20-16894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6:58.7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0 229 680,'0'0'2952,"13"15"9861,-8-10-12140,18 0 15,1-1 0,-1 0-1,1-2 1,39-2 0,-19 1-199,669-9 2660,-310-1-2205,-141 5-431,962-3 1321,-856 9-1431,623 1 667,-435-35 6,-11-36 128,-215 20-349,-170 21-371,21-1-295,-167 24-776,-12 0-996,-2 3 1191,-1 0 1,0 1-1,-1-1 1,1 0 0,0 0-1,0 1 1,0-1-1,0 1 1,0-1-1,-1 1 1,1-1 0,-2 1-1,-49-12-10006,29 6 5260,-1 1 1559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23:58.84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49,'12'0,"9"-6,8-2,10 0,11 2,2 2,-1 1,-4 1,-4 2,9 0,1 0,-2 0,-5 1,3-1,-2 0,-2-5,-10-3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3T02:37:56.9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1 315 540,'18'-15'4196,"10"8"-2484,58-5-1,-18 4-1065,1333-161 3751,-556 156-2488,-312 42-1299,-7-1-76,457-22-64,-691-7-421,1048-48-717,-690 2 505,-488 36 164,-25 0-1,125-5-21,-141 15 43,163 4-13,6 2 17,-242-5-18,304 0 22,-65 0-99,-143 0 118,117-10-8,-229 8-39,29-1 114,-59 3-123,0 0 11,7-2-10,-6 2 4,-2 0-9,1 0 10,0 1 0,0-1-1,-1 0 1,1 0-1,0 0 1,-1 0 0,1 0-1,0 0 1,0-1-1,-1 1 1,1-1 0,-1 1-1,3-2 1,9 0 12,6 0 12,-15 2-31,1 0 0,-1-1 1,1 1-1,-1 1 0,1-1 0,4 1 0,-7 0 7,61 4 5,40-5 60,58-4-7,-127 2-42,-21 1-3,-1 0 0,0 1 0,1 0 0,18 3 0,-22-1-9,0-2-1,1 1 1,15-1-1,-16-1-34,-3 3 18,-1-1-1,1 1 1,-1 1-1,1-1 0,6 5 1,-6-4 23,33 24-17,-38-25 5,18 34 39,-9-6 94,-2 0-1,-1 1 1,-1 0-1,2 39 0,-3 129 670,-5-161-670,-2 37 242,-15 93-1,-25 72 339,-13 115 318,47-279-800,-3 78 391,10-105-472,1-4 8,1 1 0,7 50-1,11 45 245,9 47 71,13 46 64,-22-120-164,4 170 0,-23-277-354,0 60 202,-16 124 1,8-120-69,6-59-129,-30 232 389,18-134-272,4-62-60,-21 66 0,-23 18 152,25-66 6,17-38-175,-68 188 686,66-169-623,7-27-60,0 1 1,-4 33-1,-8 47 44,5-13-69,11-73 4,1-7-39,1 1 0,0 0 1,0-1-1,1 10 0,0-9-1,-1-1-1,0 1 1,-3 15 0,-1 20 33,5-34 34,0-7-1128,-1 1 1,2-1-1,-1 1 0,0-1 0,1 1 0,-1-1 0,1 0 0,2 6 1,3-4-773,-1-1-143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23:59.20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22 0,'-6'0,"-2"6,1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23:59.92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388 247,'0'-20,"-1"1,-1-1,0 0,-2 1,0 0,-10-28,11 41,1 1,-1-1,0 0,-1 1,1-1,-1 1,0 0,-1 0,1 0,-7-4,7 6,0 1,0 0,0-1,0 2,0-1,0 0,0 1,-1 0,1 0,-1 0,1 1,0-1,-1 1,1 0,-1 1,-6 0,1 1,1 1,-1 0,0 1,1 0,0 0,0 1,0 0,0 0,1 1,0 0,0 1,1 0,0 0,-12 15,8-7,0 1,0 0,2 0,0 1,1 0,0 1,-5 20,9-18,0-1,1 1,1 0,1 0,1-1,1 1,0 0,1 0,2-1,0 1,1-1,1 0,13 30,-11-30,1-1,1 0,1-1,1 0,0-1,1 0,1-1,0 0,1-1,0-1,1-1,1 0,22 12,-27-18,1-1,0 0,1-1,-1 0,1-1,0 0,0-2,-1 1,1-2,0 0,24-3,-26 2,0-1,-1-1,0 0,0 0,0-1,0 0,0-1,-1-1,1 0,-2 0,1 0,-1-1,0-1,10-10,-1-4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04.51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67 0,'-6'18,"-1"18,0 14,1 5,2-1,1-4,2-5,-6-3,-1-4,1 4,1 1,2-7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24:00.26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0,'0'12,"0"10,0 7,6 5,1 2,0 1,-1 0,-2-7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24:00.62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36 35,'-6'-6,"-8"-7,-2-2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24:00.97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22 242,'0'6,"0"8,-6-10,-2-18,0-13,8-7,4-3,7 3,2 3,4 6,5 2,6 4,2 6,-2 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24:01.30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114 0,'-18'6,"-6"8,2 7,-2 6,9 10,7 5,5 2,3-2,8-8,7-3,8-7,6-8,10-12,4-13,-6-5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24:01.70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31 0,'0'0,"-1"0,0 1,1-1,-1 0,0 0,1 1,-1-1,0 1,1-1,-1 0,0 1,1-1,-1 1,1-1,-1 1,1 0,0-1,-1 1,1-1,-1 1,1 0,0-1,0 1,-1 0,1 0,-6 23,5-20,-4 27,2 0,1 0,2 0,0 0,2 1,12 56,-8-39,0 55,-1-15,-2-56,2 0,2 0,0-1,18 46,-11-50,1-6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24:02.04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35 203,'1'0,"0"0,-1 0,1 0,0-1,0 1,0-1,0 1,0 0,0-1,0 0,-1 1,1-1,0 1,0-1,-1 0,1 1,0-1,-1 0,1 0,0-1,10-20,-7 14,2-5,-1 1,0-1,6-26,-10 36,0 0,0-1,-1 1,1 0,-1 0,0 0,0-1,0 1,-1 0,1 0,-1 0,0-1,0 1,0 0,0 0,0 0,0 1,-1-1,0 0,1 0,-1 1,-3-4,4 5,0 0,0 0,0 0,0 1,0-1,-1 0,1 0,0 1,0-1,-1 1,1-1,0 1,-1 0,1-1,0 1,-1 0,1 0,-1 0,1 0,0 0,-1 0,1 0,-2 1,1 0,0 0,0 0,0 0,1 1,-1-1,0 0,1 1,-1-1,1 1,-1 0,1-1,0 1,-2 3,0 2,0 0,0 0,0 0,1 1,0-1,0 1,0 8,1-7,1-1,0 1,1-1,0 1,0-1,1 0,0 1,0-1,1 0,0 0,0-1,1 1,0-1,0 1,1-1,7 8,-5-8,0 0,0-1,1 1,-1-2,1 1,1-1,-1-1,1 1,0-2,-1 1,2-1,-1 0,0-1,12 2,22 0,0-2,1-2,-1-2,0-2,0-1,0-2,-1-3,42-14,-52 14,58-29,-59 22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24:05.79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0,'6'0,"7"0,3 6,3 8,5 1,-2 4,2 5,-4 5,-5 2,1-3,-3-1,-3 7,-3-3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24:05.00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287 1,'-14'34,"-2"0,-37 60,7-15,-45 120,78-162,1 1,2 0,-9 60,12-39,2 108,6-147,11 139,-8-135,1-1,0 1,2-1,15 35,1-10,3-1,2-2,2 0,2-2,46 49,-61-75,1 0,0-1,2-1,-1-1,2 0,0-2,32 14,-24-11,-7-2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24:06.91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169 59,'2'-1,"-1"0,0-1,0 1,0 0,0 0,0 0,0-1,0 1,-1-1,1 1,0 0,-1-1,1 1,-1-1,0 0,1 1,-1-1,0 1,0-1,0 1,0-1,0 0,0 1,0-1,-2-2,2 3,-1-1,0 1,1 0,-1 0,0 0,0 0,0 0,0 0,0 0,0 0,0 0,0 0,-1 1,1-1,0 0,0 1,-1-1,1 1,0-1,-1 1,1 0,-1-1,1 1,0 0,-1 0,1 0,-1 0,-1 1,-2 0,0 0,0 0,1 1,-1 0,0 0,0 0,1 0,0 1,-1 0,1 0,0 0,0 1,0-1,1 1,-6 7,0 0,2 0,-1 0,1 1,-9 22,11-20,0 1,1-1,1 1,1 0,0 0,0 0,2 0,1 23,1-15,2 0,0-1,2 0,15 42,-19-58,1-1,-1 1,1-1,0 0,1 0,-1 0,1-1,8 9,-9-11,0 0,0 0,0 0,0 0,0 0,0-1,0 0,0 1,1-1,-1 0,1-1,-1 1,1-1,-1 1,1-1,3 0,21-4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24:07.33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60,'6'17,"1"13,7 6,6-3,5 0,5-7,3-7,2-13,1-8,-6-9,-8-8,-7-14,-13-6,-12-3,-11 5,-1 4,-3 7,2 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10.51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7 66,'-6'5,"10"3,10-1,15-1,8-2,4-7,0-3,0-1,-2 1,5-4,1-1,-2 2,-2 2,-1 2,3-4,6 0,8 1,-7 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24:07.74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54 0,'-6'5,"1"1,-1 0,1 0,1 0,-1 0,1 1,0-1,0 1,-2 9,4-12,1 0,1 1,-1-1,1 1,0-1,0 0,0 1,0-1,1 0,-1 1,1-1,0 0,1 0,-1 1,1-1,0 0,4 6,0-2,1 0,0 0,0 0,1-1,0 0,1-1,-1 0,1 0,12 5,13 10,-27-16,1 1,-1 0,0 0,-1 0,0 1,0 0,0 0,-1 1,0-1,5 11,-8-15,-1 0,0 1,0-1,0 0,0 1,0-1,-1 1,1-1,-1 0,0 1,0-1,-1 1,1-1,-1 1,1-1,-1 0,0 1,0-1,-1 0,1 0,-1 0,0 0,1 0,-1 0,0 0,-1 0,1-1,0 1,-6 3,-1 1,1-1,-1 0,0-1,-15 7,-6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24:08.95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126 6,'2'-5,"-10"4,-13 6,13-2,0-1,1 1,-1 1,1-1,0 1,0 0,0 1,-9 7,14-10,-1 1,1-1,0 0,1 1,-1 0,0-1,1 1,-1 0,1 0,0-1,0 1,0 0,0 0,1 0,-1 1,1-1,0 0,0 0,0 0,0 0,0 0,1 0,-1 0,1 0,2 6,-1-4,1 1,-1-1,1 0,0 0,1 0,-1 0,1-1,0 1,5 4,46 34,-5-4,-44-34,-1 0,1 1,-1 0,0 0,-1 0,5 8,-8-13,0 1,-1 0,1-1,-1 1,1 0,-1-1,0 1,1 0,-1-1,0 1,0 0,0 0,0-1,-1 1,1 0,0-1,-1 1,1 0,-1-1,0 1,1 0,-1-1,0 1,0-1,0 0,0 1,0-1,0 0,-1 1,1-1,0 0,-1 0,-1 1,-3 2,0 0,-1-1,1 0,-1 0,0-1,0 0,-10 2,-15 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24:09.293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0,'6'6,"2"7,0 9,-2 5,-2 5,5 2,0 2,-1-6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24:09.62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44,'0'6,"0"8,11-4,11-10,1-11,2-3,4-6,1 1,3 10,1 11,-5 13,-1 8,-7 8,-5-3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24:09.97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76 1,'-12'0,"-9"0,-1 6,8 8,7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24:10.75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1,'8'19,"-1"1,-1 0,6 36,2 4,31 79,-45-138,0 0,1 0,-1 1,1-1,-1 0,1 0,0 0,-1 0,1 0,0 0,0 0,0 0,0 0,0 0,0 0,0 0,0-1,0 1,0 0,0-1,1 1,1 0,-2-1,1 0,-1 0,0-1,1 1,-1 0,0-1,1 1,-1 0,0-1,1 0,-1 1,0-1,0 0,1 0,-1 0,0 0,1-1,6-7,0 0,-1 0,12-21,-14 23,35-67,-29 53,0 0,1 0,1 1,18-20,-29 38,0 0,0-1,0 1,1 0,0 0,-1 1,1-1,0 0,-1 1,1 0,0-1,0 1,0 0,0 1,1-1,-1 0,0 1,0 0,0 0,0 0,1 0,-1 0,5 1,-4 1,-1-1,1 1,0 0,0-1,-1 2,1-1,-1 0,0 1,0-1,0 1,0 0,0 0,0 0,-1 1,0-1,1 0,-1 1,1 4,3 7,-1 1,0 0,-2 0,0 0,-1 1,1 25,5 39,-1-50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24:11.10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0,'378'221,"-325"-186,-2 3,63 59,-91-73,0 1,-1 1,-1 1,-2 0,-1 2,17 35,-28-48,-1 1,-1 0,0 0,-2 0,0 0,0 0,-2 1,0-1,-1 1,-1-1,-1 1,0-1,-8 30,-3-3,-2-1,-1-1,-2 0,-26 42,-9 0,28-52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25:09.88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0,'9'16,"0"-1,0 0,2-1,13 15,52 49,-58-61,82 70,-8-8,10 21,125 108,-49-59,-24-19,-16-4,-23-18,-1-7,112 88,-47-51,60 40,-108-79,-19-13,-29-32,-36-25,46 38,-42-29,101 57,0-1,-64-37,24 19,49 39,132 107,-110-71,-142-118,58 36,24 18,-85-56,26 21,62 65,-88-79,1 0,2-3,1-1,55 32,-22-23,-16-9,54 41,-94-61,-2 1,1 1,-2 1,0 0,-1 1,23 35,78 136,-103-168,-6-17,-6-12,-6-15,-2 3,0 0,-1 1,-1 0,-1 1,-1-1,0 2,-1 0,-1 0,-1 1,-30-27,35 35,-24-20,-2 1,-60-35,68 48,-1 0,-1 2,0 1,-46-11,22 10,-87-17,139 29,0-1,0 1,0 0,0 0,0 0,0 0,0 0,0 0,0 0,0 0,0 0,0 1,0-1,0 0,0 0,0 1,0-1,0 1,-1 0,2 0,-1 0,1-1,0 1,-1-1,1 1,0 0,0-1,0 1,0-1,0 1,0 0,0-1,0 1,0 0,0-1,0 1,0 0,0-1,0 1,1-1,-1 1,0 0,2 3,0 0,1 0,-1 0,1 0,-1-1,1 1,4 2,80 64,11 10,-73-56,2 3,50 39,42 27,-10-5,-100-83,-7-3,1-1,0 1,-1 0,0 0,1 0,-1 0,0 0,0 0,3 5,-5-7,0 1,0-1,0 0,0 0,0 0,0 1,0-1,0 0,0 0,0 0,0 0,0 1,-1-1,1 0,0 0,0 0,0 0,0 1,0-1,0 0,-1 0,1 0,0 0,0 0,0 0,0 0,-1 1,1-1,0 0,0 0,0 0,-1 0,1 0,0 0,0 0,0 0,-1 0,1 0,0 0,0 0,0 0,-1 0,1 0,0 0,0-1,0 1,0 0,-1 0,1 0,0 0,0 0,0 0,-14-4,-30-12,-79-43,82 38,33 17,4 3,1-1,-1 0,1 1,-1-1,1 0,0-1,0 1,0-1,0 1,0-1,1 0,-4-3,6 5,0 1,0-1,0 1,0 0,0-1,0 1,0-1,0 1,0 0,0-1,0 1,0-1,0 1,0 0,0-1,0 1,0-1,0 1,0 0,1-1,-1 1,0 0,0-1,1 1,-1 0,0-1,0 1,1 0,-1 0,0-1,1 1,-1 0,0 0,1-1,-1 1,1 0,-1 0,0 0,1 0,18-4,-18 4,54-4,-36 4,0-1,-1-1,1-1,23-6,-37 7,1 0,-1 0,0 0,0-1,0 0,0 0,0 0,-1-1,1 0,-1 0,0 0,0 0,-1 0,1-1,-1 0,0 0,0 0,3-8,7-23,-2 0,-2-1,8-67,-7 36,2-26,4-23,-9 87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25:28.63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0,'0'0,"0"0,1 0,-1 0,0 1,0-1,0 0,0 0,0 0,0 0,0 0,0 0,0 0,0 0,0 0,1 0,-1 0,0 0,0 0,0 0,0 0,0 0,0 0,0 0,0 0,0 0,0 1,0-1,0 0,0 0,0 0,0 0,0 0,0 0,0 0,0 0,0 0,0 0,0 0,0 1,0-1,0 0,0 0,0 0,0 0,0 0,0 0,0 0,0 0,0 0,0 0,0 0,0 0,0 1,0-1,0 0,-1 0,1 0,0 0,0 0,0 0,0 0,0 0,0 0,0 0,0 0,0 0,0 0,10 8,15 8,11 1,0-2,53 16,81 12,-6-3,0 7,231 72,-203-64,-17-5,97 26,-188-53,409 139,-367-114,388 125,-34-42,-345-82,220 113,-254-113,130 68,15 7,-152-83,-58-26,39 21,99 48,-55-30,234 94,-162-72,-68-29,157 40,-222-69,-2 2,67 34,-20-7,101 56,-87-40,210 123,-220-124,15 10,-66-39,101 44,-13-8,12 2,0-4,11 5,-40-13,-33-16,69 24,-48-21,269 115,-262-114,34 16,15-1,-100-38,68 19,58 21,-96-25,89 40,-155-63,-5-3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25:59.61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5931 0,'-21'10,"-1"-1,-24 6,20-7,-29 13,-242 124,-62 29,-250 113,473-217,-563 307,-31 83,487-308,98-63,-333 182,-17-28,61-31,-206 153,621-353,-347 210,353-215,9-4,0 0,-1 0,1 0,-1-1,1 0,-1 0,0 0,0-1,0 1,0-1,0 0,0-1,-10 1,-6-7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10:11.01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0 149,'6'6,"14"-4,9-2,6-2,2 0,1-5,1-3,-1-4,-2 0,1 2,-2-3,0 2,0 2,0-3,-1 2,-5-4,-8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25:44.66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10887 0,'-44'3,"1"1,0 2,-52 15,-58 8,-130 30,115-19,106-27,-831 187,537-119,85-20,-114 21,199-44,-88 33,93-22,-342 94,406-109,-474 122,302-63,58-16,-44 15,160-52,11-7,-56 20,-118 33,96-35,-238 69,-156 51,502-144,-181 73,11 2,40-18,71-24,-129 56,-185 57,105-34,168-70,1 0,23-8,1-1,10 11,-60 26,70-37,53-23,-161 87,235-122,-24 14,0-1,-46 20,70-35,0 1,0 0,0 0,0-1,0 1,0-1,0 0,0 1,0-1,0 0,0 0,-1 0,1-1,0 1,0 0,0-1,0 0,0 1,0-1,0 0,0 0,1 0,-1 0,0 0,0 0,1-1,-1 1,1-1,-1 1,1-1,0 1,-1-1,1 0,0 0,0 0,0 0,0 1,1-1,-1 0,0 0,1-1,-1-2,-1-5,1 1,0-1,0 0,1 0,0 0,1 0,3-19,0 14,1 0,1 1,0 0,1-1,0 2,1-1,1 1,0 1,1 0,15-16,15-10,70-52,-87 73,11-10,57-40,-84 65,-10 10,-14 16,15-22,-143 158,32-41,78-83,20-21,0 1,-15 21,27-33,0 0,0 1,1-1,0 1,-1-1,2 1,-1 0,0 0,1 0,0 0,0 0,1 1,-1-1,1 6,1-8,0 0,0 1,0-1,0 0,0 0,1 0,-1-1,1 1,0 0,0 0,0-1,0 1,0-1,0 0,1 0,-1 0,1 0,0 0,-1 0,1-1,0 1,0-1,0 0,0 0,0 0,4 1,9 2,0-1,0 0,29 0,0-3,0-3,0-1,53-12,-59 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25:46.62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65 26,'-4'-3,"1"0,0 0,-1 1,0-1,0 1,0 0,-6-3,9 5,1 0,-1-1,1 1,-1 0,1 0,-1-1,0 1,1 0,-1 0,1 0,-1 0,0 0,1 0,-1 0,0 0,1 0,-1 0,1 0,-1 0,0 0,1 0,-1 0,0 1,1-1,-1 0,1 1,-1-1,1 0,-1 1,1-1,-1 0,1 1,-1-1,1 1,0-1,-1 1,1-1,0 1,-1-1,1 1,0 0,0-1,-1 1,1-1,0 1,0 0,0-1,0 1,0 0,0-1,0 1,0-1,0 1,0 0,0-1,0 1,1 0,0 3,0-1,0 1,0-1,1 1,-1-1,1 0,0 0,0 0,0 0,0 0,4 3,33 32,-30-31,1 2,37 34,59 40,-96-77,-1 1,0 1,0-1,0 1,-1 1,12 16,-18-22,1 1,-1-1,0 1,-1-1,1 1,-1 0,0 0,0 0,0 0,0 0,0 0,-1 0,0 0,0 0,0 0,0 0,-1 0,1 0,-1 0,0-1,-1 1,-2 7,0-3,-1-1,0 0,0 0,-1 0,0-1,0 0,0 0,-1-1,1 1,-1-2,-9 6,-13 6,-48 18,61-28,-71 24,51-21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3:20.05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82 1,'-5'3,"0"1,0 0,0 0,0 0,0 1,1 0,0 0,0 0,0 0,1 0,-1 1,1 0,1-1,-1 1,1 0,0 1,-2 9,0 8,0 0,1 0,1 30,3 264,1-110,-2-180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3:21.14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0 210,'5'-8,"0"0,1 1,0-1,0 1,0 0,1 0,15-11,59-34,-57 37,-5 3,1 2,0 0,0 1,1 1,41-10,-55 16,0 1,1-1,-1 2,1-1,-1 1,1 0,-1 1,0 0,1 0,-1 0,0 1,1 0,-1 1,0 0,-1 0,1 0,0 1,-1 0,0 0,0 0,6 7,-4-2,0 0,-1 0,0 1,-1 0,-1 0,1 1,-1-1,-1 1,0 1,-1-1,0 0,0 1,-1-1,-1 1,0 0,-1 12,0-12,-1 0,0 1,-1-1,0 0,-1 0,0 0,-1-1,0 1,-1-1,0 0,-1 0,0 0,-1-1,0 0,-11 12,0-6,-1-1,0 0,-1-2,-1 0,0-1,0-2,-1 0,-1-1,0-1,0-1,0-1,-1-2,-27 3,40-5,6-1,1-1,-1 1,0-1,0 0,1 0,-1 0,0 0,0-1,1 0,-10-3,15 4,-1 0,0 0,0 0,0 0,0 0,0 0,0 0,0 0,1 0,-1 0,0 0,0 0,0 0,0 0,0-1,0 1,0 0,0 0,0 0,1 0,-1 0,0 0,0 0,0 0,0-1,0 1,0 0,0 0,0 0,0 0,0 0,0 0,0-1,0 1,0 0,0 0,0 0,0 0,0 0,0 0,0 0,0-1,0 1,0 0,-1 0,1 0,0 0,0 0,0 0,0 0,0 0,0-1,0 1,0 0,0 0,0 0,-1 0,1 0,0 0,0 0,0 0,0 0,0 0,0 0,-1 0,1 0,0 0,0 0,0 0,10-1,-3 2,0 1,0 0,0 0,0 1,0 0,-1 0,1 1,-1-1,0 1,0 1,0-1,-1 1,8 9,-3-4,-1 1,-1 0,0 0,0 1,-1 0,7 18,18 53,-15-36,40 78,-38-98,-18-26,0 0,0 0,0 0,0 0,0 0,0 0,0-1,0 1,0-1,0 1,0 0,0-1,0 0,1 1,-1-1,0 0,0 0,0 1,1-1,-1 0,0 0,0 0,1 0,1-1,6-5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3:22.157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0 191,'3'2,"0"0,0 0,0 0,0 0,0-1,0 1,1-1,-1 0,0 0,1 0,3 0,44 4,-36-4,120 16,-84-9,-8-4,60-3,-67-2,0 2,63 9,-94-9,2 1,1-1,0 1,0-2,0 1,9-2,-16 1,0 0,0 0,1 0,-1 0,0-1,0 1,0 0,0-1,0 1,0-1,0 1,0-1,0 1,0-1,0 0,0 0,0 1,-1-1,1 0,0 0,-1 0,1 0,0 0,-1 0,1 0,-1 0,1 0,-1 0,0 0,0 0,1-1,-1 1,0 0,0 0,0 0,0 0,0 0,0-1,0 1,-1 0,1 0,0 0,-1 0,0-2,-1-4,-1-1,-1 1,1 0,-1 0,-1 0,1 0,-1 1,0 0,-1 0,-10-10,-9-6,-34-21,57 42,-19-14,-6-5,-34-18,83 48,-1 0,0 1,-1 1,-1 1,1 1,-2 1,21 20,-34-29,-1-1,0 1,0-1,-1 1,1 0,-1 1,-1-1,1 0,-1 1,0 0,0-1,-1 1,0 0,0 0,-1 0,0-1,-1 15,-1-6,-1 0,-1-1,0 1,0-1,-2 0,0 0,-9 15,1-6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3:23.12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0,'10'162,"-6"-112,-3-19,-2 1,-5 39,-1 18,6 242,1-306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3:23.58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0 100,'0'-3,"1"0,-1 0,0 0,1 0,0 0,0 0,0 1,0-1,0 0,0 0,1 1,-1-1,1 1,0-1,2-2,0 1,0 0,1 1,-1-1,1 1,0 0,0 0,8-4,-2 3,-1 0,1 1,1 0,-1 0,0 1,1 1,15-1,-8 4,0 1,-1 0,0 1,0 1,0 1,0 0,-1 2,0 0,0 1,-1 0,0 1,-1 1,0 1,23 23,-29-24,0 0,-1 1,0 0,-1 0,-1 1,0-1,-1 2,0-1,-1 0,0 1,-1 0,-1 0,0 0,-1 0,0 0,-1 1,-1-1,0 0,-1 0,-1 0,-7 22,-1-3,-2-1,-1 0,-2-2,-34 52,20-41,-1-2,-61 60,74-83,-33 22,29-24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3:31.48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1,'0'0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3:36.78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27 0,'7'24,"-1"0,-1 0,4 49,-8 76,-2-98,-1-17,-10 54,6-51,-2 45,8-38,0-11,-2 0,-6 40,-5 23,10-69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33:37.53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0 107,'5'-6,"-1"-1,1 1,0 0,0 0,1 1,-1-1,1 1,1 1,-1-1,1 1,-1 0,1 0,0 1,12-4,0 0,1 2,0 0,0 1,30-2,-33 5,0 1,-1 0,1 2,0 0,-1 0,0 2,1 0,24 11,-28-10,-1 1,-1 0,1 1,-1 0,0 1,-1 0,0 1,0 0,-1 0,0 1,10 15,-9-9,0 0,-2 0,0 1,-1 1,-1-1,0 1,-1 0,-1 1,-1-1,-1 1,0-1,-2 26,0-25,-1-1,0 0,-2 1,0-1,-1-1,-1 1,-1 0,0-1,-1 0,-18 29,14-26,-1-1,-1-1,-1 0,0-1,-2-1,0 0,0-1,-2 0,-24 15,15-15,-1 0,-1-2,0-1,-55 14,52-18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82BE1-2151-4EBE-B148-C9F45D01F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004B4-CC5B-4C68-8A85-6E368ECAC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7E7E0-BEC2-49BE-B145-952A8A88B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4AF2-FE8D-4424-9A88-D2FEFD3B587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B92D1-494A-443C-A16A-70D4CE8CB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93BBF-6422-47ED-A8AD-192D59ED3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F0BE-E44F-4675-9055-5E912B13C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8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EB1C5-D7E0-4F43-B9C9-36319A784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C87C3E-C46F-427D-A94B-8613BBA76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63F23-792D-47A7-87D2-9EE1521E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4AF2-FE8D-4424-9A88-D2FEFD3B587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1B14A-A5F7-4835-91E6-A2441E120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92FA5-15C2-4636-ADE4-8D31F1306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F0BE-E44F-4675-9055-5E912B13C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9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7B227-D5CF-41EE-ADC0-63BE278166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EA42F7-C8D4-4558-8017-A892D1450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5CCE3-F8FD-4E7F-9AFB-94866B33B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4AF2-FE8D-4424-9A88-D2FEFD3B587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2F464-7667-45CE-945E-E88370EA3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BCA9E-521A-4F3F-8CDF-9847DC43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F0BE-E44F-4675-9055-5E912B13C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2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49675-D7F6-46A9-B6F3-A087D98FF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CAE40-008B-4F82-824B-F4256F208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CE177-10C7-4595-B989-C07964427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4AF2-FE8D-4424-9A88-D2FEFD3B587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673DF-DA8A-4649-989D-8D7060CAA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B82F9-8D79-411F-AAF3-CBFC3ACAF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F0BE-E44F-4675-9055-5E912B13C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2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D171-594F-41C2-AFD6-BA506C4E5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5B317-5C1C-42B5-8810-6048A5BDE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88C2B-3DD2-4B23-994D-72A21ADF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4AF2-FE8D-4424-9A88-D2FEFD3B587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28C6E-D355-452F-BA79-0F820ECE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F7815-D759-4ECD-957B-0C21D43A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F0BE-E44F-4675-9055-5E912B13C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6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77AA9-1323-4F68-A8B0-5EFDB017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3538A-4424-4B67-9526-6F2DCEFE0F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70C204-17E9-4AB0-ABCE-33A37C05D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E36EB-49F6-4B33-A1C3-B568AA665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4AF2-FE8D-4424-9A88-D2FEFD3B587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5157C-EB1E-4AEC-AE7C-944235A19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894C1-8E43-4B78-B982-99115934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F0BE-E44F-4675-9055-5E912B13C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5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45835-A108-4E22-9916-10393726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BA879-AD91-42BC-AB06-EB402A770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8B9F4-5DC8-4BCD-AB22-43C534BC0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5D3FC6-E032-4DB1-9F2E-562A78B21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2B6404-F665-48EA-887D-DDFFEC865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96DDF2-8751-4970-B779-C24D6A528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4AF2-FE8D-4424-9A88-D2FEFD3B587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C680A7-8167-464A-809C-1B982C0A0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FD2C3D-61CB-42C9-8510-75C327928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F0BE-E44F-4675-9055-5E912B13C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8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B3AB9-9345-4514-9BEB-4E4979188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AD8755-79FC-468B-9927-73C96E020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4AF2-FE8D-4424-9A88-D2FEFD3B587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BD8F58-C95C-463D-9152-9D5F9490C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EB458-6C27-41CA-BE61-65D0A9ED4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F0BE-E44F-4675-9055-5E912B13C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2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2C7E7F-C5C2-4207-83FE-C532617B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4AF2-FE8D-4424-9A88-D2FEFD3B587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982599-8E6F-44F9-AF1A-C41C6AFB2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292C7-7A7D-4402-BE1A-54D569846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F0BE-E44F-4675-9055-5E912B13C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6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F1E95-8B71-4513-9816-660D851F0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84B93-DDFB-419B-AB38-7CD539962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ABCDF7-AC45-4507-8AF1-DC900B667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D5F86-30A4-428F-A7B0-54134644B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4AF2-FE8D-4424-9A88-D2FEFD3B587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BA308-BFF5-47AD-994E-BEC7446F7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E4164-B1D1-4F40-A832-FCEB2E9C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F0BE-E44F-4675-9055-5E912B13C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81210-6B93-4736-8E56-E929D334C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B71805-1043-4B05-A520-87816EBBC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3B00D2-A10B-4F10-918F-F20872E3C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DB940-5E04-4151-94D8-C81619756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4AF2-FE8D-4424-9A88-D2FEFD3B587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3668E-CB1C-4E75-90E0-5CAB798CA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5E423-09DC-4837-BF73-8865B620D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F0BE-E44F-4675-9055-5E912B13C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4F871F-06A9-49A7-B9D2-70AD0ABAC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F668E-46B5-4D6F-A083-8D673EF4E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BB067-0F1F-480E-B761-016342D07D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84AF2-FE8D-4424-9A88-D2FEFD3B587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D7E97-8B51-4EB0-BA45-821E98207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78ADF-4E3D-48E5-830D-1C6E0D33F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BF0BE-E44F-4675-9055-5E912B13C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6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8.png"/><Relationship Id="rId21" Type="http://schemas.openxmlformats.org/officeDocument/2006/relationships/image" Target="../media/image100.png"/><Relationship Id="rId42" Type="http://schemas.openxmlformats.org/officeDocument/2006/relationships/customXml" Target="../ink/ink111.xml"/><Relationship Id="rId63" Type="http://schemas.openxmlformats.org/officeDocument/2006/relationships/image" Target="../media/image121.png"/><Relationship Id="rId84" Type="http://schemas.openxmlformats.org/officeDocument/2006/relationships/customXml" Target="../ink/ink132.xml"/><Relationship Id="rId138" Type="http://schemas.openxmlformats.org/officeDocument/2006/relationships/customXml" Target="../ink/ink159.xml"/><Relationship Id="rId159" Type="http://schemas.openxmlformats.org/officeDocument/2006/relationships/image" Target="../media/image169.png"/><Relationship Id="rId170" Type="http://schemas.openxmlformats.org/officeDocument/2006/relationships/customXml" Target="../ink/ink175.xml"/><Relationship Id="rId191" Type="http://schemas.openxmlformats.org/officeDocument/2006/relationships/image" Target="../media/image185.png"/><Relationship Id="rId205" Type="http://schemas.openxmlformats.org/officeDocument/2006/relationships/image" Target="../media/image192.png"/><Relationship Id="rId226" Type="http://schemas.openxmlformats.org/officeDocument/2006/relationships/customXml" Target="../ink/ink203.xml"/><Relationship Id="rId107" Type="http://schemas.openxmlformats.org/officeDocument/2006/relationships/image" Target="../media/image143.png"/><Relationship Id="rId11" Type="http://schemas.openxmlformats.org/officeDocument/2006/relationships/image" Target="../media/image96.png"/><Relationship Id="rId32" Type="http://schemas.openxmlformats.org/officeDocument/2006/relationships/customXml" Target="../ink/ink106.xml"/><Relationship Id="rId53" Type="http://schemas.openxmlformats.org/officeDocument/2006/relationships/image" Target="../media/image116.png"/><Relationship Id="rId74" Type="http://schemas.openxmlformats.org/officeDocument/2006/relationships/customXml" Target="../ink/ink127.xml"/><Relationship Id="rId128" Type="http://schemas.openxmlformats.org/officeDocument/2006/relationships/customXml" Target="../ink/ink154.xml"/><Relationship Id="rId149" Type="http://schemas.openxmlformats.org/officeDocument/2006/relationships/image" Target="../media/image164.png"/><Relationship Id="rId5" Type="http://schemas.openxmlformats.org/officeDocument/2006/relationships/image" Target="../media/image93.png"/><Relationship Id="rId95" Type="http://schemas.openxmlformats.org/officeDocument/2006/relationships/image" Target="../media/image137.png"/><Relationship Id="rId160" Type="http://schemas.openxmlformats.org/officeDocument/2006/relationships/customXml" Target="../ink/ink170.xml"/><Relationship Id="rId181" Type="http://schemas.openxmlformats.org/officeDocument/2006/relationships/image" Target="../media/image180.png"/><Relationship Id="rId216" Type="http://schemas.openxmlformats.org/officeDocument/2006/relationships/customXml" Target="../ink/ink198.xml"/><Relationship Id="rId22" Type="http://schemas.openxmlformats.org/officeDocument/2006/relationships/customXml" Target="../ink/ink101.xml"/><Relationship Id="rId43" Type="http://schemas.openxmlformats.org/officeDocument/2006/relationships/image" Target="../media/image111.png"/><Relationship Id="rId64" Type="http://schemas.openxmlformats.org/officeDocument/2006/relationships/customXml" Target="../ink/ink122.xml"/><Relationship Id="rId118" Type="http://schemas.openxmlformats.org/officeDocument/2006/relationships/customXml" Target="../ink/ink149.xml"/><Relationship Id="rId139" Type="http://schemas.openxmlformats.org/officeDocument/2006/relationships/image" Target="../media/image159.png"/><Relationship Id="rId85" Type="http://schemas.openxmlformats.org/officeDocument/2006/relationships/image" Target="../media/image132.png"/><Relationship Id="rId150" Type="http://schemas.openxmlformats.org/officeDocument/2006/relationships/customXml" Target="../ink/ink165.xml"/><Relationship Id="rId171" Type="http://schemas.openxmlformats.org/officeDocument/2006/relationships/image" Target="../media/image175.png"/><Relationship Id="rId192" Type="http://schemas.openxmlformats.org/officeDocument/2006/relationships/customXml" Target="../ink/ink186.xml"/><Relationship Id="rId206" Type="http://schemas.openxmlformats.org/officeDocument/2006/relationships/customXml" Target="../ink/ink193.xml"/><Relationship Id="rId227" Type="http://schemas.openxmlformats.org/officeDocument/2006/relationships/image" Target="../media/image203.png"/><Relationship Id="rId12" Type="http://schemas.openxmlformats.org/officeDocument/2006/relationships/customXml" Target="../ink/ink96.xml"/><Relationship Id="rId33" Type="http://schemas.openxmlformats.org/officeDocument/2006/relationships/image" Target="../media/image106.png"/><Relationship Id="rId108" Type="http://schemas.openxmlformats.org/officeDocument/2006/relationships/customXml" Target="../ink/ink144.xml"/><Relationship Id="rId129" Type="http://schemas.openxmlformats.org/officeDocument/2006/relationships/image" Target="../media/image154.png"/><Relationship Id="rId54" Type="http://schemas.openxmlformats.org/officeDocument/2006/relationships/customXml" Target="../ink/ink117.xml"/><Relationship Id="rId75" Type="http://schemas.openxmlformats.org/officeDocument/2006/relationships/image" Target="../media/image127.png"/><Relationship Id="rId96" Type="http://schemas.openxmlformats.org/officeDocument/2006/relationships/customXml" Target="../ink/ink138.xml"/><Relationship Id="rId140" Type="http://schemas.openxmlformats.org/officeDocument/2006/relationships/customXml" Target="../ink/ink160.xml"/><Relationship Id="rId161" Type="http://schemas.openxmlformats.org/officeDocument/2006/relationships/image" Target="../media/image170.png"/><Relationship Id="rId182" Type="http://schemas.openxmlformats.org/officeDocument/2006/relationships/customXml" Target="../ink/ink181.xml"/><Relationship Id="rId217" Type="http://schemas.openxmlformats.org/officeDocument/2006/relationships/image" Target="../media/image198.png"/><Relationship Id="rId6" Type="http://schemas.openxmlformats.org/officeDocument/2006/relationships/customXml" Target="../ink/ink93.xml"/><Relationship Id="rId23" Type="http://schemas.openxmlformats.org/officeDocument/2006/relationships/image" Target="../media/image101.png"/><Relationship Id="rId119" Type="http://schemas.openxmlformats.org/officeDocument/2006/relationships/image" Target="../media/image149.png"/><Relationship Id="rId44" Type="http://schemas.openxmlformats.org/officeDocument/2006/relationships/customXml" Target="../ink/ink112.xml"/><Relationship Id="rId65" Type="http://schemas.openxmlformats.org/officeDocument/2006/relationships/image" Target="../media/image122.png"/><Relationship Id="rId86" Type="http://schemas.openxmlformats.org/officeDocument/2006/relationships/customXml" Target="../ink/ink133.xml"/><Relationship Id="rId130" Type="http://schemas.openxmlformats.org/officeDocument/2006/relationships/customXml" Target="../ink/ink155.xml"/><Relationship Id="rId151" Type="http://schemas.openxmlformats.org/officeDocument/2006/relationships/image" Target="../media/image165.png"/><Relationship Id="rId172" Type="http://schemas.openxmlformats.org/officeDocument/2006/relationships/customXml" Target="../ink/ink176.xml"/><Relationship Id="rId193" Type="http://schemas.openxmlformats.org/officeDocument/2006/relationships/image" Target="../media/image186.png"/><Relationship Id="rId207" Type="http://schemas.openxmlformats.org/officeDocument/2006/relationships/image" Target="../media/image193.png"/><Relationship Id="rId228" Type="http://schemas.openxmlformats.org/officeDocument/2006/relationships/customXml" Target="../ink/ink204.xml"/><Relationship Id="rId13" Type="http://schemas.openxmlformats.org/officeDocument/2006/relationships/image" Target="../media/image97.png"/><Relationship Id="rId109" Type="http://schemas.openxmlformats.org/officeDocument/2006/relationships/image" Target="../media/image144.png"/><Relationship Id="rId34" Type="http://schemas.openxmlformats.org/officeDocument/2006/relationships/customXml" Target="../ink/ink107.xml"/><Relationship Id="rId55" Type="http://schemas.openxmlformats.org/officeDocument/2006/relationships/image" Target="../media/image117.png"/><Relationship Id="rId76" Type="http://schemas.openxmlformats.org/officeDocument/2006/relationships/customXml" Target="../ink/ink128.xml"/><Relationship Id="rId97" Type="http://schemas.openxmlformats.org/officeDocument/2006/relationships/image" Target="../media/image138.png"/><Relationship Id="rId120" Type="http://schemas.openxmlformats.org/officeDocument/2006/relationships/customXml" Target="../ink/ink150.xml"/><Relationship Id="rId141" Type="http://schemas.openxmlformats.org/officeDocument/2006/relationships/image" Target="../media/image160.png"/><Relationship Id="rId7" Type="http://schemas.openxmlformats.org/officeDocument/2006/relationships/image" Target="../media/image94.png"/><Relationship Id="rId162" Type="http://schemas.openxmlformats.org/officeDocument/2006/relationships/customXml" Target="../ink/ink171.xml"/><Relationship Id="rId183" Type="http://schemas.openxmlformats.org/officeDocument/2006/relationships/image" Target="../media/image181.png"/><Relationship Id="rId218" Type="http://schemas.openxmlformats.org/officeDocument/2006/relationships/customXml" Target="../ink/ink199.xml"/><Relationship Id="rId24" Type="http://schemas.openxmlformats.org/officeDocument/2006/relationships/customXml" Target="../ink/ink102.xml"/><Relationship Id="rId45" Type="http://schemas.openxmlformats.org/officeDocument/2006/relationships/image" Target="../media/image112.png"/><Relationship Id="rId66" Type="http://schemas.openxmlformats.org/officeDocument/2006/relationships/customXml" Target="../ink/ink123.xml"/><Relationship Id="rId87" Type="http://schemas.openxmlformats.org/officeDocument/2006/relationships/image" Target="../media/image133.png"/><Relationship Id="rId110" Type="http://schemas.openxmlformats.org/officeDocument/2006/relationships/customXml" Target="../ink/ink145.xml"/><Relationship Id="rId131" Type="http://schemas.openxmlformats.org/officeDocument/2006/relationships/image" Target="../media/image155.png"/><Relationship Id="rId152" Type="http://schemas.openxmlformats.org/officeDocument/2006/relationships/customXml" Target="../ink/ink166.xml"/><Relationship Id="rId173" Type="http://schemas.openxmlformats.org/officeDocument/2006/relationships/image" Target="../media/image176.png"/><Relationship Id="rId194" Type="http://schemas.openxmlformats.org/officeDocument/2006/relationships/customXml" Target="../ink/ink187.xml"/><Relationship Id="rId208" Type="http://schemas.openxmlformats.org/officeDocument/2006/relationships/customXml" Target="../ink/ink194.xml"/><Relationship Id="rId229" Type="http://schemas.openxmlformats.org/officeDocument/2006/relationships/image" Target="../media/image204.png"/><Relationship Id="rId14" Type="http://schemas.openxmlformats.org/officeDocument/2006/relationships/customXml" Target="../ink/ink97.xml"/><Relationship Id="rId35" Type="http://schemas.openxmlformats.org/officeDocument/2006/relationships/image" Target="../media/image107.png"/><Relationship Id="rId56" Type="http://schemas.openxmlformats.org/officeDocument/2006/relationships/customXml" Target="../ink/ink118.xml"/><Relationship Id="rId77" Type="http://schemas.openxmlformats.org/officeDocument/2006/relationships/image" Target="../media/image128.png"/><Relationship Id="rId100" Type="http://schemas.openxmlformats.org/officeDocument/2006/relationships/customXml" Target="../ink/ink140.xml"/><Relationship Id="rId8" Type="http://schemas.openxmlformats.org/officeDocument/2006/relationships/customXml" Target="../ink/ink94.xml"/><Relationship Id="rId98" Type="http://schemas.openxmlformats.org/officeDocument/2006/relationships/customXml" Target="../ink/ink139.xml"/><Relationship Id="rId121" Type="http://schemas.openxmlformats.org/officeDocument/2006/relationships/image" Target="../media/image150.png"/><Relationship Id="rId142" Type="http://schemas.openxmlformats.org/officeDocument/2006/relationships/customXml" Target="../ink/ink161.xml"/><Relationship Id="rId163" Type="http://schemas.openxmlformats.org/officeDocument/2006/relationships/image" Target="../media/image171.png"/><Relationship Id="rId184" Type="http://schemas.openxmlformats.org/officeDocument/2006/relationships/customXml" Target="../ink/ink182.xml"/><Relationship Id="rId219" Type="http://schemas.openxmlformats.org/officeDocument/2006/relationships/image" Target="../media/image199.png"/><Relationship Id="rId230" Type="http://schemas.openxmlformats.org/officeDocument/2006/relationships/customXml" Target="../ink/ink205.xml"/><Relationship Id="rId25" Type="http://schemas.openxmlformats.org/officeDocument/2006/relationships/image" Target="../media/image102.png"/><Relationship Id="rId46" Type="http://schemas.openxmlformats.org/officeDocument/2006/relationships/customXml" Target="../ink/ink113.xml"/><Relationship Id="rId67" Type="http://schemas.openxmlformats.org/officeDocument/2006/relationships/image" Target="../media/image123.png"/><Relationship Id="rId20" Type="http://schemas.openxmlformats.org/officeDocument/2006/relationships/customXml" Target="../ink/ink100.xml"/><Relationship Id="rId41" Type="http://schemas.openxmlformats.org/officeDocument/2006/relationships/image" Target="../media/image110.png"/><Relationship Id="rId62" Type="http://schemas.openxmlformats.org/officeDocument/2006/relationships/customXml" Target="../ink/ink121.xml"/><Relationship Id="rId83" Type="http://schemas.openxmlformats.org/officeDocument/2006/relationships/image" Target="../media/image131.png"/><Relationship Id="rId88" Type="http://schemas.openxmlformats.org/officeDocument/2006/relationships/customXml" Target="../ink/ink134.xml"/><Relationship Id="rId111" Type="http://schemas.openxmlformats.org/officeDocument/2006/relationships/image" Target="../media/image145.png"/><Relationship Id="rId132" Type="http://schemas.openxmlformats.org/officeDocument/2006/relationships/customXml" Target="../ink/ink156.xml"/><Relationship Id="rId153" Type="http://schemas.openxmlformats.org/officeDocument/2006/relationships/image" Target="../media/image166.png"/><Relationship Id="rId174" Type="http://schemas.openxmlformats.org/officeDocument/2006/relationships/customXml" Target="../ink/ink177.xml"/><Relationship Id="rId179" Type="http://schemas.openxmlformats.org/officeDocument/2006/relationships/image" Target="../media/image179.png"/><Relationship Id="rId195" Type="http://schemas.openxmlformats.org/officeDocument/2006/relationships/image" Target="../media/image187.png"/><Relationship Id="rId209" Type="http://schemas.openxmlformats.org/officeDocument/2006/relationships/image" Target="../media/image194.png"/><Relationship Id="rId190" Type="http://schemas.openxmlformats.org/officeDocument/2006/relationships/customXml" Target="../ink/ink185.xml"/><Relationship Id="rId204" Type="http://schemas.openxmlformats.org/officeDocument/2006/relationships/customXml" Target="../ink/ink192.xml"/><Relationship Id="rId220" Type="http://schemas.openxmlformats.org/officeDocument/2006/relationships/customXml" Target="../ink/ink200.xml"/><Relationship Id="rId225" Type="http://schemas.openxmlformats.org/officeDocument/2006/relationships/image" Target="../media/image202.png"/><Relationship Id="rId15" Type="http://schemas.openxmlformats.org/officeDocument/2006/relationships/image" Target="../media/image63.png"/><Relationship Id="rId36" Type="http://schemas.openxmlformats.org/officeDocument/2006/relationships/customXml" Target="../ink/ink108.xml"/><Relationship Id="rId57" Type="http://schemas.openxmlformats.org/officeDocument/2006/relationships/image" Target="../media/image118.png"/><Relationship Id="rId106" Type="http://schemas.openxmlformats.org/officeDocument/2006/relationships/customXml" Target="../ink/ink143.xml"/><Relationship Id="rId127" Type="http://schemas.openxmlformats.org/officeDocument/2006/relationships/image" Target="../media/image153.png"/><Relationship Id="rId10" Type="http://schemas.openxmlformats.org/officeDocument/2006/relationships/customXml" Target="../ink/ink95.xml"/><Relationship Id="rId31" Type="http://schemas.openxmlformats.org/officeDocument/2006/relationships/image" Target="../media/image105.png"/><Relationship Id="rId52" Type="http://schemas.openxmlformats.org/officeDocument/2006/relationships/customXml" Target="../ink/ink116.xml"/><Relationship Id="rId73" Type="http://schemas.openxmlformats.org/officeDocument/2006/relationships/image" Target="../media/image126.png"/><Relationship Id="rId78" Type="http://schemas.openxmlformats.org/officeDocument/2006/relationships/customXml" Target="../ink/ink129.xml"/><Relationship Id="rId94" Type="http://schemas.openxmlformats.org/officeDocument/2006/relationships/customXml" Target="../ink/ink137.xml"/><Relationship Id="rId99" Type="http://schemas.openxmlformats.org/officeDocument/2006/relationships/image" Target="../media/image139.png"/><Relationship Id="rId101" Type="http://schemas.openxmlformats.org/officeDocument/2006/relationships/image" Target="../media/image140.png"/><Relationship Id="rId122" Type="http://schemas.openxmlformats.org/officeDocument/2006/relationships/customXml" Target="../ink/ink151.xml"/><Relationship Id="rId143" Type="http://schemas.openxmlformats.org/officeDocument/2006/relationships/image" Target="../media/image161.png"/><Relationship Id="rId148" Type="http://schemas.openxmlformats.org/officeDocument/2006/relationships/customXml" Target="../ink/ink164.xml"/><Relationship Id="rId164" Type="http://schemas.openxmlformats.org/officeDocument/2006/relationships/customXml" Target="../ink/ink172.xml"/><Relationship Id="rId169" Type="http://schemas.openxmlformats.org/officeDocument/2006/relationships/image" Target="../media/image174.png"/><Relationship Id="rId185" Type="http://schemas.openxmlformats.org/officeDocument/2006/relationships/image" Target="../media/image182.png"/><Relationship Id="rId4" Type="http://schemas.openxmlformats.org/officeDocument/2006/relationships/customXml" Target="../ink/ink92.xml"/><Relationship Id="rId9" Type="http://schemas.openxmlformats.org/officeDocument/2006/relationships/image" Target="../media/image95.png"/><Relationship Id="rId180" Type="http://schemas.openxmlformats.org/officeDocument/2006/relationships/customXml" Target="../ink/ink180.xml"/><Relationship Id="rId210" Type="http://schemas.openxmlformats.org/officeDocument/2006/relationships/customXml" Target="../ink/ink195.xml"/><Relationship Id="rId215" Type="http://schemas.openxmlformats.org/officeDocument/2006/relationships/image" Target="../media/image197.png"/><Relationship Id="rId26" Type="http://schemas.openxmlformats.org/officeDocument/2006/relationships/customXml" Target="../ink/ink103.xml"/><Relationship Id="rId231" Type="http://schemas.openxmlformats.org/officeDocument/2006/relationships/image" Target="../media/image205.png"/><Relationship Id="rId47" Type="http://schemas.openxmlformats.org/officeDocument/2006/relationships/image" Target="../media/image113.png"/><Relationship Id="rId68" Type="http://schemas.openxmlformats.org/officeDocument/2006/relationships/customXml" Target="../ink/ink124.xml"/><Relationship Id="rId89" Type="http://schemas.openxmlformats.org/officeDocument/2006/relationships/image" Target="../media/image134.png"/><Relationship Id="rId112" Type="http://schemas.openxmlformats.org/officeDocument/2006/relationships/customXml" Target="../ink/ink146.xml"/><Relationship Id="rId133" Type="http://schemas.openxmlformats.org/officeDocument/2006/relationships/image" Target="../media/image156.png"/><Relationship Id="rId154" Type="http://schemas.openxmlformats.org/officeDocument/2006/relationships/customXml" Target="../ink/ink167.xml"/><Relationship Id="rId175" Type="http://schemas.openxmlformats.org/officeDocument/2006/relationships/image" Target="../media/image177.png"/><Relationship Id="rId196" Type="http://schemas.openxmlformats.org/officeDocument/2006/relationships/customXml" Target="../ink/ink188.xml"/><Relationship Id="rId200" Type="http://schemas.openxmlformats.org/officeDocument/2006/relationships/customXml" Target="../ink/ink190.xml"/><Relationship Id="rId16" Type="http://schemas.openxmlformats.org/officeDocument/2006/relationships/customXml" Target="../ink/ink98.xml"/><Relationship Id="rId221" Type="http://schemas.openxmlformats.org/officeDocument/2006/relationships/image" Target="../media/image200.png"/><Relationship Id="rId37" Type="http://schemas.openxmlformats.org/officeDocument/2006/relationships/image" Target="../media/image108.png"/><Relationship Id="rId58" Type="http://schemas.openxmlformats.org/officeDocument/2006/relationships/customXml" Target="../ink/ink119.xml"/><Relationship Id="rId79" Type="http://schemas.openxmlformats.org/officeDocument/2006/relationships/image" Target="../media/image129.png"/><Relationship Id="rId102" Type="http://schemas.openxmlformats.org/officeDocument/2006/relationships/customXml" Target="../ink/ink141.xml"/><Relationship Id="rId123" Type="http://schemas.openxmlformats.org/officeDocument/2006/relationships/image" Target="../media/image151.png"/><Relationship Id="rId144" Type="http://schemas.openxmlformats.org/officeDocument/2006/relationships/customXml" Target="../ink/ink162.xml"/><Relationship Id="rId90" Type="http://schemas.openxmlformats.org/officeDocument/2006/relationships/customXml" Target="../ink/ink135.xml"/><Relationship Id="rId165" Type="http://schemas.openxmlformats.org/officeDocument/2006/relationships/image" Target="../media/image172.png"/><Relationship Id="rId186" Type="http://schemas.openxmlformats.org/officeDocument/2006/relationships/customXml" Target="../ink/ink183.xml"/><Relationship Id="rId211" Type="http://schemas.openxmlformats.org/officeDocument/2006/relationships/image" Target="../media/image195.png"/><Relationship Id="rId232" Type="http://schemas.openxmlformats.org/officeDocument/2006/relationships/customXml" Target="../ink/ink206.xml"/><Relationship Id="rId27" Type="http://schemas.openxmlformats.org/officeDocument/2006/relationships/image" Target="../media/image103.png"/><Relationship Id="rId48" Type="http://schemas.openxmlformats.org/officeDocument/2006/relationships/customXml" Target="../ink/ink114.xml"/><Relationship Id="rId69" Type="http://schemas.openxmlformats.org/officeDocument/2006/relationships/image" Target="../media/image124.png"/><Relationship Id="rId113" Type="http://schemas.openxmlformats.org/officeDocument/2006/relationships/image" Target="../media/image146.png"/><Relationship Id="rId134" Type="http://schemas.openxmlformats.org/officeDocument/2006/relationships/customXml" Target="../ink/ink157.xml"/><Relationship Id="rId80" Type="http://schemas.openxmlformats.org/officeDocument/2006/relationships/customXml" Target="../ink/ink130.xml"/><Relationship Id="rId155" Type="http://schemas.openxmlformats.org/officeDocument/2006/relationships/image" Target="../media/image167.png"/><Relationship Id="rId176" Type="http://schemas.openxmlformats.org/officeDocument/2006/relationships/customXml" Target="../ink/ink178.xml"/><Relationship Id="rId197" Type="http://schemas.openxmlformats.org/officeDocument/2006/relationships/image" Target="../media/image188.png"/><Relationship Id="rId201" Type="http://schemas.openxmlformats.org/officeDocument/2006/relationships/image" Target="../media/image190.png"/><Relationship Id="rId222" Type="http://schemas.openxmlformats.org/officeDocument/2006/relationships/customXml" Target="../ink/ink201.xml"/><Relationship Id="rId17" Type="http://schemas.openxmlformats.org/officeDocument/2006/relationships/image" Target="../media/image98.png"/><Relationship Id="rId38" Type="http://schemas.openxmlformats.org/officeDocument/2006/relationships/customXml" Target="../ink/ink109.xml"/><Relationship Id="rId59" Type="http://schemas.openxmlformats.org/officeDocument/2006/relationships/image" Target="../media/image119.png"/><Relationship Id="rId103" Type="http://schemas.openxmlformats.org/officeDocument/2006/relationships/image" Target="../media/image141.png"/><Relationship Id="rId124" Type="http://schemas.openxmlformats.org/officeDocument/2006/relationships/customXml" Target="../ink/ink152.xml"/><Relationship Id="rId70" Type="http://schemas.openxmlformats.org/officeDocument/2006/relationships/customXml" Target="../ink/ink125.xml"/><Relationship Id="rId91" Type="http://schemas.openxmlformats.org/officeDocument/2006/relationships/image" Target="../media/image135.png"/><Relationship Id="rId145" Type="http://schemas.openxmlformats.org/officeDocument/2006/relationships/image" Target="../media/image162.png"/><Relationship Id="rId166" Type="http://schemas.openxmlformats.org/officeDocument/2006/relationships/customXml" Target="../ink/ink173.xml"/><Relationship Id="rId187" Type="http://schemas.openxmlformats.org/officeDocument/2006/relationships/image" Target="../media/image183.png"/><Relationship Id="rId1" Type="http://schemas.openxmlformats.org/officeDocument/2006/relationships/slideLayout" Target="../slideLayouts/slideLayout5.xml"/><Relationship Id="rId212" Type="http://schemas.openxmlformats.org/officeDocument/2006/relationships/customXml" Target="../ink/ink196.xml"/><Relationship Id="rId233" Type="http://schemas.openxmlformats.org/officeDocument/2006/relationships/image" Target="../media/image206.png"/><Relationship Id="rId28" Type="http://schemas.openxmlformats.org/officeDocument/2006/relationships/customXml" Target="../ink/ink104.xml"/><Relationship Id="rId49" Type="http://schemas.openxmlformats.org/officeDocument/2006/relationships/image" Target="../media/image114.png"/><Relationship Id="rId114" Type="http://schemas.openxmlformats.org/officeDocument/2006/relationships/customXml" Target="../ink/ink147.xml"/><Relationship Id="rId60" Type="http://schemas.openxmlformats.org/officeDocument/2006/relationships/customXml" Target="../ink/ink120.xml"/><Relationship Id="rId81" Type="http://schemas.openxmlformats.org/officeDocument/2006/relationships/image" Target="../media/image130.png"/><Relationship Id="rId135" Type="http://schemas.openxmlformats.org/officeDocument/2006/relationships/image" Target="../media/image157.png"/><Relationship Id="rId156" Type="http://schemas.openxmlformats.org/officeDocument/2006/relationships/customXml" Target="../ink/ink168.xml"/><Relationship Id="rId177" Type="http://schemas.openxmlformats.org/officeDocument/2006/relationships/image" Target="../media/image178.png"/><Relationship Id="rId198" Type="http://schemas.openxmlformats.org/officeDocument/2006/relationships/customXml" Target="../ink/ink189.xml"/><Relationship Id="rId202" Type="http://schemas.openxmlformats.org/officeDocument/2006/relationships/customXml" Target="../ink/ink191.xml"/><Relationship Id="rId223" Type="http://schemas.openxmlformats.org/officeDocument/2006/relationships/image" Target="../media/image201.png"/><Relationship Id="rId18" Type="http://schemas.openxmlformats.org/officeDocument/2006/relationships/customXml" Target="../ink/ink99.xml"/><Relationship Id="rId39" Type="http://schemas.openxmlformats.org/officeDocument/2006/relationships/image" Target="../media/image109.png"/><Relationship Id="rId50" Type="http://schemas.openxmlformats.org/officeDocument/2006/relationships/customXml" Target="../ink/ink115.xml"/><Relationship Id="rId104" Type="http://schemas.openxmlformats.org/officeDocument/2006/relationships/customXml" Target="../ink/ink142.xml"/><Relationship Id="rId125" Type="http://schemas.openxmlformats.org/officeDocument/2006/relationships/image" Target="../media/image152.png"/><Relationship Id="rId146" Type="http://schemas.openxmlformats.org/officeDocument/2006/relationships/customXml" Target="../ink/ink163.xml"/><Relationship Id="rId167" Type="http://schemas.openxmlformats.org/officeDocument/2006/relationships/image" Target="../media/image173.png"/><Relationship Id="rId188" Type="http://schemas.openxmlformats.org/officeDocument/2006/relationships/customXml" Target="../ink/ink184.xml"/><Relationship Id="rId71" Type="http://schemas.openxmlformats.org/officeDocument/2006/relationships/image" Target="../media/image125.png"/><Relationship Id="rId92" Type="http://schemas.openxmlformats.org/officeDocument/2006/relationships/customXml" Target="../ink/ink136.xml"/><Relationship Id="rId213" Type="http://schemas.openxmlformats.org/officeDocument/2006/relationships/image" Target="../media/image196.png"/><Relationship Id="rId2" Type="http://schemas.openxmlformats.org/officeDocument/2006/relationships/image" Target="../media/image1010.png"/><Relationship Id="rId29" Type="http://schemas.openxmlformats.org/officeDocument/2006/relationships/image" Target="../media/image104.png"/><Relationship Id="rId40" Type="http://schemas.openxmlformats.org/officeDocument/2006/relationships/customXml" Target="../ink/ink110.xml"/><Relationship Id="rId115" Type="http://schemas.openxmlformats.org/officeDocument/2006/relationships/image" Target="../media/image147.png"/><Relationship Id="rId136" Type="http://schemas.openxmlformats.org/officeDocument/2006/relationships/customXml" Target="../ink/ink158.xml"/><Relationship Id="rId157" Type="http://schemas.openxmlformats.org/officeDocument/2006/relationships/image" Target="../media/image168.png"/><Relationship Id="rId178" Type="http://schemas.openxmlformats.org/officeDocument/2006/relationships/customXml" Target="../ink/ink179.xml"/><Relationship Id="rId61" Type="http://schemas.openxmlformats.org/officeDocument/2006/relationships/image" Target="../media/image120.png"/><Relationship Id="rId82" Type="http://schemas.openxmlformats.org/officeDocument/2006/relationships/customXml" Target="../ink/ink131.xml"/><Relationship Id="rId199" Type="http://schemas.openxmlformats.org/officeDocument/2006/relationships/image" Target="../media/image189.png"/><Relationship Id="rId203" Type="http://schemas.openxmlformats.org/officeDocument/2006/relationships/image" Target="../media/image191.png"/><Relationship Id="rId19" Type="http://schemas.openxmlformats.org/officeDocument/2006/relationships/image" Target="../media/image99.png"/><Relationship Id="rId224" Type="http://schemas.openxmlformats.org/officeDocument/2006/relationships/customXml" Target="../ink/ink202.xml"/><Relationship Id="rId30" Type="http://schemas.openxmlformats.org/officeDocument/2006/relationships/customXml" Target="../ink/ink105.xml"/><Relationship Id="rId105" Type="http://schemas.openxmlformats.org/officeDocument/2006/relationships/image" Target="../media/image142.png"/><Relationship Id="rId126" Type="http://schemas.openxmlformats.org/officeDocument/2006/relationships/customXml" Target="../ink/ink153.xml"/><Relationship Id="rId147" Type="http://schemas.openxmlformats.org/officeDocument/2006/relationships/image" Target="../media/image163.png"/><Relationship Id="rId168" Type="http://schemas.openxmlformats.org/officeDocument/2006/relationships/customXml" Target="../ink/ink174.xml"/><Relationship Id="rId51" Type="http://schemas.openxmlformats.org/officeDocument/2006/relationships/image" Target="../media/image115.png"/><Relationship Id="rId72" Type="http://schemas.openxmlformats.org/officeDocument/2006/relationships/customXml" Target="../ink/ink126.xml"/><Relationship Id="rId93" Type="http://schemas.openxmlformats.org/officeDocument/2006/relationships/image" Target="../media/image136.png"/><Relationship Id="rId189" Type="http://schemas.openxmlformats.org/officeDocument/2006/relationships/image" Target="../media/image184.png"/><Relationship Id="rId3" Type="http://schemas.openxmlformats.org/officeDocument/2006/relationships/image" Target="../media/image1110.png"/><Relationship Id="rId214" Type="http://schemas.openxmlformats.org/officeDocument/2006/relationships/customXml" Target="../ink/ink197.xml"/><Relationship Id="rId116" Type="http://schemas.openxmlformats.org/officeDocument/2006/relationships/customXml" Target="../ink/ink148.xml"/><Relationship Id="rId137" Type="http://schemas.openxmlformats.org/officeDocument/2006/relationships/image" Target="../media/image158.png"/><Relationship Id="rId158" Type="http://schemas.openxmlformats.org/officeDocument/2006/relationships/customXml" Target="../ink/ink169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4.png"/><Relationship Id="rId21" Type="http://schemas.openxmlformats.org/officeDocument/2006/relationships/image" Target="../media/image216.png"/><Relationship Id="rId42" Type="http://schemas.openxmlformats.org/officeDocument/2006/relationships/customXml" Target="../ink/ink226.xml"/><Relationship Id="rId63" Type="http://schemas.openxmlformats.org/officeDocument/2006/relationships/image" Target="../media/image237.png"/><Relationship Id="rId84" Type="http://schemas.openxmlformats.org/officeDocument/2006/relationships/customXml" Target="../ink/ink247.xml"/><Relationship Id="rId138" Type="http://schemas.openxmlformats.org/officeDocument/2006/relationships/customXml" Target="../ink/ink274.xml"/><Relationship Id="rId107" Type="http://schemas.openxmlformats.org/officeDocument/2006/relationships/image" Target="../media/image259.png"/><Relationship Id="rId11" Type="http://schemas.openxmlformats.org/officeDocument/2006/relationships/image" Target="../media/image211.png"/><Relationship Id="rId32" Type="http://schemas.openxmlformats.org/officeDocument/2006/relationships/customXml" Target="../ink/ink221.xml"/><Relationship Id="rId53" Type="http://schemas.openxmlformats.org/officeDocument/2006/relationships/image" Target="../media/image232.png"/><Relationship Id="rId74" Type="http://schemas.openxmlformats.org/officeDocument/2006/relationships/customXml" Target="../ink/ink242.xml"/><Relationship Id="rId128" Type="http://schemas.openxmlformats.org/officeDocument/2006/relationships/customXml" Target="../ink/ink269.xml"/><Relationship Id="rId5" Type="http://schemas.openxmlformats.org/officeDocument/2006/relationships/image" Target="../media/image208.png"/><Relationship Id="rId90" Type="http://schemas.openxmlformats.org/officeDocument/2006/relationships/customXml" Target="../ink/ink250.xml"/><Relationship Id="rId95" Type="http://schemas.openxmlformats.org/officeDocument/2006/relationships/image" Target="../media/image253.png"/><Relationship Id="rId22" Type="http://schemas.openxmlformats.org/officeDocument/2006/relationships/customXml" Target="../ink/ink216.xml"/><Relationship Id="rId27" Type="http://schemas.openxmlformats.org/officeDocument/2006/relationships/image" Target="../media/image219.png"/><Relationship Id="rId43" Type="http://schemas.openxmlformats.org/officeDocument/2006/relationships/image" Target="../media/image227.png"/><Relationship Id="rId48" Type="http://schemas.openxmlformats.org/officeDocument/2006/relationships/customXml" Target="../ink/ink229.xml"/><Relationship Id="rId64" Type="http://schemas.openxmlformats.org/officeDocument/2006/relationships/customXml" Target="../ink/ink237.xml"/><Relationship Id="rId69" Type="http://schemas.openxmlformats.org/officeDocument/2006/relationships/image" Target="../media/image240.png"/><Relationship Id="rId113" Type="http://schemas.openxmlformats.org/officeDocument/2006/relationships/image" Target="../media/image262.png"/><Relationship Id="rId118" Type="http://schemas.openxmlformats.org/officeDocument/2006/relationships/customXml" Target="../ink/ink264.xml"/><Relationship Id="rId134" Type="http://schemas.openxmlformats.org/officeDocument/2006/relationships/customXml" Target="../ink/ink272.xml"/><Relationship Id="rId139" Type="http://schemas.openxmlformats.org/officeDocument/2006/relationships/image" Target="../media/image275.png"/><Relationship Id="rId80" Type="http://schemas.openxmlformats.org/officeDocument/2006/relationships/customXml" Target="../ink/ink245.xml"/><Relationship Id="rId85" Type="http://schemas.openxmlformats.org/officeDocument/2006/relationships/image" Target="../media/image248.png"/><Relationship Id="rId12" Type="http://schemas.openxmlformats.org/officeDocument/2006/relationships/customXml" Target="../ink/ink211.xml"/><Relationship Id="rId17" Type="http://schemas.openxmlformats.org/officeDocument/2006/relationships/image" Target="../media/image214.png"/><Relationship Id="rId33" Type="http://schemas.openxmlformats.org/officeDocument/2006/relationships/image" Target="../media/image222.png"/><Relationship Id="rId38" Type="http://schemas.openxmlformats.org/officeDocument/2006/relationships/customXml" Target="../ink/ink224.xml"/><Relationship Id="rId59" Type="http://schemas.openxmlformats.org/officeDocument/2006/relationships/image" Target="../media/image235.png"/><Relationship Id="rId103" Type="http://schemas.openxmlformats.org/officeDocument/2006/relationships/image" Target="../media/image257.png"/><Relationship Id="rId108" Type="http://schemas.openxmlformats.org/officeDocument/2006/relationships/customXml" Target="../ink/ink259.xml"/><Relationship Id="rId124" Type="http://schemas.openxmlformats.org/officeDocument/2006/relationships/customXml" Target="../ink/ink267.xml"/><Relationship Id="rId129" Type="http://schemas.openxmlformats.org/officeDocument/2006/relationships/image" Target="../media/image270.png"/><Relationship Id="rId54" Type="http://schemas.openxmlformats.org/officeDocument/2006/relationships/customXml" Target="../ink/ink232.xml"/><Relationship Id="rId70" Type="http://schemas.openxmlformats.org/officeDocument/2006/relationships/customXml" Target="../ink/ink240.xml"/><Relationship Id="rId75" Type="http://schemas.openxmlformats.org/officeDocument/2006/relationships/image" Target="../media/image243.png"/><Relationship Id="rId91" Type="http://schemas.openxmlformats.org/officeDocument/2006/relationships/image" Target="../media/image251.png"/><Relationship Id="rId96" Type="http://schemas.openxmlformats.org/officeDocument/2006/relationships/customXml" Target="../ink/ink253.xml"/><Relationship Id="rId140" Type="http://schemas.openxmlformats.org/officeDocument/2006/relationships/customXml" Target="../ink/ink275.xml"/><Relationship Id="rId145" Type="http://schemas.openxmlformats.org/officeDocument/2006/relationships/image" Target="../media/image27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8.xml"/><Relationship Id="rId23" Type="http://schemas.openxmlformats.org/officeDocument/2006/relationships/image" Target="../media/image217.png"/><Relationship Id="rId28" Type="http://schemas.openxmlformats.org/officeDocument/2006/relationships/customXml" Target="../ink/ink219.xml"/><Relationship Id="rId49" Type="http://schemas.openxmlformats.org/officeDocument/2006/relationships/image" Target="../media/image230.png"/><Relationship Id="rId114" Type="http://schemas.openxmlformats.org/officeDocument/2006/relationships/customXml" Target="../ink/ink262.xml"/><Relationship Id="rId119" Type="http://schemas.openxmlformats.org/officeDocument/2006/relationships/image" Target="../media/image265.png"/><Relationship Id="rId44" Type="http://schemas.openxmlformats.org/officeDocument/2006/relationships/customXml" Target="../ink/ink227.xml"/><Relationship Id="rId60" Type="http://schemas.openxmlformats.org/officeDocument/2006/relationships/customXml" Target="../ink/ink235.xml"/><Relationship Id="rId65" Type="http://schemas.openxmlformats.org/officeDocument/2006/relationships/image" Target="../media/image238.png"/><Relationship Id="rId81" Type="http://schemas.openxmlformats.org/officeDocument/2006/relationships/image" Target="../media/image246.png"/><Relationship Id="rId86" Type="http://schemas.openxmlformats.org/officeDocument/2006/relationships/customXml" Target="../ink/ink248.xml"/><Relationship Id="rId130" Type="http://schemas.openxmlformats.org/officeDocument/2006/relationships/customXml" Target="../ink/ink270.xml"/><Relationship Id="rId135" Type="http://schemas.openxmlformats.org/officeDocument/2006/relationships/image" Target="../media/image273.png"/><Relationship Id="rId13" Type="http://schemas.openxmlformats.org/officeDocument/2006/relationships/image" Target="../media/image212.png"/><Relationship Id="rId18" Type="http://schemas.openxmlformats.org/officeDocument/2006/relationships/customXml" Target="../ink/ink214.xml"/><Relationship Id="rId39" Type="http://schemas.openxmlformats.org/officeDocument/2006/relationships/image" Target="../media/image225.png"/><Relationship Id="rId109" Type="http://schemas.openxmlformats.org/officeDocument/2006/relationships/image" Target="../media/image260.png"/><Relationship Id="rId34" Type="http://schemas.openxmlformats.org/officeDocument/2006/relationships/customXml" Target="../ink/ink222.xml"/><Relationship Id="rId50" Type="http://schemas.openxmlformats.org/officeDocument/2006/relationships/customXml" Target="../ink/ink230.xml"/><Relationship Id="rId55" Type="http://schemas.openxmlformats.org/officeDocument/2006/relationships/image" Target="../media/image233.png"/><Relationship Id="rId76" Type="http://schemas.openxmlformats.org/officeDocument/2006/relationships/customXml" Target="../ink/ink243.xml"/><Relationship Id="rId97" Type="http://schemas.openxmlformats.org/officeDocument/2006/relationships/image" Target="../media/image254.png"/><Relationship Id="rId104" Type="http://schemas.openxmlformats.org/officeDocument/2006/relationships/customXml" Target="../ink/ink257.xml"/><Relationship Id="rId120" Type="http://schemas.openxmlformats.org/officeDocument/2006/relationships/customXml" Target="../ink/ink265.xml"/><Relationship Id="rId125" Type="http://schemas.openxmlformats.org/officeDocument/2006/relationships/image" Target="../media/image268.png"/><Relationship Id="rId141" Type="http://schemas.openxmlformats.org/officeDocument/2006/relationships/image" Target="../media/image276.png"/><Relationship Id="rId7" Type="http://schemas.openxmlformats.org/officeDocument/2006/relationships/image" Target="../media/image209.png"/><Relationship Id="rId71" Type="http://schemas.openxmlformats.org/officeDocument/2006/relationships/image" Target="../media/image241.png"/><Relationship Id="rId92" Type="http://schemas.openxmlformats.org/officeDocument/2006/relationships/customXml" Target="../ink/ink251.xml"/><Relationship Id="rId2" Type="http://schemas.openxmlformats.org/officeDocument/2006/relationships/image" Target="../media/image1210.png"/><Relationship Id="rId29" Type="http://schemas.openxmlformats.org/officeDocument/2006/relationships/image" Target="../media/image220.png"/><Relationship Id="rId24" Type="http://schemas.openxmlformats.org/officeDocument/2006/relationships/customXml" Target="../ink/ink217.xml"/><Relationship Id="rId40" Type="http://schemas.openxmlformats.org/officeDocument/2006/relationships/customXml" Target="../ink/ink225.xml"/><Relationship Id="rId45" Type="http://schemas.openxmlformats.org/officeDocument/2006/relationships/image" Target="../media/image228.png"/><Relationship Id="rId66" Type="http://schemas.openxmlformats.org/officeDocument/2006/relationships/customXml" Target="../ink/ink238.xml"/><Relationship Id="rId87" Type="http://schemas.openxmlformats.org/officeDocument/2006/relationships/image" Target="../media/image249.png"/><Relationship Id="rId110" Type="http://schemas.openxmlformats.org/officeDocument/2006/relationships/customXml" Target="../ink/ink260.xml"/><Relationship Id="rId115" Type="http://schemas.openxmlformats.org/officeDocument/2006/relationships/image" Target="../media/image263.png"/><Relationship Id="rId131" Type="http://schemas.openxmlformats.org/officeDocument/2006/relationships/image" Target="../media/image271.png"/><Relationship Id="rId136" Type="http://schemas.openxmlformats.org/officeDocument/2006/relationships/customXml" Target="../ink/ink273.xml"/><Relationship Id="rId61" Type="http://schemas.openxmlformats.org/officeDocument/2006/relationships/image" Target="../media/image236.png"/><Relationship Id="rId82" Type="http://schemas.openxmlformats.org/officeDocument/2006/relationships/customXml" Target="../ink/ink246.xml"/><Relationship Id="rId19" Type="http://schemas.openxmlformats.org/officeDocument/2006/relationships/image" Target="../media/image215.png"/><Relationship Id="rId14" Type="http://schemas.openxmlformats.org/officeDocument/2006/relationships/customXml" Target="../ink/ink212.xml"/><Relationship Id="rId30" Type="http://schemas.openxmlformats.org/officeDocument/2006/relationships/customXml" Target="../ink/ink220.xml"/><Relationship Id="rId35" Type="http://schemas.openxmlformats.org/officeDocument/2006/relationships/image" Target="../media/image223.png"/><Relationship Id="rId56" Type="http://schemas.openxmlformats.org/officeDocument/2006/relationships/customXml" Target="../ink/ink233.xml"/><Relationship Id="rId77" Type="http://schemas.openxmlformats.org/officeDocument/2006/relationships/image" Target="../media/image244.png"/><Relationship Id="rId100" Type="http://schemas.openxmlformats.org/officeDocument/2006/relationships/customXml" Target="../ink/ink255.xml"/><Relationship Id="rId105" Type="http://schemas.openxmlformats.org/officeDocument/2006/relationships/image" Target="../media/image258.png"/><Relationship Id="rId126" Type="http://schemas.openxmlformats.org/officeDocument/2006/relationships/customXml" Target="../ink/ink268.xml"/><Relationship Id="rId8" Type="http://schemas.openxmlformats.org/officeDocument/2006/relationships/customXml" Target="../ink/ink209.xml"/><Relationship Id="rId51" Type="http://schemas.openxmlformats.org/officeDocument/2006/relationships/image" Target="../media/image231.png"/><Relationship Id="rId72" Type="http://schemas.openxmlformats.org/officeDocument/2006/relationships/customXml" Target="../ink/ink241.xml"/><Relationship Id="rId93" Type="http://schemas.openxmlformats.org/officeDocument/2006/relationships/image" Target="../media/image252.png"/><Relationship Id="rId98" Type="http://schemas.openxmlformats.org/officeDocument/2006/relationships/customXml" Target="../ink/ink254.xml"/><Relationship Id="rId121" Type="http://schemas.openxmlformats.org/officeDocument/2006/relationships/image" Target="../media/image266.png"/><Relationship Id="rId142" Type="http://schemas.openxmlformats.org/officeDocument/2006/relationships/customXml" Target="../ink/ink276.xml"/><Relationship Id="rId3" Type="http://schemas.openxmlformats.org/officeDocument/2006/relationships/image" Target="../media/image207.png"/><Relationship Id="rId25" Type="http://schemas.openxmlformats.org/officeDocument/2006/relationships/image" Target="../media/image218.png"/><Relationship Id="rId46" Type="http://schemas.openxmlformats.org/officeDocument/2006/relationships/customXml" Target="../ink/ink228.xml"/><Relationship Id="rId67" Type="http://schemas.openxmlformats.org/officeDocument/2006/relationships/image" Target="../media/image239.png"/><Relationship Id="rId116" Type="http://schemas.openxmlformats.org/officeDocument/2006/relationships/customXml" Target="../ink/ink263.xml"/><Relationship Id="rId137" Type="http://schemas.openxmlformats.org/officeDocument/2006/relationships/image" Target="../media/image274.png"/><Relationship Id="rId20" Type="http://schemas.openxmlformats.org/officeDocument/2006/relationships/customXml" Target="../ink/ink215.xml"/><Relationship Id="rId41" Type="http://schemas.openxmlformats.org/officeDocument/2006/relationships/image" Target="../media/image226.png"/><Relationship Id="rId62" Type="http://schemas.openxmlformats.org/officeDocument/2006/relationships/customXml" Target="../ink/ink236.xml"/><Relationship Id="rId83" Type="http://schemas.openxmlformats.org/officeDocument/2006/relationships/image" Target="../media/image247.png"/><Relationship Id="rId88" Type="http://schemas.openxmlformats.org/officeDocument/2006/relationships/customXml" Target="../ink/ink249.xml"/><Relationship Id="rId111" Type="http://schemas.openxmlformats.org/officeDocument/2006/relationships/image" Target="../media/image261.png"/><Relationship Id="rId132" Type="http://schemas.openxmlformats.org/officeDocument/2006/relationships/customXml" Target="../ink/ink271.xml"/><Relationship Id="rId15" Type="http://schemas.openxmlformats.org/officeDocument/2006/relationships/image" Target="../media/image213.png"/><Relationship Id="rId36" Type="http://schemas.openxmlformats.org/officeDocument/2006/relationships/customXml" Target="../ink/ink223.xml"/><Relationship Id="rId57" Type="http://schemas.openxmlformats.org/officeDocument/2006/relationships/image" Target="../media/image234.png"/><Relationship Id="rId106" Type="http://schemas.openxmlformats.org/officeDocument/2006/relationships/customXml" Target="../ink/ink258.xml"/><Relationship Id="rId127" Type="http://schemas.openxmlformats.org/officeDocument/2006/relationships/image" Target="../media/image269.png"/><Relationship Id="rId10" Type="http://schemas.openxmlformats.org/officeDocument/2006/relationships/customXml" Target="../ink/ink210.xml"/><Relationship Id="rId31" Type="http://schemas.openxmlformats.org/officeDocument/2006/relationships/image" Target="../media/image221.png"/><Relationship Id="rId52" Type="http://schemas.openxmlformats.org/officeDocument/2006/relationships/customXml" Target="../ink/ink231.xml"/><Relationship Id="rId73" Type="http://schemas.openxmlformats.org/officeDocument/2006/relationships/image" Target="../media/image242.png"/><Relationship Id="rId78" Type="http://schemas.openxmlformats.org/officeDocument/2006/relationships/customXml" Target="../ink/ink244.xml"/><Relationship Id="rId94" Type="http://schemas.openxmlformats.org/officeDocument/2006/relationships/customXml" Target="../ink/ink252.xml"/><Relationship Id="rId99" Type="http://schemas.openxmlformats.org/officeDocument/2006/relationships/image" Target="../media/image255.png"/><Relationship Id="rId101" Type="http://schemas.openxmlformats.org/officeDocument/2006/relationships/image" Target="../media/image256.png"/><Relationship Id="rId122" Type="http://schemas.openxmlformats.org/officeDocument/2006/relationships/customXml" Target="../ink/ink266.xml"/><Relationship Id="rId143" Type="http://schemas.openxmlformats.org/officeDocument/2006/relationships/image" Target="../media/image277.png"/><Relationship Id="rId4" Type="http://schemas.openxmlformats.org/officeDocument/2006/relationships/customXml" Target="../ink/ink207.xml"/><Relationship Id="rId9" Type="http://schemas.openxmlformats.org/officeDocument/2006/relationships/image" Target="../media/image210.png"/><Relationship Id="rId26" Type="http://schemas.openxmlformats.org/officeDocument/2006/relationships/customXml" Target="../ink/ink218.xml"/><Relationship Id="rId47" Type="http://schemas.openxmlformats.org/officeDocument/2006/relationships/image" Target="../media/image229.png"/><Relationship Id="rId68" Type="http://schemas.openxmlformats.org/officeDocument/2006/relationships/customXml" Target="../ink/ink239.xml"/><Relationship Id="rId89" Type="http://schemas.openxmlformats.org/officeDocument/2006/relationships/image" Target="../media/image250.png"/><Relationship Id="rId112" Type="http://schemas.openxmlformats.org/officeDocument/2006/relationships/customXml" Target="../ink/ink261.xml"/><Relationship Id="rId133" Type="http://schemas.openxmlformats.org/officeDocument/2006/relationships/image" Target="../media/image272.png"/><Relationship Id="rId16" Type="http://schemas.openxmlformats.org/officeDocument/2006/relationships/customXml" Target="../ink/ink213.xml"/><Relationship Id="rId37" Type="http://schemas.openxmlformats.org/officeDocument/2006/relationships/image" Target="../media/image224.png"/><Relationship Id="rId58" Type="http://schemas.openxmlformats.org/officeDocument/2006/relationships/customXml" Target="../ink/ink234.xml"/><Relationship Id="rId79" Type="http://schemas.openxmlformats.org/officeDocument/2006/relationships/image" Target="../media/image245.png"/><Relationship Id="rId102" Type="http://schemas.openxmlformats.org/officeDocument/2006/relationships/customXml" Target="../ink/ink256.xml"/><Relationship Id="rId123" Type="http://schemas.openxmlformats.org/officeDocument/2006/relationships/image" Target="../media/image267.png"/><Relationship Id="rId144" Type="http://schemas.openxmlformats.org/officeDocument/2006/relationships/customXml" Target="../ink/ink277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8.png"/><Relationship Id="rId299" Type="http://schemas.openxmlformats.org/officeDocument/2006/relationships/image" Target="../media/image430.png"/><Relationship Id="rId21" Type="http://schemas.openxmlformats.org/officeDocument/2006/relationships/image" Target="../media/image289.png"/><Relationship Id="rId63" Type="http://schemas.openxmlformats.org/officeDocument/2006/relationships/image" Target="../media/image311.png"/><Relationship Id="rId159" Type="http://schemas.openxmlformats.org/officeDocument/2006/relationships/image" Target="../media/image359.png"/><Relationship Id="rId324" Type="http://schemas.openxmlformats.org/officeDocument/2006/relationships/customXml" Target="../ink/ink439.xml"/><Relationship Id="rId366" Type="http://schemas.openxmlformats.org/officeDocument/2006/relationships/customXml" Target="../ink/ink460.xml"/><Relationship Id="rId170" Type="http://schemas.openxmlformats.org/officeDocument/2006/relationships/customXml" Target="../ink/ink362.xml"/><Relationship Id="rId226" Type="http://schemas.openxmlformats.org/officeDocument/2006/relationships/customXml" Target="../ink/ink390.xml"/><Relationship Id="rId268" Type="http://schemas.openxmlformats.org/officeDocument/2006/relationships/customXml" Target="../ink/ink411.xml"/><Relationship Id="rId32" Type="http://schemas.openxmlformats.org/officeDocument/2006/relationships/customXml" Target="../ink/ink293.xml"/><Relationship Id="rId74" Type="http://schemas.openxmlformats.org/officeDocument/2006/relationships/customXml" Target="../ink/ink314.xml"/><Relationship Id="rId128" Type="http://schemas.openxmlformats.org/officeDocument/2006/relationships/customXml" Target="../ink/ink341.xml"/><Relationship Id="rId335" Type="http://schemas.openxmlformats.org/officeDocument/2006/relationships/image" Target="../media/image448.png"/><Relationship Id="rId377" Type="http://schemas.openxmlformats.org/officeDocument/2006/relationships/image" Target="../media/image469.png"/><Relationship Id="rId5" Type="http://schemas.openxmlformats.org/officeDocument/2006/relationships/image" Target="../media/image281.png"/><Relationship Id="rId181" Type="http://schemas.openxmlformats.org/officeDocument/2006/relationships/image" Target="../media/image370.png"/><Relationship Id="rId237" Type="http://schemas.openxmlformats.org/officeDocument/2006/relationships/image" Target="../media/image398.png"/><Relationship Id="rId402" Type="http://schemas.openxmlformats.org/officeDocument/2006/relationships/customXml" Target="../ink/ink478.xml"/><Relationship Id="rId279" Type="http://schemas.openxmlformats.org/officeDocument/2006/relationships/image" Target="../media/image420.png"/><Relationship Id="rId43" Type="http://schemas.openxmlformats.org/officeDocument/2006/relationships/image" Target="../media/image300.png"/><Relationship Id="rId139" Type="http://schemas.openxmlformats.org/officeDocument/2006/relationships/image" Target="../media/image349.png"/><Relationship Id="rId290" Type="http://schemas.openxmlformats.org/officeDocument/2006/relationships/customXml" Target="../ink/ink422.xml"/><Relationship Id="rId304" Type="http://schemas.openxmlformats.org/officeDocument/2006/relationships/customXml" Target="../ink/ink429.xml"/><Relationship Id="rId346" Type="http://schemas.openxmlformats.org/officeDocument/2006/relationships/customXml" Target="../ink/ink450.xml"/><Relationship Id="rId388" Type="http://schemas.openxmlformats.org/officeDocument/2006/relationships/customXml" Target="../ink/ink471.xml"/><Relationship Id="rId85" Type="http://schemas.openxmlformats.org/officeDocument/2006/relationships/image" Target="../media/image322.png"/><Relationship Id="rId150" Type="http://schemas.openxmlformats.org/officeDocument/2006/relationships/customXml" Target="../ink/ink352.xml"/><Relationship Id="rId192" Type="http://schemas.openxmlformats.org/officeDocument/2006/relationships/customXml" Target="../ink/ink373.xml"/><Relationship Id="rId206" Type="http://schemas.openxmlformats.org/officeDocument/2006/relationships/customXml" Target="../ink/ink380.xml"/><Relationship Id="rId413" Type="http://schemas.openxmlformats.org/officeDocument/2006/relationships/image" Target="../media/image487.png"/><Relationship Id="rId248" Type="http://schemas.openxmlformats.org/officeDocument/2006/relationships/customXml" Target="../ink/ink401.xml"/><Relationship Id="rId12" Type="http://schemas.openxmlformats.org/officeDocument/2006/relationships/customXml" Target="../ink/ink283.xml"/><Relationship Id="rId108" Type="http://schemas.openxmlformats.org/officeDocument/2006/relationships/customXml" Target="../ink/ink331.xml"/><Relationship Id="rId315" Type="http://schemas.openxmlformats.org/officeDocument/2006/relationships/image" Target="../media/image438.png"/><Relationship Id="rId357" Type="http://schemas.openxmlformats.org/officeDocument/2006/relationships/image" Target="../media/image459.png"/><Relationship Id="rId54" Type="http://schemas.openxmlformats.org/officeDocument/2006/relationships/customXml" Target="../ink/ink304.xml"/><Relationship Id="rId96" Type="http://schemas.openxmlformats.org/officeDocument/2006/relationships/customXml" Target="../ink/ink325.xml"/><Relationship Id="rId161" Type="http://schemas.openxmlformats.org/officeDocument/2006/relationships/image" Target="../media/image360.png"/><Relationship Id="rId217" Type="http://schemas.openxmlformats.org/officeDocument/2006/relationships/image" Target="../media/image388.png"/><Relationship Id="rId399" Type="http://schemas.openxmlformats.org/officeDocument/2006/relationships/image" Target="../media/image480.png"/><Relationship Id="rId259" Type="http://schemas.openxmlformats.org/officeDocument/2006/relationships/image" Target="../media/image409.png"/><Relationship Id="rId23" Type="http://schemas.openxmlformats.org/officeDocument/2006/relationships/image" Target="../media/image290.png"/><Relationship Id="rId119" Type="http://schemas.openxmlformats.org/officeDocument/2006/relationships/image" Target="../media/image339.png"/><Relationship Id="rId270" Type="http://schemas.openxmlformats.org/officeDocument/2006/relationships/customXml" Target="../ink/ink412.xml"/><Relationship Id="rId326" Type="http://schemas.openxmlformats.org/officeDocument/2006/relationships/customXml" Target="../ink/ink440.xml"/><Relationship Id="rId65" Type="http://schemas.openxmlformats.org/officeDocument/2006/relationships/image" Target="../media/image312.png"/><Relationship Id="rId130" Type="http://schemas.openxmlformats.org/officeDocument/2006/relationships/customXml" Target="../ink/ink342.xml"/><Relationship Id="rId368" Type="http://schemas.openxmlformats.org/officeDocument/2006/relationships/customXml" Target="../ink/ink461.xml"/><Relationship Id="rId172" Type="http://schemas.openxmlformats.org/officeDocument/2006/relationships/customXml" Target="../ink/ink363.xml"/><Relationship Id="rId228" Type="http://schemas.openxmlformats.org/officeDocument/2006/relationships/customXml" Target="../ink/ink391.xml"/><Relationship Id="rId281" Type="http://schemas.openxmlformats.org/officeDocument/2006/relationships/image" Target="../media/image421.png"/><Relationship Id="rId337" Type="http://schemas.openxmlformats.org/officeDocument/2006/relationships/image" Target="../media/image449.png"/><Relationship Id="rId34" Type="http://schemas.openxmlformats.org/officeDocument/2006/relationships/customXml" Target="../ink/ink294.xml"/><Relationship Id="rId76" Type="http://schemas.openxmlformats.org/officeDocument/2006/relationships/customXml" Target="../ink/ink315.xml"/><Relationship Id="rId141" Type="http://schemas.openxmlformats.org/officeDocument/2006/relationships/image" Target="../media/image350.png"/><Relationship Id="rId379" Type="http://schemas.openxmlformats.org/officeDocument/2006/relationships/image" Target="../media/image470.png"/><Relationship Id="rId7" Type="http://schemas.openxmlformats.org/officeDocument/2006/relationships/image" Target="../media/image282.png"/><Relationship Id="rId183" Type="http://schemas.openxmlformats.org/officeDocument/2006/relationships/image" Target="../media/image371.png"/><Relationship Id="rId239" Type="http://schemas.openxmlformats.org/officeDocument/2006/relationships/image" Target="../media/image399.png"/><Relationship Id="rId390" Type="http://schemas.openxmlformats.org/officeDocument/2006/relationships/customXml" Target="../ink/ink472.xml"/><Relationship Id="rId404" Type="http://schemas.openxmlformats.org/officeDocument/2006/relationships/customXml" Target="../ink/ink479.xml"/><Relationship Id="rId250" Type="http://schemas.openxmlformats.org/officeDocument/2006/relationships/customXml" Target="../ink/ink402.xml"/><Relationship Id="rId292" Type="http://schemas.openxmlformats.org/officeDocument/2006/relationships/customXml" Target="../ink/ink423.xml"/><Relationship Id="rId306" Type="http://schemas.openxmlformats.org/officeDocument/2006/relationships/customXml" Target="../ink/ink430.xml"/><Relationship Id="rId45" Type="http://schemas.openxmlformats.org/officeDocument/2006/relationships/image" Target="../media/image301.png"/><Relationship Id="rId87" Type="http://schemas.openxmlformats.org/officeDocument/2006/relationships/image" Target="../media/image323.png"/><Relationship Id="rId110" Type="http://schemas.openxmlformats.org/officeDocument/2006/relationships/customXml" Target="../ink/ink332.xml"/><Relationship Id="rId348" Type="http://schemas.openxmlformats.org/officeDocument/2006/relationships/customXml" Target="../ink/ink451.xml"/><Relationship Id="rId152" Type="http://schemas.openxmlformats.org/officeDocument/2006/relationships/customXml" Target="../ink/ink353.xml"/><Relationship Id="rId194" Type="http://schemas.openxmlformats.org/officeDocument/2006/relationships/customXml" Target="../ink/ink374.xml"/><Relationship Id="rId208" Type="http://schemas.openxmlformats.org/officeDocument/2006/relationships/customXml" Target="../ink/ink381.xml"/><Relationship Id="rId415" Type="http://schemas.openxmlformats.org/officeDocument/2006/relationships/image" Target="../media/image488.png"/><Relationship Id="rId261" Type="http://schemas.openxmlformats.org/officeDocument/2006/relationships/image" Target="../media/image411.png"/><Relationship Id="rId14" Type="http://schemas.openxmlformats.org/officeDocument/2006/relationships/customXml" Target="../ink/ink284.xml"/><Relationship Id="rId56" Type="http://schemas.openxmlformats.org/officeDocument/2006/relationships/customXml" Target="../ink/ink305.xml"/><Relationship Id="rId317" Type="http://schemas.openxmlformats.org/officeDocument/2006/relationships/image" Target="../media/image439.png"/><Relationship Id="rId359" Type="http://schemas.openxmlformats.org/officeDocument/2006/relationships/image" Target="../media/image460.png"/><Relationship Id="rId98" Type="http://schemas.openxmlformats.org/officeDocument/2006/relationships/customXml" Target="../ink/ink326.xml"/><Relationship Id="rId121" Type="http://schemas.openxmlformats.org/officeDocument/2006/relationships/image" Target="../media/image340.png"/><Relationship Id="rId163" Type="http://schemas.openxmlformats.org/officeDocument/2006/relationships/image" Target="../media/image361.png"/><Relationship Id="rId219" Type="http://schemas.openxmlformats.org/officeDocument/2006/relationships/image" Target="../media/image389.png"/><Relationship Id="rId370" Type="http://schemas.openxmlformats.org/officeDocument/2006/relationships/customXml" Target="../ink/ink462.xml"/><Relationship Id="rId230" Type="http://schemas.openxmlformats.org/officeDocument/2006/relationships/customXml" Target="../ink/ink392.xml"/><Relationship Id="rId25" Type="http://schemas.openxmlformats.org/officeDocument/2006/relationships/image" Target="../media/image291.png"/><Relationship Id="rId67" Type="http://schemas.openxmlformats.org/officeDocument/2006/relationships/image" Target="../media/image313.png"/><Relationship Id="rId272" Type="http://schemas.openxmlformats.org/officeDocument/2006/relationships/customXml" Target="../ink/ink413.xml"/><Relationship Id="rId328" Type="http://schemas.openxmlformats.org/officeDocument/2006/relationships/customXml" Target="../ink/ink441.xml"/><Relationship Id="rId132" Type="http://schemas.openxmlformats.org/officeDocument/2006/relationships/customXml" Target="../ink/ink343.xml"/><Relationship Id="rId174" Type="http://schemas.openxmlformats.org/officeDocument/2006/relationships/customXml" Target="../ink/ink364.xml"/><Relationship Id="rId381" Type="http://schemas.openxmlformats.org/officeDocument/2006/relationships/image" Target="../media/image471.png"/><Relationship Id="rId241" Type="http://schemas.openxmlformats.org/officeDocument/2006/relationships/image" Target="../media/image400.png"/><Relationship Id="rId36" Type="http://schemas.openxmlformats.org/officeDocument/2006/relationships/customXml" Target="../ink/ink295.xml"/><Relationship Id="rId283" Type="http://schemas.openxmlformats.org/officeDocument/2006/relationships/image" Target="../media/image422.png"/><Relationship Id="rId339" Type="http://schemas.openxmlformats.org/officeDocument/2006/relationships/image" Target="../media/image450.png"/><Relationship Id="rId78" Type="http://schemas.openxmlformats.org/officeDocument/2006/relationships/customXml" Target="../ink/ink316.xml"/><Relationship Id="rId101" Type="http://schemas.openxmlformats.org/officeDocument/2006/relationships/image" Target="../media/image330.png"/><Relationship Id="rId143" Type="http://schemas.openxmlformats.org/officeDocument/2006/relationships/image" Target="../media/image351.png"/><Relationship Id="rId185" Type="http://schemas.openxmlformats.org/officeDocument/2006/relationships/image" Target="../media/image372.png"/><Relationship Id="rId350" Type="http://schemas.openxmlformats.org/officeDocument/2006/relationships/customXml" Target="../ink/ink452.xml"/><Relationship Id="rId406" Type="http://schemas.openxmlformats.org/officeDocument/2006/relationships/customXml" Target="../ink/ink480.xml"/><Relationship Id="rId9" Type="http://schemas.openxmlformats.org/officeDocument/2006/relationships/image" Target="../media/image283.png"/><Relationship Id="rId210" Type="http://schemas.openxmlformats.org/officeDocument/2006/relationships/customXml" Target="../ink/ink382.xml"/><Relationship Id="rId392" Type="http://schemas.openxmlformats.org/officeDocument/2006/relationships/customXml" Target="../ink/ink473.xml"/><Relationship Id="rId252" Type="http://schemas.openxmlformats.org/officeDocument/2006/relationships/customXml" Target="../ink/ink403.xml"/><Relationship Id="rId294" Type="http://schemas.openxmlformats.org/officeDocument/2006/relationships/customXml" Target="../ink/ink424.xml"/><Relationship Id="rId308" Type="http://schemas.openxmlformats.org/officeDocument/2006/relationships/customXml" Target="../ink/ink431.xml"/><Relationship Id="rId47" Type="http://schemas.openxmlformats.org/officeDocument/2006/relationships/image" Target="../media/image302.png"/><Relationship Id="rId89" Type="http://schemas.openxmlformats.org/officeDocument/2006/relationships/image" Target="../media/image324.png"/><Relationship Id="rId112" Type="http://schemas.openxmlformats.org/officeDocument/2006/relationships/customXml" Target="../ink/ink333.xml"/><Relationship Id="rId154" Type="http://schemas.openxmlformats.org/officeDocument/2006/relationships/customXml" Target="../ink/ink354.xml"/><Relationship Id="rId361" Type="http://schemas.openxmlformats.org/officeDocument/2006/relationships/image" Target="../media/image461.png"/><Relationship Id="rId196" Type="http://schemas.openxmlformats.org/officeDocument/2006/relationships/customXml" Target="../ink/ink375.xml"/><Relationship Id="rId417" Type="http://schemas.openxmlformats.org/officeDocument/2006/relationships/image" Target="../media/image489.png"/><Relationship Id="rId16" Type="http://schemas.openxmlformats.org/officeDocument/2006/relationships/customXml" Target="../ink/ink285.xml"/><Relationship Id="rId221" Type="http://schemas.openxmlformats.org/officeDocument/2006/relationships/image" Target="../media/image390.png"/><Relationship Id="rId263" Type="http://schemas.openxmlformats.org/officeDocument/2006/relationships/image" Target="../media/image412.png"/><Relationship Id="rId319" Type="http://schemas.openxmlformats.org/officeDocument/2006/relationships/image" Target="../media/image440.png"/><Relationship Id="rId58" Type="http://schemas.openxmlformats.org/officeDocument/2006/relationships/customXml" Target="../ink/ink306.xml"/><Relationship Id="rId123" Type="http://schemas.openxmlformats.org/officeDocument/2006/relationships/image" Target="../media/image341.png"/><Relationship Id="rId330" Type="http://schemas.openxmlformats.org/officeDocument/2006/relationships/customXml" Target="../ink/ink442.xml"/><Relationship Id="rId165" Type="http://schemas.openxmlformats.org/officeDocument/2006/relationships/image" Target="../media/image362.png"/><Relationship Id="rId372" Type="http://schemas.openxmlformats.org/officeDocument/2006/relationships/customXml" Target="../ink/ink463.xml"/><Relationship Id="rId232" Type="http://schemas.openxmlformats.org/officeDocument/2006/relationships/customXml" Target="../ink/ink393.xml"/><Relationship Id="rId274" Type="http://schemas.openxmlformats.org/officeDocument/2006/relationships/customXml" Target="../ink/ink414.xml"/><Relationship Id="rId27" Type="http://schemas.openxmlformats.org/officeDocument/2006/relationships/image" Target="../media/image292.png"/><Relationship Id="rId69" Type="http://schemas.openxmlformats.org/officeDocument/2006/relationships/image" Target="../media/image314.png"/><Relationship Id="rId134" Type="http://schemas.openxmlformats.org/officeDocument/2006/relationships/customXml" Target="../ink/ink344.xml"/><Relationship Id="rId80" Type="http://schemas.openxmlformats.org/officeDocument/2006/relationships/customXml" Target="../ink/ink317.xml"/><Relationship Id="rId176" Type="http://schemas.openxmlformats.org/officeDocument/2006/relationships/customXml" Target="../ink/ink365.xml"/><Relationship Id="rId341" Type="http://schemas.openxmlformats.org/officeDocument/2006/relationships/image" Target="../media/image451.png"/><Relationship Id="rId383" Type="http://schemas.openxmlformats.org/officeDocument/2006/relationships/image" Target="../media/image472.png"/><Relationship Id="rId201" Type="http://schemas.openxmlformats.org/officeDocument/2006/relationships/image" Target="../media/image380.png"/><Relationship Id="rId222" Type="http://schemas.openxmlformats.org/officeDocument/2006/relationships/customXml" Target="../ink/ink388.xml"/><Relationship Id="rId243" Type="http://schemas.openxmlformats.org/officeDocument/2006/relationships/image" Target="../media/image401.png"/><Relationship Id="rId264" Type="http://schemas.openxmlformats.org/officeDocument/2006/relationships/customXml" Target="../ink/ink409.xml"/><Relationship Id="rId285" Type="http://schemas.openxmlformats.org/officeDocument/2006/relationships/image" Target="../media/image423.png"/><Relationship Id="rId17" Type="http://schemas.openxmlformats.org/officeDocument/2006/relationships/image" Target="../media/image287.png"/><Relationship Id="rId38" Type="http://schemas.openxmlformats.org/officeDocument/2006/relationships/customXml" Target="../ink/ink296.xml"/><Relationship Id="rId59" Type="http://schemas.openxmlformats.org/officeDocument/2006/relationships/image" Target="../media/image308.png"/><Relationship Id="rId103" Type="http://schemas.openxmlformats.org/officeDocument/2006/relationships/image" Target="../media/image331.png"/><Relationship Id="rId124" Type="http://schemas.openxmlformats.org/officeDocument/2006/relationships/customXml" Target="../ink/ink339.xml"/><Relationship Id="rId310" Type="http://schemas.openxmlformats.org/officeDocument/2006/relationships/customXml" Target="../ink/ink432.xml"/><Relationship Id="rId70" Type="http://schemas.openxmlformats.org/officeDocument/2006/relationships/customXml" Target="../ink/ink312.xml"/><Relationship Id="rId91" Type="http://schemas.openxmlformats.org/officeDocument/2006/relationships/image" Target="../media/image325.png"/><Relationship Id="rId145" Type="http://schemas.openxmlformats.org/officeDocument/2006/relationships/image" Target="../media/image352.png"/><Relationship Id="rId166" Type="http://schemas.openxmlformats.org/officeDocument/2006/relationships/customXml" Target="../ink/ink360.xml"/><Relationship Id="rId187" Type="http://schemas.openxmlformats.org/officeDocument/2006/relationships/image" Target="../media/image373.png"/><Relationship Id="rId331" Type="http://schemas.openxmlformats.org/officeDocument/2006/relationships/image" Target="../media/image446.png"/><Relationship Id="rId352" Type="http://schemas.openxmlformats.org/officeDocument/2006/relationships/customXml" Target="../ink/ink453.xml"/><Relationship Id="rId373" Type="http://schemas.openxmlformats.org/officeDocument/2006/relationships/image" Target="../media/image467.png"/><Relationship Id="rId394" Type="http://schemas.openxmlformats.org/officeDocument/2006/relationships/customXml" Target="../ink/ink474.xml"/><Relationship Id="rId408" Type="http://schemas.openxmlformats.org/officeDocument/2006/relationships/customXml" Target="../ink/ink481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83.xml"/><Relationship Id="rId233" Type="http://schemas.openxmlformats.org/officeDocument/2006/relationships/image" Target="../media/image396.png"/><Relationship Id="rId254" Type="http://schemas.openxmlformats.org/officeDocument/2006/relationships/customXml" Target="../ink/ink404.xml"/><Relationship Id="rId28" Type="http://schemas.openxmlformats.org/officeDocument/2006/relationships/customXml" Target="../ink/ink291.xml"/><Relationship Id="rId49" Type="http://schemas.openxmlformats.org/officeDocument/2006/relationships/image" Target="../media/image303.png"/><Relationship Id="rId114" Type="http://schemas.openxmlformats.org/officeDocument/2006/relationships/customXml" Target="../ink/ink334.xml"/><Relationship Id="rId275" Type="http://schemas.openxmlformats.org/officeDocument/2006/relationships/image" Target="../media/image418.png"/><Relationship Id="rId296" Type="http://schemas.openxmlformats.org/officeDocument/2006/relationships/customXml" Target="../ink/ink425.xml"/><Relationship Id="rId300" Type="http://schemas.openxmlformats.org/officeDocument/2006/relationships/customXml" Target="../ink/ink427.xml"/><Relationship Id="rId60" Type="http://schemas.openxmlformats.org/officeDocument/2006/relationships/customXml" Target="../ink/ink307.xml"/><Relationship Id="rId81" Type="http://schemas.openxmlformats.org/officeDocument/2006/relationships/image" Target="../media/image320.png"/><Relationship Id="rId135" Type="http://schemas.openxmlformats.org/officeDocument/2006/relationships/image" Target="../media/image347.png"/><Relationship Id="rId156" Type="http://schemas.openxmlformats.org/officeDocument/2006/relationships/customXml" Target="../ink/ink355.xml"/><Relationship Id="rId177" Type="http://schemas.openxmlformats.org/officeDocument/2006/relationships/image" Target="../media/image368.png"/><Relationship Id="rId198" Type="http://schemas.openxmlformats.org/officeDocument/2006/relationships/customXml" Target="../ink/ink376.xml"/><Relationship Id="rId321" Type="http://schemas.openxmlformats.org/officeDocument/2006/relationships/image" Target="../media/image441.png"/><Relationship Id="rId342" Type="http://schemas.openxmlformats.org/officeDocument/2006/relationships/customXml" Target="../ink/ink448.xml"/><Relationship Id="rId363" Type="http://schemas.openxmlformats.org/officeDocument/2006/relationships/image" Target="../media/image462.png"/><Relationship Id="rId384" Type="http://schemas.openxmlformats.org/officeDocument/2006/relationships/customXml" Target="../ink/ink469.xml"/><Relationship Id="rId202" Type="http://schemas.openxmlformats.org/officeDocument/2006/relationships/customXml" Target="../ink/ink378.xml"/><Relationship Id="rId223" Type="http://schemas.openxmlformats.org/officeDocument/2006/relationships/image" Target="../media/image391.png"/><Relationship Id="rId244" Type="http://schemas.openxmlformats.org/officeDocument/2006/relationships/customXml" Target="../ink/ink399.xml"/><Relationship Id="rId18" Type="http://schemas.openxmlformats.org/officeDocument/2006/relationships/customXml" Target="../ink/ink286.xml"/><Relationship Id="rId39" Type="http://schemas.openxmlformats.org/officeDocument/2006/relationships/image" Target="../media/image298.png"/><Relationship Id="rId265" Type="http://schemas.openxmlformats.org/officeDocument/2006/relationships/image" Target="../media/image413.png"/><Relationship Id="rId286" Type="http://schemas.openxmlformats.org/officeDocument/2006/relationships/customXml" Target="../ink/ink420.xml"/><Relationship Id="rId50" Type="http://schemas.openxmlformats.org/officeDocument/2006/relationships/customXml" Target="../ink/ink302.xml"/><Relationship Id="rId104" Type="http://schemas.openxmlformats.org/officeDocument/2006/relationships/customXml" Target="../ink/ink329.xml"/><Relationship Id="rId125" Type="http://schemas.openxmlformats.org/officeDocument/2006/relationships/image" Target="../media/image342.png"/><Relationship Id="rId146" Type="http://schemas.openxmlformats.org/officeDocument/2006/relationships/customXml" Target="../ink/ink350.xml"/><Relationship Id="rId167" Type="http://schemas.openxmlformats.org/officeDocument/2006/relationships/image" Target="../media/image363.png"/><Relationship Id="rId188" Type="http://schemas.openxmlformats.org/officeDocument/2006/relationships/customXml" Target="../ink/ink371.xml"/><Relationship Id="rId311" Type="http://schemas.openxmlformats.org/officeDocument/2006/relationships/image" Target="../media/image436.png"/><Relationship Id="rId332" Type="http://schemas.openxmlformats.org/officeDocument/2006/relationships/customXml" Target="../ink/ink443.xml"/><Relationship Id="rId353" Type="http://schemas.openxmlformats.org/officeDocument/2006/relationships/image" Target="../media/image457.png"/><Relationship Id="rId374" Type="http://schemas.openxmlformats.org/officeDocument/2006/relationships/customXml" Target="../ink/ink464.xml"/><Relationship Id="rId395" Type="http://schemas.openxmlformats.org/officeDocument/2006/relationships/image" Target="../media/image478.png"/><Relationship Id="rId409" Type="http://schemas.openxmlformats.org/officeDocument/2006/relationships/image" Target="../media/image485.png"/><Relationship Id="rId71" Type="http://schemas.openxmlformats.org/officeDocument/2006/relationships/image" Target="../media/image315.png"/><Relationship Id="rId92" Type="http://schemas.openxmlformats.org/officeDocument/2006/relationships/customXml" Target="../ink/ink323.xml"/><Relationship Id="rId213" Type="http://schemas.openxmlformats.org/officeDocument/2006/relationships/image" Target="../media/image386.png"/><Relationship Id="rId234" Type="http://schemas.openxmlformats.org/officeDocument/2006/relationships/customXml" Target="../ink/ink394.xml"/><Relationship Id="rId2" Type="http://schemas.openxmlformats.org/officeDocument/2006/relationships/customXml" Target="../ink/ink278.xml"/><Relationship Id="rId29" Type="http://schemas.openxmlformats.org/officeDocument/2006/relationships/image" Target="../media/image293.png"/><Relationship Id="rId255" Type="http://schemas.openxmlformats.org/officeDocument/2006/relationships/image" Target="../media/image407.png"/><Relationship Id="rId276" Type="http://schemas.openxmlformats.org/officeDocument/2006/relationships/customXml" Target="../ink/ink415.xml"/><Relationship Id="rId297" Type="http://schemas.openxmlformats.org/officeDocument/2006/relationships/image" Target="../media/image429.png"/><Relationship Id="rId40" Type="http://schemas.openxmlformats.org/officeDocument/2006/relationships/customXml" Target="../ink/ink297.xml"/><Relationship Id="rId115" Type="http://schemas.openxmlformats.org/officeDocument/2006/relationships/image" Target="../media/image337.png"/><Relationship Id="rId136" Type="http://schemas.openxmlformats.org/officeDocument/2006/relationships/customXml" Target="../ink/ink345.xml"/><Relationship Id="rId157" Type="http://schemas.openxmlformats.org/officeDocument/2006/relationships/image" Target="../media/image358.png"/><Relationship Id="rId178" Type="http://schemas.openxmlformats.org/officeDocument/2006/relationships/customXml" Target="../ink/ink366.xml"/><Relationship Id="rId301" Type="http://schemas.openxmlformats.org/officeDocument/2006/relationships/image" Target="../media/image431.png"/><Relationship Id="rId322" Type="http://schemas.openxmlformats.org/officeDocument/2006/relationships/customXml" Target="../ink/ink438.xml"/><Relationship Id="rId343" Type="http://schemas.openxmlformats.org/officeDocument/2006/relationships/image" Target="../media/image452.png"/><Relationship Id="rId364" Type="http://schemas.openxmlformats.org/officeDocument/2006/relationships/customXml" Target="../ink/ink459.xml"/><Relationship Id="rId61" Type="http://schemas.openxmlformats.org/officeDocument/2006/relationships/image" Target="../media/image309.png"/><Relationship Id="rId82" Type="http://schemas.openxmlformats.org/officeDocument/2006/relationships/customXml" Target="../ink/ink318.xml"/><Relationship Id="rId199" Type="http://schemas.openxmlformats.org/officeDocument/2006/relationships/image" Target="../media/image379.png"/><Relationship Id="rId203" Type="http://schemas.openxmlformats.org/officeDocument/2006/relationships/image" Target="../media/image381.png"/><Relationship Id="rId385" Type="http://schemas.openxmlformats.org/officeDocument/2006/relationships/image" Target="../media/image473.png"/><Relationship Id="rId19" Type="http://schemas.openxmlformats.org/officeDocument/2006/relationships/image" Target="../media/image288.png"/><Relationship Id="rId224" Type="http://schemas.openxmlformats.org/officeDocument/2006/relationships/customXml" Target="../ink/ink389.xml"/><Relationship Id="rId245" Type="http://schemas.openxmlformats.org/officeDocument/2006/relationships/image" Target="../media/image402.png"/><Relationship Id="rId266" Type="http://schemas.openxmlformats.org/officeDocument/2006/relationships/customXml" Target="../ink/ink410.xml"/><Relationship Id="rId287" Type="http://schemas.openxmlformats.org/officeDocument/2006/relationships/image" Target="../media/image424.png"/><Relationship Id="rId410" Type="http://schemas.openxmlformats.org/officeDocument/2006/relationships/customXml" Target="../ink/ink482.xml"/><Relationship Id="rId30" Type="http://schemas.openxmlformats.org/officeDocument/2006/relationships/customXml" Target="../ink/ink292.xml"/><Relationship Id="rId105" Type="http://schemas.openxmlformats.org/officeDocument/2006/relationships/image" Target="../media/image332.png"/><Relationship Id="rId126" Type="http://schemas.openxmlformats.org/officeDocument/2006/relationships/customXml" Target="../ink/ink340.xml"/><Relationship Id="rId147" Type="http://schemas.openxmlformats.org/officeDocument/2006/relationships/image" Target="../media/image353.png"/><Relationship Id="rId168" Type="http://schemas.openxmlformats.org/officeDocument/2006/relationships/customXml" Target="../ink/ink361.xml"/><Relationship Id="rId312" Type="http://schemas.openxmlformats.org/officeDocument/2006/relationships/customXml" Target="../ink/ink433.xml"/><Relationship Id="rId333" Type="http://schemas.openxmlformats.org/officeDocument/2006/relationships/image" Target="../media/image447.png"/><Relationship Id="rId354" Type="http://schemas.openxmlformats.org/officeDocument/2006/relationships/customXml" Target="../ink/ink454.xml"/><Relationship Id="rId51" Type="http://schemas.openxmlformats.org/officeDocument/2006/relationships/image" Target="../media/image304.png"/><Relationship Id="rId72" Type="http://schemas.openxmlformats.org/officeDocument/2006/relationships/customXml" Target="../ink/ink313.xml"/><Relationship Id="rId93" Type="http://schemas.openxmlformats.org/officeDocument/2006/relationships/image" Target="../media/image326.png"/><Relationship Id="rId189" Type="http://schemas.openxmlformats.org/officeDocument/2006/relationships/image" Target="../media/image374.png"/><Relationship Id="rId375" Type="http://schemas.openxmlformats.org/officeDocument/2006/relationships/image" Target="../media/image468.png"/><Relationship Id="rId396" Type="http://schemas.openxmlformats.org/officeDocument/2006/relationships/customXml" Target="../ink/ink475.xml"/><Relationship Id="rId3" Type="http://schemas.openxmlformats.org/officeDocument/2006/relationships/image" Target="../media/image280.png"/><Relationship Id="rId214" Type="http://schemas.openxmlformats.org/officeDocument/2006/relationships/customXml" Target="../ink/ink384.xml"/><Relationship Id="rId235" Type="http://schemas.openxmlformats.org/officeDocument/2006/relationships/image" Target="../media/image397.png"/><Relationship Id="rId256" Type="http://schemas.openxmlformats.org/officeDocument/2006/relationships/customXml" Target="../ink/ink405.xml"/><Relationship Id="rId277" Type="http://schemas.openxmlformats.org/officeDocument/2006/relationships/image" Target="../media/image419.png"/><Relationship Id="rId298" Type="http://schemas.openxmlformats.org/officeDocument/2006/relationships/customXml" Target="../ink/ink426.xml"/><Relationship Id="rId400" Type="http://schemas.openxmlformats.org/officeDocument/2006/relationships/customXml" Target="../ink/ink477.xml"/><Relationship Id="rId116" Type="http://schemas.openxmlformats.org/officeDocument/2006/relationships/customXml" Target="../ink/ink335.xml"/><Relationship Id="rId137" Type="http://schemas.openxmlformats.org/officeDocument/2006/relationships/image" Target="../media/image348.png"/><Relationship Id="rId158" Type="http://schemas.openxmlformats.org/officeDocument/2006/relationships/customXml" Target="../ink/ink356.xml"/><Relationship Id="rId302" Type="http://schemas.openxmlformats.org/officeDocument/2006/relationships/customXml" Target="../ink/ink428.xml"/><Relationship Id="rId323" Type="http://schemas.openxmlformats.org/officeDocument/2006/relationships/image" Target="../media/image442.png"/><Relationship Id="rId344" Type="http://schemas.openxmlformats.org/officeDocument/2006/relationships/customXml" Target="../ink/ink449.xml"/><Relationship Id="rId20" Type="http://schemas.openxmlformats.org/officeDocument/2006/relationships/customXml" Target="../ink/ink287.xml"/><Relationship Id="rId41" Type="http://schemas.openxmlformats.org/officeDocument/2006/relationships/image" Target="../media/image299.png"/><Relationship Id="rId62" Type="http://schemas.openxmlformats.org/officeDocument/2006/relationships/customXml" Target="../ink/ink308.xml"/><Relationship Id="rId83" Type="http://schemas.openxmlformats.org/officeDocument/2006/relationships/image" Target="../media/image321.png"/><Relationship Id="rId179" Type="http://schemas.openxmlformats.org/officeDocument/2006/relationships/image" Target="../media/image369.png"/><Relationship Id="rId365" Type="http://schemas.openxmlformats.org/officeDocument/2006/relationships/image" Target="../media/image463.png"/><Relationship Id="rId386" Type="http://schemas.openxmlformats.org/officeDocument/2006/relationships/customXml" Target="../ink/ink470.xml"/><Relationship Id="rId190" Type="http://schemas.openxmlformats.org/officeDocument/2006/relationships/customXml" Target="../ink/ink372.xml"/><Relationship Id="rId204" Type="http://schemas.openxmlformats.org/officeDocument/2006/relationships/customXml" Target="../ink/ink379.xml"/><Relationship Id="rId225" Type="http://schemas.openxmlformats.org/officeDocument/2006/relationships/image" Target="../media/image392.png"/><Relationship Id="rId246" Type="http://schemas.openxmlformats.org/officeDocument/2006/relationships/customXml" Target="../ink/ink400.xml"/><Relationship Id="rId267" Type="http://schemas.openxmlformats.org/officeDocument/2006/relationships/image" Target="../media/image414.png"/><Relationship Id="rId288" Type="http://schemas.openxmlformats.org/officeDocument/2006/relationships/customXml" Target="../ink/ink421.xml"/><Relationship Id="rId411" Type="http://schemas.openxmlformats.org/officeDocument/2006/relationships/image" Target="../media/image486.png"/><Relationship Id="rId106" Type="http://schemas.openxmlformats.org/officeDocument/2006/relationships/customXml" Target="../ink/ink330.xml"/><Relationship Id="rId127" Type="http://schemas.openxmlformats.org/officeDocument/2006/relationships/image" Target="../media/image343.png"/><Relationship Id="rId313" Type="http://schemas.openxmlformats.org/officeDocument/2006/relationships/image" Target="../media/image437.png"/><Relationship Id="rId10" Type="http://schemas.openxmlformats.org/officeDocument/2006/relationships/customXml" Target="../ink/ink282.xml"/><Relationship Id="rId31" Type="http://schemas.openxmlformats.org/officeDocument/2006/relationships/image" Target="../media/image294.png"/><Relationship Id="rId52" Type="http://schemas.openxmlformats.org/officeDocument/2006/relationships/customXml" Target="../ink/ink303.xml"/><Relationship Id="rId73" Type="http://schemas.openxmlformats.org/officeDocument/2006/relationships/image" Target="../media/image316.png"/><Relationship Id="rId94" Type="http://schemas.openxmlformats.org/officeDocument/2006/relationships/customXml" Target="../ink/ink324.xml"/><Relationship Id="rId148" Type="http://schemas.openxmlformats.org/officeDocument/2006/relationships/customXml" Target="../ink/ink351.xml"/><Relationship Id="rId169" Type="http://schemas.openxmlformats.org/officeDocument/2006/relationships/image" Target="../media/image364.png"/><Relationship Id="rId334" Type="http://schemas.openxmlformats.org/officeDocument/2006/relationships/customXml" Target="../ink/ink444.xml"/><Relationship Id="rId355" Type="http://schemas.openxmlformats.org/officeDocument/2006/relationships/image" Target="../media/image458.png"/><Relationship Id="rId376" Type="http://schemas.openxmlformats.org/officeDocument/2006/relationships/customXml" Target="../ink/ink465.xml"/><Relationship Id="rId397" Type="http://schemas.openxmlformats.org/officeDocument/2006/relationships/image" Target="../media/image479.png"/><Relationship Id="rId4" Type="http://schemas.openxmlformats.org/officeDocument/2006/relationships/customXml" Target="../ink/ink279.xml"/><Relationship Id="rId180" Type="http://schemas.openxmlformats.org/officeDocument/2006/relationships/customXml" Target="../ink/ink367.xml"/><Relationship Id="rId215" Type="http://schemas.openxmlformats.org/officeDocument/2006/relationships/image" Target="../media/image387.png"/><Relationship Id="rId236" Type="http://schemas.openxmlformats.org/officeDocument/2006/relationships/customXml" Target="../ink/ink395.xml"/><Relationship Id="rId257" Type="http://schemas.openxmlformats.org/officeDocument/2006/relationships/image" Target="../media/image408.png"/><Relationship Id="rId278" Type="http://schemas.openxmlformats.org/officeDocument/2006/relationships/customXml" Target="../ink/ink416.xml"/><Relationship Id="rId401" Type="http://schemas.openxmlformats.org/officeDocument/2006/relationships/image" Target="../media/image481.png"/><Relationship Id="rId303" Type="http://schemas.openxmlformats.org/officeDocument/2006/relationships/image" Target="../media/image432.png"/><Relationship Id="rId42" Type="http://schemas.openxmlformats.org/officeDocument/2006/relationships/customXml" Target="../ink/ink298.xml"/><Relationship Id="rId84" Type="http://schemas.openxmlformats.org/officeDocument/2006/relationships/customXml" Target="../ink/ink319.xml"/><Relationship Id="rId138" Type="http://schemas.openxmlformats.org/officeDocument/2006/relationships/customXml" Target="../ink/ink346.xml"/><Relationship Id="rId345" Type="http://schemas.openxmlformats.org/officeDocument/2006/relationships/image" Target="../media/image453.png"/><Relationship Id="rId387" Type="http://schemas.openxmlformats.org/officeDocument/2006/relationships/image" Target="../media/image474.png"/><Relationship Id="rId191" Type="http://schemas.openxmlformats.org/officeDocument/2006/relationships/image" Target="../media/image375.png"/><Relationship Id="rId205" Type="http://schemas.openxmlformats.org/officeDocument/2006/relationships/image" Target="../media/image382.png"/><Relationship Id="rId247" Type="http://schemas.openxmlformats.org/officeDocument/2006/relationships/image" Target="../media/image403.png"/><Relationship Id="rId412" Type="http://schemas.openxmlformats.org/officeDocument/2006/relationships/customXml" Target="../ink/ink483.xml"/><Relationship Id="rId107" Type="http://schemas.openxmlformats.org/officeDocument/2006/relationships/image" Target="../media/image333.png"/><Relationship Id="rId289" Type="http://schemas.openxmlformats.org/officeDocument/2006/relationships/image" Target="../media/image425.png"/><Relationship Id="rId11" Type="http://schemas.openxmlformats.org/officeDocument/2006/relationships/image" Target="../media/image284.png"/><Relationship Id="rId53" Type="http://schemas.openxmlformats.org/officeDocument/2006/relationships/image" Target="../media/image305.png"/><Relationship Id="rId149" Type="http://schemas.openxmlformats.org/officeDocument/2006/relationships/image" Target="../media/image354.png"/><Relationship Id="rId314" Type="http://schemas.openxmlformats.org/officeDocument/2006/relationships/customXml" Target="../ink/ink434.xml"/><Relationship Id="rId356" Type="http://schemas.openxmlformats.org/officeDocument/2006/relationships/customXml" Target="../ink/ink455.xml"/><Relationship Id="rId398" Type="http://schemas.openxmlformats.org/officeDocument/2006/relationships/customXml" Target="../ink/ink476.xml"/><Relationship Id="rId95" Type="http://schemas.openxmlformats.org/officeDocument/2006/relationships/image" Target="../media/image327.png"/><Relationship Id="rId160" Type="http://schemas.openxmlformats.org/officeDocument/2006/relationships/customXml" Target="../ink/ink357.xml"/><Relationship Id="rId216" Type="http://schemas.openxmlformats.org/officeDocument/2006/relationships/customXml" Target="../ink/ink385.xml"/><Relationship Id="rId258" Type="http://schemas.openxmlformats.org/officeDocument/2006/relationships/customXml" Target="../ink/ink406.xml"/><Relationship Id="rId22" Type="http://schemas.openxmlformats.org/officeDocument/2006/relationships/customXml" Target="../ink/ink288.xml"/><Relationship Id="rId64" Type="http://schemas.openxmlformats.org/officeDocument/2006/relationships/customXml" Target="../ink/ink309.xml"/><Relationship Id="rId118" Type="http://schemas.openxmlformats.org/officeDocument/2006/relationships/customXml" Target="../ink/ink336.xml"/><Relationship Id="rId325" Type="http://schemas.openxmlformats.org/officeDocument/2006/relationships/image" Target="../media/image443.png"/><Relationship Id="rId367" Type="http://schemas.openxmlformats.org/officeDocument/2006/relationships/image" Target="../media/image464.png"/><Relationship Id="rId171" Type="http://schemas.openxmlformats.org/officeDocument/2006/relationships/image" Target="../media/image365.png"/><Relationship Id="rId227" Type="http://schemas.openxmlformats.org/officeDocument/2006/relationships/image" Target="../media/image393.png"/><Relationship Id="rId269" Type="http://schemas.openxmlformats.org/officeDocument/2006/relationships/image" Target="../media/image415.png"/><Relationship Id="rId33" Type="http://schemas.openxmlformats.org/officeDocument/2006/relationships/image" Target="../media/image295.png"/><Relationship Id="rId129" Type="http://schemas.openxmlformats.org/officeDocument/2006/relationships/image" Target="../media/image344.png"/><Relationship Id="rId280" Type="http://schemas.openxmlformats.org/officeDocument/2006/relationships/customXml" Target="../ink/ink417.xml"/><Relationship Id="rId336" Type="http://schemas.openxmlformats.org/officeDocument/2006/relationships/customXml" Target="../ink/ink445.xml"/><Relationship Id="rId75" Type="http://schemas.openxmlformats.org/officeDocument/2006/relationships/image" Target="../media/image317.png"/><Relationship Id="rId140" Type="http://schemas.openxmlformats.org/officeDocument/2006/relationships/customXml" Target="../ink/ink347.xml"/><Relationship Id="rId182" Type="http://schemas.openxmlformats.org/officeDocument/2006/relationships/customXml" Target="../ink/ink368.xml"/><Relationship Id="rId378" Type="http://schemas.openxmlformats.org/officeDocument/2006/relationships/customXml" Target="../ink/ink466.xml"/><Relationship Id="rId403" Type="http://schemas.openxmlformats.org/officeDocument/2006/relationships/image" Target="../media/image482.png"/><Relationship Id="rId6" Type="http://schemas.openxmlformats.org/officeDocument/2006/relationships/customXml" Target="../ink/ink280.xml"/><Relationship Id="rId238" Type="http://schemas.openxmlformats.org/officeDocument/2006/relationships/customXml" Target="../ink/ink396.xml"/><Relationship Id="rId291" Type="http://schemas.openxmlformats.org/officeDocument/2006/relationships/image" Target="../media/image426.png"/><Relationship Id="rId305" Type="http://schemas.openxmlformats.org/officeDocument/2006/relationships/image" Target="../media/image433.png"/><Relationship Id="rId347" Type="http://schemas.openxmlformats.org/officeDocument/2006/relationships/image" Target="../media/image454.png"/><Relationship Id="rId44" Type="http://schemas.openxmlformats.org/officeDocument/2006/relationships/customXml" Target="../ink/ink299.xml"/><Relationship Id="rId86" Type="http://schemas.openxmlformats.org/officeDocument/2006/relationships/customXml" Target="../ink/ink320.xml"/><Relationship Id="rId151" Type="http://schemas.openxmlformats.org/officeDocument/2006/relationships/image" Target="../media/image355.png"/><Relationship Id="rId389" Type="http://schemas.openxmlformats.org/officeDocument/2006/relationships/image" Target="../media/image475.png"/><Relationship Id="rId193" Type="http://schemas.openxmlformats.org/officeDocument/2006/relationships/image" Target="../media/image376.png"/><Relationship Id="rId207" Type="http://schemas.openxmlformats.org/officeDocument/2006/relationships/image" Target="../media/image383.png"/><Relationship Id="rId249" Type="http://schemas.openxmlformats.org/officeDocument/2006/relationships/image" Target="../media/image404.png"/><Relationship Id="rId414" Type="http://schemas.openxmlformats.org/officeDocument/2006/relationships/customXml" Target="../ink/ink484.xml"/><Relationship Id="rId13" Type="http://schemas.openxmlformats.org/officeDocument/2006/relationships/image" Target="../media/image285.png"/><Relationship Id="rId109" Type="http://schemas.openxmlformats.org/officeDocument/2006/relationships/image" Target="../media/image334.png"/><Relationship Id="rId260" Type="http://schemas.openxmlformats.org/officeDocument/2006/relationships/customXml" Target="../ink/ink407.xml"/><Relationship Id="rId316" Type="http://schemas.openxmlformats.org/officeDocument/2006/relationships/customXml" Target="../ink/ink435.xml"/><Relationship Id="rId55" Type="http://schemas.openxmlformats.org/officeDocument/2006/relationships/image" Target="../media/image306.png"/><Relationship Id="rId97" Type="http://schemas.openxmlformats.org/officeDocument/2006/relationships/image" Target="../media/image328.png"/><Relationship Id="rId120" Type="http://schemas.openxmlformats.org/officeDocument/2006/relationships/customXml" Target="../ink/ink337.xml"/><Relationship Id="rId358" Type="http://schemas.openxmlformats.org/officeDocument/2006/relationships/customXml" Target="../ink/ink456.xml"/><Relationship Id="rId162" Type="http://schemas.openxmlformats.org/officeDocument/2006/relationships/customXml" Target="../ink/ink358.xml"/><Relationship Id="rId218" Type="http://schemas.openxmlformats.org/officeDocument/2006/relationships/customXml" Target="../ink/ink386.xml"/><Relationship Id="rId271" Type="http://schemas.openxmlformats.org/officeDocument/2006/relationships/image" Target="../media/image416.png"/><Relationship Id="rId24" Type="http://schemas.openxmlformats.org/officeDocument/2006/relationships/customXml" Target="../ink/ink289.xml"/><Relationship Id="rId66" Type="http://schemas.openxmlformats.org/officeDocument/2006/relationships/customXml" Target="../ink/ink310.xml"/><Relationship Id="rId131" Type="http://schemas.openxmlformats.org/officeDocument/2006/relationships/image" Target="../media/image345.png"/><Relationship Id="rId327" Type="http://schemas.openxmlformats.org/officeDocument/2006/relationships/image" Target="../media/image444.png"/><Relationship Id="rId369" Type="http://schemas.openxmlformats.org/officeDocument/2006/relationships/image" Target="../media/image465.png"/><Relationship Id="rId173" Type="http://schemas.openxmlformats.org/officeDocument/2006/relationships/image" Target="../media/image366.png"/><Relationship Id="rId229" Type="http://schemas.openxmlformats.org/officeDocument/2006/relationships/image" Target="../media/image394.png"/><Relationship Id="rId380" Type="http://schemas.openxmlformats.org/officeDocument/2006/relationships/customXml" Target="../ink/ink467.xml"/><Relationship Id="rId240" Type="http://schemas.openxmlformats.org/officeDocument/2006/relationships/customXml" Target="../ink/ink397.xml"/><Relationship Id="rId35" Type="http://schemas.openxmlformats.org/officeDocument/2006/relationships/image" Target="../media/image296.png"/><Relationship Id="rId77" Type="http://schemas.openxmlformats.org/officeDocument/2006/relationships/image" Target="../media/image318.png"/><Relationship Id="rId100" Type="http://schemas.openxmlformats.org/officeDocument/2006/relationships/customXml" Target="../ink/ink327.xml"/><Relationship Id="rId282" Type="http://schemas.openxmlformats.org/officeDocument/2006/relationships/customXml" Target="../ink/ink418.xml"/><Relationship Id="rId338" Type="http://schemas.openxmlformats.org/officeDocument/2006/relationships/customXml" Target="../ink/ink446.xml"/><Relationship Id="rId8" Type="http://schemas.openxmlformats.org/officeDocument/2006/relationships/customXml" Target="../ink/ink281.xml"/><Relationship Id="rId142" Type="http://schemas.openxmlformats.org/officeDocument/2006/relationships/customXml" Target="../ink/ink348.xml"/><Relationship Id="rId184" Type="http://schemas.openxmlformats.org/officeDocument/2006/relationships/customXml" Target="../ink/ink369.xml"/><Relationship Id="rId391" Type="http://schemas.openxmlformats.org/officeDocument/2006/relationships/image" Target="../media/image476.png"/><Relationship Id="rId405" Type="http://schemas.openxmlformats.org/officeDocument/2006/relationships/image" Target="../media/image483.png"/><Relationship Id="rId251" Type="http://schemas.openxmlformats.org/officeDocument/2006/relationships/image" Target="../media/image405.png"/><Relationship Id="rId46" Type="http://schemas.openxmlformats.org/officeDocument/2006/relationships/customXml" Target="../ink/ink300.xml"/><Relationship Id="rId293" Type="http://schemas.openxmlformats.org/officeDocument/2006/relationships/image" Target="../media/image427.png"/><Relationship Id="rId307" Type="http://schemas.openxmlformats.org/officeDocument/2006/relationships/image" Target="../media/image434.png"/><Relationship Id="rId349" Type="http://schemas.openxmlformats.org/officeDocument/2006/relationships/image" Target="../media/image455.png"/><Relationship Id="rId88" Type="http://schemas.openxmlformats.org/officeDocument/2006/relationships/customXml" Target="../ink/ink321.xml"/><Relationship Id="rId111" Type="http://schemas.openxmlformats.org/officeDocument/2006/relationships/image" Target="../media/image335.png"/><Relationship Id="rId153" Type="http://schemas.openxmlformats.org/officeDocument/2006/relationships/image" Target="../media/image356.png"/><Relationship Id="rId195" Type="http://schemas.openxmlformats.org/officeDocument/2006/relationships/image" Target="../media/image377.png"/><Relationship Id="rId209" Type="http://schemas.openxmlformats.org/officeDocument/2006/relationships/image" Target="../media/image384.png"/><Relationship Id="rId360" Type="http://schemas.openxmlformats.org/officeDocument/2006/relationships/customXml" Target="../ink/ink457.xml"/><Relationship Id="rId416" Type="http://schemas.openxmlformats.org/officeDocument/2006/relationships/customXml" Target="../ink/ink485.xml"/><Relationship Id="rId220" Type="http://schemas.openxmlformats.org/officeDocument/2006/relationships/customXml" Target="../ink/ink387.xml"/><Relationship Id="rId15" Type="http://schemas.openxmlformats.org/officeDocument/2006/relationships/image" Target="../media/image286.png"/><Relationship Id="rId57" Type="http://schemas.openxmlformats.org/officeDocument/2006/relationships/image" Target="../media/image307.png"/><Relationship Id="rId262" Type="http://schemas.openxmlformats.org/officeDocument/2006/relationships/customXml" Target="../ink/ink408.xml"/><Relationship Id="rId318" Type="http://schemas.openxmlformats.org/officeDocument/2006/relationships/customXml" Target="../ink/ink436.xml"/><Relationship Id="rId99" Type="http://schemas.openxmlformats.org/officeDocument/2006/relationships/image" Target="../media/image329.png"/><Relationship Id="rId122" Type="http://schemas.openxmlformats.org/officeDocument/2006/relationships/customXml" Target="../ink/ink338.xml"/><Relationship Id="rId164" Type="http://schemas.openxmlformats.org/officeDocument/2006/relationships/customXml" Target="../ink/ink359.xml"/><Relationship Id="rId371" Type="http://schemas.openxmlformats.org/officeDocument/2006/relationships/image" Target="../media/image466.png"/><Relationship Id="rId26" Type="http://schemas.openxmlformats.org/officeDocument/2006/relationships/customXml" Target="../ink/ink290.xml"/><Relationship Id="rId231" Type="http://schemas.openxmlformats.org/officeDocument/2006/relationships/image" Target="../media/image395.png"/><Relationship Id="rId273" Type="http://schemas.openxmlformats.org/officeDocument/2006/relationships/image" Target="../media/image417.png"/><Relationship Id="rId329" Type="http://schemas.openxmlformats.org/officeDocument/2006/relationships/image" Target="../media/image445.png"/><Relationship Id="rId68" Type="http://schemas.openxmlformats.org/officeDocument/2006/relationships/customXml" Target="../ink/ink311.xml"/><Relationship Id="rId133" Type="http://schemas.openxmlformats.org/officeDocument/2006/relationships/image" Target="../media/image346.png"/><Relationship Id="rId175" Type="http://schemas.openxmlformats.org/officeDocument/2006/relationships/image" Target="../media/image367.png"/><Relationship Id="rId340" Type="http://schemas.openxmlformats.org/officeDocument/2006/relationships/customXml" Target="../ink/ink447.xml"/><Relationship Id="rId200" Type="http://schemas.openxmlformats.org/officeDocument/2006/relationships/customXml" Target="../ink/ink377.xml"/><Relationship Id="rId382" Type="http://schemas.openxmlformats.org/officeDocument/2006/relationships/customXml" Target="../ink/ink468.xml"/><Relationship Id="rId242" Type="http://schemas.openxmlformats.org/officeDocument/2006/relationships/customXml" Target="../ink/ink398.xml"/><Relationship Id="rId284" Type="http://schemas.openxmlformats.org/officeDocument/2006/relationships/customXml" Target="../ink/ink419.xml"/><Relationship Id="rId37" Type="http://schemas.openxmlformats.org/officeDocument/2006/relationships/image" Target="../media/image297.png"/><Relationship Id="rId79" Type="http://schemas.openxmlformats.org/officeDocument/2006/relationships/image" Target="../media/image319.png"/><Relationship Id="rId102" Type="http://schemas.openxmlformats.org/officeDocument/2006/relationships/customXml" Target="../ink/ink328.xml"/><Relationship Id="rId144" Type="http://schemas.openxmlformats.org/officeDocument/2006/relationships/customXml" Target="../ink/ink349.xml"/><Relationship Id="rId90" Type="http://schemas.openxmlformats.org/officeDocument/2006/relationships/customXml" Target="../ink/ink322.xml"/><Relationship Id="rId186" Type="http://schemas.openxmlformats.org/officeDocument/2006/relationships/customXml" Target="../ink/ink370.xml"/><Relationship Id="rId351" Type="http://schemas.openxmlformats.org/officeDocument/2006/relationships/image" Target="../media/image456.png"/><Relationship Id="rId393" Type="http://schemas.openxmlformats.org/officeDocument/2006/relationships/image" Target="../media/image477.png"/><Relationship Id="rId407" Type="http://schemas.openxmlformats.org/officeDocument/2006/relationships/image" Target="../media/image484.png"/><Relationship Id="rId211" Type="http://schemas.openxmlformats.org/officeDocument/2006/relationships/image" Target="../media/image385.png"/><Relationship Id="rId253" Type="http://schemas.openxmlformats.org/officeDocument/2006/relationships/image" Target="../media/image406.png"/><Relationship Id="rId295" Type="http://schemas.openxmlformats.org/officeDocument/2006/relationships/image" Target="../media/image428.png"/><Relationship Id="rId309" Type="http://schemas.openxmlformats.org/officeDocument/2006/relationships/image" Target="../media/image435.png"/><Relationship Id="rId48" Type="http://schemas.openxmlformats.org/officeDocument/2006/relationships/customXml" Target="../ink/ink301.xml"/><Relationship Id="rId113" Type="http://schemas.openxmlformats.org/officeDocument/2006/relationships/image" Target="../media/image336.png"/><Relationship Id="rId320" Type="http://schemas.openxmlformats.org/officeDocument/2006/relationships/customXml" Target="../ink/ink437.xml"/><Relationship Id="rId155" Type="http://schemas.openxmlformats.org/officeDocument/2006/relationships/image" Target="../media/image357.png"/><Relationship Id="rId197" Type="http://schemas.openxmlformats.org/officeDocument/2006/relationships/image" Target="../media/image378.png"/><Relationship Id="rId362" Type="http://schemas.openxmlformats.org/officeDocument/2006/relationships/customXml" Target="../ink/ink458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43.xml"/><Relationship Id="rId299" Type="http://schemas.openxmlformats.org/officeDocument/2006/relationships/customXml" Target="../ink/ink634.xml"/><Relationship Id="rId21" Type="http://schemas.openxmlformats.org/officeDocument/2006/relationships/customXml" Target="../ink/ink495.xml"/><Relationship Id="rId63" Type="http://schemas.openxmlformats.org/officeDocument/2006/relationships/customXml" Target="../ink/ink516.xml"/><Relationship Id="rId159" Type="http://schemas.openxmlformats.org/officeDocument/2006/relationships/customXml" Target="../ink/ink564.xml"/><Relationship Id="rId324" Type="http://schemas.openxmlformats.org/officeDocument/2006/relationships/image" Target="../media/image653.png"/><Relationship Id="rId366" Type="http://schemas.openxmlformats.org/officeDocument/2006/relationships/image" Target="../media/image674.png"/><Relationship Id="rId170" Type="http://schemas.openxmlformats.org/officeDocument/2006/relationships/image" Target="../media/image575.png"/><Relationship Id="rId226" Type="http://schemas.openxmlformats.org/officeDocument/2006/relationships/image" Target="../media/image603.png"/><Relationship Id="rId268" Type="http://schemas.openxmlformats.org/officeDocument/2006/relationships/image" Target="../media/image625.png"/><Relationship Id="rId32" Type="http://schemas.openxmlformats.org/officeDocument/2006/relationships/image" Target="../media/image505.png"/><Relationship Id="rId74" Type="http://schemas.openxmlformats.org/officeDocument/2006/relationships/image" Target="../media/image527.png"/><Relationship Id="rId128" Type="http://schemas.openxmlformats.org/officeDocument/2006/relationships/image" Target="../media/image554.png"/><Relationship Id="rId335" Type="http://schemas.openxmlformats.org/officeDocument/2006/relationships/customXml" Target="../ink/ink652.xml"/><Relationship Id="rId5" Type="http://schemas.openxmlformats.org/officeDocument/2006/relationships/customXml" Target="../ink/ink487.xml"/><Relationship Id="rId181" Type="http://schemas.openxmlformats.org/officeDocument/2006/relationships/customXml" Target="../ink/ink575.xml"/><Relationship Id="rId237" Type="http://schemas.openxmlformats.org/officeDocument/2006/relationships/customXml" Target="../ink/ink603.xml"/><Relationship Id="rId279" Type="http://schemas.openxmlformats.org/officeDocument/2006/relationships/customXml" Target="../ink/ink624.xml"/><Relationship Id="rId43" Type="http://schemas.openxmlformats.org/officeDocument/2006/relationships/customXml" Target="../ink/ink506.xml"/><Relationship Id="rId139" Type="http://schemas.openxmlformats.org/officeDocument/2006/relationships/customXml" Target="../ink/ink554.xml"/><Relationship Id="rId290" Type="http://schemas.openxmlformats.org/officeDocument/2006/relationships/image" Target="../media/image636.png"/><Relationship Id="rId304" Type="http://schemas.openxmlformats.org/officeDocument/2006/relationships/image" Target="../media/image643.png"/><Relationship Id="rId346" Type="http://schemas.openxmlformats.org/officeDocument/2006/relationships/image" Target="../media/image664.png"/><Relationship Id="rId85" Type="http://schemas.openxmlformats.org/officeDocument/2006/relationships/customXml" Target="../ink/ink527.xml"/><Relationship Id="rId150" Type="http://schemas.openxmlformats.org/officeDocument/2006/relationships/image" Target="../media/image565.png"/><Relationship Id="rId192" Type="http://schemas.openxmlformats.org/officeDocument/2006/relationships/image" Target="../media/image586.png"/><Relationship Id="rId206" Type="http://schemas.openxmlformats.org/officeDocument/2006/relationships/image" Target="../media/image593.png"/><Relationship Id="rId248" Type="http://schemas.openxmlformats.org/officeDocument/2006/relationships/image" Target="../media/image615.png"/><Relationship Id="rId12" Type="http://schemas.openxmlformats.org/officeDocument/2006/relationships/image" Target="../media/image495.png"/><Relationship Id="rId108" Type="http://schemas.openxmlformats.org/officeDocument/2006/relationships/image" Target="../media/image544.png"/><Relationship Id="rId315" Type="http://schemas.openxmlformats.org/officeDocument/2006/relationships/customXml" Target="../ink/ink642.xml"/><Relationship Id="rId357" Type="http://schemas.openxmlformats.org/officeDocument/2006/relationships/customXml" Target="../ink/ink663.xml"/><Relationship Id="rId54" Type="http://schemas.openxmlformats.org/officeDocument/2006/relationships/image" Target="../media/image517.png"/><Relationship Id="rId96" Type="http://schemas.openxmlformats.org/officeDocument/2006/relationships/image" Target="../media/image538.png"/><Relationship Id="rId161" Type="http://schemas.openxmlformats.org/officeDocument/2006/relationships/customXml" Target="../ink/ink565.xml"/><Relationship Id="rId217" Type="http://schemas.openxmlformats.org/officeDocument/2006/relationships/customXml" Target="../ink/ink593.xml"/><Relationship Id="rId259" Type="http://schemas.openxmlformats.org/officeDocument/2006/relationships/customXml" Target="../ink/ink614.xml"/><Relationship Id="rId23" Type="http://schemas.openxmlformats.org/officeDocument/2006/relationships/customXml" Target="../ink/ink496.xml"/><Relationship Id="rId119" Type="http://schemas.openxmlformats.org/officeDocument/2006/relationships/customXml" Target="../ink/ink544.xml"/><Relationship Id="rId270" Type="http://schemas.openxmlformats.org/officeDocument/2006/relationships/image" Target="../media/image626.png"/><Relationship Id="rId326" Type="http://schemas.openxmlformats.org/officeDocument/2006/relationships/image" Target="../media/image654.png"/><Relationship Id="rId65" Type="http://schemas.openxmlformats.org/officeDocument/2006/relationships/customXml" Target="../ink/ink517.xml"/><Relationship Id="rId130" Type="http://schemas.openxmlformats.org/officeDocument/2006/relationships/image" Target="../media/image555.png"/><Relationship Id="rId368" Type="http://schemas.openxmlformats.org/officeDocument/2006/relationships/image" Target="../media/image675.png"/><Relationship Id="rId172" Type="http://schemas.openxmlformats.org/officeDocument/2006/relationships/image" Target="../media/image576.png"/><Relationship Id="rId228" Type="http://schemas.openxmlformats.org/officeDocument/2006/relationships/image" Target="../media/image604.png"/><Relationship Id="rId281" Type="http://schemas.openxmlformats.org/officeDocument/2006/relationships/customXml" Target="../ink/ink625.xml"/><Relationship Id="rId337" Type="http://schemas.openxmlformats.org/officeDocument/2006/relationships/customXml" Target="../ink/ink653.xml"/><Relationship Id="rId34" Type="http://schemas.openxmlformats.org/officeDocument/2006/relationships/image" Target="../media/image506.png"/><Relationship Id="rId76" Type="http://schemas.openxmlformats.org/officeDocument/2006/relationships/image" Target="../media/image528.png"/><Relationship Id="rId141" Type="http://schemas.openxmlformats.org/officeDocument/2006/relationships/customXml" Target="../ink/ink555.xml"/><Relationship Id="rId7" Type="http://schemas.openxmlformats.org/officeDocument/2006/relationships/customXml" Target="../ink/ink488.xml"/><Relationship Id="rId183" Type="http://schemas.openxmlformats.org/officeDocument/2006/relationships/customXml" Target="../ink/ink576.xml"/><Relationship Id="rId239" Type="http://schemas.openxmlformats.org/officeDocument/2006/relationships/customXml" Target="../ink/ink604.xml"/><Relationship Id="rId250" Type="http://schemas.openxmlformats.org/officeDocument/2006/relationships/image" Target="../media/image616.png"/><Relationship Id="rId292" Type="http://schemas.openxmlformats.org/officeDocument/2006/relationships/image" Target="../media/image637.png"/><Relationship Id="rId306" Type="http://schemas.openxmlformats.org/officeDocument/2006/relationships/image" Target="../media/image644.png"/><Relationship Id="rId45" Type="http://schemas.openxmlformats.org/officeDocument/2006/relationships/customXml" Target="../ink/ink507.xml"/><Relationship Id="rId87" Type="http://schemas.openxmlformats.org/officeDocument/2006/relationships/customXml" Target="../ink/ink528.xml"/><Relationship Id="rId110" Type="http://schemas.openxmlformats.org/officeDocument/2006/relationships/image" Target="../media/image545.png"/><Relationship Id="rId348" Type="http://schemas.openxmlformats.org/officeDocument/2006/relationships/image" Target="../media/image665.png"/><Relationship Id="rId152" Type="http://schemas.openxmlformats.org/officeDocument/2006/relationships/image" Target="../media/image566.png"/><Relationship Id="rId194" Type="http://schemas.openxmlformats.org/officeDocument/2006/relationships/image" Target="../media/image587.png"/><Relationship Id="rId208" Type="http://schemas.openxmlformats.org/officeDocument/2006/relationships/image" Target="../media/image594.png"/><Relationship Id="rId261" Type="http://schemas.openxmlformats.org/officeDocument/2006/relationships/customXml" Target="../ink/ink615.xml"/><Relationship Id="rId14" Type="http://schemas.openxmlformats.org/officeDocument/2006/relationships/image" Target="../media/image496.png"/><Relationship Id="rId56" Type="http://schemas.openxmlformats.org/officeDocument/2006/relationships/image" Target="../media/image518.png"/><Relationship Id="rId317" Type="http://schemas.openxmlformats.org/officeDocument/2006/relationships/customXml" Target="../ink/ink643.xml"/><Relationship Id="rId359" Type="http://schemas.openxmlformats.org/officeDocument/2006/relationships/customXml" Target="../ink/ink664.xml"/><Relationship Id="rId98" Type="http://schemas.openxmlformats.org/officeDocument/2006/relationships/image" Target="../media/image539.png"/><Relationship Id="rId121" Type="http://schemas.openxmlformats.org/officeDocument/2006/relationships/customXml" Target="../ink/ink545.xml"/><Relationship Id="rId163" Type="http://schemas.openxmlformats.org/officeDocument/2006/relationships/customXml" Target="../ink/ink566.xml"/><Relationship Id="rId219" Type="http://schemas.openxmlformats.org/officeDocument/2006/relationships/customXml" Target="../ink/ink594.xml"/><Relationship Id="rId370" Type="http://schemas.openxmlformats.org/officeDocument/2006/relationships/image" Target="../media/image676.png"/><Relationship Id="rId230" Type="http://schemas.openxmlformats.org/officeDocument/2006/relationships/image" Target="../media/image605.png"/><Relationship Id="rId25" Type="http://schemas.openxmlformats.org/officeDocument/2006/relationships/customXml" Target="../ink/ink497.xml"/><Relationship Id="rId67" Type="http://schemas.openxmlformats.org/officeDocument/2006/relationships/customXml" Target="../ink/ink518.xml"/><Relationship Id="rId272" Type="http://schemas.openxmlformats.org/officeDocument/2006/relationships/image" Target="../media/image627.png"/><Relationship Id="rId328" Type="http://schemas.openxmlformats.org/officeDocument/2006/relationships/image" Target="../media/image655.png"/><Relationship Id="rId132" Type="http://schemas.openxmlformats.org/officeDocument/2006/relationships/image" Target="../media/image556.png"/><Relationship Id="rId174" Type="http://schemas.openxmlformats.org/officeDocument/2006/relationships/image" Target="../media/image577.png"/><Relationship Id="rId241" Type="http://schemas.openxmlformats.org/officeDocument/2006/relationships/customXml" Target="../ink/ink605.xml"/><Relationship Id="rId15" Type="http://schemas.openxmlformats.org/officeDocument/2006/relationships/customXml" Target="../ink/ink492.xml"/><Relationship Id="rId36" Type="http://schemas.openxmlformats.org/officeDocument/2006/relationships/image" Target="../media/image507.png"/><Relationship Id="rId57" Type="http://schemas.openxmlformats.org/officeDocument/2006/relationships/customXml" Target="../ink/ink513.xml"/><Relationship Id="rId262" Type="http://schemas.openxmlformats.org/officeDocument/2006/relationships/image" Target="../media/image622.png"/><Relationship Id="rId283" Type="http://schemas.openxmlformats.org/officeDocument/2006/relationships/customXml" Target="../ink/ink626.xml"/><Relationship Id="rId318" Type="http://schemas.openxmlformats.org/officeDocument/2006/relationships/image" Target="../media/image650.png"/><Relationship Id="rId339" Type="http://schemas.openxmlformats.org/officeDocument/2006/relationships/customXml" Target="../ink/ink654.xml"/><Relationship Id="rId78" Type="http://schemas.openxmlformats.org/officeDocument/2006/relationships/image" Target="../media/image529.png"/><Relationship Id="rId99" Type="http://schemas.openxmlformats.org/officeDocument/2006/relationships/customXml" Target="../ink/ink534.xml"/><Relationship Id="rId101" Type="http://schemas.openxmlformats.org/officeDocument/2006/relationships/customXml" Target="../ink/ink535.xml"/><Relationship Id="rId122" Type="http://schemas.openxmlformats.org/officeDocument/2006/relationships/image" Target="../media/image551.png"/><Relationship Id="rId143" Type="http://schemas.openxmlformats.org/officeDocument/2006/relationships/customXml" Target="../ink/ink556.xml"/><Relationship Id="rId164" Type="http://schemas.openxmlformats.org/officeDocument/2006/relationships/image" Target="../media/image572.png"/><Relationship Id="rId185" Type="http://schemas.openxmlformats.org/officeDocument/2006/relationships/customXml" Target="../ink/ink577.xml"/><Relationship Id="rId350" Type="http://schemas.openxmlformats.org/officeDocument/2006/relationships/image" Target="../media/image666.png"/><Relationship Id="rId371" Type="http://schemas.openxmlformats.org/officeDocument/2006/relationships/customXml" Target="../ink/ink670.xml"/><Relationship Id="rId9" Type="http://schemas.openxmlformats.org/officeDocument/2006/relationships/customXml" Target="../ink/ink489.xml"/><Relationship Id="rId210" Type="http://schemas.openxmlformats.org/officeDocument/2006/relationships/image" Target="../media/image595.png"/><Relationship Id="rId26" Type="http://schemas.openxmlformats.org/officeDocument/2006/relationships/image" Target="../media/image502.png"/><Relationship Id="rId231" Type="http://schemas.openxmlformats.org/officeDocument/2006/relationships/customXml" Target="../ink/ink600.xml"/><Relationship Id="rId252" Type="http://schemas.openxmlformats.org/officeDocument/2006/relationships/image" Target="../media/image617.png"/><Relationship Id="rId273" Type="http://schemas.openxmlformats.org/officeDocument/2006/relationships/customXml" Target="../ink/ink621.xml"/><Relationship Id="rId294" Type="http://schemas.openxmlformats.org/officeDocument/2006/relationships/image" Target="../media/image638.png"/><Relationship Id="rId308" Type="http://schemas.openxmlformats.org/officeDocument/2006/relationships/image" Target="../media/image645.png"/><Relationship Id="rId329" Type="http://schemas.openxmlformats.org/officeDocument/2006/relationships/customXml" Target="../ink/ink649.xml"/><Relationship Id="rId47" Type="http://schemas.openxmlformats.org/officeDocument/2006/relationships/customXml" Target="../ink/ink508.xml"/><Relationship Id="rId68" Type="http://schemas.openxmlformats.org/officeDocument/2006/relationships/image" Target="../media/image524.png"/><Relationship Id="rId89" Type="http://schemas.openxmlformats.org/officeDocument/2006/relationships/customXml" Target="../ink/ink529.xml"/><Relationship Id="rId112" Type="http://schemas.openxmlformats.org/officeDocument/2006/relationships/image" Target="../media/image546.png"/><Relationship Id="rId133" Type="http://schemas.openxmlformats.org/officeDocument/2006/relationships/customXml" Target="../ink/ink551.xml"/><Relationship Id="rId154" Type="http://schemas.openxmlformats.org/officeDocument/2006/relationships/image" Target="../media/image567.png"/><Relationship Id="rId175" Type="http://schemas.openxmlformats.org/officeDocument/2006/relationships/customXml" Target="../ink/ink572.xml"/><Relationship Id="rId340" Type="http://schemas.openxmlformats.org/officeDocument/2006/relationships/image" Target="../media/image661.png"/><Relationship Id="rId361" Type="http://schemas.openxmlformats.org/officeDocument/2006/relationships/customXml" Target="../ink/ink665.xml"/><Relationship Id="rId196" Type="http://schemas.openxmlformats.org/officeDocument/2006/relationships/image" Target="../media/image588.png"/><Relationship Id="rId200" Type="http://schemas.openxmlformats.org/officeDocument/2006/relationships/image" Target="../media/image590.png"/><Relationship Id="rId16" Type="http://schemas.openxmlformats.org/officeDocument/2006/relationships/image" Target="../media/image497.png"/><Relationship Id="rId221" Type="http://schemas.openxmlformats.org/officeDocument/2006/relationships/customXml" Target="../ink/ink595.xml"/><Relationship Id="rId242" Type="http://schemas.openxmlformats.org/officeDocument/2006/relationships/image" Target="../media/image612.png"/><Relationship Id="rId263" Type="http://schemas.openxmlformats.org/officeDocument/2006/relationships/customXml" Target="../ink/ink616.xml"/><Relationship Id="rId284" Type="http://schemas.openxmlformats.org/officeDocument/2006/relationships/image" Target="../media/image633.png"/><Relationship Id="rId319" Type="http://schemas.openxmlformats.org/officeDocument/2006/relationships/customXml" Target="../ink/ink644.xml"/><Relationship Id="rId37" Type="http://schemas.openxmlformats.org/officeDocument/2006/relationships/customXml" Target="../ink/ink503.xml"/><Relationship Id="rId58" Type="http://schemas.openxmlformats.org/officeDocument/2006/relationships/image" Target="../media/image519.png"/><Relationship Id="rId79" Type="http://schemas.openxmlformats.org/officeDocument/2006/relationships/customXml" Target="../ink/ink524.xml"/><Relationship Id="rId102" Type="http://schemas.openxmlformats.org/officeDocument/2006/relationships/image" Target="../media/image541.png"/><Relationship Id="rId123" Type="http://schemas.openxmlformats.org/officeDocument/2006/relationships/customXml" Target="../ink/ink546.xml"/><Relationship Id="rId144" Type="http://schemas.openxmlformats.org/officeDocument/2006/relationships/image" Target="../media/image562.png"/><Relationship Id="rId330" Type="http://schemas.openxmlformats.org/officeDocument/2006/relationships/image" Target="../media/image656.png"/><Relationship Id="rId90" Type="http://schemas.openxmlformats.org/officeDocument/2006/relationships/image" Target="../media/image535.png"/><Relationship Id="rId165" Type="http://schemas.openxmlformats.org/officeDocument/2006/relationships/customXml" Target="../ink/ink567.xml"/><Relationship Id="rId186" Type="http://schemas.openxmlformats.org/officeDocument/2006/relationships/image" Target="../media/image583.png"/><Relationship Id="rId351" Type="http://schemas.openxmlformats.org/officeDocument/2006/relationships/customXml" Target="../ink/ink660.xml"/><Relationship Id="rId372" Type="http://schemas.openxmlformats.org/officeDocument/2006/relationships/image" Target="../media/image677.png"/><Relationship Id="rId211" Type="http://schemas.openxmlformats.org/officeDocument/2006/relationships/customXml" Target="../ink/ink590.xml"/><Relationship Id="rId232" Type="http://schemas.openxmlformats.org/officeDocument/2006/relationships/image" Target="../media/image606.png"/><Relationship Id="rId253" Type="http://schemas.openxmlformats.org/officeDocument/2006/relationships/customXml" Target="../ink/ink611.xml"/><Relationship Id="rId274" Type="http://schemas.openxmlformats.org/officeDocument/2006/relationships/image" Target="../media/image628.png"/><Relationship Id="rId295" Type="http://schemas.openxmlformats.org/officeDocument/2006/relationships/customXml" Target="../ink/ink632.xml"/><Relationship Id="rId309" Type="http://schemas.openxmlformats.org/officeDocument/2006/relationships/customXml" Target="../ink/ink639.xml"/><Relationship Id="rId27" Type="http://schemas.openxmlformats.org/officeDocument/2006/relationships/customXml" Target="../ink/ink498.xml"/><Relationship Id="rId48" Type="http://schemas.openxmlformats.org/officeDocument/2006/relationships/image" Target="../media/image514.png"/><Relationship Id="rId69" Type="http://schemas.openxmlformats.org/officeDocument/2006/relationships/customXml" Target="../ink/ink519.xml"/><Relationship Id="rId113" Type="http://schemas.openxmlformats.org/officeDocument/2006/relationships/customXml" Target="../ink/ink541.xml"/><Relationship Id="rId134" Type="http://schemas.openxmlformats.org/officeDocument/2006/relationships/image" Target="../media/image557.png"/><Relationship Id="rId320" Type="http://schemas.openxmlformats.org/officeDocument/2006/relationships/image" Target="../media/image651.png"/><Relationship Id="rId80" Type="http://schemas.openxmlformats.org/officeDocument/2006/relationships/image" Target="../media/image530.png"/><Relationship Id="rId155" Type="http://schemas.openxmlformats.org/officeDocument/2006/relationships/customXml" Target="../ink/ink562.xml"/><Relationship Id="rId176" Type="http://schemas.openxmlformats.org/officeDocument/2006/relationships/image" Target="../media/image578.png"/><Relationship Id="rId197" Type="http://schemas.openxmlformats.org/officeDocument/2006/relationships/customXml" Target="../ink/ink583.xml"/><Relationship Id="rId341" Type="http://schemas.openxmlformats.org/officeDocument/2006/relationships/customXml" Target="../ink/ink655.xml"/><Relationship Id="rId362" Type="http://schemas.openxmlformats.org/officeDocument/2006/relationships/image" Target="../media/image672.png"/><Relationship Id="rId201" Type="http://schemas.openxmlformats.org/officeDocument/2006/relationships/customXml" Target="../ink/ink585.xml"/><Relationship Id="rId222" Type="http://schemas.openxmlformats.org/officeDocument/2006/relationships/image" Target="../media/image601.png"/><Relationship Id="rId243" Type="http://schemas.openxmlformats.org/officeDocument/2006/relationships/customXml" Target="../ink/ink606.xml"/><Relationship Id="rId264" Type="http://schemas.openxmlformats.org/officeDocument/2006/relationships/image" Target="../media/image623.png"/><Relationship Id="rId285" Type="http://schemas.openxmlformats.org/officeDocument/2006/relationships/customXml" Target="../ink/ink627.xml"/><Relationship Id="rId17" Type="http://schemas.openxmlformats.org/officeDocument/2006/relationships/customXml" Target="../ink/ink493.xml"/><Relationship Id="rId38" Type="http://schemas.openxmlformats.org/officeDocument/2006/relationships/image" Target="../media/image508.png"/><Relationship Id="rId59" Type="http://schemas.openxmlformats.org/officeDocument/2006/relationships/customXml" Target="../ink/ink514.xml"/><Relationship Id="rId103" Type="http://schemas.openxmlformats.org/officeDocument/2006/relationships/customXml" Target="../ink/ink536.xml"/><Relationship Id="rId124" Type="http://schemas.openxmlformats.org/officeDocument/2006/relationships/image" Target="../media/image552.png"/><Relationship Id="rId310" Type="http://schemas.openxmlformats.org/officeDocument/2006/relationships/image" Target="../media/image646.png"/><Relationship Id="rId70" Type="http://schemas.openxmlformats.org/officeDocument/2006/relationships/image" Target="../media/image525.png"/><Relationship Id="rId91" Type="http://schemas.openxmlformats.org/officeDocument/2006/relationships/customXml" Target="../ink/ink530.xml"/><Relationship Id="rId145" Type="http://schemas.openxmlformats.org/officeDocument/2006/relationships/customXml" Target="../ink/ink557.xml"/><Relationship Id="rId166" Type="http://schemas.openxmlformats.org/officeDocument/2006/relationships/image" Target="../media/image573.png"/><Relationship Id="rId187" Type="http://schemas.openxmlformats.org/officeDocument/2006/relationships/customXml" Target="../ink/ink578.xml"/><Relationship Id="rId331" Type="http://schemas.openxmlformats.org/officeDocument/2006/relationships/customXml" Target="../ink/ink650.xml"/><Relationship Id="rId352" Type="http://schemas.openxmlformats.org/officeDocument/2006/relationships/image" Target="../media/image667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596.png"/><Relationship Id="rId233" Type="http://schemas.openxmlformats.org/officeDocument/2006/relationships/customXml" Target="../ink/ink601.xml"/><Relationship Id="rId254" Type="http://schemas.openxmlformats.org/officeDocument/2006/relationships/image" Target="../media/image618.png"/><Relationship Id="rId28" Type="http://schemas.openxmlformats.org/officeDocument/2006/relationships/image" Target="../media/image503.png"/><Relationship Id="rId49" Type="http://schemas.openxmlformats.org/officeDocument/2006/relationships/customXml" Target="../ink/ink509.xml"/><Relationship Id="rId114" Type="http://schemas.openxmlformats.org/officeDocument/2006/relationships/image" Target="../media/image547.png"/><Relationship Id="rId275" Type="http://schemas.openxmlformats.org/officeDocument/2006/relationships/customXml" Target="../ink/ink622.xml"/><Relationship Id="rId296" Type="http://schemas.openxmlformats.org/officeDocument/2006/relationships/image" Target="../media/image639.png"/><Relationship Id="rId300" Type="http://schemas.openxmlformats.org/officeDocument/2006/relationships/image" Target="../media/image641.png"/><Relationship Id="rId60" Type="http://schemas.openxmlformats.org/officeDocument/2006/relationships/image" Target="../media/image520.png"/><Relationship Id="rId81" Type="http://schemas.openxmlformats.org/officeDocument/2006/relationships/customXml" Target="../ink/ink525.xml"/><Relationship Id="rId135" Type="http://schemas.openxmlformats.org/officeDocument/2006/relationships/customXml" Target="../ink/ink552.xml"/><Relationship Id="rId156" Type="http://schemas.openxmlformats.org/officeDocument/2006/relationships/image" Target="../media/image568.png"/><Relationship Id="rId177" Type="http://schemas.openxmlformats.org/officeDocument/2006/relationships/customXml" Target="../ink/ink573.xml"/><Relationship Id="rId198" Type="http://schemas.openxmlformats.org/officeDocument/2006/relationships/image" Target="../media/image589.png"/><Relationship Id="rId321" Type="http://schemas.openxmlformats.org/officeDocument/2006/relationships/customXml" Target="../ink/ink645.xml"/><Relationship Id="rId342" Type="http://schemas.openxmlformats.org/officeDocument/2006/relationships/image" Target="../media/image662.png"/><Relationship Id="rId363" Type="http://schemas.openxmlformats.org/officeDocument/2006/relationships/customXml" Target="../ink/ink666.xml"/><Relationship Id="rId202" Type="http://schemas.openxmlformats.org/officeDocument/2006/relationships/image" Target="../media/image591.png"/><Relationship Id="rId223" Type="http://schemas.openxmlformats.org/officeDocument/2006/relationships/customXml" Target="../ink/ink596.xml"/><Relationship Id="rId244" Type="http://schemas.openxmlformats.org/officeDocument/2006/relationships/image" Target="../media/image613.png"/><Relationship Id="rId18" Type="http://schemas.openxmlformats.org/officeDocument/2006/relationships/image" Target="../media/image498.png"/><Relationship Id="rId39" Type="http://schemas.openxmlformats.org/officeDocument/2006/relationships/customXml" Target="../ink/ink504.xml"/><Relationship Id="rId265" Type="http://schemas.openxmlformats.org/officeDocument/2006/relationships/customXml" Target="../ink/ink617.xml"/><Relationship Id="rId286" Type="http://schemas.openxmlformats.org/officeDocument/2006/relationships/image" Target="../media/image634.png"/><Relationship Id="rId50" Type="http://schemas.openxmlformats.org/officeDocument/2006/relationships/image" Target="../media/image515.png"/><Relationship Id="rId104" Type="http://schemas.openxmlformats.org/officeDocument/2006/relationships/image" Target="../media/image542.png"/><Relationship Id="rId125" Type="http://schemas.openxmlformats.org/officeDocument/2006/relationships/customXml" Target="../ink/ink547.xml"/><Relationship Id="rId146" Type="http://schemas.openxmlformats.org/officeDocument/2006/relationships/image" Target="../media/image563.png"/><Relationship Id="rId167" Type="http://schemas.openxmlformats.org/officeDocument/2006/relationships/customXml" Target="../ink/ink568.xml"/><Relationship Id="rId188" Type="http://schemas.openxmlformats.org/officeDocument/2006/relationships/image" Target="../media/image584.png"/><Relationship Id="rId311" Type="http://schemas.openxmlformats.org/officeDocument/2006/relationships/customXml" Target="../ink/ink640.xml"/><Relationship Id="rId332" Type="http://schemas.openxmlformats.org/officeDocument/2006/relationships/image" Target="../media/image657.png"/><Relationship Id="rId353" Type="http://schemas.openxmlformats.org/officeDocument/2006/relationships/customXml" Target="../ink/ink661.xml"/><Relationship Id="rId71" Type="http://schemas.openxmlformats.org/officeDocument/2006/relationships/customXml" Target="../ink/ink520.xml"/><Relationship Id="rId92" Type="http://schemas.openxmlformats.org/officeDocument/2006/relationships/image" Target="../media/image536.png"/><Relationship Id="rId213" Type="http://schemas.openxmlformats.org/officeDocument/2006/relationships/customXml" Target="../ink/ink591.xml"/><Relationship Id="rId234" Type="http://schemas.openxmlformats.org/officeDocument/2006/relationships/image" Target="../media/image607.png"/><Relationship Id="rId2" Type="http://schemas.openxmlformats.org/officeDocument/2006/relationships/image" Target="../media/image490.png"/><Relationship Id="rId29" Type="http://schemas.openxmlformats.org/officeDocument/2006/relationships/customXml" Target="../ink/ink499.xml"/><Relationship Id="rId255" Type="http://schemas.openxmlformats.org/officeDocument/2006/relationships/customXml" Target="../ink/ink612.xml"/><Relationship Id="rId276" Type="http://schemas.openxmlformats.org/officeDocument/2006/relationships/image" Target="../media/image629.png"/><Relationship Id="rId297" Type="http://schemas.openxmlformats.org/officeDocument/2006/relationships/customXml" Target="../ink/ink633.xml"/><Relationship Id="rId40" Type="http://schemas.openxmlformats.org/officeDocument/2006/relationships/image" Target="../media/image509.png"/><Relationship Id="rId115" Type="http://schemas.openxmlformats.org/officeDocument/2006/relationships/customXml" Target="../ink/ink542.xml"/><Relationship Id="rId136" Type="http://schemas.openxmlformats.org/officeDocument/2006/relationships/image" Target="../media/image558.png"/><Relationship Id="rId157" Type="http://schemas.openxmlformats.org/officeDocument/2006/relationships/customXml" Target="../ink/ink563.xml"/><Relationship Id="rId178" Type="http://schemas.openxmlformats.org/officeDocument/2006/relationships/image" Target="../media/image579.png"/><Relationship Id="rId301" Type="http://schemas.openxmlformats.org/officeDocument/2006/relationships/customXml" Target="../ink/ink635.xml"/><Relationship Id="rId322" Type="http://schemas.openxmlformats.org/officeDocument/2006/relationships/image" Target="../media/image652.png"/><Relationship Id="rId343" Type="http://schemas.openxmlformats.org/officeDocument/2006/relationships/customXml" Target="../ink/ink656.xml"/><Relationship Id="rId364" Type="http://schemas.openxmlformats.org/officeDocument/2006/relationships/image" Target="../media/image673.png"/><Relationship Id="rId61" Type="http://schemas.openxmlformats.org/officeDocument/2006/relationships/customXml" Target="../ink/ink515.xml"/><Relationship Id="rId82" Type="http://schemas.openxmlformats.org/officeDocument/2006/relationships/image" Target="../media/image531.png"/><Relationship Id="rId199" Type="http://schemas.openxmlformats.org/officeDocument/2006/relationships/customXml" Target="../ink/ink584.xml"/><Relationship Id="rId203" Type="http://schemas.openxmlformats.org/officeDocument/2006/relationships/customXml" Target="../ink/ink586.xml"/><Relationship Id="rId19" Type="http://schemas.openxmlformats.org/officeDocument/2006/relationships/customXml" Target="../ink/ink494.xml"/><Relationship Id="rId224" Type="http://schemas.openxmlformats.org/officeDocument/2006/relationships/image" Target="../media/image602.png"/><Relationship Id="rId245" Type="http://schemas.openxmlformats.org/officeDocument/2006/relationships/customXml" Target="../ink/ink607.xml"/><Relationship Id="rId266" Type="http://schemas.openxmlformats.org/officeDocument/2006/relationships/image" Target="../media/image624.png"/><Relationship Id="rId287" Type="http://schemas.openxmlformats.org/officeDocument/2006/relationships/customXml" Target="../ink/ink628.xml"/><Relationship Id="rId30" Type="http://schemas.openxmlformats.org/officeDocument/2006/relationships/image" Target="../media/image504.png"/><Relationship Id="rId105" Type="http://schemas.openxmlformats.org/officeDocument/2006/relationships/customXml" Target="../ink/ink537.xml"/><Relationship Id="rId126" Type="http://schemas.openxmlformats.org/officeDocument/2006/relationships/image" Target="../media/image553.png"/><Relationship Id="rId147" Type="http://schemas.openxmlformats.org/officeDocument/2006/relationships/customXml" Target="../ink/ink558.xml"/><Relationship Id="rId168" Type="http://schemas.openxmlformats.org/officeDocument/2006/relationships/image" Target="../media/image574.png"/><Relationship Id="rId312" Type="http://schemas.openxmlformats.org/officeDocument/2006/relationships/image" Target="../media/image647.png"/><Relationship Id="rId333" Type="http://schemas.openxmlformats.org/officeDocument/2006/relationships/customXml" Target="../ink/ink651.xml"/><Relationship Id="rId354" Type="http://schemas.openxmlformats.org/officeDocument/2006/relationships/image" Target="../media/image668.png"/><Relationship Id="rId51" Type="http://schemas.openxmlformats.org/officeDocument/2006/relationships/customXml" Target="../ink/ink510.xml"/><Relationship Id="rId72" Type="http://schemas.openxmlformats.org/officeDocument/2006/relationships/image" Target="../media/image526.png"/><Relationship Id="rId93" Type="http://schemas.openxmlformats.org/officeDocument/2006/relationships/customXml" Target="../ink/ink531.xml"/><Relationship Id="rId189" Type="http://schemas.openxmlformats.org/officeDocument/2006/relationships/customXml" Target="../ink/ink579.xml"/><Relationship Id="rId3" Type="http://schemas.openxmlformats.org/officeDocument/2006/relationships/customXml" Target="../ink/ink486.xml"/><Relationship Id="rId214" Type="http://schemas.openxmlformats.org/officeDocument/2006/relationships/image" Target="../media/image597.png"/><Relationship Id="rId235" Type="http://schemas.openxmlformats.org/officeDocument/2006/relationships/customXml" Target="../ink/ink602.xml"/><Relationship Id="rId256" Type="http://schemas.openxmlformats.org/officeDocument/2006/relationships/image" Target="../media/image619.png"/><Relationship Id="rId277" Type="http://schemas.openxmlformats.org/officeDocument/2006/relationships/customXml" Target="../ink/ink623.xml"/><Relationship Id="rId298" Type="http://schemas.openxmlformats.org/officeDocument/2006/relationships/image" Target="../media/image640.png"/><Relationship Id="rId116" Type="http://schemas.openxmlformats.org/officeDocument/2006/relationships/image" Target="../media/image548.png"/><Relationship Id="rId137" Type="http://schemas.openxmlformats.org/officeDocument/2006/relationships/customXml" Target="../ink/ink553.xml"/><Relationship Id="rId158" Type="http://schemas.openxmlformats.org/officeDocument/2006/relationships/image" Target="../media/image569.png"/><Relationship Id="rId302" Type="http://schemas.openxmlformats.org/officeDocument/2006/relationships/image" Target="../media/image642.png"/><Relationship Id="rId323" Type="http://schemas.openxmlformats.org/officeDocument/2006/relationships/customXml" Target="../ink/ink646.xml"/><Relationship Id="rId344" Type="http://schemas.openxmlformats.org/officeDocument/2006/relationships/image" Target="../media/image663.png"/><Relationship Id="rId20" Type="http://schemas.openxmlformats.org/officeDocument/2006/relationships/image" Target="../media/image499.png"/><Relationship Id="rId41" Type="http://schemas.openxmlformats.org/officeDocument/2006/relationships/customXml" Target="../ink/ink505.xml"/><Relationship Id="rId62" Type="http://schemas.openxmlformats.org/officeDocument/2006/relationships/image" Target="../media/image521.png"/><Relationship Id="rId83" Type="http://schemas.openxmlformats.org/officeDocument/2006/relationships/customXml" Target="../ink/ink526.xml"/><Relationship Id="rId179" Type="http://schemas.openxmlformats.org/officeDocument/2006/relationships/customXml" Target="../ink/ink574.xml"/><Relationship Id="rId365" Type="http://schemas.openxmlformats.org/officeDocument/2006/relationships/customXml" Target="../ink/ink667.xml"/><Relationship Id="rId190" Type="http://schemas.openxmlformats.org/officeDocument/2006/relationships/image" Target="../media/image585.png"/><Relationship Id="rId204" Type="http://schemas.openxmlformats.org/officeDocument/2006/relationships/image" Target="../media/image592.png"/><Relationship Id="rId225" Type="http://schemas.openxmlformats.org/officeDocument/2006/relationships/customXml" Target="../ink/ink597.xml"/><Relationship Id="rId246" Type="http://schemas.openxmlformats.org/officeDocument/2006/relationships/image" Target="../media/image614.png"/><Relationship Id="rId267" Type="http://schemas.openxmlformats.org/officeDocument/2006/relationships/customXml" Target="../ink/ink618.xml"/><Relationship Id="rId288" Type="http://schemas.openxmlformats.org/officeDocument/2006/relationships/image" Target="../media/image635.png"/><Relationship Id="rId106" Type="http://schemas.openxmlformats.org/officeDocument/2006/relationships/image" Target="../media/image543.png"/><Relationship Id="rId127" Type="http://schemas.openxmlformats.org/officeDocument/2006/relationships/customXml" Target="../ink/ink548.xml"/><Relationship Id="rId313" Type="http://schemas.openxmlformats.org/officeDocument/2006/relationships/customXml" Target="../ink/ink641.xml"/><Relationship Id="rId10" Type="http://schemas.openxmlformats.org/officeDocument/2006/relationships/image" Target="../media/image494.png"/><Relationship Id="rId31" Type="http://schemas.openxmlformats.org/officeDocument/2006/relationships/customXml" Target="../ink/ink500.xml"/><Relationship Id="rId52" Type="http://schemas.openxmlformats.org/officeDocument/2006/relationships/image" Target="../media/image516.png"/><Relationship Id="rId73" Type="http://schemas.openxmlformats.org/officeDocument/2006/relationships/customXml" Target="../ink/ink521.xml"/><Relationship Id="rId94" Type="http://schemas.openxmlformats.org/officeDocument/2006/relationships/image" Target="../media/image537.png"/><Relationship Id="rId148" Type="http://schemas.openxmlformats.org/officeDocument/2006/relationships/image" Target="../media/image564.png"/><Relationship Id="rId169" Type="http://schemas.openxmlformats.org/officeDocument/2006/relationships/customXml" Target="../ink/ink569.xml"/><Relationship Id="rId334" Type="http://schemas.openxmlformats.org/officeDocument/2006/relationships/image" Target="../media/image658.png"/><Relationship Id="rId355" Type="http://schemas.openxmlformats.org/officeDocument/2006/relationships/customXml" Target="../ink/ink662.xml"/><Relationship Id="rId4" Type="http://schemas.openxmlformats.org/officeDocument/2006/relationships/image" Target="../media/image491.png"/><Relationship Id="rId180" Type="http://schemas.openxmlformats.org/officeDocument/2006/relationships/image" Target="../media/image580.png"/><Relationship Id="rId215" Type="http://schemas.openxmlformats.org/officeDocument/2006/relationships/customXml" Target="../ink/ink592.xml"/><Relationship Id="rId236" Type="http://schemas.openxmlformats.org/officeDocument/2006/relationships/image" Target="../media/image608.png"/><Relationship Id="rId257" Type="http://schemas.openxmlformats.org/officeDocument/2006/relationships/customXml" Target="../ink/ink613.xml"/><Relationship Id="rId278" Type="http://schemas.openxmlformats.org/officeDocument/2006/relationships/image" Target="../media/image630.png"/><Relationship Id="rId303" Type="http://schemas.openxmlformats.org/officeDocument/2006/relationships/customXml" Target="../ink/ink636.xml"/><Relationship Id="rId42" Type="http://schemas.openxmlformats.org/officeDocument/2006/relationships/image" Target="../media/image511.png"/><Relationship Id="rId84" Type="http://schemas.openxmlformats.org/officeDocument/2006/relationships/image" Target="../media/image532.png"/><Relationship Id="rId138" Type="http://schemas.openxmlformats.org/officeDocument/2006/relationships/image" Target="../media/image559.png"/><Relationship Id="rId345" Type="http://schemas.openxmlformats.org/officeDocument/2006/relationships/customXml" Target="../ink/ink657.xml"/><Relationship Id="rId191" Type="http://schemas.openxmlformats.org/officeDocument/2006/relationships/customXml" Target="../ink/ink580.xml"/><Relationship Id="rId205" Type="http://schemas.openxmlformats.org/officeDocument/2006/relationships/customXml" Target="../ink/ink587.xml"/><Relationship Id="rId247" Type="http://schemas.openxmlformats.org/officeDocument/2006/relationships/customXml" Target="../ink/ink608.xml"/><Relationship Id="rId107" Type="http://schemas.openxmlformats.org/officeDocument/2006/relationships/customXml" Target="../ink/ink538.xml"/><Relationship Id="rId289" Type="http://schemas.openxmlformats.org/officeDocument/2006/relationships/customXml" Target="../ink/ink629.xml"/><Relationship Id="rId11" Type="http://schemas.openxmlformats.org/officeDocument/2006/relationships/customXml" Target="../ink/ink490.xml"/><Relationship Id="rId53" Type="http://schemas.openxmlformats.org/officeDocument/2006/relationships/customXml" Target="../ink/ink511.xml"/><Relationship Id="rId149" Type="http://schemas.openxmlformats.org/officeDocument/2006/relationships/customXml" Target="../ink/ink559.xml"/><Relationship Id="rId314" Type="http://schemas.openxmlformats.org/officeDocument/2006/relationships/image" Target="../media/image648.png"/><Relationship Id="rId356" Type="http://schemas.openxmlformats.org/officeDocument/2006/relationships/image" Target="../media/image669.png"/><Relationship Id="rId95" Type="http://schemas.openxmlformats.org/officeDocument/2006/relationships/customXml" Target="../ink/ink532.xml"/><Relationship Id="rId160" Type="http://schemas.openxmlformats.org/officeDocument/2006/relationships/image" Target="../media/image570.png"/><Relationship Id="rId216" Type="http://schemas.openxmlformats.org/officeDocument/2006/relationships/image" Target="../media/image598.png"/><Relationship Id="rId258" Type="http://schemas.openxmlformats.org/officeDocument/2006/relationships/image" Target="../media/image620.png"/><Relationship Id="rId22" Type="http://schemas.openxmlformats.org/officeDocument/2006/relationships/image" Target="../media/image500.png"/><Relationship Id="rId64" Type="http://schemas.openxmlformats.org/officeDocument/2006/relationships/image" Target="../media/image522.png"/><Relationship Id="rId118" Type="http://schemas.openxmlformats.org/officeDocument/2006/relationships/image" Target="../media/image549.png"/><Relationship Id="rId325" Type="http://schemas.openxmlformats.org/officeDocument/2006/relationships/customXml" Target="../ink/ink647.xml"/><Relationship Id="rId367" Type="http://schemas.openxmlformats.org/officeDocument/2006/relationships/customXml" Target="../ink/ink668.xml"/><Relationship Id="rId171" Type="http://schemas.openxmlformats.org/officeDocument/2006/relationships/customXml" Target="../ink/ink570.xml"/><Relationship Id="rId227" Type="http://schemas.openxmlformats.org/officeDocument/2006/relationships/customXml" Target="../ink/ink598.xml"/><Relationship Id="rId269" Type="http://schemas.openxmlformats.org/officeDocument/2006/relationships/customXml" Target="../ink/ink619.xml"/><Relationship Id="rId33" Type="http://schemas.openxmlformats.org/officeDocument/2006/relationships/customXml" Target="../ink/ink501.xml"/><Relationship Id="rId129" Type="http://schemas.openxmlformats.org/officeDocument/2006/relationships/customXml" Target="../ink/ink549.xml"/><Relationship Id="rId280" Type="http://schemas.openxmlformats.org/officeDocument/2006/relationships/image" Target="../media/image631.png"/><Relationship Id="rId336" Type="http://schemas.openxmlformats.org/officeDocument/2006/relationships/image" Target="../media/image659.png"/><Relationship Id="rId75" Type="http://schemas.openxmlformats.org/officeDocument/2006/relationships/customXml" Target="../ink/ink522.xml"/><Relationship Id="rId140" Type="http://schemas.openxmlformats.org/officeDocument/2006/relationships/image" Target="../media/image560.png"/><Relationship Id="rId182" Type="http://schemas.openxmlformats.org/officeDocument/2006/relationships/image" Target="../media/image581.png"/><Relationship Id="rId6" Type="http://schemas.openxmlformats.org/officeDocument/2006/relationships/image" Target="../media/image492.png"/><Relationship Id="rId238" Type="http://schemas.openxmlformats.org/officeDocument/2006/relationships/image" Target="../media/image609.png"/><Relationship Id="rId291" Type="http://schemas.openxmlformats.org/officeDocument/2006/relationships/customXml" Target="../ink/ink630.xml"/><Relationship Id="rId305" Type="http://schemas.openxmlformats.org/officeDocument/2006/relationships/customXml" Target="../ink/ink637.xml"/><Relationship Id="rId347" Type="http://schemas.openxmlformats.org/officeDocument/2006/relationships/customXml" Target="../ink/ink658.xml"/><Relationship Id="rId44" Type="http://schemas.openxmlformats.org/officeDocument/2006/relationships/image" Target="../media/image512.png"/><Relationship Id="rId86" Type="http://schemas.openxmlformats.org/officeDocument/2006/relationships/image" Target="../media/image533.png"/><Relationship Id="rId151" Type="http://schemas.openxmlformats.org/officeDocument/2006/relationships/customXml" Target="../ink/ink560.xml"/><Relationship Id="rId193" Type="http://schemas.openxmlformats.org/officeDocument/2006/relationships/customXml" Target="../ink/ink581.xml"/><Relationship Id="rId207" Type="http://schemas.openxmlformats.org/officeDocument/2006/relationships/customXml" Target="../ink/ink588.xml"/><Relationship Id="rId249" Type="http://schemas.openxmlformats.org/officeDocument/2006/relationships/customXml" Target="../ink/ink609.xml"/><Relationship Id="rId13" Type="http://schemas.openxmlformats.org/officeDocument/2006/relationships/customXml" Target="../ink/ink491.xml"/><Relationship Id="rId109" Type="http://schemas.openxmlformats.org/officeDocument/2006/relationships/customXml" Target="../ink/ink539.xml"/><Relationship Id="rId260" Type="http://schemas.openxmlformats.org/officeDocument/2006/relationships/image" Target="../media/image621.png"/><Relationship Id="rId316" Type="http://schemas.openxmlformats.org/officeDocument/2006/relationships/image" Target="../media/image649.png"/><Relationship Id="rId55" Type="http://schemas.openxmlformats.org/officeDocument/2006/relationships/customXml" Target="../ink/ink512.xml"/><Relationship Id="rId97" Type="http://schemas.openxmlformats.org/officeDocument/2006/relationships/customXml" Target="../ink/ink533.xml"/><Relationship Id="rId120" Type="http://schemas.openxmlformats.org/officeDocument/2006/relationships/image" Target="../media/image550.png"/><Relationship Id="rId358" Type="http://schemas.openxmlformats.org/officeDocument/2006/relationships/image" Target="../media/image670.png"/><Relationship Id="rId162" Type="http://schemas.openxmlformats.org/officeDocument/2006/relationships/image" Target="../media/image571.png"/><Relationship Id="rId218" Type="http://schemas.openxmlformats.org/officeDocument/2006/relationships/image" Target="../media/image599.png"/><Relationship Id="rId271" Type="http://schemas.openxmlformats.org/officeDocument/2006/relationships/customXml" Target="../ink/ink620.xml"/><Relationship Id="rId24" Type="http://schemas.openxmlformats.org/officeDocument/2006/relationships/image" Target="../media/image501.png"/><Relationship Id="rId66" Type="http://schemas.openxmlformats.org/officeDocument/2006/relationships/image" Target="../media/image523.png"/><Relationship Id="rId131" Type="http://schemas.openxmlformats.org/officeDocument/2006/relationships/customXml" Target="../ink/ink550.xml"/><Relationship Id="rId327" Type="http://schemas.openxmlformats.org/officeDocument/2006/relationships/customXml" Target="../ink/ink648.xml"/><Relationship Id="rId369" Type="http://schemas.openxmlformats.org/officeDocument/2006/relationships/customXml" Target="../ink/ink669.xml"/><Relationship Id="rId173" Type="http://schemas.openxmlformats.org/officeDocument/2006/relationships/customXml" Target="../ink/ink571.xml"/><Relationship Id="rId229" Type="http://schemas.openxmlformats.org/officeDocument/2006/relationships/customXml" Target="../ink/ink599.xml"/><Relationship Id="rId240" Type="http://schemas.openxmlformats.org/officeDocument/2006/relationships/image" Target="../media/image611.png"/><Relationship Id="rId35" Type="http://schemas.openxmlformats.org/officeDocument/2006/relationships/customXml" Target="../ink/ink502.xml"/><Relationship Id="rId77" Type="http://schemas.openxmlformats.org/officeDocument/2006/relationships/customXml" Target="../ink/ink523.xml"/><Relationship Id="rId100" Type="http://schemas.openxmlformats.org/officeDocument/2006/relationships/image" Target="../media/image540.png"/><Relationship Id="rId282" Type="http://schemas.openxmlformats.org/officeDocument/2006/relationships/image" Target="../media/image632.png"/><Relationship Id="rId338" Type="http://schemas.openxmlformats.org/officeDocument/2006/relationships/image" Target="../media/image660.png"/><Relationship Id="rId8" Type="http://schemas.openxmlformats.org/officeDocument/2006/relationships/image" Target="../media/image493.png"/><Relationship Id="rId142" Type="http://schemas.openxmlformats.org/officeDocument/2006/relationships/image" Target="../media/image561.png"/><Relationship Id="rId184" Type="http://schemas.openxmlformats.org/officeDocument/2006/relationships/image" Target="../media/image582.png"/><Relationship Id="rId251" Type="http://schemas.openxmlformats.org/officeDocument/2006/relationships/customXml" Target="../ink/ink610.xml"/><Relationship Id="rId46" Type="http://schemas.openxmlformats.org/officeDocument/2006/relationships/image" Target="../media/image513.png"/><Relationship Id="rId293" Type="http://schemas.openxmlformats.org/officeDocument/2006/relationships/customXml" Target="../ink/ink631.xml"/><Relationship Id="rId307" Type="http://schemas.openxmlformats.org/officeDocument/2006/relationships/customXml" Target="../ink/ink638.xml"/><Relationship Id="rId349" Type="http://schemas.openxmlformats.org/officeDocument/2006/relationships/customXml" Target="../ink/ink659.xml"/><Relationship Id="rId88" Type="http://schemas.openxmlformats.org/officeDocument/2006/relationships/image" Target="../media/image534.png"/><Relationship Id="rId111" Type="http://schemas.openxmlformats.org/officeDocument/2006/relationships/customXml" Target="../ink/ink540.xml"/><Relationship Id="rId153" Type="http://schemas.openxmlformats.org/officeDocument/2006/relationships/customXml" Target="../ink/ink561.xml"/><Relationship Id="rId195" Type="http://schemas.openxmlformats.org/officeDocument/2006/relationships/customXml" Target="../ink/ink582.xml"/><Relationship Id="rId209" Type="http://schemas.openxmlformats.org/officeDocument/2006/relationships/customXml" Target="../ink/ink589.xml"/><Relationship Id="rId360" Type="http://schemas.openxmlformats.org/officeDocument/2006/relationships/image" Target="../media/image671.png"/><Relationship Id="rId220" Type="http://schemas.openxmlformats.org/officeDocument/2006/relationships/image" Target="../media/image6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.png"/><Relationship Id="rId21" Type="http://schemas.openxmlformats.org/officeDocument/2006/relationships/customXml" Target="../ink/ink15.xml"/><Relationship Id="rId42" Type="http://schemas.openxmlformats.org/officeDocument/2006/relationships/image" Target="../media/image26.png"/><Relationship Id="rId47" Type="http://schemas.openxmlformats.org/officeDocument/2006/relationships/customXml" Target="../ink/ink28.xml"/><Relationship Id="rId63" Type="http://schemas.openxmlformats.org/officeDocument/2006/relationships/customXml" Target="../ink/ink36.xml"/><Relationship Id="rId68" Type="http://schemas.openxmlformats.org/officeDocument/2006/relationships/image" Target="../media/image39.png"/><Relationship Id="rId84" Type="http://schemas.openxmlformats.org/officeDocument/2006/relationships/image" Target="../media/image47.png"/><Relationship Id="rId89" Type="http://schemas.openxmlformats.org/officeDocument/2006/relationships/customXml" Target="../ink/ink49.xml"/><Relationship Id="rId16" Type="http://schemas.openxmlformats.org/officeDocument/2006/relationships/image" Target="../media/image13.png"/><Relationship Id="rId107" Type="http://schemas.openxmlformats.org/officeDocument/2006/relationships/customXml" Target="../ink/ink58.xml"/><Relationship Id="rId11" Type="http://schemas.openxmlformats.org/officeDocument/2006/relationships/customXml" Target="../ink/ink10.xml"/><Relationship Id="rId32" Type="http://schemas.openxmlformats.org/officeDocument/2006/relationships/image" Target="../media/image21.png"/><Relationship Id="rId37" Type="http://schemas.openxmlformats.org/officeDocument/2006/relationships/customXml" Target="../ink/ink23.xml"/><Relationship Id="rId53" Type="http://schemas.openxmlformats.org/officeDocument/2006/relationships/customXml" Target="../ink/ink31.xml"/><Relationship Id="rId58" Type="http://schemas.openxmlformats.org/officeDocument/2006/relationships/image" Target="../media/image34.png"/><Relationship Id="rId74" Type="http://schemas.openxmlformats.org/officeDocument/2006/relationships/image" Target="../media/image42.png"/><Relationship Id="rId79" Type="http://schemas.openxmlformats.org/officeDocument/2006/relationships/customXml" Target="../ink/ink44.xml"/><Relationship Id="rId102" Type="http://schemas.openxmlformats.org/officeDocument/2006/relationships/image" Target="../media/image56.png"/><Relationship Id="rId5" Type="http://schemas.openxmlformats.org/officeDocument/2006/relationships/customXml" Target="../ink/ink7.xml"/><Relationship Id="rId90" Type="http://schemas.openxmlformats.org/officeDocument/2006/relationships/image" Target="../media/image50.png"/><Relationship Id="rId95" Type="http://schemas.openxmlformats.org/officeDocument/2006/relationships/customXml" Target="../ink/ink52.xml"/><Relationship Id="rId22" Type="http://schemas.openxmlformats.org/officeDocument/2006/relationships/image" Target="../media/image16.png"/><Relationship Id="rId27" Type="http://schemas.openxmlformats.org/officeDocument/2006/relationships/customXml" Target="../ink/ink18.xml"/><Relationship Id="rId43" Type="http://schemas.openxmlformats.org/officeDocument/2006/relationships/customXml" Target="../ink/ink26.xml"/><Relationship Id="rId48" Type="http://schemas.openxmlformats.org/officeDocument/2006/relationships/image" Target="../media/image29.png"/><Relationship Id="rId64" Type="http://schemas.openxmlformats.org/officeDocument/2006/relationships/image" Target="../media/image37.png"/><Relationship Id="rId69" Type="http://schemas.openxmlformats.org/officeDocument/2006/relationships/customXml" Target="../ink/ink39.xml"/><Relationship Id="rId80" Type="http://schemas.openxmlformats.org/officeDocument/2006/relationships/image" Target="../media/image45.png"/><Relationship Id="rId85" Type="http://schemas.openxmlformats.org/officeDocument/2006/relationships/customXml" Target="../ink/ink47.xml"/><Relationship Id="rId12" Type="http://schemas.openxmlformats.org/officeDocument/2006/relationships/image" Target="../media/image11.png"/><Relationship Id="rId17" Type="http://schemas.openxmlformats.org/officeDocument/2006/relationships/customXml" Target="../ink/ink13.xml"/><Relationship Id="rId33" Type="http://schemas.openxmlformats.org/officeDocument/2006/relationships/customXml" Target="../ink/ink21.xml"/><Relationship Id="rId38" Type="http://schemas.openxmlformats.org/officeDocument/2006/relationships/image" Target="../media/image24.png"/><Relationship Id="rId59" Type="http://schemas.openxmlformats.org/officeDocument/2006/relationships/customXml" Target="../ink/ink34.xml"/><Relationship Id="rId103" Type="http://schemas.openxmlformats.org/officeDocument/2006/relationships/customXml" Target="../ink/ink56.xml"/><Relationship Id="rId108" Type="http://schemas.openxmlformats.org/officeDocument/2006/relationships/image" Target="../media/image59.png"/><Relationship Id="rId54" Type="http://schemas.openxmlformats.org/officeDocument/2006/relationships/image" Target="../media/image32.png"/><Relationship Id="rId70" Type="http://schemas.openxmlformats.org/officeDocument/2006/relationships/image" Target="../media/image40.png"/><Relationship Id="rId75" Type="http://schemas.openxmlformats.org/officeDocument/2006/relationships/customXml" Target="../ink/ink42.xml"/><Relationship Id="rId91" Type="http://schemas.openxmlformats.org/officeDocument/2006/relationships/customXml" Target="../ink/ink50.xml"/><Relationship Id="rId9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5" Type="http://schemas.openxmlformats.org/officeDocument/2006/relationships/customXml" Target="../ink/ink12.xml"/><Relationship Id="rId23" Type="http://schemas.openxmlformats.org/officeDocument/2006/relationships/customXml" Target="../ink/ink16.xml"/><Relationship Id="rId28" Type="http://schemas.openxmlformats.org/officeDocument/2006/relationships/image" Target="../media/image19.png"/><Relationship Id="rId36" Type="http://schemas.openxmlformats.org/officeDocument/2006/relationships/image" Target="../media/image23.png"/><Relationship Id="rId49" Type="http://schemas.openxmlformats.org/officeDocument/2006/relationships/customXml" Target="../ink/ink29.xml"/><Relationship Id="rId57" Type="http://schemas.openxmlformats.org/officeDocument/2006/relationships/customXml" Target="../ink/ink33.xml"/><Relationship Id="rId106" Type="http://schemas.openxmlformats.org/officeDocument/2006/relationships/image" Target="../media/image58.png"/><Relationship Id="rId10" Type="http://schemas.openxmlformats.org/officeDocument/2006/relationships/image" Target="../media/image10.png"/><Relationship Id="rId31" Type="http://schemas.openxmlformats.org/officeDocument/2006/relationships/customXml" Target="../ink/ink20.xml"/><Relationship Id="rId44" Type="http://schemas.openxmlformats.org/officeDocument/2006/relationships/image" Target="../media/image27.png"/><Relationship Id="rId52" Type="http://schemas.openxmlformats.org/officeDocument/2006/relationships/image" Target="../media/image31.png"/><Relationship Id="rId60" Type="http://schemas.openxmlformats.org/officeDocument/2006/relationships/image" Target="../media/image35.png"/><Relationship Id="rId65" Type="http://schemas.openxmlformats.org/officeDocument/2006/relationships/customXml" Target="../ink/ink37.xml"/><Relationship Id="rId73" Type="http://schemas.openxmlformats.org/officeDocument/2006/relationships/customXml" Target="../ink/ink41.xml"/><Relationship Id="rId78" Type="http://schemas.openxmlformats.org/officeDocument/2006/relationships/image" Target="../media/image44.png"/><Relationship Id="rId81" Type="http://schemas.openxmlformats.org/officeDocument/2006/relationships/customXml" Target="../ink/ink45.xml"/><Relationship Id="rId86" Type="http://schemas.openxmlformats.org/officeDocument/2006/relationships/image" Target="../media/image48.png"/><Relationship Id="rId94" Type="http://schemas.openxmlformats.org/officeDocument/2006/relationships/image" Target="../media/image52.png"/><Relationship Id="rId99" Type="http://schemas.openxmlformats.org/officeDocument/2006/relationships/customXml" Target="../ink/ink54.xml"/><Relationship Id="rId101" Type="http://schemas.openxmlformats.org/officeDocument/2006/relationships/customXml" Target="../ink/ink55.xml"/><Relationship Id="rId4" Type="http://schemas.openxmlformats.org/officeDocument/2006/relationships/image" Target="../media/image7.png"/><Relationship Id="rId9" Type="http://schemas.openxmlformats.org/officeDocument/2006/relationships/customXml" Target="../ink/ink9.xml"/><Relationship Id="rId13" Type="http://schemas.openxmlformats.org/officeDocument/2006/relationships/customXml" Target="../ink/ink11.xml"/><Relationship Id="rId18" Type="http://schemas.openxmlformats.org/officeDocument/2006/relationships/image" Target="../media/image14.png"/><Relationship Id="rId39" Type="http://schemas.openxmlformats.org/officeDocument/2006/relationships/customXml" Target="../ink/ink24.xml"/><Relationship Id="rId109" Type="http://schemas.openxmlformats.org/officeDocument/2006/relationships/customXml" Target="../ink/ink59.xml"/><Relationship Id="rId34" Type="http://schemas.openxmlformats.org/officeDocument/2006/relationships/image" Target="../media/image22.png"/><Relationship Id="rId50" Type="http://schemas.openxmlformats.org/officeDocument/2006/relationships/image" Target="../media/image30.png"/><Relationship Id="rId55" Type="http://schemas.openxmlformats.org/officeDocument/2006/relationships/customXml" Target="../ink/ink32.xml"/><Relationship Id="rId76" Type="http://schemas.openxmlformats.org/officeDocument/2006/relationships/image" Target="../media/image43.png"/><Relationship Id="rId97" Type="http://schemas.openxmlformats.org/officeDocument/2006/relationships/customXml" Target="../ink/ink53.xml"/><Relationship Id="rId104" Type="http://schemas.openxmlformats.org/officeDocument/2006/relationships/image" Target="../media/image57.png"/><Relationship Id="rId7" Type="http://schemas.openxmlformats.org/officeDocument/2006/relationships/customXml" Target="../ink/ink8.xml"/><Relationship Id="rId71" Type="http://schemas.openxmlformats.org/officeDocument/2006/relationships/customXml" Target="../ink/ink40.xml"/><Relationship Id="rId92" Type="http://schemas.openxmlformats.org/officeDocument/2006/relationships/image" Target="../media/image51.png"/><Relationship Id="rId2" Type="http://schemas.openxmlformats.org/officeDocument/2006/relationships/image" Target="../media/image610.png"/><Relationship Id="rId29" Type="http://schemas.openxmlformats.org/officeDocument/2006/relationships/customXml" Target="../ink/ink19.xml"/><Relationship Id="rId24" Type="http://schemas.openxmlformats.org/officeDocument/2006/relationships/image" Target="../media/image17.png"/><Relationship Id="rId40" Type="http://schemas.openxmlformats.org/officeDocument/2006/relationships/image" Target="../media/image25.png"/><Relationship Id="rId45" Type="http://schemas.openxmlformats.org/officeDocument/2006/relationships/customXml" Target="../ink/ink27.xml"/><Relationship Id="rId66" Type="http://schemas.openxmlformats.org/officeDocument/2006/relationships/image" Target="../media/image38.png"/><Relationship Id="rId87" Type="http://schemas.openxmlformats.org/officeDocument/2006/relationships/customXml" Target="../ink/ink48.xml"/><Relationship Id="rId110" Type="http://schemas.openxmlformats.org/officeDocument/2006/relationships/image" Target="../media/image60.png"/><Relationship Id="rId61" Type="http://schemas.openxmlformats.org/officeDocument/2006/relationships/customXml" Target="../ink/ink35.xml"/><Relationship Id="rId82" Type="http://schemas.openxmlformats.org/officeDocument/2006/relationships/image" Target="../media/image46.png"/><Relationship Id="rId19" Type="http://schemas.openxmlformats.org/officeDocument/2006/relationships/customXml" Target="../ink/ink14.xml"/><Relationship Id="rId14" Type="http://schemas.openxmlformats.org/officeDocument/2006/relationships/image" Target="../media/image12.png"/><Relationship Id="rId30" Type="http://schemas.openxmlformats.org/officeDocument/2006/relationships/image" Target="../media/image20.png"/><Relationship Id="rId35" Type="http://schemas.openxmlformats.org/officeDocument/2006/relationships/customXml" Target="../ink/ink22.xml"/><Relationship Id="rId56" Type="http://schemas.openxmlformats.org/officeDocument/2006/relationships/image" Target="../media/image33.png"/><Relationship Id="rId77" Type="http://schemas.openxmlformats.org/officeDocument/2006/relationships/customXml" Target="../ink/ink43.xml"/><Relationship Id="rId100" Type="http://schemas.openxmlformats.org/officeDocument/2006/relationships/image" Target="../media/image55.png"/><Relationship Id="rId105" Type="http://schemas.openxmlformats.org/officeDocument/2006/relationships/customXml" Target="../ink/ink57.xml"/><Relationship Id="rId8" Type="http://schemas.openxmlformats.org/officeDocument/2006/relationships/image" Target="../media/image9.png"/><Relationship Id="rId51" Type="http://schemas.openxmlformats.org/officeDocument/2006/relationships/customXml" Target="../ink/ink30.xml"/><Relationship Id="rId72" Type="http://schemas.openxmlformats.org/officeDocument/2006/relationships/image" Target="../media/image41.png"/><Relationship Id="rId93" Type="http://schemas.openxmlformats.org/officeDocument/2006/relationships/customXml" Target="../ink/ink51.xml"/><Relationship Id="rId98" Type="http://schemas.openxmlformats.org/officeDocument/2006/relationships/image" Target="../media/image54.png"/><Relationship Id="rId3" Type="http://schemas.openxmlformats.org/officeDocument/2006/relationships/customXml" Target="../ink/ink6.xml"/><Relationship Id="rId25" Type="http://schemas.openxmlformats.org/officeDocument/2006/relationships/customXml" Target="../ink/ink17.xml"/><Relationship Id="rId46" Type="http://schemas.openxmlformats.org/officeDocument/2006/relationships/image" Target="../media/image28.png"/><Relationship Id="rId67" Type="http://schemas.openxmlformats.org/officeDocument/2006/relationships/customXml" Target="../ink/ink38.xml"/><Relationship Id="rId20" Type="http://schemas.openxmlformats.org/officeDocument/2006/relationships/image" Target="../media/image15.png"/><Relationship Id="rId41" Type="http://schemas.openxmlformats.org/officeDocument/2006/relationships/customXml" Target="../ink/ink25.xml"/><Relationship Id="rId62" Type="http://schemas.openxmlformats.org/officeDocument/2006/relationships/image" Target="../media/image36.png"/><Relationship Id="rId83" Type="http://schemas.openxmlformats.org/officeDocument/2006/relationships/customXml" Target="../ink/ink46.xml"/><Relationship Id="rId88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0.xml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1.xml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7.xml"/><Relationship Id="rId18" Type="http://schemas.openxmlformats.org/officeDocument/2006/relationships/image" Target="../media/image70.png"/><Relationship Id="rId26" Type="http://schemas.openxmlformats.org/officeDocument/2006/relationships/image" Target="../media/image74.png"/><Relationship Id="rId39" Type="http://schemas.openxmlformats.org/officeDocument/2006/relationships/customXml" Target="../ink/ink80.xml"/><Relationship Id="rId21" Type="http://schemas.openxmlformats.org/officeDocument/2006/relationships/customXml" Target="../ink/ink71.xml"/><Relationship Id="rId34" Type="http://schemas.openxmlformats.org/officeDocument/2006/relationships/image" Target="../media/image78.png"/><Relationship Id="rId42" Type="http://schemas.openxmlformats.org/officeDocument/2006/relationships/image" Target="../media/image82.png"/><Relationship Id="rId47" Type="http://schemas.openxmlformats.org/officeDocument/2006/relationships/customXml" Target="../ink/ink84.xml"/><Relationship Id="rId50" Type="http://schemas.openxmlformats.org/officeDocument/2006/relationships/image" Target="../media/image86.png"/><Relationship Id="rId55" Type="http://schemas.openxmlformats.org/officeDocument/2006/relationships/customXml" Target="../ink/ink88.xml"/><Relationship Id="rId7" Type="http://schemas.openxmlformats.org/officeDocument/2006/relationships/customXml" Target="../ink/ink64.xml"/><Relationship Id="rId2" Type="http://schemas.openxmlformats.org/officeDocument/2006/relationships/image" Target="../media/image910.png"/><Relationship Id="rId16" Type="http://schemas.openxmlformats.org/officeDocument/2006/relationships/image" Target="../media/image69.png"/><Relationship Id="rId29" Type="http://schemas.openxmlformats.org/officeDocument/2006/relationships/customXml" Target="../ink/ink75.xml"/><Relationship Id="rId11" Type="http://schemas.openxmlformats.org/officeDocument/2006/relationships/customXml" Target="../ink/ink66.xml"/><Relationship Id="rId24" Type="http://schemas.openxmlformats.org/officeDocument/2006/relationships/image" Target="../media/image73.png"/><Relationship Id="rId32" Type="http://schemas.openxmlformats.org/officeDocument/2006/relationships/image" Target="../media/image77.png"/><Relationship Id="rId37" Type="http://schemas.openxmlformats.org/officeDocument/2006/relationships/customXml" Target="../ink/ink79.xml"/><Relationship Id="rId40" Type="http://schemas.openxmlformats.org/officeDocument/2006/relationships/image" Target="../media/image81.png"/><Relationship Id="rId45" Type="http://schemas.openxmlformats.org/officeDocument/2006/relationships/customXml" Target="../ink/ink83.xml"/><Relationship Id="rId53" Type="http://schemas.openxmlformats.org/officeDocument/2006/relationships/customXml" Target="../ink/ink87.xml"/><Relationship Id="rId58" Type="http://schemas.openxmlformats.org/officeDocument/2006/relationships/image" Target="../media/image90.png"/><Relationship Id="rId5" Type="http://schemas.openxmlformats.org/officeDocument/2006/relationships/customXml" Target="../ink/ink63.xml"/><Relationship Id="rId61" Type="http://schemas.openxmlformats.org/officeDocument/2006/relationships/customXml" Target="../ink/ink91.xml"/><Relationship Id="rId19" Type="http://schemas.openxmlformats.org/officeDocument/2006/relationships/customXml" Target="../ink/ink70.xml"/><Relationship Id="rId14" Type="http://schemas.openxmlformats.org/officeDocument/2006/relationships/image" Target="../media/image68.png"/><Relationship Id="rId22" Type="http://schemas.openxmlformats.org/officeDocument/2006/relationships/image" Target="../media/image72.png"/><Relationship Id="rId27" Type="http://schemas.openxmlformats.org/officeDocument/2006/relationships/customXml" Target="../ink/ink74.xml"/><Relationship Id="rId30" Type="http://schemas.openxmlformats.org/officeDocument/2006/relationships/image" Target="../media/image76.png"/><Relationship Id="rId35" Type="http://schemas.openxmlformats.org/officeDocument/2006/relationships/customXml" Target="../ink/ink78.xml"/><Relationship Id="rId43" Type="http://schemas.openxmlformats.org/officeDocument/2006/relationships/customXml" Target="../ink/ink82.xml"/><Relationship Id="rId48" Type="http://schemas.openxmlformats.org/officeDocument/2006/relationships/image" Target="../media/image85.png"/><Relationship Id="rId56" Type="http://schemas.openxmlformats.org/officeDocument/2006/relationships/image" Target="../media/image89.png"/><Relationship Id="rId8" Type="http://schemas.openxmlformats.org/officeDocument/2006/relationships/image" Target="../media/image65.png"/><Relationship Id="rId51" Type="http://schemas.openxmlformats.org/officeDocument/2006/relationships/customXml" Target="../ink/ink86.xml"/><Relationship Id="rId3" Type="http://schemas.openxmlformats.org/officeDocument/2006/relationships/customXml" Target="../ink/ink62.xml"/><Relationship Id="rId12" Type="http://schemas.openxmlformats.org/officeDocument/2006/relationships/image" Target="../media/image67.png"/><Relationship Id="rId17" Type="http://schemas.openxmlformats.org/officeDocument/2006/relationships/customXml" Target="../ink/ink69.xml"/><Relationship Id="rId25" Type="http://schemas.openxmlformats.org/officeDocument/2006/relationships/customXml" Target="../ink/ink73.xml"/><Relationship Id="rId33" Type="http://schemas.openxmlformats.org/officeDocument/2006/relationships/customXml" Target="../ink/ink77.xml"/><Relationship Id="rId38" Type="http://schemas.openxmlformats.org/officeDocument/2006/relationships/image" Target="../media/image80.png"/><Relationship Id="rId46" Type="http://schemas.openxmlformats.org/officeDocument/2006/relationships/image" Target="../media/image84.png"/><Relationship Id="rId59" Type="http://schemas.openxmlformats.org/officeDocument/2006/relationships/customXml" Target="../ink/ink90.xml"/><Relationship Id="rId20" Type="http://schemas.openxmlformats.org/officeDocument/2006/relationships/image" Target="../media/image71.png"/><Relationship Id="rId41" Type="http://schemas.openxmlformats.org/officeDocument/2006/relationships/customXml" Target="../ink/ink81.xml"/><Relationship Id="rId54" Type="http://schemas.openxmlformats.org/officeDocument/2006/relationships/image" Target="../media/image88.png"/><Relationship Id="rId6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5" Type="http://schemas.openxmlformats.org/officeDocument/2006/relationships/customXml" Target="../ink/ink68.xml"/><Relationship Id="rId23" Type="http://schemas.openxmlformats.org/officeDocument/2006/relationships/customXml" Target="../ink/ink72.xml"/><Relationship Id="rId28" Type="http://schemas.openxmlformats.org/officeDocument/2006/relationships/image" Target="../media/image75.png"/><Relationship Id="rId36" Type="http://schemas.openxmlformats.org/officeDocument/2006/relationships/image" Target="../media/image79.png"/><Relationship Id="rId49" Type="http://schemas.openxmlformats.org/officeDocument/2006/relationships/customXml" Target="../ink/ink85.xml"/><Relationship Id="rId57" Type="http://schemas.openxmlformats.org/officeDocument/2006/relationships/customXml" Target="../ink/ink89.xml"/><Relationship Id="rId10" Type="http://schemas.openxmlformats.org/officeDocument/2006/relationships/image" Target="../media/image66.png"/><Relationship Id="rId31" Type="http://schemas.openxmlformats.org/officeDocument/2006/relationships/customXml" Target="../ink/ink76.xml"/><Relationship Id="rId44" Type="http://schemas.openxmlformats.org/officeDocument/2006/relationships/image" Target="../media/image83.png"/><Relationship Id="rId52" Type="http://schemas.openxmlformats.org/officeDocument/2006/relationships/image" Target="../media/image87.png"/><Relationship Id="rId60" Type="http://schemas.openxmlformats.org/officeDocument/2006/relationships/image" Target="../media/image91.png"/><Relationship Id="rId4" Type="http://schemas.openxmlformats.org/officeDocument/2006/relationships/image" Target="../media/image63.png"/><Relationship Id="rId9" Type="http://schemas.openxmlformats.org/officeDocument/2006/relationships/customXml" Target="../ink/ink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E4660-0966-45B2-9D8D-2EFC21D965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Algebra II</a:t>
            </a:r>
            <a:br>
              <a:rPr lang="en-US" dirty="0"/>
            </a:br>
            <a:r>
              <a:rPr lang="en-US" dirty="0"/>
              <a:t>Final Exam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C2406D-01C1-4D9F-B19F-5992B1B66A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I</a:t>
            </a:r>
          </a:p>
        </p:txBody>
      </p:sp>
    </p:spTree>
    <p:extLst>
      <p:ext uri="{BB962C8B-B14F-4D97-AF65-F5344CB8AC3E}">
        <p14:creationId xmlns:p14="http://schemas.microsoft.com/office/powerpoint/2010/main" val="1651690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756F06-2B56-4C36-AB70-7D5626628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E3696F-F4D1-4184-B40F-9029FF2898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Convert to radians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3BB50B0-DA2C-461F-8361-F2A0AEDE193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315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3BB50B0-DA2C-461F-8361-F2A0AEDE19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DDBF1D-7371-4E04-B96E-B9964D9DBF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Convert to degrees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40530075-E40D-4C46-BD67-C7BD0B8F7E74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40530075-E40D-4C46-BD67-C7BD0B8F7E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16D208C3-5DE5-47AD-BD41-205A0D028E41}"/>
              </a:ext>
            </a:extLst>
          </p:cNvPr>
          <p:cNvGrpSpPr/>
          <p:nvPr/>
        </p:nvGrpSpPr>
        <p:grpSpPr>
          <a:xfrm>
            <a:off x="2133075" y="981345"/>
            <a:ext cx="838080" cy="383400"/>
            <a:chOff x="2133075" y="981345"/>
            <a:chExt cx="838080" cy="3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93A25F7-69E1-47A3-8F39-8A21A228BD47}"/>
                    </a:ext>
                  </a:extLst>
                </p14:cNvPr>
                <p14:cNvContentPartPr/>
                <p14:nvPr/>
              </p14:nvContentPartPr>
              <p14:xfrm>
                <a:off x="2160795" y="1065945"/>
                <a:ext cx="29880" cy="281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93A25F7-69E1-47A3-8F39-8A21A228BD4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51795" y="1057305"/>
                  <a:ext cx="475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A3BEB59-D4D8-4635-8300-F2A2721BC3E0}"/>
                    </a:ext>
                  </a:extLst>
                </p14:cNvPr>
                <p14:cNvContentPartPr/>
                <p14:nvPr/>
              </p14:nvContentPartPr>
              <p14:xfrm>
                <a:off x="2133075" y="981345"/>
                <a:ext cx="203040" cy="366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A3BEB59-D4D8-4635-8300-F2A2721BC3E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24075" y="972345"/>
                  <a:ext cx="22068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DCF427A-5CCB-4EBE-9591-F3B414F03628}"/>
                    </a:ext>
                  </a:extLst>
                </p14:cNvPr>
                <p14:cNvContentPartPr/>
                <p14:nvPr/>
              </p14:nvContentPartPr>
              <p14:xfrm>
                <a:off x="2409555" y="1102305"/>
                <a:ext cx="251640" cy="144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DCF427A-5CCB-4EBE-9591-F3B414F0362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00555" y="1093305"/>
                  <a:ext cx="2692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A56FEFB-D047-4668-9C1C-D22189CBC2CF}"/>
                    </a:ext>
                  </a:extLst>
                </p14:cNvPr>
                <p14:cNvContentPartPr/>
                <p14:nvPr/>
              </p14:nvContentPartPr>
              <p14:xfrm>
                <a:off x="2838315" y="1076025"/>
                <a:ext cx="5760" cy="285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A56FEFB-D047-4668-9C1C-D22189CBC2C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29315" y="1067025"/>
                  <a:ext cx="234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C5A7CB4-0841-4080-95F7-5872F91E3309}"/>
                    </a:ext>
                  </a:extLst>
                </p14:cNvPr>
                <p14:cNvContentPartPr/>
                <p14:nvPr/>
              </p14:nvContentPartPr>
              <p14:xfrm>
                <a:off x="2781075" y="1040025"/>
                <a:ext cx="190080" cy="324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C5A7CB4-0841-4080-95F7-5872F91E330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72075" y="1031025"/>
                  <a:ext cx="207720" cy="34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2FA5F71-D8AC-4AD5-AC67-7B4B34803333}"/>
                  </a:ext>
                </a:extLst>
              </p14:cNvPr>
              <p14:cNvContentPartPr/>
              <p14:nvPr/>
            </p14:nvContentPartPr>
            <p14:xfrm>
              <a:off x="3076275" y="126646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2FA5F71-D8AC-4AD5-AC67-7B4B3480333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67635" y="125782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1E86C2FB-324F-4BC6-A802-B4F6E0363893}"/>
              </a:ext>
            </a:extLst>
          </p:cNvPr>
          <p:cNvGrpSpPr/>
          <p:nvPr/>
        </p:nvGrpSpPr>
        <p:grpSpPr>
          <a:xfrm>
            <a:off x="2085555" y="293745"/>
            <a:ext cx="970560" cy="350280"/>
            <a:chOff x="2085555" y="293745"/>
            <a:chExt cx="97056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FD5F60F-5DF8-4D08-B1AF-B27F53E9E618}"/>
                    </a:ext>
                  </a:extLst>
                </p14:cNvPr>
                <p14:cNvContentPartPr/>
                <p14:nvPr/>
              </p14:nvContentPartPr>
              <p14:xfrm>
                <a:off x="2104635" y="313905"/>
                <a:ext cx="20160" cy="321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FD5F60F-5DF8-4D08-B1AF-B27F53E9E61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95635" y="304905"/>
                  <a:ext cx="378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148FC91-FFDE-4E6D-B211-2ABE2724CDF6}"/>
                    </a:ext>
                  </a:extLst>
                </p14:cNvPr>
                <p14:cNvContentPartPr/>
                <p14:nvPr/>
              </p14:nvContentPartPr>
              <p14:xfrm>
                <a:off x="2085555" y="322905"/>
                <a:ext cx="220320" cy="321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148FC91-FFDE-4E6D-B211-2ABE2724CDF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76555" y="314265"/>
                  <a:ext cx="2379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41F4178-0A9D-490B-BF07-86616A08EC14}"/>
                    </a:ext>
                  </a:extLst>
                </p14:cNvPr>
                <p14:cNvContentPartPr/>
                <p14:nvPr/>
              </p14:nvContentPartPr>
              <p14:xfrm>
                <a:off x="2437995" y="382665"/>
                <a:ext cx="237240" cy="155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41F4178-0A9D-490B-BF07-86616A08EC1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29355" y="374025"/>
                  <a:ext cx="254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B3B9BE4-616C-44D5-86DA-CD939EAEAC61}"/>
                    </a:ext>
                  </a:extLst>
                </p14:cNvPr>
                <p14:cNvContentPartPr/>
                <p14:nvPr/>
              </p14:nvContentPartPr>
              <p14:xfrm>
                <a:off x="2838315" y="293745"/>
                <a:ext cx="217800" cy="337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B3B9BE4-616C-44D5-86DA-CD939EAEAC6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29675" y="284745"/>
                  <a:ext cx="235440" cy="35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9AD53D6-47EB-4581-A0BE-B915DDA9C7FB}"/>
              </a:ext>
            </a:extLst>
          </p:cNvPr>
          <p:cNvGrpSpPr/>
          <p:nvPr/>
        </p:nvGrpSpPr>
        <p:grpSpPr>
          <a:xfrm>
            <a:off x="3246915" y="398145"/>
            <a:ext cx="743400" cy="36360"/>
            <a:chOff x="3246915" y="398145"/>
            <a:chExt cx="743400" cy="3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EDFCB7D-619C-4010-9591-BDD492C4E198}"/>
                    </a:ext>
                  </a:extLst>
                </p14:cNvPr>
                <p14:cNvContentPartPr/>
                <p14:nvPr/>
              </p14:nvContentPartPr>
              <p14:xfrm>
                <a:off x="3466875" y="418665"/>
                <a:ext cx="523440" cy="9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EDFCB7D-619C-4010-9591-BDD492C4E19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57875" y="410025"/>
                  <a:ext cx="541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6F07C93-4343-491D-A4F9-2DDA22B6841F}"/>
                    </a:ext>
                  </a:extLst>
                </p14:cNvPr>
                <p14:cNvContentPartPr/>
                <p14:nvPr/>
              </p14:nvContentPartPr>
              <p14:xfrm>
                <a:off x="3246915" y="398145"/>
                <a:ext cx="39600" cy="36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6F07C93-4343-491D-A4F9-2DDA22B6841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37915" y="389145"/>
                  <a:ext cx="5724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165C69C-9875-442D-BE62-95F1B1172EDF}"/>
              </a:ext>
            </a:extLst>
          </p:cNvPr>
          <p:cNvGrpSpPr/>
          <p:nvPr/>
        </p:nvGrpSpPr>
        <p:grpSpPr>
          <a:xfrm>
            <a:off x="3561915" y="172065"/>
            <a:ext cx="276120" cy="131760"/>
            <a:chOff x="3561915" y="172065"/>
            <a:chExt cx="276120" cy="13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459AFBE-6130-4D62-9F8F-CC3DA36A852F}"/>
                    </a:ext>
                  </a:extLst>
                </p14:cNvPr>
                <p14:cNvContentPartPr/>
                <p14:nvPr/>
              </p14:nvContentPartPr>
              <p14:xfrm>
                <a:off x="3647595" y="187905"/>
                <a:ext cx="20160" cy="96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459AFBE-6130-4D62-9F8F-CC3DA36A852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38955" y="179265"/>
                  <a:ext cx="37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85E7A54-179B-4C66-A6BF-674D7E18C607}"/>
                    </a:ext>
                  </a:extLst>
                </p14:cNvPr>
                <p14:cNvContentPartPr/>
                <p14:nvPr/>
              </p14:nvContentPartPr>
              <p14:xfrm>
                <a:off x="3742635" y="199425"/>
                <a:ext cx="10440" cy="104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85E7A54-179B-4C66-A6BF-674D7E18C60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33995" y="190425"/>
                  <a:ext cx="28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6BE6E7A-1603-4153-88C1-3E2C620B2A79}"/>
                    </a:ext>
                  </a:extLst>
                </p14:cNvPr>
                <p14:cNvContentPartPr/>
                <p14:nvPr/>
              </p14:nvContentPartPr>
              <p14:xfrm>
                <a:off x="3561915" y="172065"/>
                <a:ext cx="276120" cy="34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6BE6E7A-1603-4153-88C1-3E2C620B2A7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52915" y="163425"/>
                  <a:ext cx="29376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DBA8634-3D87-402B-8D97-60EF477C444D}"/>
              </a:ext>
            </a:extLst>
          </p:cNvPr>
          <p:cNvGrpSpPr/>
          <p:nvPr/>
        </p:nvGrpSpPr>
        <p:grpSpPr>
          <a:xfrm>
            <a:off x="3591075" y="445665"/>
            <a:ext cx="305280" cy="223560"/>
            <a:chOff x="3591075" y="445665"/>
            <a:chExt cx="305280" cy="22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0AAE590-4B12-4906-A39C-5795BBBE08A8}"/>
                    </a:ext>
                  </a:extLst>
                </p14:cNvPr>
                <p14:cNvContentPartPr/>
                <p14:nvPr/>
              </p14:nvContentPartPr>
              <p14:xfrm>
                <a:off x="3591075" y="445665"/>
                <a:ext cx="38160" cy="153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0AAE590-4B12-4906-A39C-5795BBBE08A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82075" y="436665"/>
                  <a:ext cx="55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18A05DB-DE1B-437F-A461-3246C1A3E549}"/>
                    </a:ext>
                  </a:extLst>
                </p14:cNvPr>
                <p14:cNvContentPartPr/>
                <p14:nvPr/>
              </p14:nvContentPartPr>
              <p14:xfrm>
                <a:off x="3662715" y="482745"/>
                <a:ext cx="106200" cy="186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18A05DB-DE1B-437F-A461-3246C1A3E54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53715" y="474105"/>
                  <a:ext cx="1238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48EBB8D-5C23-47C4-B496-5F0793461214}"/>
                    </a:ext>
                  </a:extLst>
                </p14:cNvPr>
                <p14:cNvContentPartPr/>
                <p14:nvPr/>
              </p14:nvContentPartPr>
              <p14:xfrm>
                <a:off x="3810315" y="523425"/>
                <a:ext cx="86040" cy="144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48EBB8D-5C23-47C4-B496-5F079346121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01315" y="514425"/>
                  <a:ext cx="10368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F838B7D-CC2A-4097-AB1C-FE608E0883AD}"/>
                  </a:ext>
                </a:extLst>
              </p14:cNvPr>
              <p14:cNvContentPartPr/>
              <p14:nvPr/>
            </p14:nvContentPartPr>
            <p14:xfrm>
              <a:off x="3152595" y="1199505"/>
              <a:ext cx="49680" cy="40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F838B7D-CC2A-4097-AB1C-FE608E0883A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143595" y="1190505"/>
                <a:ext cx="6732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5D55735B-D4B0-43CB-937D-218280DC98EB}"/>
              </a:ext>
            </a:extLst>
          </p:cNvPr>
          <p:cNvGrpSpPr/>
          <p:nvPr/>
        </p:nvGrpSpPr>
        <p:grpSpPr>
          <a:xfrm>
            <a:off x="3504675" y="1080345"/>
            <a:ext cx="645840" cy="453240"/>
            <a:chOff x="3504675" y="1080345"/>
            <a:chExt cx="645840" cy="45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D87343C-6EF9-476A-A106-1C044601E938}"/>
                    </a:ext>
                  </a:extLst>
                </p14:cNvPr>
                <p14:cNvContentPartPr/>
                <p14:nvPr/>
              </p14:nvContentPartPr>
              <p14:xfrm>
                <a:off x="3504675" y="1313985"/>
                <a:ext cx="645840" cy="19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D87343C-6EF9-476A-A106-1C044601E93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95675" y="1304985"/>
                  <a:ext cx="663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1DBEDB9-E5A7-4FD8-A128-EE3DD929D59E}"/>
                    </a:ext>
                  </a:extLst>
                </p14:cNvPr>
                <p14:cNvContentPartPr/>
                <p14:nvPr/>
              </p14:nvContentPartPr>
              <p14:xfrm>
                <a:off x="3695115" y="1094745"/>
                <a:ext cx="10440" cy="133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1DBEDB9-E5A7-4FD8-A128-EE3DD929D59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686475" y="1085745"/>
                  <a:ext cx="28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AE54EC4-560D-498E-8891-CB03B793AF0F}"/>
                    </a:ext>
                  </a:extLst>
                </p14:cNvPr>
                <p14:cNvContentPartPr/>
                <p14:nvPr/>
              </p14:nvContentPartPr>
              <p14:xfrm>
                <a:off x="3801675" y="1080345"/>
                <a:ext cx="126720" cy="188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AE54EC4-560D-498E-8891-CB03B793AF0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92675" y="1071705"/>
                  <a:ext cx="1443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11A3EBD-1DDE-4C47-9303-44770F91E439}"/>
                    </a:ext>
                  </a:extLst>
                </p14:cNvPr>
                <p14:cNvContentPartPr/>
                <p14:nvPr/>
              </p14:nvContentPartPr>
              <p14:xfrm>
                <a:off x="3970875" y="1104465"/>
                <a:ext cx="77760" cy="148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11A3EBD-1DDE-4C47-9303-44770F91E43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62235" y="1095465"/>
                  <a:ext cx="954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3861CA9-89C3-4243-B530-FD3DABC62B6F}"/>
                    </a:ext>
                  </a:extLst>
                </p14:cNvPr>
                <p14:cNvContentPartPr/>
                <p14:nvPr/>
              </p14:nvContentPartPr>
              <p14:xfrm>
                <a:off x="3781155" y="1418745"/>
                <a:ext cx="10440" cy="94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3861CA9-89C3-4243-B530-FD3DABC62B6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72155" y="1409745"/>
                  <a:ext cx="28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CCF20B2-1E20-4AFF-A3CB-CDD0C6954717}"/>
                    </a:ext>
                  </a:extLst>
                </p14:cNvPr>
                <p14:cNvContentPartPr/>
                <p14:nvPr/>
              </p14:nvContentPartPr>
              <p14:xfrm>
                <a:off x="3885195" y="1400025"/>
                <a:ext cx="19800" cy="133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CCF20B2-1E20-4AFF-A3CB-CDD0C695471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76555" y="1391025"/>
                  <a:ext cx="374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BA21553-3068-45B3-B897-B8C21DE442B4}"/>
                    </a:ext>
                  </a:extLst>
                </p14:cNvPr>
                <p14:cNvContentPartPr/>
                <p14:nvPr/>
              </p14:nvContentPartPr>
              <p14:xfrm>
                <a:off x="3676395" y="1375185"/>
                <a:ext cx="345600" cy="82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BA21553-3068-45B3-B897-B8C21DE442B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67395" y="1366185"/>
                  <a:ext cx="36324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9535BD2-C8F0-4332-AEA0-BA2706916BCB}"/>
              </a:ext>
            </a:extLst>
          </p:cNvPr>
          <p:cNvGrpSpPr/>
          <p:nvPr/>
        </p:nvGrpSpPr>
        <p:grpSpPr>
          <a:xfrm>
            <a:off x="1552035" y="3324585"/>
            <a:ext cx="527400" cy="267120"/>
            <a:chOff x="1552035" y="3324585"/>
            <a:chExt cx="527400" cy="26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95AEDD1-22B2-40F9-B5A5-A63CF3A49677}"/>
                    </a:ext>
                  </a:extLst>
                </p14:cNvPr>
                <p14:cNvContentPartPr/>
                <p14:nvPr/>
              </p14:nvContentPartPr>
              <p14:xfrm>
                <a:off x="1552035" y="3324585"/>
                <a:ext cx="174960" cy="267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95AEDD1-22B2-40F9-B5A5-A63CF3A4967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543035" y="3315945"/>
                  <a:ext cx="1926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EEE9AE5-9509-4B42-B230-8102B9737589}"/>
                    </a:ext>
                  </a:extLst>
                </p14:cNvPr>
                <p14:cNvContentPartPr/>
                <p14:nvPr/>
              </p14:nvContentPartPr>
              <p14:xfrm>
                <a:off x="1834635" y="3390465"/>
                <a:ext cx="6120" cy="171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EEE9AE5-9509-4B42-B230-8102B973758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825635" y="3381465"/>
                  <a:ext cx="237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96E83C5-7503-478C-B4EA-2014D90158E0}"/>
                    </a:ext>
                  </a:extLst>
                </p14:cNvPr>
                <p14:cNvContentPartPr/>
                <p14:nvPr/>
              </p14:nvContentPartPr>
              <p14:xfrm>
                <a:off x="1923555" y="3331065"/>
                <a:ext cx="148680" cy="59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96E83C5-7503-478C-B4EA-2014D90158E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914555" y="3322065"/>
                  <a:ext cx="1663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CDED0B5-21BF-4E03-AC18-7F4EFAE33929}"/>
                    </a:ext>
                  </a:extLst>
                </p14:cNvPr>
                <p14:cNvContentPartPr/>
                <p14:nvPr/>
              </p14:nvContentPartPr>
              <p14:xfrm>
                <a:off x="1912035" y="3381105"/>
                <a:ext cx="167400" cy="167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CDED0B5-21BF-4E03-AC18-7F4EFAE3392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03035" y="3372105"/>
                  <a:ext cx="18504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23F61E9-5779-41F1-8199-D8D7C96C8437}"/>
                  </a:ext>
                </a:extLst>
              </p14:cNvPr>
              <p14:cNvContentPartPr/>
              <p14:nvPr/>
            </p14:nvContentPartPr>
            <p14:xfrm>
              <a:off x="2316675" y="3544545"/>
              <a:ext cx="35640" cy="18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23F61E9-5779-41F1-8199-D8D7C96C843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308035" y="3535545"/>
                <a:ext cx="5328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27F22073-ADFF-4DA4-BF43-86B1E3AAF5FF}"/>
              </a:ext>
            </a:extLst>
          </p:cNvPr>
          <p:cNvGrpSpPr/>
          <p:nvPr/>
        </p:nvGrpSpPr>
        <p:grpSpPr>
          <a:xfrm>
            <a:off x="2571555" y="3194265"/>
            <a:ext cx="950760" cy="671760"/>
            <a:chOff x="2571555" y="3194265"/>
            <a:chExt cx="950760" cy="67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6C8C17D-4093-4C2D-9DAE-FD627B797430}"/>
                    </a:ext>
                  </a:extLst>
                </p14:cNvPr>
                <p14:cNvContentPartPr/>
                <p14:nvPr/>
              </p14:nvContentPartPr>
              <p14:xfrm>
                <a:off x="2571555" y="3513945"/>
                <a:ext cx="673560" cy="29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6C8C17D-4093-4C2D-9DAE-FD627B79743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62555" y="3505305"/>
                  <a:ext cx="691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1822765-888F-4DCB-9A2C-F2A21568ED7A}"/>
                    </a:ext>
                  </a:extLst>
                </p14:cNvPr>
                <p14:cNvContentPartPr/>
                <p14:nvPr/>
              </p14:nvContentPartPr>
              <p14:xfrm>
                <a:off x="2719515" y="3295425"/>
                <a:ext cx="42840" cy="132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1822765-888F-4DCB-9A2C-F2A21568ED7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10875" y="3286425"/>
                  <a:ext cx="604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CA88653-7940-4638-91BE-BB6DB86960EA}"/>
                    </a:ext>
                  </a:extLst>
                </p14:cNvPr>
                <p14:cNvContentPartPr/>
                <p14:nvPr/>
              </p14:nvContentPartPr>
              <p14:xfrm>
                <a:off x="2809515" y="3256905"/>
                <a:ext cx="29160" cy="161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CA88653-7940-4638-91BE-BB6DB86960E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800875" y="3247905"/>
                  <a:ext cx="46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0D645D3-BD3A-469A-ABF7-AE1D65E09F0D}"/>
                    </a:ext>
                  </a:extLst>
                </p14:cNvPr>
                <p14:cNvContentPartPr/>
                <p14:nvPr/>
              </p14:nvContentPartPr>
              <p14:xfrm>
                <a:off x="2676315" y="3194265"/>
                <a:ext cx="269280" cy="111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0D645D3-BD3A-469A-ABF7-AE1D65E09F0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667315" y="3185265"/>
                  <a:ext cx="286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45CFB66-19AC-465D-8E21-082B0532BF89}"/>
                    </a:ext>
                  </a:extLst>
                </p14:cNvPr>
                <p14:cNvContentPartPr/>
                <p14:nvPr/>
              </p14:nvContentPartPr>
              <p14:xfrm>
                <a:off x="2657235" y="3628425"/>
                <a:ext cx="47880" cy="226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45CFB66-19AC-465D-8E21-082B0532BF8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48595" y="3619425"/>
                  <a:ext cx="655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1B00FB7-C45D-41C7-A59E-6E5FD9B7F062}"/>
                    </a:ext>
                  </a:extLst>
                </p14:cNvPr>
                <p14:cNvContentPartPr/>
                <p14:nvPr/>
              </p14:nvContentPartPr>
              <p14:xfrm>
                <a:off x="2779995" y="3673785"/>
                <a:ext cx="86400" cy="192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1B00FB7-C45D-41C7-A59E-6E5FD9B7F06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770995" y="3664785"/>
                  <a:ext cx="1040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98BF8DB-220B-4197-8F77-A864F6C45DFE}"/>
                    </a:ext>
                  </a:extLst>
                </p14:cNvPr>
                <p14:cNvContentPartPr/>
                <p14:nvPr/>
              </p14:nvContentPartPr>
              <p14:xfrm>
                <a:off x="2951355" y="3704385"/>
                <a:ext cx="97200" cy="150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98BF8DB-220B-4197-8F77-A864F6C45DF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42715" y="3695745"/>
                  <a:ext cx="114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E29A784-C537-45A1-A0A5-50CB21BF25AD}"/>
                    </a:ext>
                  </a:extLst>
                </p14:cNvPr>
                <p14:cNvContentPartPr/>
                <p14:nvPr/>
              </p14:nvContentPartPr>
              <p14:xfrm>
                <a:off x="3399915" y="3533025"/>
                <a:ext cx="64800" cy="10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E29A784-C537-45A1-A0A5-50CB21BF25A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390915" y="3524385"/>
                  <a:ext cx="82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53D032E-1FD6-42AF-AD84-BFE67A8A3CAB}"/>
                    </a:ext>
                  </a:extLst>
                </p14:cNvPr>
                <p14:cNvContentPartPr/>
                <p14:nvPr/>
              </p14:nvContentPartPr>
              <p14:xfrm>
                <a:off x="3446355" y="3599625"/>
                <a:ext cx="75960" cy="11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53D032E-1FD6-42AF-AD84-BFE67A8A3CA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37355" y="3590985"/>
                  <a:ext cx="936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0C424AD-5B5D-4C75-A516-AB0A886F9C4F}"/>
              </a:ext>
            </a:extLst>
          </p:cNvPr>
          <p:cNvGrpSpPr/>
          <p:nvPr/>
        </p:nvGrpSpPr>
        <p:grpSpPr>
          <a:xfrm>
            <a:off x="3919755" y="2491905"/>
            <a:ext cx="1733040" cy="1358640"/>
            <a:chOff x="3919755" y="2491905"/>
            <a:chExt cx="1733040" cy="13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07F6245-9D80-48F8-86B0-601BE16D5B29}"/>
                    </a:ext>
                  </a:extLst>
                </p14:cNvPr>
                <p14:cNvContentPartPr/>
                <p14:nvPr/>
              </p14:nvContentPartPr>
              <p14:xfrm>
                <a:off x="3964755" y="3227745"/>
                <a:ext cx="106920" cy="198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07F6245-9D80-48F8-86B0-601BE16D5B2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955755" y="3219105"/>
                  <a:ext cx="1245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1A71143-6907-4ED3-AAB7-D304DF00AB33}"/>
                    </a:ext>
                  </a:extLst>
                </p14:cNvPr>
                <p14:cNvContentPartPr/>
                <p14:nvPr/>
              </p14:nvContentPartPr>
              <p14:xfrm>
                <a:off x="4161675" y="3266625"/>
                <a:ext cx="17640" cy="113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1A71143-6907-4ED3-AAB7-D304DF00AB3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53035" y="3257985"/>
                  <a:ext cx="35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E5FBE99-8331-4BA8-8EE7-C5B6CB86A606}"/>
                    </a:ext>
                  </a:extLst>
                </p14:cNvPr>
                <p14:cNvContentPartPr/>
                <p14:nvPr/>
              </p14:nvContentPartPr>
              <p14:xfrm>
                <a:off x="4295235" y="3183825"/>
                <a:ext cx="123480" cy="35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E5FBE99-8331-4BA8-8EE7-C5B6CB86A60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286235" y="3175185"/>
                  <a:ext cx="141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96C0B94-3A04-4B02-82F5-557BC5783501}"/>
                    </a:ext>
                  </a:extLst>
                </p14:cNvPr>
                <p14:cNvContentPartPr/>
                <p14:nvPr/>
              </p14:nvContentPartPr>
              <p14:xfrm>
                <a:off x="4267875" y="3256905"/>
                <a:ext cx="111240" cy="123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96C0B94-3A04-4B02-82F5-557BC578350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58875" y="3247905"/>
                  <a:ext cx="128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4286308-B3B8-4896-9933-D1504EC23F1B}"/>
                    </a:ext>
                  </a:extLst>
                </p14:cNvPr>
                <p14:cNvContentPartPr/>
                <p14:nvPr/>
              </p14:nvContentPartPr>
              <p14:xfrm>
                <a:off x="3919755" y="3533025"/>
                <a:ext cx="497880" cy="20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4286308-B3B8-4896-9933-D1504EC23F1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10755" y="3524025"/>
                  <a:ext cx="515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6BD4AA2-57D0-4D69-A9F7-CF78D538E663}"/>
                    </a:ext>
                  </a:extLst>
                </p14:cNvPr>
                <p14:cNvContentPartPr/>
                <p14:nvPr/>
              </p14:nvContentPartPr>
              <p14:xfrm>
                <a:off x="3952515" y="3685665"/>
                <a:ext cx="19800" cy="161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6BD4AA2-57D0-4D69-A9F7-CF78D538E66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43515" y="3676665"/>
                  <a:ext cx="374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26A9D32-53C8-494E-A295-B2278CDD16D3}"/>
                    </a:ext>
                  </a:extLst>
                </p14:cNvPr>
                <p14:cNvContentPartPr/>
                <p14:nvPr/>
              </p14:nvContentPartPr>
              <p14:xfrm>
                <a:off x="4073475" y="3679185"/>
                <a:ext cx="107280" cy="171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26A9D32-53C8-494E-A295-B2278CDD16D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064475" y="3670185"/>
                  <a:ext cx="1249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56A9BEA-FD19-47DE-A922-226D8AB8E5BB}"/>
                    </a:ext>
                  </a:extLst>
                </p14:cNvPr>
                <p14:cNvContentPartPr/>
                <p14:nvPr/>
              </p14:nvContentPartPr>
              <p14:xfrm>
                <a:off x="4230435" y="3695385"/>
                <a:ext cx="96480" cy="149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56A9BEA-FD19-47DE-A922-226D8AB8E5B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221795" y="3686745"/>
                  <a:ext cx="114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933CAE9-0C2F-4D76-9766-966E7281B10B}"/>
                    </a:ext>
                  </a:extLst>
                </p14:cNvPr>
                <p14:cNvContentPartPr/>
                <p14:nvPr/>
              </p14:nvContentPartPr>
              <p14:xfrm>
                <a:off x="4648755" y="3381105"/>
                <a:ext cx="9360" cy="104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933CAE9-0C2F-4D76-9766-966E7281B10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39755" y="3372105"/>
                  <a:ext cx="27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096C964-2C5C-4808-BEE9-FD6531CB2EF5}"/>
                    </a:ext>
                  </a:extLst>
                </p14:cNvPr>
                <p14:cNvContentPartPr/>
                <p14:nvPr/>
              </p14:nvContentPartPr>
              <p14:xfrm>
                <a:off x="4716075" y="3371385"/>
                <a:ext cx="18000" cy="123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096C964-2C5C-4808-BEE9-FD6531CB2EF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707075" y="3362745"/>
                  <a:ext cx="356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E16E79B-916D-40B1-8E0F-37255AF8D473}"/>
                    </a:ext>
                  </a:extLst>
                </p14:cNvPr>
                <p14:cNvContentPartPr/>
                <p14:nvPr/>
              </p14:nvContentPartPr>
              <p14:xfrm>
                <a:off x="4590435" y="3336825"/>
                <a:ext cx="232200" cy="54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E16E79B-916D-40B1-8E0F-37255AF8D47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581795" y="3327825"/>
                  <a:ext cx="2498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2BAD752-DB0C-4571-81D1-7E6BE4383C89}"/>
                    </a:ext>
                  </a:extLst>
                </p14:cNvPr>
                <p14:cNvContentPartPr/>
                <p14:nvPr/>
              </p14:nvContentPartPr>
              <p14:xfrm>
                <a:off x="4952235" y="3495225"/>
                <a:ext cx="65520" cy="12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2BAD752-DB0C-4571-81D1-7E6BE4383C8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43595" y="3486225"/>
                  <a:ext cx="83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59C02E0-F40E-497E-8382-DD29F4853EBE}"/>
                    </a:ext>
                  </a:extLst>
                </p14:cNvPr>
                <p14:cNvContentPartPr/>
                <p14:nvPr/>
              </p14:nvContentPartPr>
              <p14:xfrm>
                <a:off x="4914435" y="3622665"/>
                <a:ext cx="84960" cy="6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59C02E0-F40E-497E-8382-DD29F4853EB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905795" y="3614025"/>
                  <a:ext cx="102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626A2D3-795B-4CFD-B4D2-4753987DEA5F}"/>
                    </a:ext>
                  </a:extLst>
                </p14:cNvPr>
                <p14:cNvContentPartPr/>
                <p14:nvPr/>
              </p14:nvContentPartPr>
              <p14:xfrm>
                <a:off x="4359675" y="2603505"/>
                <a:ext cx="307440" cy="363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626A2D3-795B-4CFD-B4D2-4753987DEA5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351035" y="2594865"/>
                  <a:ext cx="3250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D4BA27A-8E7B-437F-8702-4184E9BF3007}"/>
                    </a:ext>
                  </a:extLst>
                </p14:cNvPr>
                <p14:cNvContentPartPr/>
                <p14:nvPr/>
              </p14:nvContentPartPr>
              <p14:xfrm>
                <a:off x="4685115" y="2491905"/>
                <a:ext cx="123840" cy="213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D4BA27A-8E7B-437F-8702-4184E9BF300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676475" y="2483265"/>
                  <a:ext cx="1414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9484A15-79F8-4A5E-9F8A-D4C2AA62F853}"/>
                    </a:ext>
                  </a:extLst>
                </p14:cNvPr>
                <p14:cNvContentPartPr/>
                <p14:nvPr/>
              </p14:nvContentPartPr>
              <p14:xfrm>
                <a:off x="4809675" y="2634465"/>
                <a:ext cx="82440" cy="108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9484A15-79F8-4A5E-9F8A-D4C2AA62F85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800675" y="2625465"/>
                  <a:ext cx="100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34E7B6D-E7C9-450E-A659-CA61060764A5}"/>
                    </a:ext>
                  </a:extLst>
                </p14:cNvPr>
                <p14:cNvContentPartPr/>
                <p14:nvPr/>
              </p14:nvContentPartPr>
              <p14:xfrm>
                <a:off x="4938195" y="2524305"/>
                <a:ext cx="231120" cy="203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34E7B6D-E7C9-450E-A659-CA61060764A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29555" y="2515305"/>
                  <a:ext cx="2487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ABC9365-25A8-41A9-87F4-B0544EFEA991}"/>
                    </a:ext>
                  </a:extLst>
                </p14:cNvPr>
                <p14:cNvContentPartPr/>
                <p14:nvPr/>
              </p14:nvContentPartPr>
              <p14:xfrm>
                <a:off x="5229795" y="2582265"/>
                <a:ext cx="100800" cy="120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ABC9365-25A8-41A9-87F4-B0544EFEA99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221155" y="2573625"/>
                  <a:ext cx="118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B1785B9-38F2-49BA-B011-5691EBE21F7D}"/>
                    </a:ext>
                  </a:extLst>
                </p14:cNvPr>
                <p14:cNvContentPartPr/>
                <p14:nvPr/>
              </p14:nvContentPartPr>
              <p14:xfrm>
                <a:off x="5384955" y="2575785"/>
                <a:ext cx="109080" cy="93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B1785B9-38F2-49BA-B011-5691EBE21F7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76315" y="2567145"/>
                  <a:ext cx="126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9EC560C-F3CB-44BF-93AA-11DC427FF9AE}"/>
                    </a:ext>
                  </a:extLst>
                </p14:cNvPr>
                <p14:cNvContentPartPr/>
                <p14:nvPr/>
              </p14:nvContentPartPr>
              <p14:xfrm>
                <a:off x="5085795" y="2904825"/>
                <a:ext cx="10440" cy="65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9EC560C-F3CB-44BF-93AA-11DC427FF9A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076795" y="2896185"/>
                  <a:ext cx="28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B82ED58-9738-45E9-AA8C-8917864F8D4E}"/>
                    </a:ext>
                  </a:extLst>
                </p14:cNvPr>
                <p14:cNvContentPartPr/>
                <p14:nvPr/>
              </p14:nvContentPartPr>
              <p14:xfrm>
                <a:off x="5181195" y="2856945"/>
                <a:ext cx="135720" cy="104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B82ED58-9738-45E9-AA8C-8917864F8D4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172555" y="2847945"/>
                  <a:ext cx="153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C3FE42F-DA02-485A-86CD-12C7687E41CA}"/>
                    </a:ext>
                  </a:extLst>
                </p14:cNvPr>
                <p14:cNvContentPartPr/>
                <p14:nvPr/>
              </p14:nvContentPartPr>
              <p14:xfrm>
                <a:off x="5133675" y="2815185"/>
                <a:ext cx="9720" cy="4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C3FE42F-DA02-485A-86CD-12C7687E41C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124675" y="2806185"/>
                  <a:ext cx="273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B5E9273-D774-44DE-93CB-EB326125E1FC}"/>
                    </a:ext>
                  </a:extLst>
                </p14:cNvPr>
                <p14:cNvContentPartPr/>
                <p14:nvPr/>
              </p14:nvContentPartPr>
              <p14:xfrm>
                <a:off x="5125035" y="3061785"/>
                <a:ext cx="159840" cy="212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B5E9273-D774-44DE-93CB-EB326125E1F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116395" y="3052785"/>
                  <a:ext cx="1774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185C08D-66D7-4823-9DDE-E8A2F40C1BFC}"/>
                    </a:ext>
                  </a:extLst>
                </p14:cNvPr>
                <p14:cNvContentPartPr/>
                <p14:nvPr/>
              </p14:nvContentPartPr>
              <p14:xfrm>
                <a:off x="5305035" y="3162225"/>
                <a:ext cx="122400" cy="101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185C08D-66D7-4823-9DDE-E8A2F40C1BF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296035" y="3153225"/>
                  <a:ext cx="1400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8420886-80C4-4B55-BD13-16EB689A8126}"/>
                    </a:ext>
                  </a:extLst>
                </p14:cNvPr>
                <p14:cNvContentPartPr/>
                <p14:nvPr/>
              </p14:nvContentPartPr>
              <p14:xfrm>
                <a:off x="5495475" y="3047385"/>
                <a:ext cx="23040" cy="189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8420886-80C4-4B55-BD13-16EB689A812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486835" y="3038385"/>
                  <a:ext cx="406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323A14F-8A2D-4C3D-B6DB-86A53428241F}"/>
                    </a:ext>
                  </a:extLst>
                </p14:cNvPr>
                <p14:cNvContentPartPr/>
                <p14:nvPr/>
              </p14:nvContentPartPr>
              <p14:xfrm>
                <a:off x="5552715" y="3135585"/>
                <a:ext cx="100080" cy="93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323A14F-8A2D-4C3D-B6DB-86A53428241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543715" y="3126945"/>
                  <a:ext cx="11772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8161D77-61D9-4319-AF2E-10E0264F732B}"/>
              </a:ext>
            </a:extLst>
          </p:cNvPr>
          <p:cNvGrpSpPr/>
          <p:nvPr/>
        </p:nvGrpSpPr>
        <p:grpSpPr>
          <a:xfrm>
            <a:off x="5209995" y="3485865"/>
            <a:ext cx="646200" cy="637200"/>
            <a:chOff x="5209995" y="3485865"/>
            <a:chExt cx="646200" cy="63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5391F2B-4480-45A5-A3AE-D8909F26C521}"/>
                    </a:ext>
                  </a:extLst>
                </p14:cNvPr>
                <p14:cNvContentPartPr/>
                <p14:nvPr/>
              </p14:nvContentPartPr>
              <p14:xfrm>
                <a:off x="5323755" y="3485865"/>
                <a:ext cx="171720" cy="161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5391F2B-4480-45A5-A3AE-D8909F26C52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315115" y="3476865"/>
                  <a:ext cx="189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2DBB5B0-43F0-4798-A96C-A1086CD49963}"/>
                    </a:ext>
                  </a:extLst>
                </p14:cNvPr>
                <p14:cNvContentPartPr/>
                <p14:nvPr/>
              </p14:nvContentPartPr>
              <p14:xfrm>
                <a:off x="5209995" y="3781425"/>
                <a:ext cx="390960" cy="18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2DBB5B0-43F0-4798-A96C-A1086CD4996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200995" y="3772425"/>
                  <a:ext cx="408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C7BA35B-C3A8-460F-BE85-9C9030384935}"/>
                    </a:ext>
                  </a:extLst>
                </p14:cNvPr>
                <p14:cNvContentPartPr/>
                <p14:nvPr/>
              </p14:nvContentPartPr>
              <p14:xfrm>
                <a:off x="5282715" y="3876465"/>
                <a:ext cx="125280" cy="111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C7BA35B-C3A8-460F-BE85-9C903038493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274075" y="3867465"/>
                  <a:ext cx="142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6DAEB3C-914C-4FDD-9BB0-AE00C1AA7694}"/>
                    </a:ext>
                  </a:extLst>
                </p14:cNvPr>
                <p14:cNvContentPartPr/>
                <p14:nvPr/>
              </p14:nvContentPartPr>
              <p14:xfrm>
                <a:off x="5354355" y="3866385"/>
                <a:ext cx="65520" cy="256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6DAEB3C-914C-4FDD-9BB0-AE00C1AA769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45355" y="3857745"/>
                  <a:ext cx="831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4F0DABB-07FA-4DBF-A202-923E4DBE744C}"/>
                    </a:ext>
                  </a:extLst>
                </p14:cNvPr>
                <p14:cNvContentPartPr/>
                <p14:nvPr/>
              </p14:nvContentPartPr>
              <p14:xfrm>
                <a:off x="5662875" y="3714465"/>
                <a:ext cx="23760" cy="189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4F0DABB-07FA-4DBF-A202-923E4DBE744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653875" y="3705465"/>
                  <a:ext cx="414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D846EBC-9236-4DC2-BBDB-83CA9A8A593E}"/>
                    </a:ext>
                  </a:extLst>
                </p14:cNvPr>
                <p14:cNvContentPartPr/>
                <p14:nvPr/>
              </p14:nvContentPartPr>
              <p14:xfrm>
                <a:off x="5724795" y="3752625"/>
                <a:ext cx="28440" cy="190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D846EBC-9236-4DC2-BBDB-83CA9A8A593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715795" y="3743985"/>
                  <a:ext cx="460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E407580-5C36-4DF8-B027-B4D96874DB0E}"/>
                    </a:ext>
                  </a:extLst>
                </p14:cNvPr>
                <p14:cNvContentPartPr/>
                <p14:nvPr/>
              </p14:nvContentPartPr>
              <p14:xfrm>
                <a:off x="5609955" y="3687825"/>
                <a:ext cx="246240" cy="70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E407580-5C36-4DF8-B027-B4D96874DB0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601315" y="3678825"/>
                  <a:ext cx="26388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0882FAA-1A5E-4D3F-8AD4-2A88BCBB7DF4}"/>
              </a:ext>
            </a:extLst>
          </p:cNvPr>
          <p:cNvGrpSpPr/>
          <p:nvPr/>
        </p:nvGrpSpPr>
        <p:grpSpPr>
          <a:xfrm>
            <a:off x="8419755" y="3771705"/>
            <a:ext cx="1065240" cy="763920"/>
            <a:chOff x="8419755" y="3771705"/>
            <a:chExt cx="1065240" cy="76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ED72E28-41E9-458A-AC01-2CCDC1B1151E}"/>
                    </a:ext>
                  </a:extLst>
                </p14:cNvPr>
                <p14:cNvContentPartPr/>
                <p14:nvPr/>
              </p14:nvContentPartPr>
              <p14:xfrm>
                <a:off x="8419755" y="4102905"/>
                <a:ext cx="708840" cy="50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ED72E28-41E9-458A-AC01-2CCDC1B1151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410755" y="4094265"/>
                  <a:ext cx="7264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411D543-B984-4D0B-9A45-9A684AAA89A4}"/>
                    </a:ext>
                  </a:extLst>
                </p14:cNvPr>
                <p14:cNvContentPartPr/>
                <p14:nvPr/>
              </p14:nvContentPartPr>
              <p14:xfrm>
                <a:off x="8701275" y="4343025"/>
                <a:ext cx="14040" cy="133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411D543-B984-4D0B-9A45-9A684AAA89A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692635" y="4334025"/>
                  <a:ext cx="31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5ECF34E-AE92-408A-93E9-7303D94817BB}"/>
                    </a:ext>
                  </a:extLst>
                </p14:cNvPr>
                <p14:cNvContentPartPr/>
                <p14:nvPr/>
              </p14:nvContentPartPr>
              <p14:xfrm>
                <a:off x="8772915" y="4322145"/>
                <a:ext cx="18720" cy="133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5ECF34E-AE92-408A-93E9-7303D94817B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763915" y="4313505"/>
                  <a:ext cx="363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75BC1C6-8A96-44AB-83EE-7D481CFE156D}"/>
                    </a:ext>
                  </a:extLst>
                </p14:cNvPr>
                <p14:cNvContentPartPr/>
                <p14:nvPr/>
              </p14:nvContentPartPr>
              <p14:xfrm>
                <a:off x="8619555" y="4279665"/>
                <a:ext cx="270360" cy="44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75BC1C6-8A96-44AB-83EE-7D481CFE156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610555" y="4270665"/>
                  <a:ext cx="2880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194908D-A24F-4777-8907-32A5B87ABB12}"/>
                    </a:ext>
                  </a:extLst>
                </p14:cNvPr>
                <p14:cNvContentPartPr/>
                <p14:nvPr/>
              </p14:nvContentPartPr>
              <p14:xfrm>
                <a:off x="8611635" y="3771705"/>
                <a:ext cx="56520" cy="230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194908D-A24F-4777-8907-32A5B87ABB1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602635" y="3762705"/>
                  <a:ext cx="741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5366A89-166E-4D11-99AF-C02F24F7CA4B}"/>
                    </a:ext>
                  </a:extLst>
                </p14:cNvPr>
                <p14:cNvContentPartPr/>
                <p14:nvPr/>
              </p14:nvContentPartPr>
              <p14:xfrm>
                <a:off x="8753475" y="3785745"/>
                <a:ext cx="110880" cy="244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5366A89-166E-4D11-99AF-C02F24F7CA4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744835" y="3776745"/>
                  <a:ext cx="1285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1B49A61-17D2-4171-9535-A12C21331BA1}"/>
                    </a:ext>
                  </a:extLst>
                </p14:cNvPr>
                <p14:cNvContentPartPr/>
                <p14:nvPr/>
              </p14:nvContentPartPr>
              <p14:xfrm>
                <a:off x="8896395" y="3828585"/>
                <a:ext cx="96480" cy="159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1B49A61-17D2-4171-9535-A12C21331BA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887395" y="3819945"/>
                  <a:ext cx="114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9772AF6-0E85-437B-BF4A-41D7DE2E3A46}"/>
                    </a:ext>
                  </a:extLst>
                </p14:cNvPr>
                <p14:cNvContentPartPr/>
                <p14:nvPr/>
              </p14:nvContentPartPr>
              <p14:xfrm>
                <a:off x="9315075" y="4076265"/>
                <a:ext cx="129960" cy="10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9772AF6-0E85-437B-BF4A-41D7DE2E3A4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306435" y="4067265"/>
                  <a:ext cx="147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10B3446-8C01-401C-9DCC-7C8B09AAA2F3}"/>
                    </a:ext>
                  </a:extLst>
                </p14:cNvPr>
                <p14:cNvContentPartPr/>
                <p14:nvPr/>
              </p14:nvContentPartPr>
              <p14:xfrm>
                <a:off x="9334155" y="4165545"/>
                <a:ext cx="150840" cy="6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10B3446-8C01-401C-9DCC-7C8B09AAA2F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325155" y="4156905"/>
                  <a:ext cx="168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9989E62-1BB5-4695-ABBE-3A9521F513C2}"/>
                    </a:ext>
                  </a:extLst>
                </p14:cNvPr>
                <p14:cNvContentPartPr/>
                <p14:nvPr/>
              </p14:nvContentPartPr>
              <p14:xfrm>
                <a:off x="8611635" y="4228905"/>
                <a:ext cx="399240" cy="306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9989E62-1BB5-4695-ABBE-3A9521F513C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602635" y="4219905"/>
                  <a:ext cx="416880" cy="32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8017575-4720-4F57-9703-C3EF1844124E}"/>
              </a:ext>
            </a:extLst>
          </p:cNvPr>
          <p:cNvGrpSpPr/>
          <p:nvPr/>
        </p:nvGrpSpPr>
        <p:grpSpPr>
          <a:xfrm>
            <a:off x="7333635" y="3747945"/>
            <a:ext cx="805320" cy="765360"/>
            <a:chOff x="7333635" y="3747945"/>
            <a:chExt cx="805320" cy="76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21A8A2D-2345-45CB-9D17-BB438ED55DC6}"/>
                    </a:ext>
                  </a:extLst>
                </p14:cNvPr>
                <p14:cNvContentPartPr/>
                <p14:nvPr/>
              </p14:nvContentPartPr>
              <p14:xfrm>
                <a:off x="7512195" y="3747945"/>
                <a:ext cx="127440" cy="292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21A8A2D-2345-45CB-9D17-BB438ED55DC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503195" y="3739305"/>
                  <a:ext cx="1450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092E6EF-0A9F-4A4C-8C65-8CD540E220C4}"/>
                    </a:ext>
                  </a:extLst>
                </p14:cNvPr>
                <p14:cNvContentPartPr/>
                <p14:nvPr/>
              </p14:nvContentPartPr>
              <p14:xfrm>
                <a:off x="7734675" y="3904905"/>
                <a:ext cx="13320" cy="123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092E6EF-0A9F-4A4C-8C65-8CD540E220C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726035" y="3895905"/>
                  <a:ext cx="309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6F1384B-B6E9-4083-80C6-9353A385B261}"/>
                    </a:ext>
                  </a:extLst>
                </p14:cNvPr>
                <p14:cNvContentPartPr/>
                <p14:nvPr/>
              </p14:nvContentPartPr>
              <p14:xfrm>
                <a:off x="7819275" y="3933705"/>
                <a:ext cx="10080" cy="123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6F1384B-B6E9-4083-80C6-9353A385B26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810635" y="3924705"/>
                  <a:ext cx="277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BA3B098-7BDC-4D25-81A8-E77B1A8CE569}"/>
                    </a:ext>
                  </a:extLst>
                </p14:cNvPr>
                <p14:cNvContentPartPr/>
                <p14:nvPr/>
              </p14:nvContentPartPr>
              <p14:xfrm>
                <a:off x="7676715" y="3875025"/>
                <a:ext cx="253440" cy="59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BA3B098-7BDC-4D25-81A8-E77B1A8CE56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667715" y="3866025"/>
                  <a:ext cx="2710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F88F8B0-245D-42B3-B081-96ACAC379D7F}"/>
                    </a:ext>
                  </a:extLst>
                </p14:cNvPr>
                <p14:cNvContentPartPr/>
                <p14:nvPr/>
              </p14:nvContentPartPr>
              <p14:xfrm>
                <a:off x="7333635" y="4161945"/>
                <a:ext cx="625320" cy="29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F88F8B0-245D-42B3-B081-96ACAC379D7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324995" y="4152945"/>
                  <a:ext cx="642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8A11273-FE68-4DF6-9B7B-C93C4BE861FB}"/>
                    </a:ext>
                  </a:extLst>
                </p14:cNvPr>
                <p14:cNvContentPartPr/>
                <p14:nvPr/>
              </p14:nvContentPartPr>
              <p14:xfrm>
                <a:off x="7543155" y="4285425"/>
                <a:ext cx="161640" cy="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8A11273-FE68-4DF6-9B7B-C93C4BE861F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534515" y="4276785"/>
                  <a:ext cx="179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D1232CF-C710-4776-8997-355917109340}"/>
                    </a:ext>
                  </a:extLst>
                </p14:cNvPr>
                <p14:cNvContentPartPr/>
                <p14:nvPr/>
              </p14:nvContentPartPr>
              <p14:xfrm>
                <a:off x="7531635" y="4285425"/>
                <a:ext cx="155880" cy="227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D1232CF-C710-4776-8997-35591710934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522995" y="4276785"/>
                  <a:ext cx="1735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1F30E5E-AB93-430B-A69C-D8AF5ECE918F}"/>
                    </a:ext>
                  </a:extLst>
                </p14:cNvPr>
                <p14:cNvContentPartPr/>
                <p14:nvPr/>
              </p14:nvContentPartPr>
              <p14:xfrm>
                <a:off x="8124195" y="4171665"/>
                <a:ext cx="14760" cy="28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1F30E5E-AB93-430B-A69C-D8AF5ECE918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115555" y="4162665"/>
                  <a:ext cx="324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9EB1778-67E2-447B-9249-809A74230B43}"/>
                    </a:ext>
                  </a:extLst>
                </p14:cNvPr>
                <p14:cNvContentPartPr/>
                <p14:nvPr/>
              </p14:nvContentPartPr>
              <p14:xfrm>
                <a:off x="7698675" y="3771705"/>
                <a:ext cx="397440" cy="326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9EB1778-67E2-447B-9249-809A74230B4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690035" y="3762705"/>
                  <a:ext cx="415080" cy="34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C7762DB-1CE4-4F1E-9016-6DBF918D5D46}"/>
              </a:ext>
            </a:extLst>
          </p:cNvPr>
          <p:cNvGrpSpPr/>
          <p:nvPr/>
        </p:nvGrpSpPr>
        <p:grpSpPr>
          <a:xfrm>
            <a:off x="9963075" y="3666945"/>
            <a:ext cx="959040" cy="306720"/>
            <a:chOff x="9963075" y="3666945"/>
            <a:chExt cx="95904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1BC1E9F-F6E1-4B13-8274-48F8D8CBF30F}"/>
                    </a:ext>
                  </a:extLst>
                </p14:cNvPr>
                <p14:cNvContentPartPr/>
                <p14:nvPr/>
              </p14:nvContentPartPr>
              <p14:xfrm>
                <a:off x="9963075" y="3718425"/>
                <a:ext cx="166320" cy="255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1BC1E9F-F6E1-4B13-8274-48F8D8CBF30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954435" y="3709785"/>
                  <a:ext cx="1839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565FB82-E92B-4866-8AD0-EFF087A36088}"/>
                    </a:ext>
                  </a:extLst>
                </p14:cNvPr>
                <p14:cNvContentPartPr/>
                <p14:nvPr/>
              </p14:nvContentPartPr>
              <p14:xfrm>
                <a:off x="10244955" y="3819225"/>
                <a:ext cx="4320" cy="13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565FB82-E92B-4866-8AD0-EFF087A3608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235955" y="3810225"/>
                  <a:ext cx="21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7667424-91EB-41C3-828F-34829378EE96}"/>
                    </a:ext>
                  </a:extLst>
                </p14:cNvPr>
                <p14:cNvContentPartPr/>
                <p14:nvPr/>
              </p14:nvContentPartPr>
              <p14:xfrm>
                <a:off x="10436115" y="3666945"/>
                <a:ext cx="31680" cy="237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7667424-91EB-41C3-828F-34829378EE9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427115" y="3657945"/>
                  <a:ext cx="493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5C640AC-A6CB-4163-B996-FBC36FDBDDEB}"/>
                    </a:ext>
                  </a:extLst>
                </p14:cNvPr>
                <p14:cNvContentPartPr/>
                <p14:nvPr/>
              </p14:nvContentPartPr>
              <p14:xfrm>
                <a:off x="10559595" y="3688545"/>
                <a:ext cx="139320" cy="226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5C640AC-A6CB-4163-B996-FBC36FDBDDE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550955" y="3679545"/>
                  <a:ext cx="1569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310D0A6-6C9A-4D51-AE1A-10F1BA1DEC72}"/>
                    </a:ext>
                  </a:extLst>
                </p14:cNvPr>
                <p14:cNvContentPartPr/>
                <p14:nvPr/>
              </p14:nvContentPartPr>
              <p14:xfrm>
                <a:off x="10801515" y="3714465"/>
                <a:ext cx="120600" cy="171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310D0A6-6C9A-4D51-AE1A-10F1BA1DEC7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792875" y="3705465"/>
                  <a:ext cx="138240" cy="18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C1F65309-D80C-42FD-8617-959DDCC7EE0F}"/>
                  </a:ext>
                </a:extLst>
              </p14:cNvPr>
              <p14:cNvContentPartPr/>
              <p14:nvPr/>
            </p14:nvContentPartPr>
            <p14:xfrm>
              <a:off x="10029675" y="4100745"/>
              <a:ext cx="877320" cy="309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C1F65309-D80C-42FD-8617-959DDCC7EE0F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0020675" y="4091745"/>
                <a:ext cx="89496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3FA14D19-D8AF-4558-B118-0CB4F789A09A}"/>
              </a:ext>
            </a:extLst>
          </p:cNvPr>
          <p:cNvGrpSpPr/>
          <p:nvPr/>
        </p:nvGrpSpPr>
        <p:grpSpPr>
          <a:xfrm>
            <a:off x="10337115" y="4232145"/>
            <a:ext cx="204480" cy="246240"/>
            <a:chOff x="10337115" y="4232145"/>
            <a:chExt cx="20448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0DBFA48-0941-4B18-8627-2E0E198C8579}"/>
                    </a:ext>
                  </a:extLst>
                </p14:cNvPr>
                <p14:cNvContentPartPr/>
                <p14:nvPr/>
              </p14:nvContentPartPr>
              <p14:xfrm>
                <a:off x="10362675" y="4232145"/>
                <a:ext cx="178920" cy="16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0DBFA48-0941-4B18-8627-2E0E198C857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354035" y="4223145"/>
                  <a:ext cx="196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61D62BB-A1EE-4C1C-97E8-31E0DD426164}"/>
                    </a:ext>
                  </a:extLst>
                </p14:cNvPr>
                <p14:cNvContentPartPr/>
                <p14:nvPr/>
              </p14:nvContentPartPr>
              <p14:xfrm>
                <a:off x="10337115" y="4256985"/>
                <a:ext cx="178920" cy="2214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61D62BB-A1EE-4C1C-97E8-31E0DD42616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328115" y="4247985"/>
                  <a:ext cx="196560" cy="23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EFD1CED6-CF1F-4A49-985C-01007468B5E8}"/>
                  </a:ext>
                </a:extLst>
              </p14:cNvPr>
              <p14:cNvContentPartPr/>
              <p14:nvPr/>
            </p14:nvContentPartPr>
            <p14:xfrm>
              <a:off x="9391395" y="5095785"/>
              <a:ext cx="101880" cy="1008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EFD1CED6-CF1F-4A49-985C-01007468B5E8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9382395" y="5086785"/>
                <a:ext cx="1195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400C4D01-D32D-4E5E-8BDB-9126CE01FE29}"/>
                  </a:ext>
                </a:extLst>
              </p14:cNvPr>
              <p14:cNvContentPartPr/>
              <p14:nvPr/>
            </p14:nvContentPartPr>
            <p14:xfrm>
              <a:off x="9407955" y="5228985"/>
              <a:ext cx="87480" cy="298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400C4D01-D32D-4E5E-8BDB-9126CE01FE29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9399315" y="5219985"/>
                <a:ext cx="105120" cy="4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4BA4CB71-A557-4692-B67D-7042155DD1E6}"/>
              </a:ext>
            </a:extLst>
          </p:cNvPr>
          <p:cNvGrpSpPr/>
          <p:nvPr/>
        </p:nvGrpSpPr>
        <p:grpSpPr>
          <a:xfrm>
            <a:off x="9882435" y="5058345"/>
            <a:ext cx="689400" cy="360360"/>
            <a:chOff x="9882435" y="5058345"/>
            <a:chExt cx="68940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C318207-E709-469B-AAF1-856554551D71}"/>
                    </a:ext>
                  </a:extLst>
                </p14:cNvPr>
                <p14:cNvContentPartPr/>
                <p14:nvPr/>
              </p14:nvContentPartPr>
              <p14:xfrm>
                <a:off x="9882435" y="5066985"/>
                <a:ext cx="81000" cy="351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C318207-E709-469B-AAF1-856554551D7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873435" y="5057985"/>
                  <a:ext cx="9864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D7D5524-D9F9-4AC8-9892-C5B19728433D}"/>
                    </a:ext>
                  </a:extLst>
                </p14:cNvPr>
                <p14:cNvContentPartPr/>
                <p14:nvPr/>
              </p14:nvContentPartPr>
              <p14:xfrm>
                <a:off x="10059195" y="5114145"/>
                <a:ext cx="169920" cy="258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D7D5524-D9F9-4AC8-9892-C5B19728433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050195" y="5105505"/>
                  <a:ext cx="1875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EA93693-0E78-405C-824A-77586231C355}"/>
                    </a:ext>
                  </a:extLst>
                </p14:cNvPr>
                <p14:cNvContentPartPr/>
                <p14:nvPr/>
              </p14:nvContentPartPr>
              <p14:xfrm>
                <a:off x="10265115" y="5088225"/>
                <a:ext cx="134280" cy="2754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EA93693-0E78-405C-824A-77586231C35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256475" y="5079585"/>
                  <a:ext cx="1519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F77CCEC-133C-4F1D-8C75-CA71C67C697D}"/>
                    </a:ext>
                  </a:extLst>
                </p14:cNvPr>
                <p14:cNvContentPartPr/>
                <p14:nvPr/>
              </p14:nvContentPartPr>
              <p14:xfrm>
                <a:off x="10503075" y="5058345"/>
                <a:ext cx="68760" cy="91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F77CCEC-133C-4F1D-8C75-CA71C67C697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494075" y="5049705"/>
                  <a:ext cx="8640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52D057E-C7A3-4D1F-B474-2407101CD4C2}"/>
              </a:ext>
            </a:extLst>
          </p:cNvPr>
          <p:cNvGrpSpPr/>
          <p:nvPr/>
        </p:nvGrpSpPr>
        <p:grpSpPr>
          <a:xfrm>
            <a:off x="10271595" y="2599905"/>
            <a:ext cx="531360" cy="227520"/>
            <a:chOff x="10271595" y="2599905"/>
            <a:chExt cx="53136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9B3AE1A-B3EE-4744-8DD2-A899ED49AFA9}"/>
                    </a:ext>
                  </a:extLst>
                </p14:cNvPr>
                <p14:cNvContentPartPr/>
                <p14:nvPr/>
              </p14:nvContentPartPr>
              <p14:xfrm>
                <a:off x="10486155" y="2599905"/>
                <a:ext cx="29880" cy="161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9B3AE1A-B3EE-4744-8DD2-A899ED49AFA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477155" y="2590905"/>
                  <a:ext cx="47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090A4EE-A097-4EFB-ABB0-84B6A7279B4A}"/>
                    </a:ext>
                  </a:extLst>
                </p14:cNvPr>
                <p14:cNvContentPartPr/>
                <p14:nvPr/>
              </p14:nvContentPartPr>
              <p14:xfrm>
                <a:off x="10271595" y="2621145"/>
                <a:ext cx="424440" cy="172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090A4EE-A097-4EFB-ABB0-84B6A7279B4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262595" y="2612505"/>
                  <a:ext cx="442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06047B5-EF8C-4A79-98F9-D95754B54590}"/>
                    </a:ext>
                  </a:extLst>
                </p14:cNvPr>
                <p14:cNvContentPartPr/>
                <p14:nvPr/>
              </p14:nvContentPartPr>
              <p14:xfrm>
                <a:off x="10343955" y="2799705"/>
                <a:ext cx="217800" cy="10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06047B5-EF8C-4A79-98F9-D95754B5459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334955" y="2790705"/>
                  <a:ext cx="235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7783F1F-690D-4FDF-BDBE-BCD3A94C9EDD}"/>
                    </a:ext>
                  </a:extLst>
                </p14:cNvPr>
                <p14:cNvContentPartPr/>
                <p14:nvPr/>
              </p14:nvContentPartPr>
              <p14:xfrm>
                <a:off x="10679115" y="2733105"/>
                <a:ext cx="123840" cy="94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7783F1F-690D-4FDF-BDBE-BCD3A94C9ED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670115" y="2724105"/>
                  <a:ext cx="14148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40CADA8A-B6A1-4DAB-8149-D2508C9CF7A0}"/>
              </a:ext>
            </a:extLst>
          </p:cNvPr>
          <p:cNvGrpSpPr/>
          <p:nvPr/>
        </p:nvGrpSpPr>
        <p:grpSpPr>
          <a:xfrm>
            <a:off x="10415955" y="2957385"/>
            <a:ext cx="879840" cy="430920"/>
            <a:chOff x="10415955" y="2957385"/>
            <a:chExt cx="87984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CE3B4E4-51B6-49D2-AB08-83B8BCAD34E1}"/>
                    </a:ext>
                  </a:extLst>
                </p14:cNvPr>
                <p14:cNvContentPartPr/>
                <p14:nvPr/>
              </p14:nvContentPartPr>
              <p14:xfrm>
                <a:off x="10415955" y="2981145"/>
                <a:ext cx="252000" cy="4071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CE3B4E4-51B6-49D2-AB08-83B8BCAD34E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407315" y="2972145"/>
                  <a:ext cx="26964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77D3F85-29DD-46E9-8B21-DA8796DB87B8}"/>
                    </a:ext>
                  </a:extLst>
                </p14:cNvPr>
                <p14:cNvContentPartPr/>
                <p14:nvPr/>
              </p14:nvContentPartPr>
              <p14:xfrm>
                <a:off x="10716915" y="2957385"/>
                <a:ext cx="188640" cy="225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77D3F85-29DD-46E9-8B21-DA8796DB87B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707915" y="2948745"/>
                  <a:ext cx="2062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A1D65A0-CADE-462F-B6D7-F5ECC0783A12}"/>
                    </a:ext>
                  </a:extLst>
                </p14:cNvPr>
                <p14:cNvContentPartPr/>
                <p14:nvPr/>
              </p14:nvContentPartPr>
              <p14:xfrm>
                <a:off x="10923915" y="3087345"/>
                <a:ext cx="104040" cy="108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A1D65A0-CADE-462F-B6D7-F5ECC0783A1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915275" y="3078705"/>
                  <a:ext cx="121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F43E2A2-8CA2-40F3-948A-17E4B90362A1}"/>
                    </a:ext>
                  </a:extLst>
                </p14:cNvPr>
                <p14:cNvContentPartPr/>
                <p14:nvPr/>
              </p14:nvContentPartPr>
              <p14:xfrm>
                <a:off x="11106795" y="3018945"/>
                <a:ext cx="28080" cy="171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F43E2A2-8CA2-40F3-948A-17E4B90362A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097795" y="3009945"/>
                  <a:ext cx="45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FC7E7E2-0841-420A-A89E-0E8932567425}"/>
                    </a:ext>
                  </a:extLst>
                </p14:cNvPr>
                <p14:cNvContentPartPr/>
                <p14:nvPr/>
              </p14:nvContentPartPr>
              <p14:xfrm>
                <a:off x="11211195" y="3117225"/>
                <a:ext cx="84600" cy="1033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FC7E7E2-0841-420A-A89E-0E893256742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202195" y="3108225"/>
                  <a:ext cx="102240" cy="120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27180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96A2CF0-90FD-4613-BC50-0CABFAD1F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Trig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DAC5C70-9B8B-4B92-B10D-CAE12C2B02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44475"/>
                <a:ext cx="10515600" cy="548957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Which of the following is the equation that matches the graph below?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			c)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AutoNum type="alphaLcParenR"/>
                </a:pPr>
                <a:endParaRPr lang="en-US" dirty="0"/>
              </a:p>
              <a:p>
                <a:pPr marL="514350" indent="-514350">
                  <a:buAutoNum type="alphaLcParenR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			d)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lphaLcParenR"/>
                </a:pPr>
                <a:endParaRPr lang="en-US" dirty="0"/>
              </a:p>
              <a:p>
                <a:pPr marL="514350" indent="-514350">
                  <a:buAutoNum type="alphaLcParenR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DAC5C70-9B8B-4B92-B10D-CAE12C2B02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44475"/>
                <a:ext cx="10515600" cy="5489575"/>
              </a:xfrm>
              <a:blipFill>
                <a:blip r:embed="rId2"/>
                <a:stretch>
                  <a:fillRect l="-1217" t="-2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6D1E7F1-282E-4672-B56B-5BA22FF04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236" y="1562186"/>
            <a:ext cx="4313527" cy="26989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8AAED6-E132-4AFE-BBF1-F1A69A90A590}"/>
                  </a:ext>
                </a:extLst>
              </p14:cNvPr>
              <p14:cNvContentPartPr/>
              <p14:nvPr/>
            </p14:nvContentPartPr>
            <p14:xfrm>
              <a:off x="1999515" y="602625"/>
              <a:ext cx="95040" cy="25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8AAED6-E132-4AFE-BBF1-F1A69A90A5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90875" y="593625"/>
                <a:ext cx="11268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E986748-BEC6-4CF7-8B90-C24808905EAF}"/>
              </a:ext>
            </a:extLst>
          </p:cNvPr>
          <p:cNvGrpSpPr/>
          <p:nvPr/>
        </p:nvGrpSpPr>
        <p:grpSpPr>
          <a:xfrm>
            <a:off x="2419275" y="507585"/>
            <a:ext cx="495720" cy="218520"/>
            <a:chOff x="2419275" y="507585"/>
            <a:chExt cx="49572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8E4231F-423F-4E88-B011-DD123B9CE71C}"/>
                    </a:ext>
                  </a:extLst>
                </p14:cNvPr>
                <p14:cNvContentPartPr/>
                <p14:nvPr/>
              </p14:nvContentPartPr>
              <p14:xfrm>
                <a:off x="2419275" y="523425"/>
                <a:ext cx="155520" cy="202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8E4231F-423F-4E88-B011-DD123B9CE71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10275" y="514425"/>
                  <a:ext cx="1731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40CD886-CD7E-4D48-A517-BCC01F7276E5}"/>
                    </a:ext>
                  </a:extLst>
                </p14:cNvPr>
                <p14:cNvContentPartPr/>
                <p14:nvPr/>
              </p14:nvContentPartPr>
              <p14:xfrm>
                <a:off x="2624475" y="507585"/>
                <a:ext cx="106920" cy="213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40CD886-CD7E-4D48-A517-BCC01F7276E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15475" y="498585"/>
                  <a:ext cx="1245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BF0C0AE-4772-4C37-B9CD-39C80804ABEC}"/>
                    </a:ext>
                  </a:extLst>
                </p14:cNvPr>
                <p14:cNvContentPartPr/>
                <p14:nvPr/>
              </p14:nvContentPartPr>
              <p14:xfrm>
                <a:off x="2780355" y="574185"/>
                <a:ext cx="134640" cy="150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BF0C0AE-4772-4C37-B9CD-39C80804ABE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71355" y="565185"/>
                  <a:ext cx="15228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588DB0-D541-40B6-8A67-79CCC7EC8F48}"/>
              </a:ext>
            </a:extLst>
          </p:cNvPr>
          <p:cNvGrpSpPr/>
          <p:nvPr/>
        </p:nvGrpSpPr>
        <p:grpSpPr>
          <a:xfrm>
            <a:off x="3380835" y="542505"/>
            <a:ext cx="486720" cy="301320"/>
            <a:chOff x="3380835" y="542505"/>
            <a:chExt cx="486720" cy="3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64355FD-614C-49AE-81B2-6A8D6047FF26}"/>
                    </a:ext>
                  </a:extLst>
                </p14:cNvPr>
                <p14:cNvContentPartPr/>
                <p14:nvPr/>
              </p14:nvContentPartPr>
              <p14:xfrm>
                <a:off x="3380835" y="542505"/>
                <a:ext cx="188280" cy="301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64355FD-614C-49AE-81B2-6A8D6047FF2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72195" y="533865"/>
                  <a:ext cx="2059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1B601E1-9071-404C-8D0F-DCCBB1D3247A}"/>
                    </a:ext>
                  </a:extLst>
                </p14:cNvPr>
                <p14:cNvContentPartPr/>
                <p14:nvPr/>
              </p14:nvContentPartPr>
              <p14:xfrm>
                <a:off x="3626715" y="561945"/>
                <a:ext cx="87480" cy="12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1B601E1-9071-404C-8D0F-DCCBB1D3247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18075" y="552945"/>
                  <a:ext cx="1051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9DE7799-C779-47EA-830A-B5BE4373E004}"/>
                    </a:ext>
                  </a:extLst>
                </p14:cNvPr>
                <p14:cNvContentPartPr/>
                <p14:nvPr/>
              </p14:nvContentPartPr>
              <p14:xfrm>
                <a:off x="3742635" y="580665"/>
                <a:ext cx="124920" cy="102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9DE7799-C779-47EA-830A-B5BE4373E00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33995" y="572025"/>
                  <a:ext cx="14256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BCEBDE6-E009-43F5-8E8A-0F8AFE5CC84F}"/>
              </a:ext>
            </a:extLst>
          </p:cNvPr>
          <p:cNvGrpSpPr/>
          <p:nvPr/>
        </p:nvGrpSpPr>
        <p:grpSpPr>
          <a:xfrm>
            <a:off x="4162395" y="390225"/>
            <a:ext cx="1761120" cy="323640"/>
            <a:chOff x="4162395" y="390225"/>
            <a:chExt cx="176112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84AA927-BEF2-4AA2-991B-5DB633BF9A7F}"/>
                    </a:ext>
                  </a:extLst>
                </p14:cNvPr>
                <p14:cNvContentPartPr/>
                <p14:nvPr/>
              </p14:nvContentPartPr>
              <p14:xfrm>
                <a:off x="4162395" y="543585"/>
                <a:ext cx="103680" cy="170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84AA927-BEF2-4AA2-991B-5DB633BF9A7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53395" y="534585"/>
                  <a:ext cx="1213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D6AF2F5-A972-4F95-BF3D-9DCADCCD0FDE}"/>
                    </a:ext>
                  </a:extLst>
                </p14:cNvPr>
                <p14:cNvContentPartPr/>
                <p14:nvPr/>
              </p14:nvContentPartPr>
              <p14:xfrm>
                <a:off x="4322955" y="577785"/>
                <a:ext cx="118800" cy="118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D6AF2F5-A972-4F95-BF3D-9DCADCCD0FD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14315" y="568785"/>
                  <a:ext cx="136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A8A7842-CD96-4673-8725-1B9F9047EA18}"/>
                    </a:ext>
                  </a:extLst>
                </p14:cNvPr>
                <p14:cNvContentPartPr/>
                <p14:nvPr/>
              </p14:nvContentPartPr>
              <p14:xfrm>
                <a:off x="4542915" y="418665"/>
                <a:ext cx="28800" cy="265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A8A7842-CD96-4673-8725-1B9F9047EA1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34275" y="410025"/>
                  <a:ext cx="464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09AC983-E417-4B1C-B348-DF1971320699}"/>
                    </a:ext>
                  </a:extLst>
                </p14:cNvPr>
                <p14:cNvContentPartPr/>
                <p14:nvPr/>
              </p14:nvContentPartPr>
              <p14:xfrm>
                <a:off x="4648755" y="564825"/>
                <a:ext cx="113400" cy="140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09AC983-E417-4B1C-B348-DF197132069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39755" y="555825"/>
                  <a:ext cx="131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45BA451-4E2F-49BD-B2AA-7679D9DFD557}"/>
                    </a:ext>
                  </a:extLst>
                </p14:cNvPr>
                <p14:cNvContentPartPr/>
                <p14:nvPr/>
              </p14:nvContentPartPr>
              <p14:xfrm>
                <a:off x="4819395" y="590025"/>
                <a:ext cx="136440" cy="80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45BA451-4E2F-49BD-B2AA-7679D9DFD55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10755" y="581025"/>
                  <a:ext cx="154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F2D564E-FE5F-48A2-8444-4393CC0BD38B}"/>
                    </a:ext>
                  </a:extLst>
                </p14:cNvPr>
                <p14:cNvContentPartPr/>
                <p14:nvPr/>
              </p14:nvContentPartPr>
              <p14:xfrm>
                <a:off x="5038275" y="390225"/>
                <a:ext cx="48240" cy="312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F2D564E-FE5F-48A2-8444-4393CC0BD38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29275" y="381225"/>
                  <a:ext cx="658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5F690ED-4D3B-46C8-B95A-FBB4FDAB2092}"/>
                    </a:ext>
                  </a:extLst>
                </p14:cNvPr>
                <p14:cNvContentPartPr/>
                <p14:nvPr/>
              </p14:nvContentPartPr>
              <p14:xfrm>
                <a:off x="5210715" y="561945"/>
                <a:ext cx="105840" cy="149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5F690ED-4D3B-46C8-B95A-FBB4FDAB209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01715" y="552945"/>
                  <a:ext cx="123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85533B7-EC91-43FD-B249-35ECDFC1638D}"/>
                    </a:ext>
                  </a:extLst>
                </p14:cNvPr>
                <p14:cNvContentPartPr/>
                <p14:nvPr/>
              </p14:nvContentPartPr>
              <p14:xfrm>
                <a:off x="5406555" y="428385"/>
                <a:ext cx="147960" cy="259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85533B7-EC91-43FD-B249-35ECDFC1638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97915" y="419745"/>
                  <a:ext cx="1656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3C35B41-365D-44F5-A27B-335BDE99379F}"/>
                    </a:ext>
                  </a:extLst>
                </p14:cNvPr>
                <p14:cNvContentPartPr/>
                <p14:nvPr/>
              </p14:nvContentPartPr>
              <p14:xfrm>
                <a:off x="5613555" y="599745"/>
                <a:ext cx="90720" cy="85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3C35B41-365D-44F5-A27B-335BDE99379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04915" y="590745"/>
                  <a:ext cx="1083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3A23606-5C89-4EEA-A51B-A3A538556980}"/>
                    </a:ext>
                  </a:extLst>
                </p14:cNvPr>
                <p14:cNvContentPartPr/>
                <p14:nvPr/>
              </p14:nvContentPartPr>
              <p14:xfrm>
                <a:off x="5776275" y="524865"/>
                <a:ext cx="147240" cy="151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3A23606-5C89-4EEA-A51B-A3A53855698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67275" y="515865"/>
                  <a:ext cx="1648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69C8704-D9A6-4818-AD7A-797400F38F4F}"/>
                    </a:ext>
                  </a:extLst>
                </p14:cNvPr>
                <p14:cNvContentPartPr/>
                <p14:nvPr/>
              </p14:nvContentPartPr>
              <p14:xfrm>
                <a:off x="5247795" y="552225"/>
                <a:ext cx="95040" cy="115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69C8704-D9A6-4818-AD7A-797400F38F4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38795" y="543225"/>
                  <a:ext cx="11268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2F16357-B280-478B-8E3C-B54809F0865B}"/>
              </a:ext>
            </a:extLst>
          </p:cNvPr>
          <p:cNvGrpSpPr/>
          <p:nvPr/>
        </p:nvGrpSpPr>
        <p:grpSpPr>
          <a:xfrm>
            <a:off x="6389715" y="446025"/>
            <a:ext cx="495360" cy="245880"/>
            <a:chOff x="6389715" y="446025"/>
            <a:chExt cx="495360" cy="24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49FB9FC-66FE-427F-88DD-443B021CB99B}"/>
                    </a:ext>
                  </a:extLst>
                </p14:cNvPr>
                <p14:cNvContentPartPr/>
                <p14:nvPr/>
              </p14:nvContentPartPr>
              <p14:xfrm>
                <a:off x="6389715" y="520905"/>
                <a:ext cx="221040" cy="165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49FB9FC-66FE-427F-88DD-443B021CB99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80715" y="512265"/>
                  <a:ext cx="2386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B103FAF-7418-4DE6-8EDD-01B7E29A7A5F}"/>
                    </a:ext>
                  </a:extLst>
                </p14:cNvPr>
                <p14:cNvContentPartPr/>
                <p14:nvPr/>
              </p14:nvContentPartPr>
              <p14:xfrm>
                <a:off x="6590595" y="581745"/>
                <a:ext cx="141840" cy="86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B103FAF-7418-4DE6-8EDD-01B7E29A7A5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81955" y="573105"/>
                  <a:ext cx="1594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EC14A4C-AA1D-4FD2-ACE4-87D38384E838}"/>
                    </a:ext>
                  </a:extLst>
                </p14:cNvPr>
                <p14:cNvContentPartPr/>
                <p14:nvPr/>
              </p14:nvContentPartPr>
              <p14:xfrm>
                <a:off x="6753315" y="446025"/>
                <a:ext cx="131760" cy="245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EC14A4C-AA1D-4FD2-ACE4-87D38384E83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44675" y="437025"/>
                  <a:ext cx="149400" cy="26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55802E8-A227-49B0-ADC8-020E74F52124}"/>
              </a:ext>
            </a:extLst>
          </p:cNvPr>
          <p:cNvGrpSpPr/>
          <p:nvPr/>
        </p:nvGrpSpPr>
        <p:grpSpPr>
          <a:xfrm>
            <a:off x="7419675" y="371145"/>
            <a:ext cx="1086120" cy="390960"/>
            <a:chOff x="7419675" y="371145"/>
            <a:chExt cx="108612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F9F2747-ED79-4C6D-9C8F-C81BBDE7D913}"/>
                    </a:ext>
                  </a:extLst>
                </p14:cNvPr>
                <p14:cNvContentPartPr/>
                <p14:nvPr/>
              </p14:nvContentPartPr>
              <p14:xfrm>
                <a:off x="7419675" y="371145"/>
                <a:ext cx="168480" cy="343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F9F2747-ED79-4C6D-9C8F-C81BBDE7D91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11035" y="362505"/>
                  <a:ext cx="18612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8F5E66B-B6B5-4DFB-B888-7A1BC3320FB5}"/>
                    </a:ext>
                  </a:extLst>
                </p14:cNvPr>
                <p14:cNvContentPartPr/>
                <p14:nvPr/>
              </p14:nvContentPartPr>
              <p14:xfrm>
                <a:off x="7580955" y="601545"/>
                <a:ext cx="106920" cy="129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8F5E66B-B6B5-4DFB-B888-7A1BC3320FB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71955" y="592545"/>
                  <a:ext cx="124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9B0E792-EFDF-4CDD-94E4-0364A4BAE538}"/>
                    </a:ext>
                  </a:extLst>
                </p14:cNvPr>
                <p14:cNvContentPartPr/>
                <p14:nvPr/>
              </p14:nvContentPartPr>
              <p14:xfrm>
                <a:off x="7773915" y="418665"/>
                <a:ext cx="145080" cy="314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9B0E792-EFDF-4CDD-94E4-0364A4BAE53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64915" y="410025"/>
                  <a:ext cx="1627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435C256-2935-4362-B56D-ED33EF06CFFF}"/>
                    </a:ext>
                  </a:extLst>
                </p14:cNvPr>
                <p14:cNvContentPartPr/>
                <p14:nvPr/>
              </p14:nvContentPartPr>
              <p14:xfrm>
                <a:off x="8020875" y="597225"/>
                <a:ext cx="93240" cy="133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435C256-2935-4362-B56D-ED33EF06CFF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11875" y="588225"/>
                  <a:ext cx="1108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CD81856-F45D-4BFF-9E00-4B33D0A6F47A}"/>
                    </a:ext>
                  </a:extLst>
                </p14:cNvPr>
                <p14:cNvContentPartPr/>
                <p14:nvPr/>
              </p14:nvContentPartPr>
              <p14:xfrm>
                <a:off x="8228595" y="399225"/>
                <a:ext cx="58320" cy="362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CD81856-F45D-4BFF-9E00-4B33D0A6F47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219595" y="390585"/>
                  <a:ext cx="7596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21BE102-E31E-4416-9EC9-98F0832E0029}"/>
                    </a:ext>
                  </a:extLst>
                </p14:cNvPr>
                <p14:cNvContentPartPr/>
                <p14:nvPr/>
              </p14:nvContentPartPr>
              <p14:xfrm>
                <a:off x="8310675" y="555825"/>
                <a:ext cx="195120" cy="178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21BE102-E31E-4416-9EC9-98F0832E002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302035" y="546825"/>
                  <a:ext cx="212760" cy="19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86D4594-06E0-47E0-8C1E-7048CEE28784}"/>
                  </a:ext>
                </a:extLst>
              </p14:cNvPr>
              <p14:cNvContentPartPr/>
              <p14:nvPr/>
            </p14:nvContentPartPr>
            <p14:xfrm>
              <a:off x="2552115" y="3495225"/>
              <a:ext cx="170640" cy="581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86D4594-06E0-47E0-8C1E-7048CEE2878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543115" y="3486225"/>
                <a:ext cx="188280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2675FA8-0732-468B-B510-D7DBF38A1C1D}"/>
                  </a:ext>
                </a:extLst>
              </p14:cNvPr>
              <p14:cNvContentPartPr/>
              <p14:nvPr/>
            </p14:nvContentPartPr>
            <p14:xfrm>
              <a:off x="2388315" y="3258705"/>
              <a:ext cx="171360" cy="123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2675FA8-0732-468B-B510-D7DBF38A1C1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379675" y="3249705"/>
                <a:ext cx="1890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FDC7B06-FA38-45B9-B814-B75CCADFF9A2}"/>
                  </a:ext>
                </a:extLst>
              </p14:cNvPr>
              <p14:cNvContentPartPr/>
              <p14:nvPr/>
            </p14:nvContentPartPr>
            <p14:xfrm>
              <a:off x="4971675" y="2868465"/>
              <a:ext cx="154080" cy="979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FDC7B06-FA38-45B9-B814-B75CCADFF9A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963035" y="2859465"/>
                <a:ext cx="171720" cy="99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46AC1352-CCBB-4F31-BD7E-43F97B13AAC7}"/>
              </a:ext>
            </a:extLst>
          </p:cNvPr>
          <p:cNvGrpSpPr/>
          <p:nvPr/>
        </p:nvGrpSpPr>
        <p:grpSpPr>
          <a:xfrm>
            <a:off x="4869795" y="1971345"/>
            <a:ext cx="1045440" cy="753120"/>
            <a:chOff x="4869795" y="1971345"/>
            <a:chExt cx="1045440" cy="75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D88EC30-0F84-494F-9D38-5CA31887787F}"/>
                    </a:ext>
                  </a:extLst>
                </p14:cNvPr>
                <p14:cNvContentPartPr/>
                <p14:nvPr/>
              </p14:nvContentPartPr>
              <p14:xfrm>
                <a:off x="4869795" y="2449065"/>
                <a:ext cx="137520" cy="275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D88EC30-0F84-494F-9D38-5CA31887787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60795" y="2440065"/>
                  <a:ext cx="1551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F93C536-3C0A-4F02-8C49-6F1FE0AB764A}"/>
                    </a:ext>
                  </a:extLst>
                </p14:cNvPr>
                <p14:cNvContentPartPr/>
                <p14:nvPr/>
              </p14:nvContentPartPr>
              <p14:xfrm>
                <a:off x="4885995" y="2577945"/>
                <a:ext cx="55800" cy="50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F93C536-3C0A-4F02-8C49-6F1FE0AB764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76995" y="2569305"/>
                  <a:ext cx="734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A9F454A-C18B-4138-9D3A-467748CA86C1}"/>
                    </a:ext>
                  </a:extLst>
                </p14:cNvPr>
                <p14:cNvContentPartPr/>
                <p14:nvPr/>
              </p14:nvContentPartPr>
              <p14:xfrm>
                <a:off x="5009475" y="2514225"/>
                <a:ext cx="127080" cy="96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A9F454A-C18B-4138-9D3A-467748CA86C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00835" y="2505225"/>
                  <a:ext cx="144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B467415-AE07-4A24-A320-3178598C2E51}"/>
                    </a:ext>
                  </a:extLst>
                </p14:cNvPr>
                <p14:cNvContentPartPr/>
                <p14:nvPr/>
              </p14:nvContentPartPr>
              <p14:xfrm>
                <a:off x="5155995" y="2461305"/>
                <a:ext cx="80640" cy="209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B467415-AE07-4A24-A320-3178598C2E5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146995" y="2452305"/>
                  <a:ext cx="982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D7E55F1-C9A0-4CBF-9EDD-2F71B3FF314D}"/>
                    </a:ext>
                  </a:extLst>
                </p14:cNvPr>
                <p14:cNvContentPartPr/>
                <p14:nvPr/>
              </p14:nvContentPartPr>
              <p14:xfrm>
                <a:off x="5218995" y="2333145"/>
                <a:ext cx="90000" cy="170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D7E55F1-C9A0-4CBF-9EDD-2F71B3FF314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210355" y="2324145"/>
                  <a:ext cx="1076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D43B787-44FB-4589-9615-3E6531036AB4}"/>
                    </a:ext>
                  </a:extLst>
                </p14:cNvPr>
                <p14:cNvContentPartPr/>
                <p14:nvPr/>
              </p14:nvContentPartPr>
              <p14:xfrm>
                <a:off x="5352555" y="2371305"/>
                <a:ext cx="21240" cy="50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D43B787-44FB-4589-9615-3E6531036AB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343555" y="2362305"/>
                  <a:ext cx="38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43BB45F-D028-4172-BBD2-7B8A9D3A1CB3}"/>
                    </a:ext>
                  </a:extLst>
                </p14:cNvPr>
                <p14:cNvContentPartPr/>
                <p14:nvPr/>
              </p14:nvContentPartPr>
              <p14:xfrm>
                <a:off x="5333475" y="2243865"/>
                <a:ext cx="10080" cy="4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43BB45F-D028-4172-BBD2-7B8A9D3A1CB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24835" y="2234865"/>
                  <a:ext cx="27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EFB3DFE-D093-45A9-904D-AAEBD50810F2}"/>
                    </a:ext>
                  </a:extLst>
                </p14:cNvPr>
                <p14:cNvContentPartPr/>
                <p14:nvPr/>
              </p14:nvContentPartPr>
              <p14:xfrm>
                <a:off x="5371995" y="2209305"/>
                <a:ext cx="124920" cy="181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EFB3DFE-D093-45A9-904D-AAEBD50810F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362995" y="2200305"/>
                  <a:ext cx="1425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B537435-E468-4A4C-895C-06036677F542}"/>
                    </a:ext>
                  </a:extLst>
                </p14:cNvPr>
                <p14:cNvContentPartPr/>
                <p14:nvPr/>
              </p14:nvContentPartPr>
              <p14:xfrm>
                <a:off x="5552715" y="2247465"/>
                <a:ext cx="88920" cy="66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B537435-E468-4A4C-895C-06036677F54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544075" y="2238825"/>
                  <a:ext cx="1065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F5D9B7C-E7D8-46B6-ADCE-B133A2F6C0DB}"/>
                    </a:ext>
                  </a:extLst>
                </p14:cNvPr>
                <p14:cNvContentPartPr/>
                <p14:nvPr/>
              </p14:nvContentPartPr>
              <p14:xfrm>
                <a:off x="5647755" y="2085825"/>
                <a:ext cx="76680" cy="157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F5D9B7C-E7D8-46B6-ADCE-B133A2F6C0D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39115" y="2076825"/>
                  <a:ext cx="94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B8E71D0-591C-4C90-8FB4-A85EC6EE9169}"/>
                    </a:ext>
                  </a:extLst>
                </p14:cNvPr>
                <p14:cNvContentPartPr/>
                <p14:nvPr/>
              </p14:nvContentPartPr>
              <p14:xfrm>
                <a:off x="5636595" y="2126505"/>
                <a:ext cx="95760" cy="45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B8E71D0-591C-4C90-8FB4-A85EC6EE916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627955" y="2117865"/>
                  <a:ext cx="113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F46608F-0953-49F4-945F-C100608115F7}"/>
                    </a:ext>
                  </a:extLst>
                </p14:cNvPr>
                <p14:cNvContentPartPr/>
                <p14:nvPr/>
              </p14:nvContentPartPr>
              <p14:xfrm>
                <a:off x="5799315" y="2100945"/>
                <a:ext cx="115920" cy="83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F46608F-0953-49F4-945F-C100608115F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790675" y="2091945"/>
                  <a:ext cx="1335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EA1444F-A896-4430-B6A6-C52FA69BED49}"/>
                    </a:ext>
                  </a:extLst>
                </p14:cNvPr>
                <p14:cNvContentPartPr/>
                <p14:nvPr/>
              </p14:nvContentPartPr>
              <p14:xfrm>
                <a:off x="4990755" y="2084745"/>
                <a:ext cx="103320" cy="174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EA1444F-A896-4430-B6A6-C52FA69BED4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81755" y="2076105"/>
                  <a:ext cx="1209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0E2BE6B-5FAA-430C-9C2B-F676D54D6B76}"/>
                    </a:ext>
                  </a:extLst>
                </p14:cNvPr>
                <p14:cNvContentPartPr/>
                <p14:nvPr/>
              </p14:nvContentPartPr>
              <p14:xfrm>
                <a:off x="5123955" y="1971345"/>
                <a:ext cx="172080" cy="186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0E2BE6B-5FAA-430C-9C2B-F676D54D6B7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15315" y="1962345"/>
                  <a:ext cx="1897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4A615BA-834C-4962-809B-7BB1054F0C37}"/>
                    </a:ext>
                  </a:extLst>
                </p14:cNvPr>
                <p14:cNvContentPartPr/>
                <p14:nvPr/>
              </p14:nvContentPartPr>
              <p14:xfrm>
                <a:off x="5086515" y="2086905"/>
                <a:ext cx="151560" cy="106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4A615BA-834C-4962-809B-7BB1054F0C3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77515" y="2078265"/>
                  <a:ext cx="16920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0F517F9-DF1B-49E8-89FF-C0EBA8CEDD7A}"/>
              </a:ext>
            </a:extLst>
          </p:cNvPr>
          <p:cNvGrpSpPr/>
          <p:nvPr/>
        </p:nvGrpSpPr>
        <p:grpSpPr>
          <a:xfrm>
            <a:off x="313635" y="854985"/>
            <a:ext cx="3914280" cy="2406600"/>
            <a:chOff x="313635" y="854985"/>
            <a:chExt cx="3914280" cy="240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3558183-AA43-4531-B205-869E43FA0712}"/>
                    </a:ext>
                  </a:extLst>
                </p14:cNvPr>
                <p14:cNvContentPartPr/>
                <p14:nvPr/>
              </p14:nvContentPartPr>
              <p14:xfrm>
                <a:off x="1799715" y="854985"/>
                <a:ext cx="2428200" cy="1346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3558183-AA43-4531-B205-869E43FA071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791075" y="845985"/>
                  <a:ext cx="2445840" cy="13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C226883-653A-4DCA-B3A4-8B9B8B38AFFA}"/>
                    </a:ext>
                  </a:extLst>
                </p14:cNvPr>
                <p14:cNvContentPartPr/>
                <p14:nvPr/>
              </p14:nvContentPartPr>
              <p14:xfrm>
                <a:off x="599475" y="1724025"/>
                <a:ext cx="42840" cy="299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C226883-653A-4DCA-B3A4-8B9B8B38AFF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90475" y="1715025"/>
                  <a:ext cx="604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BC19A53-92C3-4663-9BA6-4DB8C31AD6BF}"/>
                    </a:ext>
                  </a:extLst>
                </p14:cNvPr>
                <p14:cNvContentPartPr/>
                <p14:nvPr/>
              </p14:nvContentPartPr>
              <p14:xfrm>
                <a:off x="313635" y="1643025"/>
                <a:ext cx="623520" cy="100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BC19A53-92C3-4663-9BA6-4DB8C31AD6B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04995" y="1634385"/>
                  <a:ext cx="641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E0D2AAB-CCA4-4D56-9851-3B6D0AD4B710}"/>
                    </a:ext>
                  </a:extLst>
                </p14:cNvPr>
                <p14:cNvContentPartPr/>
                <p14:nvPr/>
              </p14:nvContentPartPr>
              <p14:xfrm>
                <a:off x="380595" y="2014185"/>
                <a:ext cx="457560" cy="90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E0D2AAB-CCA4-4D56-9851-3B6D0AD4B71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71955" y="2005545"/>
                  <a:ext cx="475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4A64CDF-B51B-4AAC-B0B1-C6B08E3DB705}"/>
                    </a:ext>
                  </a:extLst>
                </p14:cNvPr>
                <p14:cNvContentPartPr/>
                <p14:nvPr/>
              </p14:nvContentPartPr>
              <p14:xfrm>
                <a:off x="904395" y="1825545"/>
                <a:ext cx="209880" cy="154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4A64CDF-B51B-4AAC-B0B1-C6B08E3DB70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95755" y="1816905"/>
                  <a:ext cx="227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E026D66-526C-4596-8378-98B66E7EF4D1}"/>
                    </a:ext>
                  </a:extLst>
                </p14:cNvPr>
                <p14:cNvContentPartPr/>
                <p14:nvPr/>
              </p14:nvContentPartPr>
              <p14:xfrm>
                <a:off x="580395" y="2466345"/>
                <a:ext cx="57960" cy="333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E026D66-526C-4596-8378-98B66E7EF4D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71755" y="2457345"/>
                  <a:ext cx="756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915F21B-F368-4FBC-8F5D-09D4CCA12A2F}"/>
                    </a:ext>
                  </a:extLst>
                </p14:cNvPr>
                <p14:cNvContentPartPr/>
                <p14:nvPr/>
              </p14:nvContentPartPr>
              <p14:xfrm>
                <a:off x="523155" y="2383185"/>
                <a:ext cx="222480" cy="427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915F21B-F368-4FBC-8F5D-09D4CCA12A2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14515" y="2374185"/>
                  <a:ext cx="24012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9DAD143-E817-41A8-B111-8B1ADD585A44}"/>
                    </a:ext>
                  </a:extLst>
                </p14:cNvPr>
                <p14:cNvContentPartPr/>
                <p14:nvPr/>
              </p14:nvContentPartPr>
              <p14:xfrm>
                <a:off x="751395" y="2585505"/>
                <a:ext cx="172440" cy="212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9DAD143-E817-41A8-B111-8B1ADD585A4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2755" y="2576865"/>
                  <a:ext cx="1900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DB3A07C-DB7B-476A-ACA4-3290CEC67A8F}"/>
                    </a:ext>
                  </a:extLst>
                </p14:cNvPr>
                <p14:cNvContentPartPr/>
                <p14:nvPr/>
              </p14:nvContentPartPr>
              <p14:xfrm>
                <a:off x="940395" y="2382105"/>
                <a:ext cx="187200" cy="378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DB3A07C-DB7B-476A-ACA4-3290CEC67A8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31395" y="2373105"/>
                  <a:ext cx="20484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ECC2139-A3DD-4D55-8F71-55E809ADEDE8}"/>
                    </a:ext>
                  </a:extLst>
                </p14:cNvPr>
                <p14:cNvContentPartPr/>
                <p14:nvPr/>
              </p14:nvContentPartPr>
              <p14:xfrm>
                <a:off x="1161435" y="2552025"/>
                <a:ext cx="17640" cy="92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ECC2139-A3DD-4D55-8F71-55E809ADEDE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52795" y="2543385"/>
                  <a:ext cx="35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A7F5B4D-6176-46B4-9AB4-432AF9E6ACDB}"/>
                    </a:ext>
                  </a:extLst>
                </p14:cNvPr>
                <p14:cNvContentPartPr/>
                <p14:nvPr/>
              </p14:nvContentPartPr>
              <p14:xfrm>
                <a:off x="1217235" y="2477865"/>
                <a:ext cx="84600" cy="199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A7F5B4D-6176-46B4-9AB4-432AF9E6ACD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208235" y="2469225"/>
                  <a:ext cx="1022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09F96E9-1D83-49EB-9954-BF9FFBF72F1B}"/>
                    </a:ext>
                  </a:extLst>
                </p14:cNvPr>
                <p14:cNvContentPartPr/>
                <p14:nvPr/>
              </p14:nvContentPartPr>
              <p14:xfrm>
                <a:off x="1342515" y="2490465"/>
                <a:ext cx="192240" cy="140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09F96E9-1D83-49EB-9954-BF9FFBF72F1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333515" y="2481465"/>
                  <a:ext cx="209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A556533-8AB3-4EED-8649-A847504AD978}"/>
                    </a:ext>
                  </a:extLst>
                </p14:cNvPr>
                <p14:cNvContentPartPr/>
                <p14:nvPr/>
              </p14:nvContentPartPr>
              <p14:xfrm>
                <a:off x="1193835" y="2295345"/>
                <a:ext cx="6480" cy="11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A556533-8AB3-4EED-8649-A847504AD97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85195" y="2286345"/>
                  <a:ext cx="24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9E4A06E-C97D-41A6-8B9A-905D1F996183}"/>
                    </a:ext>
                  </a:extLst>
                </p14:cNvPr>
                <p14:cNvContentPartPr/>
                <p14:nvPr/>
              </p14:nvContentPartPr>
              <p14:xfrm>
                <a:off x="1704675" y="2585505"/>
                <a:ext cx="384480" cy="443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9E4A06E-C97D-41A6-8B9A-905D1F99618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696035" y="2576505"/>
                  <a:ext cx="40212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D73E54C-472C-4CFA-ADDE-C4F39115F26E}"/>
                    </a:ext>
                  </a:extLst>
                </p14:cNvPr>
                <p14:cNvContentPartPr/>
                <p14:nvPr/>
              </p14:nvContentPartPr>
              <p14:xfrm>
                <a:off x="2139915" y="2613585"/>
                <a:ext cx="105120" cy="155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D73E54C-472C-4CFA-ADDE-C4F39115F26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131275" y="2604585"/>
                  <a:ext cx="122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625FA99-2FC5-4930-8C10-EF32B27F2A7F}"/>
                    </a:ext>
                  </a:extLst>
                </p14:cNvPr>
                <p14:cNvContentPartPr/>
                <p14:nvPr/>
              </p14:nvContentPartPr>
              <p14:xfrm>
                <a:off x="2259435" y="2279505"/>
                <a:ext cx="368640" cy="400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625FA99-2FC5-4930-8C10-EF32B27F2A7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250795" y="2270865"/>
                  <a:ext cx="38628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314FC38-4211-46A5-9475-2D29DEC595EF}"/>
                    </a:ext>
                  </a:extLst>
                </p14:cNvPr>
                <p14:cNvContentPartPr/>
                <p14:nvPr/>
              </p14:nvContentPartPr>
              <p14:xfrm>
                <a:off x="1545555" y="2839305"/>
                <a:ext cx="1162080" cy="422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314FC38-4211-46A5-9475-2D29DEC595E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536915" y="2830665"/>
                  <a:ext cx="117972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CC217EE-E40A-4829-AF64-AC99B9119A99}"/>
                    </a:ext>
                  </a:extLst>
                </p14:cNvPr>
                <p14:cNvContentPartPr/>
                <p14:nvPr/>
              </p14:nvContentPartPr>
              <p14:xfrm>
                <a:off x="2799795" y="1952265"/>
                <a:ext cx="48600" cy="343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CC217EE-E40A-4829-AF64-AC99B9119A9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791155" y="1943265"/>
                  <a:ext cx="6624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DB32744-2BC3-4599-B8E0-4CBE21889711}"/>
                    </a:ext>
                  </a:extLst>
                </p14:cNvPr>
                <p14:cNvContentPartPr/>
                <p14:nvPr/>
              </p14:nvContentPartPr>
              <p14:xfrm>
                <a:off x="2838315" y="2647425"/>
                <a:ext cx="3960" cy="26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DB32744-2BC3-4599-B8E0-4CBE2188971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29315" y="2638425"/>
                  <a:ext cx="2160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6C8100F-03FF-41FF-BE16-7CB627D9F4C5}"/>
                  </a:ext>
                </a:extLst>
              </p14:cNvPr>
              <p14:cNvContentPartPr/>
              <p14:nvPr/>
            </p14:nvContentPartPr>
            <p14:xfrm>
              <a:off x="7085955" y="4181385"/>
              <a:ext cx="688320" cy="648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6C8100F-03FF-41FF-BE16-7CB627D9F4C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077315" y="4172745"/>
                <a:ext cx="705960" cy="66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70E95C67-EDD0-4BA2-B470-2217AB480B15}"/>
              </a:ext>
            </a:extLst>
          </p:cNvPr>
          <p:cNvGrpSpPr/>
          <p:nvPr/>
        </p:nvGrpSpPr>
        <p:grpSpPr>
          <a:xfrm>
            <a:off x="2590275" y="2920665"/>
            <a:ext cx="785880" cy="340200"/>
            <a:chOff x="2590275" y="2920665"/>
            <a:chExt cx="78588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E3D370C-0783-4DDB-A2CD-F5A72219035C}"/>
                    </a:ext>
                  </a:extLst>
                </p14:cNvPr>
                <p14:cNvContentPartPr/>
                <p14:nvPr/>
              </p14:nvContentPartPr>
              <p14:xfrm>
                <a:off x="2590275" y="3228465"/>
                <a:ext cx="54720" cy="32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E3D370C-0783-4DDB-A2CD-F5A72219035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581635" y="3219465"/>
                  <a:ext cx="723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C5DA4F8-2D11-44EF-9D7F-4197916D8306}"/>
                    </a:ext>
                  </a:extLst>
                </p14:cNvPr>
                <p14:cNvContentPartPr/>
                <p14:nvPr/>
              </p14:nvContentPartPr>
              <p14:xfrm>
                <a:off x="2733555" y="3124425"/>
                <a:ext cx="94680" cy="123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C5DA4F8-2D11-44EF-9D7F-4197916D830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24555" y="3115425"/>
                  <a:ext cx="112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44C05FF-855F-4AAB-897C-5019A11FAF9F}"/>
                    </a:ext>
                  </a:extLst>
                </p14:cNvPr>
                <p14:cNvContentPartPr/>
                <p14:nvPr/>
              </p14:nvContentPartPr>
              <p14:xfrm>
                <a:off x="2877555" y="3084465"/>
                <a:ext cx="121320" cy="127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44C05FF-855F-4AAB-897C-5019A11FAF9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868915" y="3075465"/>
                  <a:ext cx="138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317D6F7-B7C0-4375-810F-37B26509E219}"/>
                    </a:ext>
                  </a:extLst>
                </p14:cNvPr>
                <p14:cNvContentPartPr/>
                <p14:nvPr/>
              </p14:nvContentPartPr>
              <p14:xfrm>
                <a:off x="2980875" y="2923905"/>
                <a:ext cx="109800" cy="208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317D6F7-B7C0-4375-810F-37B26509E21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971875" y="2914905"/>
                  <a:ext cx="1274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FEEA2DA-6B66-4105-9CFA-3E726CA92DF0}"/>
                    </a:ext>
                  </a:extLst>
                </p14:cNvPr>
                <p14:cNvContentPartPr/>
                <p14:nvPr/>
              </p14:nvContentPartPr>
              <p14:xfrm>
                <a:off x="3123795" y="2990145"/>
                <a:ext cx="90720" cy="86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FEEA2DA-6B66-4105-9CFA-3E726CA92DF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15155" y="2981145"/>
                  <a:ext cx="108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6E9A986-425D-4629-B479-F0FB6A5974A1}"/>
                    </a:ext>
                  </a:extLst>
                </p14:cNvPr>
                <p14:cNvContentPartPr/>
                <p14:nvPr/>
              </p14:nvContentPartPr>
              <p14:xfrm>
                <a:off x="3276795" y="2920665"/>
                <a:ext cx="99360" cy="90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6E9A986-425D-4629-B479-F0FB6A5974A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267795" y="2912025"/>
                  <a:ext cx="117000" cy="107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5295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C473E-89A2-4D76-B0B8-BFE1A6F9F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2266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(5i – 3)4i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(4 – 2i)(3 + 4i)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6i – 4 + 3i</a:t>
            </a:r>
            <a:r>
              <a:rPr lang="en-US" baseline="30000" dirty="0"/>
              <a:t>2</a:t>
            </a:r>
            <a:r>
              <a:rPr lang="en-US" dirty="0"/>
              <a:t> – 4i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9FFF8EB-BD6B-4B87-8BE9-3793DF206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Imaginary Numbers (i)</a:t>
            </a:r>
            <a:br>
              <a:rPr lang="en-US" dirty="0"/>
            </a:br>
            <a:r>
              <a:rPr lang="en-US" dirty="0"/>
              <a:t>Simplify the expression of complex numbers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A0F2D3-C676-48FE-81E5-DF1BA1016203}"/>
              </a:ext>
            </a:extLst>
          </p:cNvPr>
          <p:cNvGrpSpPr/>
          <p:nvPr/>
        </p:nvGrpSpPr>
        <p:grpSpPr>
          <a:xfrm>
            <a:off x="1832138" y="1746818"/>
            <a:ext cx="695520" cy="164160"/>
            <a:chOff x="1832138" y="1746818"/>
            <a:chExt cx="695520" cy="1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9AC49B9-B7A6-4063-9CFD-4389AC0B0215}"/>
                    </a:ext>
                  </a:extLst>
                </p14:cNvPr>
                <p14:cNvContentPartPr/>
                <p14:nvPr/>
              </p14:nvContentPartPr>
              <p14:xfrm>
                <a:off x="1832138" y="1746818"/>
                <a:ext cx="695520" cy="134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9AC49B9-B7A6-4063-9CFD-4389AC0B021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23498" y="1737818"/>
                  <a:ext cx="713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E4B8701-267E-40BF-ACED-E86B7BCAE5FE}"/>
                    </a:ext>
                  </a:extLst>
                </p14:cNvPr>
                <p14:cNvContentPartPr/>
                <p14:nvPr/>
              </p14:nvContentPartPr>
              <p14:xfrm>
                <a:off x="2263058" y="1844018"/>
                <a:ext cx="227880" cy="66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E4B8701-267E-40BF-ACED-E86B7BCAE5F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54058" y="1835018"/>
                  <a:ext cx="24552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4628F1-7864-4D61-8D18-A58FA6767EC6}"/>
              </a:ext>
            </a:extLst>
          </p:cNvPr>
          <p:cNvGrpSpPr/>
          <p:nvPr/>
        </p:nvGrpSpPr>
        <p:grpSpPr>
          <a:xfrm>
            <a:off x="3394898" y="1927538"/>
            <a:ext cx="659160" cy="212760"/>
            <a:chOff x="3394898" y="1927538"/>
            <a:chExt cx="65916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9D14531-F6C8-46BD-A336-8EB8132013BF}"/>
                    </a:ext>
                  </a:extLst>
                </p14:cNvPr>
                <p14:cNvContentPartPr/>
                <p14:nvPr/>
              </p14:nvContentPartPr>
              <p14:xfrm>
                <a:off x="3424418" y="1937978"/>
                <a:ext cx="160920" cy="26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9D14531-F6C8-46BD-A336-8EB8132013B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15418" y="1929338"/>
                  <a:ext cx="178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8B9732B-F5DF-497D-99B5-57691D00270A}"/>
                    </a:ext>
                  </a:extLst>
                </p14:cNvPr>
                <p14:cNvContentPartPr/>
                <p14:nvPr/>
              </p14:nvContentPartPr>
              <p14:xfrm>
                <a:off x="3394898" y="1966778"/>
                <a:ext cx="122400" cy="131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8B9732B-F5DF-497D-99B5-57691D00270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85898" y="1958138"/>
                  <a:ext cx="1400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192312-DADF-4379-AA79-8D24B89C8CC1}"/>
                    </a:ext>
                  </a:extLst>
                </p14:cNvPr>
                <p14:cNvContentPartPr/>
                <p14:nvPr/>
              </p14:nvContentPartPr>
              <p14:xfrm>
                <a:off x="3602978" y="2043098"/>
                <a:ext cx="8280" cy="77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192312-DADF-4379-AA79-8D24B89C8CC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94338" y="2034458"/>
                  <a:ext cx="259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8AC84F0-C0F2-4841-9075-4387D09F40A9}"/>
                    </a:ext>
                  </a:extLst>
                </p14:cNvPr>
                <p14:cNvContentPartPr/>
                <p14:nvPr/>
              </p14:nvContentPartPr>
              <p14:xfrm>
                <a:off x="3635738" y="1940138"/>
                <a:ext cx="2520" cy="8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8AC84F0-C0F2-4841-9075-4387D09F40A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27098" y="1931138"/>
                  <a:ext cx="201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09FC0CF-8434-4766-A472-73BDC8B1F2F9}"/>
                    </a:ext>
                  </a:extLst>
                </p14:cNvPr>
                <p14:cNvContentPartPr/>
                <p14:nvPr/>
              </p14:nvContentPartPr>
              <p14:xfrm>
                <a:off x="3752378" y="1998458"/>
                <a:ext cx="21600" cy="25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09FC0CF-8434-4766-A472-73BDC8B1F2F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43378" y="1989458"/>
                  <a:ext cx="39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5CBAB2F-BED6-4864-8B08-F454061ABEA2}"/>
                    </a:ext>
                  </a:extLst>
                </p14:cNvPr>
                <p14:cNvContentPartPr/>
                <p14:nvPr/>
              </p14:nvContentPartPr>
              <p14:xfrm>
                <a:off x="3860378" y="1950578"/>
                <a:ext cx="47520" cy="74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5CBAB2F-BED6-4864-8B08-F454061ABEA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51378" y="1941938"/>
                  <a:ext cx="65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E14499D-2636-4413-A54E-8F627BCB78B0}"/>
                    </a:ext>
                  </a:extLst>
                </p14:cNvPr>
                <p14:cNvContentPartPr/>
                <p14:nvPr/>
              </p14:nvContentPartPr>
              <p14:xfrm>
                <a:off x="3906098" y="1929338"/>
                <a:ext cx="66240" cy="200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E14499D-2636-4413-A54E-8F627BCB78B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97458" y="1920338"/>
                  <a:ext cx="838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55A7FD8-6569-4EB4-AE08-AC1528C7A9BA}"/>
                    </a:ext>
                  </a:extLst>
                </p14:cNvPr>
                <p14:cNvContentPartPr/>
                <p14:nvPr/>
              </p14:nvContentPartPr>
              <p14:xfrm>
                <a:off x="4019858" y="2035898"/>
                <a:ext cx="16200" cy="104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55A7FD8-6569-4EB4-AE08-AC1528C7A9B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10858" y="2027258"/>
                  <a:ext cx="33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F0C28A4-B514-4ACC-A539-BFA53151C82C}"/>
                    </a:ext>
                  </a:extLst>
                </p14:cNvPr>
                <p14:cNvContentPartPr/>
                <p14:nvPr/>
              </p14:nvContentPartPr>
              <p14:xfrm>
                <a:off x="4041818" y="1927538"/>
                <a:ext cx="12240" cy="4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F0C28A4-B514-4ACC-A539-BFA53151C82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32818" y="1918538"/>
                  <a:ext cx="2988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4601C8E-A9CE-4C90-B1DE-793FBDC53B47}"/>
                  </a:ext>
                </a:extLst>
              </p14:cNvPr>
              <p14:cNvContentPartPr/>
              <p14:nvPr/>
            </p14:nvContentPartPr>
            <p14:xfrm>
              <a:off x="4283378" y="2005658"/>
              <a:ext cx="141120" cy="13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4601C8E-A9CE-4C90-B1DE-793FBDC53B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74378" y="1997018"/>
                <a:ext cx="1587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4CA2E17-A406-4F8C-A3A9-C6489EDBEF7D}"/>
                  </a:ext>
                </a:extLst>
              </p14:cNvPr>
              <p14:cNvContentPartPr/>
              <p14:nvPr/>
            </p14:nvContentPartPr>
            <p14:xfrm>
              <a:off x="4590098" y="1924298"/>
              <a:ext cx="133200" cy="175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4CA2E17-A406-4F8C-A3A9-C6489EDBEF7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81098" y="1915298"/>
                <a:ext cx="1508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E0B67C5-1A2F-477E-8615-27F586E9FFCE}"/>
                  </a:ext>
                </a:extLst>
              </p14:cNvPr>
              <p14:cNvContentPartPr/>
              <p14:nvPr/>
            </p14:nvContentPartPr>
            <p14:xfrm>
              <a:off x="4452938" y="2566538"/>
              <a:ext cx="140040" cy="16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E0B67C5-1A2F-477E-8615-27F586E9FFC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43938" y="2557898"/>
                <a:ext cx="15768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63D0AB23-5933-4925-AFA6-DBB250775A7C}"/>
              </a:ext>
            </a:extLst>
          </p:cNvPr>
          <p:cNvGrpSpPr/>
          <p:nvPr/>
        </p:nvGrpSpPr>
        <p:grpSpPr>
          <a:xfrm>
            <a:off x="3578858" y="2370338"/>
            <a:ext cx="636840" cy="284040"/>
            <a:chOff x="3578858" y="2370338"/>
            <a:chExt cx="63684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9440D69-773A-4CD9-88E2-07AEC8532E1E}"/>
                    </a:ext>
                  </a:extLst>
                </p14:cNvPr>
                <p14:cNvContentPartPr/>
                <p14:nvPr/>
              </p14:nvContentPartPr>
              <p14:xfrm>
                <a:off x="3578858" y="2402018"/>
                <a:ext cx="164160" cy="232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9440D69-773A-4CD9-88E2-07AEC8532E1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70218" y="2393018"/>
                  <a:ext cx="1818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C0C4D4D-0927-4F4A-AB5D-C1A7FF06330B}"/>
                    </a:ext>
                  </a:extLst>
                </p14:cNvPr>
                <p14:cNvContentPartPr/>
                <p14:nvPr/>
              </p14:nvContentPartPr>
              <p14:xfrm>
                <a:off x="3776858" y="2459618"/>
                <a:ext cx="97560" cy="193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C0C4D4D-0927-4F4A-AB5D-C1A7FF06330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68218" y="2450978"/>
                  <a:ext cx="1152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533E398-D099-4134-957C-432EE5DA29E2}"/>
                    </a:ext>
                  </a:extLst>
                </p14:cNvPr>
                <p14:cNvContentPartPr/>
                <p14:nvPr/>
              </p14:nvContentPartPr>
              <p14:xfrm>
                <a:off x="3979898" y="2537738"/>
                <a:ext cx="20160" cy="116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533E398-D099-4134-957C-432EE5DA29E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71258" y="2529098"/>
                  <a:ext cx="37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0ACF245-FC90-49BA-843B-18134670DA27}"/>
                    </a:ext>
                  </a:extLst>
                </p14:cNvPr>
                <p14:cNvContentPartPr/>
                <p14:nvPr/>
              </p14:nvContentPartPr>
              <p14:xfrm>
                <a:off x="4011218" y="2444498"/>
                <a:ext cx="7920" cy="9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0ACF245-FC90-49BA-843B-18134670DA2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02578" y="2435498"/>
                  <a:ext cx="255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99AA013-AB83-42A8-BCF8-D4BF03F0EF27}"/>
                    </a:ext>
                  </a:extLst>
                </p14:cNvPr>
                <p14:cNvContentPartPr/>
                <p14:nvPr/>
              </p14:nvContentPartPr>
              <p14:xfrm>
                <a:off x="4074218" y="2370338"/>
                <a:ext cx="141480" cy="100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99AA013-AB83-42A8-BCF8-D4BF03F0EF2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65578" y="2361698"/>
                  <a:ext cx="159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038AA2D-CFE9-4E49-AD1F-86C215BCE3CB}"/>
                    </a:ext>
                  </a:extLst>
                </p14:cNvPr>
                <p14:cNvContentPartPr/>
                <p14:nvPr/>
              </p14:nvContentPartPr>
              <p14:xfrm>
                <a:off x="3993938" y="2438378"/>
                <a:ext cx="24480" cy="38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038AA2D-CFE9-4E49-AD1F-86C215BCE3C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84938" y="2429378"/>
                  <a:ext cx="4212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4069B06-C23B-44AB-AE58-5BF1F8257B9D}"/>
                  </a:ext>
                </a:extLst>
              </p14:cNvPr>
              <p14:cNvContentPartPr/>
              <p14:nvPr/>
            </p14:nvContentPartPr>
            <p14:xfrm>
              <a:off x="6500978" y="374138"/>
              <a:ext cx="166680" cy="565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4069B06-C23B-44AB-AE58-5BF1F8257B9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91978" y="365498"/>
                <a:ext cx="184320" cy="58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6A84DAF-F246-40F5-82AA-D20A57378BE5}"/>
                  </a:ext>
                </a:extLst>
              </p14:cNvPr>
              <p14:cNvContentPartPr/>
              <p14:nvPr/>
            </p14:nvContentPartPr>
            <p14:xfrm>
              <a:off x="6832538" y="611378"/>
              <a:ext cx="16560" cy="2170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6A84DAF-F246-40F5-82AA-D20A57378BE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23538" y="602378"/>
                <a:ext cx="342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4E847FB-8272-484B-962F-C9CCC73E9D4E}"/>
                  </a:ext>
                </a:extLst>
              </p14:cNvPr>
              <p14:cNvContentPartPr/>
              <p14:nvPr/>
            </p14:nvContentPartPr>
            <p14:xfrm>
              <a:off x="6848738" y="500138"/>
              <a:ext cx="60120" cy="14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4E847FB-8272-484B-962F-C9CCC73E9D4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840098" y="491138"/>
                <a:ext cx="777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BEBA3F4-9C34-4EF6-8A23-06675285463A}"/>
                  </a:ext>
                </a:extLst>
              </p14:cNvPr>
              <p14:cNvContentPartPr/>
              <p14:nvPr/>
            </p14:nvContentPartPr>
            <p14:xfrm>
              <a:off x="7060418" y="388538"/>
              <a:ext cx="108000" cy="172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BEBA3F4-9C34-4EF6-8A23-06675285463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051418" y="379898"/>
                <a:ext cx="1256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17CD033-CBF0-4B5B-95FE-978A5174DB77}"/>
                  </a:ext>
                </a:extLst>
              </p14:cNvPr>
              <p14:cNvContentPartPr/>
              <p14:nvPr/>
            </p14:nvContentPartPr>
            <p14:xfrm>
              <a:off x="7319258" y="730538"/>
              <a:ext cx="89280" cy="97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17CD033-CBF0-4B5B-95FE-978A5174DB7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310618" y="721538"/>
                <a:ext cx="1069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30156C5-D614-474D-9349-4E52A509AE1F}"/>
                  </a:ext>
                </a:extLst>
              </p14:cNvPr>
              <p14:cNvContentPartPr/>
              <p14:nvPr/>
            </p14:nvContentPartPr>
            <p14:xfrm>
              <a:off x="7269578" y="820538"/>
              <a:ext cx="112320" cy="172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30156C5-D614-474D-9349-4E52A509AE1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260938" y="811538"/>
                <a:ext cx="1299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3707D6E-7738-4550-868E-931814326F10}"/>
                  </a:ext>
                </a:extLst>
              </p14:cNvPr>
              <p14:cNvContentPartPr/>
              <p14:nvPr/>
            </p14:nvContentPartPr>
            <p14:xfrm>
              <a:off x="7631738" y="666818"/>
              <a:ext cx="111240" cy="100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3707D6E-7738-4550-868E-931814326F1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23098" y="658178"/>
                <a:ext cx="12888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E23DFBDD-A85F-48E9-8648-C1AF52DC9D11}"/>
              </a:ext>
            </a:extLst>
          </p:cNvPr>
          <p:cNvGrpSpPr/>
          <p:nvPr/>
        </p:nvGrpSpPr>
        <p:grpSpPr>
          <a:xfrm>
            <a:off x="7911098" y="299978"/>
            <a:ext cx="287280" cy="728280"/>
            <a:chOff x="7911098" y="299978"/>
            <a:chExt cx="287280" cy="72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6619E62-0962-425C-8150-52D06E7C953B}"/>
                    </a:ext>
                  </a:extLst>
                </p14:cNvPr>
                <p14:cNvContentPartPr/>
                <p14:nvPr/>
              </p14:nvContentPartPr>
              <p14:xfrm>
                <a:off x="7911098" y="585098"/>
                <a:ext cx="65160" cy="302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6619E62-0962-425C-8150-52D06E7C953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02458" y="576458"/>
                  <a:ext cx="828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7F0130F-652B-424C-871D-3A38B2CA081A}"/>
                    </a:ext>
                  </a:extLst>
                </p14:cNvPr>
                <p14:cNvContentPartPr/>
                <p14:nvPr/>
              </p14:nvContentPartPr>
              <p14:xfrm>
                <a:off x="8022338" y="299978"/>
                <a:ext cx="176040" cy="728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7F0130F-652B-424C-871D-3A38B2CA081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013338" y="290978"/>
                  <a:ext cx="193680" cy="74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BA93E64-B022-44D4-8184-5D2DC79B04A3}"/>
              </a:ext>
            </a:extLst>
          </p:cNvPr>
          <p:cNvGrpSpPr/>
          <p:nvPr/>
        </p:nvGrpSpPr>
        <p:grpSpPr>
          <a:xfrm>
            <a:off x="4788458" y="1891538"/>
            <a:ext cx="1581840" cy="794160"/>
            <a:chOff x="4788458" y="1891538"/>
            <a:chExt cx="1581840" cy="79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CCF4566-E506-434B-9BE3-AA59667011F8}"/>
                    </a:ext>
                  </a:extLst>
                </p14:cNvPr>
                <p14:cNvContentPartPr/>
                <p14:nvPr/>
              </p14:nvContentPartPr>
              <p14:xfrm>
                <a:off x="4829498" y="2001338"/>
                <a:ext cx="28800" cy="37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CCF4566-E506-434B-9BE3-AA59667011F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20498" y="1992338"/>
                  <a:ext cx="464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4FC31AE-E45D-44A6-A1BD-6679C4518D5B}"/>
                    </a:ext>
                  </a:extLst>
                </p14:cNvPr>
                <p14:cNvContentPartPr/>
                <p14:nvPr/>
              </p14:nvContentPartPr>
              <p14:xfrm>
                <a:off x="4992578" y="1910258"/>
                <a:ext cx="77040" cy="97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4FC31AE-E45D-44A6-A1BD-6679C4518D5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83578" y="1901618"/>
                  <a:ext cx="94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71DDB9F-0A2A-4CBC-AE96-72770DE7AAE6}"/>
                    </a:ext>
                  </a:extLst>
                </p14:cNvPr>
                <p14:cNvContentPartPr/>
                <p14:nvPr/>
              </p14:nvContentPartPr>
              <p14:xfrm>
                <a:off x="5045138" y="1891538"/>
                <a:ext cx="49320" cy="222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71DDB9F-0A2A-4CBC-AE96-72770DE7AAE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36498" y="1882538"/>
                  <a:ext cx="669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64866DA-C028-4CF1-9D38-2C8731E2C5A7}"/>
                    </a:ext>
                  </a:extLst>
                </p14:cNvPr>
                <p14:cNvContentPartPr/>
                <p14:nvPr/>
              </p14:nvContentPartPr>
              <p14:xfrm>
                <a:off x="5161418" y="2011058"/>
                <a:ext cx="22680" cy="106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64866DA-C028-4CF1-9D38-2C8731E2C5A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52418" y="2002058"/>
                  <a:ext cx="40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929FAF5-D303-457B-A87D-2D6478D2187C}"/>
                    </a:ext>
                  </a:extLst>
                </p14:cNvPr>
                <p14:cNvContentPartPr/>
                <p14:nvPr/>
              </p14:nvContentPartPr>
              <p14:xfrm>
                <a:off x="5171138" y="1906658"/>
                <a:ext cx="11160" cy="6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929FAF5-D303-457B-A87D-2D6478D2187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162138" y="1898018"/>
                  <a:ext cx="28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F1934A7-0195-488C-92A4-CF39A6B4896F}"/>
                    </a:ext>
                  </a:extLst>
                </p14:cNvPr>
                <p14:cNvContentPartPr/>
                <p14:nvPr/>
              </p14:nvContentPartPr>
              <p14:xfrm>
                <a:off x="4788458" y="2491298"/>
                <a:ext cx="42480" cy="182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F1934A7-0195-488C-92A4-CF39A6B4896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779818" y="2482298"/>
                  <a:ext cx="601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3EE9C33-0BED-4442-9C1C-7302F4D74154}"/>
                    </a:ext>
                  </a:extLst>
                </p14:cNvPr>
                <p14:cNvContentPartPr/>
                <p14:nvPr/>
              </p14:nvContentPartPr>
              <p14:xfrm>
                <a:off x="4852898" y="2499938"/>
                <a:ext cx="128880" cy="185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3EE9C33-0BED-4442-9C1C-7302F4D7415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844258" y="2491298"/>
                  <a:ext cx="1465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BA0D11B-EBB2-4F1E-BFD4-4504C07D8053}"/>
                    </a:ext>
                  </a:extLst>
                </p14:cNvPr>
                <p14:cNvContentPartPr/>
                <p14:nvPr/>
              </p14:nvContentPartPr>
              <p14:xfrm>
                <a:off x="5064578" y="2600018"/>
                <a:ext cx="8640" cy="83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BA0D11B-EBB2-4F1E-BFD4-4504C07D805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55938" y="2591018"/>
                  <a:ext cx="262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7D6A5CA-81B0-45D8-8B92-AE993F485090}"/>
                    </a:ext>
                  </a:extLst>
                </p14:cNvPr>
                <p14:cNvContentPartPr/>
                <p14:nvPr/>
              </p14:nvContentPartPr>
              <p14:xfrm>
                <a:off x="5097338" y="2509298"/>
                <a:ext cx="8280" cy="5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7D6A5CA-81B0-45D8-8B92-AE993F48509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88338" y="2500298"/>
                  <a:ext cx="25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29DFB2C-D967-4EEA-ADD7-85EC73101A28}"/>
                    </a:ext>
                  </a:extLst>
                </p14:cNvPr>
                <p14:cNvContentPartPr/>
                <p14:nvPr/>
              </p14:nvContentPartPr>
              <p14:xfrm>
                <a:off x="5084018" y="2510378"/>
                <a:ext cx="40320" cy="32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29DFB2C-D967-4EEA-ADD7-85EC73101A2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075018" y="2501738"/>
                  <a:ext cx="579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63927B7-F826-4C65-8B63-8431C7493B1F}"/>
                    </a:ext>
                  </a:extLst>
                </p14:cNvPr>
                <p14:cNvContentPartPr/>
                <p14:nvPr/>
              </p14:nvContentPartPr>
              <p14:xfrm>
                <a:off x="5299658" y="1953458"/>
                <a:ext cx="1070640" cy="701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63927B7-F826-4C65-8B63-8431C7493B1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291018" y="1944818"/>
                  <a:ext cx="1088280" cy="71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70CCC5E-29B8-4FAD-90BB-76159994149E}"/>
              </a:ext>
            </a:extLst>
          </p:cNvPr>
          <p:cNvGrpSpPr/>
          <p:nvPr/>
        </p:nvGrpSpPr>
        <p:grpSpPr>
          <a:xfrm>
            <a:off x="6755138" y="1812338"/>
            <a:ext cx="801000" cy="404280"/>
            <a:chOff x="6755138" y="1812338"/>
            <a:chExt cx="801000" cy="4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95CCE0B-CEF1-4C80-851A-0F97E82EC244}"/>
                    </a:ext>
                  </a:extLst>
                </p14:cNvPr>
                <p14:cNvContentPartPr/>
                <p14:nvPr/>
              </p14:nvContentPartPr>
              <p14:xfrm>
                <a:off x="6755138" y="1878938"/>
                <a:ext cx="164160" cy="214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95CCE0B-CEF1-4C80-851A-0F97E82EC24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46138" y="1869938"/>
                  <a:ext cx="1818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11B123E-F634-464E-9B6B-06A1486BAE7E}"/>
                    </a:ext>
                  </a:extLst>
                </p14:cNvPr>
                <p14:cNvContentPartPr/>
                <p14:nvPr/>
              </p14:nvContentPartPr>
              <p14:xfrm>
                <a:off x="6975458" y="1925738"/>
                <a:ext cx="81720" cy="176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11B123E-F634-464E-9B6B-06A1486BAE7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66818" y="1916738"/>
                  <a:ext cx="99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5018772-8F8A-4CC3-86FD-BB8FC927EAFA}"/>
                    </a:ext>
                  </a:extLst>
                </p14:cNvPr>
                <p14:cNvContentPartPr/>
                <p14:nvPr/>
              </p14:nvContentPartPr>
              <p14:xfrm>
                <a:off x="7159778" y="1812338"/>
                <a:ext cx="92520" cy="379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5018772-8F8A-4CC3-86FD-BB8FC927EAF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50778" y="1803698"/>
                  <a:ext cx="1101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78A4858-FAE0-4C2A-BDCF-77C45DAAF7FF}"/>
                    </a:ext>
                  </a:extLst>
                </p14:cNvPr>
                <p14:cNvContentPartPr/>
                <p14:nvPr/>
              </p14:nvContentPartPr>
              <p14:xfrm>
                <a:off x="7295858" y="1954178"/>
                <a:ext cx="82080" cy="9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78A4858-FAE0-4C2A-BDCF-77C45DAAF7F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286858" y="1945538"/>
                  <a:ext cx="99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AC996E0-C456-4317-AA93-A530B1BC59FE}"/>
                    </a:ext>
                  </a:extLst>
                </p14:cNvPr>
                <p14:cNvContentPartPr/>
                <p14:nvPr/>
              </p14:nvContentPartPr>
              <p14:xfrm>
                <a:off x="7437698" y="1918538"/>
                <a:ext cx="29160" cy="168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AC996E0-C456-4317-AA93-A530B1BC59F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29058" y="1909538"/>
                  <a:ext cx="46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5F6DDEB-AEA1-44CE-A486-843C73B060F4}"/>
                    </a:ext>
                  </a:extLst>
                </p14:cNvPr>
                <p14:cNvContentPartPr/>
                <p14:nvPr/>
              </p14:nvContentPartPr>
              <p14:xfrm>
                <a:off x="7468298" y="1844738"/>
                <a:ext cx="87840" cy="371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5F6DDEB-AEA1-44CE-A486-843C73B060F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59658" y="1836098"/>
                  <a:ext cx="105480" cy="38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FC96024-CE6D-46B7-B3EA-58B9F75D6BF0}"/>
                  </a:ext>
                </a:extLst>
              </p14:cNvPr>
              <p14:cNvContentPartPr/>
              <p14:nvPr/>
            </p14:nvContentPartPr>
            <p14:xfrm>
              <a:off x="7890218" y="2038778"/>
              <a:ext cx="187560" cy="8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FC96024-CE6D-46B7-B3EA-58B9F75D6BF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881578" y="2029778"/>
                <a:ext cx="205200" cy="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7EBA6490-3402-4350-8B8E-486996D61754}"/>
              </a:ext>
            </a:extLst>
          </p:cNvPr>
          <p:cNvGrpSpPr/>
          <p:nvPr/>
        </p:nvGrpSpPr>
        <p:grpSpPr>
          <a:xfrm>
            <a:off x="8419418" y="1935458"/>
            <a:ext cx="301320" cy="236160"/>
            <a:chOff x="8419418" y="1935458"/>
            <a:chExt cx="30132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BA46951-042F-4E42-897E-6F19ABF384A3}"/>
                    </a:ext>
                  </a:extLst>
                </p14:cNvPr>
                <p14:cNvContentPartPr/>
                <p14:nvPr/>
              </p14:nvContentPartPr>
              <p14:xfrm>
                <a:off x="8419418" y="1935458"/>
                <a:ext cx="36000" cy="190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BA46951-042F-4E42-897E-6F19ABF384A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410418" y="1926818"/>
                  <a:ext cx="53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10F0DC0-C13E-42BB-8A1E-6FFC1FC4AF5F}"/>
                    </a:ext>
                  </a:extLst>
                </p14:cNvPr>
                <p14:cNvContentPartPr/>
                <p14:nvPr/>
              </p14:nvContentPartPr>
              <p14:xfrm>
                <a:off x="8454338" y="1948418"/>
                <a:ext cx="143640" cy="194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10F0DC0-C13E-42BB-8A1E-6FFC1FC4AF5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445338" y="1939418"/>
                  <a:ext cx="1612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B9F74F4-A286-441D-A44D-164503394CD3}"/>
                    </a:ext>
                  </a:extLst>
                </p14:cNvPr>
                <p14:cNvContentPartPr/>
                <p14:nvPr/>
              </p14:nvContentPartPr>
              <p14:xfrm>
                <a:off x="8662418" y="2058578"/>
                <a:ext cx="27360" cy="113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B9F74F4-A286-441D-A44D-164503394CD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653778" y="2049578"/>
                  <a:ext cx="450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0E98141-66D5-4782-A27A-2A84FA19D4BD}"/>
                    </a:ext>
                  </a:extLst>
                </p14:cNvPr>
                <p14:cNvContentPartPr/>
                <p14:nvPr/>
              </p14:nvContentPartPr>
              <p14:xfrm>
                <a:off x="8706338" y="1948058"/>
                <a:ext cx="14400" cy="9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0E98141-66D5-4782-A27A-2A84FA19D4B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697338" y="1939058"/>
                  <a:ext cx="3204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76D7840-EC46-4426-835F-2A3B03A3CBA4}"/>
              </a:ext>
            </a:extLst>
          </p:cNvPr>
          <p:cNvGrpSpPr/>
          <p:nvPr/>
        </p:nvGrpSpPr>
        <p:grpSpPr>
          <a:xfrm>
            <a:off x="7020818" y="2319218"/>
            <a:ext cx="1747800" cy="651240"/>
            <a:chOff x="7020818" y="2319218"/>
            <a:chExt cx="1747800" cy="65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5043FDE-D017-4F99-83FC-D57A9C74CFDC}"/>
                    </a:ext>
                  </a:extLst>
                </p14:cNvPr>
                <p14:cNvContentPartPr/>
                <p14:nvPr/>
              </p14:nvContentPartPr>
              <p14:xfrm>
                <a:off x="7200458" y="2611178"/>
                <a:ext cx="124920" cy="18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5043FDE-D017-4F99-83FC-D57A9C74CFD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191458" y="2602178"/>
                  <a:ext cx="142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3E9C2AE-CDAB-40B3-ABB5-281D924170E3}"/>
                    </a:ext>
                  </a:extLst>
                </p14:cNvPr>
                <p14:cNvContentPartPr/>
                <p14:nvPr/>
              </p14:nvContentPartPr>
              <p14:xfrm>
                <a:off x="7385138" y="2495258"/>
                <a:ext cx="150120" cy="204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3E9C2AE-CDAB-40B3-ABB5-281D924170E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76498" y="2486258"/>
                  <a:ext cx="1677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A626C72-D7C3-4A1D-B8DE-1DEC8306FBD1}"/>
                    </a:ext>
                  </a:extLst>
                </p14:cNvPr>
                <p14:cNvContentPartPr/>
                <p14:nvPr/>
              </p14:nvContentPartPr>
              <p14:xfrm>
                <a:off x="7631738" y="2551418"/>
                <a:ext cx="66600" cy="143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A626C72-D7C3-4A1D-B8DE-1DEC8306FBD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623098" y="2542418"/>
                  <a:ext cx="84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EC4FDBB-7805-415B-B2C0-2A5C8A424EEB}"/>
                    </a:ext>
                  </a:extLst>
                </p14:cNvPr>
                <p14:cNvContentPartPr/>
                <p14:nvPr/>
              </p14:nvContentPartPr>
              <p14:xfrm>
                <a:off x="7856378" y="2619458"/>
                <a:ext cx="89280" cy="9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EC4FDBB-7805-415B-B2C0-2A5C8A424EE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847378" y="2610818"/>
                  <a:ext cx="106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A890F70-1CF2-4F2D-B664-0D2F25008661}"/>
                    </a:ext>
                  </a:extLst>
                </p14:cNvPr>
                <p14:cNvContentPartPr/>
                <p14:nvPr/>
              </p14:nvContentPartPr>
              <p14:xfrm>
                <a:off x="8114138" y="2527298"/>
                <a:ext cx="56880" cy="185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A890F70-1CF2-4F2D-B664-0D2F2500866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105138" y="2518298"/>
                  <a:ext cx="745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F2CFA1A-71B3-453E-B0E3-15DEC937997B}"/>
                    </a:ext>
                  </a:extLst>
                </p14:cNvPr>
                <p14:cNvContentPartPr/>
                <p14:nvPr/>
              </p14:nvContentPartPr>
              <p14:xfrm>
                <a:off x="8253458" y="2545298"/>
                <a:ext cx="117000" cy="168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F2CFA1A-71B3-453E-B0E3-15DEC937997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244458" y="2536298"/>
                  <a:ext cx="1346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AFA1499-CA4D-4E5E-985A-CA99C1520EE3}"/>
                    </a:ext>
                  </a:extLst>
                </p14:cNvPr>
                <p14:cNvContentPartPr/>
                <p14:nvPr/>
              </p14:nvContentPartPr>
              <p14:xfrm>
                <a:off x="8474138" y="2603258"/>
                <a:ext cx="33120" cy="118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AFA1499-CA4D-4E5E-985A-CA99C1520EE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465138" y="2594618"/>
                  <a:ext cx="50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671373B-1BAA-4827-B00B-C2E6900C28D5}"/>
                    </a:ext>
                  </a:extLst>
                </p14:cNvPr>
                <p14:cNvContentPartPr/>
                <p14:nvPr/>
              </p14:nvContentPartPr>
              <p14:xfrm>
                <a:off x="8519858" y="2491298"/>
                <a:ext cx="25200" cy="26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671373B-1BAA-4827-B00B-C2E6900C28D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510858" y="2482298"/>
                  <a:ext cx="42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3F96BDA-796A-4D38-93CE-3B65832E365C}"/>
                    </a:ext>
                  </a:extLst>
                </p14:cNvPr>
                <p14:cNvContentPartPr/>
                <p14:nvPr/>
              </p14:nvContentPartPr>
              <p14:xfrm>
                <a:off x="7020818" y="2319218"/>
                <a:ext cx="1747800" cy="651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3F96BDA-796A-4D38-93CE-3B65832E365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011818" y="2310218"/>
                  <a:ext cx="1765440" cy="66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6A5F472-B9E1-473D-B799-68F92A62BF4C}"/>
                  </a:ext>
                </a:extLst>
              </p14:cNvPr>
              <p14:cNvContentPartPr/>
              <p14:nvPr/>
            </p14:nvContentPartPr>
            <p14:xfrm>
              <a:off x="1689578" y="3260258"/>
              <a:ext cx="875160" cy="196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6A5F472-B9E1-473D-B799-68F92A62BF4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680938" y="3251618"/>
                <a:ext cx="89280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694DB06-069F-4ABB-B8B9-72AA8586CFF9}"/>
                  </a:ext>
                </a:extLst>
              </p14:cNvPr>
              <p14:cNvContentPartPr/>
              <p14:nvPr/>
            </p14:nvContentPartPr>
            <p14:xfrm>
              <a:off x="1724498" y="3244418"/>
              <a:ext cx="1496520" cy="2491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694DB06-069F-4ABB-B8B9-72AA8586CFF9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715858" y="3235778"/>
                <a:ext cx="1514160" cy="26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CA9F356F-933C-407D-91A0-A6C6EAD2CF44}"/>
              </a:ext>
            </a:extLst>
          </p:cNvPr>
          <p:cNvGrpSpPr/>
          <p:nvPr/>
        </p:nvGrpSpPr>
        <p:grpSpPr>
          <a:xfrm>
            <a:off x="1693538" y="3668498"/>
            <a:ext cx="1479240" cy="220680"/>
            <a:chOff x="1693538" y="3668498"/>
            <a:chExt cx="1479240" cy="2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2277F2E-F6BF-4BF9-9DE0-DE9A6C282A90}"/>
                    </a:ext>
                  </a:extLst>
                </p14:cNvPr>
                <p14:cNvContentPartPr/>
                <p14:nvPr/>
              </p14:nvContentPartPr>
              <p14:xfrm>
                <a:off x="2232458" y="3708458"/>
                <a:ext cx="379800" cy="90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2277F2E-F6BF-4BF9-9DE0-DE9A6C282A9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223458" y="3699818"/>
                  <a:ext cx="3974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2FE3CFE-64D4-47E8-9FF6-80ACFB119F69}"/>
                    </a:ext>
                  </a:extLst>
                </p14:cNvPr>
                <p14:cNvContentPartPr/>
                <p14:nvPr/>
              </p14:nvContentPartPr>
              <p14:xfrm>
                <a:off x="1693538" y="3668498"/>
                <a:ext cx="1479240" cy="220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2FE3CFE-64D4-47E8-9FF6-80ACFB119F6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684898" y="3659498"/>
                  <a:ext cx="1496880" cy="23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150911A-9A47-40A0-AB1D-F7B54A101D48}"/>
                  </a:ext>
                </a:extLst>
              </p14:cNvPr>
              <p14:cNvContentPartPr/>
              <p14:nvPr/>
            </p14:nvContentPartPr>
            <p14:xfrm>
              <a:off x="3827258" y="3460058"/>
              <a:ext cx="39240" cy="11109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150911A-9A47-40A0-AB1D-F7B54A101D4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818618" y="3451058"/>
                <a:ext cx="56880" cy="11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0337448-1CD9-4612-BFB4-297F92C3617C}"/>
                  </a:ext>
                </a:extLst>
              </p14:cNvPr>
              <p14:cNvContentPartPr/>
              <p14:nvPr/>
            </p14:nvContentPartPr>
            <p14:xfrm>
              <a:off x="3824378" y="3458258"/>
              <a:ext cx="1550880" cy="12664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0337448-1CD9-4612-BFB4-297F92C3617C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815378" y="3449618"/>
                <a:ext cx="1568520" cy="12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0EC2C33-614C-4E32-84BB-FFCCBE3C559B}"/>
                  </a:ext>
                </a:extLst>
              </p14:cNvPr>
              <p14:cNvContentPartPr/>
              <p14:nvPr/>
            </p14:nvContentPartPr>
            <p14:xfrm>
              <a:off x="3888098" y="4107698"/>
              <a:ext cx="1347840" cy="151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0EC2C33-614C-4E32-84BB-FFCCBE3C559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879458" y="4099058"/>
                <a:ext cx="13654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29429DA-B74C-4CE5-8FEF-29F26B687291}"/>
                  </a:ext>
                </a:extLst>
              </p14:cNvPr>
              <p14:cNvContentPartPr/>
              <p14:nvPr/>
            </p14:nvContentPartPr>
            <p14:xfrm>
              <a:off x="4474898" y="3530978"/>
              <a:ext cx="89280" cy="11530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29429DA-B74C-4CE5-8FEF-29F26B687291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465898" y="3521978"/>
                <a:ext cx="106920" cy="11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751D6B55-589F-4D21-BEDE-3A938545E405}"/>
                  </a:ext>
                </a:extLst>
              </p14:cNvPr>
              <p14:cNvContentPartPr/>
              <p14:nvPr/>
            </p14:nvContentPartPr>
            <p14:xfrm>
              <a:off x="3530978" y="3689018"/>
              <a:ext cx="126000" cy="910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751D6B55-589F-4D21-BEDE-3A938545E40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522338" y="3680018"/>
                <a:ext cx="14364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B1EE6B5E-7DFF-4CFA-B902-FD0573C35444}"/>
                  </a:ext>
                </a:extLst>
              </p14:cNvPr>
              <p14:cNvContentPartPr/>
              <p14:nvPr/>
            </p14:nvContentPartPr>
            <p14:xfrm>
              <a:off x="3649778" y="3650138"/>
              <a:ext cx="27360" cy="2696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B1EE6B5E-7DFF-4CFA-B902-FD0573C3544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640778" y="3641498"/>
                <a:ext cx="450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F443162-73F3-4C6D-852A-E507C5114389}"/>
                  </a:ext>
                </a:extLst>
              </p14:cNvPr>
              <p14:cNvContentPartPr/>
              <p14:nvPr/>
            </p14:nvContentPartPr>
            <p14:xfrm>
              <a:off x="3331538" y="4418738"/>
              <a:ext cx="105120" cy="126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F443162-73F3-4C6D-852A-E507C5114389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322898" y="4409738"/>
                <a:ext cx="1227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03F7A19-73A1-4DF5-B707-FDE2132C301D}"/>
                  </a:ext>
                </a:extLst>
              </p14:cNvPr>
              <p14:cNvContentPartPr/>
              <p14:nvPr/>
            </p14:nvContentPartPr>
            <p14:xfrm>
              <a:off x="3448898" y="4290218"/>
              <a:ext cx="150120" cy="216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03F7A19-73A1-4DF5-B707-FDE2132C301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440258" y="4281578"/>
                <a:ext cx="1677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D363781-7CDB-417F-B289-6B74ED78CA80}"/>
                  </a:ext>
                </a:extLst>
              </p14:cNvPr>
              <p14:cNvContentPartPr/>
              <p14:nvPr/>
            </p14:nvContentPartPr>
            <p14:xfrm>
              <a:off x="3668858" y="4400738"/>
              <a:ext cx="5760" cy="745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D363781-7CDB-417F-B289-6B74ED78CA80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660218" y="4392098"/>
                <a:ext cx="234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68C0137F-096C-4EA1-80FE-F23F40628864}"/>
                  </a:ext>
                </a:extLst>
              </p14:cNvPr>
              <p14:cNvContentPartPr/>
              <p14:nvPr/>
            </p14:nvContentPartPr>
            <p14:xfrm>
              <a:off x="3680738" y="4266098"/>
              <a:ext cx="6480" cy="136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68C0137F-096C-4EA1-80FE-F23F4062886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671738" y="4257458"/>
                <a:ext cx="241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C67D745-D7EE-4F0B-A450-3A18550A8CEC}"/>
                  </a:ext>
                </a:extLst>
              </p14:cNvPr>
              <p14:cNvContentPartPr/>
              <p14:nvPr/>
            </p14:nvContentPartPr>
            <p14:xfrm>
              <a:off x="4117778" y="3238298"/>
              <a:ext cx="136800" cy="2440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C67D745-D7EE-4F0B-A450-3A18550A8CEC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109138" y="3229298"/>
                <a:ext cx="15444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64078B6A-1371-443D-8395-528DB40F8E08}"/>
                  </a:ext>
                </a:extLst>
              </p14:cNvPr>
              <p14:cNvContentPartPr/>
              <p14:nvPr/>
            </p14:nvContentPartPr>
            <p14:xfrm>
              <a:off x="4023098" y="3715658"/>
              <a:ext cx="9360" cy="1951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64078B6A-1371-443D-8395-528DB40F8E08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014458" y="3707018"/>
                <a:ext cx="270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B06E645-F95E-420B-AC41-8584954EEC68}"/>
                  </a:ext>
                </a:extLst>
              </p14:cNvPr>
              <p14:cNvContentPartPr/>
              <p14:nvPr/>
            </p14:nvContentPartPr>
            <p14:xfrm>
              <a:off x="4118138" y="3694058"/>
              <a:ext cx="149400" cy="2260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B06E645-F95E-420B-AC41-8584954EEC68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109138" y="3685418"/>
                <a:ext cx="16704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93F146F-9263-4604-B673-C57E686B86A0}"/>
                  </a:ext>
                </a:extLst>
              </p14:cNvPr>
              <p14:cNvContentPartPr/>
              <p14:nvPr/>
            </p14:nvContentPartPr>
            <p14:xfrm>
              <a:off x="4716098" y="3764258"/>
              <a:ext cx="19800" cy="1936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93F146F-9263-4604-B673-C57E686B86A0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707458" y="3755258"/>
                <a:ext cx="3744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C114CA18-38BD-4FF1-8D5E-3E3D8FAA30F1}"/>
                  </a:ext>
                </a:extLst>
              </p14:cNvPr>
              <p14:cNvContentPartPr/>
              <p14:nvPr/>
            </p14:nvContentPartPr>
            <p14:xfrm>
              <a:off x="4806818" y="3747698"/>
              <a:ext cx="75240" cy="2383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C114CA18-38BD-4FF1-8D5E-3E3D8FAA30F1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798178" y="3738698"/>
                <a:ext cx="928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B4DE3D11-8C07-42E3-886F-53FA30AB5E2A}"/>
                  </a:ext>
                </a:extLst>
              </p14:cNvPr>
              <p14:cNvContentPartPr/>
              <p14:nvPr/>
            </p14:nvContentPartPr>
            <p14:xfrm>
              <a:off x="4987538" y="3895298"/>
              <a:ext cx="5400" cy="738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B4DE3D11-8C07-42E3-886F-53FA30AB5E2A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978538" y="3886658"/>
                <a:ext cx="230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C231DB98-9239-415E-97D1-06AE1934C5CC}"/>
                  </a:ext>
                </a:extLst>
              </p14:cNvPr>
              <p14:cNvContentPartPr/>
              <p14:nvPr/>
            </p14:nvContentPartPr>
            <p14:xfrm>
              <a:off x="4991498" y="3728618"/>
              <a:ext cx="20160" cy="280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C231DB98-9239-415E-97D1-06AE1934C5CC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982498" y="3719618"/>
                <a:ext cx="378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6FD9DD9-79DD-4AC6-8D56-2CA61AF3F3A0}"/>
                  </a:ext>
                </a:extLst>
              </p14:cNvPr>
              <p14:cNvContentPartPr/>
              <p14:nvPr/>
            </p14:nvContentPartPr>
            <p14:xfrm>
              <a:off x="4019858" y="4353218"/>
              <a:ext cx="89640" cy="154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6FD9DD9-79DD-4AC6-8D56-2CA61AF3F3A0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010858" y="4344578"/>
                <a:ext cx="1072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1078DAC0-2AD5-4FBC-A9D5-D3EE3D17D82B}"/>
                  </a:ext>
                </a:extLst>
              </p14:cNvPr>
              <p14:cNvContentPartPr/>
              <p14:nvPr/>
            </p14:nvContentPartPr>
            <p14:xfrm>
              <a:off x="4139738" y="4228298"/>
              <a:ext cx="95400" cy="3128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1078DAC0-2AD5-4FBC-A9D5-D3EE3D17D82B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130738" y="4219658"/>
                <a:ext cx="1130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FA30F582-E552-4BAB-81B5-0084B3A9867D}"/>
                  </a:ext>
                </a:extLst>
              </p14:cNvPr>
              <p14:cNvContentPartPr/>
              <p14:nvPr/>
            </p14:nvContentPartPr>
            <p14:xfrm>
              <a:off x="4307138" y="4431338"/>
              <a:ext cx="15840" cy="1090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FA30F582-E552-4BAB-81B5-0084B3A9867D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298138" y="4422338"/>
                <a:ext cx="334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5B1FD032-8755-46E8-84F6-C10A9FB1FF74}"/>
                  </a:ext>
                </a:extLst>
              </p14:cNvPr>
              <p14:cNvContentPartPr/>
              <p14:nvPr/>
            </p14:nvContentPartPr>
            <p14:xfrm>
              <a:off x="4357178" y="4340618"/>
              <a:ext cx="6480" cy="118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5B1FD032-8755-46E8-84F6-C10A9FB1FF74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348178" y="4331978"/>
                <a:ext cx="241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1BCF020A-E01D-4B68-888F-6084AD3C8F46}"/>
                  </a:ext>
                </a:extLst>
              </p14:cNvPr>
              <p14:cNvContentPartPr/>
              <p14:nvPr/>
            </p14:nvContentPartPr>
            <p14:xfrm>
              <a:off x="4643378" y="4393538"/>
              <a:ext cx="105120" cy="147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1BCF020A-E01D-4B68-888F-6084AD3C8F46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634378" y="4384898"/>
                <a:ext cx="1227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84A2ECD6-8DDC-4C69-BF2C-6CBB90A8682D}"/>
                  </a:ext>
                </a:extLst>
              </p14:cNvPr>
              <p14:cNvContentPartPr/>
              <p14:nvPr/>
            </p14:nvContentPartPr>
            <p14:xfrm>
              <a:off x="4806818" y="4299938"/>
              <a:ext cx="130680" cy="2509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84A2ECD6-8DDC-4C69-BF2C-6CBB90A8682D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797818" y="4291298"/>
                <a:ext cx="14832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7D7BA377-88F5-4791-B552-4EFE55A3B82E}"/>
                  </a:ext>
                </a:extLst>
              </p14:cNvPr>
              <p14:cNvContentPartPr/>
              <p14:nvPr/>
            </p14:nvContentPartPr>
            <p14:xfrm>
              <a:off x="4989698" y="4463738"/>
              <a:ext cx="20160" cy="1033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7D7BA377-88F5-4791-B552-4EFE55A3B82E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981058" y="4454738"/>
                <a:ext cx="378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6D87690F-7D4A-4E5A-8A55-AF6AD72A4F78}"/>
                  </a:ext>
                </a:extLst>
              </p14:cNvPr>
              <p14:cNvContentPartPr/>
              <p14:nvPr/>
            </p14:nvContentPartPr>
            <p14:xfrm>
              <a:off x="5036498" y="4299938"/>
              <a:ext cx="36000" cy="352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6D87690F-7D4A-4E5A-8A55-AF6AD72A4F78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027858" y="4291298"/>
                <a:ext cx="536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C4620791-BAE6-41B0-9493-C8089388918E}"/>
                  </a:ext>
                </a:extLst>
              </p14:cNvPr>
              <p14:cNvContentPartPr/>
              <p14:nvPr/>
            </p14:nvContentPartPr>
            <p14:xfrm>
              <a:off x="5089058" y="4216418"/>
              <a:ext cx="125280" cy="1785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C4620791-BAE6-41B0-9493-C8089388918E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080058" y="4207418"/>
                <a:ext cx="1429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E6A9BC93-88DF-475C-B484-6F40482B753D}"/>
                  </a:ext>
                </a:extLst>
              </p14:cNvPr>
              <p14:cNvContentPartPr/>
              <p14:nvPr/>
            </p14:nvContentPartPr>
            <p14:xfrm>
              <a:off x="3825458" y="3538178"/>
              <a:ext cx="1418760" cy="11826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E6A9BC93-88DF-475C-B484-6F40482B753D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762458" y="3475178"/>
                <a:ext cx="1544400" cy="130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19D6833-0ED4-4F1D-AF6C-4A0222132B8F}"/>
              </a:ext>
            </a:extLst>
          </p:cNvPr>
          <p:cNvGrpSpPr/>
          <p:nvPr/>
        </p:nvGrpSpPr>
        <p:grpSpPr>
          <a:xfrm>
            <a:off x="4918778" y="3178898"/>
            <a:ext cx="747360" cy="422280"/>
            <a:chOff x="4918778" y="3178898"/>
            <a:chExt cx="74736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43B275E-587A-40D4-A9D9-CF6A1ADD5EE1}"/>
                    </a:ext>
                  </a:extLst>
                </p14:cNvPr>
                <p14:cNvContentPartPr/>
                <p14:nvPr/>
              </p14:nvContentPartPr>
              <p14:xfrm>
                <a:off x="4918778" y="3237218"/>
                <a:ext cx="79920" cy="108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43B275E-587A-40D4-A9D9-CF6A1ADD5EE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910138" y="3228578"/>
                  <a:ext cx="97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F60890A-B6E5-4C0F-A021-5EAD621F7365}"/>
                    </a:ext>
                  </a:extLst>
                </p14:cNvPr>
                <p14:cNvContentPartPr/>
                <p14:nvPr/>
              </p14:nvContentPartPr>
              <p14:xfrm>
                <a:off x="4970618" y="3178898"/>
                <a:ext cx="74160" cy="289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F60890A-B6E5-4C0F-A021-5EAD621F736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961618" y="3170258"/>
                  <a:ext cx="918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965239C-FCCB-4787-9DCE-16B2C5D0BAD5}"/>
                    </a:ext>
                  </a:extLst>
                </p14:cNvPr>
                <p14:cNvContentPartPr/>
                <p14:nvPr/>
              </p14:nvContentPartPr>
              <p14:xfrm>
                <a:off x="5082218" y="3317138"/>
                <a:ext cx="31320" cy="110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965239C-FCCB-4787-9DCE-16B2C5D0BAD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073578" y="3308498"/>
                  <a:ext cx="48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35F4C75-A00B-4513-A315-899ADD46791B}"/>
                    </a:ext>
                  </a:extLst>
                </p14:cNvPr>
                <p14:cNvContentPartPr/>
                <p14:nvPr/>
              </p14:nvContentPartPr>
              <p14:xfrm>
                <a:off x="5116058" y="3187898"/>
                <a:ext cx="15480" cy="11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35F4C75-A00B-4513-A315-899ADD46791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107418" y="3178898"/>
                  <a:ext cx="33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8B72A1D-959A-4E17-921F-D0B40777FA1A}"/>
                    </a:ext>
                  </a:extLst>
                </p14:cNvPr>
                <p14:cNvContentPartPr/>
                <p14:nvPr/>
              </p14:nvContentPartPr>
              <p14:xfrm>
                <a:off x="5219738" y="3442058"/>
                <a:ext cx="446400" cy="159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8B72A1D-959A-4E17-921F-D0B40777FA1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211098" y="3433058"/>
                  <a:ext cx="46404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2E16657-ABC3-4B84-B7D4-67D8325FD745}"/>
              </a:ext>
            </a:extLst>
          </p:cNvPr>
          <p:cNvGrpSpPr/>
          <p:nvPr/>
        </p:nvGrpSpPr>
        <p:grpSpPr>
          <a:xfrm>
            <a:off x="5788898" y="3273218"/>
            <a:ext cx="863640" cy="235800"/>
            <a:chOff x="5788898" y="3273218"/>
            <a:chExt cx="863640" cy="23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6D9A0CC-A098-44B9-83BD-0F1F71E52352}"/>
                    </a:ext>
                  </a:extLst>
                </p14:cNvPr>
                <p14:cNvContentPartPr/>
                <p14:nvPr/>
              </p14:nvContentPartPr>
              <p14:xfrm>
                <a:off x="5788898" y="3321098"/>
                <a:ext cx="108720" cy="177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6D9A0CC-A098-44B9-83BD-0F1F71E5235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779898" y="3312458"/>
                  <a:ext cx="1263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7B22414-61BD-4BD6-8CC5-050FD8D4BCA2}"/>
                    </a:ext>
                  </a:extLst>
                </p14:cNvPr>
                <p14:cNvContentPartPr/>
                <p14:nvPr/>
              </p14:nvContentPartPr>
              <p14:xfrm>
                <a:off x="5980418" y="3386978"/>
                <a:ext cx="63360" cy="102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7B22414-61BD-4BD6-8CC5-050FD8D4BCA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971418" y="3377978"/>
                  <a:ext cx="81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58989E2-FDFC-4A83-8BA6-0206E9CE9D5D}"/>
                    </a:ext>
                  </a:extLst>
                </p14:cNvPr>
                <p14:cNvContentPartPr/>
                <p14:nvPr/>
              </p14:nvContentPartPr>
              <p14:xfrm>
                <a:off x="6058898" y="3416858"/>
                <a:ext cx="137520" cy="83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58989E2-FDFC-4A83-8BA6-0206E9CE9D5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049898" y="3407858"/>
                  <a:ext cx="155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F96A743-208D-476D-985E-BC18CADFAD71}"/>
                    </a:ext>
                  </a:extLst>
                </p14:cNvPr>
                <p14:cNvContentPartPr/>
                <p14:nvPr/>
              </p14:nvContentPartPr>
              <p14:xfrm>
                <a:off x="6224498" y="3288338"/>
                <a:ext cx="74520" cy="1951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F96A743-208D-476D-985E-BC18CADFAD7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215498" y="3279698"/>
                  <a:ext cx="921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F595328-3CFE-4A24-90A8-7D668D608D59}"/>
                    </a:ext>
                  </a:extLst>
                </p14:cNvPr>
                <p14:cNvContentPartPr/>
                <p14:nvPr/>
              </p14:nvContentPartPr>
              <p14:xfrm>
                <a:off x="6355178" y="3387338"/>
                <a:ext cx="9360" cy="907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F595328-3CFE-4A24-90A8-7D668D608D5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346178" y="3378338"/>
                  <a:ext cx="27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CD097D5-31E4-4D80-A7EE-52B4A5BC9FEE}"/>
                    </a:ext>
                  </a:extLst>
                </p14:cNvPr>
                <p14:cNvContentPartPr/>
                <p14:nvPr/>
              </p14:nvContentPartPr>
              <p14:xfrm>
                <a:off x="6385418" y="3335858"/>
                <a:ext cx="91800" cy="160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CD097D5-31E4-4D80-A7EE-52B4A5BC9FE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76418" y="3327218"/>
                  <a:ext cx="109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A5D7CD1-79AF-4014-8DE8-49AC8ABBBE61}"/>
                    </a:ext>
                  </a:extLst>
                </p14:cNvPr>
                <p14:cNvContentPartPr/>
                <p14:nvPr/>
              </p14:nvContentPartPr>
              <p14:xfrm>
                <a:off x="6487658" y="3388058"/>
                <a:ext cx="164880" cy="120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A5D7CD1-79AF-4014-8DE8-49AC8ABBBE6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479018" y="3379418"/>
                  <a:ext cx="1825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31E49C3-6ABE-45D1-8A3C-DF1A210F8BBB}"/>
                    </a:ext>
                  </a:extLst>
                </p14:cNvPr>
                <p14:cNvContentPartPr/>
                <p14:nvPr/>
              </p14:nvContentPartPr>
              <p14:xfrm>
                <a:off x="6374978" y="3273218"/>
                <a:ext cx="21240" cy="262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31E49C3-6ABE-45D1-8A3C-DF1A210F8BB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366338" y="3264218"/>
                  <a:ext cx="3888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F85CBD7-B6F2-4397-AEDD-52EFFE6DFA67}"/>
              </a:ext>
            </a:extLst>
          </p:cNvPr>
          <p:cNvGrpSpPr/>
          <p:nvPr/>
        </p:nvGrpSpPr>
        <p:grpSpPr>
          <a:xfrm>
            <a:off x="6935498" y="3226418"/>
            <a:ext cx="347760" cy="224640"/>
            <a:chOff x="6935498" y="3226418"/>
            <a:chExt cx="34776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3E4069A-FA9A-4535-90AE-04FE866A5105}"/>
                    </a:ext>
                  </a:extLst>
                </p14:cNvPr>
                <p14:cNvContentPartPr/>
                <p14:nvPr/>
              </p14:nvContentPartPr>
              <p14:xfrm>
                <a:off x="6935498" y="3226418"/>
                <a:ext cx="14040" cy="2246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3E4069A-FA9A-4535-90AE-04FE866A510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26858" y="3217778"/>
                  <a:ext cx="316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95A0EB6-51F2-41E4-A5A8-2F73FCFA46CA}"/>
                    </a:ext>
                  </a:extLst>
                </p14:cNvPr>
                <p14:cNvContentPartPr/>
                <p14:nvPr/>
              </p14:nvContentPartPr>
              <p14:xfrm>
                <a:off x="7039538" y="3343058"/>
                <a:ext cx="8280" cy="889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95A0EB6-51F2-41E4-A5A8-2F73FCFA46C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030538" y="3334418"/>
                  <a:ext cx="25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ED0C6E8-26E3-4B25-BAB3-3B93F7658B20}"/>
                    </a:ext>
                  </a:extLst>
                </p14:cNvPr>
                <p14:cNvContentPartPr/>
                <p14:nvPr/>
              </p14:nvContentPartPr>
              <p14:xfrm>
                <a:off x="7106138" y="3249818"/>
                <a:ext cx="14400" cy="1584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ED0C6E8-26E3-4B25-BAB3-3B93F7658B2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097138" y="3241178"/>
                  <a:ext cx="32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E82EF2B-20FC-4DBE-966D-B671519A1D3B}"/>
                    </a:ext>
                  </a:extLst>
                </p14:cNvPr>
                <p14:cNvContentPartPr/>
                <p14:nvPr/>
              </p14:nvContentPartPr>
              <p14:xfrm>
                <a:off x="7128818" y="3309218"/>
                <a:ext cx="154440" cy="140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E82EF2B-20FC-4DBE-966D-B671519A1D3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119818" y="3300218"/>
                  <a:ext cx="1720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7652F85-74F7-4F84-A2C8-B7227AA19136}"/>
                    </a:ext>
                  </a:extLst>
                </p14:cNvPr>
                <p14:cNvContentPartPr/>
                <p14:nvPr/>
              </p14:nvContentPartPr>
              <p14:xfrm>
                <a:off x="7045298" y="3264938"/>
                <a:ext cx="5400" cy="11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7652F85-74F7-4F84-A2C8-B7227AA1913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036658" y="3256298"/>
                  <a:ext cx="2304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7DD8ED10-BF14-4D45-A210-BBAC21F1833B}"/>
              </a:ext>
            </a:extLst>
          </p:cNvPr>
          <p:cNvGrpSpPr/>
          <p:nvPr/>
        </p:nvGrpSpPr>
        <p:grpSpPr>
          <a:xfrm>
            <a:off x="7461098" y="3269258"/>
            <a:ext cx="742680" cy="213840"/>
            <a:chOff x="7461098" y="3269258"/>
            <a:chExt cx="742680" cy="21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C9F9418-DF85-47B8-A768-02351D9E1AAB}"/>
                    </a:ext>
                  </a:extLst>
                </p14:cNvPr>
                <p14:cNvContentPartPr/>
                <p14:nvPr/>
              </p14:nvContentPartPr>
              <p14:xfrm>
                <a:off x="7561898" y="3269258"/>
                <a:ext cx="39600" cy="190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C9F9418-DF85-47B8-A768-02351D9E1AA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552898" y="3260258"/>
                  <a:ext cx="572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E9BB845-AE87-43B3-993D-374AC43B6121}"/>
                    </a:ext>
                  </a:extLst>
                </p14:cNvPr>
                <p14:cNvContentPartPr/>
                <p14:nvPr/>
              </p14:nvContentPartPr>
              <p14:xfrm>
                <a:off x="7461098" y="3336938"/>
                <a:ext cx="160200" cy="14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E9BB845-AE87-43B3-993D-374AC43B612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452458" y="3327938"/>
                  <a:ext cx="177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0FD0D72-C772-4DB9-B39C-4FA0776EA10F}"/>
                    </a:ext>
                  </a:extLst>
                </p14:cNvPr>
                <p14:cNvContentPartPr/>
                <p14:nvPr/>
              </p14:nvContentPartPr>
              <p14:xfrm>
                <a:off x="7624898" y="3344498"/>
                <a:ext cx="90360" cy="104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0FD0D72-C772-4DB9-B39C-4FA0776EA10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615898" y="3335858"/>
                  <a:ext cx="108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22B4DE0-A6CC-4CAA-ABC7-6E7FAA86BE90}"/>
                    </a:ext>
                  </a:extLst>
                </p14:cNvPr>
                <p14:cNvContentPartPr/>
                <p14:nvPr/>
              </p14:nvContentPartPr>
              <p14:xfrm>
                <a:off x="7739738" y="3318938"/>
                <a:ext cx="85680" cy="104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22B4DE0-A6CC-4CAA-ABC7-6E7FAA86BE9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730738" y="3310298"/>
                  <a:ext cx="1033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ECE37DC-388B-4563-B682-DD084F386CE6}"/>
                    </a:ext>
                  </a:extLst>
                </p14:cNvPr>
                <p14:cNvContentPartPr/>
                <p14:nvPr/>
              </p14:nvContentPartPr>
              <p14:xfrm>
                <a:off x="7898498" y="3355658"/>
                <a:ext cx="137160" cy="918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ECE37DC-388B-4563-B682-DD084F386CE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889498" y="3347018"/>
                  <a:ext cx="154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654F3BC-DB2F-42B1-87A0-CF330A36C9FC}"/>
                    </a:ext>
                  </a:extLst>
                </p14:cNvPr>
                <p14:cNvContentPartPr/>
                <p14:nvPr/>
              </p14:nvContentPartPr>
              <p14:xfrm>
                <a:off x="8081018" y="3331898"/>
                <a:ext cx="122760" cy="151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654F3BC-DB2F-42B1-87A0-CF330A36C9F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072378" y="3322898"/>
                  <a:ext cx="14040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E4BC49D-2EF5-4A06-A8C4-3D9133B2DAB0}"/>
              </a:ext>
            </a:extLst>
          </p:cNvPr>
          <p:cNvGrpSpPr/>
          <p:nvPr/>
        </p:nvGrpSpPr>
        <p:grpSpPr>
          <a:xfrm>
            <a:off x="6068618" y="3888098"/>
            <a:ext cx="306000" cy="178200"/>
            <a:chOff x="6068618" y="3888098"/>
            <a:chExt cx="306000" cy="1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CF6187F-17BF-4C48-9BAD-04F457EF14FD}"/>
                    </a:ext>
                  </a:extLst>
                </p14:cNvPr>
                <p14:cNvContentPartPr/>
                <p14:nvPr/>
              </p14:nvContentPartPr>
              <p14:xfrm>
                <a:off x="6068618" y="3905378"/>
                <a:ext cx="23400" cy="160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CF6187F-17BF-4C48-9BAD-04F457EF14F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059978" y="3896378"/>
                  <a:ext cx="410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FFD869E-F1D5-4BCC-8B05-080536355057}"/>
                    </a:ext>
                  </a:extLst>
                </p14:cNvPr>
                <p14:cNvContentPartPr/>
                <p14:nvPr/>
              </p14:nvContentPartPr>
              <p14:xfrm>
                <a:off x="6218738" y="3888098"/>
                <a:ext cx="155880" cy="162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FFD869E-F1D5-4BCC-8B05-08053635505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209738" y="3879458"/>
                  <a:ext cx="17352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FA8C8FF-11D1-4B9B-B801-87413DB26BCE}"/>
              </a:ext>
            </a:extLst>
          </p:cNvPr>
          <p:cNvGrpSpPr/>
          <p:nvPr/>
        </p:nvGrpSpPr>
        <p:grpSpPr>
          <a:xfrm>
            <a:off x="6529058" y="3859298"/>
            <a:ext cx="691920" cy="171000"/>
            <a:chOff x="6529058" y="3859298"/>
            <a:chExt cx="691920" cy="17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EC62B3C-DDA6-4A7D-80B4-BEA9B63D0D14}"/>
                    </a:ext>
                  </a:extLst>
                </p14:cNvPr>
                <p14:cNvContentPartPr/>
                <p14:nvPr/>
              </p14:nvContentPartPr>
              <p14:xfrm>
                <a:off x="6529058" y="3930218"/>
                <a:ext cx="161640" cy="72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EC62B3C-DDA6-4A7D-80B4-BEA9B63D0D1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520418" y="3921218"/>
                  <a:ext cx="179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50D9521-9317-4D82-80AF-0503D2F3B473}"/>
                    </a:ext>
                  </a:extLst>
                </p14:cNvPr>
                <p14:cNvContentPartPr/>
                <p14:nvPr/>
              </p14:nvContentPartPr>
              <p14:xfrm>
                <a:off x="6622658" y="3875498"/>
                <a:ext cx="15120" cy="114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50D9521-9317-4D82-80AF-0503D2F3B47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613658" y="3866858"/>
                  <a:ext cx="327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4C78140-6CB1-4CD4-BA8D-B92C0E5D384C}"/>
                    </a:ext>
                  </a:extLst>
                </p14:cNvPr>
                <p14:cNvContentPartPr/>
                <p14:nvPr/>
              </p14:nvContentPartPr>
              <p14:xfrm>
                <a:off x="6853778" y="3859298"/>
                <a:ext cx="43200" cy="137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4C78140-6CB1-4CD4-BA8D-B92C0E5D384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845138" y="3850658"/>
                  <a:ext cx="60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935C526-FD7B-40D6-9495-57564CEE06B0}"/>
                    </a:ext>
                  </a:extLst>
                </p14:cNvPr>
                <p14:cNvContentPartPr/>
                <p14:nvPr/>
              </p14:nvContentPartPr>
              <p14:xfrm>
                <a:off x="6990218" y="3890978"/>
                <a:ext cx="83880" cy="139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935C526-FD7B-40D6-9495-57564CEE06B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981578" y="3882338"/>
                  <a:ext cx="101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CAE089C-C3B9-4D89-B982-B0B879873047}"/>
                    </a:ext>
                  </a:extLst>
                </p14:cNvPr>
                <p14:cNvContentPartPr/>
                <p14:nvPr/>
              </p14:nvContentPartPr>
              <p14:xfrm>
                <a:off x="7192898" y="3948218"/>
                <a:ext cx="6480" cy="774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CAE089C-C3B9-4D89-B982-B0B87987304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184258" y="3939578"/>
                  <a:ext cx="24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5A845B7-7AC3-4891-8BEB-86498FE637F6}"/>
                    </a:ext>
                  </a:extLst>
                </p14:cNvPr>
                <p14:cNvContentPartPr/>
                <p14:nvPr/>
              </p14:nvContentPartPr>
              <p14:xfrm>
                <a:off x="7178858" y="3864698"/>
                <a:ext cx="42120" cy="29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5A845B7-7AC3-4891-8BEB-86498FE637F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170218" y="3856058"/>
                  <a:ext cx="5976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F295BC9B-BFC9-4270-BD8A-84B6937D8E66}"/>
              </a:ext>
            </a:extLst>
          </p:cNvPr>
          <p:cNvGrpSpPr/>
          <p:nvPr/>
        </p:nvGrpSpPr>
        <p:grpSpPr>
          <a:xfrm>
            <a:off x="7411778" y="3767858"/>
            <a:ext cx="616320" cy="290160"/>
            <a:chOff x="7411778" y="3767858"/>
            <a:chExt cx="61632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7DF99B3-5F06-4D86-B587-182B5BDD8456}"/>
                    </a:ext>
                  </a:extLst>
                </p14:cNvPr>
                <p14:cNvContentPartPr/>
                <p14:nvPr/>
              </p14:nvContentPartPr>
              <p14:xfrm>
                <a:off x="7411778" y="3912218"/>
                <a:ext cx="110880" cy="5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7DF99B3-5F06-4D86-B587-182B5BDD845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403138" y="3903578"/>
                  <a:ext cx="128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60757F0-BE6F-41B9-8C1F-C0604CC3EA14}"/>
                    </a:ext>
                  </a:extLst>
                </p14:cNvPr>
                <p14:cNvContentPartPr/>
                <p14:nvPr/>
              </p14:nvContentPartPr>
              <p14:xfrm>
                <a:off x="7663778" y="3767858"/>
                <a:ext cx="82080" cy="281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60757F0-BE6F-41B9-8C1F-C0604CC3EA1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654778" y="3758858"/>
                  <a:ext cx="997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FF4DE0F-98B7-4B19-B60A-31860607EB85}"/>
                    </a:ext>
                  </a:extLst>
                </p14:cNvPr>
                <p14:cNvContentPartPr/>
                <p14:nvPr/>
              </p14:nvContentPartPr>
              <p14:xfrm>
                <a:off x="7514018" y="3770378"/>
                <a:ext cx="173520" cy="2743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FF4DE0F-98B7-4B19-B60A-31860607EB8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505378" y="3761738"/>
                  <a:ext cx="1911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3B55A4E-4D6A-42A2-ABFC-5E4D6830DE98}"/>
                    </a:ext>
                  </a:extLst>
                </p14:cNvPr>
                <p14:cNvContentPartPr/>
                <p14:nvPr/>
              </p14:nvContentPartPr>
              <p14:xfrm>
                <a:off x="7787258" y="3900698"/>
                <a:ext cx="56880" cy="57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3B55A4E-4D6A-42A2-ABFC-5E4D6830DE9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778618" y="3892058"/>
                  <a:ext cx="74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D31DE71-EA3F-4FD2-B964-60D5175815E1}"/>
                    </a:ext>
                  </a:extLst>
                </p14:cNvPr>
                <p14:cNvContentPartPr/>
                <p14:nvPr/>
              </p14:nvContentPartPr>
              <p14:xfrm>
                <a:off x="7899578" y="3864698"/>
                <a:ext cx="34200" cy="1303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D31DE71-EA3F-4FD2-B964-60D5175815E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890578" y="3856058"/>
                  <a:ext cx="51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7339F39-FFB7-4AD5-BA01-3C606CDC18E1}"/>
                    </a:ext>
                  </a:extLst>
                </p14:cNvPr>
                <p14:cNvContentPartPr/>
                <p14:nvPr/>
              </p14:nvContentPartPr>
              <p14:xfrm>
                <a:off x="7952138" y="3775778"/>
                <a:ext cx="75960" cy="2822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7339F39-FFB7-4AD5-BA01-3C606CDC18E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943138" y="3767138"/>
                  <a:ext cx="93600" cy="29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EFCB4D4E-A31F-4D19-85D9-F0A7818115D9}"/>
              </a:ext>
            </a:extLst>
          </p:cNvPr>
          <p:cNvGrpSpPr/>
          <p:nvPr/>
        </p:nvGrpSpPr>
        <p:grpSpPr>
          <a:xfrm>
            <a:off x="6194618" y="4276898"/>
            <a:ext cx="1646280" cy="410760"/>
            <a:chOff x="6194618" y="4276898"/>
            <a:chExt cx="164628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0FF44F3-719B-4907-9AB2-CCBFF7BCAE22}"/>
                    </a:ext>
                  </a:extLst>
                </p14:cNvPr>
                <p14:cNvContentPartPr/>
                <p14:nvPr/>
              </p14:nvContentPartPr>
              <p14:xfrm>
                <a:off x="6194618" y="4325858"/>
                <a:ext cx="6120" cy="156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0FF44F3-719B-4907-9AB2-CCBFF7BCAE2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185618" y="4317218"/>
                  <a:ext cx="23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EAA620F-28D9-4550-9D2E-3BB3F9C44553}"/>
                    </a:ext>
                  </a:extLst>
                </p14:cNvPr>
                <p14:cNvContentPartPr/>
                <p14:nvPr/>
              </p14:nvContentPartPr>
              <p14:xfrm>
                <a:off x="6273098" y="4295258"/>
                <a:ext cx="140040" cy="1681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EAA620F-28D9-4550-9D2E-3BB3F9C4455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264458" y="4286258"/>
                  <a:ext cx="1576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1DE4333-B13D-431D-B2DD-56553419CF80}"/>
                    </a:ext>
                  </a:extLst>
                </p14:cNvPr>
                <p14:cNvContentPartPr/>
                <p14:nvPr/>
              </p14:nvContentPartPr>
              <p14:xfrm>
                <a:off x="6609338" y="4390298"/>
                <a:ext cx="81000" cy="8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1DE4333-B13D-431D-B2DD-56553419CF8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600698" y="4381658"/>
                  <a:ext cx="98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6881EEB-0C95-4845-8956-E6BE9B69F34B}"/>
                    </a:ext>
                  </a:extLst>
                </p14:cNvPr>
                <p14:cNvContentPartPr/>
                <p14:nvPr/>
              </p14:nvContentPartPr>
              <p14:xfrm>
                <a:off x="6661538" y="4299218"/>
                <a:ext cx="14040" cy="116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6881EEB-0C95-4845-8956-E6BE9B69F34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652538" y="4290578"/>
                  <a:ext cx="31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40C4537-28C8-4A18-BACC-25AD0CDF597D}"/>
                    </a:ext>
                  </a:extLst>
                </p14:cNvPr>
                <p14:cNvContentPartPr/>
                <p14:nvPr/>
              </p14:nvContentPartPr>
              <p14:xfrm>
                <a:off x="6902738" y="4320098"/>
                <a:ext cx="16200" cy="136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40C4537-28C8-4A18-BACC-25AD0CDF597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894098" y="4311098"/>
                  <a:ext cx="338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F2A9B91-972D-4D2D-8536-9E5B836E2785}"/>
                    </a:ext>
                  </a:extLst>
                </p14:cNvPr>
                <p14:cNvContentPartPr/>
                <p14:nvPr/>
              </p14:nvContentPartPr>
              <p14:xfrm>
                <a:off x="7031978" y="4303898"/>
                <a:ext cx="83880" cy="1638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F2A9B91-972D-4D2D-8536-9E5B836E278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023338" y="4294898"/>
                  <a:ext cx="101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97727C3-68D8-428A-B9AA-2BC38EBA2C0F}"/>
                    </a:ext>
                  </a:extLst>
                </p14:cNvPr>
                <p14:cNvContentPartPr/>
                <p14:nvPr/>
              </p14:nvContentPartPr>
              <p14:xfrm>
                <a:off x="7219898" y="4398218"/>
                <a:ext cx="14400" cy="64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97727C3-68D8-428A-B9AA-2BC38EBA2C0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211258" y="4389218"/>
                  <a:ext cx="320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142DB4D-E451-44DE-ADAE-B375792BC0D5}"/>
                    </a:ext>
                  </a:extLst>
                </p14:cNvPr>
                <p14:cNvContentPartPr/>
                <p14:nvPr/>
              </p14:nvContentPartPr>
              <p14:xfrm>
                <a:off x="7235018" y="4276898"/>
                <a:ext cx="17280" cy="111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142DB4D-E451-44DE-ADAE-B375792BC0D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226018" y="4267898"/>
                  <a:ext cx="34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DCA988B-D52A-477D-8224-E6702EA4D093}"/>
                    </a:ext>
                  </a:extLst>
                </p14:cNvPr>
                <p14:cNvContentPartPr/>
                <p14:nvPr/>
              </p14:nvContentPartPr>
              <p14:xfrm>
                <a:off x="7408178" y="4371218"/>
                <a:ext cx="129240" cy="13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DCA988B-D52A-477D-8224-E6702EA4D09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399538" y="4362218"/>
                  <a:ext cx="146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E769A3F-C420-4747-9F60-4BCFD4DD46F4}"/>
                    </a:ext>
                  </a:extLst>
                </p14:cNvPr>
                <p14:cNvContentPartPr/>
                <p14:nvPr/>
              </p14:nvContentPartPr>
              <p14:xfrm>
                <a:off x="7478378" y="4300298"/>
                <a:ext cx="9360" cy="1591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E769A3F-C420-4747-9F60-4BCFD4DD46F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469378" y="4291298"/>
                  <a:ext cx="270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7158F74-0D6B-41CC-AE4B-AE0FBC99EBEF}"/>
                    </a:ext>
                  </a:extLst>
                </p14:cNvPr>
                <p14:cNvContentPartPr/>
                <p14:nvPr/>
              </p14:nvContentPartPr>
              <p14:xfrm>
                <a:off x="7690058" y="4290218"/>
                <a:ext cx="150840" cy="2167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7158F74-0D6B-41CC-AE4B-AE0FBC99EBE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681058" y="4281218"/>
                  <a:ext cx="1684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6572822-1068-40EE-9114-4A113DA62FDB}"/>
                    </a:ext>
                  </a:extLst>
                </p14:cNvPr>
                <p14:cNvContentPartPr/>
                <p14:nvPr/>
              </p14:nvContentPartPr>
              <p14:xfrm>
                <a:off x="6430418" y="4551578"/>
                <a:ext cx="1141920" cy="136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6572822-1068-40EE-9114-4A113DA62FD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421778" y="4542938"/>
                  <a:ext cx="1159560" cy="15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36AC11B-0F10-4264-B04C-28589AEB191C}"/>
                  </a:ext>
                </a:extLst>
              </p14:cNvPr>
              <p14:cNvContentPartPr/>
              <p14:nvPr/>
            </p14:nvContentPartPr>
            <p14:xfrm>
              <a:off x="8201618" y="3903218"/>
              <a:ext cx="652680" cy="5637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36AC11B-0F10-4264-B04C-28589AEB191C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8192618" y="3894218"/>
                <a:ext cx="670320" cy="58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5A9E9C70-4507-4402-9087-08081A20CB29}"/>
              </a:ext>
            </a:extLst>
          </p:cNvPr>
          <p:cNvGrpSpPr/>
          <p:nvPr/>
        </p:nvGrpSpPr>
        <p:grpSpPr>
          <a:xfrm>
            <a:off x="8847098" y="3456458"/>
            <a:ext cx="1679040" cy="835200"/>
            <a:chOff x="8847098" y="3456458"/>
            <a:chExt cx="1679040" cy="83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C314E6C-B773-48F6-AB44-3E4BA20D769B}"/>
                    </a:ext>
                  </a:extLst>
                </p14:cNvPr>
                <p14:cNvContentPartPr/>
                <p14:nvPr/>
              </p14:nvContentPartPr>
              <p14:xfrm>
                <a:off x="9127178" y="3769658"/>
                <a:ext cx="128880" cy="2098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C314E6C-B773-48F6-AB44-3E4BA20D769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118538" y="3760658"/>
                  <a:ext cx="1465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BAFE138-A6CD-49AC-AAEE-54464B853EF7}"/>
                    </a:ext>
                  </a:extLst>
                </p14:cNvPr>
                <p14:cNvContentPartPr/>
                <p14:nvPr/>
              </p14:nvContentPartPr>
              <p14:xfrm>
                <a:off x="9332018" y="3822578"/>
                <a:ext cx="114840" cy="1450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BAFE138-A6CD-49AC-AAEE-54464B853EF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323378" y="3813938"/>
                  <a:ext cx="132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496230A-E518-496F-839B-CD9A1018A34F}"/>
                    </a:ext>
                  </a:extLst>
                </p14:cNvPr>
                <p14:cNvContentPartPr/>
                <p14:nvPr/>
              </p14:nvContentPartPr>
              <p14:xfrm>
                <a:off x="9640898" y="3853898"/>
                <a:ext cx="123120" cy="90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496230A-E518-496F-839B-CD9A1018A34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632258" y="3845258"/>
                  <a:ext cx="140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F4375DC-6134-43D6-947A-2D76F05A1C12}"/>
                    </a:ext>
                  </a:extLst>
                </p14:cNvPr>
                <p14:cNvContentPartPr/>
                <p14:nvPr/>
              </p14:nvContentPartPr>
              <p14:xfrm>
                <a:off x="9712898" y="3777578"/>
                <a:ext cx="19440" cy="1368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F4375DC-6134-43D6-947A-2D76F05A1C1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703898" y="3768938"/>
                  <a:ext cx="370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F534C89-9996-45EF-9BFF-CAD636F02CE4}"/>
                    </a:ext>
                  </a:extLst>
                </p14:cNvPr>
                <p14:cNvContentPartPr/>
                <p14:nvPr/>
              </p14:nvContentPartPr>
              <p14:xfrm>
                <a:off x="9930338" y="3802058"/>
                <a:ext cx="48240" cy="2001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F534C89-9996-45EF-9BFF-CAD636F02CE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921698" y="3793058"/>
                  <a:ext cx="658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80EE3DC-8EF6-4793-A612-41B43BF3647C}"/>
                    </a:ext>
                  </a:extLst>
                </p14:cNvPr>
                <p14:cNvContentPartPr/>
                <p14:nvPr/>
              </p14:nvContentPartPr>
              <p14:xfrm>
                <a:off x="10035818" y="3829778"/>
                <a:ext cx="95040" cy="1555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80EE3DC-8EF6-4793-A612-41B43BF3647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027178" y="3821138"/>
                  <a:ext cx="112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8E69417-FF6C-42B0-A2F8-AE284657B5BD}"/>
                    </a:ext>
                  </a:extLst>
                </p14:cNvPr>
                <p14:cNvContentPartPr/>
                <p14:nvPr/>
              </p14:nvContentPartPr>
              <p14:xfrm>
                <a:off x="10234538" y="3926258"/>
                <a:ext cx="16200" cy="795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8E69417-FF6C-42B0-A2F8-AE284657B5B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225898" y="3917258"/>
                  <a:ext cx="338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56DCBFA-32D2-424C-8540-E4EF401B5CF6}"/>
                    </a:ext>
                  </a:extLst>
                </p14:cNvPr>
                <p14:cNvContentPartPr/>
                <p14:nvPr/>
              </p14:nvContentPartPr>
              <p14:xfrm>
                <a:off x="10256138" y="3795578"/>
                <a:ext cx="25560" cy="234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56DCBFA-32D2-424C-8540-E4EF401B5CF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247138" y="3786938"/>
                  <a:ext cx="43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6573B0D-57CB-4D25-948D-D1EE054E028A}"/>
                    </a:ext>
                  </a:extLst>
                </p14:cNvPr>
                <p14:cNvContentPartPr/>
                <p14:nvPr/>
              </p14:nvContentPartPr>
              <p14:xfrm>
                <a:off x="8847098" y="3456458"/>
                <a:ext cx="1679040" cy="8352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6573B0D-57CB-4D25-948D-D1EE054E028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838458" y="3447818"/>
                  <a:ext cx="1696680" cy="85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99E4E869-E688-451E-8174-998A7BCAFAF2}"/>
                  </a:ext>
                </a:extLst>
              </p14:cNvPr>
              <p14:cNvContentPartPr/>
              <p14:nvPr/>
            </p14:nvContentPartPr>
            <p14:xfrm>
              <a:off x="1332458" y="4875938"/>
              <a:ext cx="449280" cy="47880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99E4E869-E688-451E-8174-998A7BCAFAF2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1323818" y="4867298"/>
                <a:ext cx="466920" cy="49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Group 207">
            <a:extLst>
              <a:ext uri="{FF2B5EF4-FFF2-40B4-BE49-F238E27FC236}">
                <a16:creationId xmlns:a16="http://schemas.microsoft.com/office/drawing/2014/main" id="{B49903CA-F29A-4693-8FAE-6F335649111B}"/>
              </a:ext>
            </a:extLst>
          </p:cNvPr>
          <p:cNvGrpSpPr/>
          <p:nvPr/>
        </p:nvGrpSpPr>
        <p:grpSpPr>
          <a:xfrm>
            <a:off x="1805498" y="4428458"/>
            <a:ext cx="1849680" cy="867960"/>
            <a:chOff x="1805498" y="4428458"/>
            <a:chExt cx="1849680" cy="86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437FEF1-0433-4F26-A47C-046181770E79}"/>
                    </a:ext>
                  </a:extLst>
                </p14:cNvPr>
                <p14:cNvContentPartPr/>
                <p14:nvPr/>
              </p14:nvContentPartPr>
              <p14:xfrm>
                <a:off x="2964338" y="4905098"/>
                <a:ext cx="690840" cy="391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437FEF1-0433-4F26-A47C-046181770E7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955338" y="4896458"/>
                  <a:ext cx="70848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55763CA-2DC8-425A-A036-FE4BD46BF5AF}"/>
                    </a:ext>
                  </a:extLst>
                </p14:cNvPr>
                <p14:cNvContentPartPr/>
                <p14:nvPr/>
              </p14:nvContentPartPr>
              <p14:xfrm>
                <a:off x="1805498" y="4602338"/>
                <a:ext cx="1415880" cy="3232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55763CA-2DC8-425A-A036-FE4BD46BF5A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796498" y="4593338"/>
                  <a:ext cx="14335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B41B311-941E-4DEC-8679-83E5F8418169}"/>
                    </a:ext>
                  </a:extLst>
                </p14:cNvPr>
                <p14:cNvContentPartPr/>
                <p14:nvPr/>
              </p14:nvContentPartPr>
              <p14:xfrm>
                <a:off x="1880018" y="4457258"/>
                <a:ext cx="111240" cy="1666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B41B311-941E-4DEC-8679-83E5F841816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871378" y="4448618"/>
                  <a:ext cx="128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B5D75E3-86B0-447C-A8A8-27981E502D27}"/>
                    </a:ext>
                  </a:extLst>
                </p14:cNvPr>
                <p14:cNvContentPartPr/>
                <p14:nvPr/>
              </p14:nvContentPartPr>
              <p14:xfrm>
                <a:off x="2021498" y="4538978"/>
                <a:ext cx="63000" cy="774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B5D75E3-86B0-447C-A8A8-27981E502D2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012498" y="4530338"/>
                  <a:ext cx="80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55A0445-5144-4DCA-8C70-3F2E007C2EFC}"/>
                    </a:ext>
                  </a:extLst>
                </p14:cNvPr>
                <p14:cNvContentPartPr/>
                <p14:nvPr/>
              </p14:nvContentPartPr>
              <p14:xfrm>
                <a:off x="2099618" y="4544378"/>
                <a:ext cx="105840" cy="68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55A0445-5144-4DCA-8C70-3F2E007C2EF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090618" y="4535738"/>
                  <a:ext cx="123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74BA2ED-0B2E-4F35-BFB9-45DE690EFC0E}"/>
                    </a:ext>
                  </a:extLst>
                </p14:cNvPr>
                <p14:cNvContentPartPr/>
                <p14:nvPr/>
              </p14:nvContentPartPr>
              <p14:xfrm>
                <a:off x="2221298" y="4470938"/>
                <a:ext cx="102960" cy="127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74BA2ED-0B2E-4F35-BFB9-45DE690EFC0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212658" y="4461938"/>
                  <a:ext cx="1206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5C92DE7-D58B-4B4D-B2D9-D5168435054B}"/>
                    </a:ext>
                  </a:extLst>
                </p14:cNvPr>
                <p14:cNvContentPartPr/>
                <p14:nvPr/>
              </p14:nvContentPartPr>
              <p14:xfrm>
                <a:off x="2355938" y="4494338"/>
                <a:ext cx="10800" cy="75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5C92DE7-D58B-4B4D-B2D9-D5168435054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347298" y="4485338"/>
                  <a:ext cx="28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B7277A5-056B-478F-B265-6A52743AC190}"/>
                    </a:ext>
                  </a:extLst>
                </p14:cNvPr>
                <p14:cNvContentPartPr/>
                <p14:nvPr/>
              </p14:nvContentPartPr>
              <p14:xfrm>
                <a:off x="2394818" y="4480658"/>
                <a:ext cx="11160" cy="936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B7277A5-056B-478F-B265-6A52743AC19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386178" y="4472018"/>
                  <a:ext cx="288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2C3BD27-781F-43CE-9E26-46BF74020A49}"/>
                    </a:ext>
                  </a:extLst>
                </p14:cNvPr>
                <p14:cNvContentPartPr/>
                <p14:nvPr/>
              </p14:nvContentPartPr>
              <p14:xfrm>
                <a:off x="2414978" y="4492538"/>
                <a:ext cx="222840" cy="1123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2C3BD27-781F-43CE-9E26-46BF74020A4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405978" y="4483898"/>
                  <a:ext cx="240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CE85DA0-70AC-4704-8D41-13ADE8E76563}"/>
                    </a:ext>
                  </a:extLst>
                </p14:cNvPr>
                <p14:cNvContentPartPr/>
                <p14:nvPr/>
              </p14:nvContentPartPr>
              <p14:xfrm>
                <a:off x="2389058" y="4428458"/>
                <a:ext cx="7200" cy="262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CE85DA0-70AC-4704-8D41-13ADE8E7656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380058" y="4419818"/>
                  <a:ext cx="2484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53730715-DEEB-46E9-AB43-B788BEE6F6D3}"/>
              </a:ext>
            </a:extLst>
          </p:cNvPr>
          <p:cNvGrpSpPr/>
          <p:nvPr/>
        </p:nvGrpSpPr>
        <p:grpSpPr>
          <a:xfrm>
            <a:off x="1772018" y="5597378"/>
            <a:ext cx="248040" cy="255600"/>
            <a:chOff x="1772018" y="5597378"/>
            <a:chExt cx="24804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73430AE-1AA0-4B4C-A34B-0A3E8F88F43D}"/>
                    </a:ext>
                  </a:extLst>
                </p14:cNvPr>
                <p14:cNvContentPartPr/>
                <p14:nvPr/>
              </p14:nvContentPartPr>
              <p14:xfrm>
                <a:off x="1772018" y="5597378"/>
                <a:ext cx="139320" cy="2556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73430AE-1AA0-4B4C-A34B-0A3E8F88F43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763018" y="5588738"/>
                  <a:ext cx="1569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9EAF6DB-BBD4-4D57-BF93-0792ED7ACE33}"/>
                    </a:ext>
                  </a:extLst>
                </p14:cNvPr>
                <p14:cNvContentPartPr/>
                <p14:nvPr/>
              </p14:nvContentPartPr>
              <p14:xfrm>
                <a:off x="1997018" y="5735618"/>
                <a:ext cx="18360" cy="101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9EAF6DB-BBD4-4D57-BF93-0792ED7ACE3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988018" y="5726978"/>
                  <a:ext cx="36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16AF215-7718-40F9-8AD4-122764FEC855}"/>
                    </a:ext>
                  </a:extLst>
                </p14:cNvPr>
                <p14:cNvContentPartPr/>
                <p14:nvPr/>
              </p14:nvContentPartPr>
              <p14:xfrm>
                <a:off x="2014658" y="5609978"/>
                <a:ext cx="5400" cy="115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16AF215-7718-40F9-8AD4-122764FEC85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006018" y="5601338"/>
                  <a:ext cx="2304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FC10F47C-82D4-44BF-AB9D-A977B874442C}"/>
              </a:ext>
            </a:extLst>
          </p:cNvPr>
          <p:cNvGrpSpPr/>
          <p:nvPr/>
        </p:nvGrpSpPr>
        <p:grpSpPr>
          <a:xfrm>
            <a:off x="2238578" y="5531498"/>
            <a:ext cx="1339920" cy="298080"/>
            <a:chOff x="2238578" y="5531498"/>
            <a:chExt cx="133992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47BEF06-63A7-4B00-980E-00C82B1F9CE3}"/>
                    </a:ext>
                  </a:extLst>
                </p14:cNvPr>
                <p14:cNvContentPartPr/>
                <p14:nvPr/>
              </p14:nvContentPartPr>
              <p14:xfrm>
                <a:off x="2238578" y="5694578"/>
                <a:ext cx="171720" cy="388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47BEF06-63A7-4B00-980E-00C82B1F9CE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229578" y="5685578"/>
                  <a:ext cx="189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0B34224-D0C5-4913-84E3-DDC049011350}"/>
                    </a:ext>
                  </a:extLst>
                </p14:cNvPr>
                <p14:cNvContentPartPr/>
                <p14:nvPr/>
              </p14:nvContentPartPr>
              <p14:xfrm>
                <a:off x="2514338" y="5589458"/>
                <a:ext cx="73440" cy="1044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0B34224-D0C5-4913-84E3-DDC04901135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505338" y="5580458"/>
                  <a:ext cx="91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4A88407-8AFD-455A-80CC-3EEB84B19B3D}"/>
                    </a:ext>
                  </a:extLst>
                </p14:cNvPr>
                <p14:cNvContentPartPr/>
                <p14:nvPr/>
              </p14:nvContentPartPr>
              <p14:xfrm>
                <a:off x="2602538" y="5531498"/>
                <a:ext cx="18360" cy="2980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4A88407-8AFD-455A-80CC-3EEB84B19B3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593538" y="5522858"/>
                  <a:ext cx="360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D4AE0BC-328C-467A-B41F-14BDAE832FC3}"/>
                    </a:ext>
                  </a:extLst>
                </p14:cNvPr>
                <p14:cNvContentPartPr/>
                <p14:nvPr/>
              </p14:nvContentPartPr>
              <p14:xfrm>
                <a:off x="2771378" y="5701418"/>
                <a:ext cx="158400" cy="140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D4AE0BC-328C-467A-B41F-14BDAE832FC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762378" y="5692778"/>
                  <a:ext cx="176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9F4BE4D-11A5-4F00-BCE3-995048EB280F}"/>
                    </a:ext>
                  </a:extLst>
                </p14:cNvPr>
                <p14:cNvContentPartPr/>
                <p14:nvPr/>
              </p14:nvContentPartPr>
              <p14:xfrm>
                <a:off x="2852738" y="5636258"/>
                <a:ext cx="7200" cy="1209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9F4BE4D-11A5-4F00-BCE3-995048EB280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844098" y="5627258"/>
                  <a:ext cx="24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33A6E51-B60F-45E5-9FD2-BCC6A18BA95A}"/>
                    </a:ext>
                  </a:extLst>
                </p14:cNvPr>
                <p14:cNvContentPartPr/>
                <p14:nvPr/>
              </p14:nvContentPartPr>
              <p14:xfrm>
                <a:off x="3055058" y="5591258"/>
                <a:ext cx="124560" cy="1944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33A6E51-B60F-45E5-9FD2-BCC6A18BA95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046058" y="5582258"/>
                  <a:ext cx="1422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74F2111-36ED-4BC6-8D6C-7157F2C26F9D}"/>
                    </a:ext>
                  </a:extLst>
                </p14:cNvPr>
                <p14:cNvContentPartPr/>
                <p14:nvPr/>
              </p14:nvContentPartPr>
              <p14:xfrm>
                <a:off x="3262778" y="5715098"/>
                <a:ext cx="10080" cy="1137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74F2111-36ED-4BC6-8D6C-7157F2C26F9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254138" y="5706458"/>
                  <a:ext cx="277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931D2B6-DC1A-40F5-8C0F-33690AC4B624}"/>
                    </a:ext>
                  </a:extLst>
                </p14:cNvPr>
                <p14:cNvContentPartPr/>
                <p14:nvPr/>
              </p14:nvContentPartPr>
              <p14:xfrm>
                <a:off x="3238658" y="5609978"/>
                <a:ext cx="27360" cy="154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931D2B6-DC1A-40F5-8C0F-33690AC4B62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230018" y="5601338"/>
                  <a:ext cx="45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8DF19A1-79DA-4E61-921D-B739E7C09427}"/>
                    </a:ext>
                  </a:extLst>
                </p14:cNvPr>
                <p14:cNvContentPartPr/>
                <p14:nvPr/>
              </p14:nvContentPartPr>
              <p14:xfrm>
                <a:off x="3414338" y="5533658"/>
                <a:ext cx="164160" cy="1245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8DF19A1-79DA-4E61-921D-B739E7C0942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405698" y="5525018"/>
                  <a:ext cx="18180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97EC58A7-E2AE-4272-8607-9B271A21722A}"/>
              </a:ext>
            </a:extLst>
          </p:cNvPr>
          <p:cNvGrpSpPr/>
          <p:nvPr/>
        </p:nvGrpSpPr>
        <p:grpSpPr>
          <a:xfrm>
            <a:off x="8336978" y="235538"/>
            <a:ext cx="567720" cy="770040"/>
            <a:chOff x="8336978" y="235538"/>
            <a:chExt cx="567720" cy="77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42D3739-5B3C-47D6-9353-178B393A40BA}"/>
                    </a:ext>
                  </a:extLst>
                </p14:cNvPr>
                <p14:cNvContentPartPr/>
                <p14:nvPr/>
              </p14:nvContentPartPr>
              <p14:xfrm>
                <a:off x="8336978" y="235538"/>
                <a:ext cx="430920" cy="2617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42D3739-5B3C-47D6-9353-178B393A40B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328338" y="226538"/>
                  <a:ext cx="4485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C19CD93-9FFD-4139-81DD-A653E456524F}"/>
                    </a:ext>
                  </a:extLst>
                </p14:cNvPr>
                <p14:cNvContentPartPr/>
                <p14:nvPr/>
              </p14:nvContentPartPr>
              <p14:xfrm>
                <a:off x="8446778" y="535418"/>
                <a:ext cx="457920" cy="1886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C19CD93-9FFD-4139-81DD-A653E456524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438138" y="526778"/>
                  <a:ext cx="4755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02C3F4A-09E3-4098-9E64-5BF3B26D95E0}"/>
                    </a:ext>
                  </a:extLst>
                </p14:cNvPr>
                <p14:cNvContentPartPr/>
                <p14:nvPr/>
              </p14:nvContentPartPr>
              <p14:xfrm>
                <a:off x="8466938" y="805418"/>
                <a:ext cx="415080" cy="2001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02C3F4A-09E3-4098-9E64-5BF3B26D95E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457938" y="796418"/>
                  <a:ext cx="43272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43956BEF-DA40-45B7-8897-E09A0B3F2C75}"/>
              </a:ext>
            </a:extLst>
          </p:cNvPr>
          <p:cNvGrpSpPr/>
          <p:nvPr/>
        </p:nvGrpSpPr>
        <p:grpSpPr>
          <a:xfrm>
            <a:off x="1854098" y="6142058"/>
            <a:ext cx="291960" cy="265680"/>
            <a:chOff x="1854098" y="6142058"/>
            <a:chExt cx="29196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A380401-C0AC-4BAC-89BE-7256B161A6FB}"/>
                    </a:ext>
                  </a:extLst>
                </p14:cNvPr>
                <p14:cNvContentPartPr/>
                <p14:nvPr/>
              </p14:nvContentPartPr>
              <p14:xfrm>
                <a:off x="1854098" y="6142058"/>
                <a:ext cx="154080" cy="2656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A380401-C0AC-4BAC-89BE-7256B161A6F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845098" y="6133418"/>
                  <a:ext cx="1717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AD7DE63-6922-44DF-AA5E-05DB9E564779}"/>
                    </a:ext>
                  </a:extLst>
                </p14:cNvPr>
                <p14:cNvContentPartPr/>
                <p14:nvPr/>
              </p14:nvContentPartPr>
              <p14:xfrm>
                <a:off x="2098538" y="6283538"/>
                <a:ext cx="7200" cy="1130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AD7DE63-6922-44DF-AA5E-05DB9E56477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089898" y="6274538"/>
                  <a:ext cx="248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A9E43CA-7232-4F35-9904-6D657591071E}"/>
                    </a:ext>
                  </a:extLst>
                </p14:cNvPr>
                <p14:cNvContentPartPr/>
                <p14:nvPr/>
              </p14:nvContentPartPr>
              <p14:xfrm>
                <a:off x="2131658" y="6149618"/>
                <a:ext cx="14400" cy="75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A9E43CA-7232-4F35-9904-6D657591071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122658" y="6140978"/>
                  <a:ext cx="3204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A569246A-45F1-4C6E-87A1-01C84BD90772}"/>
              </a:ext>
            </a:extLst>
          </p:cNvPr>
          <p:cNvGrpSpPr/>
          <p:nvPr/>
        </p:nvGrpSpPr>
        <p:grpSpPr>
          <a:xfrm>
            <a:off x="2397338" y="6103538"/>
            <a:ext cx="371880" cy="300960"/>
            <a:chOff x="2397338" y="6103538"/>
            <a:chExt cx="37188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EE70C13-D8E0-4119-B886-AD7E81497953}"/>
                    </a:ext>
                  </a:extLst>
                </p14:cNvPr>
                <p14:cNvContentPartPr/>
                <p14:nvPr/>
              </p14:nvContentPartPr>
              <p14:xfrm>
                <a:off x="2397338" y="6280658"/>
                <a:ext cx="107640" cy="64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EE70C13-D8E0-4119-B886-AD7E8149795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388338" y="6272018"/>
                  <a:ext cx="125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AB62645-96E2-404F-8510-7F6874BF7ED1}"/>
                    </a:ext>
                  </a:extLst>
                </p14:cNvPr>
                <p14:cNvContentPartPr/>
                <p14:nvPr/>
              </p14:nvContentPartPr>
              <p14:xfrm>
                <a:off x="2633498" y="6209738"/>
                <a:ext cx="93960" cy="975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AB62645-96E2-404F-8510-7F6874BF7ED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624858" y="6201098"/>
                  <a:ext cx="111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E0161FF-5085-413B-8AB4-5E7FBD55BC33}"/>
                    </a:ext>
                  </a:extLst>
                </p14:cNvPr>
                <p14:cNvContentPartPr/>
                <p14:nvPr/>
              </p14:nvContentPartPr>
              <p14:xfrm>
                <a:off x="2754458" y="6103538"/>
                <a:ext cx="14760" cy="3009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E0161FF-5085-413B-8AB4-5E7FBD55BC3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745458" y="6094898"/>
                  <a:ext cx="32400" cy="31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184999F9-EBF1-4755-A7AB-EEC22C203A9A}"/>
              </a:ext>
            </a:extLst>
          </p:cNvPr>
          <p:cNvGrpSpPr/>
          <p:nvPr/>
        </p:nvGrpSpPr>
        <p:grpSpPr>
          <a:xfrm>
            <a:off x="3029138" y="6010658"/>
            <a:ext cx="957960" cy="421560"/>
            <a:chOff x="3029138" y="6010658"/>
            <a:chExt cx="957960" cy="4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CD82CED-6CA7-4D83-86E2-7F94E9BF0E6D}"/>
                    </a:ext>
                  </a:extLst>
                </p14:cNvPr>
                <p14:cNvContentPartPr/>
                <p14:nvPr/>
              </p14:nvContentPartPr>
              <p14:xfrm>
                <a:off x="3029138" y="6257978"/>
                <a:ext cx="118800" cy="115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CD82CED-6CA7-4D83-86E2-7F94E9BF0E6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020498" y="6248978"/>
                  <a:ext cx="136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4D25DAE-832C-47C8-B2E3-D5C88407BDCF}"/>
                    </a:ext>
                  </a:extLst>
                </p14:cNvPr>
                <p14:cNvContentPartPr/>
                <p14:nvPr/>
              </p14:nvContentPartPr>
              <p14:xfrm>
                <a:off x="3093578" y="6186338"/>
                <a:ext cx="10800" cy="1411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4D25DAE-832C-47C8-B2E3-D5C88407BDC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084578" y="6177698"/>
                  <a:ext cx="28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DE6B606-957D-49D0-8ED1-E361CCF84AF0}"/>
                    </a:ext>
                  </a:extLst>
                </p14:cNvPr>
                <p14:cNvContentPartPr/>
                <p14:nvPr/>
              </p14:nvContentPartPr>
              <p14:xfrm>
                <a:off x="3296618" y="6181658"/>
                <a:ext cx="150840" cy="1958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DE6B606-957D-49D0-8ED1-E361CCF84AF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287978" y="6173018"/>
                  <a:ext cx="1684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2AF718B-89A5-461E-9E65-8E227DA3FEF4}"/>
                    </a:ext>
                  </a:extLst>
                </p14:cNvPr>
                <p14:cNvContentPartPr/>
                <p14:nvPr/>
              </p14:nvContentPartPr>
              <p14:xfrm>
                <a:off x="3555458" y="6044858"/>
                <a:ext cx="99360" cy="3862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2AF718B-89A5-461E-9E65-8E227DA3FEF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546818" y="6036218"/>
                  <a:ext cx="11700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76EACC1-DF6C-4D96-9A28-334ADF57BBB1}"/>
                    </a:ext>
                  </a:extLst>
                </p14:cNvPr>
                <p14:cNvContentPartPr/>
                <p14:nvPr/>
              </p14:nvContentPartPr>
              <p14:xfrm>
                <a:off x="3676778" y="6232058"/>
                <a:ext cx="81360" cy="21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76EACC1-DF6C-4D96-9A28-334ADF57BBB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667778" y="6223418"/>
                  <a:ext cx="99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8E2C7E0-68D1-4BAD-AA6F-3A156C2E797D}"/>
                    </a:ext>
                  </a:extLst>
                </p14:cNvPr>
                <p14:cNvContentPartPr/>
                <p14:nvPr/>
              </p14:nvContentPartPr>
              <p14:xfrm>
                <a:off x="3831578" y="6157898"/>
                <a:ext cx="21960" cy="1929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8E2C7E0-68D1-4BAD-AA6F-3A156C2E797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822578" y="6148898"/>
                  <a:ext cx="39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2546621-8895-4EA5-9AA4-FEACE0125D1A}"/>
                    </a:ext>
                  </a:extLst>
                </p14:cNvPr>
                <p14:cNvContentPartPr/>
                <p14:nvPr/>
              </p14:nvContentPartPr>
              <p14:xfrm>
                <a:off x="3906098" y="6010658"/>
                <a:ext cx="81000" cy="4215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2546621-8895-4EA5-9AA4-FEACE0125D1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897458" y="6001658"/>
                  <a:ext cx="98640" cy="43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6AB758AB-B496-485C-A4A0-E6F0E71B4B13}"/>
                  </a:ext>
                </a:extLst>
              </p14:cNvPr>
              <p14:cNvContentPartPr/>
              <p14:nvPr/>
            </p14:nvContentPartPr>
            <p14:xfrm>
              <a:off x="4103738" y="5409098"/>
              <a:ext cx="743040" cy="95544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6AB758AB-B496-485C-A4A0-E6F0E71B4B13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4094738" y="5400098"/>
                <a:ext cx="760680" cy="97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7" name="Group 266">
            <a:extLst>
              <a:ext uri="{FF2B5EF4-FFF2-40B4-BE49-F238E27FC236}">
                <a16:creationId xmlns:a16="http://schemas.microsoft.com/office/drawing/2014/main" id="{642ED3D2-04AC-47B3-B1E2-CEF5190650D8}"/>
              </a:ext>
            </a:extLst>
          </p:cNvPr>
          <p:cNvGrpSpPr/>
          <p:nvPr/>
        </p:nvGrpSpPr>
        <p:grpSpPr>
          <a:xfrm>
            <a:off x="5289938" y="5363378"/>
            <a:ext cx="1864440" cy="1159920"/>
            <a:chOff x="5289938" y="5363378"/>
            <a:chExt cx="1864440" cy="11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E69D6E0-139E-469A-8B14-04842B6C6278}"/>
                    </a:ext>
                  </a:extLst>
                </p14:cNvPr>
                <p14:cNvContentPartPr/>
                <p14:nvPr/>
              </p14:nvContentPartPr>
              <p14:xfrm>
                <a:off x="5289938" y="5363378"/>
                <a:ext cx="178560" cy="2376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E69D6E0-139E-469A-8B14-04842B6C627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280938" y="5354378"/>
                  <a:ext cx="1962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E4EACF4-3BE0-46E1-A115-157D8627631D}"/>
                    </a:ext>
                  </a:extLst>
                </p14:cNvPr>
                <p14:cNvContentPartPr/>
                <p14:nvPr/>
              </p14:nvContentPartPr>
              <p14:xfrm>
                <a:off x="5569298" y="5516738"/>
                <a:ext cx="5040" cy="907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E4EACF4-3BE0-46E1-A115-157D8627631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560298" y="5507738"/>
                  <a:ext cx="22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892A791-0245-427F-8D0D-C20B2C214C51}"/>
                    </a:ext>
                  </a:extLst>
                </p14:cNvPr>
                <p14:cNvContentPartPr/>
                <p14:nvPr/>
              </p14:nvContentPartPr>
              <p14:xfrm>
                <a:off x="5568938" y="5427098"/>
                <a:ext cx="20160" cy="147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892A791-0245-427F-8D0D-C20B2C214C5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560298" y="5418098"/>
                  <a:ext cx="37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A92B628-D47E-4A3E-A077-789807FAEACC}"/>
                    </a:ext>
                  </a:extLst>
                </p14:cNvPr>
                <p14:cNvContentPartPr/>
                <p14:nvPr/>
              </p14:nvContentPartPr>
              <p14:xfrm>
                <a:off x="5801498" y="5490818"/>
                <a:ext cx="106200" cy="100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A92B628-D47E-4A3E-A077-789807FAEAC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792498" y="5481818"/>
                  <a:ext cx="123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8A41686-EF02-4720-808E-BA13D95E1110}"/>
                    </a:ext>
                  </a:extLst>
                </p14:cNvPr>
                <p14:cNvContentPartPr/>
                <p14:nvPr/>
              </p14:nvContentPartPr>
              <p14:xfrm>
                <a:off x="6120458" y="5417738"/>
                <a:ext cx="91440" cy="946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8A41686-EF02-4720-808E-BA13D95E111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111818" y="5409098"/>
                  <a:ext cx="109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ADF1AAC-DC15-4E5A-8443-C6F8B707F9D9}"/>
                    </a:ext>
                  </a:extLst>
                </p14:cNvPr>
                <p14:cNvContentPartPr/>
                <p14:nvPr/>
              </p14:nvContentPartPr>
              <p14:xfrm>
                <a:off x="6227378" y="5383178"/>
                <a:ext cx="45360" cy="3081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ADF1AAC-DC15-4E5A-8443-C6F8B707F9D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218738" y="5374178"/>
                  <a:ext cx="630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3A5B24E-4459-4DE4-BDB8-7AD990E0E857}"/>
                    </a:ext>
                  </a:extLst>
                </p14:cNvPr>
                <p14:cNvContentPartPr/>
                <p14:nvPr/>
              </p14:nvContentPartPr>
              <p14:xfrm>
                <a:off x="6135578" y="5390018"/>
                <a:ext cx="189000" cy="1407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3A5B24E-4459-4DE4-BDB8-7AD990E0E85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126578" y="5381378"/>
                  <a:ext cx="206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A522B98-60F0-44BE-AC82-8320D354B48A}"/>
                    </a:ext>
                  </a:extLst>
                </p14:cNvPr>
                <p14:cNvContentPartPr/>
                <p14:nvPr/>
              </p14:nvContentPartPr>
              <p14:xfrm>
                <a:off x="6556778" y="5530058"/>
                <a:ext cx="124560" cy="9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A522B98-60F0-44BE-AC82-8320D354B48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547778" y="5521418"/>
                  <a:ext cx="142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08FA68E-CCC1-49DB-8016-A3CCA1B4553D}"/>
                    </a:ext>
                  </a:extLst>
                </p14:cNvPr>
                <p14:cNvContentPartPr/>
                <p14:nvPr/>
              </p14:nvContentPartPr>
              <p14:xfrm>
                <a:off x="6922178" y="5393618"/>
                <a:ext cx="183240" cy="2505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08FA68E-CCC1-49DB-8016-A3CCA1B4553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913178" y="5384978"/>
                  <a:ext cx="2008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187A0135-F4FF-4154-95F1-FCD5CA431453}"/>
                    </a:ext>
                  </a:extLst>
                </p14:cNvPr>
                <p14:cNvContentPartPr/>
                <p14:nvPr/>
              </p14:nvContentPartPr>
              <p14:xfrm>
                <a:off x="5597738" y="6050618"/>
                <a:ext cx="144360" cy="230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187A0135-F4FF-4154-95F1-FCD5CA43145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589098" y="6041618"/>
                  <a:ext cx="162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D67A7D2-906A-44C7-904A-4C1DCA0A47BD}"/>
                    </a:ext>
                  </a:extLst>
                </p14:cNvPr>
                <p14:cNvContentPartPr/>
                <p14:nvPr/>
              </p14:nvContentPartPr>
              <p14:xfrm>
                <a:off x="5795378" y="5946578"/>
                <a:ext cx="160920" cy="2804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D67A7D2-906A-44C7-904A-4C1DCA0A47B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786738" y="5937938"/>
                  <a:ext cx="1785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722CBEC-D9BD-4579-A31F-6D8A39F7B503}"/>
                    </a:ext>
                  </a:extLst>
                </p14:cNvPr>
                <p14:cNvContentPartPr/>
                <p14:nvPr/>
              </p14:nvContentPartPr>
              <p14:xfrm>
                <a:off x="6278138" y="6093098"/>
                <a:ext cx="117720" cy="183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722CBEC-D9BD-4579-A31F-6D8A39F7B50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269498" y="6084098"/>
                  <a:ext cx="135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08A13E6-DA3E-48F6-8B52-300AAF48B3B8}"/>
                    </a:ext>
                  </a:extLst>
                </p14:cNvPr>
                <p14:cNvContentPartPr/>
                <p14:nvPr/>
              </p14:nvContentPartPr>
              <p14:xfrm>
                <a:off x="6318818" y="5987978"/>
                <a:ext cx="5760" cy="171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08A13E6-DA3E-48F6-8B52-300AAF48B3B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309818" y="5979338"/>
                  <a:ext cx="23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ACFAC27-06EA-4DA5-A634-9E664AAF35A5}"/>
                    </a:ext>
                  </a:extLst>
                </p14:cNvPr>
                <p14:cNvContentPartPr/>
                <p14:nvPr/>
              </p14:nvContentPartPr>
              <p14:xfrm>
                <a:off x="6607898" y="5933978"/>
                <a:ext cx="202680" cy="2682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ACFAC27-06EA-4DA5-A634-9E664AAF35A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598898" y="5925338"/>
                  <a:ext cx="2203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2F946E6-0383-49C7-ADE0-6AE66CE98859}"/>
                    </a:ext>
                  </a:extLst>
                </p14:cNvPr>
                <p14:cNvContentPartPr/>
                <p14:nvPr/>
              </p14:nvContentPartPr>
              <p14:xfrm>
                <a:off x="6945578" y="6075098"/>
                <a:ext cx="30240" cy="1544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2F946E6-0383-49C7-ADE0-6AE66CE9885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936938" y="6066098"/>
                  <a:ext cx="47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AD3D301-EE0A-4D46-AB13-3392E9C1A2CD}"/>
                    </a:ext>
                  </a:extLst>
                </p14:cNvPr>
                <p14:cNvContentPartPr/>
                <p14:nvPr/>
              </p14:nvContentPartPr>
              <p14:xfrm>
                <a:off x="6995618" y="5962778"/>
                <a:ext cx="33120" cy="158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AD3D301-EE0A-4D46-AB13-3392E9C1A2C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986618" y="5953778"/>
                  <a:ext cx="50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8227320-72CB-4F56-AF1C-075D753A1396}"/>
                    </a:ext>
                  </a:extLst>
                </p14:cNvPr>
                <p14:cNvContentPartPr/>
                <p14:nvPr/>
              </p14:nvContentPartPr>
              <p14:xfrm>
                <a:off x="5321618" y="5711498"/>
                <a:ext cx="1832760" cy="8118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8227320-72CB-4F56-AF1C-075D753A139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312978" y="5702498"/>
                  <a:ext cx="1850400" cy="829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97187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FC206-46D5-4944-A841-121217943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Quadratics with non-real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5850DC-23DD-4487-A3F0-F70BB1BF74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5850DC-23DD-4487-A3F0-F70BB1BF74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3360C9-D473-41D9-8E55-7B0BC78BD1C1}"/>
                  </a:ext>
                </a:extLst>
              </p14:cNvPr>
              <p14:cNvContentPartPr/>
              <p14:nvPr/>
            </p14:nvContentPartPr>
            <p14:xfrm>
              <a:off x="5883218" y="1467818"/>
              <a:ext cx="282960" cy="367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3360C9-D473-41D9-8E55-7B0BC78BD1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4218" y="1458818"/>
                <a:ext cx="30060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81F8E41-95F6-4009-AB1A-F64DA0C39F95}"/>
                  </a:ext>
                </a:extLst>
              </p14:cNvPr>
              <p14:cNvContentPartPr/>
              <p14:nvPr/>
            </p14:nvContentPartPr>
            <p14:xfrm>
              <a:off x="6026858" y="1670498"/>
              <a:ext cx="181800" cy="137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81F8E41-95F6-4009-AB1A-F64DA0C39F9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18218" y="1661858"/>
                <a:ext cx="1994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94EBBEB-DD91-4FE9-9B7B-A1058A78A9D4}"/>
                  </a:ext>
                </a:extLst>
              </p14:cNvPr>
              <p14:cNvContentPartPr/>
              <p14:nvPr/>
            </p14:nvContentPartPr>
            <p14:xfrm>
              <a:off x="6216578" y="1693178"/>
              <a:ext cx="101160" cy="109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94EBBEB-DD91-4FE9-9B7B-A1058A78A9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07578" y="1684178"/>
                <a:ext cx="1188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AD37849-0AB0-4FD1-8F85-66240BD284E8}"/>
                  </a:ext>
                </a:extLst>
              </p14:cNvPr>
              <p14:cNvContentPartPr/>
              <p14:nvPr/>
            </p14:nvContentPartPr>
            <p14:xfrm>
              <a:off x="6362738" y="1710818"/>
              <a:ext cx="63360" cy="86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AD37849-0AB0-4FD1-8F85-66240BD284E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54098" y="1702178"/>
                <a:ext cx="810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4CFDD79-28E2-4186-B29B-A19B08AB3783}"/>
                  </a:ext>
                </a:extLst>
              </p14:cNvPr>
              <p14:cNvContentPartPr/>
              <p14:nvPr/>
            </p14:nvContentPartPr>
            <p14:xfrm>
              <a:off x="6466058" y="1532258"/>
              <a:ext cx="106920" cy="260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4CFDD79-28E2-4186-B29B-A19B08AB378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57418" y="1523618"/>
                <a:ext cx="12456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70EE025-63BC-427E-AD92-325840B12EF7}"/>
                  </a:ext>
                </a:extLst>
              </p14:cNvPr>
              <p14:cNvContentPartPr/>
              <p14:nvPr/>
            </p14:nvContentPartPr>
            <p14:xfrm>
              <a:off x="6628418" y="1627658"/>
              <a:ext cx="140040" cy="158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70EE025-63BC-427E-AD92-325840B12EF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19418" y="1618658"/>
                <a:ext cx="15768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BC35559-4A16-475D-85D5-7B2DBFB0EB38}"/>
                  </a:ext>
                </a:extLst>
              </p14:cNvPr>
              <p14:cNvContentPartPr/>
              <p14:nvPr/>
            </p14:nvContentPartPr>
            <p14:xfrm>
              <a:off x="6827138" y="1656098"/>
              <a:ext cx="135000" cy="98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BC35559-4A16-475D-85D5-7B2DBFB0EB3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18138" y="1647098"/>
                <a:ext cx="15264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44767BD-657E-40A8-A25C-3527965BF564}"/>
                  </a:ext>
                </a:extLst>
              </p14:cNvPr>
              <p14:cNvContentPartPr/>
              <p14:nvPr/>
            </p14:nvContentPartPr>
            <p14:xfrm>
              <a:off x="6963578" y="1498418"/>
              <a:ext cx="168840" cy="254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44767BD-657E-40A8-A25C-3527965BF56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54578" y="1489418"/>
                <a:ext cx="18648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77FB616-B9F1-43AA-AD4E-F5C1402281F0}"/>
                  </a:ext>
                </a:extLst>
              </p14:cNvPr>
              <p14:cNvContentPartPr/>
              <p14:nvPr/>
            </p14:nvContentPartPr>
            <p14:xfrm>
              <a:off x="7188218" y="1619378"/>
              <a:ext cx="4320" cy="111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77FB616-B9F1-43AA-AD4E-F5C1402281F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79218" y="1610738"/>
                <a:ext cx="2196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5B7B013-0694-464A-BF3D-C64AAE7DFA6D}"/>
                  </a:ext>
                </a:extLst>
              </p14:cNvPr>
              <p14:cNvContentPartPr/>
              <p14:nvPr/>
            </p14:nvContentPartPr>
            <p14:xfrm>
              <a:off x="7209098" y="1458818"/>
              <a:ext cx="12240" cy="22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5B7B013-0694-464A-BF3D-C64AAE7DFA6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00098" y="1449818"/>
                <a:ext cx="298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D57734D-D6AF-4607-B60F-0940C7BC24AE}"/>
                  </a:ext>
                </a:extLst>
              </p14:cNvPr>
              <p14:cNvContentPartPr/>
              <p14:nvPr/>
            </p14:nvContentPartPr>
            <p14:xfrm>
              <a:off x="7310618" y="1654298"/>
              <a:ext cx="178920" cy="109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D57734D-D6AF-4607-B60F-0940C7BC24A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301618" y="1645658"/>
                <a:ext cx="1965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C9B5439-2437-40A8-970F-521990D6157F}"/>
                  </a:ext>
                </a:extLst>
              </p14:cNvPr>
              <p14:cNvContentPartPr/>
              <p14:nvPr/>
            </p14:nvContentPartPr>
            <p14:xfrm>
              <a:off x="6058898" y="1833578"/>
              <a:ext cx="2983680" cy="144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C9B5439-2437-40A8-970F-521990D6157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049898" y="1824938"/>
                <a:ext cx="3001320" cy="16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C6E37312-2FB6-47B9-9C95-BF70824C7F0E}"/>
              </a:ext>
            </a:extLst>
          </p:cNvPr>
          <p:cNvGrpSpPr/>
          <p:nvPr/>
        </p:nvGrpSpPr>
        <p:grpSpPr>
          <a:xfrm>
            <a:off x="9492218" y="1237058"/>
            <a:ext cx="183960" cy="225360"/>
            <a:chOff x="9492218" y="1237058"/>
            <a:chExt cx="183960" cy="2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B1D6365-B192-4DDF-88E6-61587BCE16D3}"/>
                    </a:ext>
                  </a:extLst>
                </p14:cNvPr>
                <p14:cNvContentPartPr/>
                <p14:nvPr/>
              </p14:nvContentPartPr>
              <p14:xfrm>
                <a:off x="9492218" y="1338578"/>
                <a:ext cx="5040" cy="123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B1D6365-B192-4DDF-88E6-61587BCE16D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83578" y="1329578"/>
                  <a:ext cx="22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785879F-D752-4754-8F02-8638E51F4DF8}"/>
                    </a:ext>
                  </a:extLst>
                </p14:cNvPr>
                <p14:cNvContentPartPr/>
                <p14:nvPr/>
              </p14:nvContentPartPr>
              <p14:xfrm>
                <a:off x="9603458" y="1352618"/>
                <a:ext cx="72720" cy="109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785879F-D752-4754-8F02-8638E51F4DF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594818" y="1343978"/>
                  <a:ext cx="90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4379821-C127-4269-BE6D-C77847028FDB}"/>
                    </a:ext>
                  </a:extLst>
                </p14:cNvPr>
                <p14:cNvContentPartPr/>
                <p14:nvPr/>
              </p14:nvContentPartPr>
              <p14:xfrm>
                <a:off x="9514178" y="1237058"/>
                <a:ext cx="10440" cy="15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4379821-C127-4269-BE6D-C77847028FD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505538" y="1228058"/>
                  <a:ext cx="2808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2FA94DB-5B35-4FFF-A04A-5F1F74ECBD97}"/>
              </a:ext>
            </a:extLst>
          </p:cNvPr>
          <p:cNvGrpSpPr/>
          <p:nvPr/>
        </p:nvGrpSpPr>
        <p:grpSpPr>
          <a:xfrm>
            <a:off x="9878498" y="1355498"/>
            <a:ext cx="1040760" cy="321840"/>
            <a:chOff x="9878498" y="1355498"/>
            <a:chExt cx="1040760" cy="32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806491C-7CAF-42F3-B202-C5C432F2CA90}"/>
                    </a:ext>
                  </a:extLst>
                </p14:cNvPr>
                <p14:cNvContentPartPr/>
                <p14:nvPr/>
              </p14:nvContentPartPr>
              <p14:xfrm>
                <a:off x="9900098" y="1431818"/>
                <a:ext cx="22320" cy="245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806491C-7CAF-42F3-B202-C5C432F2CA9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891458" y="1422818"/>
                  <a:ext cx="399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23A6D43-7DA2-4A6D-BEA1-66D0E3B87864}"/>
                    </a:ext>
                  </a:extLst>
                </p14:cNvPr>
                <p14:cNvContentPartPr/>
                <p14:nvPr/>
              </p14:nvContentPartPr>
              <p14:xfrm>
                <a:off x="9878498" y="1355498"/>
                <a:ext cx="244800" cy="50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23A6D43-7DA2-4A6D-BEA1-66D0E3B8786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869498" y="1346498"/>
                  <a:ext cx="2624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7DF6364-0222-402F-8367-E69F6B46181F}"/>
                    </a:ext>
                  </a:extLst>
                </p14:cNvPr>
                <p14:cNvContentPartPr/>
                <p14:nvPr/>
              </p14:nvContentPartPr>
              <p14:xfrm>
                <a:off x="9929978" y="1505258"/>
                <a:ext cx="110160" cy="15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7DF6364-0222-402F-8367-E69F6B46181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920978" y="1496618"/>
                  <a:ext cx="127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A5E9DE3-1FAC-4686-94B2-6BE7F3557AB8}"/>
                    </a:ext>
                  </a:extLst>
                </p14:cNvPr>
                <p14:cNvContentPartPr/>
                <p14:nvPr/>
              </p14:nvContentPartPr>
              <p14:xfrm>
                <a:off x="10042658" y="1575458"/>
                <a:ext cx="82800" cy="90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A5E9DE3-1FAC-4686-94B2-6BE7F3557AB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034018" y="1566818"/>
                  <a:ext cx="1004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5D20B2E-D60C-4FCE-AC7D-73C4EFDDA722}"/>
                    </a:ext>
                  </a:extLst>
                </p14:cNvPr>
                <p14:cNvContentPartPr/>
                <p14:nvPr/>
              </p14:nvContentPartPr>
              <p14:xfrm>
                <a:off x="10167578" y="1561058"/>
                <a:ext cx="132120" cy="86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5D20B2E-D60C-4FCE-AC7D-73C4EFDDA72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158938" y="1552418"/>
                  <a:ext cx="149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6F5BF13-844F-4AD2-93ED-6FE8B9531F81}"/>
                    </a:ext>
                  </a:extLst>
                </p14:cNvPr>
                <p14:cNvContentPartPr/>
                <p14:nvPr/>
              </p14:nvContentPartPr>
              <p14:xfrm>
                <a:off x="10345058" y="1566098"/>
                <a:ext cx="171000" cy="72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6F5BF13-844F-4AD2-93ED-6FE8B9531F8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336418" y="1557098"/>
                  <a:ext cx="188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A09D825-B743-4778-8157-ED3B631B602B}"/>
                    </a:ext>
                  </a:extLst>
                </p14:cNvPr>
                <p14:cNvContentPartPr/>
                <p14:nvPr/>
              </p14:nvContentPartPr>
              <p14:xfrm>
                <a:off x="10538738" y="1555658"/>
                <a:ext cx="94320" cy="74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A09D825-B743-4778-8157-ED3B631B602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529738" y="1547018"/>
                  <a:ext cx="1119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CDB95DD-C223-4756-A8E3-416C8CAA3996}"/>
                    </a:ext>
                  </a:extLst>
                </p14:cNvPr>
                <p14:cNvContentPartPr/>
                <p14:nvPr/>
              </p14:nvContentPartPr>
              <p14:xfrm>
                <a:off x="10659338" y="1383578"/>
                <a:ext cx="29160" cy="255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CDB95DD-C223-4756-A8E3-416C8CAA399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650698" y="1374578"/>
                  <a:ext cx="468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EC87810-874D-4B35-8455-7D6CA56F6718}"/>
                    </a:ext>
                  </a:extLst>
                </p14:cNvPr>
                <p14:cNvContentPartPr/>
                <p14:nvPr/>
              </p14:nvContentPartPr>
              <p14:xfrm>
                <a:off x="10778138" y="1547378"/>
                <a:ext cx="141120" cy="104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EC87810-874D-4B35-8455-7D6CA56F671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769498" y="1538738"/>
                  <a:ext cx="15876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7E3C9F0-9726-44DF-A997-60B70688886A}"/>
              </a:ext>
            </a:extLst>
          </p:cNvPr>
          <p:cNvGrpSpPr/>
          <p:nvPr/>
        </p:nvGrpSpPr>
        <p:grpSpPr>
          <a:xfrm>
            <a:off x="10194938" y="1828538"/>
            <a:ext cx="1017360" cy="276120"/>
            <a:chOff x="10194938" y="1828538"/>
            <a:chExt cx="101736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C75E393-54AE-47C1-B698-ECA8A1C36AFF}"/>
                    </a:ext>
                  </a:extLst>
                </p14:cNvPr>
                <p14:cNvContentPartPr/>
                <p14:nvPr/>
              </p14:nvContentPartPr>
              <p14:xfrm>
                <a:off x="10194938" y="1871738"/>
                <a:ext cx="191520" cy="214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C75E393-54AE-47C1-B698-ECA8A1C36AF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185938" y="1863098"/>
                  <a:ext cx="2091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8C3CD5F-2D62-4DB5-8BE1-379B7944284B}"/>
                    </a:ext>
                  </a:extLst>
                </p14:cNvPr>
                <p14:cNvContentPartPr/>
                <p14:nvPr/>
              </p14:nvContentPartPr>
              <p14:xfrm>
                <a:off x="10422098" y="1853378"/>
                <a:ext cx="146160" cy="216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8C3CD5F-2D62-4DB5-8BE1-379B7944284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13098" y="1844378"/>
                  <a:ext cx="1638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CFA8139-B393-4FF1-A00D-91F90286AA5A}"/>
                    </a:ext>
                  </a:extLst>
                </p14:cNvPr>
                <p14:cNvContentPartPr/>
                <p14:nvPr/>
              </p14:nvContentPartPr>
              <p14:xfrm>
                <a:off x="10618658" y="1961018"/>
                <a:ext cx="120960" cy="115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CFA8139-B393-4FF1-A00D-91F90286AA5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609658" y="1952018"/>
                  <a:ext cx="1386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F37ABE5-B4F5-40B7-B12D-5B503849E261}"/>
                    </a:ext>
                  </a:extLst>
                </p14:cNvPr>
                <p14:cNvContentPartPr/>
                <p14:nvPr/>
              </p14:nvContentPartPr>
              <p14:xfrm>
                <a:off x="10789658" y="1982618"/>
                <a:ext cx="178200" cy="122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F37ABE5-B4F5-40B7-B12D-5B503849E26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780658" y="1973978"/>
                  <a:ext cx="1958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0DC37F4-5550-4957-89BD-888B8BA99EB5}"/>
                    </a:ext>
                  </a:extLst>
                </p14:cNvPr>
                <p14:cNvContentPartPr/>
                <p14:nvPr/>
              </p14:nvContentPartPr>
              <p14:xfrm>
                <a:off x="11008538" y="1828538"/>
                <a:ext cx="47160" cy="254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0DC37F4-5550-4957-89BD-888B8BA99EB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999538" y="1819898"/>
                  <a:ext cx="648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47003F2-08EC-4FE6-83E1-0A4B99BA6834}"/>
                    </a:ext>
                  </a:extLst>
                </p14:cNvPr>
                <p14:cNvContentPartPr/>
                <p14:nvPr/>
              </p14:nvContentPartPr>
              <p14:xfrm>
                <a:off x="10942298" y="1906658"/>
                <a:ext cx="270000" cy="42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47003F2-08EC-4FE6-83E1-0A4B99BA683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933658" y="1898018"/>
                  <a:ext cx="28764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3019B79-4D30-4F4F-8953-5722D5F62931}"/>
              </a:ext>
            </a:extLst>
          </p:cNvPr>
          <p:cNvGrpSpPr/>
          <p:nvPr/>
        </p:nvGrpSpPr>
        <p:grpSpPr>
          <a:xfrm>
            <a:off x="11416778" y="1597778"/>
            <a:ext cx="318240" cy="502560"/>
            <a:chOff x="11416778" y="1597778"/>
            <a:chExt cx="318240" cy="50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4B54989-0AA1-4BED-B45E-EB1762059D19}"/>
                    </a:ext>
                  </a:extLst>
                </p14:cNvPr>
                <p14:cNvContentPartPr/>
                <p14:nvPr/>
              </p14:nvContentPartPr>
              <p14:xfrm>
                <a:off x="11462498" y="1597778"/>
                <a:ext cx="63360" cy="283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4B54989-0AA1-4BED-B45E-EB1762059D1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453498" y="1589138"/>
                  <a:ext cx="810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CF307EF-5E3E-4383-9EEC-1E505E9D3889}"/>
                    </a:ext>
                  </a:extLst>
                </p14:cNvPr>
                <p14:cNvContentPartPr/>
                <p14:nvPr/>
              </p14:nvContentPartPr>
              <p14:xfrm>
                <a:off x="11416778" y="2016458"/>
                <a:ext cx="19080" cy="34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CF307EF-5E3E-4383-9EEC-1E505E9D388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407778" y="2007458"/>
                  <a:ext cx="367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FECCC25-BE01-449B-9BA7-02B8AACACFA7}"/>
                    </a:ext>
                  </a:extLst>
                </p14:cNvPr>
                <p14:cNvContentPartPr/>
                <p14:nvPr/>
              </p14:nvContentPartPr>
              <p14:xfrm>
                <a:off x="11607938" y="1646018"/>
                <a:ext cx="127080" cy="307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FECCC25-BE01-449B-9BA7-02B8AACACFA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598938" y="1637378"/>
                  <a:ext cx="1447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BEF6E91-582F-4C28-854E-CF7BF86F88A0}"/>
                    </a:ext>
                  </a:extLst>
                </p14:cNvPr>
                <p14:cNvContentPartPr/>
                <p14:nvPr/>
              </p14:nvContentPartPr>
              <p14:xfrm>
                <a:off x="11578418" y="2076578"/>
                <a:ext cx="14040" cy="23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BEF6E91-582F-4C28-854E-CF7BF86F88A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569778" y="2067578"/>
                  <a:ext cx="3168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885B3B0-FE0C-4EB7-8925-6B9B8DC83D98}"/>
              </a:ext>
            </a:extLst>
          </p:cNvPr>
          <p:cNvGrpSpPr/>
          <p:nvPr/>
        </p:nvGrpSpPr>
        <p:grpSpPr>
          <a:xfrm>
            <a:off x="6671258" y="2284658"/>
            <a:ext cx="323640" cy="202320"/>
            <a:chOff x="6671258" y="2284658"/>
            <a:chExt cx="323640" cy="2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642A444-852E-415D-AA06-AACF3F269FA1}"/>
                    </a:ext>
                  </a:extLst>
                </p14:cNvPr>
                <p14:cNvContentPartPr/>
                <p14:nvPr/>
              </p14:nvContentPartPr>
              <p14:xfrm>
                <a:off x="6698978" y="2310578"/>
                <a:ext cx="115200" cy="138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642A444-852E-415D-AA06-AACF3F269FA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689978" y="2301938"/>
                  <a:ext cx="1328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DF4B900-9F29-4960-8DDB-C94CA269C5A7}"/>
                    </a:ext>
                  </a:extLst>
                </p14:cNvPr>
                <p14:cNvContentPartPr/>
                <p14:nvPr/>
              </p14:nvContentPartPr>
              <p14:xfrm>
                <a:off x="6671258" y="2284658"/>
                <a:ext cx="127080" cy="202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DF4B900-9F29-4960-8DDB-C94CA269C5A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662618" y="2276018"/>
                  <a:ext cx="144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78E4297-2B22-4A5D-95C9-CA0EB796DFE7}"/>
                    </a:ext>
                  </a:extLst>
                </p14:cNvPr>
                <p14:cNvContentPartPr/>
                <p14:nvPr/>
              </p14:nvContentPartPr>
              <p14:xfrm>
                <a:off x="6911738" y="2372858"/>
                <a:ext cx="83160" cy="6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78E4297-2B22-4A5D-95C9-CA0EB796DFE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902738" y="2363858"/>
                  <a:ext cx="100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B4E9151-E710-4892-891D-F4D0BEDD212F}"/>
                    </a:ext>
                  </a:extLst>
                </p14:cNvPr>
                <p14:cNvContentPartPr/>
                <p14:nvPr/>
              </p14:nvContentPartPr>
              <p14:xfrm>
                <a:off x="6869618" y="2443778"/>
                <a:ext cx="115200" cy="18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B4E9151-E710-4892-891D-F4D0BEDD212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860618" y="2434778"/>
                  <a:ext cx="13284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74225F4-EDB9-468E-B29D-772969A9CF41}"/>
              </a:ext>
            </a:extLst>
          </p:cNvPr>
          <p:cNvGrpSpPr/>
          <p:nvPr/>
        </p:nvGrpSpPr>
        <p:grpSpPr>
          <a:xfrm>
            <a:off x="7247618" y="1962458"/>
            <a:ext cx="2432520" cy="423360"/>
            <a:chOff x="7247618" y="1962458"/>
            <a:chExt cx="2432520" cy="42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D2D2F61-2D38-4EA3-B3A9-534FE0893F01}"/>
                    </a:ext>
                  </a:extLst>
                </p14:cNvPr>
                <p14:cNvContentPartPr/>
                <p14:nvPr/>
              </p14:nvContentPartPr>
              <p14:xfrm>
                <a:off x="7247618" y="2295458"/>
                <a:ext cx="100440" cy="10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D2D2F61-2D38-4EA3-B3A9-534FE0893F0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238978" y="2286818"/>
                  <a:ext cx="118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B27EB65-2FAD-4A7B-93EB-6AE0DC8849D3}"/>
                    </a:ext>
                  </a:extLst>
                </p14:cNvPr>
                <p14:cNvContentPartPr/>
                <p14:nvPr/>
              </p14:nvContentPartPr>
              <p14:xfrm>
                <a:off x="7446338" y="2108618"/>
                <a:ext cx="168120" cy="259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B27EB65-2FAD-4A7B-93EB-6AE0DC8849D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437698" y="2099978"/>
                  <a:ext cx="1857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40FD642-1C8A-4B7E-BF15-B75F86378C3F}"/>
                    </a:ext>
                  </a:extLst>
                </p14:cNvPr>
                <p14:cNvContentPartPr/>
                <p14:nvPr/>
              </p14:nvContentPartPr>
              <p14:xfrm>
                <a:off x="7782578" y="2170538"/>
                <a:ext cx="158040" cy="17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40FD642-1C8A-4B7E-BF15-B75F86378C3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773578" y="2161898"/>
                  <a:ext cx="175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7B74A73-62D4-4BE5-A5D0-C36B8A5626BE}"/>
                    </a:ext>
                  </a:extLst>
                </p14:cNvPr>
                <p14:cNvContentPartPr/>
                <p14:nvPr/>
              </p14:nvContentPartPr>
              <p14:xfrm>
                <a:off x="7853498" y="2106818"/>
                <a:ext cx="38160" cy="159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7B74A73-62D4-4BE5-A5D0-C36B8A5626B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844858" y="2098178"/>
                  <a:ext cx="55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77B168A-DD9C-4E75-B44D-FB779DA6F5A9}"/>
                    </a:ext>
                  </a:extLst>
                </p14:cNvPr>
                <p14:cNvContentPartPr/>
                <p14:nvPr/>
              </p14:nvContentPartPr>
              <p14:xfrm>
                <a:off x="7821098" y="2322818"/>
                <a:ext cx="126360" cy="3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77B168A-DD9C-4E75-B44D-FB779DA6F5A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812098" y="2313818"/>
                  <a:ext cx="144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3F09550-18F6-4279-AC5B-47711507A83D}"/>
                    </a:ext>
                  </a:extLst>
                </p14:cNvPr>
                <p14:cNvContentPartPr/>
                <p14:nvPr/>
              </p14:nvContentPartPr>
              <p14:xfrm>
                <a:off x="8111618" y="1962458"/>
                <a:ext cx="1568520" cy="423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3F09550-18F6-4279-AC5B-47711507A83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102978" y="1953458"/>
                  <a:ext cx="158616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B45A861-47C1-4231-833E-8FDF1537DC8B}"/>
                    </a:ext>
                  </a:extLst>
                </p14:cNvPr>
                <p14:cNvContentPartPr/>
                <p14:nvPr/>
              </p14:nvContentPartPr>
              <p14:xfrm>
                <a:off x="8399978" y="2123018"/>
                <a:ext cx="150120" cy="241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B45A861-47C1-4231-833E-8FDF1537DC8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391338" y="2114378"/>
                  <a:ext cx="1677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CB4DC80-5792-47F8-B2EA-2B97847BE8EF}"/>
                    </a:ext>
                  </a:extLst>
                </p14:cNvPr>
                <p14:cNvContentPartPr/>
                <p14:nvPr/>
              </p14:nvContentPartPr>
              <p14:xfrm>
                <a:off x="8522738" y="2130578"/>
                <a:ext cx="115200" cy="107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CB4DC80-5792-47F8-B2EA-2B97847BE8E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513738" y="2121938"/>
                  <a:ext cx="1328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653C54C-7027-428F-BAA6-2B78DCFBB997}"/>
                    </a:ext>
                  </a:extLst>
                </p14:cNvPr>
                <p14:cNvContentPartPr/>
                <p14:nvPr/>
              </p14:nvContentPartPr>
              <p14:xfrm>
                <a:off x="8741978" y="2273138"/>
                <a:ext cx="84600" cy="7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653C54C-7027-428F-BAA6-2B78DCFBB99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733338" y="2264138"/>
                  <a:ext cx="102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EFE14B1-49A6-405E-B48C-93A799EDA210}"/>
                    </a:ext>
                  </a:extLst>
                </p14:cNvPr>
                <p14:cNvContentPartPr/>
                <p14:nvPr/>
              </p14:nvContentPartPr>
              <p14:xfrm>
                <a:off x="8925578" y="2174858"/>
                <a:ext cx="133920" cy="108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EFE14B1-49A6-405E-B48C-93A799EDA21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916938" y="2166218"/>
                  <a:ext cx="151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4A4A7CE-745D-46A4-9D81-91C28F3A6350}"/>
                    </a:ext>
                  </a:extLst>
                </p14:cNvPr>
                <p14:cNvContentPartPr/>
                <p14:nvPr/>
              </p14:nvContentPartPr>
              <p14:xfrm>
                <a:off x="9025658" y="2139218"/>
                <a:ext cx="57240" cy="239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4A4A7CE-745D-46A4-9D81-91C28F3A635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016658" y="2130578"/>
                  <a:ext cx="748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F1485CD-3BAA-461D-B66E-841D899698D2}"/>
                    </a:ext>
                  </a:extLst>
                </p14:cNvPr>
                <p14:cNvContentPartPr/>
                <p14:nvPr/>
              </p14:nvContentPartPr>
              <p14:xfrm>
                <a:off x="9117098" y="2245058"/>
                <a:ext cx="109080" cy="106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F1485CD-3BAA-461D-B66E-841D899698D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108458" y="2236418"/>
                  <a:ext cx="126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8E2C480-C7D4-48B6-A884-C24939594F9A}"/>
                    </a:ext>
                  </a:extLst>
                </p14:cNvPr>
                <p14:cNvContentPartPr/>
                <p14:nvPr/>
              </p14:nvContentPartPr>
              <p14:xfrm>
                <a:off x="9317618" y="2256938"/>
                <a:ext cx="96840" cy="94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8E2C480-C7D4-48B6-A884-C24939594F9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308618" y="2247938"/>
                  <a:ext cx="11448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B06BA3E-FDAB-44EA-8C7C-8E8573A3C7E1}"/>
              </a:ext>
            </a:extLst>
          </p:cNvPr>
          <p:cNvGrpSpPr/>
          <p:nvPr/>
        </p:nvGrpSpPr>
        <p:grpSpPr>
          <a:xfrm>
            <a:off x="7218098" y="2564018"/>
            <a:ext cx="2383560" cy="360000"/>
            <a:chOff x="7218098" y="2564018"/>
            <a:chExt cx="238356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70E1DC2-4FF9-4B64-BDC1-FA2296389207}"/>
                    </a:ext>
                  </a:extLst>
                </p14:cNvPr>
                <p14:cNvContentPartPr/>
                <p14:nvPr/>
              </p14:nvContentPartPr>
              <p14:xfrm>
                <a:off x="7218098" y="2564018"/>
                <a:ext cx="2383560" cy="39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70E1DC2-4FF9-4B64-BDC1-FA229638920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209098" y="2555018"/>
                  <a:ext cx="2401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C1D21F6-1D70-49FA-ADBC-4E536E9FFAAE}"/>
                    </a:ext>
                  </a:extLst>
                </p14:cNvPr>
                <p14:cNvContentPartPr/>
                <p14:nvPr/>
              </p14:nvContentPartPr>
              <p14:xfrm>
                <a:off x="8065538" y="2673818"/>
                <a:ext cx="261000" cy="250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C1D21F6-1D70-49FA-ADBC-4E536E9FFAA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056898" y="2664818"/>
                  <a:ext cx="2786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9C7EDA9-74FC-4015-B0AE-436F8890899C}"/>
                    </a:ext>
                  </a:extLst>
                </p14:cNvPr>
                <p14:cNvContentPartPr/>
                <p14:nvPr/>
              </p14:nvContentPartPr>
              <p14:xfrm>
                <a:off x="8379458" y="2812058"/>
                <a:ext cx="136080" cy="106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9C7EDA9-74FC-4015-B0AE-436F8890899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370458" y="2803418"/>
                  <a:ext cx="15372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29A461D-7A7E-4FB2-B04D-78B43EB8D7D9}"/>
              </a:ext>
            </a:extLst>
          </p:cNvPr>
          <p:cNvGrpSpPr/>
          <p:nvPr/>
        </p:nvGrpSpPr>
        <p:grpSpPr>
          <a:xfrm>
            <a:off x="7802018" y="1360898"/>
            <a:ext cx="1229760" cy="402480"/>
            <a:chOff x="7802018" y="1360898"/>
            <a:chExt cx="122976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7D670AE-2733-4F3B-81F2-78A396E3C3D9}"/>
                    </a:ext>
                  </a:extLst>
                </p14:cNvPr>
                <p14:cNvContentPartPr/>
                <p14:nvPr/>
              </p14:nvContentPartPr>
              <p14:xfrm>
                <a:off x="7856378" y="1475018"/>
                <a:ext cx="22320" cy="273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7D670AE-2733-4F3B-81F2-78A396E3C3D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847378" y="1466018"/>
                  <a:ext cx="399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81433BD-EAEC-446D-B3FF-09D03F0B5614}"/>
                    </a:ext>
                  </a:extLst>
                </p14:cNvPr>
                <p14:cNvContentPartPr/>
                <p14:nvPr/>
              </p14:nvContentPartPr>
              <p14:xfrm>
                <a:off x="7802018" y="1360898"/>
                <a:ext cx="315000" cy="65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81433BD-EAEC-446D-B3FF-09D03F0B561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793018" y="1352258"/>
                  <a:ext cx="332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9856B7C-1E95-477E-BDE0-C452F2697AB4}"/>
                    </a:ext>
                  </a:extLst>
                </p14:cNvPr>
                <p14:cNvContentPartPr/>
                <p14:nvPr/>
              </p14:nvContentPartPr>
              <p14:xfrm>
                <a:off x="7890938" y="1577258"/>
                <a:ext cx="143640" cy="34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9856B7C-1E95-477E-BDE0-C452F2697AB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881938" y="1568618"/>
                  <a:ext cx="161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DCB0046-1D96-4687-A9C1-091FD8D3E211}"/>
                    </a:ext>
                  </a:extLst>
                </p14:cNvPr>
                <p14:cNvContentPartPr/>
                <p14:nvPr/>
              </p14:nvContentPartPr>
              <p14:xfrm>
                <a:off x="8050418" y="1637378"/>
                <a:ext cx="98640" cy="105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DCB0046-1D96-4687-A9C1-091FD8D3E21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041778" y="1628738"/>
                  <a:ext cx="116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6DF49D3-8E64-4809-8E54-270F252EE1E1}"/>
                    </a:ext>
                  </a:extLst>
                </p14:cNvPr>
                <p14:cNvContentPartPr/>
                <p14:nvPr/>
              </p14:nvContentPartPr>
              <p14:xfrm>
                <a:off x="8261018" y="1597778"/>
                <a:ext cx="85320" cy="134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6DF49D3-8E64-4809-8E54-270F252EE1E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252018" y="1589138"/>
                  <a:ext cx="102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623EE1C-6663-4444-A765-64AA8C3026A5}"/>
                    </a:ext>
                  </a:extLst>
                </p14:cNvPr>
                <p14:cNvContentPartPr/>
                <p14:nvPr/>
              </p14:nvContentPartPr>
              <p14:xfrm>
                <a:off x="8405378" y="1593458"/>
                <a:ext cx="174600" cy="119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623EE1C-6663-4444-A765-64AA8C3026A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396378" y="1584458"/>
                  <a:ext cx="192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357C4A1-0F2E-4D7B-9D27-38A192D9BF71}"/>
                    </a:ext>
                  </a:extLst>
                </p14:cNvPr>
                <p14:cNvContentPartPr/>
                <p14:nvPr/>
              </p14:nvContentPartPr>
              <p14:xfrm>
                <a:off x="8633258" y="1628378"/>
                <a:ext cx="113400" cy="77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357C4A1-0F2E-4D7B-9D27-38A192D9BF7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624258" y="1619738"/>
                  <a:ext cx="131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0DA8C43-5FB1-454B-A204-161F001A7860}"/>
                    </a:ext>
                  </a:extLst>
                </p14:cNvPr>
                <p14:cNvContentPartPr/>
                <p14:nvPr/>
              </p14:nvContentPartPr>
              <p14:xfrm>
                <a:off x="8795258" y="1402298"/>
                <a:ext cx="54000" cy="305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0DA8C43-5FB1-454B-A204-161F001A786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786258" y="1393658"/>
                  <a:ext cx="716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F38860A-0692-41DD-81D5-C618D8443EFB}"/>
                    </a:ext>
                  </a:extLst>
                </p14:cNvPr>
                <p14:cNvContentPartPr/>
                <p14:nvPr/>
              </p14:nvContentPartPr>
              <p14:xfrm>
                <a:off x="8927738" y="1615778"/>
                <a:ext cx="104040" cy="113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F38860A-0692-41DD-81D5-C618D8443EF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919098" y="1607138"/>
                  <a:ext cx="1216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A6DD59A-95F3-44E4-88D4-FC67E06DAA12}"/>
                    </a:ext>
                  </a:extLst>
                </p14:cNvPr>
                <p14:cNvContentPartPr/>
                <p14:nvPr/>
              </p14:nvContentPartPr>
              <p14:xfrm>
                <a:off x="7815698" y="1386818"/>
                <a:ext cx="67680" cy="376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A6DD59A-95F3-44E4-88D4-FC67E06DAA1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807058" y="1378178"/>
                  <a:ext cx="85320" cy="39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B59288A-10EE-4ED8-893B-592BC27DCFAE}"/>
                  </a:ext>
                </a:extLst>
              </p14:cNvPr>
              <p14:cNvContentPartPr/>
              <p14:nvPr/>
            </p14:nvContentPartPr>
            <p14:xfrm>
              <a:off x="4705298" y="467738"/>
              <a:ext cx="431280" cy="3751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B59288A-10EE-4ED8-893B-592BC27DCFAE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696298" y="458738"/>
                <a:ext cx="448920" cy="39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01ABF77E-A7F8-4465-A47B-08D08D7EB55E}"/>
              </a:ext>
            </a:extLst>
          </p:cNvPr>
          <p:cNvGrpSpPr/>
          <p:nvPr/>
        </p:nvGrpSpPr>
        <p:grpSpPr>
          <a:xfrm>
            <a:off x="5559938" y="237338"/>
            <a:ext cx="2505240" cy="332640"/>
            <a:chOff x="5559938" y="237338"/>
            <a:chExt cx="250524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4117C7F-2E50-4C18-B7D5-506CCDCF276A}"/>
                    </a:ext>
                  </a:extLst>
                </p14:cNvPr>
                <p14:cNvContentPartPr/>
                <p14:nvPr/>
              </p14:nvContentPartPr>
              <p14:xfrm>
                <a:off x="5559938" y="411218"/>
                <a:ext cx="156600" cy="158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4117C7F-2E50-4C18-B7D5-506CCDCF276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551298" y="402578"/>
                  <a:ext cx="174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119FECA-0E9C-43B0-BFF9-461B8DE2ED90}"/>
                    </a:ext>
                  </a:extLst>
                </p14:cNvPr>
                <p14:cNvContentPartPr/>
                <p14:nvPr/>
              </p14:nvContentPartPr>
              <p14:xfrm>
                <a:off x="5787458" y="398978"/>
                <a:ext cx="118080" cy="147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119FECA-0E9C-43B0-BFF9-461B8DE2ED9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778818" y="389978"/>
                  <a:ext cx="1357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D561FD0-93F8-4804-90BE-1BC839BDDB00}"/>
                    </a:ext>
                  </a:extLst>
                </p14:cNvPr>
                <p14:cNvContentPartPr/>
                <p14:nvPr/>
              </p14:nvContentPartPr>
              <p14:xfrm>
                <a:off x="5798618" y="396818"/>
                <a:ext cx="87840" cy="171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D561FD0-93F8-4804-90BE-1BC839BDDB0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789978" y="387818"/>
                  <a:ext cx="1054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BC719B2-FE89-4487-BF34-52F43F089B4E}"/>
                    </a:ext>
                  </a:extLst>
                </p14:cNvPr>
                <p14:cNvContentPartPr/>
                <p14:nvPr/>
              </p14:nvContentPartPr>
              <p14:xfrm>
                <a:off x="5928578" y="237338"/>
                <a:ext cx="167760" cy="124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BC719B2-FE89-4487-BF34-52F43F089B4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919938" y="228698"/>
                  <a:ext cx="185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FFEA0BA-DC0F-4977-8199-6F19DDC60BB1}"/>
                    </a:ext>
                  </a:extLst>
                </p14:cNvPr>
                <p14:cNvContentPartPr/>
                <p14:nvPr/>
              </p14:nvContentPartPr>
              <p14:xfrm>
                <a:off x="6256178" y="422738"/>
                <a:ext cx="132840" cy="25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FFEA0BA-DC0F-4977-8199-6F19DDC60BB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247538" y="414098"/>
                  <a:ext cx="150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99D07E5-0200-480E-AE30-8DBE9AE630D1}"/>
                    </a:ext>
                  </a:extLst>
                </p14:cNvPr>
                <p14:cNvContentPartPr/>
                <p14:nvPr/>
              </p14:nvContentPartPr>
              <p14:xfrm>
                <a:off x="6319178" y="380258"/>
                <a:ext cx="21240" cy="136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99D07E5-0200-480E-AE30-8DBE9AE630D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310538" y="371618"/>
                  <a:ext cx="38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59B196D-00A8-4D7B-A84F-F9023BFEC367}"/>
                    </a:ext>
                  </a:extLst>
                </p14:cNvPr>
                <p14:cNvContentPartPr/>
                <p14:nvPr/>
              </p14:nvContentPartPr>
              <p14:xfrm>
                <a:off x="6620138" y="276578"/>
                <a:ext cx="137880" cy="264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59B196D-00A8-4D7B-A84F-F9023BFEC36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611498" y="267578"/>
                  <a:ext cx="1555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DEE9FA0-79FB-4DDC-BFD0-FCD9925E7F8D}"/>
                    </a:ext>
                  </a:extLst>
                </p14:cNvPr>
                <p14:cNvContentPartPr/>
                <p14:nvPr/>
              </p14:nvContentPartPr>
              <p14:xfrm>
                <a:off x="6837938" y="402218"/>
                <a:ext cx="170640" cy="150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DEE9FA0-79FB-4DDC-BFD0-FCD9925E7F8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828938" y="393218"/>
                  <a:ext cx="1882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31C60EF-0799-4397-809A-C13A58DFBEF9}"/>
                    </a:ext>
                  </a:extLst>
                </p14:cNvPr>
                <p14:cNvContentPartPr/>
                <p14:nvPr/>
              </p14:nvContentPartPr>
              <p14:xfrm>
                <a:off x="6870698" y="369818"/>
                <a:ext cx="104760" cy="183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31C60EF-0799-4397-809A-C13A58DFBEF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862058" y="360818"/>
                  <a:ext cx="1224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B9A5A17-CE64-440E-B8AF-896B8D056AF4}"/>
                    </a:ext>
                  </a:extLst>
                </p14:cNvPr>
                <p14:cNvContentPartPr/>
                <p14:nvPr/>
              </p14:nvContentPartPr>
              <p14:xfrm>
                <a:off x="7200458" y="417338"/>
                <a:ext cx="137520" cy="15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B9A5A17-CE64-440E-B8AF-896B8D056AF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191458" y="408698"/>
                  <a:ext cx="155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DDAB393-F808-41C1-B944-7EB3F688BF18}"/>
                    </a:ext>
                  </a:extLst>
                </p14:cNvPr>
                <p14:cNvContentPartPr/>
                <p14:nvPr/>
              </p14:nvContentPartPr>
              <p14:xfrm>
                <a:off x="7248698" y="353618"/>
                <a:ext cx="23760" cy="160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DDAB393-F808-41C1-B944-7EB3F688BF1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240058" y="344978"/>
                  <a:ext cx="41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95EADDF-899E-47D1-936C-1A87A87187D8}"/>
                    </a:ext>
                  </a:extLst>
                </p14:cNvPr>
                <p14:cNvContentPartPr/>
                <p14:nvPr/>
              </p14:nvContentPartPr>
              <p14:xfrm>
                <a:off x="7530938" y="355418"/>
                <a:ext cx="190080" cy="180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95EADDF-899E-47D1-936C-1A87A87187D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522298" y="346418"/>
                  <a:ext cx="207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0888FA9-82F8-4581-BB0C-0BF1005831AC}"/>
                    </a:ext>
                  </a:extLst>
                </p14:cNvPr>
                <p14:cNvContentPartPr/>
                <p14:nvPr/>
              </p14:nvContentPartPr>
              <p14:xfrm>
                <a:off x="7930178" y="372338"/>
                <a:ext cx="115920" cy="13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0888FA9-82F8-4581-BB0C-0BF1005831A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921178" y="363698"/>
                  <a:ext cx="133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BBA1131-41DE-420A-BAA0-4106A999E4FA}"/>
                    </a:ext>
                  </a:extLst>
                </p14:cNvPr>
                <p14:cNvContentPartPr/>
                <p14:nvPr/>
              </p14:nvContentPartPr>
              <p14:xfrm>
                <a:off x="7933058" y="458738"/>
                <a:ext cx="132120" cy="18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BBA1131-41DE-420A-BAA0-4106A999E4F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924058" y="449738"/>
                  <a:ext cx="14976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5A8E5ED9-B2E9-4A3D-AC36-111F9E1D4CF0}"/>
                  </a:ext>
                </a:extLst>
              </p14:cNvPr>
              <p14:cNvContentPartPr/>
              <p14:nvPr/>
            </p14:nvContentPartPr>
            <p14:xfrm>
              <a:off x="8414378" y="344618"/>
              <a:ext cx="214560" cy="2419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5A8E5ED9-B2E9-4A3D-AC36-111F9E1D4CF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8405378" y="335978"/>
                <a:ext cx="232200" cy="25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884CE60-AC9E-499B-8C34-DC21B9524B18}"/>
              </a:ext>
            </a:extLst>
          </p:cNvPr>
          <p:cNvGrpSpPr/>
          <p:nvPr/>
        </p:nvGrpSpPr>
        <p:grpSpPr>
          <a:xfrm>
            <a:off x="1008458" y="2847338"/>
            <a:ext cx="336600" cy="141480"/>
            <a:chOff x="1008458" y="2847338"/>
            <a:chExt cx="336600" cy="14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0AF415D-311E-415C-96FD-5F8E1F8FB00F}"/>
                    </a:ext>
                  </a:extLst>
                </p14:cNvPr>
                <p14:cNvContentPartPr/>
                <p14:nvPr/>
              </p14:nvContentPartPr>
              <p14:xfrm>
                <a:off x="1017818" y="2870018"/>
                <a:ext cx="105840" cy="115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0AF415D-311E-415C-96FD-5F8E1F8FB00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08818" y="2861018"/>
                  <a:ext cx="1234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330B3CE-44E0-4B8D-95B2-17B1105D472F}"/>
                    </a:ext>
                  </a:extLst>
                </p14:cNvPr>
                <p14:cNvContentPartPr/>
                <p14:nvPr/>
              </p14:nvContentPartPr>
              <p14:xfrm>
                <a:off x="1008458" y="2847338"/>
                <a:ext cx="115200" cy="141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330B3CE-44E0-4B8D-95B2-17B1105D472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99458" y="2838338"/>
                  <a:ext cx="132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1C9AA80-E029-4756-9C82-62B5C8039F07}"/>
                    </a:ext>
                  </a:extLst>
                </p14:cNvPr>
                <p14:cNvContentPartPr/>
                <p14:nvPr/>
              </p14:nvContentPartPr>
              <p14:xfrm>
                <a:off x="1233818" y="2894498"/>
                <a:ext cx="95040" cy="7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1C9AA80-E029-4756-9C82-62B5C8039F0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224818" y="2885498"/>
                  <a:ext cx="112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D3E0112-CD94-456E-95A2-ED5D34D00CF2}"/>
                    </a:ext>
                  </a:extLst>
                </p14:cNvPr>
                <p14:cNvContentPartPr/>
                <p14:nvPr/>
              </p14:nvContentPartPr>
              <p14:xfrm>
                <a:off x="1218698" y="2966138"/>
                <a:ext cx="126360" cy="6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D3E0112-CD94-456E-95A2-ED5D34D00CF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209698" y="2957138"/>
                  <a:ext cx="14400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63CA407-4280-4146-A41F-9E5F870C4DDD}"/>
              </a:ext>
            </a:extLst>
          </p:cNvPr>
          <p:cNvGrpSpPr/>
          <p:nvPr/>
        </p:nvGrpSpPr>
        <p:grpSpPr>
          <a:xfrm>
            <a:off x="1735298" y="2721338"/>
            <a:ext cx="370440" cy="219240"/>
            <a:chOff x="1735298" y="2721338"/>
            <a:chExt cx="37044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5248E18-61D7-4C98-ACC8-BCACC456AF08}"/>
                    </a:ext>
                  </a:extLst>
                </p14:cNvPr>
                <p14:cNvContentPartPr/>
                <p14:nvPr/>
              </p14:nvContentPartPr>
              <p14:xfrm>
                <a:off x="1735298" y="2798378"/>
                <a:ext cx="102600" cy="12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5248E18-61D7-4C98-ACC8-BCACC456AF0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726298" y="2789378"/>
                  <a:ext cx="120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1581EFB-1EB4-4DA6-BA8C-C9413B33D7BA}"/>
                    </a:ext>
                  </a:extLst>
                </p14:cNvPr>
                <p14:cNvContentPartPr/>
                <p14:nvPr/>
              </p14:nvContentPartPr>
              <p14:xfrm>
                <a:off x="1979018" y="2721338"/>
                <a:ext cx="119880" cy="18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1581EFB-1EB4-4DA6-BA8C-C9413B33D7B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970018" y="2712698"/>
                  <a:ext cx="137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0339A83-CDB6-406E-890E-F561674E3769}"/>
                    </a:ext>
                  </a:extLst>
                </p14:cNvPr>
                <p14:cNvContentPartPr/>
                <p14:nvPr/>
              </p14:nvContentPartPr>
              <p14:xfrm>
                <a:off x="1949858" y="2742578"/>
                <a:ext cx="155880" cy="198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0339A83-CDB6-406E-890E-F561674E376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941218" y="2733938"/>
                  <a:ext cx="173520" cy="21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3C755C84-E55F-4C8E-8F33-70A5FE799D42}"/>
                  </a:ext>
                </a:extLst>
              </p14:cNvPr>
              <p14:cNvContentPartPr/>
              <p14:nvPr/>
            </p14:nvContentPartPr>
            <p14:xfrm>
              <a:off x="2376098" y="2793698"/>
              <a:ext cx="135720" cy="190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3C755C84-E55F-4C8E-8F33-70A5FE799D42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2367458" y="2785058"/>
                <a:ext cx="1533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F2668804-B37B-40E7-A000-772BC4E014AF}"/>
                  </a:ext>
                </a:extLst>
              </p14:cNvPr>
              <p14:cNvContentPartPr/>
              <p14:nvPr/>
            </p14:nvContentPartPr>
            <p14:xfrm>
              <a:off x="2446658" y="2720978"/>
              <a:ext cx="15480" cy="1386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F2668804-B37B-40E7-A000-772BC4E014AF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2438018" y="2712338"/>
                <a:ext cx="3312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F9B3F2CB-0C01-469F-AE32-B81EA9567302}"/>
                  </a:ext>
                </a:extLst>
              </p14:cNvPr>
              <p14:cNvContentPartPr/>
              <p14:nvPr/>
            </p14:nvContentPartPr>
            <p14:xfrm>
              <a:off x="2369978" y="2921138"/>
              <a:ext cx="166320" cy="46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F9B3F2CB-0C01-469F-AE32-B81EA9567302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360978" y="2912498"/>
                <a:ext cx="18396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AB8962A9-5ABF-4AB3-9A37-C40264336A9C}"/>
              </a:ext>
            </a:extLst>
          </p:cNvPr>
          <p:cNvGrpSpPr/>
          <p:nvPr/>
        </p:nvGrpSpPr>
        <p:grpSpPr>
          <a:xfrm>
            <a:off x="2737898" y="2571938"/>
            <a:ext cx="2031480" cy="479880"/>
            <a:chOff x="2737898" y="2571938"/>
            <a:chExt cx="2031480" cy="47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0AB84CB-31EE-4D08-9329-54895BF41ACA}"/>
                    </a:ext>
                  </a:extLst>
                </p14:cNvPr>
                <p14:cNvContentPartPr/>
                <p14:nvPr/>
              </p14:nvContentPartPr>
              <p14:xfrm>
                <a:off x="2737898" y="2571938"/>
                <a:ext cx="1583280" cy="468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0AB84CB-31EE-4D08-9329-54895BF41AC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729258" y="2563298"/>
                  <a:ext cx="160092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8CADE14-88E1-499A-BA10-B28C294CB387}"/>
                    </a:ext>
                  </a:extLst>
                </p14:cNvPr>
                <p14:cNvContentPartPr/>
                <p14:nvPr/>
              </p14:nvContentPartPr>
              <p14:xfrm>
                <a:off x="3074138" y="2771378"/>
                <a:ext cx="153720" cy="14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8CADE14-88E1-499A-BA10-B28C294CB38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065498" y="2762378"/>
                  <a:ext cx="171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3EB252D-37BC-48E6-8275-D604A4E9C9DA}"/>
                    </a:ext>
                  </a:extLst>
                </p14:cNvPr>
                <p14:cNvContentPartPr/>
                <p14:nvPr/>
              </p14:nvContentPartPr>
              <p14:xfrm>
                <a:off x="3086018" y="2797298"/>
                <a:ext cx="119880" cy="156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3EB252D-37BC-48E6-8275-D604A4E9C9D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077378" y="2788658"/>
                  <a:ext cx="137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872D9AC-1119-4DF2-9C68-370694AAE366}"/>
                    </a:ext>
                  </a:extLst>
                </p14:cNvPr>
                <p14:cNvContentPartPr/>
                <p14:nvPr/>
              </p14:nvContentPartPr>
              <p14:xfrm>
                <a:off x="3240818" y="2773898"/>
                <a:ext cx="135720" cy="216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872D9AC-1119-4DF2-9C68-370694AAE36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231818" y="2765258"/>
                  <a:ext cx="1533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4CF6426-1385-476F-B080-06A3A5CDE543}"/>
                    </a:ext>
                  </a:extLst>
                </p14:cNvPr>
                <p14:cNvContentPartPr/>
                <p14:nvPr/>
              </p14:nvContentPartPr>
              <p14:xfrm>
                <a:off x="2936618" y="2734658"/>
                <a:ext cx="144720" cy="268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4CF6426-1385-476F-B080-06A3A5CDE54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927978" y="2725658"/>
                  <a:ext cx="1623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D417690-B7D6-4F54-B998-DD7D57156284}"/>
                    </a:ext>
                  </a:extLst>
                </p14:cNvPr>
                <p14:cNvContentPartPr/>
                <p14:nvPr/>
              </p14:nvContentPartPr>
              <p14:xfrm>
                <a:off x="3397418" y="2710898"/>
                <a:ext cx="111240" cy="119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D417690-B7D6-4F54-B998-DD7D5715628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388418" y="2702258"/>
                  <a:ext cx="1288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C08B311-458F-432E-8BEA-3F0E881B960E}"/>
                    </a:ext>
                  </a:extLst>
                </p14:cNvPr>
                <p14:cNvContentPartPr/>
                <p14:nvPr/>
              </p14:nvContentPartPr>
              <p14:xfrm>
                <a:off x="3618458" y="2889818"/>
                <a:ext cx="108360" cy="5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C08B311-458F-432E-8BEA-3F0E881B960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609818" y="2881178"/>
                  <a:ext cx="126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FE636A6-FCE2-49C1-BC42-2E51CDD3B9FE}"/>
                    </a:ext>
                  </a:extLst>
                </p14:cNvPr>
                <p14:cNvContentPartPr/>
                <p14:nvPr/>
              </p14:nvContentPartPr>
              <p14:xfrm>
                <a:off x="3795578" y="2819618"/>
                <a:ext cx="79920" cy="95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FE636A6-FCE2-49C1-BC42-2E51CDD3B9F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786578" y="2810978"/>
                  <a:ext cx="97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A4427E9-4CC2-4A96-AA04-D5C2403F071A}"/>
                    </a:ext>
                  </a:extLst>
                </p14:cNvPr>
                <p14:cNvContentPartPr/>
                <p14:nvPr/>
              </p14:nvContentPartPr>
              <p14:xfrm>
                <a:off x="3880178" y="2795498"/>
                <a:ext cx="21240" cy="214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A4427E9-4CC2-4A96-AA04-D5C2403F071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871538" y="2786858"/>
                  <a:ext cx="388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7B4BE8F-02C2-41B4-BDB4-155CAC7152DE}"/>
                    </a:ext>
                  </a:extLst>
                </p14:cNvPr>
                <p14:cNvContentPartPr/>
                <p14:nvPr/>
              </p14:nvContentPartPr>
              <p14:xfrm>
                <a:off x="3980618" y="2764178"/>
                <a:ext cx="59400" cy="242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7B4BE8F-02C2-41B4-BDB4-155CAC7152D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971618" y="2755178"/>
                  <a:ext cx="770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33633F6-5E08-4412-8565-9E70E2F2765F}"/>
                    </a:ext>
                  </a:extLst>
                </p14:cNvPr>
                <p14:cNvContentPartPr/>
                <p14:nvPr/>
              </p14:nvContentPartPr>
              <p14:xfrm>
                <a:off x="4105538" y="2843018"/>
                <a:ext cx="8280" cy="132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33633F6-5E08-4412-8565-9E70E2F2765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096898" y="2834378"/>
                  <a:ext cx="25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00EDAA0-3328-437F-B32D-26A59BB40FBE}"/>
                    </a:ext>
                  </a:extLst>
                </p14:cNvPr>
                <p14:cNvContentPartPr/>
                <p14:nvPr/>
              </p14:nvContentPartPr>
              <p14:xfrm>
                <a:off x="4178618" y="2773898"/>
                <a:ext cx="73080" cy="274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00EDAA0-3328-437F-B32D-26A59BB40FB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169618" y="2765258"/>
                  <a:ext cx="907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D5B6595-0C59-496D-BCFF-F8B7524C3664}"/>
                    </a:ext>
                  </a:extLst>
                </p14:cNvPr>
                <p14:cNvContentPartPr/>
                <p14:nvPr/>
              </p14:nvContentPartPr>
              <p14:xfrm>
                <a:off x="4300298" y="2817098"/>
                <a:ext cx="59040" cy="207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D5B6595-0C59-496D-BCFF-F8B7524C366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291298" y="2808458"/>
                  <a:ext cx="766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24EEF52-EAB0-403B-AE14-224BC4B742DB}"/>
                    </a:ext>
                  </a:extLst>
                </p14:cNvPr>
                <p14:cNvContentPartPr/>
                <p14:nvPr/>
              </p14:nvContentPartPr>
              <p14:xfrm>
                <a:off x="4427738" y="2873618"/>
                <a:ext cx="16200" cy="138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24EEF52-EAB0-403B-AE14-224BC4B742D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419098" y="2864978"/>
                  <a:ext cx="33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BFB033F-C78D-43CF-A1A9-E50590EDC066}"/>
                    </a:ext>
                  </a:extLst>
                </p14:cNvPr>
                <p14:cNvContentPartPr/>
                <p14:nvPr/>
              </p14:nvContentPartPr>
              <p14:xfrm>
                <a:off x="4474898" y="2899538"/>
                <a:ext cx="87120" cy="109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BFB033F-C78D-43CF-A1A9-E50590EDC06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465898" y="2890898"/>
                  <a:ext cx="104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E2274BC-3FFC-4201-8E96-EBAA830C4CFA}"/>
                    </a:ext>
                  </a:extLst>
                </p14:cNvPr>
                <p14:cNvContentPartPr/>
                <p14:nvPr/>
              </p14:nvContentPartPr>
              <p14:xfrm>
                <a:off x="4562378" y="2819258"/>
                <a:ext cx="111600" cy="232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E2274BC-3FFC-4201-8E96-EBAA830C4CF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553738" y="2810258"/>
                  <a:ext cx="1292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9A5DF83-427C-49E5-98D4-556E5A057457}"/>
                    </a:ext>
                  </a:extLst>
                </p14:cNvPr>
                <p14:cNvContentPartPr/>
                <p14:nvPr/>
              </p14:nvContentPartPr>
              <p14:xfrm>
                <a:off x="4222178" y="2622338"/>
                <a:ext cx="547200" cy="31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9A5DF83-427C-49E5-98D4-556E5A05745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213178" y="2613338"/>
                  <a:ext cx="56484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65723F1-58B4-4569-A07A-05D0A9D7AFDC}"/>
              </a:ext>
            </a:extLst>
          </p:cNvPr>
          <p:cNvGrpSpPr/>
          <p:nvPr/>
        </p:nvGrpSpPr>
        <p:grpSpPr>
          <a:xfrm>
            <a:off x="1962818" y="3215618"/>
            <a:ext cx="2767320" cy="472680"/>
            <a:chOff x="1962818" y="3215618"/>
            <a:chExt cx="276732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B53FDCB-62D8-42F2-91ED-B35875ABAD2B}"/>
                    </a:ext>
                  </a:extLst>
                </p14:cNvPr>
                <p14:cNvContentPartPr/>
                <p14:nvPr/>
              </p14:nvContentPartPr>
              <p14:xfrm>
                <a:off x="1962818" y="3215618"/>
                <a:ext cx="2767320" cy="136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B53FDCB-62D8-42F2-91ED-B35875ABAD2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954178" y="3206618"/>
                  <a:ext cx="27849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B5F098C-3F2E-455B-A6CA-77AC9DF08E49}"/>
                    </a:ext>
                  </a:extLst>
                </p14:cNvPr>
                <p14:cNvContentPartPr/>
                <p14:nvPr/>
              </p14:nvContentPartPr>
              <p14:xfrm>
                <a:off x="2851658" y="3398138"/>
                <a:ext cx="204840" cy="2361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B5F098C-3F2E-455B-A6CA-77AC9DF08E4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842658" y="3389138"/>
                  <a:ext cx="2224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A67047C-510B-43BA-9C5A-1C1AC806E02C}"/>
                    </a:ext>
                  </a:extLst>
                </p14:cNvPr>
                <p14:cNvContentPartPr/>
                <p14:nvPr/>
              </p14:nvContentPartPr>
              <p14:xfrm>
                <a:off x="3156938" y="3369338"/>
                <a:ext cx="106560" cy="318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A67047C-510B-43BA-9C5A-1C1AC806E02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148298" y="3360338"/>
                  <a:ext cx="1242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F997522-8FC3-4068-BB82-C9678BA93888}"/>
                    </a:ext>
                  </a:extLst>
                </p14:cNvPr>
                <p14:cNvContentPartPr/>
                <p14:nvPr/>
              </p14:nvContentPartPr>
              <p14:xfrm>
                <a:off x="3329738" y="3490298"/>
                <a:ext cx="26640" cy="145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F997522-8FC3-4068-BB82-C9678BA9388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321098" y="3481658"/>
                  <a:ext cx="44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53C81FD-3A00-4D5A-99BD-BA30BD40468B}"/>
                    </a:ext>
                  </a:extLst>
                </p14:cNvPr>
                <p14:cNvContentPartPr/>
                <p14:nvPr/>
              </p14:nvContentPartPr>
              <p14:xfrm>
                <a:off x="3449258" y="3393458"/>
                <a:ext cx="96480" cy="281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53C81FD-3A00-4D5A-99BD-BA30BD40468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440618" y="3384818"/>
                  <a:ext cx="114120" cy="29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6505E96-7104-4A79-94FD-00C5A2A9FA43}"/>
              </a:ext>
            </a:extLst>
          </p:cNvPr>
          <p:cNvGrpSpPr/>
          <p:nvPr/>
        </p:nvGrpSpPr>
        <p:grpSpPr>
          <a:xfrm>
            <a:off x="1001258" y="4173218"/>
            <a:ext cx="438480" cy="211680"/>
            <a:chOff x="1001258" y="4173218"/>
            <a:chExt cx="438480" cy="2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ECB5F69-AEBA-4B4C-80CD-5FF459FAE54E}"/>
                    </a:ext>
                  </a:extLst>
                </p14:cNvPr>
                <p14:cNvContentPartPr/>
                <p14:nvPr/>
              </p14:nvContentPartPr>
              <p14:xfrm>
                <a:off x="1005218" y="4219298"/>
                <a:ext cx="131040" cy="139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ECB5F69-AEBA-4B4C-80CD-5FF459FAE54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96578" y="4210658"/>
                  <a:ext cx="148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E0428EA-06B2-4BAE-875A-3BE1C6AA7873}"/>
                    </a:ext>
                  </a:extLst>
                </p14:cNvPr>
                <p14:cNvContentPartPr/>
                <p14:nvPr/>
              </p14:nvContentPartPr>
              <p14:xfrm>
                <a:off x="1001258" y="4173218"/>
                <a:ext cx="120960" cy="211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E0428EA-06B2-4BAE-875A-3BE1C6AA787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92618" y="4164578"/>
                  <a:ext cx="1386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8147B5F-C0BF-427C-948B-E62D820F2F9D}"/>
                    </a:ext>
                  </a:extLst>
                </p14:cNvPr>
                <p14:cNvContentPartPr/>
                <p14:nvPr/>
              </p14:nvContentPartPr>
              <p14:xfrm>
                <a:off x="1277738" y="4224698"/>
                <a:ext cx="115200" cy="2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8147B5F-C0BF-427C-948B-E62D820F2F9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268738" y="4216058"/>
                  <a:ext cx="1328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1D13E02-9D15-44D1-B308-EF95166278B3}"/>
                    </a:ext>
                  </a:extLst>
                </p14:cNvPr>
                <p14:cNvContentPartPr/>
                <p14:nvPr/>
              </p14:nvContentPartPr>
              <p14:xfrm>
                <a:off x="1320578" y="4298498"/>
                <a:ext cx="119160" cy="12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1D13E02-9D15-44D1-B308-EF95166278B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311578" y="4289498"/>
                  <a:ext cx="13680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F7C1339-D517-4F13-82CF-FF2F7CF82ABE}"/>
              </a:ext>
            </a:extLst>
          </p:cNvPr>
          <p:cNvGrpSpPr/>
          <p:nvPr/>
        </p:nvGrpSpPr>
        <p:grpSpPr>
          <a:xfrm>
            <a:off x="1735658" y="4151978"/>
            <a:ext cx="392400" cy="196920"/>
            <a:chOff x="1735658" y="4151978"/>
            <a:chExt cx="39240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BBD462A-3FC3-4FD0-AA2D-7148E62FC19A}"/>
                    </a:ext>
                  </a:extLst>
                </p14:cNvPr>
                <p14:cNvContentPartPr/>
                <p14:nvPr/>
              </p14:nvContentPartPr>
              <p14:xfrm>
                <a:off x="1735658" y="4234778"/>
                <a:ext cx="95760" cy="17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BBD462A-3FC3-4FD0-AA2D-7148E62FC19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726658" y="4225778"/>
                  <a:ext cx="113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29CF613-9653-4D1D-940B-1E8BBB0928AF}"/>
                    </a:ext>
                  </a:extLst>
                </p14:cNvPr>
                <p14:cNvContentPartPr/>
                <p14:nvPr/>
              </p14:nvContentPartPr>
              <p14:xfrm>
                <a:off x="2000978" y="4151978"/>
                <a:ext cx="102960" cy="219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29CF613-9653-4D1D-940B-1E8BBB0928A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991978" y="4143338"/>
                  <a:ext cx="120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46AA2BF-AE9C-40DA-A01E-7602443113FF}"/>
                    </a:ext>
                  </a:extLst>
                </p14:cNvPr>
                <p14:cNvContentPartPr/>
                <p14:nvPr/>
              </p14:nvContentPartPr>
              <p14:xfrm>
                <a:off x="1967858" y="4181858"/>
                <a:ext cx="160200" cy="167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46AA2BF-AE9C-40DA-A01E-7602443113F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959218" y="4172858"/>
                  <a:ext cx="17784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9A69094-D43C-49C7-8844-5CBEF7B26715}"/>
              </a:ext>
            </a:extLst>
          </p:cNvPr>
          <p:cNvGrpSpPr/>
          <p:nvPr/>
        </p:nvGrpSpPr>
        <p:grpSpPr>
          <a:xfrm>
            <a:off x="2474738" y="4066298"/>
            <a:ext cx="2032920" cy="426960"/>
            <a:chOff x="2474738" y="4066298"/>
            <a:chExt cx="2032920" cy="4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CB75867-D663-46CF-8F03-6BD65B8B448E}"/>
                    </a:ext>
                  </a:extLst>
                </p14:cNvPr>
                <p14:cNvContentPartPr/>
                <p14:nvPr/>
              </p14:nvContentPartPr>
              <p14:xfrm>
                <a:off x="2560418" y="4218578"/>
                <a:ext cx="165960" cy="31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CB75867-D663-46CF-8F03-6BD65B8B448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551778" y="4209578"/>
                  <a:ext cx="183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7193020-0300-4EC7-A2AC-CEEFD89095F9}"/>
                    </a:ext>
                  </a:extLst>
                </p14:cNvPr>
                <p14:cNvContentPartPr/>
                <p14:nvPr/>
              </p14:nvContentPartPr>
              <p14:xfrm>
                <a:off x="2638538" y="4158458"/>
                <a:ext cx="39240" cy="1339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7193020-0300-4EC7-A2AC-CEEFD89095F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629538" y="4149458"/>
                  <a:ext cx="56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7513EEA-A4A7-4EA3-8658-A1FC4DB38E48}"/>
                    </a:ext>
                  </a:extLst>
                </p14:cNvPr>
                <p14:cNvContentPartPr/>
                <p14:nvPr/>
              </p14:nvContentPartPr>
              <p14:xfrm>
                <a:off x="2474738" y="4390298"/>
                <a:ext cx="248760" cy="12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7513EEA-A4A7-4EA3-8658-A1FC4DB38E4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466098" y="4381658"/>
                  <a:ext cx="266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4DD9B73-5625-4F5D-92B3-65BDA3A8A3AC}"/>
                    </a:ext>
                  </a:extLst>
                </p14:cNvPr>
                <p14:cNvContentPartPr/>
                <p14:nvPr/>
              </p14:nvContentPartPr>
              <p14:xfrm>
                <a:off x="2991338" y="4066298"/>
                <a:ext cx="1516320" cy="426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4DD9B73-5625-4F5D-92B3-65BDA3A8A3A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982698" y="4057298"/>
                  <a:ext cx="1533960" cy="44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C4851F03-8B85-4B67-9ABA-092A325C9110}"/>
                  </a:ext>
                </a:extLst>
              </p14:cNvPr>
              <p14:cNvContentPartPr/>
              <p14:nvPr/>
            </p14:nvContentPartPr>
            <p14:xfrm>
              <a:off x="1750778" y="4627898"/>
              <a:ext cx="2316600" cy="792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C4851F03-8B85-4B67-9ABA-092A325C9110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1742138" y="4619258"/>
                <a:ext cx="233424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D9218048-3796-4008-8DF0-97CF93E64E4F}"/>
                  </a:ext>
                </a:extLst>
              </p14:cNvPr>
              <p14:cNvContentPartPr/>
              <p14:nvPr/>
            </p14:nvContentPartPr>
            <p14:xfrm>
              <a:off x="2452778" y="4854338"/>
              <a:ext cx="239760" cy="2462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D9218048-3796-4008-8DF0-97CF93E64E4F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2443778" y="4845338"/>
                <a:ext cx="257400" cy="26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4ED1CFFB-6DBB-4AD2-B747-3F8175D47489}"/>
              </a:ext>
            </a:extLst>
          </p:cNvPr>
          <p:cNvGrpSpPr/>
          <p:nvPr/>
        </p:nvGrpSpPr>
        <p:grpSpPr>
          <a:xfrm>
            <a:off x="3242258" y="4201658"/>
            <a:ext cx="1118880" cy="236160"/>
            <a:chOff x="3242258" y="4201658"/>
            <a:chExt cx="111888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767BE9D-78F6-469C-A644-22ED3EBA5EB9}"/>
                    </a:ext>
                  </a:extLst>
                </p14:cNvPr>
                <p14:cNvContentPartPr/>
                <p14:nvPr/>
              </p14:nvContentPartPr>
              <p14:xfrm>
                <a:off x="3242258" y="4226498"/>
                <a:ext cx="145800" cy="211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767BE9D-78F6-469C-A644-22ED3EBA5EB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233618" y="4217858"/>
                  <a:ext cx="1634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EAE9C4A-A246-4A9A-A992-C475544C7C74}"/>
                    </a:ext>
                  </a:extLst>
                </p14:cNvPr>
                <p14:cNvContentPartPr/>
                <p14:nvPr/>
              </p14:nvContentPartPr>
              <p14:xfrm>
                <a:off x="3459338" y="4201658"/>
                <a:ext cx="148680" cy="43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EAE9C4A-A246-4A9A-A992-C475544C7C7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450338" y="4193018"/>
                  <a:ext cx="166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9F49A81-8735-4FA6-A148-7E7FDD526118}"/>
                    </a:ext>
                  </a:extLst>
                </p14:cNvPr>
                <p14:cNvContentPartPr/>
                <p14:nvPr/>
              </p14:nvContentPartPr>
              <p14:xfrm>
                <a:off x="3423338" y="4247378"/>
                <a:ext cx="167760" cy="1882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9F49A81-8735-4FA6-A148-7E7FDD52611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414698" y="4238378"/>
                  <a:ext cx="1854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3C4EA7B-D162-4741-8B41-75ED60C79885}"/>
                    </a:ext>
                  </a:extLst>
                </p14:cNvPr>
                <p14:cNvContentPartPr/>
                <p14:nvPr/>
              </p14:nvContentPartPr>
              <p14:xfrm>
                <a:off x="3768578" y="4314698"/>
                <a:ext cx="86760" cy="154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3C4EA7B-D162-4741-8B41-75ED60C7988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759578" y="4305698"/>
                  <a:ext cx="104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E969786-2BE2-43A9-AAB8-2A59157411EC}"/>
                    </a:ext>
                  </a:extLst>
                </p14:cNvPr>
                <p14:cNvContentPartPr/>
                <p14:nvPr/>
              </p14:nvContentPartPr>
              <p14:xfrm>
                <a:off x="4005098" y="4230098"/>
                <a:ext cx="128880" cy="82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E969786-2BE2-43A9-AAB8-2A59157411E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996098" y="4221458"/>
                  <a:ext cx="146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802FB9F-C885-4800-AAEF-B0A775EF2B9A}"/>
                    </a:ext>
                  </a:extLst>
                </p14:cNvPr>
                <p14:cNvContentPartPr/>
                <p14:nvPr/>
              </p14:nvContentPartPr>
              <p14:xfrm>
                <a:off x="4129658" y="4211018"/>
                <a:ext cx="15120" cy="205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802FB9F-C885-4800-AAEF-B0A775EF2B9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121018" y="4202018"/>
                  <a:ext cx="327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AE30D24-28F3-4DA4-B486-1D7EAA28852F}"/>
                    </a:ext>
                  </a:extLst>
                </p14:cNvPr>
                <p14:cNvContentPartPr/>
                <p14:nvPr/>
              </p14:nvContentPartPr>
              <p14:xfrm>
                <a:off x="4222178" y="4227218"/>
                <a:ext cx="138960" cy="195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AE30D24-28F3-4DA4-B486-1D7EAA28852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213538" y="4218578"/>
                  <a:ext cx="156600" cy="21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F6EF486E-5299-4B4F-92BC-6C7759AD8F48}"/>
                  </a:ext>
                </a:extLst>
              </p14:cNvPr>
              <p14:cNvContentPartPr/>
              <p14:nvPr/>
            </p14:nvContentPartPr>
            <p14:xfrm>
              <a:off x="3904658" y="4616378"/>
              <a:ext cx="556560" cy="2232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F6EF486E-5299-4B4F-92BC-6C7759AD8F48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3896018" y="4607378"/>
                <a:ext cx="5742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D3B5E880-993F-4A37-81E9-9D30E7E85513}"/>
                  </a:ext>
                </a:extLst>
              </p14:cNvPr>
              <p14:cNvContentPartPr/>
              <p14:nvPr/>
            </p14:nvContentPartPr>
            <p14:xfrm>
              <a:off x="2908178" y="6250058"/>
              <a:ext cx="356040" cy="3524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3B5E880-993F-4A37-81E9-9D30E7E85513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2899178" y="6241418"/>
                <a:ext cx="373680" cy="37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8A7F8DBA-D78D-47BF-B249-71F0106BC4C2}"/>
              </a:ext>
            </a:extLst>
          </p:cNvPr>
          <p:cNvGrpSpPr/>
          <p:nvPr/>
        </p:nvGrpSpPr>
        <p:grpSpPr>
          <a:xfrm>
            <a:off x="4470218" y="5246018"/>
            <a:ext cx="1425240" cy="406080"/>
            <a:chOff x="4470218" y="5246018"/>
            <a:chExt cx="1425240" cy="40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411C5CD-31E3-4F37-8DF5-EA0D9FF20E1B}"/>
                    </a:ext>
                  </a:extLst>
                </p14:cNvPr>
                <p14:cNvContentPartPr/>
                <p14:nvPr/>
              </p14:nvContentPartPr>
              <p14:xfrm>
                <a:off x="4470218" y="5308298"/>
                <a:ext cx="713160" cy="3438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411C5CD-31E3-4F37-8DF5-EA0D9FF20E1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461578" y="5299658"/>
                  <a:ext cx="7308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9038002-05A9-4E5D-B1D8-EFA13C300377}"/>
                    </a:ext>
                  </a:extLst>
                </p14:cNvPr>
                <p14:cNvContentPartPr/>
                <p14:nvPr/>
              </p14:nvContentPartPr>
              <p14:xfrm>
                <a:off x="5388938" y="5246018"/>
                <a:ext cx="170280" cy="134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9038002-05A9-4E5D-B1D8-EFA13C30037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380298" y="5237378"/>
                  <a:ext cx="187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6667195-3A69-4D3E-8981-5FF98CE4DC98}"/>
                    </a:ext>
                  </a:extLst>
                </p14:cNvPr>
                <p14:cNvContentPartPr/>
                <p14:nvPr/>
              </p14:nvContentPartPr>
              <p14:xfrm>
                <a:off x="5615378" y="5255738"/>
                <a:ext cx="149400" cy="1231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6667195-3A69-4D3E-8981-5FF98CE4DC9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606738" y="5247098"/>
                  <a:ext cx="1670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C690580-D669-47A6-BC86-1CBF01B2BCBB}"/>
                    </a:ext>
                  </a:extLst>
                </p14:cNvPr>
                <p14:cNvContentPartPr/>
                <p14:nvPr/>
              </p14:nvContentPartPr>
              <p14:xfrm>
                <a:off x="5803658" y="5281658"/>
                <a:ext cx="91800" cy="972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C690580-D669-47A6-BC86-1CBF01B2BCB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794658" y="5272658"/>
                  <a:ext cx="10944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01711527-F0C6-48A0-946F-8FBEF19AB66F}"/>
              </a:ext>
            </a:extLst>
          </p:cNvPr>
          <p:cNvGrpSpPr/>
          <p:nvPr/>
        </p:nvGrpSpPr>
        <p:grpSpPr>
          <a:xfrm>
            <a:off x="6279218" y="5058098"/>
            <a:ext cx="917640" cy="269280"/>
            <a:chOff x="6279218" y="5058098"/>
            <a:chExt cx="917640" cy="2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2E1E02C-CDEA-41D4-8B6B-57382B1A26F1}"/>
                    </a:ext>
                  </a:extLst>
                </p14:cNvPr>
                <p14:cNvContentPartPr/>
                <p14:nvPr/>
              </p14:nvContentPartPr>
              <p14:xfrm>
                <a:off x="6279218" y="5058098"/>
                <a:ext cx="145440" cy="2397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2E1E02C-CDEA-41D4-8B6B-57382B1A26F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270578" y="5049098"/>
                  <a:ext cx="1630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994B480-DA46-4C1E-9233-E69B0357F732}"/>
                    </a:ext>
                  </a:extLst>
                </p14:cNvPr>
                <p14:cNvContentPartPr/>
                <p14:nvPr/>
              </p14:nvContentPartPr>
              <p14:xfrm>
                <a:off x="6493778" y="5176178"/>
                <a:ext cx="131040" cy="1299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994B480-DA46-4C1E-9233-E69B0357F73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484778" y="5167538"/>
                  <a:ext cx="148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60E4E4C-0D54-4A6B-BF23-3038F2B033C3}"/>
                    </a:ext>
                  </a:extLst>
                </p14:cNvPr>
                <p14:cNvContentPartPr/>
                <p14:nvPr/>
              </p14:nvContentPartPr>
              <p14:xfrm>
                <a:off x="6657218" y="5213618"/>
                <a:ext cx="141840" cy="1026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60E4E4C-0D54-4A6B-BF23-3038F2B033C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648578" y="5204618"/>
                  <a:ext cx="1594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B9142C5-47E4-44D0-9FCB-285264B8E408}"/>
                    </a:ext>
                  </a:extLst>
                </p14:cNvPr>
                <p14:cNvContentPartPr/>
                <p14:nvPr/>
              </p14:nvContentPartPr>
              <p14:xfrm>
                <a:off x="6817778" y="5226938"/>
                <a:ext cx="99360" cy="100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B9142C5-47E4-44D0-9FCB-285264B8E40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808778" y="5217938"/>
                  <a:ext cx="117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C84FEFD-936C-4076-8973-A6C1758C81B9}"/>
                    </a:ext>
                  </a:extLst>
                </p14:cNvPr>
                <p14:cNvContentPartPr/>
                <p14:nvPr/>
              </p14:nvContentPartPr>
              <p14:xfrm>
                <a:off x="6977618" y="5068898"/>
                <a:ext cx="219240" cy="2581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C84FEFD-936C-4076-8973-A6C1758C81B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968618" y="5059898"/>
                  <a:ext cx="236880" cy="27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90386901-A02E-469F-81DD-CCBF71EA1F4C}"/>
              </a:ext>
            </a:extLst>
          </p:cNvPr>
          <p:cNvGrpSpPr/>
          <p:nvPr/>
        </p:nvGrpSpPr>
        <p:grpSpPr>
          <a:xfrm>
            <a:off x="6276698" y="5528618"/>
            <a:ext cx="892800" cy="283680"/>
            <a:chOff x="6276698" y="5528618"/>
            <a:chExt cx="89280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6B45681-641F-42D0-A4F9-E0F298B03F69}"/>
                    </a:ext>
                  </a:extLst>
                </p14:cNvPr>
                <p14:cNvContentPartPr/>
                <p14:nvPr/>
              </p14:nvContentPartPr>
              <p14:xfrm>
                <a:off x="6276698" y="5528618"/>
                <a:ext cx="363600" cy="283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6B45681-641F-42D0-A4F9-E0F298B03F6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267698" y="5519618"/>
                  <a:ext cx="3812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7B61399-E97F-4176-9BCD-487251361ED8}"/>
                    </a:ext>
                  </a:extLst>
                </p14:cNvPr>
                <p14:cNvContentPartPr/>
                <p14:nvPr/>
              </p14:nvContentPartPr>
              <p14:xfrm>
                <a:off x="6710138" y="5663978"/>
                <a:ext cx="174240" cy="1242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7B61399-E97F-4176-9BCD-487251361ED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701498" y="5654978"/>
                  <a:ext cx="191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A2F8A78-5691-4941-BBC0-43C35E43C165}"/>
                    </a:ext>
                  </a:extLst>
                </p14:cNvPr>
                <p14:cNvContentPartPr/>
                <p14:nvPr/>
              </p14:nvContentPartPr>
              <p14:xfrm>
                <a:off x="6976538" y="5681258"/>
                <a:ext cx="192960" cy="1011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A2F8A78-5691-4941-BBC0-43C35E43C16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967538" y="5672258"/>
                  <a:ext cx="21060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9AEA7553-4B77-497E-9700-4169DCCF0258}"/>
              </a:ext>
            </a:extLst>
          </p:cNvPr>
          <p:cNvGrpSpPr/>
          <p:nvPr/>
        </p:nvGrpSpPr>
        <p:grpSpPr>
          <a:xfrm>
            <a:off x="7651538" y="5589818"/>
            <a:ext cx="294120" cy="178920"/>
            <a:chOff x="7651538" y="5589818"/>
            <a:chExt cx="294120" cy="1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CC3AC1D-1CFF-45DB-9898-27BEF407B57A}"/>
                    </a:ext>
                  </a:extLst>
                </p14:cNvPr>
                <p14:cNvContentPartPr/>
                <p14:nvPr/>
              </p14:nvContentPartPr>
              <p14:xfrm>
                <a:off x="7651538" y="5589818"/>
                <a:ext cx="212040" cy="178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CC3AC1D-1CFF-45DB-9898-27BEF407B57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642898" y="5580818"/>
                  <a:ext cx="2296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119FBEC-799C-4FFB-A9B1-89F84654DD1D}"/>
                    </a:ext>
                  </a:extLst>
                </p14:cNvPr>
                <p14:cNvContentPartPr/>
                <p14:nvPr/>
              </p14:nvContentPartPr>
              <p14:xfrm>
                <a:off x="7865378" y="5653898"/>
                <a:ext cx="80280" cy="1105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119FBEC-799C-4FFB-A9B1-89F84654DD1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856378" y="5645258"/>
                  <a:ext cx="9792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27ED0325-4AF5-49AF-A4D4-E233F04C35B6}"/>
              </a:ext>
            </a:extLst>
          </p:cNvPr>
          <p:cNvGrpSpPr/>
          <p:nvPr/>
        </p:nvGrpSpPr>
        <p:grpSpPr>
          <a:xfrm>
            <a:off x="8423018" y="5395058"/>
            <a:ext cx="2234520" cy="399240"/>
            <a:chOff x="8423018" y="5395058"/>
            <a:chExt cx="2234520" cy="39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B11AA9A-83A4-4190-B6D1-78C9AD7FE218}"/>
                    </a:ext>
                  </a:extLst>
                </p14:cNvPr>
                <p14:cNvContentPartPr/>
                <p14:nvPr/>
              </p14:nvContentPartPr>
              <p14:xfrm>
                <a:off x="8423018" y="5440418"/>
                <a:ext cx="24480" cy="3250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B11AA9A-83A4-4190-B6D1-78C9AD7FE21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414018" y="5431418"/>
                  <a:ext cx="421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8136432-2A6C-4C72-A2F8-44AC53675AAF}"/>
                    </a:ext>
                  </a:extLst>
                </p14:cNvPr>
                <p14:cNvContentPartPr/>
                <p14:nvPr/>
              </p14:nvContentPartPr>
              <p14:xfrm>
                <a:off x="8567738" y="5638058"/>
                <a:ext cx="119880" cy="1256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8136432-2A6C-4C72-A2F8-44AC53675AA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559098" y="5629058"/>
                  <a:ext cx="1375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5B50EF0-61AF-4CB7-BBB8-A73720233D01}"/>
                    </a:ext>
                  </a:extLst>
                </p14:cNvPr>
                <p14:cNvContentPartPr/>
                <p14:nvPr/>
              </p14:nvContentPartPr>
              <p14:xfrm>
                <a:off x="8720378" y="5622938"/>
                <a:ext cx="131760" cy="1429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5B50EF0-61AF-4CB7-BBB8-A73720233D0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711378" y="5614298"/>
                  <a:ext cx="149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BB5FD9C-BA8F-47CE-8EB1-0917627004FA}"/>
                    </a:ext>
                  </a:extLst>
                </p14:cNvPr>
                <p14:cNvContentPartPr/>
                <p14:nvPr/>
              </p14:nvContentPartPr>
              <p14:xfrm>
                <a:off x="8898938" y="5685578"/>
                <a:ext cx="321480" cy="1072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BB5FD9C-BA8F-47CE-8EB1-0917627004F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889938" y="5676938"/>
                  <a:ext cx="339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684E367-78F0-47E5-A412-CD2D2988FCC2}"/>
                    </a:ext>
                  </a:extLst>
                </p14:cNvPr>
                <p14:cNvContentPartPr/>
                <p14:nvPr/>
              </p14:nvContentPartPr>
              <p14:xfrm>
                <a:off x="9390698" y="5721578"/>
                <a:ext cx="30960" cy="72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684E367-78F0-47E5-A412-CD2D2988FCC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382058" y="5712578"/>
                  <a:ext cx="486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BF06B06-C4D5-46A3-9335-70282E5F9EEA}"/>
                    </a:ext>
                  </a:extLst>
                </p14:cNvPr>
                <p14:cNvContentPartPr/>
                <p14:nvPr/>
              </p14:nvContentPartPr>
              <p14:xfrm>
                <a:off x="9492218" y="5513858"/>
                <a:ext cx="9360" cy="316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BF06B06-C4D5-46A3-9335-70282E5F9EE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483578" y="5505218"/>
                  <a:ext cx="27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C0CC103-C3EC-41AC-97E5-B8386E0B90A2}"/>
                    </a:ext>
                  </a:extLst>
                </p14:cNvPr>
                <p14:cNvContentPartPr/>
                <p14:nvPr/>
              </p14:nvContentPartPr>
              <p14:xfrm>
                <a:off x="9517058" y="5638058"/>
                <a:ext cx="175320" cy="1414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C0CC103-C3EC-41AC-97E5-B8386E0B90A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508058" y="5629058"/>
                  <a:ext cx="1929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7831A70-9CF7-489C-913B-A5E69ADB947D}"/>
                    </a:ext>
                  </a:extLst>
                </p14:cNvPr>
                <p14:cNvContentPartPr/>
                <p14:nvPr/>
              </p14:nvContentPartPr>
              <p14:xfrm>
                <a:off x="10009898" y="5427098"/>
                <a:ext cx="96120" cy="285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7831A70-9CF7-489C-913B-A5E69ADB947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001258" y="5418098"/>
                  <a:ext cx="1137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BA45DE8-F71F-4D54-85DD-1FF4430A8E62}"/>
                    </a:ext>
                  </a:extLst>
                </p14:cNvPr>
                <p14:cNvContentPartPr/>
                <p14:nvPr/>
              </p14:nvContentPartPr>
              <p14:xfrm>
                <a:off x="9939338" y="5395058"/>
                <a:ext cx="409320" cy="3268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BA45DE8-F71F-4D54-85DD-1FF4430A8E6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930338" y="5386058"/>
                  <a:ext cx="4269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A0C5B71-0888-409B-9D67-DBAF0C37A8EA}"/>
                    </a:ext>
                  </a:extLst>
                </p14:cNvPr>
                <p14:cNvContentPartPr/>
                <p14:nvPr/>
              </p14:nvContentPartPr>
              <p14:xfrm>
                <a:off x="10414898" y="5612858"/>
                <a:ext cx="12240" cy="1058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A0C5B71-0888-409B-9D67-DBAF0C37A8E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406258" y="5603858"/>
                  <a:ext cx="29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5E12E85-61C3-4667-87B9-09BAE788A217}"/>
                    </a:ext>
                  </a:extLst>
                </p14:cNvPr>
                <p14:cNvContentPartPr/>
                <p14:nvPr/>
              </p14:nvContentPartPr>
              <p14:xfrm>
                <a:off x="10511738" y="5579018"/>
                <a:ext cx="145800" cy="1364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5E12E85-61C3-4667-87B9-09BAE788A21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503098" y="5570378"/>
                  <a:ext cx="1634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80BF74D-6689-4480-B0E8-012FD2BA510F}"/>
                    </a:ext>
                  </a:extLst>
                </p14:cNvPr>
                <p14:cNvContentPartPr/>
                <p14:nvPr/>
              </p14:nvContentPartPr>
              <p14:xfrm>
                <a:off x="10480778" y="5433218"/>
                <a:ext cx="9360" cy="11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80BF74D-6689-4480-B0E8-012FD2BA510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472138" y="5424578"/>
                  <a:ext cx="2700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5753E1D2-F803-41D4-9528-784944ADAD8D}"/>
              </a:ext>
            </a:extLst>
          </p:cNvPr>
          <p:cNvGrpSpPr/>
          <p:nvPr/>
        </p:nvGrpSpPr>
        <p:grpSpPr>
          <a:xfrm>
            <a:off x="8338058" y="5915258"/>
            <a:ext cx="1217520" cy="426960"/>
            <a:chOff x="8338058" y="5915258"/>
            <a:chExt cx="1217520" cy="4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332CD80-B844-4416-A0D0-08829BA1377C}"/>
                    </a:ext>
                  </a:extLst>
                </p14:cNvPr>
                <p14:cNvContentPartPr/>
                <p14:nvPr/>
              </p14:nvContentPartPr>
              <p14:xfrm>
                <a:off x="8338058" y="6014258"/>
                <a:ext cx="106920" cy="2419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332CD80-B844-4416-A0D0-08829BA1377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329418" y="6005258"/>
                  <a:ext cx="1245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26F92BE-3085-42DD-9723-FBD68F021552}"/>
                    </a:ext>
                  </a:extLst>
                </p14:cNvPr>
                <p14:cNvContentPartPr/>
                <p14:nvPr/>
              </p14:nvContentPartPr>
              <p14:xfrm>
                <a:off x="8411138" y="5915258"/>
                <a:ext cx="380160" cy="576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26F92BE-3085-42DD-9723-FBD68F02155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402138" y="5906618"/>
                  <a:ext cx="397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F85AA04-1B23-4E07-87C3-5656FF5D506F}"/>
                    </a:ext>
                  </a:extLst>
                </p14:cNvPr>
                <p14:cNvContentPartPr/>
                <p14:nvPr/>
              </p14:nvContentPartPr>
              <p14:xfrm>
                <a:off x="8487098" y="6040898"/>
                <a:ext cx="126720" cy="280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F85AA04-1B23-4E07-87C3-5656FF5D506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478098" y="6032258"/>
                  <a:ext cx="144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5711E45-731C-4E7C-8FBB-DBCE05D3BC73}"/>
                    </a:ext>
                  </a:extLst>
                </p14:cNvPr>
                <p14:cNvContentPartPr/>
                <p14:nvPr/>
              </p14:nvContentPartPr>
              <p14:xfrm>
                <a:off x="8596538" y="6091298"/>
                <a:ext cx="110520" cy="1332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5711E45-731C-4E7C-8FBB-DBCE05D3BC7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587898" y="6082298"/>
                  <a:ext cx="128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EB2F1B2-6A09-423C-B39A-2AEEA0C8B6A4}"/>
                    </a:ext>
                  </a:extLst>
                </p14:cNvPr>
                <p14:cNvContentPartPr/>
                <p14:nvPr/>
              </p14:nvContentPartPr>
              <p14:xfrm>
                <a:off x="8777258" y="6103898"/>
                <a:ext cx="161640" cy="136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EB2F1B2-6A09-423C-B39A-2AEEA0C8B6A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768618" y="6095258"/>
                  <a:ext cx="179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13DA6D6-AD0A-4184-A8AD-A16D4BF1E0B7}"/>
                    </a:ext>
                  </a:extLst>
                </p14:cNvPr>
                <p14:cNvContentPartPr/>
                <p14:nvPr/>
              </p14:nvContentPartPr>
              <p14:xfrm>
                <a:off x="8989298" y="6151418"/>
                <a:ext cx="396360" cy="110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13DA6D6-AD0A-4184-A8AD-A16D4BF1E0B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980658" y="6142418"/>
                  <a:ext cx="414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7AA618F-8333-49FB-A9CF-9C9D7E4E1179}"/>
                    </a:ext>
                  </a:extLst>
                </p14:cNvPr>
                <p14:cNvContentPartPr/>
                <p14:nvPr/>
              </p14:nvContentPartPr>
              <p14:xfrm>
                <a:off x="9534338" y="6334658"/>
                <a:ext cx="21240" cy="75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7AA618F-8333-49FB-A9CF-9C9D7E4E117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525338" y="6325658"/>
                  <a:ext cx="3888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F8FF7317-3A6E-48D7-BC1D-E92E75D53B32}"/>
              </a:ext>
            </a:extLst>
          </p:cNvPr>
          <p:cNvGrpSpPr/>
          <p:nvPr/>
        </p:nvGrpSpPr>
        <p:grpSpPr>
          <a:xfrm>
            <a:off x="939338" y="5255378"/>
            <a:ext cx="638640" cy="1595520"/>
            <a:chOff x="939338" y="5255378"/>
            <a:chExt cx="638640" cy="159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40AFA26-5554-437C-A6F8-5720B0B64E9E}"/>
                    </a:ext>
                  </a:extLst>
                </p14:cNvPr>
                <p14:cNvContentPartPr/>
                <p14:nvPr/>
              </p14:nvContentPartPr>
              <p14:xfrm>
                <a:off x="939338" y="5255378"/>
                <a:ext cx="121680" cy="15955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40AFA26-5554-437C-A6F8-5720B0B64E9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30698" y="5246738"/>
                  <a:ext cx="139320" cy="161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ACC5F8F-D7D3-47ED-AE96-1D65FE3AC6DC}"/>
                    </a:ext>
                  </a:extLst>
                </p14:cNvPr>
                <p14:cNvContentPartPr/>
                <p14:nvPr/>
              </p14:nvContentPartPr>
              <p14:xfrm>
                <a:off x="1195298" y="5651018"/>
                <a:ext cx="148320" cy="176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ACC5F8F-D7D3-47ED-AE96-1D65FE3AC6D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86658" y="5642378"/>
                  <a:ext cx="165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BB3D880-EF4E-47BA-8C4B-44253DDA4746}"/>
                    </a:ext>
                  </a:extLst>
                </p14:cNvPr>
                <p14:cNvContentPartPr/>
                <p14:nvPr/>
              </p14:nvContentPartPr>
              <p14:xfrm>
                <a:off x="1198898" y="5598458"/>
                <a:ext cx="101160" cy="2534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BB3D880-EF4E-47BA-8C4B-44253DDA474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89898" y="5589458"/>
                  <a:ext cx="1188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201975F-8B5D-4E1E-B650-0011CD81635B}"/>
                    </a:ext>
                  </a:extLst>
                </p14:cNvPr>
                <p14:cNvContentPartPr/>
                <p14:nvPr/>
              </p14:nvContentPartPr>
              <p14:xfrm>
                <a:off x="1513178" y="5705738"/>
                <a:ext cx="64800" cy="10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201975F-8B5D-4E1E-B650-0011CD81635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504178" y="5697098"/>
                  <a:ext cx="82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F750A0B-12C6-4292-81F4-EEF732718D17}"/>
                    </a:ext>
                  </a:extLst>
                </p14:cNvPr>
                <p14:cNvContentPartPr/>
                <p14:nvPr/>
              </p14:nvContentPartPr>
              <p14:xfrm>
                <a:off x="1483658" y="5819138"/>
                <a:ext cx="87480" cy="126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F750A0B-12C6-4292-81F4-EEF732718D1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475018" y="5810498"/>
                  <a:ext cx="10512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CE3C6774-8C35-4310-8564-7AF9B4B6B310}"/>
                  </a:ext>
                </a:extLst>
              </p14:cNvPr>
              <p14:cNvContentPartPr/>
              <p14:nvPr/>
            </p14:nvContentPartPr>
            <p14:xfrm>
              <a:off x="2069738" y="5689178"/>
              <a:ext cx="98280" cy="165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CE3C6774-8C35-4310-8564-7AF9B4B6B310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2060738" y="5680178"/>
                <a:ext cx="1159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6AA4CC4D-7BC4-46C1-808D-E684C3802E2E}"/>
                  </a:ext>
                </a:extLst>
              </p14:cNvPr>
              <p14:cNvContentPartPr/>
              <p14:nvPr/>
            </p14:nvContentPartPr>
            <p14:xfrm>
              <a:off x="2280338" y="5560658"/>
              <a:ext cx="106920" cy="471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6AA4CC4D-7BC4-46C1-808D-E684C3802E2E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2271338" y="5552018"/>
                <a:ext cx="1245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39C92867-B753-43AF-82FB-D35920219406}"/>
                  </a:ext>
                </a:extLst>
              </p14:cNvPr>
              <p14:cNvContentPartPr/>
              <p14:nvPr/>
            </p14:nvContentPartPr>
            <p14:xfrm>
              <a:off x="2218418" y="5577938"/>
              <a:ext cx="184680" cy="2433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39C92867-B753-43AF-82FB-D35920219406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2209418" y="5568938"/>
                <a:ext cx="2023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4E7763CA-9984-400E-868B-4E2BEC5B210E}"/>
                  </a:ext>
                </a:extLst>
              </p14:cNvPr>
              <p14:cNvContentPartPr/>
              <p14:nvPr/>
            </p14:nvContentPartPr>
            <p14:xfrm>
              <a:off x="2706578" y="5591258"/>
              <a:ext cx="150480" cy="2988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4E7763CA-9984-400E-868B-4E2BEC5B210E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2697938" y="5582258"/>
                <a:ext cx="1681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13B40C55-EF4D-4A47-ACBC-EDEBBA7FD4B1}"/>
                  </a:ext>
                </a:extLst>
              </p14:cNvPr>
              <p14:cNvContentPartPr/>
              <p14:nvPr/>
            </p14:nvContentPartPr>
            <p14:xfrm>
              <a:off x="2775338" y="5522858"/>
              <a:ext cx="16920" cy="17532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13B40C55-EF4D-4A47-ACBC-EDEBBA7FD4B1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2766698" y="5514218"/>
                <a:ext cx="3456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6EF5BFE4-773C-4BFB-BE1A-CD720AA89D76}"/>
                  </a:ext>
                </a:extLst>
              </p14:cNvPr>
              <p14:cNvContentPartPr/>
              <p14:nvPr/>
            </p14:nvContentPartPr>
            <p14:xfrm>
              <a:off x="2676698" y="5776298"/>
              <a:ext cx="175320" cy="198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6EF5BFE4-773C-4BFB-BE1A-CD720AA89D76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2667698" y="5767298"/>
                <a:ext cx="1929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DAD8C3D8-1791-48D7-97A0-08E78BE7C2AB}"/>
                  </a:ext>
                </a:extLst>
              </p14:cNvPr>
              <p14:cNvContentPartPr/>
              <p14:nvPr/>
            </p14:nvContentPartPr>
            <p14:xfrm>
              <a:off x="3007538" y="5418818"/>
              <a:ext cx="1393560" cy="51408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DAD8C3D8-1791-48D7-97A0-08E78BE7C2AB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2998538" y="5410178"/>
                <a:ext cx="141120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2703C2D7-DB71-4768-8786-2F9F483D1C68}"/>
                  </a:ext>
                </a:extLst>
              </p14:cNvPr>
              <p14:cNvContentPartPr/>
              <p14:nvPr/>
            </p14:nvContentPartPr>
            <p14:xfrm>
              <a:off x="3344498" y="5684498"/>
              <a:ext cx="156960" cy="1872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2703C2D7-DB71-4768-8786-2F9F483D1C68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3335858" y="5675858"/>
                <a:ext cx="1746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DC221000-688C-46E2-B6EE-7924261F7265}"/>
                  </a:ext>
                </a:extLst>
              </p14:cNvPr>
              <p14:cNvContentPartPr/>
              <p14:nvPr/>
            </p14:nvContentPartPr>
            <p14:xfrm>
              <a:off x="3642938" y="5595938"/>
              <a:ext cx="165960" cy="2952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DC221000-688C-46E2-B6EE-7924261F7265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3633938" y="5587298"/>
                <a:ext cx="1836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DC564422-DA5B-43BF-94F6-7BF5E5009F20}"/>
                  </a:ext>
                </a:extLst>
              </p14:cNvPr>
              <p14:cNvContentPartPr/>
              <p14:nvPr/>
            </p14:nvContentPartPr>
            <p14:xfrm>
              <a:off x="3671378" y="5632658"/>
              <a:ext cx="155520" cy="20592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DC564422-DA5B-43BF-94F6-7BF5E5009F20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3662738" y="5623658"/>
                <a:ext cx="1731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18609460-2925-414C-9B81-E37D6519A4DB}"/>
                  </a:ext>
                </a:extLst>
              </p14:cNvPr>
              <p14:cNvContentPartPr/>
              <p14:nvPr/>
            </p14:nvContentPartPr>
            <p14:xfrm>
              <a:off x="3547178" y="5598818"/>
              <a:ext cx="39240" cy="3045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18609460-2925-414C-9B81-E37D6519A4DB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3538178" y="5590178"/>
                <a:ext cx="5688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B7BEB543-EB87-4200-9532-5E7E7792B699}"/>
                  </a:ext>
                </a:extLst>
              </p14:cNvPr>
              <p14:cNvContentPartPr/>
              <p14:nvPr/>
            </p14:nvContentPartPr>
            <p14:xfrm>
              <a:off x="2056778" y="6083378"/>
              <a:ext cx="2148840" cy="957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B7BEB543-EB87-4200-9532-5E7E7792B699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2047778" y="6074378"/>
                <a:ext cx="21664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485B5D8F-5710-4F03-8693-819D2A9434AC}"/>
                  </a:ext>
                </a:extLst>
              </p14:cNvPr>
              <p14:cNvContentPartPr/>
              <p14:nvPr/>
            </p14:nvContentPartPr>
            <p14:xfrm>
              <a:off x="1127978" y="5179778"/>
              <a:ext cx="3593160" cy="166968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485B5D8F-5710-4F03-8693-819D2A9434AC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1119338" y="5171138"/>
                <a:ext cx="3610800" cy="168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413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83AC-4832-4403-AB1E-1B8410FE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B8D298-7583-4BCC-B1F8-441CF2A6B2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Simplify the expression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/>
                  <a:t> given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B8D298-7583-4BCC-B1F8-441CF2A6B2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1F84D2C-0CF9-454E-A8B2-84AC10FD4C77}"/>
                  </a:ext>
                </a:extLst>
              </p14:cNvPr>
              <p14:cNvContentPartPr/>
              <p14:nvPr/>
            </p14:nvContentPartPr>
            <p14:xfrm>
              <a:off x="108000" y="673200"/>
              <a:ext cx="10204920" cy="3314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1F84D2C-0CF9-454E-A8B2-84AC10FD4C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640" y="663840"/>
                <a:ext cx="10223640" cy="333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6494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60982-6D3F-4991-8F4D-D16C45C8D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155324-5383-44ED-8A50-898335E09B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Determine the following about the rational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AutoNum type="alphaUcParenR"/>
                </a:pPr>
                <a:r>
                  <a:rPr lang="en-US" dirty="0"/>
                  <a:t>Vertical Asymptote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Y-intercept</a:t>
                </a:r>
              </a:p>
              <a:p>
                <a:pPr marL="514350" indent="-514350">
                  <a:buAutoNum type="alphaUcParenR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Is this graph a continuous function?  Why or why not?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155324-5383-44ED-8A50-898335E09B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10DA960-A3F2-4CBF-AC9E-67AD36C5272C}"/>
                  </a:ext>
                </a:extLst>
              </p14:cNvPr>
              <p14:cNvContentPartPr/>
              <p14:nvPr/>
            </p14:nvContentPartPr>
            <p14:xfrm>
              <a:off x="3111480" y="457200"/>
              <a:ext cx="6896520" cy="3912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10DA960-A3F2-4CBF-AC9E-67AD36C527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02120" y="447840"/>
                <a:ext cx="6915240" cy="39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C4D0976-07AF-4547-9572-E4CD03EB02BE}"/>
                  </a:ext>
                </a:extLst>
              </p14:cNvPr>
              <p14:cNvContentPartPr/>
              <p14:nvPr/>
            </p14:nvContentPartPr>
            <p14:xfrm>
              <a:off x="3987720" y="5010120"/>
              <a:ext cx="5016960" cy="1080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C4D0976-07AF-4547-9572-E4CD03EB02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78360" y="5000760"/>
                <a:ext cx="5035680" cy="109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288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2D2CF-58B0-404C-B3CB-FC086D299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956394-9F67-40A4-8EDD-EAA1B52B74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What is the value of x in the equation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956394-9F67-40A4-8EDD-EAA1B52B74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474192-6518-40D3-B1E5-F82536B3759E}"/>
                  </a:ext>
                </a:extLst>
              </p14:cNvPr>
              <p14:cNvContentPartPr/>
              <p14:nvPr/>
            </p14:nvContentPartPr>
            <p14:xfrm>
              <a:off x="2946240" y="374760"/>
              <a:ext cx="8141400" cy="2622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F474192-6518-40D3-B1E5-F82536B375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36880" y="365400"/>
                <a:ext cx="8160120" cy="264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4832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F2F41-74F9-4179-A934-5B2C2B1C9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00100E-93E0-438A-A155-42B521C89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Which of the following is equivalent to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⁡(249)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⁡(3)</m:t>
                        </m:r>
                      </m:den>
                    </m:f>
                  </m:oMath>
                </a14:m>
                <a:r>
                  <a:rPr lang="en-US" dirty="0"/>
                  <a:t>					C.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⁡(249)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⁡(6)</m:t>
                        </m:r>
                      </m:den>
                    </m:f>
                  </m:oMath>
                </a14:m>
                <a:endParaRPr lang="en-US" dirty="0"/>
              </a:p>
              <a:p>
                <a:pPr marL="514350" indent="-514350">
                  <a:buAutoNum type="alphaUcPeriod"/>
                </a:pPr>
                <a:endParaRPr lang="en-US" dirty="0"/>
              </a:p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⁡(243)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⁡(3)</m:t>
                        </m:r>
                      </m:den>
                    </m:f>
                  </m:oMath>
                </a14:m>
                <a:r>
                  <a:rPr lang="en-US" dirty="0"/>
                  <a:t>					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⁡(243)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⁡(6)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00100E-93E0-438A-A155-42B521C89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F4E7F6-E5EA-4A2A-820A-4C79311253A4}"/>
                  </a:ext>
                </a:extLst>
              </p:cNvPr>
              <p:cNvSpPr txBox="1"/>
              <p:nvPr/>
            </p:nvSpPr>
            <p:spPr>
              <a:xfrm>
                <a:off x="6946900" y="1825625"/>
                <a:ext cx="18034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+6=249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F4E7F6-E5EA-4A2A-820A-4C7931125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900" y="1825625"/>
                <a:ext cx="1803400" cy="276999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691CFCB-9181-45EF-A705-202700B0CFB2}"/>
                  </a:ext>
                </a:extLst>
              </p14:cNvPr>
              <p14:cNvContentPartPr/>
              <p14:nvPr/>
            </p14:nvContentPartPr>
            <p14:xfrm>
              <a:off x="3022560" y="291960"/>
              <a:ext cx="8947440" cy="5124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691CFCB-9181-45EF-A705-202700B0CF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3200" y="282600"/>
                <a:ext cx="8966160" cy="514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4963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6475F-66B0-4549-B0FF-A4DE4BB5E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8BDE8E-636C-402A-B560-426C4523C6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Determine the x-values for which the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8BDE8E-636C-402A-B560-426C4523C6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DB74A42-49EC-43BE-AE1C-700B09CA0BC0}"/>
                  </a:ext>
                </a:extLst>
              </p14:cNvPr>
              <p14:cNvContentPartPr/>
              <p14:nvPr/>
            </p14:nvContentPartPr>
            <p14:xfrm>
              <a:off x="2844720" y="501480"/>
              <a:ext cx="4388400" cy="527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DB74A42-49EC-43BE-AE1C-700B09CA0B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35360" y="492120"/>
                <a:ext cx="440712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77EFF49-BC8F-42AE-851B-4B83607AC9E0}"/>
                  </a:ext>
                </a:extLst>
              </p14:cNvPr>
              <p14:cNvContentPartPr/>
              <p14:nvPr/>
            </p14:nvContentPartPr>
            <p14:xfrm>
              <a:off x="8693403" y="387666"/>
              <a:ext cx="24120" cy="183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77EFF49-BC8F-42AE-851B-4B83607AC9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84763" y="378666"/>
                <a:ext cx="41760" cy="20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4F8614FD-DBCB-42BA-8D93-42796657A0BB}"/>
              </a:ext>
            </a:extLst>
          </p:cNvPr>
          <p:cNvGrpSpPr/>
          <p:nvPr/>
        </p:nvGrpSpPr>
        <p:grpSpPr>
          <a:xfrm>
            <a:off x="8590083" y="249786"/>
            <a:ext cx="1944000" cy="364320"/>
            <a:chOff x="8590083" y="249786"/>
            <a:chExt cx="1944000" cy="3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1184DAC-97F2-4D78-8F1D-97EF967A0B01}"/>
                    </a:ext>
                  </a:extLst>
                </p14:cNvPr>
                <p14:cNvContentPartPr/>
                <p14:nvPr/>
              </p14:nvContentPartPr>
              <p14:xfrm>
                <a:off x="8590083" y="352026"/>
                <a:ext cx="237240" cy="34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1184DAC-97F2-4D78-8F1D-97EF967A0B0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581443" y="343026"/>
                  <a:ext cx="254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959A725-9313-4FB3-AABC-7886520421D7}"/>
                    </a:ext>
                  </a:extLst>
                </p14:cNvPr>
                <p14:cNvContentPartPr/>
                <p14:nvPr/>
              </p14:nvContentPartPr>
              <p14:xfrm>
                <a:off x="8605203" y="522306"/>
                <a:ext cx="194400" cy="56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959A725-9313-4FB3-AABC-7886520421D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596203" y="513306"/>
                  <a:ext cx="2120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9C37140-E723-41F3-B004-A5D7BE84407D}"/>
                    </a:ext>
                  </a:extLst>
                </p14:cNvPr>
                <p14:cNvContentPartPr/>
                <p14:nvPr/>
              </p14:nvContentPartPr>
              <p14:xfrm>
                <a:off x="8829843" y="450306"/>
                <a:ext cx="112320" cy="92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9C37140-E723-41F3-B004-A5D7BE84407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821203" y="441306"/>
                  <a:ext cx="129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F9965B8-5D80-429B-982F-3F0FF2338C94}"/>
                    </a:ext>
                  </a:extLst>
                </p14:cNvPr>
                <p14:cNvContentPartPr/>
                <p14:nvPr/>
              </p14:nvContentPartPr>
              <p14:xfrm>
                <a:off x="9005883" y="374346"/>
                <a:ext cx="46440" cy="225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F9965B8-5D80-429B-982F-3F0FF2338C9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996883" y="365346"/>
                  <a:ext cx="640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BF7CE42-A8D8-4F0B-8725-066C43E338F1}"/>
                    </a:ext>
                  </a:extLst>
                </p14:cNvPr>
                <p14:cNvContentPartPr/>
                <p14:nvPr/>
              </p14:nvContentPartPr>
              <p14:xfrm>
                <a:off x="8968083" y="486666"/>
                <a:ext cx="98640" cy="27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BF7CE42-A8D8-4F0B-8725-066C43E338F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59083" y="478026"/>
                  <a:ext cx="116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E2D4938-92F8-4BBA-8F46-C39095871E02}"/>
                    </a:ext>
                  </a:extLst>
                </p14:cNvPr>
                <p14:cNvContentPartPr/>
                <p14:nvPr/>
              </p14:nvContentPartPr>
              <p14:xfrm>
                <a:off x="9161043" y="497106"/>
                <a:ext cx="117000" cy="104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E2D4938-92F8-4BBA-8F46-C39095871E0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152403" y="488466"/>
                  <a:ext cx="134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F696BD5-C84E-4782-8216-BF5183EF4F9C}"/>
                    </a:ext>
                  </a:extLst>
                </p14:cNvPr>
                <p14:cNvContentPartPr/>
                <p14:nvPr/>
              </p14:nvContentPartPr>
              <p14:xfrm>
                <a:off x="9304683" y="427266"/>
                <a:ext cx="71640" cy="138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F696BD5-C84E-4782-8216-BF5183EF4F9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296043" y="418626"/>
                  <a:ext cx="89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9D5DF47-EDEA-4129-B89D-3A5EBC8FD9C1}"/>
                    </a:ext>
                  </a:extLst>
                </p14:cNvPr>
                <p14:cNvContentPartPr/>
                <p14:nvPr/>
              </p14:nvContentPartPr>
              <p14:xfrm>
                <a:off x="9443643" y="460026"/>
                <a:ext cx="84960" cy="154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9D5DF47-EDEA-4129-B89D-3A5EBC8FD9C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35003" y="451026"/>
                  <a:ext cx="1026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A8AC52F-419D-4046-9D6F-5C042E5E92B0}"/>
                    </a:ext>
                  </a:extLst>
                </p14:cNvPr>
                <p14:cNvContentPartPr/>
                <p14:nvPr/>
              </p14:nvContentPartPr>
              <p14:xfrm>
                <a:off x="9584043" y="503946"/>
                <a:ext cx="36000" cy="84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A8AC52F-419D-4046-9D6F-5C042E5E92B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75043" y="494946"/>
                  <a:ext cx="53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EEA57C9-B21B-4B89-AC54-27F8CA4B8FAD}"/>
                    </a:ext>
                  </a:extLst>
                </p14:cNvPr>
                <p14:cNvContentPartPr/>
                <p14:nvPr/>
              </p14:nvContentPartPr>
              <p14:xfrm>
                <a:off x="9732363" y="485586"/>
                <a:ext cx="38160" cy="96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EEA57C9-B21B-4B89-AC54-27F8CA4B8FA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23363" y="476946"/>
                  <a:ext cx="55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11BBC69-ED30-4829-87A0-D767956B6B5E}"/>
                    </a:ext>
                  </a:extLst>
                </p14:cNvPr>
                <p14:cNvContentPartPr/>
                <p14:nvPr/>
              </p14:nvContentPartPr>
              <p14:xfrm>
                <a:off x="9807603" y="312426"/>
                <a:ext cx="35640" cy="288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11BBC69-ED30-4829-87A0-D767956B6B5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798603" y="303426"/>
                  <a:ext cx="532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8D206C3-F047-46DF-9F1C-FB3D400D5F4B}"/>
                    </a:ext>
                  </a:extLst>
                </p14:cNvPr>
                <p14:cNvContentPartPr/>
                <p14:nvPr/>
              </p14:nvContentPartPr>
              <p14:xfrm>
                <a:off x="9769803" y="465066"/>
                <a:ext cx="197280" cy="35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8D206C3-F047-46DF-9F1C-FB3D400D5F4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761163" y="456426"/>
                  <a:ext cx="214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8357C6E-09AF-4A34-8E4A-9DF3C26EA5D0}"/>
                    </a:ext>
                  </a:extLst>
                </p14:cNvPr>
                <p14:cNvContentPartPr/>
                <p14:nvPr/>
              </p14:nvContentPartPr>
              <p14:xfrm>
                <a:off x="10025403" y="438066"/>
                <a:ext cx="102600" cy="174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8357C6E-09AF-4A34-8E4A-9DF3C26EA5D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016763" y="429066"/>
                  <a:ext cx="120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1DADD4A-7600-43B2-B112-B2AF426A6ED6}"/>
                    </a:ext>
                  </a:extLst>
                </p14:cNvPr>
                <p14:cNvContentPartPr/>
                <p14:nvPr/>
              </p14:nvContentPartPr>
              <p14:xfrm>
                <a:off x="10109643" y="507546"/>
                <a:ext cx="72720" cy="106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1DADD4A-7600-43B2-B112-B2AF426A6ED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100643" y="498546"/>
                  <a:ext cx="90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F94E6D8-FE25-4723-A9C8-353F81B39C04}"/>
                    </a:ext>
                  </a:extLst>
                </p14:cNvPr>
                <p14:cNvContentPartPr/>
                <p14:nvPr/>
              </p14:nvContentPartPr>
              <p14:xfrm>
                <a:off x="10220883" y="487746"/>
                <a:ext cx="164880" cy="111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F94E6D8-FE25-4723-A9C8-353F81B39C0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211883" y="478746"/>
                  <a:ext cx="182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D6337E5-BADD-4E43-97EB-F3D1AE6307E3}"/>
                    </a:ext>
                  </a:extLst>
                </p14:cNvPr>
                <p14:cNvContentPartPr/>
                <p14:nvPr/>
              </p14:nvContentPartPr>
              <p14:xfrm>
                <a:off x="10471083" y="475506"/>
                <a:ext cx="63000" cy="133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D6337E5-BADD-4E43-97EB-F3D1AE6307E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462443" y="466866"/>
                  <a:ext cx="80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62963FE-6F06-4C04-90C6-20F86B8F63C8}"/>
                    </a:ext>
                  </a:extLst>
                </p14:cNvPr>
                <p14:cNvContentPartPr/>
                <p14:nvPr/>
              </p14:nvContentPartPr>
              <p14:xfrm>
                <a:off x="10065363" y="249786"/>
                <a:ext cx="504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62963FE-6F06-4C04-90C6-20F86B8F63C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056723" y="241146"/>
                  <a:ext cx="226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40A4312-274D-4FAD-8BA0-8A30FF93783C}"/>
              </a:ext>
            </a:extLst>
          </p:cNvPr>
          <p:cNvGrpSpPr/>
          <p:nvPr/>
        </p:nvGrpSpPr>
        <p:grpSpPr>
          <a:xfrm>
            <a:off x="9039723" y="819666"/>
            <a:ext cx="1407240" cy="542520"/>
            <a:chOff x="9039723" y="819666"/>
            <a:chExt cx="1407240" cy="54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2CD34BC-C143-4124-B7B8-D87713964EA0}"/>
                    </a:ext>
                  </a:extLst>
                </p14:cNvPr>
                <p14:cNvContentPartPr/>
                <p14:nvPr/>
              </p14:nvContentPartPr>
              <p14:xfrm>
                <a:off x="9337083" y="835506"/>
                <a:ext cx="127440" cy="132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2CD34BC-C143-4124-B7B8-D87713964EA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28083" y="826506"/>
                  <a:ext cx="1450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1D4D945-8728-40FD-80F2-FD13D2BD53DA}"/>
                    </a:ext>
                  </a:extLst>
                </p14:cNvPr>
                <p14:cNvContentPartPr/>
                <p14:nvPr/>
              </p14:nvContentPartPr>
              <p14:xfrm>
                <a:off x="9576123" y="819666"/>
                <a:ext cx="91440" cy="127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1D4D945-8728-40FD-80F2-FD13D2BD53D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567483" y="810666"/>
                  <a:ext cx="1090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8E49B61-10F0-4710-9DF5-BEC210E22300}"/>
                    </a:ext>
                  </a:extLst>
                </p14:cNvPr>
                <p14:cNvContentPartPr/>
                <p14:nvPr/>
              </p14:nvContentPartPr>
              <p14:xfrm>
                <a:off x="9720843" y="848826"/>
                <a:ext cx="44640" cy="104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8E49B61-10F0-4710-9DF5-BEC210E2230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712203" y="840186"/>
                  <a:ext cx="622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31F3260-DECA-4DC6-9804-B7DCB823E915}"/>
                    </a:ext>
                  </a:extLst>
                </p14:cNvPr>
                <p14:cNvContentPartPr/>
                <p14:nvPr/>
              </p14:nvContentPartPr>
              <p14:xfrm>
                <a:off x="9039723" y="1193346"/>
                <a:ext cx="98640" cy="168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31F3260-DECA-4DC6-9804-B7DCB823E91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031083" y="1184706"/>
                  <a:ext cx="116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4AF4D8E-F94C-40D5-B002-4E6ED3B85E91}"/>
                    </a:ext>
                  </a:extLst>
                </p14:cNvPr>
                <p14:cNvContentPartPr/>
                <p14:nvPr/>
              </p14:nvContentPartPr>
              <p14:xfrm>
                <a:off x="9218643" y="1264626"/>
                <a:ext cx="80280" cy="96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4AF4D8E-F94C-40D5-B002-4E6ED3B85E9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209643" y="1255626"/>
                  <a:ext cx="97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39F788C-D870-4D60-AD80-725DF9A48229}"/>
                    </a:ext>
                  </a:extLst>
                </p14:cNvPr>
                <p14:cNvContentPartPr/>
                <p14:nvPr/>
              </p14:nvContentPartPr>
              <p14:xfrm>
                <a:off x="9369483" y="1125666"/>
                <a:ext cx="58320" cy="225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39F788C-D870-4D60-AD80-725DF9A4822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360483" y="1116666"/>
                  <a:ext cx="759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8620263-DA56-477C-8E68-8F56AEEB28FF}"/>
                    </a:ext>
                  </a:extLst>
                </p14:cNvPr>
                <p14:cNvContentPartPr/>
                <p14:nvPr/>
              </p14:nvContentPartPr>
              <p14:xfrm>
                <a:off x="9507003" y="1251666"/>
                <a:ext cx="115920" cy="65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8620263-DA56-477C-8E68-8F56AEEB28F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498363" y="1243026"/>
                  <a:ext cx="1335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144D3E2-FFF4-424E-9571-962B2307AD1C}"/>
                    </a:ext>
                  </a:extLst>
                </p14:cNvPr>
                <p14:cNvContentPartPr/>
                <p14:nvPr/>
              </p14:nvContentPartPr>
              <p14:xfrm>
                <a:off x="9694563" y="1139706"/>
                <a:ext cx="20880" cy="178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144D3E2-FFF4-424E-9571-962B2307AD1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685563" y="1130706"/>
                  <a:ext cx="385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DB0D2D7-9E54-4AF0-92A4-CBC9DC6DECC7}"/>
                    </a:ext>
                  </a:extLst>
                </p14:cNvPr>
                <p14:cNvContentPartPr/>
                <p14:nvPr/>
              </p14:nvContentPartPr>
              <p14:xfrm>
                <a:off x="9654963" y="1177146"/>
                <a:ext cx="208080" cy="111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DB0D2D7-9E54-4AF0-92A4-CBC9DC6DECC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45963" y="1168506"/>
                  <a:ext cx="2257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C4BCAF2-6AA8-4023-8F61-11E796A77327}"/>
                    </a:ext>
                  </a:extLst>
                </p14:cNvPr>
                <p14:cNvContentPartPr/>
                <p14:nvPr/>
              </p14:nvContentPartPr>
              <p14:xfrm>
                <a:off x="9932523" y="1235106"/>
                <a:ext cx="87840" cy="69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C4BCAF2-6AA8-4023-8F61-11E796A7732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923523" y="1226466"/>
                  <a:ext cx="105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F85739D-07FF-4F8C-A67D-FC69F35F97E6}"/>
                    </a:ext>
                  </a:extLst>
                </p14:cNvPr>
                <p14:cNvContentPartPr/>
                <p14:nvPr/>
              </p14:nvContentPartPr>
              <p14:xfrm>
                <a:off x="10095603" y="1210986"/>
                <a:ext cx="158760" cy="70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F85739D-07FF-4F8C-A67D-FC69F35F97E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086963" y="1201986"/>
                  <a:ext cx="176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93A676F-8A14-4A2D-811B-28B98B4153C7}"/>
                    </a:ext>
                  </a:extLst>
                </p14:cNvPr>
                <p14:cNvContentPartPr/>
                <p14:nvPr/>
              </p14:nvContentPartPr>
              <p14:xfrm>
                <a:off x="9877083" y="1001826"/>
                <a:ext cx="569880" cy="322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93A676F-8A14-4A2D-811B-28B98B4153C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868443" y="992826"/>
                  <a:ext cx="587520" cy="34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5964A47-1EF1-4020-A5B1-F94A4FAEFE8F}"/>
                  </a:ext>
                </a:extLst>
              </p14:cNvPr>
              <p14:cNvContentPartPr/>
              <p14:nvPr/>
            </p14:nvContentPartPr>
            <p14:xfrm>
              <a:off x="10635243" y="888786"/>
              <a:ext cx="11880" cy="2502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5964A47-1EF1-4020-A5B1-F94A4FAEFE8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626243" y="880146"/>
                <a:ext cx="295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47208E-B1AB-4154-AB17-14ADEE347D0C}"/>
                  </a:ext>
                </a:extLst>
              </p14:cNvPr>
              <p14:cNvContentPartPr/>
              <p14:nvPr/>
            </p14:nvContentPartPr>
            <p14:xfrm>
              <a:off x="10696443" y="1352466"/>
              <a:ext cx="360" cy="5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47208E-B1AB-4154-AB17-14ADEE347D0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687803" y="1343826"/>
                <a:ext cx="1800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E3C06832-6F21-46D4-9194-B262499EF893}"/>
              </a:ext>
            </a:extLst>
          </p:cNvPr>
          <p:cNvGrpSpPr/>
          <p:nvPr/>
        </p:nvGrpSpPr>
        <p:grpSpPr>
          <a:xfrm>
            <a:off x="3431643" y="2992986"/>
            <a:ext cx="248400" cy="211680"/>
            <a:chOff x="3431643" y="2992986"/>
            <a:chExt cx="248400" cy="2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CB0E831-E1F1-4A47-862D-5C46FBC07E2A}"/>
                    </a:ext>
                  </a:extLst>
                </p14:cNvPr>
                <p14:cNvContentPartPr/>
                <p14:nvPr/>
              </p14:nvContentPartPr>
              <p14:xfrm>
                <a:off x="3431643" y="3005946"/>
                <a:ext cx="248400" cy="198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CB0E831-E1F1-4A47-862D-5C46FBC07E2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423003" y="2996946"/>
                  <a:ext cx="2660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BC12B09-8292-4642-A37D-BC660D94DA6D}"/>
                    </a:ext>
                  </a:extLst>
                </p14:cNvPr>
                <p14:cNvContentPartPr/>
                <p14:nvPr/>
              </p14:nvContentPartPr>
              <p14:xfrm>
                <a:off x="3536763" y="2992986"/>
                <a:ext cx="108360" cy="199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BC12B09-8292-4642-A37D-BC660D94DA6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528123" y="2984346"/>
                  <a:ext cx="12600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E6DADC8-A753-4557-A1F2-5C2F23D1397F}"/>
                  </a:ext>
                </a:extLst>
              </p14:cNvPr>
              <p14:cNvContentPartPr/>
              <p14:nvPr/>
            </p14:nvContentPartPr>
            <p14:xfrm>
              <a:off x="3845283" y="2992986"/>
              <a:ext cx="59400" cy="24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E6DADC8-A753-4557-A1F2-5C2F23D1397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836283" y="2984346"/>
                <a:ext cx="770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DE90B98-C357-47F8-8097-CAD2D4F80C01}"/>
                  </a:ext>
                </a:extLst>
              </p14:cNvPr>
              <p14:cNvContentPartPr/>
              <p14:nvPr/>
            </p14:nvContentPartPr>
            <p14:xfrm>
              <a:off x="3845283" y="3118986"/>
              <a:ext cx="89640" cy="12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DE90B98-C357-47F8-8097-CAD2D4F80C0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836283" y="3109986"/>
                <a:ext cx="10728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1B13F793-A66B-49A1-BE63-FD86E3384A70}"/>
              </a:ext>
            </a:extLst>
          </p:cNvPr>
          <p:cNvGrpSpPr/>
          <p:nvPr/>
        </p:nvGrpSpPr>
        <p:grpSpPr>
          <a:xfrm>
            <a:off x="4586523" y="2764746"/>
            <a:ext cx="1764360" cy="399600"/>
            <a:chOff x="4586523" y="2764746"/>
            <a:chExt cx="1764360" cy="3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CCFF895-57CA-4AAC-A314-4F0993A5CD92}"/>
                    </a:ext>
                  </a:extLst>
                </p14:cNvPr>
                <p14:cNvContentPartPr/>
                <p14:nvPr/>
              </p14:nvContentPartPr>
              <p14:xfrm>
                <a:off x="4586523" y="2868066"/>
                <a:ext cx="10080" cy="5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CCFF895-57CA-4AAC-A314-4F0993A5CD9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77883" y="2859066"/>
                  <a:ext cx="27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23CCAF1-D3F6-42BA-9747-EEE4D8C3EA67}"/>
                    </a:ext>
                  </a:extLst>
                </p14:cNvPr>
                <p14:cNvContentPartPr/>
                <p14:nvPr/>
              </p14:nvContentPartPr>
              <p14:xfrm>
                <a:off x="4757163" y="2917386"/>
                <a:ext cx="68400" cy="13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23CCAF1-D3F6-42BA-9747-EEE4D8C3EA6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748163" y="2908746"/>
                  <a:ext cx="86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3A8BD3E-B10C-4EB9-8881-1695C9B68BA5}"/>
                    </a:ext>
                  </a:extLst>
                </p14:cNvPr>
                <p14:cNvContentPartPr/>
                <p14:nvPr/>
              </p14:nvContentPartPr>
              <p14:xfrm>
                <a:off x="4991883" y="2796786"/>
                <a:ext cx="207000" cy="367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3A8BD3E-B10C-4EB9-8881-1695C9B68BA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983243" y="2788146"/>
                  <a:ext cx="22464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8E66AB8-D2EF-4A34-8D48-5C10252AC818}"/>
                    </a:ext>
                  </a:extLst>
                </p14:cNvPr>
                <p14:cNvContentPartPr/>
                <p14:nvPr/>
              </p14:nvContentPartPr>
              <p14:xfrm>
                <a:off x="5323083" y="3081186"/>
                <a:ext cx="23040" cy="36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8E66AB8-D2EF-4A34-8D48-5C10252AC81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314083" y="3072186"/>
                  <a:ext cx="40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CCBAE71-41EA-4C45-930A-108875B6D157}"/>
                    </a:ext>
                  </a:extLst>
                </p14:cNvPr>
                <p14:cNvContentPartPr/>
                <p14:nvPr/>
              </p14:nvContentPartPr>
              <p14:xfrm>
                <a:off x="5448723" y="2764746"/>
                <a:ext cx="169560" cy="78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CCBAE71-41EA-4C45-930A-108875B6D15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439723" y="2756106"/>
                  <a:ext cx="187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6BFD8CF-B914-4D99-9F43-987C74557F38}"/>
                    </a:ext>
                  </a:extLst>
                </p14:cNvPr>
                <p14:cNvContentPartPr/>
                <p14:nvPr/>
              </p14:nvContentPartPr>
              <p14:xfrm>
                <a:off x="5396523" y="2843226"/>
                <a:ext cx="229320" cy="257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6BFD8CF-B914-4D99-9F43-987C74557F3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387883" y="2834226"/>
                  <a:ext cx="2469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63D7CF2-52BE-49A8-A2B1-93D9EF8DB553}"/>
                    </a:ext>
                  </a:extLst>
                </p14:cNvPr>
                <p14:cNvContentPartPr/>
                <p14:nvPr/>
              </p14:nvContentPartPr>
              <p14:xfrm>
                <a:off x="5748603" y="2805426"/>
                <a:ext cx="133560" cy="312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63D7CF2-52BE-49A8-A2B1-93D9EF8DB55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739963" y="2796786"/>
                  <a:ext cx="1512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E4AF791-FA48-41BF-B53A-6F5358D797AE}"/>
                    </a:ext>
                  </a:extLst>
                </p14:cNvPr>
                <p14:cNvContentPartPr/>
                <p14:nvPr/>
              </p14:nvContentPartPr>
              <p14:xfrm>
                <a:off x="5962083" y="2806506"/>
                <a:ext cx="388800" cy="314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E4AF791-FA48-41BF-B53A-6F5358D797A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953083" y="2797866"/>
                  <a:ext cx="40644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4163D57-1C12-4A81-92F3-42F62AF300AA}"/>
              </a:ext>
            </a:extLst>
          </p:cNvPr>
          <p:cNvGrpSpPr/>
          <p:nvPr/>
        </p:nvGrpSpPr>
        <p:grpSpPr>
          <a:xfrm>
            <a:off x="6706203" y="2897586"/>
            <a:ext cx="609480" cy="268560"/>
            <a:chOff x="6706203" y="2897586"/>
            <a:chExt cx="60948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BEECEF1-D11A-47EE-AFD4-86CD2A293FC8}"/>
                    </a:ext>
                  </a:extLst>
                </p14:cNvPr>
                <p14:cNvContentPartPr/>
                <p14:nvPr/>
              </p14:nvContentPartPr>
              <p14:xfrm>
                <a:off x="6706203" y="2996226"/>
                <a:ext cx="107640" cy="141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BEECEF1-D11A-47EE-AFD4-86CD2A293FC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697203" y="2987586"/>
                  <a:ext cx="125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BFADB27-77FD-4699-B808-8452B6172137}"/>
                    </a:ext>
                  </a:extLst>
                </p14:cNvPr>
                <p14:cNvContentPartPr/>
                <p14:nvPr/>
              </p14:nvContentPartPr>
              <p14:xfrm>
                <a:off x="6876123" y="3088386"/>
                <a:ext cx="169920" cy="77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BFADB27-77FD-4699-B808-8452B617213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867123" y="3079386"/>
                  <a:ext cx="1875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D6ECC93-8D3A-479E-860A-3A34AF09F961}"/>
                    </a:ext>
                  </a:extLst>
                </p14:cNvPr>
                <p14:cNvContentPartPr/>
                <p14:nvPr/>
              </p14:nvContentPartPr>
              <p14:xfrm>
                <a:off x="7138923" y="2897586"/>
                <a:ext cx="176760" cy="261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D6ECC93-8D3A-479E-860A-3A34AF09F96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130283" y="2888586"/>
                  <a:ext cx="19440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8B0BD89-2DD8-4F79-BA87-7295B25E3002}"/>
              </a:ext>
            </a:extLst>
          </p:cNvPr>
          <p:cNvGrpSpPr/>
          <p:nvPr/>
        </p:nvGrpSpPr>
        <p:grpSpPr>
          <a:xfrm>
            <a:off x="8053683" y="2634066"/>
            <a:ext cx="539280" cy="521640"/>
            <a:chOff x="8053683" y="2634066"/>
            <a:chExt cx="539280" cy="52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9BD5556-ACFE-4180-9945-31AE8F8C94F7}"/>
                    </a:ext>
                  </a:extLst>
                </p14:cNvPr>
                <p14:cNvContentPartPr/>
                <p14:nvPr/>
              </p14:nvContentPartPr>
              <p14:xfrm>
                <a:off x="8053683" y="2730186"/>
                <a:ext cx="12960" cy="425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9BD5556-ACFE-4180-9945-31AE8F8C94F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045043" y="2721546"/>
                  <a:ext cx="3060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A279E12-03B6-4588-B794-EADF1BB8CC1E}"/>
                    </a:ext>
                  </a:extLst>
                </p14:cNvPr>
                <p14:cNvContentPartPr/>
                <p14:nvPr/>
              </p14:nvContentPartPr>
              <p14:xfrm>
                <a:off x="8216763" y="3057786"/>
                <a:ext cx="12960" cy="10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A279E12-03B6-4588-B794-EADF1BB8CC1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207763" y="3049146"/>
                  <a:ext cx="30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DD51D94-7F3F-49C6-971C-18C6CE042F8D}"/>
                    </a:ext>
                  </a:extLst>
                </p14:cNvPr>
                <p14:cNvContentPartPr/>
                <p14:nvPr/>
              </p14:nvContentPartPr>
              <p14:xfrm>
                <a:off x="8392083" y="2634066"/>
                <a:ext cx="191520" cy="71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DD51D94-7F3F-49C6-971C-18C6CE042F8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383443" y="2625426"/>
                  <a:ext cx="2091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7A21398-DDEC-4DE1-8B01-BA4AF6D205F3}"/>
                    </a:ext>
                  </a:extLst>
                </p14:cNvPr>
                <p14:cNvContentPartPr/>
                <p14:nvPr/>
              </p14:nvContentPartPr>
              <p14:xfrm>
                <a:off x="8367603" y="2705346"/>
                <a:ext cx="225360" cy="326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7A21398-DDEC-4DE1-8B01-BA4AF6D205F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358963" y="2696706"/>
                  <a:ext cx="243000" cy="34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8899693-8732-45BC-960D-B5F4F558580D}"/>
              </a:ext>
            </a:extLst>
          </p:cNvPr>
          <p:cNvGrpSpPr/>
          <p:nvPr/>
        </p:nvGrpSpPr>
        <p:grpSpPr>
          <a:xfrm>
            <a:off x="8803923" y="2629746"/>
            <a:ext cx="626400" cy="403200"/>
            <a:chOff x="8803923" y="2629746"/>
            <a:chExt cx="62640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654D8DA-B83A-46CD-A9D0-AB3AA4A8F27B}"/>
                    </a:ext>
                  </a:extLst>
                </p14:cNvPr>
                <p14:cNvContentPartPr/>
                <p14:nvPr/>
              </p14:nvContentPartPr>
              <p14:xfrm>
                <a:off x="8803923" y="2629746"/>
                <a:ext cx="186840" cy="403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654D8DA-B83A-46CD-A9D0-AB3AA4A8F27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795283" y="2621106"/>
                  <a:ext cx="20448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7ED026A-0F0C-4169-A180-761D1766CA5E}"/>
                    </a:ext>
                  </a:extLst>
                </p14:cNvPr>
                <p14:cNvContentPartPr/>
                <p14:nvPr/>
              </p14:nvContentPartPr>
              <p14:xfrm>
                <a:off x="9049803" y="2631906"/>
                <a:ext cx="380520" cy="372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7ED026A-0F0C-4169-A180-761D1766CA5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040803" y="2623266"/>
                  <a:ext cx="398160" cy="39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32466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F6606-9374-415C-9EE5-07A421279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Radical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323E06-ED6D-4937-B48A-D8858434EA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Solve for x: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323E06-ED6D-4937-B48A-D8858434EA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BAD6282-6463-45A9-BD7F-C20A618B78DC}"/>
                  </a:ext>
                </a:extLst>
              </p14:cNvPr>
              <p14:cNvContentPartPr/>
              <p14:nvPr/>
            </p14:nvContentPartPr>
            <p14:xfrm>
              <a:off x="2590920" y="298440"/>
              <a:ext cx="8452080" cy="4769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AD6282-6463-45A9-BD7F-C20A618B78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1560" y="289080"/>
                <a:ext cx="8470800" cy="47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0275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BFACF-2E94-4546-B035-3ACCC7D42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EBC06-AAC8-4D32-BC7F-8BC374BB72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Determine the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EBC06-AAC8-4D32-BC7F-8BC374BB72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599B0C2-F837-482E-AE77-5F954ADEADAD}"/>
                  </a:ext>
                </a:extLst>
              </p14:cNvPr>
              <p14:cNvContentPartPr/>
              <p14:nvPr/>
            </p14:nvContentPartPr>
            <p14:xfrm>
              <a:off x="3041640" y="285840"/>
              <a:ext cx="8560080" cy="6267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599B0C2-F837-482E-AE77-5F954ADEAD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2280" y="276480"/>
                <a:ext cx="8578800" cy="628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0220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843B1-296C-4AD5-BAF4-2E933FCFF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01DECF-EDBE-4F8A-BF12-A3CFAEE803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Match the angles with their correct </a:t>
                </a:r>
                <a:r>
                  <a:rPr lang="en-US" b="1" u="sng" dirty="0"/>
                  <a:t>sine value </a:t>
                </a:r>
                <a:r>
                  <a:rPr lang="en-US" dirty="0"/>
                  <a:t>from looking at the unit circle.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A.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        	B.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	C.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225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		D.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1)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		2)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		3)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			4)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01DECF-EDBE-4F8A-BF12-A3CFAEE803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9B68A2-BB46-4F46-AB29-C01740BD25E6}"/>
                  </a:ext>
                </a:extLst>
              </p14:cNvPr>
              <p14:cNvContentPartPr/>
              <p14:nvPr/>
            </p14:nvContentPartPr>
            <p14:xfrm>
              <a:off x="4133244" y="387666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9B68A2-BB46-4F46-AB29-C01740BD25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4604" y="37866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78DA88A6-9D24-4780-8B81-47C9D48A1F15}"/>
              </a:ext>
            </a:extLst>
          </p:cNvPr>
          <p:cNvGrpSpPr/>
          <p:nvPr/>
        </p:nvGrpSpPr>
        <p:grpSpPr>
          <a:xfrm>
            <a:off x="2267004" y="325026"/>
            <a:ext cx="773640" cy="300240"/>
            <a:chOff x="2267004" y="325026"/>
            <a:chExt cx="77364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2C2FC09-F120-41F5-A805-CB322EE3E349}"/>
                    </a:ext>
                  </a:extLst>
                </p14:cNvPr>
                <p14:cNvContentPartPr/>
                <p14:nvPr/>
              </p14:nvContentPartPr>
              <p14:xfrm>
                <a:off x="2267004" y="350586"/>
                <a:ext cx="176040" cy="274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2C2FC09-F120-41F5-A805-CB322EE3E34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58364" y="341946"/>
                  <a:ext cx="1936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2D4CABD-E0D6-4811-87E0-6F94F8013C72}"/>
                    </a:ext>
                  </a:extLst>
                </p14:cNvPr>
                <p14:cNvContentPartPr/>
                <p14:nvPr/>
              </p14:nvContentPartPr>
              <p14:xfrm>
                <a:off x="2567604" y="444546"/>
                <a:ext cx="109080" cy="129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2D4CABD-E0D6-4811-87E0-6F94F8013C7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58604" y="435546"/>
                  <a:ext cx="126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BCA9FB3-10F2-4F2D-BC51-3AE6C84A19D0}"/>
                    </a:ext>
                  </a:extLst>
                </p14:cNvPr>
                <p14:cNvContentPartPr/>
                <p14:nvPr/>
              </p14:nvContentPartPr>
              <p14:xfrm>
                <a:off x="2767764" y="475506"/>
                <a:ext cx="23040" cy="85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BCA9FB3-10F2-4F2D-BC51-3AE6C84A19D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58764" y="466866"/>
                  <a:ext cx="406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D4DDAE8-411F-4F03-8F54-A5395EE1B1FE}"/>
                    </a:ext>
                  </a:extLst>
                </p14:cNvPr>
                <p14:cNvContentPartPr/>
                <p14:nvPr/>
              </p14:nvContentPartPr>
              <p14:xfrm>
                <a:off x="2880804" y="325026"/>
                <a:ext cx="58680" cy="237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D4DDAE8-411F-4F03-8F54-A5395EE1B1F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71804" y="316386"/>
                  <a:ext cx="763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84F7C16-F173-4E60-955D-513C808EA9C5}"/>
                    </a:ext>
                  </a:extLst>
                </p14:cNvPr>
                <p14:cNvContentPartPr/>
                <p14:nvPr/>
              </p14:nvContentPartPr>
              <p14:xfrm>
                <a:off x="2780364" y="458226"/>
                <a:ext cx="260280" cy="18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84F7C16-F173-4E60-955D-513C808EA9C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71724" y="449226"/>
                  <a:ext cx="277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179A638-C5FC-49B2-9CBF-8349542B4C6E}"/>
                    </a:ext>
                  </a:extLst>
                </p14:cNvPr>
                <p14:cNvContentPartPr/>
                <p14:nvPr/>
              </p14:nvContentPartPr>
              <p14:xfrm>
                <a:off x="2759844" y="337986"/>
                <a:ext cx="8280" cy="5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179A638-C5FC-49B2-9CBF-8349542B4C6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51204" y="328986"/>
                  <a:ext cx="2592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74C937-4835-4929-BAFB-198E858E7FB1}"/>
              </a:ext>
            </a:extLst>
          </p:cNvPr>
          <p:cNvGrpSpPr/>
          <p:nvPr/>
        </p:nvGrpSpPr>
        <p:grpSpPr>
          <a:xfrm>
            <a:off x="3492444" y="249066"/>
            <a:ext cx="1117080" cy="308160"/>
            <a:chOff x="3492444" y="249066"/>
            <a:chExt cx="1117080" cy="30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9E832B0-F193-469A-80A7-AA168F3E4825}"/>
                    </a:ext>
                  </a:extLst>
                </p14:cNvPr>
                <p14:cNvContentPartPr/>
                <p14:nvPr/>
              </p14:nvContentPartPr>
              <p14:xfrm>
                <a:off x="3492444" y="249066"/>
                <a:ext cx="222840" cy="291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9E832B0-F193-469A-80A7-AA168F3E482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83804" y="240066"/>
                  <a:ext cx="2404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31CC2EA-5390-438C-8C7E-45F9D4B8A9A0}"/>
                    </a:ext>
                  </a:extLst>
                </p14:cNvPr>
                <p14:cNvContentPartPr/>
                <p14:nvPr/>
              </p14:nvContentPartPr>
              <p14:xfrm>
                <a:off x="3820044" y="387666"/>
                <a:ext cx="11160" cy="85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31CC2EA-5390-438C-8C7E-45F9D4B8A9A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11404" y="378666"/>
                  <a:ext cx="288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F50A972-F0F8-49E2-85EB-47F691E27E69}"/>
                    </a:ext>
                  </a:extLst>
                </p14:cNvPr>
                <p14:cNvContentPartPr/>
                <p14:nvPr/>
              </p14:nvContentPartPr>
              <p14:xfrm>
                <a:off x="3807444" y="299826"/>
                <a:ext cx="13320" cy="12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F50A972-F0F8-49E2-85EB-47F691E27E6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98444" y="291186"/>
                  <a:ext cx="30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37FB1DB-C320-481A-8FEE-C0D005D71F3F}"/>
                    </a:ext>
                  </a:extLst>
                </p14:cNvPr>
                <p14:cNvContentPartPr/>
                <p14:nvPr/>
              </p14:nvContentPartPr>
              <p14:xfrm>
                <a:off x="3937404" y="438426"/>
                <a:ext cx="55440" cy="95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37FB1DB-C320-481A-8FEE-C0D005D71F3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28404" y="429426"/>
                  <a:ext cx="73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E641EBA-643B-4914-9AE0-2B053359E21F}"/>
                    </a:ext>
                  </a:extLst>
                </p14:cNvPr>
                <p14:cNvContentPartPr/>
                <p14:nvPr/>
              </p14:nvContentPartPr>
              <p14:xfrm>
                <a:off x="4092564" y="413226"/>
                <a:ext cx="70200" cy="123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E641EBA-643B-4914-9AE0-2B053359E21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083564" y="404226"/>
                  <a:ext cx="87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98205ED-187D-4FB0-9A43-D4D236D6EFA3}"/>
                    </a:ext>
                  </a:extLst>
                </p14:cNvPr>
                <p14:cNvContentPartPr/>
                <p14:nvPr/>
              </p14:nvContentPartPr>
              <p14:xfrm>
                <a:off x="4234404" y="262746"/>
                <a:ext cx="39600" cy="294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98205ED-187D-4FB0-9A43-D4D236D6EFA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225764" y="253746"/>
                  <a:ext cx="572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79B6559-12AC-4D91-87ED-2A7FC672A9DF}"/>
                    </a:ext>
                  </a:extLst>
                </p14:cNvPr>
                <p14:cNvContentPartPr/>
                <p14:nvPr/>
              </p14:nvContentPartPr>
              <p14:xfrm>
                <a:off x="4334124" y="440226"/>
                <a:ext cx="275400" cy="112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79B6559-12AC-4D91-87ED-2A7FC672A9D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325484" y="431586"/>
                  <a:ext cx="293040" cy="13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6E05823-495E-4C49-8B61-F35FC8643A39}"/>
                  </a:ext>
                </a:extLst>
              </p14:cNvPr>
              <p14:cNvContentPartPr/>
              <p14:nvPr/>
            </p14:nvContentPartPr>
            <p14:xfrm>
              <a:off x="6463164" y="513306"/>
              <a:ext cx="74160" cy="93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6E05823-495E-4C49-8B61-F35FC8643A3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454524" y="504306"/>
                <a:ext cx="91800" cy="11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DA275EED-9DE7-4BF5-BB3D-E9D6DB8F988D}"/>
              </a:ext>
            </a:extLst>
          </p:cNvPr>
          <p:cNvGrpSpPr/>
          <p:nvPr/>
        </p:nvGrpSpPr>
        <p:grpSpPr>
          <a:xfrm>
            <a:off x="5370204" y="111906"/>
            <a:ext cx="765720" cy="607680"/>
            <a:chOff x="5370204" y="111906"/>
            <a:chExt cx="765720" cy="60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47AB9AF-4537-4545-8007-027999D9C1F7}"/>
                    </a:ext>
                  </a:extLst>
                </p14:cNvPr>
                <p14:cNvContentPartPr/>
                <p14:nvPr/>
              </p14:nvContentPartPr>
              <p14:xfrm>
                <a:off x="5370204" y="111906"/>
                <a:ext cx="184680" cy="607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47AB9AF-4537-4545-8007-027999D9C1F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361564" y="103266"/>
                  <a:ext cx="20232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A6AF9B2-565A-448B-8BD8-07608BAF3DBC}"/>
                    </a:ext>
                  </a:extLst>
                </p14:cNvPr>
                <p14:cNvContentPartPr/>
                <p14:nvPr/>
              </p14:nvContentPartPr>
              <p14:xfrm>
                <a:off x="5688084" y="328986"/>
                <a:ext cx="66240" cy="184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A6AF9B2-565A-448B-8BD8-07608BAF3DB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679444" y="319986"/>
                  <a:ext cx="838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20501FC-4D6D-4715-BA31-927C0D488D6A}"/>
                    </a:ext>
                  </a:extLst>
                </p14:cNvPr>
                <p14:cNvContentPartPr/>
                <p14:nvPr/>
              </p14:nvContentPartPr>
              <p14:xfrm>
                <a:off x="5861964" y="354186"/>
                <a:ext cx="99360" cy="93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20501FC-4D6D-4715-BA31-927C0D488D6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852964" y="345186"/>
                  <a:ext cx="117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1C0A4F9-480A-4475-9C34-893D39B5A320}"/>
                    </a:ext>
                  </a:extLst>
                </p14:cNvPr>
                <p14:cNvContentPartPr/>
                <p14:nvPr/>
              </p14:nvContentPartPr>
              <p14:xfrm>
                <a:off x="6055644" y="287586"/>
                <a:ext cx="80280" cy="173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1C0A4F9-480A-4475-9C34-893D39B5A32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047004" y="278586"/>
                  <a:ext cx="9792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300DF1A-0782-40AA-B2B0-D1CB5FC4A272}"/>
              </a:ext>
            </a:extLst>
          </p:cNvPr>
          <p:cNvGrpSpPr/>
          <p:nvPr/>
        </p:nvGrpSpPr>
        <p:grpSpPr>
          <a:xfrm>
            <a:off x="6730644" y="74466"/>
            <a:ext cx="756000" cy="451800"/>
            <a:chOff x="6730644" y="74466"/>
            <a:chExt cx="756000" cy="45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12519C9-A632-4785-B554-75DFDFB83590}"/>
                    </a:ext>
                  </a:extLst>
                </p14:cNvPr>
                <p14:cNvContentPartPr/>
                <p14:nvPr/>
              </p14:nvContentPartPr>
              <p14:xfrm>
                <a:off x="6730644" y="310266"/>
                <a:ext cx="69480" cy="141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12519C9-A632-4785-B554-75DFDFB8359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722004" y="301266"/>
                  <a:ext cx="87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05C2CC0-F337-4DC8-93CD-840871D6F76A}"/>
                    </a:ext>
                  </a:extLst>
                </p14:cNvPr>
                <p14:cNvContentPartPr/>
                <p14:nvPr/>
              </p14:nvContentPartPr>
              <p14:xfrm>
                <a:off x="6926484" y="337986"/>
                <a:ext cx="21240" cy="72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05C2CC0-F337-4DC8-93CD-840871D6F76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917484" y="328986"/>
                  <a:ext cx="38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1F7B046-5453-4E62-84C1-9A2CA3F13AE2}"/>
                    </a:ext>
                  </a:extLst>
                </p14:cNvPr>
                <p14:cNvContentPartPr/>
                <p14:nvPr/>
              </p14:nvContentPartPr>
              <p14:xfrm>
                <a:off x="7014324" y="371826"/>
                <a:ext cx="108720" cy="36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1F7B046-5453-4E62-84C1-9A2CA3F13AE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05684" y="363186"/>
                  <a:ext cx="126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33B5D5E-ED1D-4309-B20D-B40AD6EAFE4A}"/>
                    </a:ext>
                  </a:extLst>
                </p14:cNvPr>
                <p14:cNvContentPartPr/>
                <p14:nvPr/>
              </p14:nvContentPartPr>
              <p14:xfrm>
                <a:off x="6923964" y="187146"/>
                <a:ext cx="27720" cy="12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33B5D5E-ED1D-4309-B20D-B40AD6EAFE4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914964" y="178506"/>
                  <a:ext cx="45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F3FB93F-028C-4BA2-8D07-4150594FACC4}"/>
                    </a:ext>
                  </a:extLst>
                </p14:cNvPr>
                <p14:cNvContentPartPr/>
                <p14:nvPr/>
              </p14:nvContentPartPr>
              <p14:xfrm>
                <a:off x="7014324" y="300186"/>
                <a:ext cx="171720" cy="124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F3FB93F-028C-4BA2-8D07-4150594FACC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05684" y="291546"/>
                  <a:ext cx="189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9AFE5C7-09A6-4DE8-8D4B-FE5E655E7EFD}"/>
                    </a:ext>
                  </a:extLst>
                </p14:cNvPr>
                <p14:cNvContentPartPr/>
                <p14:nvPr/>
              </p14:nvContentPartPr>
              <p14:xfrm>
                <a:off x="7201884" y="74466"/>
                <a:ext cx="284760" cy="451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9AFE5C7-09A6-4DE8-8D4B-FE5E655E7EF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192884" y="65466"/>
                  <a:ext cx="302400" cy="46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9E5387C-8B70-44CA-9D73-F839F5E4422C}"/>
                  </a:ext>
                </a:extLst>
              </p14:cNvPr>
              <p14:cNvContentPartPr/>
              <p14:nvPr/>
            </p14:nvContentPartPr>
            <p14:xfrm>
              <a:off x="2016444" y="3519306"/>
              <a:ext cx="1781640" cy="1481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9E5387C-8B70-44CA-9D73-F839F5E4422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007444" y="3510306"/>
                <a:ext cx="1799280" cy="14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14538A8-DC70-460D-9DC8-E032146A94CD}"/>
                  </a:ext>
                </a:extLst>
              </p14:cNvPr>
              <p14:cNvContentPartPr/>
              <p14:nvPr/>
            </p14:nvContentPartPr>
            <p14:xfrm>
              <a:off x="4533924" y="3594546"/>
              <a:ext cx="3631320" cy="1435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14538A8-DC70-460D-9DC8-E032146A94C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524924" y="3585546"/>
                <a:ext cx="3648960" cy="14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587C8F9-AD4F-4057-A2E9-FCD6EC2F048B}"/>
                  </a:ext>
                </a:extLst>
              </p14:cNvPr>
              <p14:cNvContentPartPr/>
              <p14:nvPr/>
            </p14:nvContentPartPr>
            <p14:xfrm>
              <a:off x="6219444" y="3732426"/>
              <a:ext cx="2135160" cy="1143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587C8F9-AD4F-4057-A2E9-FCD6EC2F048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210804" y="3723426"/>
                <a:ext cx="2152800" cy="116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57824EB5-E569-421B-8105-18AA10C9272E}"/>
              </a:ext>
            </a:extLst>
          </p:cNvPr>
          <p:cNvGrpSpPr/>
          <p:nvPr/>
        </p:nvGrpSpPr>
        <p:grpSpPr>
          <a:xfrm>
            <a:off x="2243244" y="3657186"/>
            <a:ext cx="5957640" cy="1465200"/>
            <a:chOff x="2243244" y="3657186"/>
            <a:chExt cx="5957640" cy="146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ECD6BB3-8F85-4860-9851-8629F80954D7}"/>
                    </a:ext>
                  </a:extLst>
                </p14:cNvPr>
                <p14:cNvContentPartPr/>
                <p14:nvPr/>
              </p14:nvContentPartPr>
              <p14:xfrm>
                <a:off x="2243244" y="3657186"/>
                <a:ext cx="3919320" cy="1242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ECD6BB3-8F85-4860-9851-8629F80954D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34604" y="3648186"/>
                  <a:ext cx="3936960" cy="12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9CC649B-6B33-4CA2-AF35-389FD20C9893}"/>
                    </a:ext>
                  </a:extLst>
                </p14:cNvPr>
                <p14:cNvContentPartPr/>
                <p14:nvPr/>
              </p14:nvContentPartPr>
              <p14:xfrm>
                <a:off x="8080644" y="4913226"/>
                <a:ext cx="120240" cy="209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9CC649B-6B33-4CA2-AF35-389FD20C989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071644" y="4904226"/>
                  <a:ext cx="137880" cy="22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53461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316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Algebra II Final Exam Review</vt:lpstr>
      <vt:lpstr>Rational Functions</vt:lpstr>
      <vt:lpstr>Rational Functions</vt:lpstr>
      <vt:lpstr>Logs</vt:lpstr>
      <vt:lpstr>Logs</vt:lpstr>
      <vt:lpstr>Systems </vt:lpstr>
      <vt:lpstr>Radical Equations</vt:lpstr>
      <vt:lpstr>Inverses</vt:lpstr>
      <vt:lpstr>Trig</vt:lpstr>
      <vt:lpstr>Trig</vt:lpstr>
      <vt:lpstr>Trig</vt:lpstr>
      <vt:lpstr>Imaginary Numbers (i) Simplify the expression of complex numbers</vt:lpstr>
      <vt:lpstr>Solving Quadratics with non-real Solutions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II Final Exam Review</dc:title>
  <dc:creator>Novack, Angela M</dc:creator>
  <cp:lastModifiedBy>Calise, Anthony J.</cp:lastModifiedBy>
  <cp:revision>5</cp:revision>
  <dcterms:created xsi:type="dcterms:W3CDTF">2021-01-12T13:22:35Z</dcterms:created>
  <dcterms:modified xsi:type="dcterms:W3CDTF">2021-06-08T16:39:18Z</dcterms:modified>
</cp:coreProperties>
</file>