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57" r:id="rId4"/>
    <p:sldId id="263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7AC09F-A19D-48FD-A15B-10553D401997}" v="95" dt="2021-06-03T03:09:58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22.44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1,'12'27,"1"1,2-1,0-1,2-1,34 41,-20-26,0-4,2-1,45 38,-45-43,-10-8,49 41,-50-47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09.88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0,'5'9,"0"-1,0 0,1 0,0 0,1-1,0 0,13 10,59 38,-79-55,22 13,1-2,30 12,-29-14,0 2,24 14,29 24,111 65,-75-36,-59-39,-31-24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30.91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176 19,'-31'2,"0"1,-31 8,10-3,144-4,54-3,128-4,-121-10,39-1,321 14,-238 1,-153-11,-91 6,0 1,0 2,51 3,87 12,205-10,-199-6,412 2,-563 1,32 6,-39-4,1-1,0-1,34-1,12-7,-35 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32.32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 1,'0'0,"0"1,0-1,0 0,-1 1,1-1,0 1,0-1,0 0,0 1,0-1,0 0,0 1,0-1,0 1,0-1,0 1,0-1,0 0,0 1,0-1,0 1,0-1,0 0,1 1,-1-1,0 0,0 1,0-1,1 0,-1 1,0-1,1 0,-1 1,0-1,0 0,1 0,-1 0,0 1,1-1,-1 0,1 0,-1 0,0 0,1 1,0-1,22 9,-20-7,20 5,1-1,-1-1,1 0,39 1,102-6,-82-2,-71 2,1-1,21-3,-14-2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32.76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28 0,'1'76,"1"-26,-3 1,-12 87,4-73,4 1,2 100,3-144,1 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33.76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21 52,'-1'-2,"-3"6,-2 9,4-4,0 0,0 0,0 0,1 0,1 0,0 0,0 0,0 0,1 0,1 0,3 14,-3-18,-1-1,1 1,0-1,0 0,0 0,1 0,-1 0,1 0,0-1,0 1,1-1,-1 0,1 0,-1 0,1 0,0-1,0 1,0-1,0 0,1 0,-1-1,0 1,1-1,5 1,-5-1,0 0,0-1,0 0,0 0,0 0,0 0,0-1,-1 0,1 0,0 0,0-1,-1 1,1-1,-1 0,1-1,-1 1,0-1,0 0,0 0,0 0,-1 0,1 0,-1-1,0 0,0 0,0 0,0 0,-1 0,0 0,0-1,0 1,0-1,-1 0,1 0,-1 1,0-1,-1 0,1 0,-1 0,0 0,-1-5,1 4,-1 0,-1 0,1 0,-1 1,0-1,0 0,0 1,-1-1,0 1,0 0,0 0,-1 0,1 0,-8-5,5 3,-1 2,0-1,-1 1,0 0,0 1,0 0,0 0,-17-5,1 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34.31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21 171,'0'7,"1"15,-1-22,0 0,0 0,0 0,0 0,0 0,0-1,-1 1,1 0,0 0,0 0,0 0,0 0,-1 0,1 0,0 0,0 0,0 0,0 0,-1 0,1 0,0 0,0 0,0 0,-1 0,1 0,0 0,0 0,0 0,0 0,-1 0,1 0,0 0,0 1,0-1,0 0,0 0,-1 0,1 0,0 0,0 0,0 1,0-1,0 0,0 0,0 0,0 0,0 0,-1 1,1-1,0 0,0 0,0 0,0 1,0-1,0 0,0 0,0 0,0 0,0 1,0-1,0 0,0 0,0 0,1 1,-3-3,0 0,1 0,0-1,-1 1,1 0,0 0,0-1,0 1,0-1,1 1,-1-1,1 1,-1-1,1 1,0-1,0 0,0 1,0-1,0 1,1-1,-1 1,1-1,0 1,0-1,0 1,0 0,0-1,0 1,1 0,-1 0,1 0,-1 0,4-3,2-3,0 1,1 0,-1 1,1-1,1 2,-1-1,13-5,0 2,39-10,-38 13,34-15,-38 12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35.98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0,'9'9,"3"7,0 6,-3 4,-3 1,-2 1,-6 1,-3-1,0-1,0 1,1-6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37.57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0,'50'14,"-1"-1,1-3,60 4,76-11,-182-2,0-1,-1 0,1 1,-1-1,1 1,-1 0,5 2,-8-3,1 0,-1 0,0 1,0-1,0 0,0 0,0 0,0 0,0 0,1 0,-1 0,0 0,0 0,0 1,0-1,0 0,0 0,0 0,0 0,0 0,0 1,0-1,0 0,0 0,0 0,0 0,0 0,0 0,0 1,0-1,0 0,0 0,0 0,0 0,0 0,0 1,0-1,0 0,0 0,0 0,0 0,0 0,0 0,-1 1,1-1,0 0,0 0,0 0,0 0,0 0,-1 0,-17 7,-32 4,-1-2,0-3,-92 0,84-2,103-7,-2 2,54-10,-71 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39.19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1,'15'13,"1"-1,0 0,25 14,-19-12,23 17,-19-8,-1 2,-2 0,0 1,-2 1,-1 1,-1 1,-2 0,0 2,-2 0,-2 1,-1 0,-1 1,6 35,-9-10,-3 0,-3 1,-8 99,4-125,-2 0,-1 0,-2-1,-1 0,-2 0,0-1,-3 0,-27 51,34-74,0 0,0 0,-1-1,0 1,0-2,-1 1,-13 9,3-6,0 1,-31 11,21-11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40.12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638 1,'-4'1,"0"1,-1-1,1 1,0 1,0-1,0 1,1-1,-1 1,1 0,-4 4,-2 0,-118 103,42-25,8-8,55-54,1 1,0 1,-30 50,6-10,28-41,1 1,1 1,2 0,0 0,2 1,0 1,2 0,1 0,2 1,1 0,0 0,1 34,3-39,2 0,0 0,2-1,0 1,2-1,0 1,2-1,1-1,0 1,2-1,0-1,2 0,0 0,1-1,28 31,-17-25,1-1,2-1,0-2,46 30,-15-18,90 40,-85-51,-37-16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41.10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427 1,'-43'44,"2"3,-50 73,-52 116,124-198,1 1,1 0,-20 82,31-97,2 0,0 0,2 0,0 0,2 0,1 0,1 0,7 36,-5-44,2 0,0 0,1 0,1-1,0 0,1 0,0-1,1 0,1-1,0 0,24 21,-15-17,0-1,1-1,1-2,0 0,1-1,0-1,31 10,-32-15,0-1,0 0,1-2,44 1,-37-4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11.27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55 138,'0'1,"-1"-1,1 1,-1-1,1 1,-1-1,1 1,-1 0,1-1,-1 1,1 0,0 0,-1-1,1 1,0 0,0 0,0 0,0-1,-1 1,1 0,0 0,0 0,1-1,-1 1,0 0,0 0,0 0,0 6,-8 64,-26 98,28-146,16-67,-2 0,-2-1,0-49,-7 40,2-36,-1 87,0 1,1 0,-1-1,1 1,-1 0,1 0,0 0,0 0,0-1,0 1,0 0,0 0,1 1,-1-1,1 0,-1 0,1 1,-1-1,5-2,-2 2,0 0,0 0,0 1,0-1,0 1,0 0,1 0,-1 0,9 0,6 1,0 1,0 1,33 8,-49-10,126 19,-104-17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41.76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0,'90'93,"-5"3,88 133,-153-202,-2 2,-1 0,-1 1,16 43,-27-58,-1-1,0 0,-1 1,-1 0,0 0,-1 0,0 0,-2 0,1 0,-2-1,0 1,-5 19,-4-2,-1-1,-1 0,-2-1,-1-1,-1 0,-2-1,0-1,-28 30,34-45,-1 1,0-1,-1-1,0-1,0 0,-27 12,15-10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49.33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19 72,'6'22,"0"1,-2 0,-1 0,0 0,-2 0,-1 1,0-1,-2 0,-1 0,-9 40,2-39,4-17,5-7,1 0,0 0,-1 0,1 0,0-1,-1 1,1 0,0-1,-1 1,1 0,0 0,0-1,-1 1,1 0,0-1,0 1,0-1,-1 1,1 0,0-1,0 1,0 0,0-1,0 1,0-1,0 1,0-1,-1-8,0-1,0 1,1 0,1-1,-1 1,2 0,3-17,2 0,15-37,-9 32,24-42,-31 62,1 1,0-1,1 2,0-1,1 1,0 0,11-8,-18 15,1 0,0 0,0 0,0 1,0-1,0 1,0 0,0 0,0 0,1 1,-1-1,0 1,0-1,1 1,-1 0,0 0,1 1,-1-1,0 1,1-1,-1 1,0 0,0 0,0 1,0-1,0 1,0-1,0 1,-1 0,1 0,0 0,-1 1,0-1,1 0,-1 1,0 0,0-1,-1 1,1 0,0 0,-1 0,0 0,0 0,0 0,0 1,0-1,0 3,0 5,0-1,-1 1,0-1,-1 1,-3 18,0-4,4-25,0 1,0-1,0 1,0-1,0 0,0 1,0-1,0 1,0-1,0 1,0-1,0 1,0-1,0 1,0-1,0 1,0-1,1 1,-1-1,0 1,0-1,1 0,-1 1,0-1,1 1,-1-1,0 0,1 1,0-1,-1 0,1 0,0 0,0 0,0 0,0 0,-1 0,1 0,0 0,0 0,0-1,0 1,-1 0,1-1,0 1,1-1,31-23,-27 19,5-4,-3 3,0-1,0 2,0-1,1 1,11-5,-18 9,0 1,0-1,0 0,0 1,0 0,0-1,0 1,1 0,-1 0,0 0,0 0,0 1,0-1,0 1,0-1,0 1,0-1,0 1,0 0,0 0,-1 0,1 0,0 1,-1-1,1 0,0 1,-1-1,0 1,1-1,-1 1,1 1,2 3,-1 0,0 0,0 0,0 0,-1 0,0 0,0 1,-1-1,0 1,0-1,0 1,-1 10,-2 8,0 0,-7 26,-2 19,10-42,0-5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50.16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1,'2'2,"1"1,-1 0,0 1,0-1,0 0,0 1,-1-1,1 1,-1-1,0 1,1 4,4 45,-2-9,-1-29,-1-2,0 0,2 0,-1 0,11 23,-13-34,0 0,-1 0,1-1,0 1,1-1,-1 1,0-1,0 1,0-1,1 0,-1 1,1-1,-1 0,1 0,0 0,-1 0,1-1,0 1,0 0,-1-1,1 1,0-1,0 1,0-1,0 0,0 0,-1 0,1 0,0 0,0 0,0-1,0 1,0-1,-1 1,1-1,0 1,0-1,-1 0,1 0,0 0,-1 0,3-2,2-1,0-1,0 0,0 0,-1-1,0 0,0 0,0 0,0 0,-1-1,0 1,4-12,-4 10,-1-1,0-1,0 1,-1 0,0 0,-1-1,0 0,-1-16,1 26,-1-1,0 1,0-1,0 1,0-1,0 1,0-1,0 1,0-1,0 1,0-1,0 1,-1-1,1 0,0 1,0-1,-1 1,1 0,0-1,0 1,-1-1,1 1,0-1,-1 1,0-1,-6 11,-4 25,9-16,0 1,1-1,1 1,0-1,2 1,1-1,5 23,-3-19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50.82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0,'0'345,"1"-326,1-1,7 30,-6-34,0 0,-1 0,-1 0,0 1,-1 20,-15 59,11-68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51.26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0,'16'45,"-5"51,0 2,-3-39,-2 1,-5 95,-1-114,0-15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51.62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0 103,'5'-9,"6"-3,5 0,5 3,3-2,2 1,1 2,1-1,-1-1,1 3,-5 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51.96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11,'5'0,"6"-5,1-1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52.60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0,'0'9,"0"7,0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53.47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56 0,'-13'163,"-1"-16,-9 70,20-316,2 37,0 30,1-1,8-61,-5 76,2 0,13-34,-15 45,0 0,0 0,1 1,0 0,0 0,1 0,-1 0,1 1,0-1,9-5,-11 9,0 0,1 0,-1 1,1-1,-1 1,1 0,0 0,-1 0,1 0,0 1,0-1,0 1,-1 0,1 1,0-1,0 0,0 1,-1 0,1 0,0 0,-1 0,1 1,-1 0,1-1,-1 1,0 0,5 4,-5-3,0-1,0 1,-1-1,1 1,-1 0,1 0,-1 0,0 0,0 1,0-1,-1 1,1-1,-1 1,0-1,0 1,0 0,0-1,-1 1,1 0,-1 0,0 0,0-1,-1 1,1 0,-1 0,0-1,-1 7,-4 3,-1-1,0 0,-1 0,0-1,-13 15,8-12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54.13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0,'1'0,"0"1,1-1,-1 1,0 0,0-1,0 1,0 0,0-1,0 1,0 0,0 0,0 0,0 0,-1 0,1 0,0 0,-1 0,1 1,0 1,12 27,-11-26,4 18,0-1,-2 1,4 32,-1-2,2 33,-3 0,-6 93,-1-88,1-66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13.35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26 1,'-4'8,"-2"9,1 5,0 8,7 3,1 1,2-1,-1 3,-5-1,-3-1,0-2,0 3,1-1,1-1,1-7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54.96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1 132,'5'10,"-1"1,5 21,-7-24,0 0,0 0,1-1,0 1,7 12,-8-18,0 1,0-1,0 0,0 0,0 0,0 0,0-1,1 1,-1-1,1 1,-1-1,1 0,0 0,-1 0,1 0,0 0,0-1,0 1,0-1,4 1,-3-1,0 0,0 0,0-1,0 1,0-1,0 0,0 0,0 0,0-1,0 1,-1-1,1 0,0 0,-1 0,4-4,-1 1,-1 0,0 0,-1 0,1-1,-1 0,0 0,-1 0,4-8,0-3,0 0,-2-1,0 1,-1-1,3-36,-5 3,10 79,5 25,67 231,-82-278,-1 0,0 0,0 0,0 0,-1 0,0 0,0 0,-1 0,1 0,-1 0,-1 0,1 0,-1-1,-4 10,4-10,-1-1,0 1,0-1,0 0,0 0,-1-1,0 1,1-1,-1 0,0 0,-1 0,1 0,0-1,-1 1,0-1,1 0,-11 2,-5-1,0 0,0-1,0-1,-29-2,48 1,-26-2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13.10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46 23,'-13'26,"8"-19,1 0,0 1,0-1,1 1,0 0,1 0,0 0,0 1,0-1,1 0,0 10,17 149,-14-157,3 30,2 0,2 0,1-1,3 0,30 66,-33-86,1-2,0 1,23 25,-30-38,1 1,0-1,0 0,1-1,-1 1,1-1,0-1,0 1,1-1,-1 0,1 0,-1 0,1-1,7 1,-9-2,0-1,0 0,0-1,0 1,1-1,-2 0,1 0,0 0,0-1,0 0,0 0,-1 0,1 0,-1-1,0 0,0 1,0-2,0 1,4-4,-2 0,0 0,0 0,-1-1,0 1,0-1,-1 0,0-1,0 1,4-14,1-20,-1 0,-2-1,-1 1,-3-1,-1 0,-6-45,-1 39,-14-52,-5-41,23 116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14.04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353 1,'-18'1,"0"0,0 2,0 0,1 1,-32 11,-80 43,123-55,0 0,0 0,0 1,1 0,0 0,-10 10,14-13,0 0,0 1,0-1,0 0,0 1,0-1,1 1,-1-1,0 1,1-1,-1 1,1 0,0-1,0 1,-1-1,1 1,0 0,0-1,1 1,-1 0,0-1,0 1,1-1,-1 1,1 0,-1-1,1 1,0-1,0 1,0-1,0 0,0 1,2 1,6 6,1-1,-1 0,2 0,-1-1,1-1,0 1,1-2,12 5,-7-3,-1 1,0 1,16 11,-27-17,-2 1,1-1,0 1,-1-1,0 1,1 0,-2 1,1-1,0 0,-1 1,0-1,0 1,0 0,-1 0,3 9,-4-10,0 0,0 0,0 0,0 1,0-1,-1 0,0 0,0 0,0 0,0 0,-1 0,1 0,-1-1,0 1,0 0,-1-1,1 1,-1-1,-4 5,0-2,1 0,-1-1,-1 0,1 0,-1-1,0 0,0 0,0 0,0-1,-18 4,6-4,-1 0,-1-1,-29 0,22-3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14.82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190 155,'11'-57,"-11"52,0-1,0 1,-1 0,0 0,0 0,0 0,0 0,-1 0,0 1,0-1,0 0,-1 1,-3-5,4 7,0 0,0-1,0 2,0-1,0 0,-1 0,1 1,-1-1,0 1,1 0,-1 0,0 0,1 0,-1 0,0 1,0-1,0 1,0 0,0 0,0 0,0 0,0 0,1 1,-6 1,3-1,0 0,0 1,1-1,-1 1,1 0,-1 1,1-1,0 1,-1 0,2 0,-1 0,0 0,1 1,-5 4,3-1,1 0,0 0,0 0,1 0,-1 0,2 1,-1 0,-1 10,1-3,1 0,0 0,2 0,-1 0,2 0,0 0,1 0,1 0,4 15,-2-16,0-1,1 0,0-1,1 0,0 0,1 0,14 16,-16-22,1 1,-1-1,1 0,0 0,0 0,1-1,-1 0,1-1,0 0,1 0,-1-1,16 5,-17-7,0-1,1 1,-1-1,1 0,-1-1,0 0,1 0,-1-1,0 1,0-2,0 1,0-1,0 0,-1 0,1-1,-1 0,0 0,0-1,0 1,0-1,-1 0,0-1,0 1,-1-1,5-8,1-6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15.53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16,'14'-4,"8"-2,10 1,-1 5,-1 7,-5 7,-12 6,-13 3,-6 3,-6-3,-2-1,-2-5,1-4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17.32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358 149,'-19'-45,"16"35,-1-1,-1 1,0 0,0 0,-10-13,13 20,0 1,-1-1,1 1,-1 0,0 0,1 0,-1 0,0 0,0 1,0-1,-1 1,1 0,0 0,0 0,-1 0,1 1,-1-1,1 1,0 0,-1 0,1 0,-5 1,-1 0,1 1,0 0,0 0,-1 0,2 1,-1 1,0-1,1 1,-1 0,1 1,0 0,1 0,-1 0,1 1,0 0,1 0,-1 1,-7 12,-2 6,1 2,1 0,-17 54,29-77,-2 6,0 0,1-1,1 1,0 1,0-1,1 0,0 0,1 0,0 0,0 0,1 0,1 0,4 12,-2-9,0 0,1-1,1 1,0-1,0-1,1 1,1-1,0-1,12 12,-13-15,1 0,0-1,0 0,1-1,-1 0,1-1,1 1,-1-2,0 0,1 0,0-1,-1 0,1 0,14-1,-17-1,1 0,0-1,-1 1,1-2,-1 1,1-1,-1-1,0 1,0-1,0-1,0 0,-1 0,1 0,-1-1,0 0,-1 0,1-1,7-8,-2-2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18.07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240 73,'0'-4,"0"0,0 0,0 1,-1-1,0 0,1 0,-1 0,0 1,-1-1,1 0,-1 1,-2-5,2 6,1 0,-1 0,0 1,0-1,0 1,0-1,0 1,-1 0,1 0,0 0,-1 0,1 0,0 1,-1-1,1 1,-1-1,1 1,-1 0,1 0,-4 1,-1-1,0 0,0 1,0 1,0-1,0 1,1 0,-1 0,1 1,-1 0,1 0,0 1,0 0,0 0,1 0,-1 0,1 1,0 0,0 0,1 1,-7 10,5-7,0 1,1 0,0 0,1 1,0-1,1 1,0 0,0 0,1 0,1 1,0-1,1 16,0-20,1 0,1 0,-1 0,1 0,0 0,0-1,1 1,0-1,0 1,1-1,0 0,0-1,9 11,-11-14,0 0,0 0,0 0,1 0,-1 0,1-1,-1 1,1-1,0 0,-1 0,1 0,0 0,0 0,0 0,0-1,-1 0,1 1,0-1,0 0,0 0,0-1,0 1,0-1,0 1,0-1,0 0,-1 0,1 0,0 0,-1-1,1 1,-1-1,1 0,-1 1,3-3,0-1,0 0,0 0,-1 0,1 0,-1-1,-1 0,1 0,3-7,18-55,-8 22,-17 45,0-1,1 1,-1 0,1-1,-1 1,1 0,0 0,-1 0,1 0,0 0,0 0,0 0,0 0,0 0,0 0,0 0,0 0,0 1,0-1,1 0,-1 1,0-1,3 0,-3 2,0-1,1 0,-1 1,0-1,1 1,-1-1,0 1,0 0,0-1,1 1,-1 0,0 0,0 0,0 0,0 0,0 0,0 0,-1 0,1 0,0 0,1 3,9 16,-1-2,18 22,-10-18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18.51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 1,'-1'59,"-1"-12,2-1,2 1,9 46,8 26,-5-26,12 93,-21-162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19.09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217 50,'0'-2,"0"0,0 0,0 0,0 0,0 0,-1 0,1 0,-1 0,1 0,-1 0,0 1,0-1,0 0,0 0,0 1,0-1,0 0,0 1,-1-1,1 1,-3-2,2 2,-1-1,1 1,-1 0,0 0,1 1,-1-1,0 0,1 1,-1 0,0-1,0 1,1 0,-6 1,-1 1,0 0,0 0,1 0,-1 1,1 1,-1 0,1 0,-13 8,16-7,-1-1,1 1,0 1,0-1,0 1,1 0,0 0,0 0,0 0,1 1,0-1,0 1,1 0,0 0,0 0,1 0,-1 0,2 1,-1-1,1 0,0 1,1 7,0-6,1 0,-1-1,1 1,1 0,0-1,0 0,0 1,1-1,1-1,-1 1,1-1,0 1,1-1,0-1,0 1,0-1,13 9,-12-10,0 0,1-1,-1 0,1-1,0 0,0 0,0 0,1-1,-1 0,0-1,1 0,-1 0,1-1,-1 0,1 0,-1-1,1 0,-1-1,0 0,1 0,-1 0,0-1,0-1,-1 1,1-1,-1-1,11-7,-1-5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20.18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0,'7'26,"-1"0,4 37,-8-43,1-1,0 1,2-1,0 0,1 0,10 18,-15-35,0 0,0 0,0 0,0 0,0 0,0-1,1 1,-1-1,1 1,-1-1,1 1,0-1,0 0,-1 0,1 0,0 0,0 0,0 0,0 0,0-1,0 1,4 0,-4-1,0-1,0 1,0-1,1 1,-1-1,0 0,0 1,0-1,0 0,0-1,0 1,-1 0,1 0,0-1,-1 1,1-1,0 1,-1-1,0 0,1 0,-1 0,1-2,5-9,-1-1,0 0,-1-1,0 1,-1-1,2-19,-3 20,-3 13,0 0,0 1,0-1,0 0,0 1,0-1,1 0,-1 1,0-1,0 0,1 1,-1-1,0 1,1-1,-1 1,0-1,1 0,-1 1,1 0,-1-1,1 1,-1-1,1 1,-1-1,2 1,-2 0,1 0,0 0,0 1,-1-1,1 0,0 0,-1 1,1-1,-1 0,1 1,0-1,-1 1,1-1,-1 1,1-1,-1 1,0 0,2 0,19 38,-19-34,4 9,1 0,0 0,17 24,-8-18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13.93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63,'0'-3,"1"1,-1-1,1 1,0 0,0 0,0 0,0-1,0 1,0 0,1 0,-1 0,1 1,-1-1,1 0,0 0,0 1,0-1,-1 1,2 0,2-2,0 0,1 0,0 0,-1 1,1-1,0 1,11-1,-7 2,1 0,0 1,0 1,0 0,0 1,0 0,0 0,-1 1,1 0,-1 1,0 0,0 1,0 0,-1 1,1 0,-1 0,-1 1,1 0,-1 1,-1-1,1 2,-1-1,-1 1,1 0,8 17,-11-17,0-1,0 1,0 0,-1 1,0-1,-1 1,0-1,-1 1,0 0,0 0,-1-1,0 1,-1 0,0 0,0-1,-1 1,-1-1,1 1,-2-1,1 0,-1 0,-9 15,1-7,-1 0,-1 0,-1-2,0 1,0-2,-2 0,-24 15,19-14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20.55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0,'-1'56,"3"192,11-156,-7-60,2 45,-7-60,0-1,8 29,-4-23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21.06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184 106,'4'-32,"-3"27,0 1,0-1,-1 1,0-1,1 1,-2-7,1 9,-1 0,1 1,-1-1,0 0,1 1,-1-1,0 1,0-1,0 1,0-1,0 1,-1 0,1 0,0-1,0 1,-1 0,1 0,-1 0,1 0,-1 1,-2-2,2 1,0 0,0 0,-1 1,1-1,0 1,0-1,-1 1,1 0,0 0,-1 0,1 0,-1 0,1 1,0-1,0 0,-1 1,-1 1,-1 0,1 0,0 0,0 1,0-1,1 1,-1 0,1 0,-4 5,-2 2,1 1,0 0,0 0,2 1,-7 13,6-7,-11 33,16-45,1 0,-1 0,2 0,-1 0,1 0,0 0,0 0,0 0,3 11,-3-15,0-1,0 1,1-1,-1 0,1 1,-1-1,1 1,-1-1,1 0,0 0,-1 1,1-1,0 0,0 0,0 0,0 0,0 0,0 0,1 0,-1 0,0 0,0-1,0 1,1 0,-1-1,1 1,-1-1,0 0,1 1,-1-1,1 0,-1 0,1 0,-1 0,0 0,1 0,-1 0,1 0,-1-1,1 1,-1 0,0-1,2 0,4-2,-1-1,0 1,0-1,0 0,-1 0,0-1,8-8,8-11,-17 18,0 0,1 1,0 0,0 0,0 0,9-6,-12 10,0 0,0 0,0 0,0 1,1-1,-1 1,0-1,0 1,1 0,-1 0,0 0,1 0,-1 0,0 0,1 1,-1-1,0 1,0 0,0-1,1 1,-1 0,0 0,0 1,2 1,12 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21.45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0,'0'14,"0"8,0 6,0 1,0 2,0-1,0-1,0 0,0-1,0-1,0 4,0 1,0 0,0-1,0-2,0 0,0-2,0-4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21.77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4 161,'-2'-26,"2"21,-1 0,1 0,0 0,0 0,0 0,2-6,-1 9,-1 0,1 0,0 0,0 0,0 0,0 1,0-1,1 0,-1 1,0-1,1 1,-1-1,1 1,0 0,-1 0,1-1,0 1,0 0,2-1,12-4,1 0,-1 1,1 1,34-5,71 2,13-2,8-5,-114 13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22.38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151 4,'-1'0,"0"0,1-1,-1 1,0 0,0-1,1 1,-1 0,0-1,0 1,1 0,-1 0,0 0,0 0,0 0,1 0,-1 0,0 0,0 0,0 0,1 1,-1-1,0 0,-1 1,-18 9,17-8,-6 3,1 1,0 1,1-1,-1 1,1 1,0-1,1 1,0 1,0-1,1 1,0 0,0 0,-5 17,8-21,0 0,0 1,1-1,0 1,0-1,0 1,1 0,0-1,0 1,0 0,0-1,1 1,0-1,1 1,-1-1,1 1,0-1,0 0,1 1,-1-1,1-1,0 1,1 0,-1-1,1 1,4 3,-6-6,1 0,-1 0,1 0,0-1,-1 1,1-1,0 0,0 1,0-1,0 0,0-1,0 1,0-1,0 1,0-1,0 0,1 0,-1 0,0 0,0-1,0 1,0-1,0 0,5-2,-4 1,0 0,-1 0,1 0,-1-1,0 1,1-1,-1 0,-1 0,1 0,0 0,-1-1,1 1,-1 0,0-1,0 0,-1 0,1 1,1-7,-2 3,0-1,0 1,-1-1,1 1,-2-1,-1-9,1 9,1 0,0 0,0 0,2-15,3 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22.83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0 313,'0'0,"1"1,-1 0,1-1,-1 1,1-1,-1 1,1-1,-1 1,1-1,0 1,-1-1,1 1,0-1,-1 1,1-1,0 0,0 0,-1 1,1-1,0 0,0 0,0 0,-1 0,1 0,0 0,0 0,0 0,1-1,-1-1,0 1,0 0,-1 0,1-1,0 1,0-1,-1 1,1-1,-1 1,1-3,3-7,4-8,1-1,0 2,2-1,0 1,1 1,1 0,0 0,1 2,1 0,0 0,1 1,1 1,0 1,1 0,0 2,1 0,29-12,-23 13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24.73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318 198,'-2'-4,"1"-1,0 1,0 0,0-1,0 1,1-1,0 0,0 1,0-1,0 1,1-1,-1 1,1-1,3-7,0 1,0-1,1 1,0 0,9-13,-11 19,0 0,0 1,1-1,-1 1,1 0,0 0,0 1,1-1,-1 1,8-4,-10 6,1 0,-1 0,0 0,0 1,1-1,-1 1,0 0,1 0,-1-1,0 1,1 1,-1-1,0 0,1 1,-1-1,0 1,0-1,1 1,-1 0,0 0,0 0,0 1,0-1,0 0,0 1,-1-1,3 3,1 1,-1 0,-1 0,1 0,0 1,-1-1,0 1,-1 0,1 0,-1 0,0 0,-1 0,2 10,1 12,0 41,-4-59,1 9,-2 1,1 0,-2 0,-1-1,-1 1,0-1,-1 0,-1 0,-1 0,-1-1,0 0,-21 32,17-32,-1-2,0 1,-1-2,-1 0,-1 0,0-2,0 0,-1-1,-1 0,-25 11,32-17,-1 0,0-2,0 1,0-1,-1-1,1 0,-1-1,-18 1,27-3,-1 0,1 0,-1-1,1 0,-1 1,1-1,0-1,-1 1,1-1,0 1,0-1,0 0,0-1,0 1,0-1,1 0,-1 0,1 0,0 0,0 0,0-1,0 1,1-1,-1 0,1 0,0 0,-2-5,3 5,-1 0,1 0,0-1,0 1,1 0,-1 0,1-1,0 1,0 0,0-1,1 1,-1 0,1 0,3-8,-2 6,1 0,0-1,0 2,1-1,0 0,0 1,0 0,0 0,7-6,-6 6,0 1,1-1,0 1,0 0,0 0,1 1,-1-1,1 1,0 1,-1 0,1 0,1 0,-1 0,0 1,0 1,0-1,1 1,10 1,-7 2,-1 0,0 1,0 0,0 0,-1 1,17 11,52 45,-55-41,-10-9,-4-4,0 1,1-1,12 7,-4-6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25.37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 1,'-1'67,"3"73,-2-139,0 0,0 0,0 0,0-1,0 1,0 0,0 0,1 0,-1 0,0-1,1 1,-1 0,0 0,1-1,-1 1,1 0,-1-1,1 1,0 0,0-1,-1 1,1-1,-1 0,1 0,-1 0,1 0,-1 0,1 0,-1 0,1 0,-1 0,1-1,-1 1,1 0,-1 0,1 0,-1 0,1-1,-1 1,0 0,1-1,-1 1,1-1,3-2,-1 0,0-1,1 1,-2-1,4-5,11-19,-10 15,0 0,1 1,0 0,19-20,-25 30,0 0,1 0,-1 0,0 0,0 1,1-1,-1 1,1 0,0 0,-1 0,1 0,0 0,-1 0,1 1,0-1,0 1,0 0,-1 0,1 0,0 0,0 1,0-1,0 1,-1-1,1 1,0 0,-1 0,1 0,-1 0,5 3,-3-1,-1 0,1 0,-1 0,0 1,0-1,0 1,0 0,-1 0,1 0,-1 0,0 0,-1 0,3 5,2 10,6 32,-11-43,3 15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26.04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89 243,'-8'6,"1"0,0 0,0 0,1 1,0 0,0 1,1-1,0 1,0 0,1 0,0 1,0-1,1 1,0 0,1 0,0 0,0 0,1 0,0 1,0-1,1 0,1 1,-1-1,2 0,3 15,-5-22,1 0,-1 0,1 0,0 0,0 0,0 0,0 0,0 0,0-1,0 1,1-1,-1 1,1-1,-1 1,1-1,-1 0,1 1,0-1,0 0,0 0,0-1,-1 1,1 0,4 0,-4-1,1 0,0 0,0 0,-1-1,1 1,-1-1,1 0,0 0,-1 0,1 0,-1 0,0 0,1-1,-1 1,0-1,0 0,0 0,3-3,6-8,0 0,-1-1,0 0,-1 0,-1-1,-1 0,8-19,31-117,-36 113,-3 13,0 0,-1 0,6-44,-15 51,3 18,-1 0,1 0,0 0,0-1,0 1,-1 0,1 0,0 0,0 0,0-1,-1 1,1 0,0 0,0 0,-1 0,1 0,0 0,0 0,-1 0,1 0,0 0,-1 0,1 0,0 0,0 0,-1 0,1 0,0 0,0 0,-1 0,1 0,-1 0,0 1,-1 0,1 0,0 0,-1 1,1-1,0 0,0 1,0-1,0 0,0 1,0-1,0 1,0 0,0 2,-9 27,2 0,1 0,1 0,-1 33,4 129,3-170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27.06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6 48,'-5'0,"12"-5,10-1,11 1,4 0,3 2,-2 1,-1 1,-1 1,-2 0,3 0,1-4,-1-2,-1 0,-6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14.64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61 56,'-7'6,"1"1,-1 1,1-1,1 1,0 0,0 1,-7 14,11-19,0 0,-1-1,1 1,0 0,1-1,-1 1,1 0,0 0,0 0,0 0,0-1,1 1,-1 0,1 0,0-1,0 1,0 0,1-1,-1 1,1-1,0 0,3 4,-4-4,1-1,0 0,0 0,0 0,0 0,0 0,0-1,1 1,-1-1,1 1,-1-1,1 0,-1 0,1 0,0 0,0 0,-1-1,1 1,0-1,0 0,0 0,0 0,-1 0,1 0,0-1,0 1,0-1,-1 0,1 0,0 0,4-2,-3 0,1 1,-1-1,0 0,0 0,0 0,0-1,0 1,-1-1,0 0,0 0,0 0,0-1,0 1,-1-1,0 1,3-10,-2 5,-1 0,-1 0,1-1,-2 1,1 0,-1-1,-3-18,3 24,-1 1,0-1,0 1,0-1,-1 0,1 1,-1 0,0-1,0 1,0 0,0 0,0 0,-1 0,0 1,1-1,-1 0,0 1,0 0,0 0,0 0,-1 0,-3-1,-14-4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28.10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65 0,'-5'14,"-1"12,0 8,1 6,2 1,1-1,-4 0,0-1,0-3,1-3,2-3,1 2,2 6,-1 0,1-2,1-2,-5-3,-2-6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28.96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193 1,'-14'1,"0"1,0 0,0 1,0 1,1 0,0 1,0 1,0 0,-19 12,28-16,1 0,0 0,-1 1,1-1,0 1,0 0,1 0,-1 0,-3 4,6-5,-1-1,0 0,1 0,-1 1,1-1,-1 1,1-1,0 0,0 1,-1-1,1 1,0-1,0 0,0 1,1-1,-1 1,0-1,1 1,-1-1,0 0,1 1,0-1,-1 0,1 0,0 1,-1-1,1 0,2 2,5 5,0-1,1 0,0 0,0-1,1 0,17 7,25 18,-47-29,-1 2,0-1,0 0,-1 1,1 0,-1 0,0 0,0 0,3 5,-6-8,1 0,0 1,0-1,-1 0,1 1,-1-1,1 0,-1 1,1-1,-1 1,0-1,0 1,0-1,0 0,0 1,0-1,0 1,0-1,0 1,-1-1,1 1,-1-1,1 0,-1 1,1-1,-1 0,0 1,-2 1,1-1,0-1,0 1,-1-1,1 1,0-1,-1 0,1 0,-1 0,0-1,1 1,-1-1,0 1,1-1,-5 0,-20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29.41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13 0,'-7'118,"4"-74,1-1,4 49,6-17,-5 1,-5 80,-2-127,-2-4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29.77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0 105,'0'-5,"5"-5,5-2,11-2,6 0,7 3,3 3,-1 3,3 3,-2 1,-1-4,-3-1,2 1,-1 1,-5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32.85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260 71,'10'-12,"-5"4,1 1,1 0,-1 0,1 1,13-10,-18 15,-1 0,1 0,0 0,-1 1,1-1,0 0,0 1,-1-1,1 1,0 0,0 0,0-1,-1 1,1 0,0 0,0 1,0-1,0 0,-1 1,1-1,0 1,0-1,-1 1,1 0,0 0,-1 0,1 0,-1 0,1 0,-1 0,0 0,1 1,-1-1,0 0,0 1,0-1,0 1,1 2,2 3,-1-1,-1 0,1 1,-1-1,0 1,-1 0,0 0,0 0,0 0,-1 0,0 0,0 0,-2 12,-2 3,0 0,-2-1,-8 22,-3-1,-27 48,13-29,14-28,-1 0,-1-1,-2-1,-1-1,-45 48,63-74,-1-1,1 1,-1-1,1 0,-1 0,0 0,0-1,-1 1,-9 2,13-5,1 1,-1-1,0 0,0 1,0-1,0 0,1 0,-1 0,0-1,0 1,0 0,1-1,-1 1,0-1,1 1,-1-1,0 0,1 0,-1 0,1 0,-1 0,1 0,-1 0,1-1,0 1,-1 0,1-1,0 1,0-1,0 1,0-1,1 1,-1-1,0-2,-1-1,1 0,-1-1,1 1,1-1,-1 1,1-1,0 0,0 1,1-1,-1 1,1-1,1 1,-1-1,1 1,0 0,0 0,0 0,1 0,0 0,0 0,0 0,0 1,1 0,0 0,0 0,0 0,0 0,1 1,-1 0,1 0,0 0,0 0,0 1,0 0,0 0,1 0,-1 1,9-2,-7 3,0 0,1 0,-1 1,0-1,0 1,1 1,-1 0,0 0,0 0,-1 1,1 0,11 6,-5 0,-1 0,0 0,0 1,-1 0,11 13,-5-3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33.48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21 28,'-2'46,"-13"86,11-104,6-17,5-13,8-18,-14 19,27-41,-9 13,1 1,1 0,28-28,-44 52,0-1,1 1,-1 1,1-1,0 1,0 0,0 0,11-3,-16 5,1 1,0-1,0 1,0-1,-1 1,1 0,0 0,0 0,0 0,0 0,0 0,-1 0,1 1,0-1,0 1,0-1,-1 1,1 0,0 0,-1 0,1 0,0 0,-1 0,1 0,-1 0,0 1,1-1,-1 0,0 1,0-1,0 1,0 0,0-1,1 4,0 2,1 0,-1 0,-1 1,0-1,0 0,0 1,-1 0,-1 14,-2 5,-9 30,3-12,5-20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34.18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118 344,'0'0,"0"0,0 0,0-1,0 1,0 0,0 0,0 0,-1 0,1 0,0-1,0 1,0 0,0 0,0 0,0 0,-1 0,1 0,0 0,0 0,0 0,0-1,0 1,-1 0,1 0,0 0,0 0,0 0,0 0,-1 0,1 0,0 0,0 0,0 0,0 0,0 0,-1 0,1 0,0 0,0 1,0-1,0 0,-1 0,-12 5,-11 8,17-7,0 1,1-1,-1 1,1 0,1 0,0 1,-5 9,6-12,1 0,1 1,-1 0,1 0,0-1,1 1,-1 1,1-1,0 0,1 0,-1 8,1-12,0 0,0-1,1 1,-1-1,0 1,1-1,-1 1,1-1,-1 1,1-1,-1 0,1 1,0-1,0 0,0 1,0-1,0 0,0 0,0 0,0 0,1 0,-1 0,0 0,0 0,1-1,-1 1,1 0,-1-1,1 1,-1-1,1 1,-1-1,1 0,-1 0,1 0,-1 0,1 0,0 0,-1 0,3-1,1 0,-1 0,1 0,0-1,0 0,0 0,-1 0,0 0,1-1,-1 0,0 0,6-5,-2-1,0-1,0 0,-1 0,-1-1,1 0,-2 0,9-24,21-90,-29 100,9-42,13-118,-38 271,-9 99,20-5,0-157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35.43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1,'33'2,"57"9,16 2,172-13,-275 0,1 0,-1-1,0 1,0-1,0 0,1 0,-1 0,0 0,0-1,-1 1,1-1,3-2,5-7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36.22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6 6,'-5'4,"12"-7,6-3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36.87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5 28,'5'-14,"-8"5,-4 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15.54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55,'0'4,"0"0,0 0,0 0,1-1,-1 1,1 0,0 0,0-1,2 5,-2-8,-1 1,0 0,1-1,-1 1,1-1,-1 1,1-1,-1 1,1-1,-1 1,1-1,0 0,-1 1,1-1,0 0,-1 1,1-1,0 0,-1 0,2 0,0 0,0 0,-1 0,1 0,0 0,-1-1,1 1,-1-1,1 1,-1-1,1 0,-1 0,3-1,-1-1,1 1,-1-1,0 0,0 0,-1-1,1 1,-1 0,0-1,1 0,1-5,-3 7,0 0,0 0,0 1,-1-1,1 0,-1 0,1 0,-1 0,0 0,0-1,1 1,-1 0,-1 0,1 0,0 0,-1 0,1 0,-1 0,1 0,-1 0,0 0,-1-3,1 5,0-1,1 0,-1 1,0-1,0 0,0 1,1-1,-1 1,0-1,0 1,0 0,0-1,0 1,0 0,0 0,0 0,0 0,0-1,0 1,0 0,0 1,0-1,1 0,-1 0,0 0,0 1,0-1,0 0,0 1,0-1,0 0,0 1,1 0,-1-1,0 1,0-1,1 1,-1 0,0 0,1-1,-1 1,0 1,-2 2,-1 0,1 0,0 0,0 1,1-1,-4 9,4-7,0 0,1 0,0 0,0 1,1-1,-1 0,1 0,1 1,-1-1,1 0,0 0,0 0,1 0,0 0,0 0,0 0,1 0,0-1,0 1,0-1,1 0,0 0,0 0,0 0,0-1,1 0,0 0,0 0,0 0,0-1,1 0,-1 0,1 0,0-1,0 0,0 0,0 0,0-1,0 0,0 0,0 0,1-1,-1 0,12-2,-14 2,0-1,0 0,-1 0,1-1,-1 1,1-1,-1 0,0 1,1-1,-1-1,0 1,4-4,7-12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37.90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 0,'0'16,"-1"44,3-1,12 73,-8-81,-1 0,-5 80,0-79,-1-26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38.63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202 7,'0'-1,"0"1,0-1,-1 1,1 0,0-1,0 1,-1 0,1-1,0 1,0 0,-1-1,1 1,0 0,-1 0,1 0,0-1,-1 1,1 0,-1 0,1 0,0 0,-1-1,1 1,-1 0,1 0,0 0,-1 0,1 0,-1 0,1 0,-1 0,1 0,0 1,-1-1,1 0,-1 0,-18 5,0 1,1 1,0 1,-21 12,32-16,1-1,-1 2,1-1,0 1,1 0,-1 0,1 0,0 1,0 0,1 0,-6 9,9-13,1 0,-1 0,1 0,-1 0,1 0,0 0,0 0,0 0,0 0,0 0,0 0,1 0,-1 0,1 0,-1 0,1 0,0-1,-1 1,1 0,0 0,0 0,1-1,-1 1,0-1,2 3,5 4,1 0,0-1,13 10,0 0,-18-14,7 6,0 1,0 0,-1 1,0 0,10 17,-18-26,-1 0,1 1,-1-1,0 1,0 0,0-1,0 1,-1 0,1 0,-1-1,1 1,-1 0,0 0,0 0,0 0,-1-1,1 1,-1 0,1 0,-1-1,0 1,0 0,0-1,0 1,-1-1,1 1,-1-1,0 0,1 1,-1-1,0 0,0 0,0 0,-5 3,2-2,1 0,-1-1,0 1,0-1,0 0,-1 0,1-1,0 1,-1-1,1 0,-1-1,1 1,-1-1,-9-1,-13-1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39.10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38 1,'0'9,"0"12,0 7,0 3,0 6,0 0,0-1,0-2,0 1,-5 5,-1 0,1-3,0 2,2-2,-4-7,0-8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39.43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39 211,'-5'-5,"1"1,-1-1,1 0,0-1,0 1,-4-10,7 13,0 1,1-1,-1 0,1 0,-1 0,1 0,0 1,0-1,0 0,0 0,0 0,0 0,1 0,-1 1,0-1,1 0,0 0,-1 0,1 1,0-1,0 0,0 1,0-1,0 1,0-1,0 1,2-2,2-2,0 1,1 0,-1 0,1 1,0 0,-1 0,1 0,9-3,56-12,-19 5,0-2,99-16,-124 27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6:41.73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0 135,'238'0,"-235"0,0 0,0 0,1 0,-1-1,0 1,0-1,0 0,0 0,0 0,0 0,4-3,-6 3,0 1,0-1,-1 0,1 0,0 0,-1 0,1 0,0 0,-1 0,1 0,-1 0,0 0,1-1,-1 1,0 0,1 0,-1 0,0 0,0-1,0 1,0 0,0 0,-1 0,1 0,0-1,0 1,-1 0,1 0,-1 0,1 0,-1 0,1 0,-2-2,-3-5,-1 0,1 1,-2-1,1 1,-1 0,-11-9,1 0,16 16,1 0,0 0,0 0,-1 0,1-1,0 1,-1 0,1 0,0-1,0 1,-1 0,1 0,0-1,0 1,-1 0,1 0,0-1,0 1,0 0,0-1,0 1,-1 0,1-1,0 1,0 0,0-1,0 1,0-1,0 1,0 0,0-1,12 3,17 10,-14-4,-1 1,-1 0,0 1,0 0,-1 1,0 1,18 22,-26-29,-1 0,0 0,0 1,-1-1,1 1,-1-1,0 1,-1 0,1 0,-1 0,0 0,-1 0,1 0,-1 0,-1 0,1 0,-1 0,0 0,0 0,-1 0,1 0,-1-1,-1 1,-2 6,-11 14,0-3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11.54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0 121,'12'4,"-1"1,1-1,0-1,0 0,18 1,10 4,-34-7,0 0,1 0,-1-1,10 1,-15-1,0 0,-1 0,1-1,0 1,0 0,0 0,-1 0,1-1,0 1,0 0,-1-1,1 1,0-1,-1 1,1 0,-1-1,1 0,0 1,0-1,-1 0,0 0,0 0,1 0,-1 0,0 0,0 0,0 0,0 0,0 1,0-1,0 0,-1 0,1 0,0 0,0 0,-1 0,1 1,-1-1,1 0,-1 0,0-1,-21-48,19 40,-1 0,0 1,-1-1,0 1,-11-15,15 24,1 0,0 0,0 0,0 0,0-1,0 1,0 0,0 0,-1 0,1 0,0 0,0 0,0 0,0 0,0 0,0-1,0 1,0 0,0 0,0 0,0 0,0 0,0 0,0-1,0 1,0 0,0 0,0 0,0 0,0 0,0 0,0-1,0 1,0 0,0 0,0 0,0 0,0 0,0 0,0-1,0 1,0 0,0 0,1 0,-1 0,0 0,0 0,0 0,0 0,0 0,0 0,0-1,0 1,1 0,-1 0,0 0,0 0,0 0,0 0,0 0,0 0,1 0,-1 0,0 0,0 0,0 0,0 0,0 0,18 2,20 8,14 4,-30-9,1 2,42 18,-63-24,1 0,-1 1,0-1,1 1,-1-1,0 1,0 0,0 0,0 0,0 0,0 0,-1 0,1 1,-1-1,0 0,1 1,-1-1,0 1,-1 0,2 3,-2-2,1 0,-1 1,-1-1,1 1,-1-1,1 1,-1-1,0 0,-1 1,1-1,-4 6,-1 3,-1-1,-1-1,0 1,-1-1,0 0,0-1,-14 12,3-7,-25 16,28-21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13.80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368 91,'-25'-29,"19"21,-1-1,-15-13,18 19,1 1,0 0,-1 0,1 0,-1 0,0 0,0 1,1-1,-1 1,0 0,-6 0,1 0,1 1,0 0,0 1,0-1,0 2,0-1,0 1,0 1,1-1,-1 1,1 0,-1 1,1 0,0 0,0 1,1-1,0 2,-1-1,2 1,-1-1,-6 10,0 1,1-1,1 1,0 1,1 0,1 0,0 1,2 0,-5 20,8-27,2 0,-1 0,1 0,1 0,0 0,1 0,0 0,1 1,0-1,0-1,1 1,1 0,0-1,0 0,1 0,1 0,-1 0,12 13,-12-16,0-1,1 0,-1 0,2 0,-1-1,0 0,1 0,0-1,0 0,0 0,1 0,-1-1,1 0,0-1,0 0,0 0,0-1,0 1,0-2,1 1,-1-1,0-1,0 1,0-1,13-4,37-17,-34 12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14.40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40 6,'-3'0,"-3"8,-6 10,9-12,0 0,1 0,0 0,0 0,0 1,1-1,0 0,0 1,0-1,1 1,0-1,1 10,-1-13,1 0,0 1,0-1,0 0,1 0,-1 0,1 0,-1 0,1 0,0 0,0 0,0-1,1 1,-1-1,1 1,-1-1,1 0,0 0,-1 0,1-1,0 1,1-1,-1 1,0-1,5 1,-1 0,0-1,0 0,0 0,0-1,0 0,0 0,0-1,-1 1,12-4,-15 3,-1 1,0-1,1 1,-1-1,1 0,-1 0,0-1,0 1,0 0,0-1,0 1,0-1,0 1,0-1,0 0,-1 0,1 0,-1 0,1 0,-1 0,0-1,0 1,0 0,0-1,0 1,-1 0,1-1,-1 1,1-5,-2-1,0 1,0-1,-1 0,0 1,0-1,0 1,-1-1,-1 1,1 0,-1 0,0 1,0-1,-10-9,-4-5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15.35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0 126,'1'6,"0"1,0-1,0 1,1-1,0 0,0 0,4 7,-1-10,-2-10,0-11,-3 4,2 1,0 0,1 0,0 0,1 0,0 0,7-13,-10 23,1 1,-1-1,1 0,-1 1,1-1,0 1,0 0,0-1,0 1,1 0,-1 0,1 1,-1-1,1 0,-1 1,1 0,0-1,0 1,0 0,0 1,0-1,0 0,0 1,0 0,0-1,0 1,0 0,0 1,0-1,0 0,0 1,0 0,0 0,0 0,0 0,-1 0,4 2,0 0,0 1,0 0,-1 0,1 1,-1 0,0 0,0 0,-1 0,1 1,-1 0,-1-1,7 13,-6-11,-4-6,0-1,1 1,-1 0,1 0,-1-1,0 1,1 0,0 0,-1-1,1 1,-1-1,1 1,0 0,-1-1,1 0,0 1,0-1,-1 1,1-1,0 0,0 1,0-1,0 0,-1 0,1 0,0 0,0 1,0-1,0 0,0-1,0 1,-1 0,1 0,0 0,0 0,0-1,0 1,-1 0,1-1,1 0,3-3,-1 1,1-1,-1-1,0 1,5-7,10-10,-16 19,0 0,0 0,0 0,0 0,0 1,1-1,-1 1,1 0,-1 0,1 0,-1 0,1 1,0-1,-1 1,1 0,0 0,-1 1,1-1,0 1,-1-1,1 1,-1 0,1 1,-1-1,1 0,-1 1,0 0,0 0,4 3,-1-1,-1 1,1 0,-1 0,-1 0,1 0,-1 1,0-1,0 1,-1 0,1 0,-1 1,-1-1,1 1,2 11,-2 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16.17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26 15,'-3'6,"1"1,-1 0,2 0,-1 0,0 11,1-12,0-1,0 1,0 0,0 0,-4 7,2-34,4 13,0 0,0-1,1 1,0 0,4-11,-5 18,-1-1,1 1,-1-1,1 1,-1-1,1 1,0 0,0-1,0 1,0 0,0 0,0 0,0 0,0 0,0 0,1 0,-1 0,0 0,0 0,1 1,-1-1,1 1,-1-1,1 1,-1-1,1 1,-1 0,1 0,-1-1,1 1,-1 0,1 1,-1-1,1 0,-1 0,4 1,-2 1,-1 0,1-1,-1 1,1 0,-1 0,0 0,0 0,0 1,0-1,0 0,0 1,0 0,-1-1,0 1,1 0,-1 0,0 0,0 0,0 4,0-4,0 1,0-1,0 0,1 0,-1 0,1 1,-1-1,1-1,0 1,1 0,-1 0,0-1,3 3,-4-5,0 1,-1-1,1 0,0 1,0-1,0 0,-1 0,1 0,0 0,0 0,0 0,0 0,-1 0,1 0,0 0,0 0,0 0,-1 0,1-1,0 1,0 0,0-1,-1 1,1-1,0 1,0-1,21-19,-6 5,-14 14,0 0,0 1,0-1,0 1,0-1,1 1,-1-1,0 1,0 0,0 0,0 0,1 1,-1-1,0 0,0 1,0-1,0 1,0 0,0 0,0 0,0 0,0 0,0 0,0 0,-1 1,1-1,0 1,-1-1,1 1,-1 0,0-1,0 1,1 0,-1 0,0 0,0 2,9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16.81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167 7,'0'-1,"-1"1,1 0,-1-1,1 1,0-1,-1 1,1-1,-1 1,1 0,-1-1,1 1,-1 0,0 0,1-1,-1 1,1 0,-1 0,1 0,-1 0,0 0,1 0,-1 0,0 0,1 0,-1 0,1 0,-2 0,-19 1,10 1,-1 1,1-1,0 2,-15 6,22-9,0 1,0 0,0 0,0 0,0 1,0 0,0-1,1 1,0 1,-1-1,1 0,0 1,-4 6,7-9,-1 1,1 0,-1 0,1 0,-1-1,1 1,0 0,0 0,0 0,0-1,0 1,0 0,1 0,-1 0,1 0,-1-1,1 1,-1 0,1-1,0 1,0 0,0-1,0 1,0-1,0 1,1-1,-1 0,0 0,1 1,2 1,4 2,1 1,0-1,0-1,12 6,-15-8,8 4,8 3,31 18,-48-24,1 1,-1-1,0 1,-1 0,1 0,-1 1,1-1,-1 1,-1 0,7 10,-9-13,0 0,-1-1,1 1,0 0,-1 0,0 0,1 0,-1 0,0 0,0 0,0 0,0 0,0-1,0 1,-1 0,1 0,-1 0,1 0,-2 3,0-2,0 0,-1 1,1-1,-1 0,1 0,-1 0,0 0,0-1,-4 3,-4 3,-1-1,0-1,-1 0,-19 6,-24 2,32-11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16.61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6 0,'-4'14,"2"8,2 10,6 4,6-5,5-6,5-13,-2-13,-3-11,-6-12,-9-6,-4 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17.23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1 101,'0'3,"0"1,0-1,1 0,-1 0,1 1,0-1,0 0,0 0,1 0,-1 0,1 0,-1 0,4 3,-4-6,0-1,0 0,-1 1,1-1,0 1,0-1,-1 0,1 0,0 1,-1-1,1 0,-1 0,1 0,-1 0,1 0,-1 0,0 0,1-1,0 0,2-5,3-9,1 1,1 0,14-21,-19 33,-1 0,0 0,0 0,1 0,0 1,-1-1,1 1,0-1,0 1,1 0,-1 1,0-1,0 0,1 1,-1 0,1 0,0 0,-1 0,1 0,0 1,-1 0,6 0,-7 0,1 0,-1 1,1 0,-1-1,0 1,0 0,1 0,-1 0,0 0,0 1,0-1,0 1,0-1,0 1,-1 0,1-1,0 1,-1 0,1 0,-1 0,0 0,2 5,1 3,0 0,-1 1,-1-1,2 12,1 1,1 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26.24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217 322,'-1'-2,"1"0,0 1,-1-1,1 0,-1 0,0 1,1-1,-1 1,0-1,0 0,0 1,0 0,0-1,0 1,-1-1,1 1,0 0,-1 0,1 0,-1 0,1 0,-1 0,1 0,-1 1,0-1,1 0,-1 1,0 0,-3-1,0 0,0 0,0 0,1 1,-1 0,0-1,0 2,0-1,0 1,-9 2,7 0,-1 0,1 0,0 1,0 0,1 1,-1-1,1 1,0 0,0 1,1 0,0-1,0 2,0-1,0 1,1-1,1 1,-1 0,1 1,0-1,0 1,1-1,0 1,1 0,-1-1,1 1,1 0,0 0,0 0,1 9,-1-14,1 0,-1 0,1 0,-1 0,1 0,0-1,0 1,0 0,0 0,1-1,-1 1,1-1,0 1,0-1,0 1,0-1,0 0,0 0,0 0,1 0,-1-1,1 1,-1-1,1 1,5 1,-4-2,0 0,1 0,-1-1,1 1,-1-1,0 0,1 0,-1-1,1 1,-1-1,0 0,1 0,-1 0,0-1,0 0,0 1,4-4,1 0,-1-1,-1 0,1 0,-1-1,0 0,-1 0,1 0,-1-1,-1 0,0 0,0-1,0 1,-1-1,-1 0,1 0,-1 0,-1-1,2-9,1-19,-1 1,-2-1,-4-50,1 50,-1 9,-2 2,-9-39,11 56,1 6,-1 4,0 11,1 21,27 139,0-11,-19-103,-1-34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26.61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5,'0'-5,"4"8,2 8,0 7,-1 4,-2 3,-1-3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26.95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12,'0'-5,"0"-1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27.64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237 14,'-2'-2,"-1"0,1 1,0 0,0 0,-1 0,1 0,0 0,-1 0,1 0,-1 1,1-1,-1 1,0 0,1 0,-1 0,1 0,-1 0,1 0,-1 1,1 0,-1-1,1 1,-1 0,-3 2,-1 0,1 0,-1 0,1 1,0 0,1 0,-1 0,-9 10,11-10,1 0,0 0,0 0,0 0,0 1,1-1,0 1,0-1,0 1,0 0,1 0,0 0,0 0,0 0,0 0,1 0,0 0,0 0,1 0,-1 0,1 0,2 7,3 4,1 0,0 0,1-1,1 0,14 17,20 37,-40-62,1 0,-1 0,-1 1,1-1,-1 1,0-1,1 12,-3-16,0 0,0 0,0 0,0 0,0 0,0 0,-1 0,1-1,-1 1,0 0,0 0,0-1,0 1,-1 0,1-1,-1 1,0-1,1 0,-1 1,0-1,0 0,0 0,-1 0,1-1,0 1,-1 0,1-1,-1 0,0 1,1-1,-1 0,0 0,0-1,0 1,1-1,-5 1,-5 0,1 0,-1-1,0 0,0-1,0-1,0 0,-18-5,28 7,0-1,1 1,-1-1,0 0,0 0,0 1,1-1,-1 0,0 0,1-1,-1 1,1 0,-1 0,1-1,0 1,-1-1,1 1,0-1,-2-3,3 4,0-1,0 1,0-1,0 1,0-1,0 1,0-1,0 0,1 1,-1 0,1-1,-1 1,1-1,-1 1,1 0,0-1,0 1,0 0,0-1,0 1,0 0,0 0,0 0,0 0,3-1,6-6,1 2,1 0,0 0,-1 1,1 0,1 1,-1 0,15-1,18-7,-18 3,-3 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28.46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123 1,'-9'2,"0"2,1-1,-1 1,1 1,0 0,1 0,-1 0,1 1,-12 11,16-13,0 0,0 0,0 1,0-1,1 0,0 1,0 0,0-1,0 1,1 0,0 0,0 0,0 0,0 0,1 0,0 0,0 0,0 1,2 4,4 16,2 0,0 0,2-1,23 43,0 3,-33-71,9 25,-9-24,0-1,0 0,0 1,0-1,0 0,1 1,-1-1,0 1,0-1,0 0,0 1,0-1,0 1,0-1,0 0,-1 1,1-1,0 1,0-1,0 0,0 1,0-1,-1 0,1 1,0-1,0 0,-1 1,1-1,0 0,0 0,-1 1,1-1,0 0,-1 0,1 1,0-1,-1 0,1 0,0 0,-1 0,1 0,-1 1,1-1,0 0,-1 0,1 0,-1 0,1 0,0 0,-1 0,1 0,-1 0,1-1,0 1,-1 0,1 0,0 0,-1 0,1-1,-1 1,1 0,-4-2,0 0,0 0,0-1,0 1,1-1,-1 0,1 1,0-2,-1 1,2 0,-1-1,0 1,1-1,-1 0,1 0,0 0,0 0,1 0,-1 0,1 0,0-1,-1-8,1 8,1 0,0 0,0 0,0 0,0 0,1 0,0 0,0 0,0 0,1 0,0 0,0 1,0-1,0 1,1-1,-1 1,1 0,0 0,1 0,3-4,1 2,-1 1,1 0,0 0,12-4,0-1,-2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29.01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 92,'0'-4,"4"-7,7 0,0-4,4-3,-1-4,-16 12,-8 11,-7 6,-1 11,8 2,10 2,9 2,12-8,3-6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29.49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69,'0'9,"0"7,0-12,0-11,4-5,7-5,0-4,4 2,8 4,4 9,3 5,-5 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29.96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138 1,'-14'4,"-4"7,-4 5,-2 5,2 3,5 2,6 1,5 1,2-1,8 1,2-1,6-5,4-6,4-1,4-3,2-4,5-3,-3-2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17.63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0 134,'0'32,"1"0,1-1,12 54,-14-85,0 0,0 0,0 0,0 1,0-1,-1 0,1 0,0 0,1 1,-1-1,0 0,0 0,0 1,0-1,0 0,0 0,0 0,0 1,0-1,0 0,0 0,1 0,-1 0,0 1,0-1,0 0,0 0,0 0,1 0,-1 0,0 1,0-1,0 0,1 0,-1 0,0 0,0 0,0 0,1 0,-1 0,3-10,1-28,-3 31,0-8,2 0,0 0,0 1,2-1,-1 1,2 0,0 0,1 0,0 1,17-23,-19 29,1 0,1 0,-1 1,1-1,0 2,0-1,1 1,0 0,0 0,0 1,0 0,1 1,-1 0,1 0,0 1,0 0,0 0,0 1,11 0,-16 1,0 0,0 0,0 0,0 1,0 0,0-1,0 2,-1-1,1 0,0 1,-1-1,1 1,-1 0,1 1,-1-1,0 0,0 1,0 0,0 0,-1-1,1 2,-1-1,0 0,1 0,-1 1,-1-1,1 1,-1 0,2 4,2 10,-1 0,-1 1,-1-1,0 37,-1-28,2 1,2-6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31.39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32 146,'0'4,"0"6,0 6,0 5,-9-11,-3-15,6-12,3-7,2-4,2-2,4-1,7 1,5 6,-1 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33.97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0 220,'11'-1,"-1"0,1 0,-1-1,1 0,-1-1,0 0,0-1,0 0,0-1,-1 0,12-8,-15 9,0 0,0-1,-1 1,0-1,0 0,0-1,0 1,-1-1,0 0,0 0,0-1,-1 1,0-1,0 1,-1-1,0 0,2-11,-3 16,-1 0,0-1,1 1,-1 0,0 0,0 0,-1-1,1 1,0 0,-1 0,1 0,-1 0,0 0,0-1,1 1,-1 1,-1-1,1 0,0 0,0 0,-1 0,1 1,-1-1,1 1,-1-1,0 1,0 0,0 0,-2-2,1 2,0 1,0-1,0 0,0 1,-1 0,1-1,0 1,0 1,-1-1,1 0,0 1,0 0,0-1,0 1,-1 0,1 1,0-1,1 1,-5 1,2 1,-1 0,1 1,0-1,0 1,1 0,0 0,-1 1,2-1,-1 1,0 0,1 0,1 0,-1 0,-2 10,3-11,1 0,-1 0,2 1,-1-1,0 0,1 0,0 1,0-1,1 0,0 1,-1-1,2 0,-1 0,1 0,-1 0,1 0,1 0,-1 0,4 4,-3-5,0-1,1 1,-1-1,1 0,0-1,-1 1,1 0,1-1,-1 0,0 0,0 0,1-1,-1 0,8 2,-4-2,0 0,0 0,1 0,-1-1,0-1,0 0,12-2,4-3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34.61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23 1,'-4'8,"0"1,1 0,0 1,1-1,0 0,-1 15,2-17,1-1,0 1,0-1,0 1,1-1,0 1,0-1,1 1,0-1,3 7,-5-13,0 0,0 1,0-1,0 0,0 1,0-1,1 0,-1 0,0 1,0-1,0 0,1 0,-1 1,0-1,0 0,1 0,-1 0,0 0,1 1,-1-1,0 0,0 0,1 0,-1 0,0 0,1 0,-1 0,0 0,1 0,-1 0,0 0,1 0,-1 0,0 0,1 0,10-10,8-20,-17 26,3-5,1 0,0 1,0 0,1 0,0 1,16-13,-21 18,1 0,-1 1,1-1,0 1,-1-1,1 1,0 0,0 0,0 0,0 1,6-1,-7 1,0 0,0 0,0 1,0-1,0 1,0-1,0 1,0 0,0 0,0 0,-1 0,1 0,0 0,0 0,-1 0,1 1,-1-1,0 1,3 2,-2 0,1 0,-1 0,0 0,0 0,0 0,-1 1,0-1,0 0,1 8,1 41,-3-51,0 28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35.13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132 43,'0'-2,"1"1,-1-1,0 1,0-1,0 1,-1-1,1 0,0 1,0-1,-1 1,1-1,-1 1,0-1,1 1,-1 0,0-1,0 1,0 0,0-1,0 1,0 0,0 0,0 0,0 0,-1 0,1 0,0 0,-1 0,1 1,0-1,-1 0,1 1,-1 0,1-1,-1 1,0 0,1-1,-1 1,1 0,-1 0,1 0,-1 0,-2 1,0 0,0 0,-1 0,1 1,0-1,1 1,-1 0,0 0,0 0,1 0,-1 1,1-1,0 1,0 0,0 0,0 0,-2 4,1-1,1 0,0 0,0 0,1 1,0-1,0 1,0-1,1 1,0 0,0 0,1-1,0 1,0 0,1 0,0 0,0-1,3 12,-3-13,1-1,0 1,0 0,1 0,-1-1,1 1,0-1,0 0,1 0,-1 0,1 0,0-1,-1 1,2-1,-1 0,0 0,1-1,-1 1,1-1,0 0,0 0,0 0,8 1,3-1,0-1,0-1,0 0,0-1,0 0,-1-2,1 0,0 0,-1-2,15-5,-5-1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36.30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22 95,'3'1,"0"-1,0 1,0 0,0-1,0 1,0-1,1 0,-1 0,0 0,0-1,0 1,0-1,1 0,-1 1,0-1,0-1,0 1,-1 0,1-1,0 1,2-3,-2 2,-1 1,1-1,-1 0,0 0,1 0,-1 0,0 0,-1 0,1 0,0-1,-1 1,1-1,-1 1,1-1,-1 0,0 1,0-1,-1 0,1 0,-1 0,1 0,-1-4,0 5,0 1,0 0,0 0,-1 0,1 0,0 0,-1 0,1 0,-1 0,1 0,-1 0,1 0,-1 0,0 1,1-1,-1 0,0 0,0 0,0 1,1-1,-1 1,0-1,0 0,0 1,0-1,0 1,0 0,0-1,0 1,0 0,0 0,-1 0,1 0,0 0,0 0,0 0,0 0,0 0,0 0,0 0,0 1,0-1,0 1,0-1,0 0,-1 2,-5 0,0 1,1 0,0 1,0 0,-10 7,12-8,1 0,0 1,0-1,0 1,0-1,0 1,1 0,-1 0,1 1,0-1,1 0,-1 0,1 1,0-1,0 1,0 0,0-1,1 1,0 0,0-1,0 1,1-1,-1 1,1 0,0-1,1 1,-1-1,1 0,0 1,0-1,0 0,0 0,1 0,-1 0,1-1,0 1,1-1,-1 1,0-1,1 0,0-1,-1 1,1-1,1 1,6 2,9 3,0 0,1-2,-1-1,37 6,-34-9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54.34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268 149,'0'-12,"-1"1,0 0,0-1,-1 1,-1 0,-5-15,7 23,0 0,-1 0,1 0,-1 0,1 0,-1 0,0 0,0 1,0-1,0 1,-1-1,1 1,-1 0,1 0,-1 0,0 0,0 0,0 1,0 0,0-1,0 1,0 0,0 0,-1 0,-5 0,2 1,0 1,-1 0,1 0,0 0,0 1,0 0,0 0,0 1,0 0,1 0,-1 1,1-1,0 1,0 1,0-1,1 1,0 0,-1 0,2 1,-1 0,1-1,-5 8,4-4,0 0,0 0,1 1,0-1,1 1,0 0,0 0,1 0,0 0,1 0,0 1,1-1,0 0,1 1,2 12,-1-11,1 1,1-1,0-1,0 1,1-1,1 1,10 15,-14-23,1-1,0 1,0-1,0 0,1 0,-1 0,1 0,-1-1,1 0,0 1,0-1,0 0,0-1,1 1,-1-1,0 0,1 0,-1 0,1 0,-1-1,0 0,1 0,-1 0,6-1,-1-1,-1 0,1 0,-1-1,1 0,-1-1,0 0,0 0,0 0,-1-1,1 0,-1-1,10-9,-9 6,0 0,-1 0,1-1,-2 1,1-1,-2-1,1 1,-1-1,3-12,-7 19,0 0,0 0,-1 0,1 0,-1 0,0 0,0 0,0 0,-1 0,0 0,1 0,-1 0,-1 0,1 1,0-1,-1 0,0 1,-3-6,-1 0,-1 1,1 0,-1 1,-1-1,1 2,-10-8,-2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55.98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79 14,'-8'9,"0"0,0 0,1 1,1 0,0 1,0-1,1 1,0 0,1 1,0-1,1 1,0-1,1 1,0 0,1 0,0 0,1 0,0 0,1 0,5 23,-2-15,18 78,-19-86,1-1,1 1,-1-1,2 0,0 0,7 10,-11-19,0 1,0 0,0-1,1 0,-1 0,1 1,-1-1,1-1,0 1,0 0,0-1,0 1,0-1,0 0,0 0,0 0,6 0,-4 0,-1-1,1-1,0 1,0-1,-1 0,1 0,0 0,-1 0,1-1,-1 0,5-2,0-2,0 1,0-1,-1 0,0-1,-1 0,1 0,-1-1,-1 0,1 0,9-17,-11 15,0-1,0 0,-1 0,0-1,-1 1,0-1,-1 0,-1 1,1-1,-2 0,0 0,0 0,-1 0,-1 0,0 0,0 1,-1-1,-1 1,0-1,-8-14,-4-12,9 21,-1 1,0-1,-16-22,10 22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56.60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7 0,'0'9,"0"8,0 5,-5 3,4 3,1 0,6-4,6-2,5-5,5-4,3-6,1 1,2 0,-1-3,1-1,-1-2,-4-1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57.11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1,'0'344,"2"-307,9 53,1 15,-10-73,-2-8,1-1,8 40,-3-41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58.15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82 0,'-10'20,"0"0,1 0,2 1,-7 26,4-5,2-1,2 1,-1 46,7-50,8 72,-6-96,1-1,0 1,1 0,1-1,0 0,1 0,0-1,12 19,-17-29,1 0,-1 0,0-1,1 1,-1-1,1 1,-1-1,1 0,0 1,0-1,-1 0,1 0,0 0,0-1,0 1,0 0,0-1,0 1,0-1,3 1,-1-1,-1-1,0 1,0-1,1 0,-1 0,0 0,0 0,0 0,0-1,0 1,-1-1,4-2,2-2,1-2,-1 1,-1-1,1 0,-1-1,11-16,-13 14,1 0,-1 0,-1 0,0-1,0 0,-1 0,-1 0,0 0,-1 0,0 0,0 0,-3-19,0 15,-1 0,0 0,-1 1,0-1,-2 1,0 0,0 0,-2 1,-9-15,-80-101,42 59,39 49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18.15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121 1,'-8'3,"0"1,1 0,0 0,0 1,0 0,0 1,0-1,1 1,0 0,1 1,-1-1,1 1,-6 11,8-13,0 0,0 0,1 0,0 0,0 1,0-1,0 1,1 0,0-1,0 1,0 0,1 0,0-1,0 1,0 0,1 0,0-1,0 1,1 0,2 7,-2-10,-1 0,1 0,0 0,0 0,0-1,1 1,-1-1,0 1,1-1,0 0,-1 0,1 0,0-1,0 1,0-1,0 1,1-1,-1 0,0 0,0-1,1 1,-1 0,0-1,1 0,-1 0,0 0,1 0,3-1,-3 0,-1 0,1 0,0 0,-1 0,1-1,-1 0,1 1,-1-1,0 0,1-1,-1 1,0 0,-1-1,1 0,0 0,-1 1,1-2,-1 1,0 0,0 0,-1-1,1 1,0-1,1-5,-2 3,-1 1,1 0,-1 0,0-1,0 1,0 0,-1-1,0 1,0 0,0 0,0 0,-1 0,0 0,0 0,-1 0,-4-6,-9-12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59.14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29,'24'-7,"0"1,0 1,49-4,76 7,-95 3,1317 0,-1346-1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8:03.40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1,'5'0,"6"0,5 0,9 0,6 0,0 0,1 0,-1 0,3 0,1 0,-6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8:00.80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0,'18'0,"11"0,4 5,6-4,1-1,-2-1,1-1,-1 1,-2 0,-4 5,3-3,-5-1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8:01.47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201 1,'-2'0,"-1"0,1 1,-1-1,1 1,-1 0,1 0,-1 0,1 0,0 1,-1-1,1 0,-3 4,-25 23,23-20,-11 11,2 1,1 1,0 0,2 1,0 1,-19 47,31-67,0 1,-1-1,1 0,0 0,1 1,-1-1,1 0,-1 1,1-1,0 4,0-5,1-1,-1 0,1 0,-1 0,1 0,-1 0,1 0,-1 0,1 0,0 0,-1 0,1 0,0 0,0-1,0 1,0 0,0 0,0-1,0 1,0-1,0 1,0-1,0 1,0-1,1 0,-1 1,0-1,0 0,0 0,0 0,3 0,15 0,1-1,37-6,0 0,-35 6,1 0,-1 2,32 4,-42-3,-1 0,0 1,1 1,-1-1,-1 2,1 0,-1 0,14 10,-20-13,-1 0,-1 1,1-1,0 1,0 0,-1 0,0 0,1 0,-1 0,-1 0,1 1,0-1,-1 1,1-1,-1 1,0-1,0 1,-1 0,1 0,-1-1,0 1,0 0,0 0,0 0,-1-1,0 6,-1-3,0 0,0 0,-1 0,1 0,-1 0,-1-1,1 0,-1 0,1 0,-2 0,1 0,0-1,-1 1,0-1,-7 4,-3 0,-1 0,0-1,0-1,-1-1,0 0,0-1,0-1,-19 2,4-5,3-3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8:02.13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70,'6'-4,"-1"0,1 0,0 0,0 1,12-5,6-3,-15 6,0 0,0 1,1 0,-1 1,1 0,0 1,0 0,0 0,14 0,-20 2,-1 0,1 0,-1 1,1-1,-1 1,1 0,-1 0,0 0,0 0,1 1,-1-1,0 1,0 0,0 0,-1 0,1 0,0 1,-1-1,1 1,-1-1,0 1,0 0,0 0,0 0,-1 0,1 0,-1 0,1 0,-1 1,1 5,0 0,-1 0,0-1,0 1,-1 0,0 0,-1 0,0 0,0-1,-1 1,0 0,0-1,-1 0,0 1,-1-1,-5 9,-8 11,-1 0,-38 43,39-51,14-16,-1 0,1 0,1 1,-1-1,0 1,-3 9,6-13,0 0,-1 1,1-1,0 0,0 0,0 0,0 1,0-1,0 0,0 0,0 1,0-1,1 0,-1 0,0 0,1 0,-1 0,1 1,-1-1,1 0,0 0,0 0,-1 0,1 0,0-1,0 1,0 0,0 0,0 0,0-1,0 1,0-1,0 1,0-1,2 1,5 2,1 0,0-1,0 0,-1-1,1 0,0 0,0-1,14-1,2-2,43-9,-41 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8:02.46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83,'0'-5,"0"-5,5-2,10 1,7 3,4 3,7 2,2-3,-4-5,-8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8:02.95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84 0,'-1'6,"-1"-1,1 0,-1 1,0-1,0 0,-1 0,0 0,0 0,0-1,0 1,-1-1,-5 6,-4 6,11-13,-3 3,1 0,0 0,0 0,1 0,-5 12,7-16,1-1,0 0,-1 1,1-1,0 1,0-1,0 1,0-1,0 0,0 1,0-1,1 1,-1-1,0 0,1 1,-1-1,1 0,0 1,-1-1,1 0,0 0,0 0,0 1,-1-1,1 0,0 0,1 0,-1-1,0 1,0 0,0 0,1 0,-1-1,0 1,0-1,3 1,13 5,0-2,0 0,0-1,23 2,15 2,-39-4,0 1,-1 0,0 1,0 1,0 0,0 1,-1 1,15 10,-27-17,0 0,-1 1,1-1,-1 0,1 1,-1-1,1 1,-1 0,0-1,0 1,1 0,-1 0,-1 0,1 0,0 0,0 0,-1 0,1 0,-1 0,1 4,-2-4,1 1,-1 0,1 0,-1-1,0 1,0-1,0 1,0 0,-1-1,1 0,-1 1,1-1,-4 4,-2 1,0 0,-1-1,1 0,-1 0,-1-1,1 0,-18 7,17-8,-1-1,1 0,-1 0,0-1,0-1,0 0,0 0,-1-1,1 0,0-1,0 0,0 0,0-1,0-1,-12-4,0-4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8:03.81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1,'0'4,"5"2,10 0,7-1,9-2,3-1,1-1,-1 0,-2-1,3-1,-5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8:05.73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1,'0'9,"0"12,0 7,0 2,0 2,0 0,0-2,0-1,0-1,0-1,5 5,1 0,-1 4,4 1,0-2,-1-2,-2-2,-2-7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8:06.77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2,'9'-1,"8"1,0 0,0 1,0 1,0 0,19 6,-33-7,0 0,1 0,-1 0,0 1,0-1,-1 1,1-1,0 1,0 0,-1 0,1 1,-1-1,0 0,0 1,0-1,0 1,0 0,0 0,-1 0,1 0,-1 0,0 0,0 0,0 0,0 0,-1 0,1 1,-1-1,0 0,0 1,0-1,0 0,-2 6,0 0,0-1,-1 1,0-1,0 0,-1 0,-7 13,6-14,1 1,0 0,0 0,1 0,-5 17,8-23,0 0,0 0,0-1,0 1,0 0,0 0,0 0,0 0,1 0,-1 0,1-1,0 1,-1 0,1 0,0-1,0 1,0 0,0-1,0 1,0-1,1 0,-1 1,0-1,1 0,-1 0,1 1,0-1,2 1,6 2,0 0,-1 0,1-1,15 2,12 5,-28-6,1 0,1 0,-1 1,0 0,18 13,-26-17,0 1,-1-1,1 1,0-1,-1 1,1 0,-1 0,0 0,1-1,-1 1,0 1,0-1,0 0,-1 0,1 0,0 0,-1 1,1-1,-1 0,0 1,0-1,0 0,0 1,0-1,-1 0,1 0,0 1,-1-1,0 0,-1 3,0 0,-1 0,0 0,0 0,-1-1,0 1,1-1,-1 0,0 0,-9 6,1-1,-2-1,-17 9,4-4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18.50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31 2,'0'0,"0"0,0 0,-1-1,1 1,0 0,0 0,0 0,0 0,-1 0,1 0,0 0,0-1,0 1,-1 0,1 0,0 0,0 0,0 0,-1 0,1 0,0 0,0 0,0 0,-1 0,1 0,0 0,0 0,0 1,-1-1,1 0,0 0,0 0,0 0,0 0,-1 0,1 0,0 1,0-1,0 0,0 0,0 0,-1 0,1 1,-6 12,-1 16,1 30,2 1,6 77,0-39,-2 82,0-154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8:07.29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59 1,'-8'8,"-4"9,0 5,3 3,-2 2,6 1,3 0,7-4,2-2,5-6,4 1,5 1,3-3,1-3,6-4,-2-4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8:07.65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54 1,'-5'11,"1"2,0-1,0 0,1 1,1 0,-1 16,1 81,2-74,1 17,-3 0,-12 68,4-40,9-58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8:08.00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72 1,'-9'8,"-7"4,-2 9,3 9,4 4,8 1,10-1,7-1,11-8,5-11,3-13,-5-6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8:08.38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110 9,'0'-1,"-1"0,0 0,0 1,0-1,0 0,0 1,0-1,0 1,0-1,0 1,-1 0,1 0,0-1,0 1,0 0,0 0,0 0,-1 0,1 0,0 0,0 0,0 1,0-1,0 0,0 1,-1-1,1 1,0-1,0 1,0-1,0 1,0 0,1-1,-2 2,-2 1,1 0,0 0,-1 0,1 1,1-1,-1 1,-3 6,-2 6,2 0,0 1,1 0,0 0,1 0,-2 32,5 109,2-106,-5 58,3-86,2 34,0-36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8:08.86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91,'28'0,"459"-10,261-50,-599 52,-46 4,-72 1,-3-2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8:11.14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226 63,'1'-12,"-1"11,0-1,0 1,1 0,-1-1,0 1,0-1,0 1,-1-1,1 1,0 0,0-1,-1 1,1 0,-1-1,1 1,-1 0,0-1,1 1,-1 0,0 0,0 0,0 0,0 0,0 0,-2-2,0 1,-1 0,1 0,-1 0,0 1,0-1,0 1,0 0,0 0,0 0,0 1,0 0,0-1,0 1,0 1,-1-1,1 0,0 1,0 0,0 0,0 0,0 1,1-1,-1 1,-4 2,-4 2,1 1,-1 1,1-1,1 2,-1 0,-9 10,18-17,-1 1,1 0,0-1,0 1,0 0,1 0,-1 0,1 0,-1 0,1 0,0 1,0-1,0 0,1 1,-1-1,1 7,0-5,1 0,0-1,0 1,0 0,1-1,-1 1,1-1,0 0,1 1,4 6,3 1,0 0,0-1,1-1,0 0,1 0,21 13,-3-2,37 34,-30-23,60 53,-83-71,-1 0,-1 1,0 0,16 29,-26-41,0 1,0 0,-1 0,1 0,-1 0,0 0,0 0,-1 1,1-1,-1 0,0 0,0 1,0-1,-2 8,1-9,0-1,0 1,0-1,0 1,-1-1,1 0,0 1,-1-1,0 0,0 0,0 0,0 0,0 0,0 0,0-1,0 1,-1-1,1 0,-1 1,1-1,-1 0,1 0,-1-1,-4 2,2-1,-1-1,0 1,1-1,-1 0,0-1,0 1,1-1,-1 0,1-1,-1 1,1-1,-1 0,1-1,0 1,0-1,0 0,0 0,1-1,-1 1,1-1,0 0,0 0,0 0,0-1,1 0,0 1,0-1,0 0,1 0,-1-1,1 1,0 0,1-1,-1 1,1-1,0 0,1 1,-1-10,3 1,1 0,0 0,1 1,0-1,1 1,11-23,50-73,-45 75,43-59,-37 57,43-77,-61 93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8:11.47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131 1,'-12'31,"-3"0,-23 39,24-45,6-11,0 0,1 1,1 0,0 0,1 0,-5 27,9-36,1-1,0 0,-1 0,2 1,-1-1,0 0,1 0,0 1,1-1,-1 0,1 0,0 0,0 0,0-1,1 1,-1 0,1-1,0 0,1 0,-1 0,1 0,0 0,0-1,6 5,-1-2,0-1,1 0,0 0,0-1,0 0,1-1,-1 0,1 0,0-1,17 0,-4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8:11.80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54 1,'-5'14,"-1"8,0 10,2 4,0 10,2 1,-3-3,-1-5,0-3,2-5,1-2,1 3,2 4,-1 2,1-3,1-1,-1-8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8:12.24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102 0,'-15'32,"1"1,2 1,-11 44,18-56,1 0,1 0,1 1,0-1,2 0,4 32,-3-48,0-1,0 1,0-1,1 0,0 0,0 1,0-1,0 0,1-1,4 7,-5-9,0 0,0 0,0 0,0 0,0-1,0 1,1-1,-1 0,1 1,-1-1,1 0,-1 0,1-1,-1 1,1 0,0-1,-1 0,1 1,0-1,0 0,-1 0,5-1,-1 0,-1 0,0 0,0-1,0 1,0-1,0 0,0 0,0-1,-1 1,1-1,-1 0,0 0,1-1,-2 1,1-1,0 0,-1 0,0 0,5-8,-5 6,0 0,-1 0,1-1,-1 1,-1 0,1-1,-1 1,-1-1,1 0,-1 1,0-1,0 1,-1-1,0 1,-2-9,0 6,1 0,-1 1,-1-1,0 1,0 0,-1 0,0 0,0 1,-1-1,0 1,-10-10,-1 3,0 1,-1 0,-34-17,26 16,3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8:13.08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1,'14'4,"9"2,4 0,3-1,1-2,-5-1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22.84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388 4,'0'0,"0"0,0-1,0 1,0 0,0 0,0 0,0 0,0-1,0 1,-1 0,1 0,0 0,0 0,0 0,0-1,-1 1,1 0,0 0,0 0,0 0,0 0,-1 0,1 0,0 0,0 0,0 0,-1 0,1 0,0 0,0 0,0 0,-1 0,1 0,0 0,0 0,0 0,-1 0,1 0,0 0,0 0,0 0,-1 0,1 0,0 1,0-1,0 0,0 0,0 0,-1 0,1 0,0 1,0-1,0 0,0 0,0 0,0 1,-13 9,-87 109,68-78,4-5,-33 39,-72 83,120-141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18.84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56,'1'-2,"-1"0,1 0,-1 0,1 0,0 0,-1 1,1-1,0 0,0 1,0-1,1 1,-1-1,0 1,0-1,1 1,-1 0,1-1,-1 1,1 0,0 0,-1 0,1 1,0-1,0 0,-1 1,4-1,6-3,0 1,23-3,-32 6,63-5,122 5,-77 2,-44-2,-39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8:13.41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1,'5'4,"6"7,10 0,6-5,2-4,2-2,0-2,-6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9:06.64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15 29,'-12'-25,"10"21,3 10,13 62,-2 0,4 133,-15-165,10 57,1 21,-12-32,-1-48,1 0,2 0,8 47,-5-55,0-3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9:07.38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20 0,'0'5,"-4"10,-2 7,1 4,0-2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9:08.31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3,'2'-2,"1"6,3 9,0 8,-2 0,0 0,-1 0,0 25,-7 89,1 1,4-90,3 0,15 78,-16-111,1 0,0-1,0 1,1-1,1 0,0-1,1 1,0-1,1 0,0-1,0 0,1 0,0-1,15 11,-20-17,1 0,-1-1,0 1,1-1,-1 0,1 0,0-1,0 1,0-1,0 0,0-1,0 1,0-1,0 0,0 0,0 0,0-1,0 0,0 0,-1 0,1 0,0-1,7-4,-3 2,-1-1,0 0,0-1,-1 0,0 0,0-1,0 0,-1 0,0 0,0-1,7-13,-9 14,5-8,-1-1,9-22,-16 35,0 0,0 0,0 0,0 0,0-1,-1 1,1 0,-1 0,0-1,0 1,0 0,-1-1,1 1,-1 0,0 0,0 0,0-1,0 1,-3-5,3 6,-1 1,0-1,0 0,0 1,0-1,-1 1,1-1,0 1,-1 0,1 0,0 0,-1 1,1-1,-1 0,1 1,-1 0,0-1,1 1,-1 0,1 0,-1 1,0-1,1 1,-1-1,1 1,-5 1,-3 1,0 1,1 0,-1 1,1 0,-12 8,0 4,1 0,1 2,0 0,2 2,0 0,-15 25,15-23,4-5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9:46.20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187 0,'-2'20,"0"1,-6 28,-3 22,7-8,3-29,-8 55,-23 94,-14 72,2-23,27-140,13-60,-2 57,5-61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9:46.65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1,'0'8,"0"9,0 9,0 6,0 1,0 0,0-2,0-5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9:47.31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135 1,'-2'15,"-1"0,-4 14,-3 15,-34 157,-8 47,44-199,3 1,1-1,5 53,1-73,1-1,1 0,2 0,11 33,-14-51,1 0,0 0,0 0,1-1,1 0,-1 1,1-2,1 1,0-1,0 0,1-1,0 1,0-1,13 8,-15-12,0-1,0 1,0-1,0 0,0-1,0 0,1 0,-1 0,0 0,1-1,-1 0,0-1,1 1,-1-1,0-1,1 1,-1-1,0 0,0 0,0-1,-1 1,1-1,-1-1,1 1,4-5,-3 3,-1-1,1 1,-1-1,0-1,-1 1,1-1,-2 0,1 0,-1 0,0-1,0 1,0-1,-1 0,-1 0,0-1,0 1,0 0,0-13,-2 18,1 1,-1 0,0-1,-1 1,1-1,0 1,-1 0,1-1,-1 1,0 0,0-1,0 1,0 0,0 0,0 0,-1 0,1 0,-1 0,1 0,-1 0,0 1,0-1,0 1,1-1,-2 1,1 0,0 0,0 0,0 0,-4-1,1 1,1 0,0 1,-1-1,1 1,0 0,-1 1,1-1,0 1,-1 0,1 0,0 0,0 1,0-1,0 1,0 0,-6 4,-5 4,0 1,1 1,-13 13,10-7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9:52.38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0,'6'4,"0"0,-1 0,1-1,0 0,0 0,1 0,-1-1,10 3,-4-2,4 1,-1-1,1-1,0 0,0-2,25-1,-4 1,220-2,-247 1,1 0,-1 0,0-1,11-3,5-5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9:59.54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0,'1'1,"0"1,0-1,0 0,0 1,0-1,0 0,0 0,0 0,0 0,1 0,-1 0,0 0,1 0,-1 0,1-1,2 2,0 0,7 4,1-1,0-1,-1 0,2 0,-1-1,21 2,79 1,-76-6,49 7,88 29,-145-32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00.50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561 639,'-6'15,"1"1,0-1,2 1,-1 0,2 0,0 0,0 23,1-11,-7 33,0-19,-11 44,16-76,0 1,-1-1,-1 0,1 0,-12 16,15-24,-1 1,-1-1,1 1,0-1,-1 0,1 0,-1 0,1 0,-1 0,0-1,0 1,0-1,0 0,0 0,0 0,-4 1,2-2,-1 1,1-1,-1 0,0 0,1-1,-1 1,0-1,-8-3,1-1,0 0,1 0,-1-1,2-1,-1 0,-21-17,11 3,0-1,1-1,2-1,0-1,1 0,2-1,-16-35,16 23,2-1,2-1,-10-52,16 56,2 0,1-1,2 1,6-57,-3 71,2 0,0 1,2 0,0 0,1 0,1 1,11-19,-13 26,2 1,-1 0,1 1,1 0,0 0,1 1,-1 0,2 0,0 1,0 1,23-14,-14 13,0 0,42-13,-52 20,0 0,0 0,0 1,0 0,0 1,0 0,0 0,18 4,-5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19.48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0,'1'18,"1"0,8 34,1 14,-9 75,0-10,7-73,-6-44,-1 0,0 0,-1 0,-1 19,-3-6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01.34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155 257,'6'-6,"-1"-1,0 0,-1 0,5-10,7-11,-11 20,0-1,-1 1,0-1,0 0,-1 0,0-1,0 1,-1-1,0 1,-1-1,0 0,-1 0,0-9,0 17,0 0,-1 0,1 0,0 0,0 0,-1 1,1-1,-1 0,0 0,0 1,1-1,-1 0,0 1,0-1,-1 1,1-1,0 1,0-1,-1 1,1 0,-1 0,1 0,-1 0,1 0,-1 0,0 0,1 0,-1 0,0 1,0-1,0 1,1 0,-1-1,0 1,0 0,0 0,0 0,0 0,0 0,-2 1,-2 0,-1 1,1-1,0 1,-1 0,1 1,0-1,0 1,1 1,-1-1,-7 6,3 1,0 0,0 1,1 0,0 0,1 1,0 0,1 1,1 0,0 0,-7 20,10-25,1 1,0 0,0 0,0 0,1 0,0 0,1 0,0 1,1-1,0 0,0 0,1 0,0 0,0 0,1-1,1 1,4 10,-3-12,0-1,0 1,0-1,1 0,0-1,0 1,0-1,1-1,0 1,0-1,0 0,14 5,8 1,-1-1,36 6,-13-4,43 7,-66-15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01.79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15 100,'-2'2,"1"0,-1 1,1 0,-1-1,1 1,0 0,0 0,0 0,0 0,1 0,-1 0,1 0,0 0,0 0,0 0,0 0,1-1,-1 1,2 4,0 2,0 0,0 0,1 0,1-1,4 9,-6-13,0 0,1-1,-1 1,1-1,-1 0,1 0,0 0,1 0,-1 0,0-1,1 1,-1-1,1 0,0 0,0 0,0-1,0 0,0 1,0-1,0 0,0-1,0 1,0-1,1 0,-1 0,0 0,0-1,0 1,1-1,-1 0,0 0,0 0,0-1,0 0,-1 1,1-1,0-1,-1 1,1 0,-1-1,0 0,0 0,0 0,0 0,0 0,2-5,-3 5,0 0,0 0,0-1,-1 1,1-1,-1 1,0-1,0 1,-1-1,1 0,-1 1,1-1,-1 0,-1 0,1 1,0-1,-2-6,0 4,0 0,-1 0,1 1,-1-1,-1 1,1-1,-1 1,0 0,-7-7,-3-1,-1 0,0 1,0 1,-2 1,-31-16,23 15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02.74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0 174,'1'72,"4"-99,17-53,-20 71,1 1,1 0,0-1,0 1,0 1,1-1,1 1,-1-1,13-11,-17 18,-1 0,1 1,0-1,-1 1,1-1,0 1,0-1,0 1,-1-1,1 1,0 0,0-1,0 1,0 0,0 0,0 0,-1-1,1 1,0 0,0 0,0 0,0 1,0-1,0 0,0 0,0 0,0 1,-1-1,1 0,0 1,0-1,0 1,-1-1,1 1,0-1,0 1,-1 0,1-1,-1 1,1 0,0 0,-1-1,1 1,-1 0,0 0,1 0,-1-1,0 1,1 2,2 6,0 0,0 1,2 17,-3-12,-2-14,1 0,-1 0,0 0,0 0,1 0,-1 1,0-1,1 0,-1 0,1 0,-1-1,1 1,0 0,-1 0,1 0,0 0,0 0,-1-1,1 1,0 0,0-1,0 1,0-1,0 1,0-1,0 1,0-1,0 0,0 1,0-1,0 0,0 0,1 0,-1 0,0 0,0 0,0 0,0 0,0 0,0-1,0 1,0 0,0-1,0 1,0-1,0 1,0-1,0 1,0-1,1-1,5-3,0 0,-1 0,1-1,-1 0,6-7,10-19,12-15,-32 45,1 0,-1-1,0 1,1 0,-1 0,1 0,-1 1,1-1,0 1,0-1,-1 1,1 0,0 0,4-1,-5 2,-1 0,1 0,-1 0,1 0,-1 0,1 1,-1-1,0 0,1 0,-1 1,1-1,-1 1,0 0,1-1,-1 1,0 0,0 0,0 0,1-1,0 3,0-1,0 1,-1-1,1 1,0 0,-1-1,0 1,0 0,0 0,1 4,1 5,-1 1,-1 0,0 19,-1-30,0 23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03.25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101 211,'40'-33,"-31"26,0 0,-1 0,1-1,10-12,-16 16,5-7,-1 1,0-1,11-23,-17 32,0 0,0 0,0-1,-1 1,1 0,-1-1,0 1,1-1,-1 1,0 0,-1-1,1-2,-1 3,1 1,-1 0,0-1,1 1,-1 0,0-1,0 1,0 0,0 0,0 0,0 0,0 0,0 0,0 0,-1 0,1 1,0-1,0 0,-1 1,1-1,-1 1,0-1,-2 0,0 1,0-1,0 1,-1 0,1 0,0 0,0 1,0-1,0 1,0 0,1 0,-1 1,0-1,0 1,1 0,-1 0,-4 3,-3 2,1 1,0 0,0 0,-11 14,12-12,0 1,1 0,0 0,1 0,0 1,1 1,0-1,1 1,-6 22,10-29,-1 0,2 0,-1 1,1-1,0 1,0-1,1 0,0 1,0-1,0 0,1 0,0 1,0-1,0-1,1 1,0 0,0-1,1 1,-1-1,1 0,0 0,9 8,-3-5,1 0,-1-1,1 0,0 0,1-1,0-1,-1 0,2-1,-1 0,0-1,1 0,0-1,0 0,-1-1,1 0,17-2,-5-1,-1-1,0-1,0-1,0-1,0-1,-1-1,37-19,-52 23,0-1,0-1,13-10,-4-1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03.61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0,'0'639,"1"-620,0 0,8 31,-4-22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03.94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6 231,'0'0,"-1"-1,1 1,-1-1,1 0,-1 1,1-1,0 0,-1 1,1-1,0 0,-1 0,1 1,0-1,0 0,0 0,-1 0,1 1,0-1,0 0,0 0,1 0,-1 1,0-1,0 0,1-1,-1 0,2 0,-1 0,0 0,0 0,1 0,-1 0,1 0,2-2,4-3,0 0,16-10,-24 17,20-11,0 1,0 1,41-13,69-11,-82 23,8-3,125-32,-159 39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04.27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45 295,'0'2,"-3"39,-5-24,8-17,-1 0,1 0,-1 1,1-1,-1 0,1 1,0-1,-1 0,1 0,-1 0,0 0,1 0,-1 0,1 1,-1-1,1 0,-1 0,1-1,-1 1,1 0,-1 0,1 0,-1 0,1 0,-1 0,1-1,-1 1,1 0,-1-1,-1 0,1 0,-1-1,1 1,-1-1,1 1,0-1,0 0,0 1,0-1,0 0,0 0,0 0,0 1,1-1,-1 0,1 0,-1 0,1 0,0 0,0-4,2-43,-1 44,1-9,0 0,1 0,0 1,1-1,1 1,0 0,0 0,2 1,0-1,0 1,9-11,-9 15,0 0,1 1,0-1,0 1,1 1,0 0,0 0,0 1,0 0,1 0,0 1,0 1,0-1,21-2,-20 4,1 1,-1 0,1 1,-1 0,0 1,1 0,-1 1,13 4,-1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04.63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11,'0'-5,"0"-1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05.05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1,'0'4,"0"7,0 9,0 11,0 5,0 0,5-1,1-2,0-2,-1-2,-2-1,-1-6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05.56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147 16,'8'-10,"-10"5,0 5,1 0,-1 0,1 0,-1 0,1 0,-1 1,1-1,-1 0,1 1,-1-1,1 1,-3 1,-5 3,0 0,0 1,0 0,1 0,0 1,0 1,0-1,1 1,0 0,1 1,0-1,0 1,1 1,-8 17,10-21,1 1,0 0,0-1,1 1,0 0,0 0,0-1,1 1,0 0,1 0,-1 0,1 0,0 0,1-1,0 1,0-1,0 1,1-1,0 0,0 1,1-2,0 1,0 0,5 5,-2-4,1 0,-1-1,1 0,1 0,-1-1,1 0,0 0,1-1,13 5,-6-4,-1-1,1 0,0-1,32 1,-29-4,-1 0,0-2,0 0,0-1,0-1,0-1,-1-1,1 0,17-10,-19 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19.82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83,'0'-5,"5"-6,5-1,6-3,9 2,5 2,2 3,4 3,6 3,3 1,0 1,1 1,-7-1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09.34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43 0,'0'5,"5"5,1 6,0 5,-1 8,-7 7,-2 3,-5-1,-1-3,1-2,-3-3,2-1,2-6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06.59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1,'18'246,"-8"-147,2-2,3 49,-15-137,1 0,0 1,0-1,1 0,5 16,-7-24,1 0,-1 0,1 1,-1-1,1 0,0 0,-1 0,1 0,0 0,0 0,0 0,0 0,0 0,0-1,0 1,0 0,0-1,0 1,1 0,0-1,0 1,0-2,0 1,-1 0,1 0,0 0,0-1,0 1,-1-1,1 0,0 1,-1-1,1 0,0 0,-1 0,1 0,-1 0,0 0,1-1,0-1,12-11,0-1,-2 0,12-19,22-26,-41 53,1 1,0 1,0-1,0 1,0 0,1 0,0 0,0 1,0 0,0 1,1 0,-1 0,1 0,0 1,0 0,0 1,0 0,0 0,0 0,0 1,0 1,0-1,15 4,-13-2,1 0,-1 1,0 0,0 1,0 0,0 1,0 0,16 12,-23-15,1 1,-1-1,0 1,0 0,0 0,0 1,-1-1,1 0,-1 1,0 0,0-1,0 1,-1 0,1 0,-1 0,0 0,0 0,0 0,-1 0,1 1,-1-1,0 0,0 0,-1 0,0 5,-1-2,0-1,0 0,-1 1,0-1,0 0,0-1,-1 1,0-1,0 1,0-1,-1 0,0 0,0-1,0 0,0 0,-1 0,1 0,-1-1,0 0,-12 4,-1 0,-1-1,-1-1,1 0,-1-2,-31 1,23-2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07.13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10 253,'8'0,"1"-1,-1-1,1 0,-1 0,0 0,0-1,0-1,-1 1,1-1,-1 0,1-1,-1 0,-1 0,13-12,-11 10,-1-1,0 0,0-1,0 1,-1-1,-1 0,0-1,0 0,0 1,-1-1,3-14,-6 22,-1 0,1-1,-1 1,0-1,1 1,-1 0,0-1,0 1,-1-1,1 1,0-1,-1 1,0 0,1-1,-1 1,0 0,0 0,0 0,0-1,-1 1,1 0,-1 1,1-1,-1 0,-3-2,2 2,0 0,0 1,0-1,-1 1,1 0,0 0,-1 0,1 1,-1-1,1 1,-1 0,1 0,-1 0,1 0,-1 1,1-1,-5 2,1 0,0 0,1 0,-1 1,1 0,-1 0,1 1,0-1,0 1,1 1,-1-1,1 1,0 0,0 0,0 0,1 1,0-1,0 1,0 0,1 1,0-1,0 0,-3 13,4-11,0-1,1 1,0-1,0 1,1 0,0 0,0-1,1 1,0 0,0-1,1 1,0-1,0 1,1-1,0 0,0 0,1 0,-1 0,2-1,8 11,-5-7,0-1,1 0,0-1,0 1,1-2,1 0,-1 0,1-1,0 0,0-1,1 0,-1-1,1 0,0 0,0-2,1 0,-1 0,0-1,15 0,-4-3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07.51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137 23,'1'-5,"-1"4,0 1,0-1,1 1,-1-1,0 1,0-1,0 1,0 0,0-1,0 1,0-1,0 1,0-1,0 1,0-1,0 1,0-1,0 1,-1-1,1 1,0-1,0 1,0-1,-1 1,1 0,0-1,-1 1,1-1,0 1,-1 0,1-1,0 1,-1 0,1 0,-1-1,1 1,-1 0,1 0,0 0,-1-1,1 1,-1 0,1 0,-1 0,1 0,-1 0,1 0,-1 0,1 0,-1 0,1 0,-1 0,1 0,-1 0,1 1,-1-1,1 0,-1 0,1 1,-1-1,-5 2,0 1,1-1,-1 1,1 0,0 1,0-1,0 1,0 0,1 0,-1 0,1 1,-7 9,5-5,1-1,0 1,0 0,1 0,0 1,1 0,-3 9,3-6,0-1,1 1,1 0,0 0,1-1,0 1,1 0,3 17,-3-26,0 0,1 0,-1 1,1-1,0 0,0 0,0 0,1-1,-1 1,1 0,0-1,0 0,0 0,0 0,1 0,-1 0,1 0,0-1,0 0,0 0,0 0,0 0,0-1,0 1,1-1,-1 0,5 0,-3 0,1-1,-1 1,0-2,0 1,1 0,-1-1,11-3,9-5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08.09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175 5,'1'0,"-1"0,0 0,0 0,1 0,-1 0,0 0,0 0,1 0,-1 0,0 0,0 0,1 0,-1 0,0 0,0 0,0 0,1 0,-1 0,0 0,0 0,1 0,-1-1,0 1,0 0,0 0,1 0,-1 0,0 0,0-1,0 1,0 0,1 0,-1 0,0-1,0 1,0 0,0-1,0 1,-1 0,0 0,1 0,-1 0,1 0,-1 0,0 0,1 0,-1 0,0 0,1 0,-1 0,0 1,1-1,-1 0,1 0,-1 1,1-1,-2 1,-11 8,0-1,1 2,-1 0,2 1,0 0,0 0,1 1,0 1,1-1,1 2,0-1,1 1,0 0,1 1,1-1,0 1,-3 17,7-26,0-1,1 0,-1 0,1 0,1 0,-1 0,0 0,1 0,0 0,1 0,1 6,-2-10,0 1,-1-1,1 1,0-1,0 1,1-1,-1 1,0-1,0 0,1 0,-1 1,1-1,-1 0,1 0,-1-1,1 1,0 0,-1 0,1-1,0 1,-1-1,1 0,0 1,0-1,0 0,-1 0,1 0,0 0,0 0,0-1,-1 1,1 0,0-1,3-1,3-1,0-1,0 0,0 0,0-1,-1 0,1 0,-1-1,12-12,3-6,21-29,-42 51,0 0,0 0,1 0,-1 0,1 1,-1-1,1 1,-1-1,1 1,0-1,0 1,0 0,0 0,0 0,0 0,0 0,0 1,0-1,0 0,0 1,1 0,-1-1,0 1,0 0,1 0,-1 0,0 1,0-1,0 1,1-1,-1 1,0-1,0 1,2 1,39 18,-20-11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08.46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5 1,'-2'52,"1"-35,0 1,1 0,0-1,2 1,0 0,1-1,6 19,-9-34,1 0,0 0,0 0,1 1,-1-1,0 0,1 0,-1-1,1 1,0 0,0 0,-1-1,1 1,0-1,0 0,0 1,1-1,-1 0,0 0,0 0,1-1,-1 1,0 0,1-1,-1 0,1 1,-1-1,1 0,-1 0,0-1,1 1,-1 0,1-1,-1 1,0-1,5-2,3-1,-1 0,1 0,-1-1,0 0,-1-1,1 0,10-11,13-17,-26 25,1 1,1 0,8-7,-15 14,0 0,0 1,0-1,0 0,0 1,1-1,-1 1,0 0,0-1,0 1,1 0,-1 0,0 0,0 0,0 0,1 0,-1 0,0 0,0 0,1 0,-1 1,0-1,0 1,0-1,0 1,0-1,0 1,0-1,0 1,0 0,0 0,0 0,0-1,0 1,0 0,0 0,-1 0,1 0,0 2,3 3,0 0,-1 0,0 1,0-1,3 11,0 10,-2-2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11.20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151 0,'-8'3,"-9"2,1 1,0 0,0 1,-17 10,29-14,1-1,0 1,-1 0,1 0,0 0,0 0,0 0,1 1,-4 5,5-6,-1-1,1 1,1-1,-1 1,0-1,1 1,-1 0,1 0,0-1,0 1,0 0,0-1,1 1,-1 0,1-1,1 5,1 0,0 0,0-1,1 1,0-1,1 0,0 0,0 0,0-1,0 0,10 7,-6-4,-1 1,15 16,-20-22,-1 1,0 0,0 0,0 0,0 0,0 0,-1 0,0 0,0 1,0-1,0 8,0-6,-2-1,1 1,-1 0,1 0,-2 0,1 0,-1-1,0 1,0 0,0-1,-1 0,0 1,0-1,-4 5,1-2,-1 0,0-1,-1 0,1 0,-1-1,0 0,-13 7,-3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11.71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110 235,'4'0,"-1"0,0-1,1 0,-1 0,0 0,0 0,0 0,0-1,0 1,5-4,28-24,-26 21,0-1,0-1,0 0,15-21,-21 26,0 0,-1 0,0 0,0-1,-1 0,0 1,0-1,0 0,0 0,-1 0,1-6,-2 10,0 0,0 0,0 1,0-1,-1 0,1 0,-1 0,1 0,-1 1,1-1,-1 0,0 1,0-1,0 0,0 1,0-1,0 1,0-1,-1 1,0-1,-1 0,0 0,1 1,-1-1,0 1,0 0,0 0,0 0,0 0,0 0,0 1,-3-1,-4 1,0 0,1 0,-1 1,0 1,1-1,-17 6,17-3,0 0,0 0,1 1,-1 0,1 0,0 1,1 0,-1 0,1 1,0 0,1 0,0 1,0 0,1 0,-1 0,-3 10,6-13,1 1,0 0,0 0,0 0,0 0,1 0,0 1,0-1,1 0,0 1,0-1,0 0,1 1,0-1,0 0,1 0,0 0,0 0,0 0,0 0,1 0,0-1,1 1,-1-1,7 8,1-2,0 1,1-2,0 1,0-2,1 0,1 0,-1-1,1-1,21 8,-15-8,1-1,0-1,1 0,-1-2,1-1,27 0,-29-2,-1-1,0-1,0 0,0-2,0 0,0-1,22-10,-18 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12.86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11 0,'0'857,"-5"-795,0-35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13.62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58,'7'0,"1"-1,-1 0,0-1,11-3,15-2,41 0,133 4,-6 1,-189 2,-1-1,1-1,-1 0,0-1,1 0,11-5,-3-3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20.18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63 1,'-1'0,"0"0,-1 0,1 1,0-1,0 1,-1-1,1 1,0 0,0 0,0-1,0 1,0 0,0 0,0 0,0 0,0 0,0 0,0 0,1 0,-2 2,-13 27,13-25,-2 4,0 0,1 0,0 1,0-1,1 1,-1 10,2-17,1 0,0 0,1 0,-1 0,0 0,1 0,-1 0,1 0,0 0,0 0,0-1,1 1,-1 0,1-1,-1 1,1-1,0 1,0-1,0 0,0 0,0 0,0 0,1 0,4 2,-4-2,-1 0,1-1,0 0,-1 1,1-1,0 0,0-1,0 1,0 0,0-1,0 0,0 0,0 0,0 0,0 0,0 0,0-1,0 0,0 1,0-1,0 0,0 0,-1-1,1 1,0-1,4-2,-5 1,1 1,-1-1,0 1,0-1,1 0,-2 0,1 0,0 0,-1 0,1 0,-1-1,0 1,0 0,-1-1,1 1,0-1,-1 1,0-1,0 1,0-1,0 1,-1-1,-1-4,0 0,0 1,-1 0,0 0,0 0,-1 1,-5-8,-8-11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14.46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60 1,'-5'9,"2"0,0 1,0-1,0 1,-1 18,-1 52,4-58,-1 388,4-210,-4-162,-9 51,1-4,5-60,2-14,3-11,0 0,0 0,0 0,0 0,0 0,0 0,0 0,0 0,-1 0,1 0,0 0,0 0,0 0,0 0,0 0,0 0,0 0,0 0,0 0,0 0,0 0,0 0,0 0,0 0,0 0,0 0,0 0,0 0,0 0,0 0,-1 0,1 0,0 0,0 0,0 0,0 0,0 0,0 0,0-9,1 0,0 0,0 0,0 0,1 1,1-1,3-10,4-5,16-30,28-35,-46 77,1 1,0 0,1 1,0 0,15-12,-23 20,-1 1,1 0,0-1,0 1,0 0,0 0,0 0,0 0,0 0,0 1,0-1,0 0,0 1,1 0,-1 0,0-1,0 1,1 0,-1 1,0-1,0 0,0 1,1-1,-1 1,0 0,0-1,0 1,2 2,0 0,0 1,0-1,-1 1,0 0,0 0,0 0,0 0,-1 1,1-1,-1 1,2 7,3 8,-2 1,0 0,1 27,-3-26,1 0,10 37,-4-33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14.94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75 194,'1'-3,"0"-1,1 1,-1 0,1 0,-1 0,1 0,0 0,0 0,0 0,1 1,-1-1,1 1,-1 0,4-3,12-13,-14 12,-1 1,0-1,0 0,-1 0,1-1,-1 1,-1 0,1-1,-1 1,0-1,-1-9,1 14,-1 0,0 0,0 0,0 1,-1-1,1 0,0 0,-1 1,1-1,-1 0,0 0,1 1,-1-1,0 1,0-1,0 0,0 1,0 0,-1-1,1 1,0 0,-1 0,1-1,-1 1,1 0,-1 0,1 1,-1-1,0 0,1 1,-1-1,0 0,0 1,1 0,-1-1,0 1,0 0,0 0,1 0,-1 0,0 1,0-1,0 0,-2 2,-1-2,1 2,-1-1,0 0,1 1,0 0,-1 0,1 0,0 1,0-1,0 1,0 0,0 0,1 0,0 1,-1-1,1 1,0 0,1 0,-1 0,1 0,-1 0,1 1,1-1,-1 1,1-1,-2 8,2-4,0 0,0 0,1 0,0 0,0 0,1 1,0-1,0 0,1 0,0-1,0 1,1 0,0-1,8 15,-2-10,-1-1,2 0,-1 0,2-1,-1 0,1-1,1 0,-1 0,2-2,-1 1,1-2,0 1,0-2,1 0,0 0,0-2,0 1,15 0,-2-1,0-1,0-1,0-1,0-2,-1 0,1-2,0-1,45-16,-49 13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15.52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213 0,'-11'1,"0"0,0 0,1 1,-1 1,1 0,0 0,-13 6,2 1,1 1,-26 17,44-27,0 1,0-1,0 1,0-1,0 1,0 0,1 0,-1 0,0 0,1 0,0 0,-1 0,1 1,0-1,0 0,0 1,-1 4,2-5,1 0,-1 0,0 0,0 0,1 0,-1 0,1 0,0 0,0 0,-1 0,1 0,1-1,-1 1,0 0,0 0,0-1,1 1,-1-1,1 0,-1 1,1-1,3 2,6 3,0 0,1 0,-1-1,1-1,0 0,20 3,27 10,-45-12,-2 1,1 0,-1 1,0 0,0 0,15 14,-24-18,0 0,-1 0,1 0,0 0,-1 1,0-1,0 1,0-1,0 1,0 0,1 5,-3-6,1 0,-1 0,0 0,0-1,0 1,0 0,0 0,-1 0,0 0,1 0,-1-1,0 1,0 0,0-1,-1 1,1-1,-1 1,-1 2,-2 1,0-1,0 1,0-1,-1 0,0-1,0 1,0-1,-1 0,1 0,-11 3,3-1,-2-1,1 0,-29 4,9-5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15.95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127 137,'1'0,"0"-1,1 1,-1-1,0 1,0-1,0 1,0-1,0 0,0 0,0 1,0-1,-1 0,1 0,0 0,0 0,-1 0,1 0,0 0,-1 0,1 0,-1 0,1-3,8-27,-9 27,1-1,-1 1,0 0,0 0,0 0,-1-1,0 1,0 0,0 0,0 0,0 0,-1 0,0 0,-3-5,4 8,0-1,0 1,0 0,-1-1,1 1,0 0,-1 0,1 0,-1 0,1 0,-1 0,0 0,1 1,-1-1,0 1,0-1,1 1,-1 0,0-1,0 1,0 0,1 0,-1 0,0 1,0-1,0 0,1 1,-1-1,0 1,0-1,1 1,-1 0,0 0,1 0,-2 1,-4 2,1 1,0 0,0 0,0 1,1-1,0 1,0 0,0 1,1-1,0 1,0 0,1 0,-1 0,2 0,-1 1,1-1,0 1,1-1,-1 1,2 0,-1 0,1 10,0-11,1 1,0 0,0-1,1 1,0-1,0 0,0 1,1-1,0 0,5 8,-4-10,-1 0,0-1,1 0,0 1,0-2,0 1,0 0,1-1,0 0,-1 0,1 0,0 0,0-1,10 4,-3-3,0-1,0 0,0-1,0 0,0 0,20-3,70-15,-101 17,26-6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16.46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238 0,'-4'1,"-1"0,1 0,-1 0,1 0,-1 1,1-1,0 1,0 0,0 0,-5 4,-35 27,25-16,1 0,-27 34,36-40,1 1,0 0,1 0,0 1,1 0,-5 16,10-27,1-1,-1 1,1-1,-1 1,1-1,0 1,0-1,0 1,-1 0,2-1,-1 1,0-1,0 1,0-1,1 1,-1-1,1 1,0 2,0-3,0-1,0 1,0 0,0 0,0-1,0 1,0 0,0-1,0 1,0-1,0 1,0-1,0 0,0 1,1-1,-1 0,0 0,2 0,7 0,-1-1,0 0,0-1,17-5,-15 4,-8 2,0 0,0 0,1 0,-1 1,0 0,1-1,-1 1,0 1,1-1,-1 0,0 1,0 0,1-1,-1 1,6 3,-7-2,0-1,0 1,0 0,0 0,0 0,0 0,0 0,0 0,-1 1,1-1,-1 1,0-1,0 1,0-1,0 1,0 0,0 0,-1-1,1 4,2 28,-1 0,-5 63,0-27,1-35,-9 43,2-19,6-29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17.01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 0,'-2'68,"0"-31,2 0,8 60,-7-93,-1 0,1 0,0 0,0-1,1 1,-1 0,1-1,0 1,-1-1,2 0,-1 1,0-1,4 3,-5-5,1 0,-1 0,1 0,0 0,-1-1,1 1,0-1,0 1,-1-1,1 1,0-1,0 0,0 0,0 0,0 0,-1 0,1 0,0-1,0 1,0 0,0-1,-1 0,1 1,0-1,-1 0,1 0,0 0,-1 0,3-2,5-4,-1 0,0-1,0 1,-1-2,0 1,0-1,-1 0,0-1,5-10,-4 7,0 1,1 0,0 0,15-14,-22 25,-1 0,1 0,0 1,-1-1,1 1,0-1,0 0,-1 1,1 0,0-1,0 1,0-1,0 1,0 0,0 0,-1-1,1 1,0 0,0 0,0 0,0 0,0 0,0 0,0 0,0 1,0-1,0 0,0 0,-1 1,1-1,0 1,0-1,0 0,0 1,-1 0,1-1,0 1,0 0,4 4,-1 0,0 1,-1-1,7 12,7 9,-14-24,0 1,1-1,-1 0,1 0,-1-1,1 1,0-1,0 0,-1 1,1-2,0 1,0 0,0-1,0 0,0 0,0 0,0-1,0 1,0-1,0 0,0 0,0 0,4-2,11-6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17.67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156 155,'1'0,"0"0,0-1,0 1,0 0,0-1,-1 1,1-1,0 1,0-1,0 1,-1-1,1 0,0 1,0-1,-1 0,1 1,-1-1,1 0,-1 0,1 0,-1 0,1 1,-1-1,0 0,1 0,-1-2,6-28,-6 28,1-3,0 0,-1 0,0 0,0 0,-1 0,0 0,0 0,0 0,-1 1,-3-11,4 14,0 0,-1 1,1-1,0 0,0 1,-1-1,1 1,-1-1,1 1,-1 0,1 0,-1-1,0 1,0 0,0 1,1-1,-1 0,0 0,0 1,0-1,0 1,0 0,0 0,0 0,0-1,-1 2,1-1,0 0,0 0,0 1,0-1,0 1,1 0,-1-1,-3 3,-2 0,1 0,0 1,0 0,0 0,0 1,1 0,-1-1,1 2,1-1,-1 1,1 0,0 0,0 0,0 0,1 0,0 1,-4 13,4-10,0-1,1 1,0 0,0 0,1 0,0 0,1 0,0 0,1 0,0 0,1 0,4 14,-5-19,1 0,0-1,0 0,0 1,1-1,0 0,0 0,0 0,0 0,1-1,-1 1,1-1,0 0,0 0,0 0,0-1,0 0,5 3,-1-3,0 1,0-1,-1-1,1 0,0 0,0 0,1-1,-1 0,0 0,10-3,10-2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18.10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 7,'-1'27,"0"-17,0-1,2 1,-1-1,1 1,2 9,-3-18,1 0,-1 0,0 1,1-1,0 0,-1 0,1 0,0 0,-1 0,1 0,0 0,0 0,0-1,0 1,0 0,0 0,0-1,0 1,0-1,0 1,0-1,1 1,-1-1,0 0,0 1,0-1,1 0,-1 0,0 0,0 0,1 0,-1 0,0 0,0 0,1-1,-1 1,0 0,0-1,0 1,0-1,0 0,2 0,3-2,0 0,0 0,0-1,-1 0,1 0,6-7,4-6,-8 8,0 0,1 0,0 1,0 1,16-11,-23 17,0 0,0 0,0 0,0 1,0-1,0 0,1 1,-1-1,0 1,0 0,1 0,-1 0,0 0,0 0,1 0,-1 1,0-1,0 1,0 0,0-1,1 1,-1 0,0 0,0 0,-1 0,1 1,0-1,0 1,0-1,-1 1,1-1,-1 1,0 0,1 0,1 3,6 10,-1 1,0 0,-1 0,6 22,-7-17,2-1,12 25,-5-20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18.44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159 17,'0'-1,"0"0,0 1,0-1,0 1,0-1,0 0,0 1,0-1,0 1,0-1,0 0,-1 1,1-1,0 1,0-1,-1 1,1-1,0 1,-1-1,1 1,0-1,-1 1,1-1,-1 1,1 0,-1-1,1 1,-1 0,1-1,-1 1,0 0,0-1,-1 1,1 0,-1 0,1 0,-1 1,1-1,-1 0,1 1,-1-1,1 1,0-1,-3 2,-2 1,-1 1,0 0,-11 10,9-5,0 0,0 1,1 0,1 0,0 1,0-1,1 2,0-1,1 1,-5 15,8-22,1 0,0 0,0 0,0 1,0-1,1 0,0 1,0-1,0 0,1 1,0-1,0 0,0 0,1 1,0-1,0 0,0 0,0-1,1 1,0 0,0-1,0 0,0 0,1 0,0 0,6 5,-3-4,0-1,1 0,-1 0,1 0,0-1,0-1,0 1,0-1,1-1,-1 0,0 0,1 0,-1-1,1 0,-1-1,1 0,-1 0,0-1,0 0,0 0,0-1,8-4,8-4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18.82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0 281,'9'-8,"0"1,1 1,0-1,0 2,13-6,13-8,-31 16,21-12,0-1,40-35,-64 49,1 0,-1 0,0 0,0-1,0 1,0-1,0 0,0 0,-1 1,1-1,-1 0,0 0,0-1,0 1,-1 0,1 0,-1 0,1 0,-1-1,0 1,0 0,0 0,-1-1,1 1,-1 0,0 0,0 0,0 0,0 0,-1 0,1 0,-1 0,1 0,-1 1,0-1,0 1,0-1,-1 1,1 0,-1 0,1 0,-1 0,0 0,1 1,-1-1,0 1,0-1,0 1,0 0,0 0,0 1,-5-1,2 0,1 0,-1 1,1 0,-1 0,1 1,-1 0,1 0,-1 0,1 0,0 1,-1 0,1 0,0 0,0 1,1-1,-1 1,0 1,1-1,0 1,0-1,0 1,0 0,0 1,1-1,0 0,-3 7,2-5,0 1,0-1,1 1,0 0,0 0,1 1,0-1,1 0,-1 1,1-1,1 1,-1-1,1 1,0 0,1-1,0 1,0-1,4 13,-1-11,1 1,-1-1,2 0,-1-1,1 1,0-1,1 0,0-1,0 0,1 0,8 6,-5-5,1 0,0-2,1 1,-1-1,1-1,0-1,22 6,-16-7,0 0,1-1,-1 0,1-2,0-1,-1 0,1-1,-1-1,0-1,0-1,31-12,-43 14,-1 0,1-1,-1 0,0 0,7-6,4-6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20.58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0,'0'20,"1"1,6 32,-5-44,0 0,1-1,0 1,0-1,1 0,0 0,0 0,8 10,-10-15,0-1,0 1,0-1,1 0,-1 1,1-1,-1 0,1-1,0 1,-1 0,1-1,0 0,0 1,0-1,1-1,-1 1,0 0,0-1,0 1,1-1,-1 0,0 0,0 0,1-1,-1 1,0-1,0 0,0 0,0 0,4-2,1 0,-1-1,0 0,0-1,0 1,0-1,-1-1,0 1,0-1,0 0,7-12,-7 10,-3 2,1 0,-1 1,1 0,10-9,-14 13,1 1,-1-1,1 1,0-1,-1 1,1 0,0-1,0 1,-1 0,1 0,0-1,0 1,-1 0,1 0,0 0,0 0,-1 0,1 0,1 0,-1 1,0-1,0 1,0-1,0 1,0-1,0 1,0 0,-1 0,1-1,0 1,0 0,-1 0,1 0,-1 0,1 0,-1 0,1 0,0 1,20 60,-15-43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20.31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0,'13'28,"-1"0,-2 1,10 47,9 92,-22-116,11 133,-4-17,-7-62,-3-25,-4-80,0-1,0 0,0 1,0-1,0 0,0 1,0-1,0 0,0 1,0-1,0 0,0 1,0-1,0 0,0 1,1-1,-1 0,0 0,0 1,0-1,0 0,1 1,-1-1,0 0,0 0,1 0,-1 1,0-1,0 0,1 0,-1 1,7-10,5-25,-11 29,15-42,-8 19,2 0,1 0,18-33,-28 59,1 0,-1-1,0 1,1 0,0 0,-1 0,1 0,0 0,0 1,0-1,0 1,0-1,1 1,-1 0,0 0,1-1,-1 2,0-1,1 0,0 0,-1 1,1 0,-1-1,1 1,-1 0,1 0,0 0,-1 1,1-1,-1 1,1-1,-1 1,1 0,-1 0,1 0,-1 0,3 2,5 3,-1 0,0 1,0 0,0 0,-1 1,0 0,9 13,-4-4,-1 0,-1 1,-1 0,12 30,19 81,-33-100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20.85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237 99,'0'-6,"0"-1,-1 1,1 0,-1-1,-1 1,1 0,-1 0,0 0,-6-12,7 17,0-1,-1 0,1 0,0 1,-1-1,1 1,-1-1,0 1,1 0,-1 0,0-1,0 1,0 1,0-1,0 0,0 0,0 1,0-1,0 1,0-1,0 1,0 0,-1 0,1 0,0 0,0 0,0 1,0-1,0 1,0-1,0 1,-4 1,0 1,0 0,0 1,0-1,0 1,1 0,-1 1,1 0,0-1,1 1,-1 1,1-1,-5 8,-5 11,-20 43,29-55,0 0,0 0,1 1,0-1,1 1,0 0,1 0,1 1,0 23,0-32,2-1,-1 0,1 1,-1-1,1 1,0-1,1 0,-1 0,1 0,0 0,0 0,0 0,0 0,1 0,-1-1,1 0,0 1,0-1,0 0,1 0,-1 0,1-1,0 0,-1 1,1-1,0 0,0-1,1 1,7 1,-7-2,0 0,0-1,0 1,1-2,-1 1,0 0,0-1,0 0,0 0,0 0,0-1,-1 0,1 0,0 0,-1 0,1-1,6-4,-2-1,1 0,-1-1,0 0,-1 0,0-1,7-11,-12 17,-1 0,1 0,0 1,1-1,-1 1,0 0,7-5,-9 7,0 1,1-1,-1 1,0-1,1 1,-1-1,1 1,-1 0,0-1,1 1,-1 0,1 0,-1 0,1 0,-1 0,1 1,-1-1,1 0,-1 1,0-1,1 1,-1-1,0 1,1 0,-1-1,0 1,0 0,2 1,5 7,1 0,-1 0,-1 0,0 1,0 0,7 15,1 0,-3-5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21.43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165 0,'-6'2,"-13"4,0 1,1 1,-26 14,40-19,-1-1,1 1,0 0,0 0,1 1,-1-1,1 1,0 0,0 0,0 0,0 0,1 1,-1-1,1 1,0-1,1 1,-1 0,1-1,-1 8,2-8,0 0,0 0,1 0,-1 0,1 0,0-1,0 1,1 0,-1 0,1-1,0 1,0-1,0 1,0-1,1 0,-1 0,5 4,6 6,1 0,21 15,-21-18,-5-4,-1 1,0 1,0-1,0 1,11 16,-18-22,1 0,-1 1,0-1,0 0,0 1,0-1,0 1,0 0,-1-1,1 1,-1-1,0 1,0 0,0-1,0 1,0 0,0-1,-1 1,1 0,-1-1,0 1,0-1,0 1,0-1,0 1,-1-1,1 0,-4 4,0-1,0 0,0 0,-1-1,0 0,0 0,0-1,0 1,0-1,-1-1,1 1,-1-1,0 0,0-1,0 1,-8-1,-15 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22.82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325 52,'-4'160,"3"-102,-8 58,-1 9,8-90,-1 1,-9 39,9-60,-1 0,-1 0,0-1,-1 0,0 0,-2 0,-13 20,17-30,0 1,0-1,-1 0,1 0,-1-1,0 1,0-1,0 0,-1-1,1 1,-1-1,0 0,1-1,-1 1,0-1,0 0,0 0,0-1,0 0,0 0,0 0,0-1,0 0,0 0,0 0,1-1,-7-2,8 2,0 1,0-1,1 1,-1-1,1 0,-1-1,1 1,0 0,0-1,0 0,0 0,0 0,0 0,1 0,0 0,-1-1,1 1,0-1,1 0,-1 1,1-1,0 0,0 0,0 0,0 0,1 0,-1 0,1 0,0 0,0 0,1 0,-1 0,1 0,0 0,0 0,0 0,0 0,1 0,3-6,2-2,0 0,1 1,0 0,1 0,0 0,1 1,19-16,88-55,-61 46,411-277,-426 281,-1-2,49-51,-73 72,-15 12,-1 0,1 0,-1 0,1 0,-1-1,1 1,-1 0,1 0,-1 0,1 1,-1-1,1 0,-1 0,1 0,-1 0,1 0,-1 1,1-1,-1 0,1 0,0 1,0 1,0-1,0 1,0 0,0-1,0 1,-1 0,1 0,0 0,-1 0,0-1,1 1,-1 0,0 0,0 0,0 0,0 3,-21 195,0 8,21-179,0 6,-9 68,-1 3,0-6,14-119,2 0,0 1,10-20,-11 26,1 1,0-1,1 1,0 0,1 1,16-17,-22 25,0 0,0 0,1 0,-1 1,0-1,1 1,-1-1,1 1,0 0,-1 0,1 0,0 1,0-1,-1 1,1-1,0 1,5 0,-5 1,1 0,0-1,-1 2,1-1,0 0,-1 1,0 0,1-1,-1 1,0 1,5 3,5 7,-1-1,-1 2,0 0,14 24,-18-27,1 2,1-1,0 0,0 0,2-1,11 11,-18-19,0 0,0 0,1 0,-1-1,1 1,-1-1,1 0,0-1,0 1,0-1,0 0,0 0,0 0,0-1,0 0,0 0,0 0,8-2,-7 1,0 0,1-1,-1 0,0 0,0 0,0-1,-1 0,1 0,-1-1,1 1,-1-1,0 0,-1 0,1-1,-1 0,0 1,0-2,0 1,0 0,-1-1,0 1,0-1,-1 0,0 0,0 0,0 0,-1 0,1-1,-2 1,1-8,0 4,0 0,-1-1,-1 1,-2-17,-3 13,6 14,0 0,-1 0,1 0,0 0,0 0,0 0,-1 0,1 0,0 0,0 0,0 0,0 0,-1 1,1-1,0 0,0 0,0 0,0 0,0 0,-1 0,1 1,0-1,0 0,0 0,0 0,0 0,0 1,0-1,0 0,0 0,0 0,0 1,-1-1,1 0,0 0,0 0,1 1,-2 2,0 1,1-1,-1 0,1 1,0-1,0 1,1 3,1 2,1 0,-1 0,2 0,-1-1,1 1,0-1,1 0,0 0,0 0,1-1,0 1,0-1,1-1,0 1,0-1,0-1,1 1,0-1,0 0,13 5,7-2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23.93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419 51,'0'-2,"0"0,0 0,0 0,-1 1,1-1,0 0,-1 0,1 1,-1-1,0 1,0-1,1 0,-1 1,0-1,0 1,-1 0,1-1,0 1,-2-2,0 1,0 0,0 1,1-1,-2 1,1 0,0-1,0 1,0 1,-6-2,-2 1,1 0,-1 1,0 0,1 1,-15 2,-10 6,0 2,0 1,-45 23,46-20,28-12,0 0,0 0,0 0,0 1,1 0,-1 0,1 0,0 1,-5 6,8-9,1-1,0 1,0 0,0 0,1-1,-1 1,0 0,1 0,-1 0,1 0,0 0,-1 0,1 0,0 0,0 0,0 0,1 0,-1 0,0 0,1 0,0 0,-1 0,1 0,0 0,0 0,0 0,0-1,0 1,0 0,0-1,1 1,-1-1,1 0,2 3,2 1,1 1,-1-1,1-1,0 1,0-1,13 5,52 15,-34-11,1-1,40 15,-71-24,-1 1,0 0,0 0,0 0,0 1,-1 0,10 10,-14-14,0 1,-1-1,1 1,-1 0,1 0,-1 0,0 0,0 0,0 0,0 0,0 0,0 0,-1 0,1 1,-1-1,1 0,-1 1,0-1,0 0,0 0,0 1,0-1,-1 0,1 1,-1-1,1 0,-1 0,0 0,0 0,0 1,0-1,0 0,0-1,-1 1,1 0,-1 0,1 0,-3 1,-3 3,0-1,-1 0,1 0,-1 0,0-1,0-1,0 1,-15 3,-5 0,-44 5,44-10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24.49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235 139,'1'-2,"-1"0,1 0,-1 0,1 0,0 0,0 0,0 0,2-3,5-11,-6 9,0-1,-1 0,0 0,0 1,0-1,-2-13,2 20,-1 0,-1-1,1 1,0-1,0 1,0-1,-1 1,1 0,-1-1,1 1,-1 0,0-1,1 1,-1 0,0 0,0 0,0 0,0-1,0 1,0 0,0 1,0-1,0 0,0 0,-1 0,1 1,0-1,0 1,-1-1,1 1,-1-1,1 1,0 0,-1-1,1 1,-1 0,1 0,-1 0,1 0,0 1,-1-1,-2 1,-2 1,-1 0,1 1,-1 0,1 0,0 0,0 1,0 0,0 0,1 1,0-1,0 1,-5 7,-7 8,-26 41,29-39,2 1,-21 47,30-62,1-1,-1 1,1 0,0-1,1 1,0 0,0 0,1 0,0 0,0 0,1 0,0 0,4 15,-4-20,0-1,0 0,0 0,0 1,0-1,1 0,-1 0,1-1,-1 1,1 0,0 0,0-1,0 1,0-1,0 1,0-1,0 0,0 0,0 0,1 0,-1 0,0-1,1 1,-1-1,0 1,1-1,-1 0,1 0,-1 0,0 0,1 0,-1-1,1 1,-1-1,5-1,2-1,1-1,-1 0,1-1,-1 0,0 0,-1-1,10-8,-13 10,1-1,-1 1,1 1,-1-1,1 1,0 0,9-3,-12 5,0 0,0 1,0 0,1-1,-1 1,0 1,0-1,0 0,0 1,0-1,1 1,-1 0,0 0,0 0,-1 1,1-1,0 1,3 1,14 11,-2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25.12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8 1,'1'23,"-1"9,-5 47,4-75,0 3,0-1,0 1,1 0,1 8,-1-15,0 1,0 0,0-1,0 1,0 0,0-1,1 1,-1-1,0 1,0 0,1-1,-1 1,0-1,1 1,-1-1,1 1,-1-1,1 1,-1-1,1 0,0 1,0 0,0-1,0 0,0 0,0 0,0 0,0-1,0 1,0 0,0 0,0 0,-1-1,1 1,0-1,0 1,0 0,0-1,0 0,-1 1,2-2,8-6,0-1,-1 0,-1-1,0 0,0 0,-1-1,7-12,21-28,-35 49,1 1,0-1,0 1,0 0,1 0,-1-1,0 1,0 0,1 0,-1 0,0 1,1-1,-1 0,1 0,-1 1,1-1,-1 1,1-1,0 1,-1 0,1-1,0 1,-1 0,1 0,-1 0,1 0,0 1,-1-1,4 1,-3 1,1-1,-1 1,0-1,1 1,-1 0,0 0,0 0,0 0,-1 0,1 1,-1-1,1 1,-1-1,0 1,1-1,-1 1,1 3,0 3,-1-1,0 1,1 14,-2-16,0-1,1 1,-1-1,1 1,1-1,0 0,2 7,-4-12,1 0,0 0,0 0,-1 0,1 0,0 0,0 0,0 0,0 0,0 0,0-1,0 1,0 0,1-1,-1 1,0-1,0 1,1-1,-1 0,0 0,0 1,1-1,-1 0,0 0,1 0,-1 0,0 0,0-1,1 1,-1 0,0-1,0 1,1 0,-1-1,0 0,0 1,0-1,2-1,5-2,-1-1,0 0,0 0,10-10,15-20,-22 23,1 0,-1 2,22-18,-29 27,-1-1,0 1,1-1,-1 1,1 0,-1 0,1 0,0 0,-1 1,1-1,0 1,-1-1,1 1,0 0,0 0,0 0,-1 1,6 0,-4 1,0-1,-1 1,0 0,1 0,-1 0,0 0,0 1,0-1,0 1,0 0,-1-1,3 5,3 4,-1 1,-1 0,0 1,0-1,-1 1,5 20,-8-25,1 1,0-1,0 0,5 9,4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25.88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0 230,'39'-21,"-2"-1,-1-1,0-2,45-43,-76 63,1 0,-1 0,-1 0,1-1,-1 1,0-1,0 0,3-8,-7 14,0-1,0 1,0-1,0 1,0 0,0-1,0 1,0-1,0 1,0-1,0 1,0-1,0 1,0 0,0-1,-1 1,1-1,0 1,0 0,0-1,-1 1,1 0,0-1,0 1,-1 0,1-1,0 1,-1 0,1-1,-1 1,1 0,0 0,-1 0,1-1,0 1,-1 0,1 0,-1 0,1 0,-1 0,1 0,-1 0,1 0,0 0,-1 0,1 0,-1 0,1 0,-1 0,1 0,-1 1,-24 5,18-2,0 1,1-1,-1 1,1 1,0-1,0 1,0 0,1 0,0 1,0 0,1 0,0 0,0 0,-5 16,5-14,1 1,0 0,1 0,0 0,1 0,0 0,0 0,1 0,0 0,1 1,3 16,-2-22,-1-1,1 1,-1-1,1 0,1 0,-1 0,0 0,1 0,0 0,0-1,0 1,0-1,1 0,3 3,-1-2,1 0,-1-1,1 0,-1 0,1 0,0-1,0 0,9 1,4 0,0-2,0 0,0-2,1 0,31-6,-22 0,-1-2,0 0,43-22,-48 21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27.05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218 121,'0'-6,"-1"0,1 0,-1 0,0 0,-1 1,1-1,-1 1,0-1,-1 1,1-1,-1 1,0 0,-1 0,1 1,-1-1,-8-7,10 9,-1 1,0 0,0 0,1 1,-1-1,0 0,-1 1,1 0,0 0,0 0,-1 0,1 0,0 1,-1-1,1 1,0 0,-1 0,1 0,-1 0,1 1,0 0,-1-1,1 1,0 0,0 1,-1-1,1 0,0 1,1 0,-4 2,0 1,0-1,1 2,-1-1,1 1,1 0,-1 0,1 0,0 1,0-1,1 1,0 0,0 0,1 0,-1 1,2-1,-3 13,1 3,2-1,0 1,1-1,4 32,-2-44,-1 0,2 0,-1 0,2 0,-1 0,1-1,1 0,-1 1,2-1,-1-1,1 1,9 9,-9-12,0-1,-1 1,2-1,-1-1,0 1,1-1,0 0,0-1,0 1,1-1,-1-1,1 1,-1-1,1-1,0 0,12 1,-5-3,0 0,0-1,-1-1,1 0,-1-1,1 0,-1-1,0-1,-1-1,0 0,13-8,-3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27.37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78 1,'-9'10,"1"0,0 2,1-1,0 1,1-1,0 2,1-1,0 1,1 0,0 0,2 0,-1 0,0 25,3-31,0 0,1 0,0 0,0 0,1 0,0 0,0 0,1-1,0 1,5 7,-7-11,0-1,0 0,0 0,1 0,-1 0,1-1,-1 1,1 0,0-1,0 1,0-1,0 1,0-1,0 0,0 0,0 0,0 0,1 0,-1-1,0 1,1-1,-1 1,0-1,1 0,-1 0,1 0,-1 0,0 0,1-1,-1 1,1-1,-1 1,3-2,-1 0,0-1,-1 1,1 0,-1-1,0 0,0 0,0 0,0 0,0 0,-1 0,0-1,1 0,-1 1,0-1,-1 0,1 0,-1 0,0 0,0 0,1-7,0 3,-1 0,-1 0,1 0,-2 0,1 0,-1 0,0 0,0 0,-1 0,-3-8,3 11,0 0,-1 0,0 0,0 0,0 1,0-1,-1 1,1 0,-1 0,0 0,-1 0,1 1,0 0,-1 0,0 0,0 0,0 1,0 0,0 0,-6-2,-18-2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20.96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62 0,'-4'0,"-7"5,0 5,-4 6,1 5,8 8,8 3,14-4,4-7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28.23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1 114,'0'108,"0"-108,0 0,0 0,0 0,0 0,0 0,0 0,0 0,0 0,0 0,0 0,0 0,1 0,-1 0,0 0,0 0,0 0,0 0,0 0,0 0,0 1,0-1,0 0,0 0,0 0,0 0,0 0,0 0,1 0,-1 0,0 0,0 0,0 0,0 0,0 0,0 0,0 1,0-1,0 0,0 0,0 0,0 0,0 0,0 0,6-14,7-31,-10 35,5-12,1-1,1 1,23-38,-32 58,0 0,0 0,1 1,-1-1,0 0,0 1,1-1,-1 1,1 0,0-1,-1 1,1 0,0 0,0 0,-1 0,1 0,0 1,0-1,0 0,0 1,0-1,3 1,-3 0,0 1,0-1,0 1,0-1,0 1,0 0,0 0,0 0,0 0,-1 0,1 1,0-1,0 0,-1 1,1-1,-1 1,0 0,1-1,-1 1,0 0,1 2,2 4,-1-1,0 1,0-1,-1 1,0 0,0 9,-1-10,0 0,1-1,-1 1,1 0,1-1,-1 0,1 1,4 6,-6-11,0-1,0 0,0 0,0 0,0 0,0 0,0 0,0 0,1 0,-1-1,0 1,0 0,1-1,-1 1,0-1,1 1,-1-1,1 0,-1 0,0 1,3-1,-1-1,0 1,-1-1,1 1,0-1,0 0,-1 0,1 0,0 0,-1-1,4-1,5-6,-1 1,0-1,15-17,-21 22,12-15,-6 7,1 0,17-14,-26 24,1-1,0 1,1 0,-1 0,0 1,1-1,-1 1,0-1,1 1,0 0,-1 0,1 1,0-1,-1 1,6 0,-6 0,0 1,0 0,0 0,-1 0,1 0,0 1,-1-1,1 1,-1 0,1 0,-1-1,0 1,0 1,0-1,0 0,0 0,-1 1,1-1,-1 1,1 0,1 4,2 5,0 1,-1-1,4 19,6 59,-8-66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28.82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0,'-1'40,"3"47,-2-87,0 1,0 0,0 0,0 0,0-1,0 1,0 0,0 0,1 0,-1-1,0 1,0 0,1 0,-1-1,1 1,-1 0,1-1,-1 1,1 0,-1-1,1 1,-1-1,1 1,0-1,-1 1,1-1,0 0,1 1,-1-1,0 0,1 0,-1 0,1 0,-1-1,0 1,1 0,-1-1,0 1,1-1,-1 0,0 1,0-1,2-1,6-6,0 1,15-18,-23 23,1 0,6-7,0 0,1 0,0 1,1 0,10-7,-18 13,0 1,0 0,0 0,0 0,0 0,0 0,0 1,0-1,0 1,0-1,1 1,-1 0,0 0,0 0,0 0,1 0,-1 0,0 1,0-1,0 1,0-1,0 1,0 0,0 0,0 0,0 0,0 0,0 1,0-1,-1 0,1 1,-1-1,1 1,-1 0,1-1,1 4,0 1,1 1,-1-1,-1 1,1 0,-1 0,0 0,-1 0,1 1,-1-1,0 13,-1-11,1 0,0 0,0 0,1 0,6 14,-8-22,1 0,-1 0,1 0,0 0,-1 0,1 0,0 0,0 0,0 0,0 0,0-1,0 1,0 0,0-1,0 1,0 0,0-1,0 0,0 1,0-1,1 0,-1 1,0-1,0 0,1 0,-1 0,0 0,0 0,0 0,1 0,-1-1,0 1,0 0,0-1,0 1,1-1,0 0,5-3,0 1,0-1,0-1,9-7,3-5,0-2,27-33,5-6,-49 56,0 0,0 0,1-1,-1 2,1-1,-1 0,1 0,0 1,-1 0,1-1,0 1,0 0,5-1,-6 2,-1 0,1 0,0 1,-1-1,1 0,-1 1,1-1,-1 1,1-1,-1 1,1 0,-1 0,1 0,-1-1,0 1,0 1,1-1,-1 0,0 0,0 0,0 1,0-1,0 0,-1 1,1-1,0 1,-1-1,1 2,29 72,-19-50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29.18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60,'-1'16,"1"0,1 0,1 1,6 24,-7-36,0-1,1 0,0 0,0 0,0 0,0 0,0 0,1-1,0 1,0-1,0 0,0 0,0 0,1 0,-1 0,1-1,0 1,0-1,0 0,0 0,7 2,-3-2,1-1,-1 1,0-2,1 1,-1-1,1 0,-1-1,0 0,1 0,-1-1,0 0,0 0,0-1,0 0,11-7,-15 8,0 0,0 0,0-1,-1 1,1-1,-1 0,0 0,0 0,0 0,0 0,-1-1,1 1,-1-1,0 0,0 0,0 0,0 0,-1 0,0 0,0 0,0 0,0 0,0-1,-1 1,0 0,0-1,0 1,-1 0,1-1,-1 1,-1-5,0 3,0 1,0 0,-1 0,0 0,0 1,0-1,0 1,0 0,-1-1,0 2,0-1,0 0,0 1,-1 0,0-1,1 2,-1-1,0 1,0 0,-8-3,-4 1,1 0,-1 0,-1 2,1 0,-20 1,5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29.56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 34,'-1'23,"0"-13,1 1,0 0,1-1,0 1,0-1,1 0,6 20,-7-29,-1 0,1 1,-1-1,1 0,-1 0,1 0,0 0,0 0,0-1,-1 1,1 0,0 0,0 0,0-1,0 1,0 0,1-1,-1 1,0-1,0 0,0 1,0-1,3 1,-2-1,1-1,-1 1,0 0,1-1,-1 1,0-1,0 0,1 0,-1 0,0 0,3-2,4-3,-1 0,0-1,0 0,10-12,14-24,-23 31,0-1,1 1,17-16,-26 27,0-1,0 1,1 0,-1-1,1 1,-1 0,1 0,-1 0,1 0,0 1,-1-1,1 0,0 1,0-1,0 1,-1 0,1-1,0 1,0 0,0 0,0 0,0 0,0 1,-1-1,1 0,0 1,0-1,0 1,-1 0,1 0,0-1,-1 1,1 0,-1 0,1 1,-1-1,1 0,-1 0,2 3,2 2,-1 1,0 0,0 0,0 0,-1 1,0-1,3 16,13 75,-12-71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39.49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9 0,'-2'8,"0"0,0 0,1 0,0 1,0-1,1 0,0 1,1-1,2 15,0 9,14 103,-9-82,-8-66,1 0,0 0,1 0,0 0,1 0,0 0,1 0,0 1,10-19,-7 16,1 0,0 0,1 1,0 0,1 1,1 0,0 0,18-15,-26 26,-1 0,1 0,0 0,0 0,0 1,1-1,-1 1,0 0,1 0,-1 0,0 0,1 1,-1-1,1 1,-1 0,1 0,-1 0,7 2,-4 0,1 0,-1 0,0 1,0 0,0 0,-1 0,1 1,9 8,8 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40.12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217 117,'0'-3,"0"-8,0 1,-1 0,0-1,-5-19,6 28,-1 0,0 0,0-1,0 1,0 0,0 0,0 0,-1 0,1 0,-1 0,1 0,-1 1,0-1,0 1,0-1,0 1,0-1,0 1,0 0,0 0,0 0,-1 0,1 1,0-1,-1 1,-4-1,3 0,-1 1,0 0,0 0,1 1,-1-1,0 1,1 0,-1 0,1 1,-1-1,1 1,0 0,-1 0,-5 4,5-1,-1-1,1 1,0 0,0 0,0 1,1-1,0 1,-7 12,5-6,1 1,0 0,1 0,0 0,1 1,0-1,1 1,1 0,0 21,1-26,1 1,1 0,-1 0,2 0,-1-1,5 10,-7-17,1 0,0 0,-1-1,1 1,0 0,0-1,0 1,0-1,0 1,0-1,1 0,-1 1,0-1,1 0,-1 0,1 0,-1 0,1 0,0 0,-1 0,1 0,0-1,0 1,-1-1,1 1,0-1,0 0,0 0,0 0,-1 0,1 0,0 0,0 0,0-1,0 1,-1-1,1 1,0-1,2-1,1-1,0 0,0-1,-1 1,1-1,-1-1,0 1,0-1,0 1,-1-1,0 0,5-8,5-8,-13 20,1 0,0 0,0 0,0 0,0 0,0 0,0 0,0 0,0 0,0 1,0-1,0 0,0 1,0-1,1 1,-1-1,0 1,1-1,-1 1,0 0,1 0,-1 0,0 0,1 0,-1 0,0 0,3 0,0 2,1 0,0 0,-1 0,0 0,9 6,-9-5,16 10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40.55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1,'0'49,"10"69,8 38,-2-16,-10-90,-1 75,-5-121,0 0,-1 0,1-1,0 1,-1 0,-1 3,1-6,1 0,0 0,-1 0,0 0,1 0,-1 0,1 0,-1 0,0 0,0-1,1 1,-1 0,0-1,0 1,0 0,0-1,0 1,0-1,0 1,0-1,0 0,0 1,0-1,0 0,-2 0,-14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40.89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11 177,'-6'-31,"5"28,0 0,0-1,1 1,-1 0,1-1,-1 1,1 0,0-1,1 1,-1-1,1-4,1 5,-1-1,1 1,0 0,0 0,0 0,0 0,0 0,1 0,-1 0,1 1,0-1,0 1,0 0,0 0,0 0,0 0,1 0,-1 1,1 0,-1-1,1 1,0 0,6 0,10-2,0 1,0 1,24 1,-30 1,25-1,-1 0,0-3,0-1,0-2,48-14,-64 13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41.23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7,'4'-5,"7"3,1 7,3 6,-2 7,-2 4,-3 3,-3 6,-3 3,-1-1,-1 0,-1-3,1 4,4 0,6-6,2-7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41.56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160 388,'-5'9,"1"0,0 1,1 0,0 0,-4 20,7-25,-1 0,1 0,0 0,0 0,0-1,1 1,0 0,0 0,0-1,1 1,-1-1,1 1,0-1,0 1,4 4,-3-6,-1 0,1-1,0 1,0-1,0 0,0 0,1 0,-1 0,1 0,-1-1,1 1,-1-1,1 0,0 0,0-1,-1 1,1-1,0 1,0-1,0-1,7 0,-5 1,0-1,-1 0,1-1,0 1,0-1,-1 0,1-1,-1 1,1-1,-1 0,0 0,0-1,5-5,-7 6,0 0,0-1,-1 1,1-1,-1 0,0 0,0 0,0 0,-1 0,1 0,-1 0,0 0,-1-1,1 1,-1 0,1-1,-1 1,0 0,-1-1,0-5,-1 3,0 0,0 1,0-1,-1 1,0 0,0 0,-1 0,0 0,0 1,0-1,0 1,-7-5,-9-8</inkml:trace>
  <inkml:trace contextRef="#ctx0" brushRef="#br0" timeOffset="1">27 17,'-5'-5,"-5"-1,-2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21.30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29 4,'-1'-3,"-2"7,-3 10,-1 24,1 0,2 0,2 1,5 68,-3-103,1 1,-1-1,1 1,0-1,0 0,0 1,1-1,2 5,-4-8,1 0,-1-1,1 1,-1 0,1-1,-1 1,1 0,0-1,-1 1,1-1,0 1,-1-1,1 1,0-1,0 0,0 1,-1-1,3 1,-2-1,1 0,-1-1,1 1,-1 0,1 0,-1-1,0 1,1-1,-1 1,0-1,1 1,-1-1,0 0,0 0,2-1,1-1,-1 0,2 1,-1-1,0 1,0-1,8-1,-10 3,-1 1,1 0,0 0,-1 0,1 0,0 0,-1 0,1 0,0 1,-1-1,1 0,-1 1,1 0,-1-1,1 1,-1 0,1 0,-1-1,1 1,-1 0,0 1,0-1,2 2,3 4,0 0,-1 1,0 0,0 0,-1 0,5 13,-5-10,1-1,0 0,12 17,0-8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41.16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1 145,'16'32,"-11"-24,0 1,-1 0,0 1,6 18,-6-4,-1 1,0 39,-1-57,3-18,3-20,3-42,-5 27,24-89,-28 130,-1 1,1 0,0 0,0 0,0 0,0 0,1 0,0 1,0-1,0 1,0 0,0 0,0 0,5-3,-6 5,1 0,-1 0,0 0,0 0,0 1,1-1,-1 1,0 0,1-1,-1 1,0 0,1 0,-1 0,0 1,1-1,-1 1,0-1,0 1,1 0,-1 0,0-1,0 2,0-1,0 0,0 0,0 1,0-1,2 4,5 3,-1 1,-1 0,1 0,-2 1,1 0,6 15,-12-24,-1 1,1-1,0 1,0-1,-1 1,1-1,0 1,0-1,0 0,1 0,-1 1,0-1,0 0,1 0,-1 0,1 0,-1-1,0 1,1 0,0 0,-1-1,1 1,-1-1,1 0,0 1,-1-1,1 0,0 0,-1 0,1 0,0 0,-1 0,1-1,0 1,-1-1,1 1,0-1,-1 1,1-1,-1 0,1 0,-1 0,0 0,3-2,3-3,1 0,-1 0,-1-1,11-13,-13 15,1-1,0 0,0 1,0 0,0 0,1 1,0-1,10-5,-14 9,-1 1,0-1,1 1,-1 0,0-1,1 1,-1 0,0 0,1 0,-1 0,1 0,-1 0,0 0,1 1,-1-1,1 0,-1 1,0-1,0 1,1-1,0 2,0 0,1-1,-1 1,0 0,0 0,0 1,0-1,-1 0,1 1,2 4,1 3,-1 1,0 0,-1 1,2 10,1 17,-3-1,-1 0,-4 56,0-29,2-42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41.81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 0,'-1'33,"0"-20,0-1,1 0,1 1,0-1,0 1,1-1,8 23,-10-34,0 0,1 0,-1 1,1-1,-1 0,1 0,0 0,-1 0,1 0,0 0,0 0,-1-1,1 1,0 0,0 0,0-1,0 1,0 0,0-1,0 1,1-1,-1 1,0-1,0 0,0 1,0-1,0 0,1 0,-1 0,0 0,0 0,1 0,-1 0,0 0,0-1,0 1,0 0,0-1,1 1,-1-1,0 1,1-2,2 0,0-1,-1 0,1 0,-1 0,0 0,0 0,0-1,-1 1,1-1,3-6,4-16,-9 21,0 0,1 0,0 1,0-1,0 1,1-1,-1 1,6-6,-8 10,0 0,0 0,0-1,0 1,1 0,-1 0,0 0,0 0,0 0,0 0,0 0,0 0,0 0,0 0,1 0,-1 0,0 0,0 0,0 0,0 0,0 0,0 0,1 0,-1 0,0 0,0 0,0 0,0 0,0 0,0 0,0 0,0 0,1 1,-1-1,0 0,0 0,0 0,0 0,0 0,0 0,0 0,0 0,0 0,0 1,0-1,0 0,4 9,-1 14,-3-21,10 53,-5-29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42.40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1,'1'20,"1"0,6 29,2 6,5 36,-8-57,-2 0,2 35,-5-40,7 37,2 11,-9-42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43.02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0,'1'14,"0"0,1-1,5 19,3 16,4 39,-7-46,5 83,-11-92,2-1,7 32,-4-31,-3-10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43.35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99,'4'-9,"7"-3,5 0,5 3,3-2,2 1,1 2,5-2,1 0,-4 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43.71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1,'0'4,"4"7,2 5,0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44.06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0 263,'6'15,"0"1,-2-1,0 1,0 0,2 30,3 16,-4-38,2 46,-9-57,-3-21,-5-24,-1-34,-6-47,15 95,1 0,1 0,1 0,4-24,2-3,8-38,-13 76,0 0,0 0,1 0,0 0,1 0,-1 0,1 1,8-10,-11 14,1 0,0 0,0 0,0 1,0-1,0 0,0 1,1 0,-1-1,0 1,1 0,-1 0,1 0,-1 0,1 1,0-1,-1 1,1 0,0-1,-1 1,1 0,0 0,-1 1,1-1,0 1,-1-1,1 1,-1 0,1 0,4 2,-4-1,0 0,-1 0,1 0,-1 1,1-1,-1 0,0 1,0 0,0-1,0 1,0 0,-1 0,1 0,-1 0,0 0,0 0,0 1,0-1,0 0,-1 1,0-1,1 0,-1 1,-1 4,0-2,0 0,-1 0,1-1,-1 1,0 0,-1-1,1 0,-6 9,-9 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44.40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1,'6'8,"0"1,0 0,-1 0,-1 0,0 1,0 0,3 12,-2 3,0 1,-2 0,-1 0,-1 0,-4 40,1-8,2 184,0-218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44.74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0,'0'14,"5"3,1 5,0 3,-2 1,4 1,0-4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45.07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0,'0'9,"0"12,5 7,1 3,0 1,-2-1,0-5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28.09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606 34,'0'-2,"-1"1,1-1,0 1,-1-1,1 1,-1-1,1 1,-1 0,0-1,0 1,0 0,0-1,0 1,0 0,0 0,0 0,0 0,0 0,-1 0,1 0,0 0,-1 1,1-1,-1 0,1 1,-1-1,1 1,-1 0,1-1,-1 1,1 0,-3 0,-5-1,-1 0,1 1,-19 2,11 1,0 0,0 2,0 0,1 0,-1 2,1 0,1 1,-17 11,-9 8,-61 54,82-62,1 1,1 0,0 1,2 1,0 1,2 0,0 1,2 1,0 0,2 0,1 1,1 0,-6 35,11-41,1 1,1 0,1 0,1 0,1-1,0 1,2 0,7 26,-1-14,2-1,1 0,1 0,23 37,-18-39,2 0,0-1,41 41,-47-55,0-2,1 0,1 0,0-2,1 0,0-1,32 14,-27-16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45.45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51 45,'2'-1,"0"1,0-1,0 0,0 1,0-1,-1 0,1 0,0 0,0 0,-1 0,1 0,-1-1,1 1,1-2,-3 2,1 1,0-1,-1 0,1 1,0-1,-1 0,1 1,-1-1,1 0,-1 0,1 1,-1-1,0 0,1 0,-1 0,0 0,0 0,1 0,-1 1,0-1,0 0,0 0,0 0,0 0,0 0,-1 0,1 0,0 0,-1-1,0 2,1-1,-1 1,0-1,0 1,1 0,-1 0,0-1,0 1,1 0,-1 0,0 0,0 0,0 0,0 0,1 0,-1 0,0 0,0 1,1-1,-1 0,0 0,0 1,1-1,-1 0,0 1,0-1,1 1,-1-1,1 1,-1-1,0 1,1 0,-1 0,-21 22,17-17,0 1,1 0,0 1,1-1,-1 1,2-1,-1 1,-2 15,4-18,0 0,0 0,1 1,0-1,0 1,0-1,1 0,0 0,0 1,0-1,1 0,0 0,0 0,4 7,-5-9,1-1,0 0,0 0,0 0,1 0,-1-1,0 1,1 0,-1-1,1 0,0 1,-1-1,1 0,0-1,-1 1,1 0,0-1,0 0,0 1,0-1,0 0,3-1,5 1,0-2,-1 1,1-1,16-6,0-2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37:45.85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1 345,'2'1,"1"1,0 0,-1 0,0-1,1 2,-1-1,0 0,0 0,0 1,0-1,0 1,1 2,-2 1,-4-8,-5-10,6 3,1 1,0-1,1 0,0 0,0 0,1 0,0 0,0 1,6-18,-3 12,1 1,0-1,1 0,1 1,10-16,-3 12,0 1,1 0,0 2,1 0,1 0,0 2,1 0,23-11,-33 18,1 2,0-1,0 1,14-3,6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46.06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480 8,'-2'-1,"1"0,-1 0,0 0,1 1,-1-1,0 0,1 1,-1 0,0-1,0 1,1 0,-1 0,0 0,0 0,1 0,-1 0,0 1,-1 0,-35 9,35-9,-8 4,0 0,0 1,1 0,0 0,0 1,1 1,0-1,0 2,-13 14,-5 11,-30 47,51-72,-20 34,-30 70,41-83,-8 19,2 1,-22 82,37-110,2 1,0 0,2 0,0 0,2 0,1 0,0 0,8 38,-3-36,2 0,0-1,2 0,21 38,-18-40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46.74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99 0,'-14'4,"-3"7,-5 0,-2 4,2-1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47.32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241 0,'-14'6,"0"0,1 0,0 1,0 1,1 0,0 1,0 0,1 1,0 0,1 1,0 0,1 0,-14 24,14-21,0 1,2 1,0 0,0 0,2 0,0 0,0 1,2 0,0 0,1 0,1 28,1-36,2 0,-1 0,1 0,1 0,-1 0,1 0,1-1,0 0,0 0,1 0,0 0,0 0,0-1,1 0,0 0,9 7,-6-6,1-1,-1 0,1-1,0 0,1 0,0-1,-1 0,2-1,-1 0,0-1,1 0,13 1,-12-3,0 0,0 0,0-2,0 1,15-4,-2-3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47.82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105 1,'-8'4,"0"1,1 0,0 0,0 0,0 1,1 1,0-1,0 1,1 0,-1 0,2 0,-1 1,-5 13,8-17,0 1,0-1,1 0,-1 1,1-1,0 1,1 0,-1-1,1 1,0 0,0-1,0 1,0-1,1 1,0 0,0-1,1 1,-1-1,1 0,0 1,0-1,0 0,0 0,1 0,0 0,0-1,3 4,-4-5,0 0,0 0,0-1,0 1,0 0,1-1,-1 0,1 0,-1 0,1 0,-1 0,1 0,-1 0,1-1,0 1,-1-1,1 0,0 0,-1 0,1 0,0-1,-1 1,1-1,0 1,-1-1,1 0,-1 0,1 0,-1 0,1 0,1-2,0 0,-1 0,1 0,-1 0,0 0,0-1,0 1,0-1,-1 0,0 1,1-1,-1 0,-1 0,1-1,0 1,-1 0,0-1,1-7,-2 0,0 0,-1 0,-3-18,-2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48.59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 16,'-1'40,"1"-14,2 34,-2-60,0 0,0 0,0 1,0-1,0 0,0 0,0 1,0-1,0 0,0 0,0 1,0-1,0 0,0 0,0 1,0-1,0 0,0 0,0 1,0-1,1 0,-1 0,0 0,0 1,0-1,1 0,-1 0,0 0,0 1,0-1,1 0,-1 0,0 0,0 0,1 0,-1 0,0 0,0 0,1 0,-1 1,9-11,7-20,-15 28,7-17,-3 7,1 0,12-20,-17 29,1 1,0-1,0 1,0 0,0 0,0 0,0 0,1 0,-1 0,1 1,-1-1,1 1,0-1,-1 1,1 0,0 0,5 0,-6 0,-1 1,1 0,0 0,0 0,0 1,0-1,0 0,0 1,-1-1,1 1,0-1,0 1,-1 0,1 0,0 0,-1 0,1 0,-1 0,1 0,-1 1,0-1,1 0,-1 1,0-1,1 3,3 4,-2 0,1 0,-1 0,3 12,7 14,-12-33,-1 0,1 0,0 0,0 0,-1 0,1 0,0-1,0 1,0 0,0-1,0 1,0 0,0-1,0 0,0 1,0-1,0 1,1-1,-1 0,0 0,0 0,0 0,0 0,1 0,-1 0,0 0,0 0,0 0,0 0,0-1,1 1,-1-1,0 1,0-1,0 1,0-1,0 1,0-1,1-1,6-4,-1 0,0 0,11-12,-14 14,-1 0,1 1,-1-1,1 1,0 0,0 0,1 0,-1 1,1 0,6-3,-10 5,1-1,0 1,0-1,0 1,0 0,-1 0,1 0,0 0,0 0,0 0,0 0,-1 1,1-1,0 1,0-1,-1 1,1 0,0 0,-1 0,1 0,0 0,-1 0,0 0,1 0,-1 0,0 1,1-1,1 4,0 0,0 0,-1 0,1 0,-1 1,0-1,-1 1,2 5,2 14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49.35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9 15,'-2'1,"1"2,0-1,0 0,1 0,-1 0,0 0,1 1,-1-1,1 0,0 0,0 1,0-1,0 0,0 4,5 30,-5-35,0-1,0 1,0-1,0 1,0-1,1 1,-1-1,0 0,0 1,0-1,0 1,1-1,-1 0,0 1,0-1,1 0,-1 1,0-1,1 0,-1 1,0-1,1 0,-1 0,1 1,-1-1,0 0,1 0,-1 0,1 0,0 1,12-7,9-18,-16 15,-1 1,1 1,0-1,0 1,14-12,-19 18,0 0,0 0,0 0,1 0,-1 1,0-1,1 0,-1 1,0-1,1 1,-1-1,0 1,1 0,-1 0,1 0,-1-1,1 1,-1 1,1-1,-1 0,1 0,-1 0,0 1,1-1,-1 1,1-1,-1 1,0-1,0 1,1 0,-1 0,0 0,0 0,0 0,0 0,0 0,0 0,0 0,1 2,9 20,-10-20,0 0,1 0,-1 0,0 0,1-1,0 1,-1 0,4 2,-4-4,0-1,0 1,0-1,0 1,0-1,0 0,-1 0,1 1,0-1,0 0,0 0,0 0,0 0,0 0,0 0,0 0,0-1,0 1,0 0,0 0,0-1,0 1,0-1,0 1,0-1,-1 1,1-1,0 1,0-1,-1 0,1 1,1-2,1-1,1 0,0 0,0 0,0 1,0 0,9-4,-11 6,-1-1,1 1,-1 0,0 0,1 0,-1 0,1 0,-1 0,0 0,1 1,-1-1,0 0,1 1,-1-1,0 1,1 0,-1-1,0 1,0 0,0 0,0-1,0 1,0 0,0 0,0 0,0 1,0-1,0 0,1 2,8 19,-3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49.73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0,'0'14,"0"8,0 5,0 3,5 1,10-6,7-10,4-13,-1-12,-2-8,-4-5,-5-4,-10-1,-10 3,-9 7,-10 10,-1 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50.18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43,'-1'7,"2"-1,-1 1,1 0,0-1,0 1,4 10,-5-15,1-1,0 1,0-1,-1 1,1-1,0 1,1-1,-1 0,0 1,0-1,0 0,1 0,-1 0,1 0,-1 0,1 0,-1 0,1-1,-1 1,1 0,0-1,-1 0,1 1,0-1,0 0,-1 0,1 0,0 0,-1 0,3 0,2-1,-1 0,0 0,1 0,-1-1,0 0,0 0,0 0,0-1,0 0,5-3,4-5,22-23,-25 23,0 1,21-16,-30 25,-1 0,1 0,0 0,-1 0,1 0,0 0,-1 1,1-1,0 1,0-1,0 1,-1-1,1 1,0 0,0 0,0 0,0 0,0 1,0-1,1 1,-1 0,0-1,-1 2,1-1,-1 0,1 0,-1 0,1 1,-1-1,0 1,0-1,1 1,-1-1,0 1,-1 0,1-1,1 3,2 8,-1 0,-1-1,1 2,0 20,-2-25,2 17,2-6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31.62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1518 0,'0'12,"-1"0,-1-1,0 1,-1-1,0 1,0-1,-8 14,-43 77,22-44,-95 165,10-12,5-8,51-93,-28 44,-3-6,-13 19,3-7,49-87,-4-1,-107 103,-65 40,206-191,17-18,0 1,-1-1,1-1,-14 10,19-15,1 1,-1-1,1 1,-1-1,0 0,1 1,-1-1,0 0,0 0,1 1,-1-1,0 0,0 0,1 0,-1 0,0 0,0 0,1 0,-1 0,0 0,0 0,1 0,-1-1,0 1,1 0,-1 0,0-1,0 1,1-1,-1 1,0-1,0 0,0-1,0 1,0-1,1 0,-1 1,1-1,-1 0,1 1,-1-1,1 0,0 0,0-3,0-5,0 0,1 0,4-17,2 2,1 1,20-45,-16 55,-12 14,1 0,-1 0,0 0,1 0,-1 0,1-1,-1 1,0 0,1 0,-1 0,1 0,-1 0,0 0,1 0,-1 0,1 0,-1 1,0-1,1 0,-1 0,0 0,1 0,-1 1,0-1,1 0,0 1,0 1,0-1,0 0,0 0,0 1,-1-1,1 1,0-1,-1 0,1 1,-1-1,0 1,1-1,-1 1,0-1,0 1,0 2,-8 62,5-48,1-1,1 1,0 22,1-37,0-1,1 0,-1 1,1-1,-1 0,1 0,0 1,-1-1,1 0,0 0,1 0,-1 0,0 0,0 0,1 0,-1 0,1-1,0 1,2 2,-1-3,0 1,0-1,0 0,0 0,0 0,0 0,0-1,1 1,-1-1,0 0,0 1,5-2,7-1,0-1,-1 0,0-1,27-11,-20 6,38-23,-27 11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51.34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1 232,'2'3,"1"0,-1 0,1 1,-1-1,0 1,-1 0,1-1,-1 1,2 4,8 41,-7-31,24 140,-22-119,-4-19,-2-16,-1-1,2 1,-1-1,0 1,1-1,-1 1,1-1,0 1,0-1,1 0,-1 1,1-1,-1 0,1 0,3 3,-5-5,1-1,0 0,0 1,-1-1,1 0,0 0,0 0,-1 0,1 1,0-1,0 0,-1-1,1 1,0 0,0 0,-1 0,1 0,0 0,0-1,-1 1,1 0,0-1,-1 1,1-1,0 1,-1-1,1 1,-1-1,1 1,-1-1,1 1,-1-1,1 0,-1 1,1-1,-1 0,0 1,1-1,-1-1,16-34,-14 31,36-122,-3 8,-22 85,26-49,-30 67,0 1,1 1,1 0,0 0,17-15,-16 17,2-1,0-1,1 2,22-14,-33 24,-1-1,1 1,0 1,0-1,0 0,0 1,0 0,0 0,0 0,0 0,0 1,0-1,1 1,-1 0,0 1,0-1,1 1,-1 0,0 0,0 0,5 2,-7-2,1 1,-1-1,0 0,0 1,0 0,0-1,0 1,0 0,0 0,-1 0,1 0,-1 1,1-1,-1 0,0 0,0 1,0-1,0 1,0-1,-1 1,1-1,-1 1,1 0,-1-1,0 1,0 0,0-1,-1 1,1-1,-1 1,1 0,-1-1,-1 3,-1 4,0 0,-1 0,0-1,-1 0,0 0,0 0,-13 14,-94 88,47-48,62-60,0 1,0 0,1 1,-1-1,1 0,-1 1,1 0,0-1,1 1,-1 0,1 0,-1 0,1 0,0 0,1 0,-1 0,1 1,-1-1,1 0,1 0,-1 0,0 1,1-1,0 0,0 0,3 8,1-3,0 1,1-1,0 0,0 0,1-1,0 0,0 0,1 0,13 10,100 84,-97-85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51.80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73 74,'8'-8,"-1"-1,0 0,-1 0,8-15,-14 24,0 0,1 0,-1-1,0 1,0 0,0-1,1 1,-1 0,0-1,0 1,0 0,0-1,0 1,0-1,0 1,0 0,0-1,0 1,0 0,0-1,0 1,0-1,0 1,0 0,0-1,0 1,0 0,-1-1,1 1,0 0,0-1,0 1,-1 0,1 0,0-1,0 1,-1 0,1 0,0-1,-1 1,1 0,0 0,-1 0,1 0,0-1,-1 1,1 0,0 0,-1 0,1 0,0 0,-1 0,-1 0,0 0,1 0,-1 1,1-1,-1 0,1 1,-1-1,1 1,-1 0,1-1,-3 3,-5 4,1 0,1 1,-1 0,1 0,1 1,0 0,0 0,1 0,0 1,0 0,1 0,0 0,-2 13,5-22,1 0,0 0,0 0,0 1,-1-1,1 0,0 0,1 1,-1-1,0 0,0 0,0 0,1 1,-1-1,1 0,-1 0,1 0,-1 0,2 2,-2-3,1 0,0 1,-1-1,1 1,0-1,0 0,-1 0,1 1,0-1,0 0,0 0,-1 0,1 0,0 0,0 0,0 0,-1 0,1 0,0 0,0-1,1 1,5-3,-1 0,1 0,0 0,10-8,-15 9,1 1,-1-1,1 1,-1 0,1 0,0 0,0 0,0 0,-1 1,1-1,0 1,0-1,0 1,0 0,6 1,-1 1,1 0,-1 0,14 7,-1-1,6 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52.16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97 0,'-13'158,"1"-21,12-21,1-56,-13 117,6-131,5-27,-2-1,-4 20,7-38,-1 1,1 0,0 0,-1 0,1-1,0 1,-1 0,1-1,-1 1,1 0,-1-1,1 1,-1-1,1 1,-1 0,1-1,-1 1,0-1,0 0,1 1,-1-1,0 0,0 1,1-1,-1 0,0 0,0 1,1-1,-1 0,0 0,0 0,0 0,0 0,1 0,-1-1,0 1,0 0,1 0,-2-1,-15-5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52.49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10 212,'-6'-19,"6"18,-1 0,1 0,-1 0,1 0,0 1,-1-1,1 0,0 0,0 0,-1 0,1 0,0 0,0 0,0 0,0 0,0 0,1 0,-1 0,0 0,0 1,1-1,-1 0,0 0,1 0,-1 0,1 0,-1 1,1-1,-1 0,1 0,-1 1,1-1,0 0,0 1,0-1,3-3,1 1,-1 0,1 0,-1 1,1-1,0 1,0 0,5-1,47-10,-33 8,60-13,95-35,-151 43</inkml:trace>
  <inkml:trace contextRef="#ctx0" brushRef="#br0" timeOffset="1">566 0,'0'5,"0"5,0 6,0 9,0 5,0 2,-4 0,-3 3,6 1,3-6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52.81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79,'0'4,"0"6,0 6,4 1,7 1,5-2,5-9,3-5,-3-7,-4-8,-6-10,-4-6,-8 2,-8 1,-8 5,-4 6,0 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53.19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12 11,'-5'-4,"-1"-2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53.54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1,'1'6,"-1"0,1 1,1-1,-1 0,1 1,0-1,6 11,26 42,-27-47,106 159,37 62,-124-188,-3 1,-2 1,21 67,-38-104,-1 0,-1 1,0-1,0 1,-1 0,0 0,-1 0,0-1,-1 1,0 0,-1 0,0-1,-1 1,0-1,0 0,-1 0,-1 0,1 0,-2 0,-8 11,2-5,0 0,-2-1,0 0,0-1,-1 0,-1-1,-26 16,12-12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55.14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395 5,'0'0,"0"0,0 0,0 0,0 0,0 0,0 0,0-1,0 1,0 0,0 0,0 0,0 0,0 0,0 0,1 0,-1 0,0 0,0-1,0 1,0 0,0 0,0 0,0 0,0 0,0 0,0 0,0 0,-1-1,1 1,0 0,0 0,0 0,0 0,0 0,0 0,0 0,0 0,0 0,0 0,0-1,0 1,0 0,0 0,0 0,-1 0,1 0,0 0,0 0,0 0,0 0,0 0,0 0,0 0,0 0,0 0,-1 0,1 0,0 0,0 0,0 0,0 0,0 0,0 0,-14 0,-14 5,14 1,0 1,0 1,1 0,-1 1,2 1,-1 0,2 0,-19 22,-7 12,-31 50,50-69,-2 5,-19 37,33-57,1 1,0 0,1 1,0-1,1 1,1 0,-2 15,4-19,0 0,1 0,0 0,0-1,1 1,0 0,1-1,-1 1,1-1,1 0,0 0,0 0,0 0,1-1,-1 0,2 0,-1 0,10 8,1 0,0-2,1 0,0-1,1-1,0-1,21 9,-30-15,-1 0,0 0,1-1,-1 0,1 0,-1-1,1 0,0-1,0 0,12-1,2-5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0:55.88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269 12,'0'-1,"0"1,-1-1,1 1,0-1,0 1,0-1,0 1,0-1,-1 1,1-1,0 1,0 0,-1-1,1 1,0-1,-1 1,1-1,0 1,-1 0,1-1,-1 1,1 0,-1 0,1-1,-1 1,1 0,-1 0,1 0,-1-1,1 1,-1 0,1 0,-1 0,1 0,-1 0,1 0,-1 0,1 0,-1 0,0 1,-24 4,23-4,-11 3,0 1,1 0,0 1,0 0,0 1,1 1,0-1,0 2,1 0,0 0,1 1,0 0,0 0,1 1,-10 18,11-16,0 1,1 0,1 0,0 0,1 1,0 0,1 0,1 0,1 0,0 0,0 0,2 1,3 23,-1-25,1-1,0 0,1 0,0 0,1-1,0 1,1-1,1-1,0 0,0 0,1 0,12 10,-10-10,1-1,-1-1,1 0,1 0,0-1,0-1,0 0,1-1,0-1,28 8,-19-9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1:03.68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22 0,'0'515,"-1"-489,-2 0,-9 43,7-46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42.50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0,'1'21,"2"1,0-1,1 0,2-1,0 1,1-1,10 21,-14-35,31 70,51 81,-26-73,-32-47,30 52,-38-57,2 0,28 33,-22-32,28 48,-9 0,61 152,-78-166,3-1,2-1,78 106,-28-48,-22-34,45 69,52 143,-110-202,33 58,-41-67,87 190,-79-168,8 15,-51-115,15 29,-2 1,17 54,-35-94,-1 0,1 0,-1 0,1 0,0 0,0 0,0-1,0 1,0 0,0 0,0-1,1 1,-1-1,0 1,1-1,0 1,-1-1,1 0,0 0,-1 0,1 0,0 0,0 0,0-1,0 1,0 0,3-1,-1 0,0 0,0 0,0-1,0 1,0-1,0 0,0-1,0 1,0-1,-1 0,1 1,-1-2,5-2,10-9,-1-1,-1-1,0-1,21-28,-7 8,253-275,-235 266,1 2,82-56,10 0,196-179,-266 215,68-65,-47 36,160-149,-141 135,-73 67,57-46,-87 80,26-20,46-46,-59 50,8-7,-1-1,-1-2,37-57,-43 53,20-36,58-75,-29 67,-38 44,11-6,1 1,69-47,-26 20,109-85,-172 133,-1 0,22-28,21-19,-53 56,0 0,-1 0,0-1,20-25,-32 37,0-1,1 1,-1-1,0 1,1-1,-1 1,0-1,1 1,-1-1,0 1,0-1,0 1,1-1,-1 0,0 1,0-1,0 1,0-1,0 0,0 1,0-1,-1 1,1-1,0 0,0 1,0-1,0 1,-1-1,1 1,0-1,-1 1,1-1,-2 0,1 0,0 0,-1 0,1 1,-1-1,1 0,-1 1,1 0,-1-1,1 1,-1 0,-1-1,-45 3,21 3,1 1,0 2,0 0,1 2,-31 17,22-12,-55 19,87-33,7-3,17-6,33-8,-12 6,-20 4,47-6,-64 11,1 1,-1 0,1 0,0 1,-1-1,1 1,-1 1,1 0,-1 0,0 0,11 5,-13-3,1 0,-1-1,0 2,-1-1,1 0,-1 1,0-1,0 1,0 0,0 0,-1 0,0 1,2 9,3 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1:04.05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1 166,'0'-3,"0"0,0 0,1 0,0 0,-1 1,1-1,0 0,0 1,1-1,-1 1,0-1,1 1,0 0,-1-1,1 1,0 0,0 0,0 0,0 0,1 1,-1-1,0 1,1-1,-1 1,5-2,6-2,1 0,0 1,25-4,-17 4,132-21,-57 12,-69 9,-16 3,0 0,0-1,-1-1,1 0,-1-1,20-9,-14 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1:04.62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41 1,'-8'27,"2"1,1 0,-3 54,8 89,1-87,1 7,-4 120,-13-125,15-85,2-3,3-13,12-34,-9 23,-7 25,3-13,2-1,0 1,15-25,-20 36,1 1,0-1,0 1,0-1,1 1,-1 0,0 0,1 0,0 0,-1 1,5-3,-5 4,-1-1,1 1,0-1,0 1,-1 0,1 0,0 0,0 0,-1 0,1 0,0 0,0 1,-1-1,1 1,0-1,-1 1,1 0,0 0,-1-1,1 1,2 2,0 1,0-1,0 1,0 0,-1 0,1 0,-1 0,0 0,0 1,-1 0,1-1,-1 1,2 6,2 9,6 39,0-3,-7-38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1:05.02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0 268,'0'33,"0"-31,0-3,0-17,0-3,1 1,1 0,0-1,11-38,-11 52,0 0,1 1,0-1,0 1,0-1,1 1,0 0,0 1,0-1,1 1,0-1,0 2,0-1,1 0,0 1,0 0,0 0,7-2,6-2,0 2,1 0,0 1,1 1,35-2,-31 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1:05.39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71 0,'-8'9,"1"0,0 1,0 0,1 0,0 1,1 0,0 0,1 0,0 0,1 1,0 0,1-1,-1 21,3-23,0 0,1 1,0-1,0 0,1 0,0 0,1 0,6 13,-8-20,0 0,0 0,1 0,-1 0,0 0,1 0,-1-1,1 1,-1-1,1 1,0-1,0 1,-1-1,1 0,0 0,0 0,0 0,1 0,-1-1,0 1,0-1,0 1,0-1,1 0,-1 0,0 0,0 0,1 0,-1 0,0 0,0-1,0 1,1-1,-1 0,0 0,0 0,0 0,0 0,3-3,-1 2,0-1,0-1,0 1,0 0,-1-1,0 0,0 0,0 0,0 0,0 0,-1-1,0 1,0-1,0 0,0 1,-1-1,0 0,0 0,0 0,0-6,-1 1,1 1,-1 0,-1 0,0-1,0 1,-1 0,0 0,0 0,-1 1,-5-12,4 13,-1-1,1 0,-2 1,1 0,-1 0,-13-11,3 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1:05.86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1,'0'13,"1"1,1 0,0 0,7 22,-7-30,0 1,0-1,0 0,1 0,0-1,1 1,-1-1,1 1,0-1,0 0,1 0,5 4,-8-7,1-1,-1 1,1 0,0-1,-1 0,1 1,0-1,0 0,0-1,0 1,0 0,0-1,0 0,0 0,0 0,0 0,4 0,-3-1,1-1,-1 1,0 0,0-1,0 0,0 0,0 0,0-1,-1 1,7-7,-3 2,0 0,0-1,-1 0,0-1,-1 1,0-1,0 0,-1 0,6-17,4-22,-14 59,0-1,2 1,-1-1,1 1,0-1,8 20,0-14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1:06.44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130 7,'-1'-1,"-1"0,1 0,-1 0,1 1,-1-1,1 1,-1-1,1 1,-1 0,0-1,1 1,-1 0,0 0,1 0,-1 0,0 1,1-1,-1 0,1 1,-1-1,1 1,-4 1,-1 0,0 1,0 0,0 0,-7 6,8-5,0 0,0 0,1 1,0 0,0 0,0 0,1 0,-4 7,5-8,0-1,1 1,-1 0,1-1,0 1,0 0,0 0,1 0,-1 0,1 0,0 0,0 0,1 6,-1-9,0-1,0 1,1 0,-1-1,0 1,0 0,0-1,1 1,-1-1,0 1,1-1,-1 1,0-1,1 1,-1-1,1 1,-1-1,1 1,-1-1,1 0,-1 1,1-1,-1 0,1 0,0 1,-1-1,1 0,-1 0,1 0,0 0,-1 1,1-1,-1 0,1 0,0 0,1-1,26-9,-25 9,1-1,-1 1,0 0,0 0,0 0,7-1,-7 2,0 0,0 1,0 0,0-1,0 1,0 0,-1 0,1 1,0-1,-1 1,1-1,0 1,-1 0,0 0,0 0,1 0,-1 0,0 0,-1 1,1-1,0 1,2 4,2 6,-1 0,0 0,6 23,-3-9,-7-23,8 23,-1 2,6 31,-13-50,0 1,-1-1,0 1,0 0,-1-1,-1 1,0-1,0 0,-5 14,2-12,0-1,0 0,-1 0,-1-1,0 1,0-2,-14 16,16-20,0-1,0 1,0-1,0 0,-1 0,0 0,1-1,-1 0,-1 0,1-1,0 1,-1-1,1-1,-1 1,-8 0,-8-3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1:06.97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 0,'-2'85,"4"96,11-92,0 8,-10-60,2 0,12 44,-17-80,0-1,0 0,0 1,0-1,0 0,0 1,0-1,0 0,0 1,1-1,-1 0,0 0,0 1,0-1,1 0,-1 0,0 1,0-1,0 0,1 0,-1 1,0-1,0 0,1 0,-1 0,0 0,1 1,-1-1,0 0,1 0,-1 0,10-6,6-20,-14 23,3-7,1 1,1 0,0 0,0 1,0 0,1 0,17-13,-23 20,0-1,0 1,0 0,1-1,-1 1,0 0,1 0,-1 0,1 1,0-1,-1 1,1-1,-1 1,1 0,0 0,-1 0,1 0,-1 1,1-1,0 1,-1-1,1 1,-1 0,1 0,-1 0,0 0,1 1,-1-1,0 1,0-1,0 1,0 0,0 0,0 0,-1 0,1 0,-1 0,3 4,2 4,0-1,-1 1,0 0,-1 1,0-1,2 12,0 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1:07.35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49 1,'-9'9,"-3"7,0 6,3 4,3 1,6 1,4 0,5-4,10-12,3-11,-4-16,-4-9,-9-5,-10-2,-8 4,-7 2,0 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1:07.76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 1,'-1'26,"0"-10,1 1,0 0,6 31,-6-45,0-1,1 1,0-1,-1 1,1-1,0 1,0-1,1 1,-1-1,0 0,1 1,-1-1,1 0,0 0,0 0,0 0,0-1,0 1,0 0,0-1,0 0,1 1,-1-1,1 0,-1 0,1 0,-1-1,1 1,-1 0,5-1,-2 0,-1 0,0-1,0 0,0 1,0-2,0 1,0 0,0-1,0 0,0 0,0 0,-1 0,1-1,3-2,7-8,25-26,-14 12,-23 25,0 0,0 0,0 1,0-1,0 1,1-1,-1 1,0 0,1 0,-1 0,1 0,2 0,-4 1,0 0,0 0,0 0,1 0,-1 0,0 0,0 1,0-1,0 0,0 1,0-1,0 1,0-1,-1 1,1-1,0 1,0 0,0-1,0 1,-1 0,1 0,0 0,-1-1,1 1,-1 0,1 0,-1 0,1 0,-1 0,1 2,4 13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1:08.22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183 1,'-4'19,"1"1,0 0,2 0,0 22,10 81,-7-102,17 111,-11-82,0-13,0 9,-8-46,0 0,0 1,1-1,-1 0,0 0,0 1,0-1,0 0,0 0,0 1,0-1,-1 0,1 1,0-1,0 0,0 0,0 1,0-1,0 0,0 0,0 0,-1 1,1-1,0 0,0 0,0 0,-1 1,1-1,0 0,0 0,0 0,-1 0,1 0,0 1,0-1,-1 0,-10-4,-10-14,20 17,-23-24,-33-46,35 43,-39-42,59 68,-1 0,1 0,0 0,0 0,1 0,-1-1,0 1,1-1,-1 1,1-1,0 0,-1-2,2 4,0 0,0 1,0-1,0 0,0 1,0-1,0 1,0-1,0 0,1 1,-1-1,0 1,0-1,1 0,-1 1,0-1,1 1,-1-1,1 1,-1 0,1-2,1 1,0 0,0 0,0 0,0 0,0 0,0 1,0-1,0 0,3 0,101-12,-44 7,-21 1,-10 3,1-3,-1 0,35-12,-15 1,-28 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23.41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43,'9'-10,"8"-2,5 0,-1 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44.05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74 181,'-2'-8,"-3"15,-4 16,-38 194,36-167,11-45,2-6,4-10,5-19,76-189,-39 104,-45 107,1 0,0 0,0 0,0 1,1 0,0-1,1 2,7-9,-10 13,0-1,0 1,0 0,0 0,1 0,-1 0,1 1,-1-1,1 1,0 0,-1 0,1 0,0 0,0 1,0 0,0 0,0 0,-1 0,1 0,7 2,11 5,-1 0,-1 1,33 17,-30-13,1-2,28 10,-29-14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1:08.58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1,'0'4,"0"7,0 5,0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0:29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1268 0 352,'-1'1'337,"1"0"-1,-1-1 0,1 1 1,-1 0-1,0-1 1,1 1-1,-1-1 1,0 1-1,1-1 1,-1 1-1,0-1 1,0 1-1,0-1 1,1 0-1,-1 1 1,0-1-1,0 0 1,0 0-1,0 0 1,0 1-1,0-1 1,1 0-1,-1 0 1,0-1-1,0 1 1,-1 0-1,-15-2 97,-12 1-2,19-1-322,0 2 0,1-1 0,-17 3 0,24-2-82,-9 1 1,0 0 0,1 1-1,-1 1 1,0 0 0,-20 8 0,9-3-8,-20 8 27,-62 33 0,-5 3 181,-24 10-19,109-52-195,1 0-12,1 0 0,0 1 0,-26 20 0,-15 11-10,-45 46-38,-21 38 286,110-110-54,-1 0 1,-28 16 0,46-31-165,-7 3 76,9-4-72,-1 1 1,1-1 0,-1 1-1,0-1 1,1 0-1,-1 1 1,1-1-1,-1 0 1,0 1 0,1-1-1,-1 0 1,1 0-1,-1 0 1,0 0 0,1 0-1,-1 1 1,0-1-1,1 0 1,-1 0 0,0-1-1,1 1 1,-1 0-1,-1 0 1,0-5-17,0-1 0,0 1 0,0 0 0,1-1 0,-1 1 0,1-1 0,1 1 0,-1-1 0,1-8 0,4-50-8,11-4-72,-12 59 49,-3 7 15,1-6-87,0 4 12,0 5-61,0 3 140,-1 1 1,0-1 0,0 0 0,-1 1 0,0-1 0,1 0 0,-1 0 0,-1 1 0,1-1 0,-2 4 0,-25 44-11,6-11 7,-15 28-27,37-68 26,-2 1 1,1-1-1,0 1 1,0 0 0,0 0-1,0 0 1,0-1 0,1 1 0,-1 0-1,0 0 1,1 0 0,0 0-1,-1 0 1,1 4 0,0-5 5,22 3 117,15-7 98,72-12 407,-107 15-600,0-1-3,22-1 49,-21 2-222,0 0 1,1 0 0,-1-1-1,0 1 1,0-1 0,1 0-1,-1 0 1,0 0 0,4-2-1,-5 2-586,0 0-1,0-1 0,0 1 0,0-1 0,-1 1 0,1-1 1,0 1-1,-1-1 0,2-3 0,0 0-940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0:31.0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1 690 200,'0'0'3256,"0"-4"-2882,10-138 3493,-9 106-3417,-1-33 245,-1 54-515,1-1 1,3-16-1,0-14 164,2-39 125,-5 84-465,0 1-6,0 0 1,0 0-1,0 0 0,1 0 0,-1 0 0,0 0 0,0 0 0,0 0 0,0 0 1,0 0-1,0 0 0,0 0 0,1 0 0,-1 0 0,0 0 0,0 0 1,0 0-1,0 0 0,0 0 0,0 0 0,0 0 0,0 0 0,1 0 0,-1-1 1,0 1-1,0 0 0,0 0 0,0 0 0,0 0 0,0 0 0,0 0 1,0 0-1,0 0 0,0 0 0,0 0 0,0-1 0,0 1 0,1 0 0,-1 0 1,0 0-1,0 0 0,0 0 0,0 0 0,0 0 0,0-1 0,0 1 1,0 0-1,0 0 0,0 0 0,0 0 0,0 0 0,-1 0 0,1 0 0,0-1 1,0 1-1,0 0 0,0 0 0,0 0 0,0 0 0,0 0 0,0 0 1,0 0-1,0 0 0,0-1 0,17 23 14,0 0 0,-2 1 0,25 49 0,6 9 43,-32-54-41,-11-21 37,-1-1 0,1 1 0,0-1 0,1 0 0,-1 0 0,9 9 0,-1-7 1492,-11-8-1525,1 1 0,-1-1 1,1 1-1,-1 0 0,1-1 0,-1 1 1,0-1-1,1 1 0,-1-1 0,0 0 1,1 1-1,-1-1 0,0 1 0,0-1 0,1 0 1,-1 1-1,0-1 0,0 1 0,0-1 1,0 0-1,0 0 0,6-38 512,-2 0-1,-2-76 1,-2 78-261,0 7-91,0-30 134,9-74 1,-1 64-1078,-8 69 347,-5 20-10793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0:32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32 16,'13'-21'7542,"-20"26"-7469,1 1-1,0 0 1,0 0 0,-10 14 0,13-16-59,0 0 1,1 0 0,0 1 0,-1-1 0,2 1 0,-1-1 0,0 1 0,1-1 0,0 1 0,0 0 0,0 7 0,1 1-7,0 0 1,1 0 0,3 13-1,-3-21-7,0-1 0,1 1 0,-1-1 0,1 0 0,0 0 0,0 0 0,0 0 0,1 0 0,-1 0 0,1 0 0,0-1 0,5 5 0,1 1 10,-7-7 1,0 0 0,0 0 0,0 1-1,0-1 1,1-1 0,-1 1 0,0 0 0,1 0 0,0-1 0,-1 0 0,1 1-1,0-1 1,0 0 0,-1 0 0,1-1 0,0 1 0,0-1 0,0 1 0,0-1-1,0 0 1,0 0 0,5 0 0,-3-2 38,1 0 0,-1 0 1,0 0-1,0-1 0,0 0 0,0 0 0,0 0 0,-1 0 1,1-1-1,-1 0 0,0 0 0,0 0 0,-1 0 0,1-1 0,-1 1 1,0-1-1,0 0 0,0 0 0,-1 0 0,1 0 0,1-9 1,-1 8 59,-1 0 0,-1 0 0,1 0 1,-1 0-1,0-1 0,0 1 1,-1 0-1,0-1 0,0 1 0,0 0 1,-1 0-1,0-1 0,0 1 1,-1 0-1,0 0 0,0 0 0,0 0 1,-5-8-1,3 9-81,-1 0 1,0 1-1,0 0 0,0 0 0,0 0 1,-1 0-1,1 1 0,-1 0 0,0 0 0,0 1 1,0-1-1,0 1 0,-9-1 0,-12 0-1091,-6-1-6062,32 4 5738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0:33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1 360,'0'0'3267,"-1"3"-2909,-2 17 921,1-1 0,0 39 0,5 84 1805,-3-106-2534,0-35-494,2 7 268,-4-2-2822,0-10 1712,-1 1 1,1-1 0,0 0 0,0 0-1,0 0 1,-1-4 0,0-1-596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0:33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0 376,'-3'2'744,"0"-1"-376,0 1-1,0-1 1,1 1-1,-1 0 1,1 0-1,0 0 1,-1 1-1,1-1 1,0 1-1,0-1 1,0 1-1,1-1 1,-1 1-1,1 0 1,0 0-1,-3 6 1,-8 20 3914,12-32-4196,2-4 710,-1 6-1303,-1 0 0,0 0 0,1 0 0,-1 0 0,1 0 0,-1 0 0,1 0 0,-1 1-1,1-1 1,0 0 0,-1 0 0,1 0 0,0 1 0,0-1 0,0 0 0,1 0 0,-1 0-897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0:34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3 776,'-2'-3'7001,"-1"14"-5470,2-9-1491,1 1 0,-1 0 0,1 0-1,0 0 1,0 0 0,0 0 0,0-1-1,1 5 1,-1-6-2,0 1 0,1-1 0,-1 0 0,0 0 0,0 0 0,-1 1 0,1-1-1,0 0 1,0 0 0,0 0 0,-1 1 0,0 0 0,1 0-101,-1-1 1,1 0-1,-1 1 0,1-1 1,0 1-1,-1-1 0,1 1 1,0-1-1,0 1 0,1 2 1,0 2 35,0 9-6069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0:35.5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244 11 8,'0'-8'6067,"-3"7"-5921,0 1-1,0-1 1,0 1-1,0 0 1,0 0-1,-1 0 0,1 0 1,0 1-1,0-1 1,-4 2-1,-39 13 482,13-4-127,-47 20 298,80-31-796,0 0 0,0 0 1,0 0-1,0 0 0,-1 0 0,1 0 0,0 0 0,0 0 0,0 0 0,0 0 0,-1 0 0,1 1 1,0-1-1,0 0 0,0 0 0,0 0 0,0 0 0,-1 0 0,1 0 0,0 1 0,0-1 0,0 0 1,0 0-1,0 0 0,0 0 0,0 1 0,0-1 0,0 0 0,0 0 0,0 0 0,0 0 0,0 1 0,0-1 1,0 0-1,0 0 0,0 0 0,0 1 0,0-1 0,0 0 0,0 0 0,0 0 0,0 0 0,0 1 1,0-1-1,0 0 0,0 0 0,0 0 0,0 0 0,0 0 0,1 1 0,-1-1 0,0 0 0,0 0 1,0 0-1,0 0 0,0 0 0,1 0 0,-1 1 0,0-1 0,0 0 0,0 0 0,0 0 0,1 0 1,-1 0-1,9 6 44,-9-6-49,40 17 55,-33-15-55,0 1 0,-1 0 0,1 0 1,11 7-1,-12-6 3,0 0 1,1 1-1,-2 0 0,1 0 1,0 0-1,-1 0 1,0 1-1,0 0 1,-1 0-1,0 0 1,0 1-1,0 0 1,2 7-1,-5-12 15,0 0 0,-1 0-1,1 0 1,-1 0 0,1 1-1,-1-1 1,0 0-1,0 0 1,0 0 0,0 0-1,-1 1 1,1-1 0,0 0-1,-1 0 1,0 0 0,1 0-1,-1 0 1,0 0 0,0 0-1,-1 2 1,-1-2 64,1 1-1,0 0 1,-1-1 0,1 0-1,-1 0 1,0 0-1,0 0 1,0 0 0,0 0-1,0-1 1,-5 2 0,-4 1 206,0-1 0,0 0 0,0-1 0,-1-1 0,-20 1 1,20-2-362,0-1 1,-19-2-1,30 2-262,1 1 33,-1 0 0,1-1 0,-1 1 0,1-1 0,-1 0 0,1 1 0,0-1 0,-1 0 0,1 0 0,-2-1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0:39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10 232,'0'0'1966,"-14"-1"4184,14 1-6131,0 0 0,0 1 0,0-1 0,0 0 0,0 1 1,0-1-1,0 0 0,0 0 0,0 1 0,0-1 0,1 0 0,-1 1 0,0-1 0,0 0 0,0 0 0,0 1 0,0-1 0,1 0 1,-1 1-1,0-1 0,0 0 0,0 0 0,1 0 0,-1 1 0,0-1 0,0 0 0,1 0 0,-1 0 0,0 0 0,0 1 0,1-1 1,-1 0-1,0 0 0,1 0 0,-1 0 0,17 5 62,-9-3 65,-6-2-102,23 10 380,4 10-180,-11 6-48,2 10-68,-20-35-117,6 27 110,-6-25-99,0 0 0,0 1 0,-1-1 0,1 1 0,-1-1 0,1 1 0,-3 5 0,2-8-24,-2 6-8,2-2 159,1-6 731,1-5-877,1 0 24,-1 0-1,1 0 0,-2 0 0,1 0 0,0 0 1,-2-9-1,-4-12 158,4 23-155,1 0 0,-1 0 1,0 1-1,0-1 0,0 0 0,-1 0 0,1 1 0,-1-1 1,-3-4-1,-14-23 494,18 29-473,-12-21 395,13 22-340,0 1-103,-1 0-1,1-1 1,0 1 0,-1-1-1,1 1 1,0-1 0,-1 1-1,1 0 1,-1-1-1,1 1 1,-1 0 0,1 0-1,0-1 1,-1 1-1,1 0 1,-1 0 0,0-1-1,1 1 1,-1 0 0,1 0-1,-1 0 1,1 0-1,-1 0 1,1 0 0,-2 0-1,23 95-79,-20-84 102,-1 0 0,0 0 0,-1 0 0,0-1 0,-3 13 0,4-22-18,-7 14-34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11.1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38 368,'0'-7'1856,"0"-2"-1052,0 2 548,-3-1-300,1 1-979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50.88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64 98,'-5'-4,"-1"-7,-4-5,-5-5,0-3,2 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15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0 576,'-3'7'940,"1"1"-72,2-1-92,0 0-84,0 0 428,2 5-820,-2-7-248,6 2-256,-1-5-2688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19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347 0 824,'0'0'2492,"-5"15"-402,-33 32-135,-9 11-681,2 1-1,-61 109 1,88-133-985,1 1 1,3 1-1,1 0 1,1 1-1,3 1 1,1-1 0,-5 65-1,12-80-150,1-1 0,1 1 1,2-1-1,0 1 0,1-1 0,9 28 0,-7-33-48,1-1-1,0 1 0,1-1 0,1-1 0,0 0 0,1 0 0,1 0 0,21 21 0,-18-22 48,0-1-1,1 0 1,23 15-1,-32-24-281,0-1-1,0 0 1,1 0 0,-1 0-1,1 0 1,0-1-1,0 0 1,0-1 0,0 0-1,0 0 1,0 0-1,13-1 1,-16-1-524,0 1 0,-1-1 0,1 0 1,0-1-1,-1 1 0,1-1 0,0 1 0,-1-1 0,0 0 0,1-1 1,-1 1-1,3-3 0,0-3-1226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21.8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267 114 664,'12'-18'4202,"-11"15"-3780,1-1-1,0 1 1,-1-1-1,0 0 0,0 1 1,0-1-1,0 0 0,0 1 1,-1-1-1,0 0 0,0 0 1,0 0-1,0-4 0,-1 6-309,1 0 0,-1 0 0,1 0 1,-1 0-1,0 1 0,0-1 0,0 0 0,0 0 0,0 1 0,0-1 0,0 0 0,0 1 0,-1-1 0,1 1 0,-1 0 0,1-1 0,-1 1 0,1 0 0,-1 0 0,0 0 0,1 0 0,-1 0 0,0 1 0,0-1 0,0 0 0,-3 0 0,-2 0-61,1 1-1,-1-1 1,0 1 0,1 1-1,-1-1 1,0 1 0,1 0-1,-1 1 1,1-1 0,-1 1-1,1 1 1,0-1 0,0 1-1,0 0 1,0 1 0,0-1-1,1 1 1,-9 7 0,4-2-36,0 0-1,0 1 1,1 0 0,1 1 0,-1-1 0,2 1 0,0 1 0,-8 15 0,7-9-6,1 0 1,1 0-1,-8 37 1,13-49-6,0 0 1,0-1 0,1 1-1,0 0 1,0 0 0,0 0 0,1 0-1,0 0 1,0-1 0,0 1-1,1 0 1,0-1 0,0 1 0,1-1-1,-1 0 1,1 0 0,4 7-1,-4-9-4,-1-1-1,1 1 1,0-1-1,0 1 0,0-1 1,0 0-1,0 0 1,1 0-1,-1 0 0,0-1 1,1 1-1,0-1 1,-1 0-1,1 0 0,0 0 1,-1-1-1,1 1 1,0-1-1,0 0 0,-1 0 1,1 0-1,0 0 1,0-1-1,0 0 0,-1 1 1,8-4-1,-3 1 1,0 0-1,0 0 1,-1-1-1,1 0 1,-1-1-1,0 0 1,0 0-1,0 0 1,-1-1-1,12-12 1,-9 4-5,-1 1 0,0-2 0,-1 1 0,0-1 0,-2 0 0,9-31 0,4-11 6,-14 47-3,-1 0-1,0 0 1,-1 0-1,0-1 1,0-12-1,-2 21-20,-1 9-23,1-1-1,-1 1 0,1 0 1,0-1-1,2 14 1,6 44 117,1-22 66,14 40 0,-5-30-3795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22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36 704,'-6'1'10075,"139"-2"-5462,-53-1-5278,-78 2 437,0-1 0,0 1-1,-1-1 1,1 1-1,0-1 1,0 0 0,0 0-1,-1 1 1,1-1-1,0-1 1,-1 1 0,1 0-1,-1 0 1,3-2-1,9-12-6296,-10 10 4809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22.8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1 484,'-6'23'3486,"16"91"2425,-1 4-3059,2-9-2907,-9-104-972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35.9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78 209 200,'0'0'3680,"-1"0"-3545,1 0-1,-1 0 0,1 0 0,-1-1 0,1 1 1,-1 0-1,1 0 0,0 0 0,-1 0 1,1 0-1,-1 0 0,1 0 0,-1 0 0,1 0 1,-1 0-1,1 0 0,-1 0 0,1 0 0,-1 0 1,1 0-1,-1 1 0,0-1 0,0 14 388,0 0 0,0 0 0,1 0 0,2 15-1,1 18 67,-3 12-135,-3 115 378,-2-131-653,-1 48 912,0-158-888,1-163-122,5 165-72,0 34-14,1-1 1,2 1-1,9-42 1,-9 61-8,0 1-1,1-1 1,0 1 0,0 0-1,2 0 1,-1 0 0,1 1 0,1 0-1,0 0 1,0 1 0,16-17 0,-18 22 5,0 1 1,1-1 0,-1 1 0,1 0 0,-1 0 0,1 0 0,0 1 0,0 0-1,0 0 1,0 0 0,0 1 0,0 0 0,1 0 0,-1 1 0,0 0 0,1 0 0,8 1-1,-9 0 7,0 0 0,0 0 0,0 1 0,0 0 0,0 0 0,-1 0 0,1 1-1,-1 0 1,1 0 0,-1 0 0,5 4 0,-7-4 15,1 0-1,-1 0 1,0 0 0,1 1 0,-2-1 0,1 1-1,0-1 1,-1 1 0,0 0 0,1 0 0,-2 0-1,1 1 1,0-1 0,1 8 0,-3-9-6,0 0 0,0 0 0,0 0 0,0 0 0,0 0 0,-1 0 0,0 0 0,1-1 0,-1 1 0,0 0 0,0 0 0,-1-1 0,1 1 0,-1-1 1,1 1-1,-1-1 0,-2 3 0,-4 4 20,0 1 1,-18 12-1,14-11-15,-2 0 4,-1-1 0,-1 0 0,1-1 0,-1 0 1,-19 6-1,-8 5 20,-74 30 15,115-50-64,2 0 10,-1 0 0,1 0 0,-1 0 0,1 0 0,0 0 0,-1 0 0,1 0 0,0 0 0,-1 0 0,1 0 0,0 0 0,-1 0 0,1 0 0,0 1 0,-1-1 0,1 0 0,0 0 0,-1 0 0,1 0 0,0 1 0,-1-1 0,1 0 0,0 0 0,0 1 0,-1-1 0,1 0 0,0 0 0,0 1 0,-1-1 0,1 0 0,0 1 0,0-1 0,0 0 0,0 1 0,0-1 0,-1 1 0,-9 19-78,10-16 78,-1-1 1,1 1 0,0-1 0,1 1 0,-1-1 0,1 0 0,-1 1 0,1-1 0,0 1 0,0-1 0,3 6 0,22 38 135,-16-29-55,16 26 189,1-1 1,40 49 0,-42-70-554,-24-21-42,0 0 0,1 0 1,-1-1-1,1 1 1,-1-1-1,0 1 1,1-1-1,-1 1 1,1-1-1,2 0 1,1-1-3898,-1-3 3422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36.6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93 104 704,'0'0'64,"15"-48"5020,-14 45-4766,-1-1 0,1 1 0,-1-1-1,1 0 1,-1 0 0,-1 1 0,1-1 0,0 0 0,-1 1 0,-1-7 0,1 9-50,-3-7 751,2 8-980,1 0 0,0 0 0,-1 0-1,1 0 1,-1 0 0,1 0 0,-1 0-1,1 0 1,-1 1 0,1-1 0,0 0-1,-1 1 1,1 0 0,0-1 0,-1 1-1,1 0 1,0-1 0,-2 3 0,-1 0 17,1 0 0,0 1 0,-1-1 1,1 1-1,-4 7 0,-1 3 25,1 0 0,-9 23 0,12-27-58,1 0-1,0 0 0,0 1 1,1-1-1,1 1 1,-1-1-1,2 1 1,0 0-1,0 0 0,2 14 1,-1-22-1,-1-1 1,1 0 0,0 0-1,0 0 1,0 0-1,0 0 1,0 0 0,0-1-1,0 1 1,0 0-1,1 0 1,-1-1 0,1 1-1,0-1 1,-1 1-1,1-1 1,0 0-1,0 0 1,2 2 0,3 0 34,-1-1 0,1 0 1,-1 0-1,12 1 1,4 2 21,-21-5-57,2 0-3,8-2-9,13 0-383,-1-1-2106,-2-6-4131,-15 4 5315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37.3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128 13 560,'0'0'175,"0"-1"-1,0 1 1,0-1-1,0 1 1,0-1 0,0 1-1,0-1 1,0 1-1,-1-1 1,1 1 0,0-1-1,0 1 1,0-1-1,-1 1 1,1 0 0,0-1-1,0 1 1,-1-1-1,1 1 1,0 0 0,-1-1-1,1 1 1,-1 0-1,1-1 1,0 1 0,-1 0-1,1 0 1,-1-1 0,1 1-1,-1 0 1,1 0-1,-1-1 1,-6 5-15,0 0 0,0 0 1,0 1-1,1 0 0,0 0 0,0 0 1,1 1-1,-1-1 0,1 2 0,0-1 0,1 0 1,-1 1-1,-4 11 0,3-7-55,1 0 0,1 0-1,0 0 1,0 1 0,1-1-1,1 1 1,-1 0 0,1 20 0,2-31-96,0 1 1,0-1 0,1 0 0,-1 1 0,0-1 0,1 0 0,-1 1-1,1-1 1,0 0 0,-1 0 0,1 1 0,0-1 0,0 0 0,0 0 0,-1 0-1,1 0 1,1 0 0,-1 0 0,0 0 0,0-1 0,0 1 0,0 0-1,0-1 1,1 1 0,-1 0 0,0-1 0,1 0 0,-1 1 0,2-1 0,-1 1 41,14-8-10,-13 5-34,0 1-1,0-1 1,-1 0-1,1 0 0,-1-1 1,1 1-1,-1 0 1,0-1-1,0 0 1,0 1-1,0-1 0,2-4 1,14-39 27,-9 18-27,4-23 117,-12 50-75,0 4-14,9 16-412,0 0 0,1 0 0,23 28 0,-34-46 7,2 2 171,15 3-5641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37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19 844,'0'-19'8350,"-4"56"-7323,1 0 0,2 0 0,7 56 1,-1 20 152,-2-37-38,-1-37-2761,-2 0-7323,0-33 7122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39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234 0 536,'0'0'6619,"0"4"-6299,-1 18 356,-1-1 1,-1 1-1,-7 24 0,-22 67 347,32-110-1005,-24 71 411,-13 45-1,32-100-370,-1 0 1,0-1 0,-14 26-1,14-29-53,2-7 797,-6-19-403,0-7-124,-1 0 0,2 0 0,1-1 0,-11-32 0,9 32-31,9 17-253,2 6-79,12 38 80,6 25 50,-12-39 23,-6-27-49,-1 0 0,0 0 1,1 0-1,-1 0 0,0 0 0,1 0 1,-1 0-1,1 0 0,0 0 1,-1 0-1,1 0 0,0 0 1,-1-1-1,1 1 0,0 0 1,0 0-1,0-1 0,0 1 0,0 0 1,0-1-1,1 1 0,10-13 10,4-1-2,0 1 1,23-13-1,5-3 120,6-15-1055,-49 42 400,-1 0-1,1 0 1,0 0-1,-1-1 1,1 1-1,-1 0 1,1-1-1,-1 1 1,1-1-1,-1 1 0,0 0 1,0-1-1,0 1 1,0-1-1,0-2 1,0 3-605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55.09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1160 800,'-4'3,"1"-1,-1 1,0-1,1 0,-1 0,0 0,0 0,0-1,-1 1,1-1,0 0,-6 0,-55 2,47-2,-2-2,0 0,0-1,0-1,0-1,1 0,-25-10,11 1,0-1,-50-32,44 20,-49-43,56 43,-5-8,0-1,3-2,0-2,3-1,-50-83,70 101,1-1,0 1,-7-30,11 30,-1 0,-2 1,-17-32,26 51,-1 1,1 0,-1 0,0 0,1 0,-1 0,0 0,0 0,0 0,0 0,0 0,0 1,0-1,0 0,0 0,0 1,0-1,-1 1,1-1,0 1,0 0,-1-1,1 1,0 0,-1 0,1 0,0 0,0 0,-1 0,1 0,0 1,-1-1,1 0,0 1,0-1,0 1,-1-1,1 1,0-1,0 1,0 0,0 0,0 0,0-1,0 1,-1 2,-3 2,0 0,0 1,1 0,0 0,0 1,-6 10,-8 30,11-28,-1-1,0 0,-15 23,23-40,0-1,0 0,0 1,0-1,-1 0,1 1,0-1,0 0,0 0,-1 1,1-1,0 0,-1 0,1 1,0-1,0 0,-1 0,1 0,0 1,-1-1,1 0,0 0,-1 0,1 0,-1 0,1 0,0 0,-1 0,1 0,0 0,-1 0,1 0,0 0,-1 0,1 0,-1 0,-7-14,1-21,-2-29,4 38,-1-29,5 52,1 1,0 0,0 0,0-1,1 1,-1 0,0 0,1-1,-1 1,1 0,0 0,0 0,0 0,0 0,0 0,0 0,1 0,-1 0,0 1,1-1,3-2,-2 2,0 0,0 1,0 0,1-1,-1 1,0 0,1 1,-1-1,1 1,-1-1,0 1,7 0,6 2,1 1,-1 0,0 1,29 11,116 35,-138-45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23.8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1 240,'0'0'957,"-1"4"-7,-5 29 1373,2 1 0,-1 45 0,-3 26-79,6-41-776,2-48-763,-1 1 0,0-1 0,-3 17 150,9-56-348,1 0-1,2 1 0,18-42 0,-22 58-533,0 1 0,1-1 0,0 1 1,-1 0-1,1 1 0,1-1 0,-1 1 0,1 0 1,0 0-1,0 0 0,0 1 0,0 0 0,1 0 0,-1 1 1,12-3-1,-13 4 10,-1 0 1,1 0 0,0 1-1,-1 0 1,1 0 0,-1 0-1,1 0 1,-1 1 0,1 0-1,-1 0 1,1 0 0,-1 0-1,0 1 1,1-1 0,-1 1-1,0 0 1,0 1 0,0-1-1,-1 1 1,1 0 0,-1-1-1,1 2 1,-1-1 0,0 0-1,4 5 1,4 7-1,-1 1 0,-1 0 0,0 1-1,13 32 1,-18-37 29,-1 0 0,0 0-1,-1 0 1,0 0 0,0 0-1,-2 1 1,1-1 0,-3 18-1,2-27 14,-1 0 0,0 0 0,1 0 0,-1 0 0,-1 0 0,1 0-1,0 0 1,-1-1 0,1 1 0,-1 0 0,0-1 0,1 1 0,-1-1 0,-1 0 0,1 0 0,0 0-1,0 0 1,-1 0 0,1 0 0,-1-1 0,0 1 0,1-1 0,-1 1 0,0-1 0,0 0-1,0 0 1,-4 0 0,-8 2 167,-1-1 0,1 0 0,0-2 0,-20 0 0,15 0 11,8-1-85,0 0-1,0-1 0,0 0 0,1-1 1,-1 0-1,1 0 0,0-1 0,0-1 1,0 0-1,-18-12 0,13 8-97,-5-8-1512,12 8-893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24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1 688,'0'0'4758,"2"2"-3980,-1 0-474,1 1 0,-1-1 0,0 1 1,1 0-1,-1-1 0,0 1 0,-1 0 0,1 0 0,0 0 1,-1 4-1,4 38 1949,-3-21-1327,1 11 325,-2-1 0,-5 37 0,3-49-825,0-14-342,1 1 0,0 0 1,1-1-1,0 1 0,2 17 1,5-50-13943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24.7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17 56,'0'-1'172,"0"1"0,0-1-1,0 0 1,0 0 0,0 1 0,0-1 0,-1 0 0,1 1-1,0-1 1,0 0 0,-1 1 0,1-1 0,-1 0 0,1 1-1,-1-1 1,1 1 0,-1-1 0,1 1 0,-1-1 0,1 1-1,-1-1 1,1 1 0,-1-1 0,0 1 0,1 0 0,-1-1-1,0 1 1,1 0 0,-1 0 0,0-1 0,0 1-1,1 0 1,-1 0 0,0 0 0,0 0 0,1 0 0,-1 0-1,0 0 1,0 0 0,1 0 0,-1 1 0,0-1 0,1 0-1,-1 0 1,0 1 0,1-1 0,-1 0 0,0 1 0,-1 0-1,2-1-210,-1 1 40,0 0 1,0 0-1,0-1 0,0 1 0,0 0 1,0 1-1,0-1 0,0 0 0,0 0 1,1 0-1,-1 0 0,0 1 1,1-1-1,-1 0 0,1 1 0,-1-1 1,1 0-1,0 1 0,-1-1 0,1 1 1,0 0-1,-1 4-2996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26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141 4 140,'-1'-1'1053,"0"1"-790,1 0 0,0-1 0,-1 1 0,1 0 0,0 0 0,-1-1 0,1 1 1,-1 0-1,1 0 0,0 0 0,-1 0 0,1 0 0,-1 0 0,1 0 1,0 0-1,-1 0 0,1 0 0,-1 0 0,1 0 0,0 0 0,-1 0 0,1 0 1,-1 0-1,1 0 0,0 0 0,-1 0 0,1 1 0,-1-1 0,-7 14 1920,0 21-2612,8-32 1008,-8 67 303,-8 49 160,-7 12-459,8-36-23,10-66-361,-16 46 0,16-62-189,3-7 3,-1 0-1,1 1 0,0-1 0,1 0 0,-1 1 0,0 9 0,2-15-15,0 0 29,-1-1 0,1 1 0,0-1 0,-1 1 0,1-1 0,-1 1 0,1-1 0,0 1 0,0-1 0,-1 1 0,1-1 0,0 1 0,0 0 0,0-1 0,-1 1-1,1 0 1,0-1 0,0 1 0,0 0 0,0-1 0,0 2 0,0 6-1897,5-23-8630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26.9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3 212,'0'0'933,"-5"-2"205,3 2-649,4 4 2338,155 159 3236,38 46-3057,-160-168-2312,-2 3 1,-2 0-1,31 59 1,-55-90-571,-1 0 0,-1 1 0,1 0 1,-2 0-1,0 0 0,-1 1 0,-1-1 1,0 1-1,0 0 0,-2 0 0,0-1 1,-1 1-1,0 0 0,-1-1 1,0 1-1,-2-1 0,0 1 0,0-1 1,-1 0-1,-1-1 0,0 1 0,-1-1 1,-15 21-1,8-14-1075,7-9 328,0 0 1,-18 18-1,8-15-3183,-3-3-3286,12-7 4681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40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0 548,'-3'18'1595,"0"1"-1,1-1 1,1 0 0,1 20 0,-1 18 249,1 69 811,2-52-1412,0-40-432,-2-18-2699,1-1-6466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40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45 176,'0'0'155,"0"0"0,-1-1 0,1 1 0,0 0 0,0-1 0,0 1 0,0 0 0,0-1 0,0 1 1,0 0-1,-1-1 0,1 1 0,0 0 0,0-1 0,0 1 0,0 0 0,0-1 0,1 1 0,-1-1 0,0 1 0,0 0 0,0-1 0,0 1 0,0 0 0,0-1 0,1 1 0,-1 0 0,0-1 1,0 1-1,0 0 0,1 0 0,-1-1 0,0 1 0,0 0 0,1-1 0,17-5 2303,33 4-739,-45 2-1273,240-15 3044,-222 13-3586,38-6-4786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41.0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64,'15'19'3644,"-4"-15"-2972,-1-2 0,1 0 0,0 0 0,0-1 0,0 0 0,0-1 0,0 0 0,11-2 0,16 1 694,135-4 2038,-130 3-6826,-18-5-3070,-17 5 4836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41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48 368,'-3'8'706,"1"-1"1,0 0-1,1 0 0,-1 1 0,2-1 1,-1 1-1,1-1 0,1 10 0,-1-8-311,0-1 0,0 1-1,-1 0 1,0-1 0,-3 14-1,-2 12 1419,7-30-915,0-5-143,3-19-322,0-1-320,1 0-1,1 0 1,1 0-1,10-21 1,-13 31-91,5-15-61,-9 25 35,1 1-1,-1-1 1,0 0-1,0 1 0,1-1 1,-1 1-1,0-1 1,1 1-1,-1-1 1,1 0-1,-1 1 1,1 0-1,-1-1 1,1 1-1,-1-1 1,1 1-1,0 0 1,-1-1-1,1 1 1,-1 0-1,1 0 0,0-1 1,-1 1-1,1 0 1,0 0-1,-1 0 1,1 0-1,0 0 1,1 0-1,-1 0 3,0 0 0,0 0 0,1 1 1,-1-1-1,0 1 0,0-1 0,1 1 0,-1-1 0,0 1 0,0 0 0,0-1 0,0 1 0,0 0 0,0 0 0,0 0 1,0 0-1,0 0 0,-1 0 0,1 0 0,0 0 0,-1 0 0,1 0 0,0 1 0,0 1 0,14 32 34,-5-5 176,-2-44-216,0 4-6,4-14-39,-7 14 4,0 1 1,1-1-1,11-15 1,-14 22 27,-3 2 10,1 0-1,-1 1 0,1-1 1,0 0-1,-1 0 0,1 0 1,0 1-1,0-1 0,0 0 0,0 1 1,-1-1-1,1 1 0,0-1 1,0 1-1,0-1 0,0 1 1,0 0-1,0-1 0,0 1 1,2 0-1,-1 0-6,15 28 214,-12-15-77,-1 1 1,0-1 0,3 19-1,-4-2-4655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42.4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38 612,'11'-18'4346,"-11"17"-4248,0 0 1,0 0-1,0 1 1,0-1-1,-1 0 1,1 0-1,0 0 1,0 0-1,-1 0 1,1 1 0,0-1-1,-1 0 1,1 0-1,-1 1 1,1-1-1,-1 0 1,0 0-1,1 1 1,-1-1-1,1 1 1,-1-1-1,0 0 1,0 1-1,1 0 1,-2-1-1,1 0 210,-3 2-174,-5 3-41,0 0 0,0 0 0,1 1-1,-1 0 1,1 0 0,1 1 0,-1 0-1,1 1 1,0-1 0,-8 11 0,7-8-33,1 0 0,1 0 1,-1 1-1,1 0 0,1 0 1,0 1-1,0-1 1,-5 22-1,10-31-48,-1 0 1,1 0-1,0 1 1,0-1-1,0 0 1,0 1 0,0-1-1,0 0 1,0 0-1,1 1 1,-1-1-1,0 0 1,2 3-1,-2-3 24,3-1-3,0-1-25,0 1-1,0 0 1,0-1 0,-1 1-1,1-1 1,0 0 0,0 0 0,-1 0-1,1 0 1,0-1 0,-1 1-1,5-4 1,27-27 50,-29 27-18,0-1-1,0 1 0,1 0 0,-1 0 1,1 1-1,12-7 0,-18 10 13,14 28 64,-4-11-90,-10-15-85,1 0 0,0 0 0,0 0 1,0 0-1,0 1 0,-1-1 0,1 0 0,0 1 0,-1-1 0,0 0 0,1 2 1,-1-2-63,1-1 0,-1 1 0,0-1 0,0 0 0,1 1 0,-1-1 1,0 1-1,1-1 0,-1 0 0,0 1 0,1-1 0,-1 0 0,1 1 0,-1-1 1,0 0-1,1 0 0,-1 1 0,1-1 0,-1 0 0,1 0 0,-1 0 1,1 0-1,-1 0 0,1 0 0,-1 1 0,1-1 0,-1 0 0,1 0 0,-1-1 1,1 1-1,0 0 0,11-1-2160,-9 1 1008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56.28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407 123,'-4'-1,"1"1,-1 0,1-1,-1 0,1 1,0-2,-1 1,1 0,0 0,0-1,0 0,0 0,-5-3,-1-3,0-1,-13-16,18 20,0-1,-1 0,0 1,0 0,-1 0,0 0,1 1,-1 0,-1 0,-12-6,13 9,0 0,0 1,0 0,0 0,0 0,0 0,0 1,0 0,0 0,0 1,0 0,0 0,0 0,1 1,-1-1,1 1,0 1,-5 3,-3 2,0 1,1 1,0 0,1 0,-18 24,23-25,1 0,0 1,1-1,0 1,0 0,1 0,1 0,-1 1,2-1,0 1,0-1,1 1,1-1,0 1,0-1,1 1,0-1,1 0,5 12,-4-16,-1 0,1-1,1 0,-1 1,1-2,1 1,-1 0,1-1,0 0,0 0,0-1,0 0,1 0,0 0,11 4,-8-4,0-1,0 0,0 0,1-1,0 0,-1 0,1-2,0 1,-1-1,18-3,-6-1,0 0,0-2,0-1,23-10,-23 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43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149 17 192,'0'-1'136,"-1"0"0,1 0 0,0 1-1,0-1 1,-1 0 0,1 0 0,-1 0 0,1 1 0,-1-1-1,1 0 1,-1 1 0,1-1 0,-1 0 0,1 1 0,-1-1-1,0 1 1,1-1 0,-1 1 0,0-1 0,0 1 0,1-1 0,-1 1-1,0 0 1,0-1 0,0 1 0,-1 0 0,0 0 21,0 0 0,0 0 1,0 0-1,0 0 0,0 0 0,0 1 1,0-1-1,0 1 0,0 0 1,-4 1-1,-2 2 159,0 1 0,1 0 0,-1 0 0,-8 8 0,8-4-44,0-1 0,1 1 0,1 0 0,0 0 0,-9 18 0,9-17-87,6-10-172,0 0 0,0 1 0,0-1-1,0 1 1,-1-1 0,1 0-1,0 1 1,0-1 0,0 1 0,0-1-1,0 0 1,0 1 0,0-1-1,0 0 1,0 1 0,0-1-1,0 1 1,0-1 0,1 0 0,-1 1-1,0-1 1,0 0 0,0 1-1,0-1 1,1 1 0,-1-1-1,0 0 1,0 0 0,1 1 0,-1-1-1,0 0 1,0 1 0,1-1-1,-1 0 1,0 0 0,1 0 0,-1 1-1,0-1 1,1 0 0,-1 0-1,1 0 1,-1 0 0,0 0-1,1 0 1,-1 0 0,0 1 0,1-1-1,-1 0 1,1 0 0,-1-1-1,0 1 1,1 0 0,-1 0-1,1 0 1,-1 0 0,6-3-37,-1 0 1,0 0 0,0-1-1,0 1 1,-1-1-1,1 0 1,-1-1 0,0 1-1,5-8 1,-8 11-25,0 0-49,-1 1 90,0 0 1,0 0-1,0 0 0,0-1 0,0 1 0,0 0 1,0 0-1,0 0 0,0 0 0,0 0 0,0 0 1,1 0-1,-1 0 0,0-1 0,0 1 0,0 0 1,0 0-1,0 0 0,0 0 0,0 0 0,0 0 1,1 0-1,-1 0 0,0 0 0,0 0 0,0 0 1,0 0-1,0 0 0,0 0 0,1 0 0,-1 0 1,0 0-1,0 0 0,0 0 0,0 0 0,0 0 1,0 0-1,1 0 0,-1 0 0,0 0 0,0 0 1,0 0-1,0 0 0,0 0 0,0 0 0,0 0 1,1 0-1,-1 1 0,0-1 0,0 0 0,0 0 1,0 0-1,0 0 0,0 0 0,3 9-24,0 0-1,0 0 1,1 16-1,6 18 7,18 31 46,-20-56 117,0 0 1,-2 1-1,0-1 1,-1 1 0,0 1-1,2 32 1,-7-48-82,0-1 0,0 1 0,-1 0 0,1 0 0,-1-1 0,0 1 0,0-1 0,0 1 0,0-1 0,-1 1 0,1-1 1,-1 0-1,0 1 0,0-1 0,0 0 0,-1 0 0,1-1 0,-3 4 0,0-2-6,0-1 0,0 0 0,0 0-1,-1 0 1,1 0 0,0-1 0,-1 0 0,0 0-1,0 0 1,-6 0 0,-38 3-1238,48-5 731,1 0 215,0 0-1,0 0 0,0 0 1,0-1-1,0 1 0,0 0 1,0-1-1,0 1 0,0 0 1,0-1-1,0 0 1,0 1-1,0-1 0,0 1 1,0-1-1,0 0 0,1 0 1,-1 1-1,0-1 0,0 0 1,1 0-1,-1 0 1,1 0-1,-1 0 0,0-1 1,0-4-1019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43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0 480,'1'7'723,"0"-1"0,0 0 0,-1 1 0,1-1 0,-1 1 0,-1-1 1,1 0-1,-4 12 0,0 23 324,4-40-1434,0 1 0,0-1 0,0 1 0,0-1 0,0 1-1,0-1 1,1 1 0,-1-1 0,0 1 0,1-1 0,0 0-1,0 2 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43.8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1 408,'0'0'344,"-11"14"-772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44.1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4 139 12,'0'46'9444,"-2"-54"-9309,1 1 0,1-1 1,-1 0-1,1 0 0,1 0 0,-1 0 0,1 0 0,1 1 0,0-1 0,2-8 1,0 4-33,1 0 1,0 0 0,1 0 0,0 1 0,12-17 0,-18 28-100,0 0 1,0-1 0,0 1 1,1 0-1,-1 0 0,0 0 0,0-1 1,0 1-1,0 0 0,1 0 0,-1 0 1,0-1-1,0 1 0,0 0 0,1 0 0,-1 0 1,0 0-1,0 0 0,1 0 0,-1 0 1,0 0-1,0-1 0,1 1 0,-1 0 1,0 0-1,0 0 0,1 0 0,-1 0 0,0 0 1,0 0-1,1 1 0,-1-1 0,0 0 1,0 0-1,0 0 0,1 0 0,-1 0 1,0 0-1,0 0 0,1 0 0,-1 1 0,0-1 1,4 3 95,0-1 0,0 1 0,0 1 0,-1-1 0,1 0 0,-1 1 0,0 0 0,0 0 0,0 0-1,-1 0 1,1 0 0,-1 0 0,3 9 0,-1-4 68,-1 0-1,-1 1 0,1-1 1,-2 1-1,1 0 1,-1 15-1,3 0-1082,2-10-3212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44.7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159 39 584,'6'-27'5401,"-6"26"-4475,0 0-854,0 1 1,0 0 0,0-1 0,0 1 0,-1-1 0,1 1 0,0-1-1,0 1 1,0 0 0,0-1 0,0 1 0,-1-1 0,1 1 0,0 0-1,0-1 1,-1 1 0,1 0 0,0-1 0,-1 1 0,1 0 0,0-1-1,-1 1 1,1 0 0,0 0 0,-1-1 0,1 1 0,0 0-1,-1 0 1,1 0 0,-1 0 0,1-1 0,-1 1 0,0 0 0,-17 6 727,-15 19-337,21-14-298,1 0-1,0 1 1,1 1-1,1-1 1,-15 27-1,17-28-98,5-6-33,-1-1 0,0 0 0,1 0 0,0 1 0,0 0 1,1-1-1,-1 1 0,-1 8 0,3-12 16,0-1-45,0 0 0,0 0 0,0 1 0,0-1 0,0 0 0,0 0 0,0 0 0,0 1-1,0-1 1,0 0 0,0 0 0,1 0 0,-1 1 0,0-1 0,0 0 0,0 0 0,0 0 0,0 0 0,0 1 0,0-1 0,1 0-1,-1 0 1,0 0 0,0 0 0,0 0 0,0 0 0,0 1 0,1-1 0,-1 0 0,0 0 0,0 0 0,0 0 0,1 0 0,-1 0 0,0 0-1,0 0 1,0 0 0,1 0 0,-1 0 0,0 0 0,0 0 0,0 0 0,1 0 0,-1 0 0,0 0 0,1 0 2,0 0 0,0 1 0,-1-1 1,1 0-1,0 0 0,0 0 0,0 0 0,0 0 1,0-1-1,-1 1 0,1 0 0,0 0 0,0 0 1,0-1-1,-1 1 0,2-1 0,6-6 21,-1 0-1,1 0 1,-1-1 0,-1 0-1,0 0 1,8-13 0,-8 12 1,0 1 39,-4 6-30,0 0 0,0-1 0,0 1 0,0 0 0,-1-1 0,0 1 0,1-1 0,-1 1 0,1-5 0,11 30 1,-12-16-205,0-1 1,0 0 0,1-1-1,-1 1 1,1 0 0,4 7-1,-5-11-128,1 0-1,-1 0 0,0 0 1,1 0-1,0 0 0,0 0 1,3 3-1,-3-4-273,0 1 1,1-1 0,-1 0-1,0 0 1,1 0 0,-1 0-1,0-1 1,1 1-1,2 0 1,9 1-801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45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6 154 368,'0'0'5433,"-1"-3"-4950,0-2-319,0 0 0,0 1 0,0-1 0,1 0 0,0 1 0,0-1 0,0 0 0,0 1 0,1-1 0,0 0 0,0 1 0,0-1 0,3-5-1,2-7-125,0 1 0,13-22 0,-18 37-95,-1 1-1,0-1 0,1 1 1,-1-1-1,0 1 0,1-1 1,-1 1-1,1 0 0,-1-1 0,1 1 1,-1-1-1,1 1 0,-1 0 1,1-1-1,-1 1 0,1 0 0,-1 0 1,1-1-1,0 1 0,-1 0 1,1 0-1,0 0 0,-1 0 0,1 0 1,-1 0-1,1 0 0,0 0 1,-1 0-1,1 0 0,0 0 1,-1 0-1,1 0 0,-1 1 0,1-1 1,0 0-1,-1 0 0,1 1 1,0 0-1,22 17-2196,-19-14 1744,-2-3 492,-1 1 0,0-1 1,1 1-1,-1-1 0,0 1 0,0 0 1,0 0-1,-1 0 0,1-1 0,0 1 0,-1 0 1,1 0-1,-1 0 0,1 0 0,-1 3 0,-1 34 632,0-33-525,1 0 1,-1 0-1,1 0 1,0-1 0,1 1-1,-1 0 1,3 8-1,-2-12-73,-1 0 0,1 0 0,0-1 0,0 1 0,-1-1 0,1 1 0,0-1 0,0 1 0,1-1 0,-1 1 0,0-1 0,0 0 0,1 0 0,-1 0 0,0 1 0,1-1 0,0 0 0,-1-1 0,1 1 0,-1 0 0,4 1 0,0-2 6,-1 1-1,1-1 0,-1 0 1,1 0-1,-1-1 0,0 1 1,1-1-1,5-1 0,-4 0 1,0 0 0,-1 0-1,1-1 1,0 0-1,-1 0 1,1 0 0,-1 0-1,0-1 1,0 0-1,0 0 1,-1-1 0,1 1-1,-1-1 1,6-7-1,1-6 617,0 1 0,-1-1 0,7-20-1,-13 23 490,-10 18-423,4-1-665,0 1 0,0-1 1,0 0-1,0 1 1,1 0-1,-1-1 0,1 1 1,-2 5-1,2 2 3,0 1-1,0 0 0,1-1 1,0 1-1,1-1 0,3 14 1,18 63 264,-15-67-111,-2 1 0,0 0 0,-1 0 0,2 32 0,-6-43-43,-1 1-1,1-1 1,-2 0-1,0 1 1,0-1-1,-7 20 1,7-25-223,-1 0 0,1-1 0,-1 1 1,0 0-1,0-1 0,0 1 1,-1-1-1,0 0 0,0 0 1,0-1-1,0 1 0,0-1 0,-1 0 1,-8 5-1,-15 3-1877,24-10 1141,1 0 0,-1-1 0,0 1 0,0-1 0,1 0 0,-6 0 0,-4-2-739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1:47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514 0 560,'0'0'6052,"1"0"-5948,-1 1 0,0-1 0,1 0 0,-1 0 0,0 1 0,1-1 0,-1 0 0,0 0 0,1 1 0,-1-1-1,0 0 1,1 1 0,-1-1 0,0 0 0,0 1 0,1-1 0,-1 1 0,0-1 0,0 0 0,0 1 0,0-1 0,1 1 0,-1-1 0,0 1 0,-10 12 412,0 0 0,0-1 0,-1 0 0,-24 18 0,-32 36 173,44-46-408,-24 26 0,1-2-60,33-32-96,0 1 1,1 0-1,0 1 1,1 0-1,-17 29 1,0-10 38,12-12-101,0 0-1,-2-1 1,-23 21 0,40-40-53,0-1 96,1 1 0,-1-1 0,1 1 0,-1 0 0,1-1 0,-1 0 0,1 1 0,-1-1 0,0 1 0,1-1 0,-1 0 0,0 1 0,1-1 0,-1 0 0,-1 1 0,-3-38 423,0-54 0,4 89-538,0-3 14,0 4-11,0-3-271,-3 15 267,1 1-1,0 0 1,0 0-1,0 17 1,-1 0 34,-1 5 28,5-33-40,-1-1-7,1 0 0,0 1 0,0-1 1,0 0-1,-1 0 0,1 1 0,0-1 1,0 0-1,0 0 0,0 1 0,0-1 1,0 0-1,0 1 0,0-1 0,0 0 1,0 0-1,0 1 0,0-1 0,0 0 1,0 1-1,0-1 0,0 0 1,0 1-1,0-1 0,0 0 0,0 0 1,0 1-1,0-1 0,1 0 0,-1 0 1,0 1-1,0-1 0,0 0 0,0 0 1,1 1-1,-1-1 0,0 0 0,0 0 1,1 0-1,-1 0 0,0 1 0,0-1 1,1 0-1,-1 0 0,0 0 0,0 0 1,1 0-1,-1 0 0,0 0 1,1 0-1,-1 0 0,0 0 0,1 0 1,62-12 396,66-24 0,-126 35-404,27-6-465,3-2-3056,-12-1-4728,-14 5 6170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04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21 420,'0'0'11422,"3"0"-11291,17 0 157,0-1-1,0 0 1,0-2 0,25-6-1,-43 9-204,46-5 180,-46 5-422,6-2-1996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05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51 432,'0'0'6651,"4"-2"-6040,12-4-37,-12 4-29,19-5 2212,-7 2-1912,-1-1-1,21-9 1,-26 10-720,-7 5-156,0-1 0,0 0 0,0 1 0,1 0 1,-1 0-1,0 0 0,0 0 0,6 1 0,0 0-3143,-1-1-3387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08.8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23 508,'0'0'2263,"1"1"-1772,-1 0 0,1 0 1,-1 0-1,1 0 0,0 0 0,-1 0 1,1-1-1,0 1 0,0 0 0,-1 0 1,1-1-1,0 1 0,1 0 0,23 1 728,0-1 0,0-1 0,43-7 0,-28 3-507,-12 1-940,0-1 0,34-10-1,-56 11-1496,-1 0-1422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57.03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135 21,'-8'3,"0"1,1 0,0 0,0 0,0 1,1 0,-1 0,1 1,0 0,1 0,0 0,-7 11,6-8,0 0,1 1,0 0,1 0,0 0,1 0,0 1,-3 20,5-26,1-1,-1 1,1 0,0 0,1-1,-1 1,1 0,0 0,0-1,1 1,-1-1,1 1,0-1,0 0,1 0,-1 0,1 0,0 0,0 0,0-1,0 1,1-1,-1 0,1 0,0 0,0-1,0 1,0-1,0 0,1 0,-1 0,1-1,-1 0,1 0,0 0,8 1,-4-2,0-1,0 0,1 0,-1-1,0 0,0-1,0 0,-1 0,1-1,-1 0,9-6,-11 7,-1-1,1-1,-1 1,0-1,0 0,0 0,-1 0,0-1,0 1,0-1,-1 0,0-1,0 1,0 0,2-10,-3 5,0 1,0 0,-1-1,-1 1,0-1,0 1,-1-1,-2-10,2 15,0 0,-1 0,0 0,0 1,-1-1,1 1,-1-1,0 1,-1 0,1 0,-1 1,0-1,0 1,-1-1,-5-3,-9-4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09.8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1 400,'-19'23'3752,"11"-4"-2600,1 1-1,1-1 0,1 2 0,0-1 0,-1 24 1,3 5 1054,7-51-2097,8-6 56,-1 0 1,17-16-1,18-13 61,-43 35-229,0 0 0,-1 0 0,1 1 0,0 0 0,0-1 0,0 1 0,0 0 0,0 0 0,0 1 0,0-1 0,1 1 0,-1-1 0,0 1 0,0 0 0,0 1 0,1-1 0,-1 0 0,0 1 0,0-1 0,0 1 0,0 0 0,0 0 0,0 1 0,4 1 0,0 0 5,1 1 0,-1 0 1,0 1-1,-1-1 0,1 1 1,-1 1-1,0-1 0,0 1 0,0 0 1,-1 1-1,7 10 0,-6-7 8,-1 0-1,0 0 0,-1 0 1,0 1-1,0 0 0,-1-1 1,2 22-1,-4-26-5,0 0 1,-1 0-1,0 0 1,0-1-1,-1 1 0,0 0 1,0 0-1,0 0 1,-1 0-1,0-1 0,0 1 1,0-1-1,0 1 1,-1-1-1,0 0 0,0 0 1,-8 9-1,5-8 63,1-1-1,-1 1 0,-1-1 1,1 0-1,-1-1 0,0 1 1,0-1-1,0-1 1,0 1-1,-1-1 0,1-1 1,-12 3-1,15-4-24,0-1 0,0 1-1,-1-1 1,1 0 0,0-1 0,0 1 0,0-1-1,0 0 1,-8-2 0,-35-17 204,33 14-152,6 2-97,1 0 1,0-1-1,0 1 0,0-1 0,1-1 0,-1 1 1,1-1-1,1 0 0,-1-1 0,-5-7 0,-5-10-5418,19 13-1843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10.9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198 2 544,'4'-1'9983,"-46"62"-7987,29-43-1561,0 0 1,-16 32-1,0 8-120,18-40-244,2 1 0,0 0 1,1 0-1,1 1 0,-8 34 0,9-17-20,2-19-27,1 0-1,1 0 1,0 1-1,2 24 1,2-22-15,1 0 0,0 0 0,2 0 0,12 34 0,-14-46 2,1-1 0,0 0 1,0-1-1,1 1 1,-1-1-1,2 0 0,-1 0 1,1 0-1,0-1 0,0 1 1,1-2-1,0 1 1,0-1-1,8 5 0,-13-9 521,6 3-33,2 0-4431,-10-4 3612,1 0 0,0 0 0,-1-1 0,1 1 0,-1 0 0,1 0 0,0 0 0,-1 0 0,1-1 0,0 1 0,-1 0 0,1-1 0,-1 1 0,1 0 0,-1-1 0,1 1 0,-1-1 0,1 1 0,-1 0 0,1-1 0,0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11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1 324,'2'6'7698,"-2"-6"-7561,17 7 2891,25 4-276,-16-7-1243,8 2-135,-14-2-3395,-9-4-7125,-8-2 8420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12.1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0 844,'0'0'6378,"0"4"-5787,-9 135 4349,-13 2-4143,20-123-1689,2-12-1164,-1 1-4186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12.5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5 772,'0'0'97,"0"0"-1,0 0 0,0 0 1,0-1-1,0 1 1,1-3 2508,-1 3-2509,0 0 1,0 0-1,1 0 1,-1 0-1,0 0 0,0 0 1,0 0-1,0 0 1,0 0-1,0 0 1,1 0-1,-1 0 1,0 0-1,0 0 1,0 0-1,0 0 1,0 0-1,0 0 1,1 0-1,8 7 1128,8 15-198,38 67 2277,-36-61-2493,-1 2 0,-1 0 1,24 61-1,-35-75-609,-1 1 0,-1-1 0,-1 1 0,0-1 0,-1 1 0,-1 0 1,0 0-1,-2 0 0,0 0 0,0 0 0,-2 0 0,0-1 0,-1 1 0,0-1 1,-2 0-1,0 0 0,-11 20 0,9-20-416,-2-1 0,0 0 0,-1-1 0,0 0 0,-1-1 1,-1 0-1,0-1 0,-16 11 0,11-14-1536,-9-3-5419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13.0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25 436,'0'0'9402,"5"-2"-8830,22-5 737,45-5-1,-29 9-3001,-41 3 974,6 2-5519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13.4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48,'0'0'2560,"24"7"1401,27-3-494,-36-2-3013,0-1 0,1 0-1,-1-1 1,19-3-1,-22 3-782,9 2-4687,-14-2 2235,-5 0 1279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14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1 920,'0'0'5445,"5"0"-4671,7 2 54,0 0 0,1-2 0,-1 0 0,20-2 1,-29 2-671,0-1 1,0 1 0,1 0-1,-1-1 1,0 2 0,0-1 0,6 1-1,17-1 508,-24 0-721,0 0-1,0 0 1,0 0-1,0 0 1,0 1-1,0-1 1,0 0-1,0 1 1,0-1-1,-1 1 1,4 1-1,4 1-2169,1-1-3603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14.7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63 788,'3'0'1102,"111"-3"7646,-72 0-7913,-1-1 0,50-12 0,-85 14-1344,28-7-25,-19 1-1672,-6-3-3534,-6 5 4246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15.6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213 1 144,'-9'10'1115,"0"0"0,1 1 0,1 0 0,0 0 1,0 0-1,1 1 0,0 0 0,-5 19 0,-4 4 611,2-4-439,12-28-1154,0-1 1,0 1 0,1 0-1,-1-1 1,0 1 0,1 0-1,0 0 1,0-1 0,0 5-1,0-6 457,2 2-34,-2-2-537,0-1-1,0 0 0,0 1 0,0-1 1,0 0-1,1 0 0,-1 1 0,0-1 1,0 0-1,0 0 0,0 1 0,0-1 1,1 0-1,-1 0 0,0 1 0,0-1 1,0 0-1,1 0 0,-1 0 0,0 1 1,0-1-1,1 0 0,-1 0 0,0 0 1,0 0-1,1 0 0,-1 0 0,0 0 1,0 1-1,1-1 0,-1 0 0,0 0 1,1 0-1,-1 0 0,0 0 0,1 0 1,-1 0-1,0 0 0,0-1 0,1 1 1,-1 0-1,0 0 0,1 0 0,-1 0 1,0 0-1,0 0 0,1-1 1,53-17 292,-40 16-308,0-1-1,0 2 1,0 0 0,0 0 0,0 2-1,0 0 1,0 0 0,0 1 0,0 1-1,16 5 1,-25-7-4,-1 1 1,1 0-1,0 0 0,-1 0 1,0 0-1,1 1 0,-1 0 0,0 0 1,0 0-1,-1 0 0,1 0 1,-1 1-1,1 0 0,-1-1 0,0 1 1,0 1-1,-1-1 0,0 0 1,1 1-1,-1-1 0,0 1 0,-1-1 1,1 1-1,-1 0 0,0 0 1,-1 0-1,1 0 0,-1 0 0,0 0 1,0 0-1,-1 9 0,0-7 68,-1 1 1,0 0-1,0-1 0,0 1 1,-1-1-1,0 0 0,-1 0 0,1 0 1,-1 0-1,-1-1 0,1 1 1,-1-1-1,0 0 0,-1 0 0,1-1 1,-1 0-1,0 0 0,0 0 0,-1-1 1,0 0-1,1 0 0,-1 0 1,-1-1-1,1 0 0,0-1 0,-1 0 1,1 0-1,-1 0 0,0-1 1,0 0-1,-7 0 0,-2-1 67,1-1 1,0 0-1,0-1 0,0-1 0,0 0 0,0-1 1,0-1-1,1-1 0,-21-10 0,9 0-1532,9 5-1782,0 2-6308,9 5 7225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57.75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1,'5'13,"0"0,-1 1,0 0,-1 0,-1 0,0 0,0 27,-2-21,2 0,0 0,6 21,-7-38,0 0,-1 0,2-1,-1 1,0 0,0-1,1 1,0-1,-1 0,1 1,0-1,0 0,0 0,0 0,1 0,-1-1,0 1,5 2,-5-4,0 1,0-1,0 1,0-1,0 0,0 0,0 0,0 0,0 0,1 0,-1-1,0 1,0 0,0-1,-1 0,1 1,0-1,0 0,0 0,0 0,-1 0,1-1,0 1,-1 0,1-1,-1 1,2-3,1-1,0-1,0 0,0 0,-1 0,0 0,0 0,4-14,8-49,-12 53,-3 14,0 1,0 0,0-1,1 1,-1-1,1 1,-1 0,1-1,-1 1,1 0,0 0,-1-1,3-1,-3 3,0 0,1 0,-1 0,0 0,1 0,-1 0,0 0,1 0,-1 0,0 1,1-1,-1 0,0 0,1 0,-1 0,0 0,0 1,1-1,-1 0,0 0,0 0,1 1,-1-1,0 0,0 0,0 1,1-1,-1 0,0 0,0 1,0-1,0 0,0 1,0-1,3 6,-1 0,0 0,0 0,1 10,0 14,5 21,-2-32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19.6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1 484,'24'9'4016,"73"-7"677,0 1-3201,-61 1-1886,-21-2-1377,0-1-3505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20.0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18 284,'10'7'2510,"4"-5"-1536,1-1 0,0 0 0,0-1 0,0 0 0,0-2 0,21-4 0,14 0 432,38-6-44,-49 10-3439,-36 2 1673,1-1 240,11 4-7083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20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24,'0'0'7035,"0"4"-6490,0 13 280,0 0-1,1 1 1,6 31-1,2 15 443,-1 12 134,2 39-522,-9-101-1307,0-12 93,-1 0 0,0 0-1,0-1 1,0 1 0,0 0-1,0 0 1,0 0-1,0 0 1,-1 0 0,0 2-1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21.8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1 127 496,'0'0'4797,"3"-3"-4284,22-17 849,-7 5 99,38-24 0,-36 28-884,-11 4-319,2 1 1,-1 1-1,0 0 1,1 0-1,17-4 1,-26 8-236,1 1 0,0 0 1,0-1-1,-1 1 0,1 0 1,0 0-1,0 0 0,0 1 0,-1-1 1,1 1-1,0 0 0,-1-1 1,1 1-1,0 0 0,-1 1 0,1-1 1,-1 0-1,0 1 0,1-1 1,-1 1-1,0 0 0,0 0 0,0 0 1,0 0-1,0 0 0,0 0 1,-1 0-1,3 4 0,0 2 10,-1-1 0,1 1 0,-1 0 1,-1 0-1,1 0 0,-1 0 0,-1 1 0,0-1 0,0 0 0,0 1 0,-1-1 0,0 1 1,-1-1-1,-2 10 0,1-5 35,-1 0-1,0-1 1,-1 0 0,0 0 0,-1 0 0,0 0-1,-1-1 1,-13 20 0,12-23 3,1-1 0,-1 1-1,0-1 1,-1-1 0,0 0 0,0 0 0,0 0 0,0-1-1,-1 0 1,0-1 0,0 0 0,-14 5 0,21-9-64,0 1 0,0-1 0,0 1 1,0-1-1,0 0 0,-1 0 1,1 0-1,0 0 0,0 0 0,0 0 1,0 0-1,0-1 0,0 1 0,0-1 1,0 1-1,0-1 0,1 0 0,-1 0 1,0 0-1,0 0 0,0 0 0,1 0 1,-1 0-1,1-1 0,-1 1 1,1-1-1,-1 1 0,1-1 0,0 1 1,0-1-1,0 0 0,-2-3 0,2 2-6,0 0 0,-1 0 0,1 0 0,1 0 0,-1 0 0,0 0 0,1-1 0,-1 1 0,1 0 0,0-1-1,0 1 1,1 0 0,-1 0 0,1-1 0,-1 1 0,1 0 0,0 0 0,0 0 0,2-4 0,0 3-11,-1-1 1,0 1-1,1 0 1,0 1 0,0-1-1,0 0 1,1 1-1,-1 0 1,1 0 0,0 0-1,-1 0 1,1 0-1,1 1 1,-1 0-1,0 0 1,1 0 0,-1 0-1,1 1 1,-1-1-1,1 1 1,0 0 0,-1 1-1,8-1 1,-7 2 13,0 0 1,-1 0 0,0 0 0,1 1 0,-1 0-1,0 0 1,1 0 0,-1 0 0,-1 1-1,1-1 1,0 1 0,0 0 0,5 7-1,10 5-16,52 35 293,-69-48-391,1 0 0,-1-1 0,1 0 0,0 0 0,0 0 0,-1 0 0,1 0 0,0 0 1,0-1-1,5 1 0,-6-1-604,3-1-2571,7-4-1657,-5 1 3096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22.9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 92,'0'0'7533,"0"4"-6829,-3 143 6387,6-110-6157,0-10-3395,-3-25 1591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23.3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3 208,'-8'-2'6209,"-2"10"-5571,7-6-63,-3 6 817,4-2 2146,4-7-3647,8-4 821,-10 6-696,0-1-1,0 0 1,0 0 0,1 1-1,-1-1 1,0 0 0,0 0-1,0 1 1,0-1 0,0 0-1,0 1 1,0-1 0,0 0-1,1 1 1,-1-1-1,0 0 1,0 0 0,0 1-1,0-1 1,-1 0 0,1 1-1,0-1 1,0 0 0,0 1-1,0-1 1,0 0 0,0 0-1,0 1 1,0-1 0,-1 0-1,1 0 1,0 1 0,0-1-1,-1 3-511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27.2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249 0 140,'4'7'8265,"-34"25"-5579,12-13-2081,0 0 1,2 1 0,0 1-1,-25 46 1,21-28-371,2 2 1,1 0-1,3 1 1,-16 70 0,24-77-172,2 0 1,1 0-1,1 1 1,5 47-1,1-53-10,1-1 0,10 33 0,-10-47 37,1 0 1,0 0 0,1 0-1,0-1 1,14 21 0,-15-29-11,0 0 1,0 0-1,0 0 1,14 9-1,4 5-2488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27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0 240,'0'0'7946,"-1"4"-7440,-2 2-211,1 0-1,0 0 1,0 0 0,1 1-1,0-1 1,0 0 0,1 1-1,-1 7 1,4 62 1431,-2-60-1442,6 81 1072,4 118 684,-8-126-1568,-3-85-1401,1 13 2054,-1-9-4303,-17-23-7890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28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0 147 772,'1'-4'371,"-1"1"0,1 0 0,0 0 0,0 0 0,0 0 0,1 0-1,-1 0 1,1 0 0,-1 1 0,1-1 0,0 0 0,3-3 0,0 0 129,0 1 1,1 0-1,0 0 1,8-7-1,-9 9-277,12-9 511,2 1 1,0 1-1,0 0 1,24-7-1,-39 15-656,1 0 0,-1 1 0,1 0 0,0 0 0,0 0 0,0 1 0,-1 0 0,1 0 0,0 0 0,0 0 0,0 1 0,-1 0 0,1 0 0,0 0 0,0 0 0,-1 1 0,1 0 0,-1 0 0,0 0 0,1 0 0,-1 1 0,0 0 0,0-1 0,4 6 0,-1-1 22,-1-1 0,0 1 0,-1 0 0,0 1 0,0-1 0,0 1 0,-1 0 0,0 1 0,5 15 0,-8-17-66,1-1-1,-1 0 0,-1 1 0,1-1 0,-1 1 0,0-1 1,0 1-1,-1-1 0,0 0 0,0 1 0,-1-1 0,0 0 0,0 0 1,-4 10-1,-2-1 8,-1 0 0,0-1 0,-1 0 0,0 0 0,-1-1 0,-19 18 1,4-8 49,-1-1 0,-37 22 1,56-39 0,-1-1 0,1 1 0,-1-1 0,-14 4 0,22-8-33,-3 1 22,0 0-68,5 0 147,5 0-144,0 1 1,-1 0-1,0 0 0,1 1 0,-1-1 0,0 1 0,0 0 0,0 1 1,-1-1-1,1 1 0,-1 0 0,8 8 0,8 12 228,29 43 0,3 4 218,-31-42-297,-9-8-4835,-7-19 819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29.4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0 142 184,'3'2'609,"8"8"1330,5-11 976,-8-1-1906,1-1 1,-1-1 0,1 1 0,-1-2 0,11-6 0,-13 7-724,-1-1 0,0 0 0,0 0 0,0 0 0,-1 0 0,1-1 0,-1 0 0,0 0 0,-1 0 0,0 0 0,0-1 0,3-8 0,0-7 367,-6 21-622,1 0 1,-1 0-1,0 0 0,0 0 0,0 0 0,0 0 0,0 0 0,0 0 0,0 0 1,0-1-1,-1 1 0,1 0 0,0 0 0,-1 0 0,1 0 0,-1 0 1,1 0-1,-1-1 0,0 2-25,0 0 0,0 0 0,0-1 0,0 1 0,0 0 0,0 0 0,0 0 0,0 0 0,0 0 0,0 0 0,1 1 0,-1-1 0,0 0 0,0 0 0,0 1 0,0-1 0,0 1 0,1-1 0,-1 0 0,0 1 0,0-1 0,0 1 0,0 1 0,-20 14 55,15-9-56,0 0-1,0 1 0,1-1 1,0 1-1,1 0 1,-1 0-1,1 1 0,1-1 1,0 1-1,0 0 1,1 0-1,0 0 0,0 0 1,1 0-1,0 14 1,1-17 3,0 0 0,1 0 0,0 0 0,0 0 1,0 0-1,1-1 0,-1 1 0,2-1 0,-1 1 0,0-1 1,1 0-1,0 1 0,0-2 0,1 1 0,0 0 0,-1-1 1,1 1-1,1-1 0,-1 0 0,1 0 0,-1-1 0,1 1 1,0-1-1,11 5 0,-7-4-151,0 0-1,1-1 1,-1 0-1,1 0 1,-1-1 0,1 0-1,0-1 1,11 1 0,11-5-3361,3-6-3547,-24 4 5147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58.14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27 5,'0'-5,"0"13,0 9,0 6,0 3,0 8,0 5,0 2,0-2,0-4,-4-2,-2-3,0-2,2-1,1-1,1 0,1-4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30.0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153 118 384,'13'-27'2987,"-11"24"-2506,0 0-1,1-1 1,-2 1-1,1-1 1,0 0-1,-1 1 1,0-1 0,1 0-1,-2 0 1,1 0-1,0 0 1,-1 0-1,0 0 1,0 0-1,0 0 1,0 0 0,-2-6-1,2 9-157,-12-14 1178,9 15-1457,0 0 1,1 0 0,-1 0-1,0 1 1,1-1 0,-1 0 0,0 1-1,1 0 1,-1 0 0,1 0 0,-1 0-1,1 0 1,0 0 0,-1 1-1,1-1 1,0 1 0,0 0 0,0-1-1,0 1 1,0 0 0,-2 4 0,-7 6 64,1 1 1,-11 19 0,16-24-53,-7 12 45,0 1 0,-15 38-1,24-50-80,0-1 0,0 1 0,1 0 0,0 0 0,0 1 0,1-1 0,1 0-1,0 0 1,0 0 0,1 10 0,-1-18-19,1 0 0,-1 0 0,0 0 0,1 0 0,-1-1 0,0 1 0,1 0 0,-1 0 0,1-1 0,-1 1 0,1 0 0,-1-1 0,1 1 0,0 0 0,-1-1 0,1 1 0,0-1 0,0 1 0,-1-1-1,1 1 1,0-1 0,0 0 0,0 1 0,-1-1 0,1 0 0,0 0 0,0 1 0,0-1 0,0 0 0,0 0 0,-1 0 0,1 0 0,0 0 0,0 0 0,0 0 0,0-1 0,0 1 0,0 0 0,-1 0 0,1-1 0,0 1 0,0-1 0,0 1 0,1-1 0,3-2-24,0 1 1,0-1 0,0 0 0,0 0 0,5-5-1,2-4-15,-1-1 1,0-1-1,-1 0 0,0 0 0,9-20 0,4-5 119,-21 35-60,14-13 51,-15 16-57,8 16 22,-7-9-13,0 0 1,0 0 0,0 0 0,-1 0-1,1 9 1,-1-10-73,-1 0 1,1 0 0,1 0-1,-1-1 1,1 1-1,2 6 1,-1 0-394,-2-5-1644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30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4 476,'3'-3'8206,"-12"104"-4609,-1 11-1579,2 22-583,0 7-1870,10-124-825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34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1910 1 320,'0'0'3692,"-3"0"-2869,-2 1-1061,-13 7 8201,16 1-6752,5-5-1065,1 1 0,-1-1-1,1-1 1,0 1-1,0 0 1,1-1 0,-1 0-1,1 0 1,6 3 0,20 16 327,-8-1-264,-1 0 1,0 2-1,-2 1 1,23 35-1,27 72 33,-58-108-229,-3-2 19,-2 1 0,0 0 0,-1 0-1,-1 0 1,-2 1 0,2 23 0,-2-19-31,-1-9 7,-2 1 0,0-1 1,-1 0-1,-4 26 0,-20 70 51,23-106-52,-4 12 20,-15 34 0,5-16-6,10-25-10,0-1 0,-1 0 1,-1 0-1,-9 11 0,14-19-3,-11 16 17,0-1 1,-2 0 0,0-1-1,-1-1 1,-1-1-1,-19 14 1,8-8-7,-19 10-18,8-7 22,21-13-29,-1 0-1,-1-1 1,-33 13 0,41-19 10,1 0 1,-18 10-1,-3 1 25,-154 57 415,152-63-149,-1-2 0,-61 6 0,-35-10 312,97-4-515,-185-9 252,186 5-250,-115-16 438,104 11-434,-48-13 50,55 12-133,18 4-1,-31-11-1,38 12-13,-1 0 1,1 1-1,-18-3 1,27 5 4,-12-5-4,-14-4 13,-103-57 95,120 62-92,3 0 3,-1 0-1,1 0 1,0-1 0,-17-16 0,18 15-8,1-1 0,-11-14 0,-9-9 12,20 24-19,0-1 0,1-1 0,1 1 0,-1-1 0,1 0 0,1-1 0,0 1 0,1-1 0,0 0 0,0-1-1,1 1 1,-2-14 0,4-2-17,0 0 0,2 0 0,1 1 0,10-51 0,26-75 40,-28 112-15,2 1 0,2 1 0,26-53 0,-25 64-13,1 1-1,1 0 0,1 1 1,2 1-1,40-39 0,-38 42-9,1 2 0,1 0-1,0 2 1,2 1 0,0 1 0,36-16-1,-17 14-11,0 3 1,1 1-1,77-10 0,-49 14 13,0 3 1,104 4-1,-158 3 15,61 3-19,155 27 1,-157-14 26,94 23-20,-92-14 10,-57-15-1522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36.8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12 852,'-2'-11'9852,"8"43"-8225,2 59 0,-5-44-1180,3 157-1133,-6-204 672,3 10-735,-1-7-1184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37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91 732,'0'0'2888,"2"-2"-2157,7-2-197,0 0-1,0 0 1,0 1-1,1 0 1,0 1-1,-1 0 1,1 0-1,0 1 1,14 0-1,14-3 463,477-43 5090,-459 42-5729,-2-1-1852,-15 5-4201,-33 5 1030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37.8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63 580,'-9'7'4508,"9"-7"-4390,0 0 0,0 0 0,0 0-1,0 0 1,0 0 0,0 1 0,0-1 0,0 0 0,0 0-1,0 0 1,1 2 1532,-1-2-1532,15 4 692,1-1 0,-1-1 0,1 0 0,-1-2 0,29-1 0,84-14 797,-96 10-1073,233-45 1822,-216 38-5986,-48 12 2550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38.7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3 108 196,'-3'82'8649,"3"-76"-8079,0 4 1830,3-15-521,2-12-2030,2-3 260,0-1 1,2 2 0,0-1 0,1 1 0,1 0-1,24-29 1,-34 46-112,0 1 0,0 0-1,1 0 1,-1 0-1,0 0 1,1 0 0,-1 0-1,1 1 1,0-1 0,-1 0-1,1 1 1,-1-1-1,4 0 1,-3 1 3,0 0-1,0 0 1,0 0 0,1 0-1,-1 1 1,0-1 0,0 0-1,0 1 1,0 0-1,0-1 1,0 1 0,0 0-1,0 0 1,0 0 0,-1 0-1,1 0 1,0 1 0,-1-1-1,1 0 1,-1 1 0,1 0-1,-1-1 1,1 1 0,-1 0-1,0-1 1,0 1 0,0 0-1,0 0 1,0 0 0,-1 0-1,1 0 1,0 0-1,-1 0 1,1 3 0,0 5 8,-1-1 1,0 0 0,-1 0 0,0 0-1,-3 17 1,3-20-20,-2 23 73,8-26-62,7-10-53,-4 1-7,-1 0-1,-1 0 1,1-1 0,8-13 0,16-15-151,-10 16 23,18-22 0,-38 41 184,-1-1 1,0 0-1,1 0 0,-1 1 0,1-1 0,-1 0 0,1 1 0,0-1 1,-1 0-1,1 1 0,0-1 0,-1 1 0,1-1 0,0 1 0,0 0 1,0-1-1,-1 1 0,1 0 0,0-1 0,0 1 0,0 0 0,0 0 1,-1 0-1,1 0 0,0 0 0,0 0 0,0 0 0,0 0 0,0 0 1,0 0-1,-1 0 0,1 0 0,0 1 0,0-1 0,0 0 0,-1 1 1,1-1-1,0 1 0,0-1 0,-1 1 0,1-1 0,0 1 0,-1-1 1,1 1-1,0 0 0,-1-1 0,1 1 0,-1 0 0,1-1 0,-1 1 1,1 0-1,-1 0 0,1 1 0,1 2 17,0 0-1,0 1 1,-1-1-1,1 1 1,-1 0-1,0-1 1,0 1-1,0 7 1,-1 3-1143,6 31 1,-1-38-889,8-4-4638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39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128 82 376,'4'-4'749,"0"0"0,-1 0-1,0-1 1,0 1 0,0-1-1,0 1 1,2-9 0,4-5 1496,-9 17-2151,0 0 1,0 0-1,0 1 1,0-1-1,0 0 0,0 0 1,0 0-1,-1 0 1,1 1-1,0-1 1,-1 0-1,1 0 0,0 1 1,-1-1-1,1 0 1,-1 1-1,1-1 1,-1 0-1,1 1 1,-1-1-1,1 1 0,-1-1 1,0 1-1,1-1 1,-1 1-1,0-1 1,-1 0-1,1 1 343,-3 1-248,-4 2-95,1 1-1,0-1 1,-1 2-1,1-1 1,0 1-1,1 0 1,-1 0-1,-10 12 1,8-7-18,-1 0 1,2 1-1,0 0 0,-13 24 1,18-30-59,1-1 1,0 1-1,0 0 1,0 0-1,0 0 1,1 0-1,0 0 1,0 0-1,0 0 1,0 1-1,1-1 1,1 8-1,-1-13-24,0 1-1,0-1 0,0 1 1,0-1-1,0 1 1,1-1-1,-1 1 0,0-1 1,0 1-1,1-1 1,-1 1-1,0-1 0,1 1 1,-1-1-1,0 0 1,1 1-1,-1-1 0,1 0 1,-1 1-1,1-1 1,-1 0-1,0 0 1,1 1-1,-1-1 0,1 0 1,-1 0-1,1 0 1,0 0-1,19-2-282,-15 0 207,0 0-1,-1 0 1,1 0-1,-1-1 1,9-6-1,2-5-95,0-2-1,23-33 0,-37 48 173,-1 1 6,1-1 1,-1 1 0,0 0-1,0 0 1,0 0-1,1 0 1,-1 0 0,0 0-1,0-1 1,0 1-1,1 0 1,-1 0 0,0 0-1,0 0 1,1 0-1,-1 0 1,0 0 0,0 0-1,1 0 1,-1 0-1,0 0 1,0 0 0,1 0-1,-1 0 1,0 0-1,0 1 1,0-1 0,1 0-1,-1 0 1,0 0-1,0 0 1,1 0 0,-1 0-1,0 1 1,0-1-1,0 0 1,2 1 1,-1 0 0,0-1 1,0 1-1,0 0 0,0 0 0,-1 0 0,1 0 1,0 0-1,0 0 0,0 0 0,-1 0 0,1 1 1,-1-1-1,1 1 0,15 26-2661,-11-21-2786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40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197 45 216,'13'-37'6600,"-13"36"-5665,0 0-893,0 1-1,0 0 0,0 0 0,0-1 1,0 1-1,0 0 0,-1 0 0,1-1 1,0 1-1,0 0 0,0 0 0,0-1 1,0 1-1,-1 0 0,1 0 0,0-1 1,0 1-1,0 0 0,-1 0 0,1 0 0,0 0 1,0-1-1,-1 1 0,1 0 0,0 0 1,0 0-1,-1 0 0,1 0 0,0 0 1,-1 0-1,1 0 0,0 0 0,0 0 1,-1 0-1,1 0 0,0 0 0,-1 0 1,1 0-1,0 0 0,0 0 0,-1 0 1,1 0-1,-9 5 106,0-1 0,1 1 0,0 1 0,0 0 0,0 0 0,-8 8 0,6-3-9,0 0 0,1 1 0,-15 24 0,21-31-146,1-1-1,-1 1 0,1 0 0,0 0 1,1 0-1,-1 0 0,1 0 1,0 0-1,0 0 0,1 0 1,-1 1-1,1-1 0,0 0 0,2 8 1,-2-13-2,0 1 0,0-1 0,0 1-1,1 0 1,-1-1 0,0 1 0,1-1 0,-1 1 0,0 0 0,1-1 0,-1 1 0,1-1 0,-1 1 0,1-1 0,-1 0 0,1 1 0,-1-1 0,1 0 0,0 1 0,-1-1 0,1 0-1,-1 1 1,1-1 0,0 0 0,-1 0 0,1 0 0,0 0 0,-1 0 0,1 0 0,0 1 0,-1-2 0,1 1 0,0 0 0,-1 0 0,1 0 0,-1 0 0,1 0 0,0 0 0,-1-1 0,1 1-1,0 0 1,-1-1 0,1 1 0,-1 0 0,1-1 0,-1 1 0,1-1 0,26-18-143,-22 14 144,0-1 0,-1 1 1,0-1-1,0 0 0,0 0 1,2-8-1,2 1 204,-8 12-147,6-11 116,7 74-26,-10-43 115,9 36 0,-5-36 14,0 1 0,-2 0 0,-1 1 0,0-1-1,0 25 1,-4-38-216,0 0-1,0-1 1,-1 1-1,0 0 1,0-1-1,0 1 1,-1-1 0,0 0-1,0 1 1,-1-1-1,0 0 1,0 0-1,0 0 1,-1-1-1,0 1 1,0-1-1,0 0 1,-1 0-1,-9 8 1,7-7-283,-1-1 0,1 0 0,-1-1 0,0 0 0,0 0 0,-1 0-1,1-1 1,-1 0 0,0-1 0,0 0 0,0-1 0,0 1 0,0-2 0,-13 1 0,21-1-109,-1-1 0,1 1 0,0 0 0,-1-1 0,1 1 0,0 0 0,0-1 0,-1 0 0,1 1 0,0-1 0,0 0 0,0 1 0,0-1 0,0 0 0,0 0 0,0 0 0,-1-1 0,-1-3-1210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40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1 136,'0'0'1079,"3"1"-6,-2 0-855,0 0 0,0 0-1,1 0 1,-1 0 0,0 0 0,0 0-1,0 0 1,0 0 0,0 1 0,0-1-1,-1 0 1,1 1 0,0-1 0,-1 0-1,1 1 1,0-1 0,-1 1-1,0-1 1,1 1 0,-1-1 0,0 4-1,-3 38 2986,0-14-2008,3-16-1143,0 3-1240,0-6-5056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58.92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83 162,'-20'36,"-23"68,38-88,1-1,0 1,2 0,-1 0,2 0,0 1,3 24,-2-37,1 1,0 0,0-1,0 1,1 0,-1-1,1 0,0 1,1-1,-1 0,1 0,0 0,0 0,0-1,0 1,1-1,3 3,-5-4,1-1,-1 1,1-1,-1 0,1 0,0 0,-1 0,1 0,0-1,0 1,-1-1,1 0,0 0,0 0,0 0,0 0,0 0,-1-1,1 0,0 1,0-1,-1 0,1 0,-1-1,1 1,-1 0,1-1,-1 0,0 1,3-3,0-1,0 0,0-1,0 1,-1-1,0 0,0 0,0-1,-1 1,0-1,0 0,3-13,1-7,5-51,-8 42,7-117,-5 33,-5 99,-1 16,-1 15,1 18,5 54,-2-54,-2 0,-1 32,-4-25,2-17,0 1,1-1,3 29,2-21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40.8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17 356,'-3'-9'1756,"3"2"384,3 28-5292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41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1 155 868,'0'8'1170,"1"0"0,0 0 0,0 0-1,1 0 1,4 10 0,1 7 2111,-4-24-1491,1-9-832,8-20-555,1-4-197,-7 23-164,5-11 7,1 2 0,0-1 0,1 2 0,1 0 0,1 0 0,29-25 0,-42 40-53,3-3 0,15 1-39,-19 4 46,1 0 0,-1 0 0,1 0 0,0 0 0,-1 0 0,1 1 0,-1-1 0,1 0 0,-1 1 0,1-1 0,-1 1 1,1 0-1,-1-1 0,0 1 0,1 0 0,-1 0 0,0 0 0,1 0 0,1 2 0,-1 0 27,0 0 1,0 0-1,0 0 1,0 1 0,0-1-1,-1 0 1,1 1-1,0 4 1,1 3 71,0 1 1,-2 0-1,1 0 1,-1 16-1,-1 49-3058,2-72 1371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41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62 116,'8'-13'3063,"-6"11"-2628,-1 0 0,1-1 0,-1 1 0,0 0 0,0 0-1,0-1 1,0 1 0,0-1 0,0 1 0,-1-1 0,1 1 0,-1-1 0,0-4 0,0 6-28,0 0-349,0 1 1,-1-1-1,1 0 1,0 1-1,-1-1 1,1 1-1,-1-1 0,1 1 1,-1-1-1,1 1 1,-1 0-1,1-1 1,-1 1-1,1-1 1,-1 1-1,0 0 1,1 0-1,-1-1 0,0 1 1,1 0-1,-1 0 1,0 0-1,1 0 1,-1 0-1,0 0 1,1 0-1,-1 0 0,0 0 1,1 0-1,-1 0 1,0 0-1,0 0 1,-9 4 109,0 0 0,1 0 1,0 1-1,0 0 1,0 0-1,0 1 0,1 1 1,0-1-1,0 1 1,-11 13-1,9-8 23,0-1 1,-12 22-1,20-29-161,-1-1-1,2 1 1,-1 0 0,0 0-1,1 0 1,-1 0 0,1 0 0,0 0-1,1 1 1,-1-1 0,1 0-1,0 0 1,0 1 0,0 3-1,0-7-21,1 1 0,-1-1-1,1 0 1,-1 0 0,1 0-1,-1 0 1,1 0 0,0 0-1,-1 0 1,1 0-1,0 0 1,0 0 0,0 0-1,0 0 1,0 0 0,0 0-1,0-1 1,0 1 0,0 0-1,0-1 1,0 1 0,0-1-1,0 1 1,1-1 0,-1 0-1,0 1 1,0-1 0,0 0-1,1 0 1,-1 0 0,0 0-1,3 0 1,-1 0-5,1-1 0,0 1 0,0-1 0,0 0 0,-1 0 0,1 0 0,0 0 1,-1-1-1,7-3 0,-1-2 26,1-1 1,-2 0 0,1 0 0,-1-1 0,-1 0-1,12-17 1,-7 10 370,-12 22 8,0 1-757,1-1 0,0 1 0,0-1 0,0 1 0,3 9 0,3-13-731,-1-4-2351,24-8-1465,-22 5 3362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42.8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1 162 32,'5'8'1437,"3"11"7486,-3-28-7985,-1-4-572,1 0 0,0 0 0,0 0 1,2 1-1,0 0 0,8-12 0,-10 17-442,0 0 0,0 0 0,1 0 0,-1 0-1,2 1 1,-1 0 0,1 1 0,0-1 0,0 1 0,0 0-1,11-4 1,-14 8-407,0 0 0,1 1-1,-1-1 1,0 1 0,0 0 0,6 1 0,5 0-1051,34 1-2076,-47-2 3397,21 9-1,-19 0 643,0 0 0,-1 0 0,0 0 0,0 1 0,1 11 0,-2-10-62,1-1 0,-1 1 0,6 10 0,-8-20-337,1 0 1,0 0-1,-1 1 1,1-1-1,0 0 0,0 0 1,0 0-1,0 0 1,0 0-1,0 0 0,0 0 1,0 0-1,0-1 1,0 1-1,0 0 0,1 0 1,-1-1-1,0 1 1,1-1-1,-1 1 0,0-1 1,3 0-1,-1 1 8,0-1 0,0 0 0,1 0-1,-1-1 1,0 1 0,1-1 0,-1 0-1,0 0 1,5-1 0,-2-1 2,0 0 0,0 0 0,0 0 1,0 0-1,-1-1 0,1 0 0,-1-1 0,0 1 1,4-6-1,-5 6 68,0 0 0,-1-1 0,0 1 0,0-1 0,0 0 0,-1 0 0,1 0 0,-1 0 0,0 0 0,-1-1 0,1 1 0,-1-1 0,1-8 0,-4 4 1033,-1 22-870,-3 28-110,10 30 514,20 118 0,-1-34 0,-15-98-276,-3-28 146,2 40 0,-7-60-370,0-1 0,0 1-1,-1-1 1,0 1 0,0-1 0,-1 1 0,0-1 0,0 0 0,-1 0 0,-4 8 0,5-11-86,0-1 1,-1 0-1,1 1 1,-1-1 0,0 0-1,0-1 1,0 1-1,0 0 1,0-1 0,-1 0-1,1 0 1,-1 0 0,0 0-1,1 0 1,-1-1-1,0 1 1,0-1 0,0 0-1,0-1 1,0 1-1,0-1 1,0 1 0,-1-1-1,1 0 1,0-1-1,-5 0 1,-11-2-122,0-1 0,0-1-1,-37-15 1,41 14-352,9 3-252,-1 0 1,1-1-1,0 0 0,-12-9 1,4 1-2900,4-1-3379,6 6 4633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47.2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3740 13 424,'0'0'2820,"3"3"-2207,36 32 1486,75 53-1,-34-28-962,-40-28-333,-2 1 0,49 55 0,-69-66-429,0 0 0,-2 2 0,-1 0 0,0 1 0,19 48 0,-5 1 195,-4 1-1,23 113 1,-45-161-379,0 0 1,-2 41-1,-1-45-119,-2 1 120,-1-1-1,-7 31 0,6-36-79,-5 23 13,-2 0 0,-1-1 0,-3-1 0,-1 0 0,-2-1 0,-36 58 0,37-72-48,-2-1 0,0-1 0,-1 0 0,-1-2 0,-1-1 0,-40 28 0,35-29-48,-1-1 0,-1-2 0,0-1 0,-1-1 0,-42 12 0,-161 30 43,37-27-69,34-6-26,-10-2 49,79-11 20,-199 17 176,82-23-175,132-3-41,-49-2 85,-210-30 0,138 8-23,-172-14 38,116-7-103,30 4 4,142 27-11,1-5 0,-95-34-1,156 46 29,0-1-1,0-1 0,1-1 1,1 0-1,0-2 0,0 0 1,1-2-1,-20-18 0,-120-135 1,142 150-24,0-1 0,1 0 0,1-1 0,1-1-1,-12-24 1,18 26-2,1 1-1,0-1 1,2 0 0,0 0-1,1-1 1,-1-23 0,-7-37-1,0 22 3,-4-79 1,14 102-3,1 0 0,2 0 1,10-58-1,-8 75-1,1 0 0,1 0-1,0 0 1,1 0 0,1 1 0,1 0 0,14-20 0,-3 10-7,1 1 1,0 0 0,31-25 0,-22 23-8,0 2 1,2 1-1,51-31 1,-34 31 21,1 2 1,1 2 0,0 2-1,72-15 1,219-17-8,-277 44-7,471-28-17,-199 41 92,8 5-1,7 14-96,-271-18 40,281 34 16,-45 22 8,-283-56-33,1 0 0,-1 1 0,44 19 0,-47-14 0,7 2 0,-2 1 0,39 26 0,-36-17-15,-8 0 42,-20-18-26,-1 0 1,-1 1-1,14 15 1,-14-14 6,1 0-1,1 0 1,14 10 0,7 6 11,-11-6-51,2-2-1,35 23 0,-38-32-1329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3:04.3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0 80,'0'0'4002,"1"5"-2970,1 18 1365,-2 46 0,0-33-1189,-8 89 1999,0-2-716,7-122-2433,1 0 0,0 0-1,0 0 1,0 0 0,0 0 0,0 0-1,0 1 1,0-1 0,0 0 0,0 0 0,0 0-1,0 0 1,1 0 0,-1 0 0,0 0-1,1 0 1,-1 0 0,1 0 0,-1-1-1,2 3 1,0-4-16,0-1-1,0 0 1,0 1 0,0-1-1,0 0 1,0 0-1,-1 0 1,3-4 0,-3 6-50,17-22 11,2 1 0,1 1 0,1 1 0,0 1 0,28-17 0,-45 32-5,1 0 1,-1 1-1,1-1 0,-1 2 0,1-1 0,0 0 0,-1 1 0,1 0 0,0 1 0,0-1 0,0 1 0,0 0 0,0 1 1,0-1-1,-1 1 0,1 0 0,0 1 0,0-1 0,9 5 0,-10-4-8,0 1-1,0-1 1,-1 1-1,1 0 1,-1 0-1,0 0 1,1 0-1,-1 1 1,-1 0 0,1 0-1,-1 0 1,1 0-1,-1 0 1,0 1-1,-1-1 1,1 1-1,-1 0 1,0 0-1,0 0 1,0 0 0,-1 0-1,1 6 1,-1-7 18,-1 0 1,0 1-1,0-1 0,0 0 1,0 0-1,-1 0 1,0 0-1,0 0 1,0 0-1,0 0 1,0-1-1,-1 1 0,0 0 1,0-1-1,0 1 1,0-1-1,0 1 1,-1-1-1,1 0 0,-1 0 1,0 0-1,0 0 1,0-1-1,0 1 1,-1-1-1,1 0 1,-1 0-1,1 0 0,-8 2 1,1 0 60,0-1-1,0 0 1,0 0 0,-1-1 0,0-1 0,1 0 0,-1 0-1,0-1 1,1 0 0,-13-2 0,0-3-366,-1 0 0,2-2 1,-1 0-1,-31-15 0,54 21 367,-10-6-1847,10 7 1565,0 0 1,0 0-1,-3-3-2114,3 3 2115,0 0-1,0-1 1,0 1-1,0 0 1,0-1-1,0 1 1,0 0-1,0-1 1,0 1 0,0 0-1,0-1 1,0 1-1,0 0 1,0 0-1,0-1 1,0 1-1,0 0 1,0-1-1,1 1 1,-1 0-1,0 0 1,0-1-1,0 1 1,0 0 0,2-2-1270,7-4-756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3:04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0 236,'1'2'434,"0"0"0,0 1 0,0-1 0,0 0 0,0 0 0,-1 1 1,1-1-1,0 0 0,-1 1 0,0-1 0,0 1 0,0 4 0,-3 36 3121,1-28-2588,-22 145 3868,23-148-6021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3:05.1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22 640,'-5'-7'1408,"2"0"-44,-5 5 1117,0-3-421,-5 5-384,0 7-956,5-2-256,3 0-240,-6 2-256,6-3-308,0 1-344,-3 0-2712,2 2-325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4:32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0 400 128,'0'0'1738,"4"-1"-1542,11-1 4269,-15 2-4341,1-1 0,-1 0 0,0 1 0,0-1 0,0 1 1,0-1-1,1 1 0,-1-1 0,0 1 0,0 0 0,1-1 0,-1 1 0,0-1 0,1 1 0,-1 0 0,1-1 0,-1 1 0,0-1 0,1 1 0,-1 0 0,1 0 0,-1-1 0,1 1 0,-1 0 0,1 0 0,-1 0 0,1-1 0,0 1 1,0 0-462,0 0 487,14-4 44,30-3-12,-1 2 0,69 0 0,-3 0-82,179-12 156,295-4 8,381-22-22,-224 12-182,-100-11 209,-173 15 82,-438 26-329,563-9 456,-74 25-317,-65 22-79,-305-23 7,-94-10-81,156 21-25,-26 0 75,141 13-51,-84-9 33,-172-24 17,-67-5-52,13 0 10,13-2 7,50-2-46,-77 5 18,11 1-4,1-2 6,-12 0 10,2 0-2,65 3-2,-65-3 2,2 1 7,0 0 1,1 0-1,-1-1 0,10 0 0,41 5 162,8 1 30,-63-6-193,1 0 8,63 6 174,-55-6-181,45 6 150,-43-6-137,-10 0-22,0 0-6,69 2 60,-50 2 581,-21-4-632,-1 0 1,0 0-1,0 0 0,1 1 1,-1-1-1,0 0 1,1 0-1,-1 0 0,0 0 1,0 0-1,1 0 0,-1 0 1,0 0-1,1 0 1,-1 0-1,0 0 0,1 0 1,-1 0-1,0 0 0,0 0 1,1 0-1,-1 0 0,0-1 1,1 1-1,-1 0 1,0 0-1,0 0 0,1 0 1,-1 0-1,0-1 0,0 1 1,0 0-1,1 0 0,-1-1 1,0 1-1,0 0 1,0 0-1,1-1 0,-1 1 1,-5-15 63,-21-20-74,22 30 23,-12-12 4,0 1 0,-1 0 0,-35-24 0,4 3-26,10 8 38,0 1 0,-2 2 0,-79-39 0,84 48 17,18 9-15,-31-12-1,22 5-142,39 24 115,-1-1 0,2 0 0,-1-1 0,29 10 0,70 17-9,-66-20 15,50 12 34,64 22-60,-106-28-28,-36-9 15,-6-2-2,-11-9 11,15 18 44,-15-15-28,-1-1-1,1 1 0,-1-1 0,1 1 0,-1-1 0,0 1 0,0-1 0,0 1 1,0-1-1,-1 1 0,1-1 0,-1 1 0,1-1 0,-1 1 0,0-1 1,0 0-1,-2 4 0,-22 41 98,23-45-84,-19 26 212,-1-1 0,-1-1 0,-1-1 0,-35 28 0,40-36-36,-7 7 68,-75 62 696,27-21-349,22-21-288,52-43-567,-1 0 0,0 0 0,1 0-1,-1-1 1,0 1 0,1 0-1,-1-1 1,0 1 0,0-1 0,0 1-1,1-1 1,-1 1 0,0-1 0,0 0-1,0 1 1,0-1 0,0 0-1,0 0 1,0 1 0,0-1 0,0 0-1,0 0 1,0 0 0,0 0-1,0 0 1,0 0 0,0-1 0,0 1-1,0 0 1,0 0 0,1-1 0,-1 1-1,0-1 1,0 1 0,0-1-1,0 1 1,0-1 0,1 1 0,-1-1-1,0 0 1,1 1 0,-1-1 0,0 0-1,1 0 1,-1 1 0,1-1-1,-1 0 1,1 0 0,-1-1 0,-5-6-2004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4:36.9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4 884,'5'-3'8051,"-1"14"-7681,0 0-1,-1 1 1,-1 0-1,0 0 0,0-1 1,-1 1-1,-1 17 0,2 12 340,1 152 1192,-5-100-1468,2-72-365,-1-6-91,1 1-1,3 17 1,0-18-594,1 4-520,-4-7-7326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59.75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129 1,'-5'5,"0"1,1 0,0 0,0 0,0 1,1-1,0 1,-4 10,-14 61,17-61,-16 105,7-33,-17 73,29-134,1-28,0 0,0 0,0 0,0 0,0 0,0 0,0 1,0-1,0 0,0 0,0 0,0 0,0 0,0 0,1 0,-1 0,0 1,0-1,0 0,0 0,0 0,0 0,0 0,0 0,1 0,-1 0,0 0,0 0,0 0,0 0,0 0,0 0,1 0,-1 0,0 0,0 0,0 0,0 0,0 0,0 0,1 0,-1 0,0 0,0 0,0 0,0 0,0 0,0 0,1-1,9-11,16-33,-18 29,1 0,0 1,1 0,1 1,19-20,-25 31,-1 0,1 0,-1 0,1 1,0 0,0 0,0 0,0 1,0 0,1 0,-1 0,0 0,0 1,1 0,-1 0,0 0,1 1,-1 0,0 0,0 0,0 1,0-1,6 4,-7-4,0 1,0 0,0-1,-1 2,1-1,-1 0,1 1,-1-1,0 1,0 0,0 0,0 0,-1 0,1 1,-1-1,0 1,0 0,0-1,-1 1,1 0,-1 0,0 0,0 0,0 0,0 1,-1-1,0 0,0 0,0 8,-3-3,0 1,0-1,-1 0,0 0,-1 0,1-1,-2 0,1 0,-1 0,0 0,-1-1,0 0,0-1,-13 10,8-7,-1 0,0-1,0-1,-1 0,0 0,-1-2,1 0,-24 6,14-8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4:37.8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36 221 132,'2'-10'497,"1"1"0,0 0 1,1 1-1,0-1 0,0 0 0,1 1 1,0 0-1,0 0 0,1 1 0,0-1 1,0 1-1,1 1 0,13-12 0,3 1 176,1 2 0,1 0-1,0 2 1,43-17-1,-64 28-642,0 1 0,0 0-1,0 0 1,0 0-1,0 1 1,0-1 0,0 1-1,0 0 1,0 0 0,0 1-1,0-1 1,1 1-1,-1 0 1,0 0 0,-1 0-1,1 1 1,0-1 0,0 1-1,0 0 1,-1 0-1,1 0 1,-1 0 0,0 1-1,1 0 1,-1-1 0,0 1-1,-1 0 1,1 0-1,0 1 1,-1-1 0,0 1-1,0-1 1,0 1 0,0 0-1,-1-1 1,1 1-1,-1 0 1,0 0 0,0 0-1,0 0 1,-1 0 0,1 0-1,-1 1 1,0-1 0,0 0-1,-1 0 1,1 0-1,-1 0 1,0 0 0,0 0-1,0 0 1,0 0 0,-1 0-1,-3 6 1,-3 2 22,1 0 0,-2-1 1,1 0-1,-2-1 0,-19 18 0,-61 40 140,42-34-71,-48 26 243,52-35-15,37-21-156,-1 0-1,0 0 1,-15 4-1,22-7 306,6-1-490,2 2-5,0 0 0,-1 0-1,1 0 1,0 1-1,-1 0 1,1 0 0,-1 1-1,0 0 1,6 5-1,4 5 10,-1 0 0,-1 1 0,0 1 0,-1 1 0,13 20 0,13 16 124,-17-24 78,43 40 1,-39-45-1337,-25-23 587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4:38.5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102 179 868,'0'0'1630,"4"-3"-895,6-4 22,-1-1 0,0 0 0,0-1 0,-1 0 0,0 0 0,12-18 0,-16 21-410,-1-1 0,1 1 0,-1-1 0,0 1 0,-1-1 0,1 0 0,-1 0 0,-1 0 0,2-11 0,-3 17-323,0 0 1,-1 0-1,1 1 1,0-1 0,-1 0-1,1 0 1,0 0-1,-1 0 1,1 0 0,-1 1-1,0-1 1,1 0-1,-1 0 1,1 1-1,-1-1 1,0 0 0,0 1-1,1-1 1,-1 1-1,0-1 1,0 1-1,0-1 1,0 1 0,1 0-1,-1-1 1,0 1-1,0 0 1,-2-1-1,1 1 7,-1-1-1,1 1 0,0 0 0,-1 0 0,1 0 0,-1 0 0,1 0 0,-1 0 1,1 0-1,-5 2 0,-1 1 3,-1 0 2,0 0 0,0 1-1,0 0 1,1 0 0,-1 1-1,1 0 1,0 1 0,0 0-1,1 0 1,-9 9 0,11-9-22,0 0 1,1 0 0,-1 1 0,1-1 0,0 1 0,1 0 0,0 0 0,0 0 0,0 0-1,1 1 1,-2 10 0,3-9-13,0 0-1,1 0 0,0 1 0,0-1 1,1 0-1,0 0 0,1 0 1,0 0-1,0 0 0,1 0 0,0 0 1,1-1-1,-1 0 0,2 1 1,-1-1-1,1-1 0,1 1 0,-1-1 1,1 0-1,0 0 0,1 0 1,11 8-1,-16-14-134,0 1 0,0-1 0,0 0 0,0 0 0,1 0 0,-1 0 0,0-1 0,1 1 0,-1-1 0,1 1 0,-1-1 0,1 0 0,-1 0 0,5 0 1,35-10-4845,-31 7 2720,4-3 681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4:39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200 32 748,'1'-3'704,"-1"0"0,0 0 0,0-1 0,0 1 0,-1 0 0,1 0 0,-2-5 0,1 8-638,0 0 0,-1-1 0,1 1 1,0 0-1,-1 0 0,1 0 0,-1-1 0,1 2 0,0-1 1,-1 0-1,1 0 0,0 0 0,-1 0 0,1 1 0,0-1 1,-1 1-1,-1 0 0,-26 20 609,15-7-280,-21 27 0,30-35-242,-18 24 460,-35 63 1,56-90-583,1 0 1,0 0 0,0 1-1,0-1 1,1 0 0,-1 0-1,1 1 1,0-1 0,0 0-1,0 1 1,0-1 0,1 4 0,-1-6-27,0 0 1,0 0-1,1 0 1,-1 0 0,0-1-1,1 1 1,-1 0 0,0 0-1,1 0 1,-1 0 0,1 0-1,0-1 1,-1 1 0,1 0-1,-1 0 1,1-1 0,0 1-1,0 0 1,-1-1 0,1 1-1,0-1 1,0 1 0,0-1-1,0 1 1,0-1 0,0 0-1,0 1 1,-1-1 0,1 0-1,0 0 1,0 0 0,0 0-1,0 0 1,0 0-1,0 0 1,0 0 0,0 0-1,0 0 1,0 0 0,0-1-1,0 1 1,0 0 0,0-1-1,0 1 1,0-1 0,-1 1-1,2-1 1,9-6-24,-1 1 0,0-1 0,-1-1 0,0 0 0,0 0 1,0 0-1,-1-2 0,13-17 0,-9 10 196,28-26 0,-39 42-168,-1 1 0,1 0 0,-1 0 0,1-1-1,-1 1 1,0 0 0,1 0 0,-1 0-1,1 0 1,-1 0 0,1 0 0,-1 0 0,1 0-1,-1 0 1,1 0 0,-1 0 0,1 0 0,-1 0-1,1 0 1,-1 0 0,1 0 0,-1 0 0,0 1-1,1-1 1,-1 0 0,1 0 0,-1 1-1,0-1 1,1 0 0,-1 0 0,0 1 0,1-1-1,-1 1 1,0-1 0,1 0 0,-1 1 0,0-1-1,0 1 1,1-1 0,-1 0 0,0 1-1,0 0 1,10 21 130,-3 8-6,-6-23-367,0 0 0,1-1 0,-1 1 0,1-1 0,1 1 0,-1-1 1,1 0-1,7 11 0,-9-16-123,1 0 0,0 0 1,0-1-1,0 1 0,0 0 1,0-1-1,-1 1 0,1-1 1,0 1-1,0-1 0,0 0 0,0 0 1,0 0-1,0 0 0,0 0 1,0-1-1,4 0 0,-5 1 555,17-5-1524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4:39.4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18 456,'-5'-15'2074,"0"13"1063,-4 29-925,6-13-1657,1 1 0,0 0 0,1 0 0,2 21 0,-1 13 376,-2-20-454,-31 382 3939,27-366-4184,-4 30-270,7-28-3769,3-45 2178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4:40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26 944,'-12'3'7359,"15"-1"-6549,11 2-295,1 0-1,-1-1 1,1-1 0,0 0 0,0 0 0,22-2-1,5 1 128,519-1 4091,-456-2-3962,53-4 456,99 0 302,-256 6-1622,45-3-1871,-26-5-1836,-18 7 3017,-1 0 0,0 0-1,1 0 1,-1 0-1,0 0 1,1-1 0,-1 1-1,0 0 1,0-1-1,1-1 1,1-5-1781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56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0 464,'-3'24'3288,"7"33"275,-2-36-2224,-1 0 1,-3 36-1,-3 96 735,5-113-1790,2-6-51,-1 2-4052,-1-33 3172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56.9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5 106 788,'-5'1'9910,"20"-6"-9312,0 1 1,0 0-1,24-2 1,14-4 215,40-19-124,-13 2-289,-54 19-349,21-5-779,-44 13 305,1-1-1,-1 1 0,0 0 1,1 1-1,-1-1 0,0 0 1,5 2-1,-6-1-465,4 2 156,1 6-5905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58.1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92 476,'5'-4'7952,"31"-23"-5202,-21 20-1843,-3 0-237,0 1 1,21-7-1,-32 13-509,22-7 668,-27 13-811,0-1 1,0 0-1,-1 0 1,0 0-1,-6 4 1,2-2 13,0 0 0,-1-1 0,-11 6-1,2-1 92,18-11-86,-11 7 63,6-4 208,8-2 898,101-26-503,130-25 210,-148 32-78,-21 3-973,-45 14-2643,-9 0-1043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59.1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70 600,'-13'88'6045,"12"-74"-5301,0 0 0,-6 22 0,2-15 103,4-9 1523,2-14-1270,8-26-1021,1-6 116,2 5-125,1 1 0,0 0 1,2 1-1,25-34 0,-39 60-74,-1 1 1,0-1-1,1 0 0,-1 0 0,1 0 1,0 1-1,-1-1 0,1 0 0,0 0 0,-1 1 1,1-1-1,0 1 0,0-1 0,-1 1 0,1-1 1,0 1-1,0-1 0,0 1 0,0 0 1,0-1-1,-1 1 0,1 0 0,0 0 0,0 0 1,0 0-1,0 0 0,0 0 0,2 0 1,-1 1-1,-1 0 0,1 0 0,-1 1 0,1-1 0,-1 1 0,0-1 0,0 1 0,1-1 0,-1 1 0,0 0 0,0-1 0,0 1 0,-1 0 0,2 2 0,-1-1 9,0 1-1,1 0 1,-1-1 0,0 1-1,-1 0 1,1 0 0,-1 0-1,0 0 1,0 0 0,0 0-1,0-1 1,-2 7 0,2-8-3,0 0 1,0 0 0,0 0 0,0 0-1,0 0 1,1 0 0,-1 0 0,1 0 0,-1 0-1,1 0 1,0 0 0,1 2 0,3 13-189,-2-20 147,94-102-304,-76 85 275,-21 19 41,0 1 18,1 1 10,-1-1 0,0 0 0,0 1 0,0-1 0,0 1 0,0-1 0,0 0 0,1 1 0,-1-1 0,0 1 0,0-1 0,0 0 0,1 1 0,-1-1 0,0 0 0,1 0 0,-1 1 0,0-1 0,1 0 0,-1 0 0,1 1 0,0-1 0,-1 1 1,1-1-1,-1 1 1,1-1-1,-1 1 1,1-1-1,-1 1 1,1-1-1,-1 1 1,1 0-1,-1-1 1,1 1-1,-1 0 1,0-1-1,0 1 1,1 0-1,-1 1 1,1 5 27,0 0 1,-1 1-1,0-1 0,-2 11 0,1 24-62,-1-2-1329,-1-14-4374,6-20 2193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2:59.7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54 176,'31'-44'7339,"-28"37"-5101,-7 5-920,-13 9-558,-23 20-584,23-11-45,0 2 0,2-1 0,0 2 0,0 0 0,2 1 0,-19 38 1,19-21-65,13-36-71,0-1 0,0 1 0,0-1 0,1 1 1,-1-1-1,0 1 0,0-1 0,1 1 0,-1-1 0,0 1 1,0-1-1,1 0 0,-1 1 0,0-1 0,1 0 0,-1 1 0,1-1 1,-1 0-1,0 1 0,1-1 0,-1 0 0,1 0 0,-1 0 0,1 1 1,-1-1-1,1 0 0,-1 0 0,1 0 0,-1 0 0,1 0 0,-1 0 1,1 0-1,-1 0 0,1 0 0,-1 0 0,1 0 0,-1 0 1,1 0-1,0-1 0,11-5-73,-1 0 0,0-1 0,13-10 0,-18 11 76,0 1 0,1-1 0,0 2 0,0-1-1,0 1 1,10-4 0,-16 7-7,20 23 22,-9 0-36,2 7-3957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00.35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92 178,'5'-1,"1"1,-1-1,1-1,-1 1,0-1,0 0,0 0,0 0,0-1,-1 1,1-1,-1 0,1-1,-1 1,7-9,-7 9,-1-2,1 1,-1 0,0-1,0 1,0-1,0 0,-1 0,0 0,0 0,-1 0,1-1,-1 1,0 0,0-10,-1 13,0 0,0 0,0 0,0 0,-1 0,1 0,-1 1,0-1,1 0,-1 0,0 0,0 1,0-1,0 0,0 1,-1-1,1 1,0-1,-1 1,1 0,-3-2,1 1,0 1,0 0,0 0,0 0,0 0,-1 0,1 1,0-1,0 1,-1 0,1 0,-4 1,-1 0,-1 0,0 1,1 0,-1 1,1-1,0 2,0-1,0 1,-7 5,10-5,0-1,1 1,0 0,-1 0,1 1,1-1,-1 1,1 0,0 0,0 0,0 0,0 0,1 1,0-1,0 1,1 0,0-1,0 1,-1 7,2-5,1 0,-1 0,1 0,1 0,0 0,0 0,0 0,1 0,0-1,1 1,-1-1,1 0,8 9,-6-7,1-1,1 0,-1 0,1-1,1 0,-1 0,1-1,1 0,-1-1,1 0,0 0,19 6,-21-9,0 0,0 0,0-1,0 0,0-1,0 1,0-2,0 1,0-1,0 0,0-1,0 1,-1-2,1 1,0-1,-1 0,0-1,7-4,6-6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3:00.4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203 17 760,'-17'-16'6419,"15"15"-5903,2 1-483,0 1 0,-1-1 0,1 0-1,-1 1 1,1-1 0,0 0 0,-1 0-1,1 1 1,-1-1 0,1 0 0,-1 0 0,1 0-1,-1 1 1,1-1 0,0 0 0,-1 0-1,1 0 1,-1 0 0,1 0 0,-2 0-1,-12 2 550,1 4-250,1 0-1,0 1 0,0 0 0,0 1 0,-19 17 0,23-18-207,0 0 0,1 1 0,0-1 0,1 2 0,0-1 0,0 1 0,0 0 0,-6 16 0,12-25-119,-1 1 1,1-1-1,0 1 1,0-1-1,0 1 1,0-1-1,0 1 1,0-1 0,0 1-1,0-1 1,0 1-1,0-1 1,0 1-1,0-1 1,0 1-1,0-1 1,0 0-1,0 1 1,0-1-1,1 1 1,-1-1-1,0 1 1,0-1 0,1 1-1,-1-1 1,0 0-1,1 1 1,-1-1-1,0 0 1,1 1-1,-1-1 1,0 0-1,1 0 1,-1 1-1,1-1 1,-1 0-1,0 0 1,1 1 0,-1-1-1,1 0 1,-1 0-1,1 0 1,-1 0-1,1 0 1,-1 0-1,1 0 1,-1 0-1,1 0 1,-1 0-1,2 0 1,20-2 32,-22 2-38,14-5-6,0 1-1,-1-2 0,14-7 0,-7 4-8,-17 7 1,0 1 0,0-1 0,1 1 0,-1 0-1,0 0 1,0 0 0,1 1 0,4-1 0,-8 1 11,1 0 1,-1 0-1,1 0 1,0 0 0,-1 0-1,1 1 1,-1-1-1,1 0 1,-1 0 0,1 1-1,-1-1 1,1 0-1,-1 1 1,1-1 0,-1 0-1,0 1 1,1-1-1,-1 1 1,1-1-1,-1 2 1,1-1 10,0 1-1,0 0 1,-1-1 0,1 1-1,-1 0 1,0 0 0,0-1-1,1 1 1,-1 3-1,-1 18 150,-1-1 0,-1 1 0,-1-1 0,-1 0 0,-10 29 0,-48 104 152,29-77-814,30-65-47,0-2-1221,0-3-4010,2-4 4029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3:00.7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0 340,'-3'7'824,"1"3"-76,-4-3-76,4 5-48,-1-5-104,0 3-156,1-1-184,-1 1-156,3-1-228,-3-2-1188,6 5-136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3:01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14 153 292,'-3'8'1446,"0"0"0,1 0 0,-4 21 4646,126-209-3652,-117 175-2395,-2 3-32,0 1 0,0-1 1,0 1-1,0-1 0,0 1 0,0 0 0,1-1 0,-1 1 0,0 0 0,1 0 0,-1 0 0,1 0 0,-1 0 0,4-1 0,-4 2-10,-1 0 0,1 0 0,-1 0 0,0 0 0,1 0 0,-1 0 0,1 0 0,-1 0 0,1 0 0,-1 1 0,0-1 0,1 0 0,-1 0 0,0 0 0,1 1 0,-1-1 0,0 0 0,1 1 0,-1-1 0,0 0 0,1 1 0,-1-1 0,0 0 0,0 1-1,1-1 1,-1 0 0,0 1 0,0-1 0,0 1 0,7 16 51,-6-13-23,2 6 31,0 0-1,-1 1 0,0 0 0,0-1 1,-2 1-1,1 12 0,4 37-1270,-4-54 601,0-1 0,1 0-1,0 0 1,0 0-1,3 6 1,2-9-4265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3:02.4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29 820,'5'-10'2592,"-6"5"1745,-19 27-3839,2 1 0,0 0-1,1 2 1,-19 38 0,33-59-465,-2 5 62,-1 0-1,1 1 1,1-1-1,0 1 1,0 0-1,1 0 1,-4 20-1,8-29-90,-1-1-1,0 1 1,1-1 0,-1 1 0,0-1-1,1 1 1,-1-1 0,1 1 0,-1-1-1,0 1 1,1-1 0,-1 0 0,1 1-1,0-1 1,-1 0 0,1 1 0,-1-1-1,1 0 1,-1 0 0,1 0-1,0 0 1,-1 1 0,1-1 0,-1 0-1,1 0 1,0 0 0,-1 0 0,1 0-1,-1 0 1,1-1 0,0 1 0,-1 0-1,1 0 1,-1 0 0,1 0 0,0-1-1,-1 1 1,1 0 0,-1-1-1,1 1 1,-1 0 0,1-1 0,68-54-20,-68 55-19,0-1-1,-1 0 0,1 1 1,0 0-1,0-1 1,0 1-1,0-1 0,0 1 1,0 0-1,0 0 0,0 0 1,0 0-1,0-1 1,0 1-1,0 1 0,1-1 1,-1 0-1,0 0 0,0 0 1,0 0-1,0 1 1,0-1-1,0 0 0,-1 1 1,1-1-1,0 1 0,0-1 1,0 1-1,0 0 1,0-1-1,0 2 0,0-1-122,0 0 0,1-1-1,-1 1 1,0 0-1,0-1 1,0 1 0,0 0-1,0-1 1,1 0-1,-1 1 1,0-1 0,1 0-1,-1 1 1,0-1 0,0 0-1,1 0 1,-1 0-1,0 0 1,1 0 0,-1-1-1,1 1 1,0-1 65,0 0 0,0 0 0,0 0-1,0 0 1,0 0 0,-1 0 0,1 0 0,0-1 0,-1 1 0,1-1 0,-1 1 0,0-1-1,1 1 1,1-4 0,14-10-633,-15 26 887,-1 1 0,1 0-1,-2-1 1,-1 17 0,1-10 364,-1-23 2453,-1-35-2273,4 29-659,1 0 0,0 1 0,0-1 0,1 1 0,1 0 0,0 0 0,0 0 0,1 1 0,0-1-1,0 1 1,1 1 0,0-1 0,1 1 0,0 1 0,15-12 0,-20 16-149,0 1-1,1-1 0,-1 1 0,0 0 1,1 0-1,-1 0 0,1 1 1,0-1-1,0 1 0,-1 0 1,1 0-1,5-1 0,-7 2-184,13 5-311,-12-3 467,1 0-1,-1 0 1,0 0-1,0 1 0,0-1 1,0 1-1,-1 0 1,1 0-1,-1 0 1,1 0-1,1 4 0,2 3-349,-1-1 0,8 19 0,-13-26 505,1 0 0,0 0 0,-1 0 0,1 0 0,0 0 0,0 0 0,0-1 0,0 1 0,1 0 0,-1-1 0,0 1 0,1-1 0,-1 1 0,1-1 0,-1 0 0,1 1 0,0-1 0,2 1 0,-3-1 73,2-1 25,5-1-21,0 1 0,-1-1 1,1-1-1,0 1 0,-1-1 1,1-1-1,-1 1 0,0-1 1,0-1-1,0 1 0,0-1 0,-1 0 1,1-1-1,10-10 0,0-1 756,-1-1 1,-1 0-1,24-38 0,-38 53-618,0 0-136,0 1-1,0 0 0,-1 0 1,1-1-1,0 1 0,0 0 0,0 0 1,0 0-1,0 0 0,0 0 0,0 0 1,1 0-1,-1 1 0,0-1 1,2 0-1,-4 5 5,-9 31 89,2 1 0,2 0 0,-3 73 0,16 117 1538,-4-192-1251,-1-1 0,-2 1-1,-1 0 1,-2-1-1,-8 37 1,9-60-419,-1 1-1,0-1 1,-1 1 0,0-1 0,0-1-1,-1 1 1,-1 0 0,1-1 0,-2 0-1,1-1 1,-1 1 0,0-1-1,-1-1 1,0 1 0,0-1 0,-1 0-1,0-1 1,0 0 0,-18 8 0,15-8-399,-1-1 0,0-1 1,0 0-1,0 0 0,-16 1 1,23-4-234,-1-1 0,1 0 0,-1 0 0,0-1 0,-8-1 0,10 1-388,0-1-1,0 1 1,0-1 0,0 0-1,0-1 1,1 1 0,-7-5-1,-9-9-1205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3:02.8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1 824,'-2'7'1424,"-4"3"-856,4-6-228,2 4-228,-3-1-240,6 2-1648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4:41.4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3 137 408,'-2'7'10166,"15"-14"-9793,1 1-1,0 1 0,0 0 0,0 1 1,1 1-1,14-2 0,100-7 478,-89 10-657,38-5 133,90-4 336,216 4 325,-154 1-625,427-29 423,-181 7-430,-197 34-253,-66 2 172,-187-8 59,-37 4-8675,-1-2 6261,-19 0 0,8-2-40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4:43.2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312 161 932,'3'-7'840,"2"-1"596,0 0 1,-1 0-1,-1-1 1,4-11-1,-6 17-1153,0 0 0,-1-1 0,0 1 1,1 0-1,-1-1 0,-1 1 0,1 0 0,0-1 0,-1 1 0,0 0 0,0 0 0,0 0 1,0-1-1,0 1 0,-3-5 0,1 5-155,1 0-1,0 0 1,-1 0 0,0 0-1,0 1 1,0-1 0,0 1 0,0 0-1,0-1 1,-1 2 0,1-1-1,-1 0 1,1 1 0,-1-1 0,-5 0-1,2 0-25,0 0 0,0 1 0,0 0 0,0 0 0,-1 1 0,-11 1 0,9 0-57,1 0-1,-1 1 0,1 0 0,0 0 0,0 1 1,0 0-1,0 1 0,0 0 0,1 1 0,0 0 1,0 0-1,0 0 0,1 1 0,-1 0 0,1 1 1,1 0-1,-1 0 0,1 0 0,0 1 0,-8 14 1,8-9-1,0 0 1,0 1-1,1-1 1,1 1 0,1 0-1,-3 19 1,5-24-27,1 0 1,0 0 0,0 1-1,1-1 1,0 0-1,0 0 1,1 0-1,1 0 1,-1 0-1,2-1 1,4 11-1,-7-16-8,1 1 0,0-1 0,0 1 0,0-1 0,1 0 0,-1 1 0,1-1 0,0 0 0,0-1-1,0 1 1,0 0 0,0-1 0,1 0 0,-1 0 0,1 0 0,-1 0 0,8 2 0,-6-3-10,-1 0 0,0-1 0,1 0 1,-1 0-1,1 0 0,-1 0 0,1-1 0,-1 1 1,0-1-1,1 0 0,-1-1 0,0 1 0,0-1 1,0 0-1,0 0 0,6-4 0,-3 1-9,0 0 0,0 0 0,0-1 0,-1 0 0,0 0 0,0 0 0,-1-1 0,0 0 0,0 0 0,6-12 0,1-7-27,17-50-1,-15 34 17,2-14 78,-16 55-75,0 6 1,-2 18 25,1 0 0,1-1 0,4 31 0,-2-40 7,0 0-1,1 0 1,1 0 0,0-1-1,0 0 1,1 1 0,11 17-1,-15-28-85,0 0 0,1 0 0,-1-1 0,0 1 0,1-1 0,-1 1 0,0-1 0,1 0 0,0 1 0,-1-1 0,1 0 0,0 0 0,0 0 0,-1 0 0,1-1 0,0 1 0,0 0 0,0-1 0,0 1 0,0-1 0,0 0 0,3 1 0,-1-2-514,0 1 0,0-1 1,-1 0-1,1 0 0,0 0 0,-1 0 0,1-1 1,0 1-1,-1-1 0,0 0 0,6-4 0,6-4-2566,-2 1 956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07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13 455 124,'-13'-24'8269,"13"22"-8149,0 1 0,0-1 0,1 1 0,-1-1-1,0 1 1,1-1 0,-1 1 0,1-1 0,-1 1 0,1 0 0,0-1 0,1-1 0,3-8 42,-3 8-135,0 0-1,0 0 1,0 0 0,0 0-1,1 0 1,-1 1-1,1-1 1,3-2-1,6-6 37,54-71 112,-43 50-153,2 2 1,35-34-1,-23 27-22,-25 24-8,0 0 1,22-16-1,-20 20 1,39-26-15,-49 32 17,1 1 0,0 0 0,0 0 0,0 0 0,0 1 0,1 0 1,-1 0-1,0 0 0,0 1 0,8-1 0,5 3-4,0 1 1,0 1 0,-1 0 0,1 1 0,29 13 0,-38-14-2,-1 0 11,0 0 1,-1 0 0,1 1-1,-1 0 1,0 0-1,9 10 1,13 9-4,-22-18 5,0 0 0,-1 1 0,0 0 0,0 0 0,7 11 0,9 11 26,-12-17-24,-1 0 1,-1 0-1,9 18 0,-12-21 2,7 11-7,-6-9 28,0-1 0,7 17-1,2 8 152,24 41 0,-24-39 99,1-1-275,-15-34-316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08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13 835 116,'0'0'1030,"-3"-2"-543,2 0-310,0-1 0,0 1 0,-1 0 0,1-1 0,1 1-1,-1-1 1,0 1 0,1-1 0,-1 1 0,1-1-1,-1 1 1,1-1 0,0 0 0,0 1 0,1-1 0,-1 1-1,0-1 1,1 1 0,1-4 0,4-17 260,1 1 1,1-1 0,1 1-1,1 1 1,1 0-1,17-24 1,-1 6-136,2 1 0,38-38 1,-26 36-90,2 1 0,2 2 0,1 2 0,75-43 0,-42 35 29,2 4 1,98-34-1,-35 28-19,-118 39-185,0 1 0,0 1 0,42-1 0,-45 5-24,0 1 0,1 1 0,22 5 0,-35-5-7,0 1 0,-1 1-1,1 0 1,-1 0 0,0 1 0,0 0-1,-1 1 1,12 8 0,3 4 13,-14-12 24,-1 1-1,0 0 0,0 0 0,-1 1 0,14 16 1,-5-1 17,-8-11-24,-1 0 1,0 0-1,7 18 1,31 94 177,-9-21-40,-20-54-5,15 80 0,-30-122-151,1 8 14,-1-2 6,1-1-1,1 1 0,5 14 1,-5-19-13,-1 1 1,0 1-1,1 8 1,3 9 60,-7-25-50,1 1-313,0 0 1,0 1 0,0-1-1,0 0 1,-1 0 0,0 0-1,1 1 1,-1-1 0,0 0-1,-1 0 1,1 1 0,0-1-1,-2 4 1,-11-5-6187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09.7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0 16,'0'0'3697,"-3"2"-2947,2-2-583,0 1 1,1 0-1,-1-1 0,0 1 0,0 0 1,0 0-1,1 0 0,-1-1 0,0 1 1,1 0-1,-1 0 0,0 0 0,1 0 1,-1 0-1,1 0 0,0 0 0,-1 2 1,4 27 2582,2 7-1253,-2-19-811,0 1-1,0-1 1,10 27 0,-11-41-604,-1-1 0,-1 1 0,1 0 0,0 0 0,-1 0-1,0 4 1,0-3-64,1 0 1,-1 0-1,1-1 0,0 1 0,1 5 0,0-5-457,9 21-850,1-14-7345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25.06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202 23,'0'-1,"0"0,0 0,0 0,-1 0,1 0,0 0,0 0,-1 0,1 0,-1 1,1-1,-1 0,1 0,-1 0,1 0,-1 1,0-1,1 0,-1 1,0-1,0 0,0 1,1-1,-1 1,0 0,0-1,0 1,0-1,0 1,0 0,0 0,0 0,0-1,0 1,0 0,0 0,0 0,-1 1,-3-1,0 1,0-1,0 1,0 0,0 1,-7 2,4 0,-1 1,1 0,0 0,1 1,-1 0,1 1,0-1,1 1,0 0,0 1,0 0,1 0,0 0,1 0,-5 11,5-9,0 2,0-1,1 0,0 1,1-1,0 1,1 0,1-1,0 1,0 0,4 22,-3-31,-1-1,0 0,1 1,0-1,-1 0,1 0,0 0,0 1,0-1,1 0,-1 0,0 0,1-1,-1 1,1 0,0 0,-1-1,1 1,0-1,0 0,0 1,0-1,0 0,1 0,-1 0,0-1,0 1,1 0,-1-1,0 1,1-1,-1 0,0 0,3 0,0-1,-1 0,0 0,0 0,0 0,0-1,0 1,0-1,0 0,-1 0,1-1,-1 1,1-1,-1 0,0 0,0 0,0 0,0 0,2-5,1-2,-1-1,0 0,-1 0,5-17,3-7,-12 34,0 0,0 0,0 1,0-1,1 0,-1 0,0 1,0-1,1 0,-1 0,1 1,-1-1,1 0,-1 1,1-1,-1 1,1-1,0 1,-1-1,1 1,0-1,-1 1,1-1,0 1,0 0,-1 0,1-1,0 1,0 0,-1 0,1 0,0 0,0 0,0 0,-1 0,1 0,0 0,0 0,0 0,-1 0,1 1,0-1,0 0,-1 1,1-1,0 0,0 1,-1-1,1 1,-1-1,1 1,0 0,0 0,5 5,-1 0,1 0,-1 1,5 7,-5-6,13 14,-1-2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01.15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45 1,'-9'31,"2"0,1 1,-2 33,-1 4,6-25,1 0,2 0,8 63,0 14,-6-76,-4 172,-2-192,-2-2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10.7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1 131 440,'4'-21'3184,"35"-27"550,-34 43-3263,0-1 0,0 1 0,1 0 0,0 1 0,0-1 0,9-4 0,10-7 660,-20 15-1085,-1-1 0,1 1 0,-1 0 0,1 0 0,0 1 0,-1-1-1,1 1 1,0 0 0,-1 0 0,1 1 0,0 0 0,-1-1 0,1 1 0,-1 1 0,1-1 0,-1 1 0,0 0 0,1 0 0,-1 0 0,0 0 0,0 1 0,-1-1 0,1 1 0,0 0 0,-1 0 0,0 1 0,0-1 0,0 1 0,5 6 0,-3-4-23,-1 0 1,1 0 0,-1 1-1,0-1 1,-1 1 0,1 0 0,-1 0-1,-1 0 1,1 1 0,-1-1 0,1 10-1,-1-6-5,-1 1-1,0-1 1,-1 0 0,0 0-1,-1 0 1,0 0-1,-1 0 1,0 0-1,-1 0 1,0 0 0,-1 0-1,0-1 1,-1 0-1,0 0 1,0 0-1,-8 9 1,3-6 9,-1-1 0,0 0 0,-1-1 0,-23 17 0,28-24-15,-1-1 0,0 0 1,0 0-1,-16 4 0,22-7-11,-1 1 7,-1 0-1,1-1 0,-1 1 0,0-1 1,1 0-1,-8-1 0,-10 0 15,20 1-22,-1 0 0,1 0 0,0 0 1,-1 0-1,1 0 0,0 0 0,-1-1 0,1 1 0,0 0 0,-1-1 1,1 1-1,0-1 0,0 0 0,-1 1 0,1-1 0,0 0 1,0 0-1,0 1 0,0-1 0,0 0 0,0 0 0,-1-2 0,0 0-4,1 3 2,0-1-1,1 0 1,-1 0 0,1 0 0,-1 0 0,1 0 0,-1 0 0,1 0 0,-1 0 0,1 0 0,0 0 0,0 0-1,-1 0 1,1 0 0,0 0 0,0 0 0,0-1 0,0 1 0,0 0 0,1 0 0,-1 0 0,0 0 0,0 0 0,1 0-1,-1 0 1,1 0 0,-1 0 0,1 0 0,-1 0 0,2-1 0,22-29-19,-20 27 15,1-2-3,0 1-1,0 0 0,1 0 1,-1 1-1,1 0 0,0 0 1,1 0-1,-1 1 0,1 0 1,-1 0-1,11-3 0,-7 2-7,19-2 4,-21 6 51,1 1-1,0 0 1,-1 0-1,0 1 1,1 0-1,-1 1 1,0-1-1,0 2 1,0-1-1,13 9 1,9 3 173,14 16 94,-16-13-127,-2-1-1027,-6-13-2466,-15-6-748,0-5 2422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11.1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1 952,'0'0'5677,"2"3"-4965,22 74 3405,-20-58-3747,-1 1 0,0-1 0,-1 41 0,-4-49-1417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11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20 824,'-3'-6'1136,"-3"1"1672,-10 2-2079,9-3 431,-9 6-1184,4 6-4037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12.4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0 109 400,'3'-9'17943,"133"-11"-16138,-112 17-2122,37-10 0,-59 13-197,0-2-156,12-15-1802,-12 13 800,0 0-1,0-1 0,0 1 0,-1-1 1,2-8-1,-3 4-417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12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1 416,'0'0'3637,"0"10"-986,6 31 661,1-9-1591,0 16 71,-3-31-1315,-1 1 0,-2 0 0,1-1 0,-3 34 0,2 0-1285,0-21-2876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13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0 168,'0'0'4650,"-2"4"-3841,1-1-650,0 1 198,0-1 1,0 1-1,0 0 0,0 0 1,0 0-1,1 0 0,-1 5 1,1 119 4826,0 70-2377,0-189-2716,-1 71 1338,0-39-3210,0 0-9118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14.2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60 220,'0'0'4685,"2"-2"-3945,6-5 10,0 1 0,0 0 0,0 1 1,0 0-1,1 0 0,0 0 0,0 1 0,0 1 0,15-4 0,-19 5-660,1 1 1,0 0-1,0 1 0,0-1 0,0 1 1,0 1-1,0-1 0,0 1 0,0 0 0,0 0 1,0 0-1,0 1 0,0 0 0,-1 0 1,1 1-1,7 4 0,-6-3-20,-1 1-1,0 0 1,0-1 0,-1 2-1,1-1 1,-1 1 0,-1 0-1,1 0 1,-1 0 0,0 1-1,0-1 1,0 1 0,-1 0-1,0 0 1,-1 0 0,0 1-1,2 9 1,-2-6-34,-1 1 1,-1-1-1,0 0 0,0 0 1,-1 0-1,-1 0 0,0 0 1,0 0-1,-1 0 0,0 0 1,-6 12-1,-2 3 35,-2-1-1,0 0 0,-20 27 1,29-47-38,-1 0 0,0-1 0,-1 0 0,1 0 0,-1 0 0,0-1 0,0 0 1,0 0-1,-7 3 0,12-6 1,-11 4 223,12-4-252,0 0 0,0 0 1,0 0-1,-1 0 0,1 0 0,0 0 0,0 0 0,0 0 0,0 0 0,0 0 0,-1 1 0,1-1 0,0 0 0,0 0 1,0 0-1,0 0 0,0 0 0,0 0 0,-1 0 0,1 0 0,0 0 0,0 0 0,0 1 0,0-1 0,0 0 0,0 0 1,0 0-1,0 0 0,0 0 0,0 0 0,0 1 0,-1-1 0,1 0 0,0 0 0,0 0 0,0 0 0,0 0 0,0 1 1,0-1-1,0 0 0,0 0 0,0 0 0,0 0 0,0 0 0,0 0 0,1 1 0,-1-1 0,0 0 0,0 0 0,0 0 1,0 0-1,0 0 0,0 1 0,0-1 0,0 0 0,0 0 0,0 0 0,0 0 0,1 0 0,-1 0 0,0 0 0,0 0 1,0 0-1,0 1 0,0-1 0,0 0 0,1 0 0,16 1 106,29-6 78,-27 2 200,36-1 0,-5 1 165,21-1 126,-51 4-435,1-1 0,-1 0 0,37-9 1,-55 9-262,0 1 1,0-1-1,-1 1 1,1 0-1,0 0 1,0 0-1,0 0 1,-1 1-1,1-1 1,0 0-1,2 1 1,1 0-4204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14.7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1 944,'0'0'1980,"-3"3"-1064,2-2-720,0 0-1,0 0 1,0 1-1,0-1 1,0 1-1,1-1 1,-1 1-1,0-1 1,1 1-1,-1-1 1,1 1-1,0-1 1,-1 1-1,1 2 1,3 28 3549,-2-29-3716,8 59 4489,3 100 1,-10-145-4203,-1-15-287,-1 0 0,0 1 0,1-1 0,-1 1-1,0-1 1,0 0 0,0 1 0,0-1 0,-1 1 0,1-1 0,-2 5 0,2 0 634,-10-33-17173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15.1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4 944,'0'0'1184,"-12"-3"2913,-11 11-3277,17-5 576,-4 6-796,7-1 92,-3-2-720,3 0-816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15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58 96,'0'0'10467,"3"-3"-9850,0-1-334,0 1 0,0 0 0,1 1 1,-1-1-1,1 0 0,-1 1 0,1 0 1,0 0-1,0 0 0,5-2 0,9-3 408,-14 4-509,1 1 0,-1 0 1,1 0-1,0 0 0,0 1 0,0-1 1,-1 1-1,1 0 0,1 1 1,-1-1-1,0 1 0,0 0 0,0 0 1,0 1-1,9 1 0,-12-1-147,0-1-1,-1 1 1,1 0 0,-1 0-1,1 0 1,0 0-1,-1 0 1,0 0-1,1 0 1,-1 0-1,0 0 1,1 1 0,-1-1-1,0 1 1,0-1-1,0 1 1,0-1-1,1 4 1,-2-3 1,1 1-1,0 0 1,-1 0 0,0 0-1,1-1 1,-1 1 0,0 0 0,-1 0-1,1 0 1,0 0 0,-1-1-1,-1 5 1,-6 15 81,-1 0 0,-1 0 0,-1-1 0,-18 26 0,-2 5-2,29-48-112,-8 19 4,9-22-4,1 0 0,0-1-1,0 1 1,0-1-1,0 1 1,0 0-1,0-1 1,0 1-1,0 0 1,0-1 0,1 1-1,-1 0 1,0-1-1,0 1 1,1-1-1,-1 1 1,0-1-1,1 1 1,-1 0-1,0-1 1,1 1 0,-1-1-1,1 0 1,-1 1-1,1-1 1,-1 1-1,1-1 1,-1 0-1,1 1 1,-1-1-1,1 0 1,-1 1 0,1-1-1,0 0 1,-1 0-1,2 0 1,6 3 48,1-2 1,0 1 0,-1-1-1,1-1 1,0 0 0,0 0-1,0 0 1,12-3 0,7-3-131,32-11 0,-41 11-464,-10 1-699,5-9-10306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01.48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85,'5'0,"5"0,11 0,11 0,3-4,6-2,0 0,-2 1,-4 2,-3-4,3 0,-2-4,0 1,-3-3,-5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22.8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1 940,'0'0'1053,"-3"0"-38,-3 0-1599,-5 2 9658,6 1-5598,7-1-3257,3 2-81,-1 0 0,0 0 0,0 1 0,0-1 0,0 1 1,-1 0-1,1 0 0,-1 0 0,-1 0 0,1 1 0,-1-1 1,3 9-1,2 10 249,5 43 0,-5-27-166,16 96 269,-1-14-169,-21-113-276,2 21-813,-3-30 703,0 1-1,0 0 0,1 0 0,-1 0 0,0-1 0,0 1 1,0 0-1,0 0 0,1-1 0,-1 1 0,0 0 0,1-1 1,-1 1-1,1 0 0,-1-1 0,1 1 0,-1-1 0,1 1 1,-1 0-1,1-1 0,-1 1 0,1-1 0,0 0 0,-1 1 1,2 0-1,-1-1-731,10-19-9254,-6 6 8070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24.2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48 284 392,'-12'-2'6217,"11"1"-6100,0 1-1,0-1 1,0 0-1,1 0 0,-1 0 1,0 0-1,0 0 1,1 0-1,-1 0 0,0 0 1,1-1-1,-1 1 1,1 0-1,-1 0 1,1-1-1,0 1 0,0 0 1,-1 0-1,1-1 1,0 1-1,0 0 0,0 0 1,0-1-1,1 1 1,-1 0-1,0 0 1,0-1-1,1 1 0,-1 0 1,2-2-1,3-13 602,0 0-1,1 1 0,1 0 1,16-24-1,-18 30-571,2 0 0,-1 0 0,1 1 1,0 0-1,1 1 0,0-1 0,0 1 0,11-6 0,22-27 321,-37 38-443,0-1 0,-1 0 0,1 1 0,0-1 0,0 1 0,1 0 0,-1 1 0,0-1 0,1 1 0,-1 0 0,1 0 0,-1 0 0,1 0 0,7 1 0,-10 0-13,1 1-1,-1-1 0,0 1 0,0 0 0,0 0 0,0 0 0,0 0 0,0 0 0,0 0 0,0 0 0,-1 1 0,1-1 0,0 1 0,2 2 0,17 23 81,-14-14-65,0 1-1,-1 0 1,0 0-1,-1 1 1,-1-1-1,0 1 1,-1 0-1,-1 0 1,0 0-1,-1 19 1,-2 2 10,-1 0 1,-2 0 0,-9 41-1,8-58-16,0 0-1,-1-1 1,0 1-1,-2-1 1,0-1-1,-13 20 1,16-28-12,0-1 0,-1 0 0,0-1 0,-1 0 0,0 0-1,0 0 1,0-1 0,-1 1 0,0-2 0,0 1 0,0-1 0,-1-1 0,0 0 0,-11 5 0,-1-3-12,13-2 12,0-1 0,0-1 0,-1 0 0,1 0-1,-1 0 1,1-1 0,-1-1 0,-14 1 0,20-2-17,0 1 0,0-1 1,0 1-1,0-1 0,0 0 0,0 0 1,0 0-1,0 0 0,0-1 0,0 1 1,-3-4-1,5 4 10,0 0-1,0 0 1,1 0 0,-1 0 0,0 0 0,1 0 0,-1-1 0,0 1 0,1 0-1,0 0 1,-1-1 0,1 1 0,0 0 0,0-3 0,-3-8-26,3 9 22,0 0-1,0 0 1,0 0-1,0 1 1,1-1-1,0 0 1,-1 0-1,1 0 1,2-4 0,0-1 1,-1 2-3,0 0 1,1 0 0,0 0-1,0 0 1,0 1 0,1 0 0,0-1-1,0 1 1,5-5 0,5-4-9,26-20 1,-30 26 2,1 1 0,-1 0 0,1 0 0,1 1 0,-1 1 0,19-6 0,-29 10 0,4 3 7,-2-1 3,4 1 4,0 0-1,-1 0 1,1 1 0,-1 0-1,1 0 1,-1 0 0,0 1 0,8 6-1,4 8 21,21 27 0,-23-25 8,24 22 0,-37-39-37,9 8-530,1 0-1,15 9 0,-26-19-157,6-8-569,1 1-756,2-6-3944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24.6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1 692,'-2'66'4960,"1"-29"-2355,5 63-1,-4-97-2508,2 12 311,0 1-1,-1-1 1,0 1 0,-2 0 0,-1 15-1,-3-17-702,1-3-1634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25.0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 23 528,'-7'-9'1288,"1"6"-104,3-5-96,-3 5 3713,-17 14-4733,20-2-288,0 2-3093,0-8 1465,3 6 632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26.7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92 640,'0'0'9822,"3"-1"-9526,11-3 127,-1 1 0,1 0 0,-1 1 0,29 0 1,-5-1-91,6-3 102,18-1 425,-58 6-790,0 1 0,0-1 0,0 0 0,0 0-1,0 0 1,0 0 0,0 0 0,4-3 0,-5 2-24,1 1 0,-1 0 1,1 0-1,0 0 0,-1 0 0,1 0 0,0 0 1,2 1-1,32-13-1699,-34 11 856,10-7-2223,-13 9 2756,1 0 0,-1-1 0,0 1 1,0 0-1,0-1 0,1 1 0,-1 0 1,0-1-1,0 1 0,0-1 0,0 1 0,0 0 1,0-1-1,0 1 0,0-1 0,0 1 0,0-1 1,0 1-1,0 0 0,0-1 0,0 1 0,0-1 1,-3-6-1179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27.1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1 452,'12'41'3139,"-8"-30"-2634,0-1 0,-1 1 1,0 1-1,-1-1 0,1 13 0,1-4 58,15 70 1119,10 54-979,-25-128-1977,-2-9-3407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27.8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0 292,'0'0'7258,"0"4"-6639,1 9 261,0-1-1,7 24 1,2 17 928,9 54 349,-11-42-1220,-3-33-821,0 44 0,-6-63-822,2 11-1076,8-11-6311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28.6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1 153 672,'2'-6'646,"0"-1"0,0 1 0,1 0 0,0 0 1,1 0-1,-1 1 0,1-1 0,0 1 0,0 0 0,6-5 0,5-4 404,0 2-1,18-12 0,-14 11-37,-16 10-948,0 1-1,1 0 1,-1-1-1,1 2 1,0-1 0,-1 0-1,1 1 1,0 0-1,0-1 1,0 2 0,0-1-1,0 0 1,0 1-1,0 0 1,0 0 0,0 0-1,0 0 1,0 1-1,0-1 1,0 1 0,0 0-1,0 0 1,0 1-1,0-1 1,-1 1 0,1 0-1,0 0 1,-1 0-1,0 0 1,1 1-1,-1-1 1,0 1 0,0 0-1,-1 0 1,1 0-1,0 0 1,-1 0 0,0 1-1,0-1 1,0 1-1,3 6 1,-1 1-14,0 0 0,-1 0-1,0 0 1,-1 0 0,0 0 0,-1 1 0,0-1-1,-1 1 1,0-1 0,-1 1 0,0-1 0,0 1 0,-2-1-1,1 0 1,-1 0 0,-6 14 0,-8 16 65,-1-2 1,-2 0 0,-40 56-1,54-87-99,2-4 14,1 1-1,-1 0 1,1 0-1,0 0 1,0 1-1,-2 6 0,4-10-20,2-1 16,-2-1-24,1 1 1,0-1 0,0 0-1,0 0 1,0 0 0,0 0 0,0 0-1,0 1 1,0-1 0,0 0-1,0 0 1,0 0 0,0 0-1,0 1 1,0-1 0,0 0-1,0 0 1,0 0 0,0 0-1,0 1 1,0-1 0,0 0-1,1 0 1,-1 0 0,0 0 0,0 0-1,0 0 1,0 1 0,0-1-1,0 0 1,0 0 0,0 0-1,1 0 1,-1 0 0,0 0-1,0 0 1,0 0 0,0 1-1,0-1 1,1 0 0,-1 0-1,0 0 1,0 0 0,0 0-1,1 0 1,2 2 3,1 0-2,24-7 28,13-3 43,2 0 546,82-27 1,-70 18-500,-53 16-375,0 1 283,-1 0-143,-1 1 0,1-1 0,-1 0-1,1 0 1,0 0 0,-1 0-1,1 0 1,-1 0 0,1 0 0,0 0-1,-1 0 1,1-1 0,-1 1 0,1 0-1,0 0 1,-1 0 0,1-1-1,-1 1 1,1 0 0,-1-1 0,1 1-1,-1 0 1,1-1 0,-1 1 0,0 0-1,1-1 1,-1 1 0,1-1-1,-1 1 1,1-2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29.1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162 1 436,'0'0'4555,"1"3"-3713,-1 2-456,0 0 0,0 1 0,0-1 1,-1 0-1,0 0 0,0 0 1,0 0-1,-4 10 0,-22 45 1575,11-25-1226,-8 23 108,3 1-1,2 0 1,-18 97-1,33-131-674,1 0 0,2-1-1,0 1 1,1 0 0,2 0-1,0 0 1,2-1 0,0 1 0,2-1-1,1 0 1,19 44 0,-17-47-184,2-1 1,0-1 0,1 1-1,1-2 1,1 0 0,23 24-1,-22-36-2480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31.3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87 412,'-1'5'10702,"8"-7"-10588,-4 1-56,0 0-1,-1 0 1,1 0 0,-1-1-1,0 1 1,1-1 0,-1 1-1,3-3 1,20-4 1092,13-7 272,-34 13-1252,-1 1 0,1-1 0,-1 1 0,1 0 0,0 0 0,6 0 0,-9 1-13,10-6 128,-5 2 9,-7 2 475,-25 2-753,20 0 0,-29 0 41,9 3 11,24-3 11,-1 1-64,-8 0-7,9 0-4,-2-1 146,6-1-60,13-1-28,23-1 43,-2-5 61,-34 8-190,9-7-1156,-2 5 419,17-8-9458,-18 6 8185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02.17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9 0,'-1'3,"-1"0,1 0,0 0,0 0,0 1,1-1,-1 0,1 0,0 0,-1 1,2-1,-1 0,0 0,1 1,0 3,0 7,0 33,-1-24,0-1,2 1,0-1,10 39,-12-60,0 1,1 0,-1 0,1-1,-1 1,1 0,0-1,0 1,0-1,0 1,0-1,0 0,0 1,0-1,0 0,1 1,-1-1,0 0,1 0,-1 0,1 0,0-1,-1 1,1 0,0-1,-1 1,1-1,0 1,-1-1,1 0,0 0,0 0,0 0,-1 0,1 0,0 0,0-1,-1 1,1-1,0 1,-1-1,1 0,0 1,1-2,5-3,0 1,-1-1,0-1,1 1,-2-1,1-1,8-9,35-54,-36 49,1 0,19-22,-33 43,-1-1,0 1,0 0,1-1,-1 1,0 0,1-1,-1 1,0 0,1-1,-1 1,1 0,-1 0,0 0,1-1,-1 1,1 0,-1 0,0 0,1 0,-1 0,1 0,-1 0,1 0,-1 0,1 0,-1 0,1 0,0 0,4 12,-4 28,-2-35,-2 43,1-30,1 1,0-1,2 0,4 37,-5-53,1 0,-1-1,0 1,1 0,0 0,-1-1,1 1,0 0,0-1,0 1,0-1,0 1,0-1,0 1,0-1,1 0,-1 0,0 1,1-1,-1 0,1 0,0-1,-1 1,1 0,0 0,-1-1,1 1,2 0,-2-2,1 1,-1 0,1-1,-1 1,1-1,-1 0,0 1,0-1,1-1,-1 1,0 0,0 0,0-1,0 1,0-1,0 0,-1 1,1-1,0 0,2-4,2-3,-1 0,0-1,0 1,0-1,-1 0,-1-1,0 1,4-22,-4 3,-1-1,-2-30,0 31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31.8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 0 444,'0'0'5268,"-2"3"-4549,-1 1-404,1 0 1,0 1-1,0-1 1,1 0-1,-1 1 1,1-1-1,0 1 1,0-1-1,0 6 1,-2 53 1932,1-22-1286,-3 36 168,2-21 22,-17 96 0,15-132-956,2-8-6,0 0 0,-2 22 0,3-50-11368,1 2 9088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32.3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1 156,'61'80'5707,"-15"-22"-3093,43 73 0,-75-105-1954,0 1-1,-2 0 1,0 1-1,7 32 1,-14-41-284,-1-1 0,-1 1 0,-1 1 1,0-1-1,-2 0 0,0 0 0,-4 28 0,-1-21-7,0-1 0,-2 0 0,-1-1 0,0 1 0,-19 34 0,17-40-928,-2-1 0,-19 26 0,20-31-1549,-1 0 0,0 0 0,-20 15 0,22-21-1124,0-6 981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35.1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32 608,'0'0'4369,"-3"0"-3812,-10 0 3608,19 1-3736,96 7 2437,24-11-449,-44-4-1410,-69 5-812,62-6-41,-73 8-482,10-2-370,-5 1-2501,-7 1 3574,6 0-882,-5 0 259,-1 0 0,0 0 0,1-1-1,-1 1 1,1 0 0,-1 0 0,1 0-1,-1 0 1,0-1 0,1 1-1,-1 0 1,1 0 0,-1-1 0,0 1-1,1 0 1,-1-1 0,0 1-1,1-1 1,-1 1 0,0 0 0,0-1-1,1 1 1,-1-1 0,0 1-1,0 0 1,0-1 0,0 1 0,0-1-1,0 1 1,1-1 0,-1-6-1446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35.7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1 852,'3'20'3399,"4"9"-1414,-1-1 0,3 38 0,1 7-479,6 68 606,-11-80-1431,0 36 68,-4-90-544,0-4-2030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36.6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0 167 688,'1'-11'3364,"2"-1"-2099,1 0 1,0 0-1,7-13 0,-8 20-973,0 0 0,0 1 0,1-1-1,-1 1 1,1-1 0,0 1 0,1 1 0,-1-1-1,7-4 1,2 0 389,1 0 1,0 1-1,20-8 0,-22 12-366,4-2-61,-16 5-248,1 0 0,-1 0 0,0-1-1,1 1 1,-1 0 0,1 0-1,-1 0 1,1 0 0,-1 0-1,1 0 1,-1 0 0,0 0 0,1 0-1,-1 0 1,1 0 0,-1 0-1,1 0 1,-1 0 0,1 1 0,-1-1-1,0 0 1,1 0 0,-1 0-1,1 1 1,-1-1 0,1 1 0,7 2 117,-5-2-86,1 0 0,0 0 0,-1 1 0,1-1 0,-1 1 0,0 0 1,1 0-1,-1 0 0,0 0 0,0 0 0,0 1 0,-1 0 0,1-1 0,4 6 1,-3-2 11,0 1 1,-1-1-1,0 1 1,0 0-1,0 0 1,-1 0-1,2 8 1,1 10 106,-2 0 1,0 0-1,-2 34 1,-2-41-100,0 0 1,-1-1 0,0 1 0,-2-1 0,0 0 0,-1 0 0,0 0 0,-1-1 0,-13 23 0,13-31-37,0 1 1,0-1-1,-1 0 1,0-1-1,0 1 1,-1-2-1,0 1 1,0-1-1,-13 7 1,18-11-19,0 0 1,-1 0-1,1-1 1,0 0-1,-1 0 1,1 0-1,-1 0 1,0 0-1,1-1 1,-1 1-1,0-1 1,1 0 0,-1 0-1,1 0 1,-1-1-1,0 1 1,1-1-1,-1 0 1,1 0-1,-1 0 1,1-1-1,0 1 1,-1-1-1,1 0 1,0 1-1,-5-5 1,6 4-10,0 0 0,0 0 0,1 0 0,-1 0 0,1 0 0,-1 0 0,1 0-1,0 0 1,-1-1 0,1 1 0,1 0 0,-1-1 0,0 1 0,0-1 0,1 1 0,-1-6 0,1 4-2,0 0-1,1-1 1,0 1 0,-1 0 0,1 0-1,1 0 1,-1 0 0,1 0-1,-1 0 1,4-5 0,-2 5 0,0-1 0,0 1 1,0 0-1,0 0 0,1 0 0,-1 0 0,1 1 1,0-1-1,0 1 0,1 0 0,-1 0 0,1 1 0,7-5 1,18-9-8,-27 15 16,0 0 1,0 0-1,-1 0 0,1 1 1,0-1-1,0 1 0,0 0 1,0 0-1,0 0 0,0 0 1,0 0-1,0 1 0,0-1 1,0 1-1,3 1 0,1 0 26,-1 0 0,1 1-1,-1-1 1,0 1 0,8 6-1,-5-2 29,-1 0 0,-1 0 0,1 1 0,6 10 0,20 20 80,-2-4-37,-25-26-219,0 0-1,1 0 1,0-1-1,10 8 1,-13-10-46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37.6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12 101 112,'0'0'2081,"-12"-4"4655,29-1 87,9 0-5913,41-4 0,76-2 402,-66 2-782,-17-2-976,-59 11 324,0-1 0,0 1-1,0 0 1,0 0 0,0-1 0,0 1 0,0 0 0,0-1 0,0 1 0,-1-1 0,1 1 0,0-1-1,0 1 1,-1-1 0,1 0 0,0 1 0,-1-1 0,1 0 0,0 0 0,-1 1 0,1-1 0,-1 0 0,1 0-1,-1 0 1,0 0 0,1 1 0,-1-3 0,1 2-223,-1 0 0,0 0 0,0 1 0,0-1 0,1 0 0,-1 0 0,0 0 0,0 1 0,0-1 0,0 0 0,0 0 0,-1 0 0,1 1 0,0-1 0,0 0 0,0 0 0,-1 0 1,1 1-1,0-1 0,-1 0 0,1 0 0,-1 1 0,1-1 0,-1 0 0,1 1 0,-1-1 0,1 1 0,-1-1 0,-1 0 0,-8-4-1523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38.0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1 208,'0'0'6081,"-2"3"-5274,1-1-595,0 0 1,0 1-1,0-1 0,0 1 0,0 0 1,0-1-1,1 1 0,0 0 1,-1-1-1,1 1 0,0 0 0,0-1 1,1 1-1,-1 3 0,11 48 1783,-3-10-623,-7-41-1306,3 42 1037,17 72 0,-18-109-1473,2 0-1408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38.6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10 20,'0'0'1137,"-7"-10"2897,12 54 3139,-3 59-3802,-2 173 499,-6-193-4185,3-72-650,1-6-1665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39.6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33 109 416,'0'-17'5815,"1"14"-5467,0 1 1,1-1-1,-1 0 1,1 0 0,-1 0-1,1 1 1,0-1-1,0 1 1,0-1 0,0 1-1,0 0 1,6-4-1,37-21 3054,-33 20-2727,-5 4-354,1 0 0,-1 0-1,1 0 1,0 1-1,-1 0 1,1 0 0,0 1-1,15-1 1,-22 2-296,0 0 0,1 0 1,-1 1-1,1-1 0,-1 0 0,0 1 0,1-1 1,-1 1-1,0-1 0,0 1 0,1 0 1,-1-1-1,2 3 0,5 2 177,-3-2-147,-1 0 1,1 0-1,-1 1 0,0-1 0,0 1 0,-1 0 0,1 0 0,-1 0 0,0 1 0,0-1 0,0 1 0,4 10 0,1 5 46,-1 0-1,4 22 0,-4-17 50,-5-16-84,-1 1 0,0-1 0,0 20 0,0 2 115,0-15-96,-2 0 1,0 1-1,0-1 1,-2 0 0,0 0-1,-6 18 1,-37 91 291,42-116-347,0 0-1,-1 0 1,0 0 0,0-1-1,-1 1 1,-1-2 0,1 1-1,-15 13 1,18-18-22,-1-1-1,1 1 1,-1-1-1,0 1 1,1-1-1,-1 0 1,0-1-1,0 1 1,-1-1-1,1 1 0,0-1 1,0-1-1,-1 1 1,1-1-1,0 1 1,-1-1-1,1 0 1,-1-1-1,1 1 1,0-1-1,-1 0 1,-4-1-1,2-1-9,-1 0-1,1-1 0,-1 0 0,1 0 1,0 0-1,1-1 0,-1 0 0,-11-12 1,16 15-3,0 0 0,0 0 1,1 0-1,-1 0 0,1 0 0,-1-1 1,1 1-1,-1 0 0,1-1 1,0 1-1,0-1 0,1 0 0,-1 1 1,0-1-1,1 0 0,-1 1 1,1-1-1,0 0 0,0 1 0,0-1 1,0 0-1,1 0 0,-1 1 1,1-1-1,0 1 0,-1-1 0,1 0 1,0 1-1,1-1 0,1-3 1,0 2-2,0 0 0,1 0 0,-1 0 0,1 1 0,0-1 0,0 1-1,1 0 1,-1 0 0,0 0 0,1 1 0,0-1 0,-1 1 0,1 0 0,0 1 0,6-2 0,-4 1 32,0 1 1,0 0-1,0 1 0,0-1 0,0 1 0,0 1 0,0-1 1,1 1-1,-1 1 0,11 3 0,4 1 138,-16-4-74,1-1 1,-1 1 0,0 1-1,0-1 1,0 1 0,0 0-1,0 1 1,9 6-1,3 5 168,-11-9-155,1 0 1,-2 1-1,9 8 0,30 47 361,-38-52-391,24 32-2894,-26-40 1116,12-18-12716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40.0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0 148,'0'0'6022,"2"3"-5093,2 5-145,-1 1 0,0-1 0,0 1 0,-1 0 0,0-1 1,-1 1-1,1 0 0,-2 0 0,0 12 0,-8 89 2941,3-73-2882,4-26-650,-2-1 0,1 1 1,-2-1-1,-4 12 1,-11 16-4518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02.64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30 0,'1'1,"-1"-1,1 1,-1-1,1 1,-1-1,1 1,-1-1,1 1,-1-1,0 1,1 0,-1-1,0 1,1-1,-1 1,0 0,0-1,0 1,0 0,0 0,1-1,-1 1,0 0,-1-1,1 1,0 0,0-1,0 1,0 0,0-1,-1 1,1 0,-6 27,-19 79,24-94,-1-1,1 0,1 1,0-1,1 0,4 24,-3-31,0 0,0-1,0 1,0-1,1 1,0-1,0 0,0 0,0 0,1-1,-1 1,1-1,0 0,0 0,0 0,1 0,-1-1,0 0,1 1,0-2,9 4,-5-3,0 0,0 0,0-1,0 0,0-1,1 0,-1 0,0-1,0 0,1 0,11-4,-17 3,0 1,-1-1,1 1,0-1,0 0,-1-1,1 1,-1 0,0-1,0 0,0 0,0 0,0 0,-1 0,1-1,-1 1,0-1,0 0,0 0,0 1,-1-1,0 0,1 0,-1 0,-1-1,1 1,-1 0,1 0,-2-6,1 2,-1 1,0 0,-1 0,1-1,-1 1,-1 0,1 0,-1 1,-1-1,1 0,-1 1,0 0,0 0,-1 0,-10-9,0 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40.3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90 10 444,'-16'-9'1348,"9"9"2365,-12 9-2621,16-7 620,-9 10-996,5-4-76,1 1-64,3-3-192,-1 2-208,1-2-264,-3 5-972,3-2-4393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45.4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0 303 52,'0'0'3510,"3"0"-2956,8 0-25,-9 0 919,1 1-999,1 1-96,0 0 1,0 0-1,0 0 0,0 1 1,0 0-1,0 0 0,3 4 1,-3-4-117,-1 1 0,0 0 0,0 0 0,0 0 0,0 0-1,-1 1 1,0-1 0,0 1 0,3 7 0,10 48 786,-8-28-670,1 15-50,-1-1 0,-3 1 0,-2 76 1,-21 244 857,17-340-1103,-5 231 949,6-255-967,1-1 0,0 0 0,0 1 0,0-1 1,1 0-1,-1 1 0,0-1 0,1 0 0,0 0 0,-1 0 1,1 1-1,0-1 0,0 0 0,0 0 0,0 0 0,1 0 0,0 1 1,-1-2-18,0-1-19,-1 1 0,1-1 0,-1 1 0,0-1-1,1 1 1,-1-1 0,1 0 0,-1 1 0,1-1 0,-1 0 0,1 1 0,-1-1 0,1 0 0,0 0 0,-1 0-1,1 0 1,-1 1 0,1-1 0,-1 0 0,1 0 0,0 0 0,-1 0 0,1 0 0,-1 0 0,2-1 0,23 2 91,-20-1-45,12 0 8,96 3 184,-73-1-139,15 3 134,-52-5-220,0 1 1,0-1-1,0 0 0,0 0 1,0-1-1,0 1 1,5-2-1,10-1 62,198 0 583,-114 1-492,14-4 32,24 14-36,-71-1-81,-51-4-69,-5-2-8,-9-1-4,0 0 1,0 1 0,-1 0-1,1-1 1,0 1 0,0 0-1,6 4 1,-10-5-4,1 0-1,0 1 1,0-1 0,0 1 0,0-1 0,0 0 0,0 0 0,0 0-1,0 1 1,0-1 0,0 0 0,-1 0 0,1 0 0,2-1-1,14 3 16,-6 1 32,-1 0 0,1-2 0,0 1 1,0-1-1,-1-1 0,19-1 0,-15 1 13,0 0-1,-1 0 0,1 1 1,20 5-1,-24-5-35,-1 0 1,0 0-1,1-1 0,12 0 1,20 0 21,149 9 237,224-9-64,-373 0-203,65 8 0,-82-6-4,0 0 0,41-4 0,-14 0-2,206 8 9,-102 0 8,199 5 6,-73-11 19,-252 2-40,-22-1-8,0-1 0,0 0 1,0 0-1,11-2 0,-10 2 2,-8 0-6,0 1 0,0-1-1,0 1 1,0-1 0,0 1-1,0-1 1,0 0 0,0 0-1,1 0 1,-1 1 0,0-1-1,0 0 1,0 0 0,0-1 0,0 1-1,1 0 1,-1 0 0,2-1-1,21 1-4,30 5 0,-44-3 9,1-1 0,0 0 0,14-1 0,-19 0 3,58-3 29,-38 2-31,43-4 44,-59 3-48,-1 2 3,-1-1 0,0-1-1,0 0 1,15-5-1,7 2 1,32-10 38,-2-8 49,-54 18-86,2 1-9,-4 4 3,-1-1-1,1 0 0,-1 1 1,1-1-1,-1-1 1,1 1-1,-1 0 0,6-4 1,11-3 25,-13 6-9,-4 2-11,0-1-1,-1 0 0,1 0 1,0 0-1,0 0 1,-1-1-1,1 1 1,-1-1-1,4-2 1,-5 3 9,0 1-9,0 0 0,0 0 0,0 0 0,0-1 0,0 1 0,0 0 0,0-1 0,0 1 1,0-1-1,0 1 0,0-1 0,-1 0 0,1 1 0,1-2 0,7-4 93,-7 4-83,0 0-1,-1 0 0,1 0 0,-1 0 0,0 0 1,0 0-1,0 0 0,0 0 0,1-3 0,11-35 38,6-22-10,-7 2-75,5-81 1,-8 56-47,-3-16 17,-5 3-36,-16-140 0,10 177 57,-14-123-35,18 178 75,-2-23-9,-1 0 0,-2 0 0,-11-35 0,8 36-15,7 22 26,1 0 0,-1 0 0,0 0 0,0 0 0,-1 0 0,0 1-1,0-1 1,0 1 0,0 0 0,-1 0 0,0 0 0,0 0-1,-1 1 1,1-1 0,-10-6 0,10 8-10,0 1 0,0-1 0,0 1 0,-1 0 0,1 0 1,-8-2-1,-40-5-55,31 6 52,-6 1-5,-1 1-1,-46 5 1,-7 0 3,-102 7-23,70-6 33,60-1-4,-182 17-30,139-12 44,-97 3-4,63-8 11,-7 0-37,13 1 15,-21 2 1,33-4-15,34-2 12,-206 9-27,269-9 39,-173 7-79,-33 1-82,184-9 136,-60 8 0,76-6 12,1-1 0,-38-2 1,14-1-15,23 1 15,-13 2-32,8 1-14,0-1 1,-39-2 0,12-1 13,-43-3-11,-34-3-15,6 1 6,31 2-102,-59 2-180,149 3 342,0 0-1,-9 0-1,8 0-3,2 0-3,-9 0 5,9 0 9,-1 0-8,-8 0-3,9 0 4,0-1 2,-4-3 4,4 3-10,-1 1 6,-7 0-14,5 0 18,-6 0 3,5 0-10,-36-3-20,40 3 28,-2 0-6,-43 1-41,44-2 40,-3 2-12,0 0-1,0 0 1,0-1 0,-9 0-1,12 0 11,-8 6-77,2-6 74,7 1-2,0 0 0,0 0 0,-1 0 0,1 0 0,0 0 0,0 1 0,0-1 0,0 1 0,0 0 0,1-1 0,-1 1 0,0 0 0,1 0 0,-1 0 0,1 0 0,-2 4 0,0 6 1,0 1 1,1-1-1,0 1 1,1-1 0,0 1-1,2 18 1,-3 27-88,2-46-159,0 1 1,0-1-1,3 13 0,0 15-7939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47.3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1136 1 680,'0'0'4753,"-3"3"-4458,-4 2-12,0 0 0,-1-1 0,1 1 1,-1-2-1,0 1 0,0-1 0,0 0 0,-1 0 1,-9 1-1,0 1-23,-14 3 265,-17 6 69,-42 21 196,-44 19 114,106-41-716,-53 27 205,-3 2-43,55-28-242,-13 8 34,15-8 5,-37 15 1,55-25-106,0 0 1,0 1-1,-11 8 0,-24 12 91,23-15-29,-30 21 1,34-21-57,-37 26 354,23-26 246,28-10-616,0 0 1,0 1-1,0 0 1,0 0-1,0 0 1,0 0-1,-4 2 1,-7 3 126,14-6-65,0 1-52,1-1 0,0 1 0,-1-1 0,1 0 0,-1 1 0,1-1-1,-1 1 1,1-1 0,-1 0 0,0 1 0,1-1 0,-1 0 0,1 0-1,-1 1 1,1-1 0,-1 0 0,0 0 0,1 0 0,-1 0-1,0 0 1,1 0 0,-1 0 0,0 0 0,1 0 0,-1 0 0,1 0-1,-1 0 1,0-1 0,0 2-11,1-1 0,-1 0-1,1 0 1,-1 0 0,1 0-1,-1 0 1,1 0 0,-1 0 0,1-1-1,-1 1 1,1 0 0,-1 0-1,1 0 1,0 0 0,-1 0 0,1-1-1,-1 1 1,1 0 0,-1-1-1,1 1 1,0 0 0,-1 0 0,1-1-1,0 1 1,-1-1 0,1 1-1,0 0 1,0-1 0,-1 1 0,1-1-1,0 1 1,0 0 0,0-1-1,-1 1 1,1-1 0,0 1 0,0-1-1,0 1 1,0-2 0,4-6 29,0-1 0,1 0 0,-1 1 1,2 0-1,-1 0 0,11-11 1,48-42 82,-8 8-34,-41 40-65,-13 12-37,0-1 0,1 0 0,-1 0 0,0 0 1,0 0-1,0 0 0,-1 0 0,1 0 1,0-1-1,1-2 0,-1 3 4,4 0 5,-4 2 8,-5 3-18,-50 54 11,30-33-6,1 1 1,-26 37-1,32-40-22,-7 12-3,22-32 28,1-1 0,-1 1 0,0 0-1,0 0 1,1 0 0,-1 0 0,1 0 0,0 0 0,-1 0 0,1 0 0,0 0 0,0 0 0,0 0 0,1 0 0,-1 0 0,0 0 0,1 0 0,-1 0 0,1 0 0,0 0-1,0 0 1,1 2 0,0-1 13,0-1 0,1 1 0,-1-1 0,0 0-1,1 0 1,0 0 0,-1 0 0,1-1 0,0 1-1,0-1 1,0 1 0,5 0 0,7 2 51,-1-1-1,1 0 1,0-1 0,29 0 0,16-4-329,-32 2-2013,1-1-4853,-19-8 1357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48.4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244 129 32,'0'-3'824,"0"-5"-53,0-1-1,0 0 1,-1 0 0,0 1-1,-1-1 1,1 1 0,-2-1-1,-4-12 1,5 19-632,1-1 0,-1 1 1,1 0-1,-1 0 0,0 0 0,0 0 0,0 0 1,0 0-1,0 0 0,-1 1 0,1-1 0,0 1 1,-1 0-1,1 0 0,-1 0 0,0 0 0,1 0 1,-1 0-1,0 1 0,1-1 0,-4 1 0,-13-2 450,18 1-547,-1 1 0,0 0-1,0 0 1,0 0 0,0 0 0,0 0-1,0 0 1,0 0 0,0 1 0,0-1-1,0 1 1,-3 0 0,-1 2 42,0 0 1,-1 0-1,1 0 0,0 1 1,1 0-1,-1 0 1,1 1-1,0-1 1,0 1-1,0 0 1,-5 8-1,3-4 29,1 1 1,0 0-1,0 1 0,1-1 1,1 1-1,-5 16 0,5-12 4,1 1-1,0-1 1,1 1-1,0 0 0,2-1 1,0 1-1,0 0 1,2 0-1,0-1 0,6 23 1,-6-32-100,0 0-1,0-1 1,0 1 0,1-1 0,0 1 0,0-1 0,1 0-1,-1 0 1,1 0 0,0-1 0,0 1 0,1-1 0,-1 0 0,1 0-1,0-1 1,0 1 0,0-1 0,1 0 0,-1-1 0,1 1-1,0-1 1,10 3 0,-13-5-191,1 1 0,-1-1 0,1 0 1,0 0-1,-1 0 0,1 0 0,0 0 0,-1-1 0,1 0 0,-1 0 1,1 0-1,5-2 0,24-16-7888,-26 11 6216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48.9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50 564,'5'-1'5874,"-5"1"-5793,-6 27 1200,-3 44 0,8-60-1083,1 0 0,0 0 0,1 1 0,0-1 0,1 0 0,0 0 0,5 14 0,-5-22-158,0 4 76,0-1 1,1 1-1,7 10 1,-9-14-85,1-1 1,0-1-1,0 1 1,0 0-1,-1 0 1,2-1-1,-1 1 1,0-1 0,0 1-1,0-1 1,1 0-1,-1 0 1,5 2-1,1-2 104,-1-1 0,0 1 0,0-1-1,1-1 1,-1 1 0,0-1 0,0-1 0,0 1-1,1-1 1,-2 0 0,1-1 0,0 1-1,0-1 1,-1-1 0,0 1 0,1-1-1,-1-1 1,-1 1 0,1-1 0,-1 0 0,6-5-1,-9 6-38,0 1-1,-1-1 1,1 1-1,-1-1 1,1 0-1,-1 0 1,0 0-1,-1 1 1,1-1-1,-1 0 1,1 0-1,-1 0 1,0 0-1,-1 0 1,1 0-1,-1 0 1,-1-5-1,-2-5 98,0 0 0,-1 1 0,-9-17 0,8 21-146,0 0 0,-1 0-1,0 1 1,-1-1 0,0 2-1,0-1 1,0 1 0,-1 1 0,0-1-1,-18-8 1,20 11-305,-1 1 1,1 1-1,0-1 1,-15-2-1,19 5 79,1-1 0,-1 1-1,1-1 1,-1 1 0,0 0-1,1 0 1,-1 0 0,1 0-1,-1 1 1,1-1 0,-1 1-1,1-1 1,-1 1 0,1 0-1,-1 0 1,-2 2 0,4-3 115,1 0 1,0 1-1,-1-1 1,1 0-1,-1 1 1,1-1 0,-1 0-1,1 0 1,-1 0-1,1 1 1,0-1 0,-1 0-1,1 0 1,-1 0-1,1 0 1,-1 0-1,1 0 1,-1 0 0,1 0-1,-1 0 1,1 0-1,-1 0 1,1 0 0,-1 0-1,1 0 1,-1-1-1,-8 0-1824,3 5-2895,0 1 2992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49.6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71 324,'12'32'2958,"-3"-11"-1354,-1 1 1,-1-1 0,5 34-1,-10-43-1148,0 3 558,0 0 0,8 23 2123,-10-43-2897,0-18-64,2-1 0,1 1-1,1 0 1,1-1 0,1 2 0,1-1-1,12-27 1,-16 43-138,18-33 90,-19 38-123,-1 0-1,1 0 1,0 0 0,0 0-1,0 0 1,0 0-1,1 0 1,-1 1 0,0-1-1,1 1 1,-1-1-1,1 1 1,3-1 0,-4 1-3,1 1 0,-1-1 0,0 1 1,0-1-1,0 1 0,0 0 1,0 0-1,1 0 0,-1 0 0,0 0 1,0 1-1,0-1 0,0 1 0,0-1 1,1 1-1,-1 0 0,0 0 1,0 0-1,2 1 0,-1 0 3,-1 1 0,1-1 1,0 1-1,-1 0 0,1 0 0,-1 0 0,0 0 0,0 0 0,0 0 0,2 6 1,1 6 21,1 2 1,-2-1 0,5 33 0,-8-39-17,1 1-35,3 9-14,-5-19-28,3-5-125,8-9-5,-1 0 1,-1-1-1,9-18 1,20-29-416,-28 48 473,-4 4 20,0 1-1,0 0 1,9-8-1,-14 16 122,0 0-1,-1-1 0,1 1 1,0 0-1,-1-1 1,1 1-1,0 0 1,0 0-1,-1 0 1,1-1-1,0 1 1,-1 0-1,1 0 1,0 0-1,0 0 1,-1 0-1,1 1 1,0-1-1,0 0 1,-1 0-1,1 0 0,0 1 1,-1-1-1,1 0 1,0 1-1,-1-1 1,1 0-1,-1 1 1,1-1-1,0 1 1,-1-1-1,1 1 1,15 19 338,-12-10-191,0 0 0,-1 1 0,-1 0 0,0 0-1,0 0 1,0 14 0,4 28-414,-2-43-1171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50.2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 78 224,'-15'178'6029,"4"-28"-2905,7-65-1799,3-52-84,-7 52 0,8-84-1208,0-1 0,0 1 0,0-1 0,0 0 0,0 1 0,0-1 0,0 1 0,0-1 0,0 0 0,0 1 0,0-1 0,0 1 0,0-1 0,-1 0 0,1 1 0,0-1 0,0 0 0,0 1 0,-1-1 0,1 0 0,0 1 0,-1-1 0,1 0 0,0 1 0,0-1 0,-1 0 0,1 0 0,0 0 0,-1 1 0,-5-11 536,-2-19-192,4-8-235,2 1-1,1-1 1,5-40-1,22-111 258,-22 171-342,0 0 0,0 0-1,2 0 1,7-16-1,-9 24-34,1 0 0,0 1 0,1-1 0,-1 1 0,1 0 0,1 0 0,0 1 0,12-11 0,-15 16-9,0-1 0,0 1 0,0 0 0,0 0-1,0 0 1,0 0 0,1 1 0,-1-1 0,1 1 0,-1 1-1,1-1 1,-1 0 0,1 1 0,0 0 0,-1 0 0,1 1 0,-1-1-1,1 1 1,-1 0 0,5 1 0,-6-1 13,0 0-1,-1 0 1,1 0-1,-1 1 1,1-1-1,-1 1 1,0-1 0,0 1-1,0 0 1,0-1-1,0 1 1,0 0 0,0 1-1,0-1 1,-1 0-1,1 0 1,-1 1 0,0-1-1,1 1 1,-1-1-1,0 1 1,0-1 0,-1 1-1,1 0 1,-1-1-1,1 1 1,-1 0 0,0 0-1,0 0 1,0-1-1,0 1 1,-1 0 0,0 4-1,-2 4 40,1-1-1,-2 0 1,1 0-1,-1 0 0,-1 0 1,0-1-1,-9 13 1,10-16-250,-1 0 0,1 0 1,-1-1-1,-1 0 1,1 0-1,-1 0 1,0-1-1,0 0 0,0 0 1,0 0-1,-10 4 1,14-8-4,1 0 0,0 1 0,-1-1 0,1 0 0,-1 0 0,1 0 0,-1 0 0,1 0 0,-1 0 0,1 0 0,-1-1 0,1 1 0,-1-1 0,1 1 0,0-1 0,-1 1 0,1-1 0,0 0 0,-1 1 0,1-1-1,0 0 1,-2-1 0,-13-16-5660,9 5 3754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50.6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0 408,'0'4'1224,"4"131"6662,-15 173-1878,2-177-4606,3-29-2665,7-75-1060,4-1-4970,-2-19 5120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50.9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14 288 276,'0'0'1110,"2"-2"-12,22-19 2376,21-25 0,-38 37-2937,0 0-1,0 0 1,-1 0 0,0-1-1,-1 0 1,7-19 0,-8 18-142,0-1 311,0 0 0,4-20 0,-8 29-588,1 0 0,-1-1 0,0 1 0,0 0 0,0 0 0,0-1 0,-1 1 0,1 0 0,-1 0 0,0-1 0,0 1 0,0 0 0,0 0 0,-1 0 0,-1-3 0,2 5-79,0 0 1,0 0-1,0 0 1,-1 0-1,1 0 1,0 0-1,-1 0 1,1 0-1,-1 1 1,1-1-1,-1 0 1,1 1-1,-1-1 1,1 1-1,-1 0 1,1 0-1,-1-1 1,0 1-1,1 0 1,-1 0 0,1 0-1,-1 1 1,0-1-1,1 0 1,-1 0-1,1 1 1,-1-1-1,1 1 1,-1 0-1,1-1 1,-1 1-1,1 0 1,-2 1-1,-2 1 23,-1 0 0,1 0 0,1 1 0,-1 0 1,0 0-1,1 0 0,0 0 0,-6 8 0,4-2 29,0-1 0,1 1 0,0 1 1,0-1-1,1 1 0,1 0 0,0 0 0,0 0 1,1 0-1,0 0 0,1 0 0,1 1 0,-1-1 1,2 0-1,0 1 0,0-1 0,5 17 0,-5-24-145,0-1 0,1 0 0,-1 1 0,1-1-1,0 0 1,0 0 0,0 0 0,1 0 0,-1 0 0,1-1-1,-1 1 1,1-1 0,0 1 0,0-1 0,0 0 0,0 0-1,1 0 1,-1-1 0,0 1 0,1-1 0,-1 0-1,1 0 1,-1 0 0,1 0 0,0-1 0,-1 1 0,1-1-1,0 0 1,0 0 0,-1 0 0,1-1 0,0 1 0,-1-1-1,1 0 1,3-2 0,2-1-1333,0 0 0,17-12 0,-20 11-337,0 0-1,0 0 0,-1-1 0,7-8 0,-2 2-573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51.5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5 576,'-7'-4'11210,"8"17"-10723,1 1 0,0-1 0,1 0 0,1 0 0,0 0 0,0 0 0,2-1 0,-1 1 0,1-1 0,1 0 0,0-1 0,13 16 1,4 2 343,1-1 0,1-1 0,41 33 1,-34-31-195,-17-15-256,0 0 1,36 22-1,-51-35-554,0 0-1,0-1 1,0 1-1,0 0 1,0-1-1,1 1 1,-1-1-1,0 0 1,0 1-1,0-1 1,1 0-1,-1 0 1,0 0-1,0 0 1,1 0-1,-1 0 1,0 0-1,0 0 1,1 0 0,-1-1-1,0 1 1,0-1-1,0 1 1,1-1-1,-1 1 1,2-2-1,-2 1-214,0 0 1,-1 0-1,1 0 0,0 0 0,-1 0 1,1 0-1,0 0 0,-1 0 0,1 0 0,-1 0 1,0 0-1,1-1 0,-1 1 0,0 0 1,0 0-1,0 0 0,0-1 0,0 1 1,0 0-1,0 0 0,0 0 0,0-2 1,-3-9-2886,2 3 992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04.28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103 32,'-9'0,"-7"0,-2-5,-1-1,-3-4,3-1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51.8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425 37 840,'0'-3'1054,"-3"-24"3003,3 25-3151,-3-3 457,-2 8 3139,-18 22-3511,1 0 0,2 1 0,-26 42 0,-11 13 109,-135 157 530,154-193-2337,34-38-247,-7 7 861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53.2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1 1104,'0'0'1074,"-1"4"-34,-4 31 856,2 1 1,1-1 0,4 69-1,10 100 1051,-10-184-2794,-2-8-616,1 0 1,1-1-1,0 1 0,4 13 0,-6-24-511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53.9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3 140 592,'0'-2'284,"-1"1"0,1-1-1,-1 0 1,1 0 0,0 0 0,0 0-1,0 0 1,0 0 0,0 0 0,0 0-1,1 0 1,-1 0 0,1 0 0,-1 0 0,1 0-1,0 1 1,0-1 0,1-2 0,22-37 3005,-18 32-2492,-4 5-669,1 1 1,0-1-1,-1 1 0,1-1 0,0 1 1,1 0-1,-1 0 0,1 0 0,-1 0 1,1 1-1,0 0 0,0-1 0,0 1 1,0 1-1,0-1 0,0 1 0,1-1 1,-1 1-1,0 0 0,1 1 0,-1-1 1,1 1-1,-1 0 0,1 0 0,-1 0 1,1 1-1,-1-1 0,0 1 0,1 0 1,-1 1-1,0-1 0,1 1 0,-1 0 1,0 0-1,0 0 0,-1 0 0,1 1 0,0-1 1,-1 1-1,1 0 0,-1 0 0,0 0 1,0 1-1,0-1 0,-1 1 0,1 0 1,-1-1-1,3 7 0,-2-3-58,-1 1-1,0-1 0,-1 0 1,1 1-1,-1-1 0,-1 1 1,0-1-1,0 1 1,0-1-1,-1 1 0,0-1 1,0 1-1,-4 9 1,-2 6 90,-1-1 0,-20 40 1,12-33 111,-27 41-1,41-68-242,-3 0-11,4-2 12,2 0-30,0 0-1,-1 0 1,1 0 0,-1 0-1,1 0 1,0 0-1,-1 0 1,1 0 0,-1-1-1,1 1 1,0 0-1,-1 0 1,1-1 0,-1 1-1,1 0 1,-1-1 0,1 1-1,-1 0 1,1-1-1,-1 1 1,1-1 0,-1 1-1,1-1 1,-1 0-1,1 0 1,-1 1-1,1-1 1,-1 0-1,1 1 0,0-1 1,-1 1-1,1-1 1,0 1-1,0 0 0,-1-1 1,1 1-1,0 0 1,0-1-1,-1 1 0,1 0 1,0 0-1,0 0 1,0 0-1,-1 0 0,1 0 1,0 0-1,1 0 1,8 1-5,-1 0 1,0 0 0,1 1 0,-1 1 0,0 0-1,0 0 1,0 0 0,-1 1 0,1 1-1,-1-1 1,0 1 0,0 1 0,0 0-1,12 12 1,-14-13 11,-1 1-1,1 0 0,-1 0 1,0 1-1,0-1 1,-1 1-1,0 0 0,0 0 1,-1 1-1,0-1 1,0 1-1,0 0 0,-1 0 1,0 0-1,-1 0 1,0 0-1,0 0 0,-1 11 1,-2-4-4,-1-1 0,0 0 0,-1 0 0,-1 0 0,0 0 0,-1-1 0,0 0 0,-1 0 0,0 0 1,-1-1-1,-1 0 0,0-1 0,0 0 0,-1 0 0,-1-1 0,0 0 0,0-1 0,-15 9 0,-2-6-954,28-12 811,-1 0 0,0 1 0,0-1 0,0 0 0,0 1 0,0-1 0,0 0 0,0 0 0,0 0 0,0 0 0,0 0 0,1 0 0,-1 0 0,0 0 0,0 0 0,0 0 0,0 0 0,0-1 0,0 1 0,0 0 0,0-1 0,0 1 0,0-1 0,1 1 0,-1-1 0,0 1 0,0-1 0,1 1 0,-1-1 0,0 0 0,1 0 0,-1 1 0,1-1 0,-1 0 1,1 0-1,-1 0 0,1 1 0,-1-1 0,1 0 0,0 0 0,-1 0 0,1 0 0,0 0 0,0 0 0,0-1 0,-1 0-761,1-3-431,2 1-2373,6-8 1841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54.3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17 188,'0'0'79,"0"0"0,0 0 0,0 0 0,1 0 0,-1 0 0,0 0 0,0-1 0,0 1 0,0 0 0,0 0 0,1 0 0,-1 0 0,0 0 0,0 0 0,0 0 0,0 0 0,0 0 0,1 0 0,-1 0 0,0 0 0,0 0 0,0 0 0,0 0 0,1 0 0,-1 0 0,0 0 0,0 0 0,0 0 0,0 0 0,1 0 0,-1 0 0,0 0 0,0 0 0,0 0 0,0 1 0,0-1 0,1 0 0,-1 0 0,0 0 0,0 0 0,0 0 0,4 11 1554,1 23-576,-3-18-40,0-3-448,1 1-118,0 0 0,0-1 0,1 1 0,8 17 0,-11-28-358,1-1-1,-1 1 1,0 0-1,1-1 1,0 0-1,-1 1 1,1-1-1,0 0 1,0 0-1,0 0 1,1 0-1,-1 0 1,0 0-1,1-1 1,-1 1-1,1-1 0,-1 0 1,1 0-1,0 0 1,-1 0-1,1 0 1,0 0-1,0-1 1,0 1-1,0-1 1,0 0-1,0 0 1,4 0-1,-1-1 109,0 0 0,0 0 0,-1-1 0,1 1 0,0-1 0,-1 0 0,1-1 0,5-3 0,-8 4-83,-1 0 0,1 0-1,-1 0 1,1 0 0,-1-1 0,0 1-1,0-1 1,0 0 0,0 1 0,0-1-1,0 0 1,-1 0 0,1 0 0,-1 0-1,0-1 1,0 1 0,0-4 0,0 3-29,0 0 1,-1-1 0,1 1-1,-1 0 1,0-1 0,0 1 0,-1 0-1,0-1 1,1 1 0,-1 0 0,-1 0-1,1-1 1,0 1 0,-1 0 0,0 0-1,0 1 1,0-1 0,-1 0-1,1 1 1,-1-1 0,-5-4 0,2 2-369,0 0 1,-1 1 0,-13-9 0,-26-9-4719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54.7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2 36,'-1'-2'4025,"0"7"-1578,-1 15-437,-1 31-411,5 141 2487,-4-102-2993,2-6-1500,0-77 24,0-1 0,0 1 1,-1-1-1,-2 11 0,-5 10-5288,-2-23 1455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55.2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1 606 348,'0'-1'97,"0"-1"-1,0 1 1,0-1 0,0 1 0,0 0-1,0-1 1,0 1 0,0-1-1,1 1 1,-1 0 0,1-1-1,-1 1 1,1 0 0,-1-1-1,1 1 1,0 0 0,-1 0 0,1-1-1,0 1 1,0 0 0,0 0-1,0 0 1,0 0 0,0 0-1,3-1 1,36-22 1215,-29 19-1088,19-11-180,-1 0 0,-1-2-1,-1-1 1,0-2 0,-2 0-1,0-2 1,-1 0-1,31-42 1,-42 47-128,-1 0 0,0 0-1,-2-2 1,0 1 0,-1-1 0,-2 0-1,0-1 1,8-37 0,-9 28 284,-3 15 198,0 0 0,1-24 0,-6 30 383,-2 16 231,-1 14-385,0 18 496,-1 78 0,3-24-314,-6 171 2198,5-166-509,4-98-1937,1 0-550,1-1 1,-1 1 0,0-1 0,0 0 0,0 0-1,1 1 1,-1-1 0,0 0 0,0 0 0,0 0 0,0 0-1,1-2 1,-1 2 5,2-4-7,0 0 1,0 0 0,0 0-1,0 0 1,-1 0 0,0-1-1,0 1 1,1-8 0,3-5-2,8-21 73,26-47 1,-39 85-74,-1 0 0,1-1 0,0 1 0,0 0 0,0 0 1,0 0-1,0 0 0,0 0 0,0 0 0,1 0 0,-1 1 0,0-1 1,0 0-1,1 1 0,-1-1 0,0 0 0,1 1 0,-1 0 1,1-1-1,-1 1 0,0 0 0,1 0 0,-1 0 0,1 0 1,-1 0-1,1 0 0,-1 0 0,0 0 0,1 1 0,-1-1 0,1 0 1,1 2-1,6 1 42,0 1 0,0 1 1,17 9-1,-4 0 28,-5-6-189,0-1 0,1-1 0,-1 0 0,1-1 0,0-1 0,36 4 0,-49-8-316,0 0 0,0 0 0,-1 0 0,1-1 1,0 0-1,0 0 0,6-2 0,16-11-7573,-20 9 5909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5:55.9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29 487 764,'-14'15'3765,"0"8"-319,13-21-2660,1 8 6539,15-13-6862,3-1 225,-1 0 1,21-8-1,117-39 1559,-68 25-1523,217-67 820,55-18-193,-261 79-1031,208-70 982,-245 82-953,-32 12-11,46-21 1,-52 19-308,-18 8-362,0 0 0,0 0 1,0-1-1,0 1 0,0-1 0,5-5 0,-5-2-7695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6:17.40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1 283 272,'5'-9'723,"0"-1"1,1 1-1,0 0 1,1 1-1,-1-1 1,2 1-1,-1 0 1,1 1-1,16-11 1,21-24 1227,-30 28-1560,1 0-1,0 0 0,0 2 1,2 0-1,24-13 0,-28 17-282,0 0 0,1 1 0,0 1 0,0 0-1,1 2 1,-1-1 0,1 2 0,0 0 0,31-1 0,-43 4-99,1 2 0,-1-1 1,1 0-1,-1 1 1,0 0-1,1 0 1,-1 0-1,0 1 1,0-1-1,0 1 0,-1 0 1,1 0-1,-1 0 1,1 1-1,-1-1 1,0 1-1,4 7 1,-3-2 2,0 0 0,-1 0 1,0 0-1,-1 1 1,0-1-1,0 1 1,-1-1-1,0 1 0,-1 0 1,0-1-1,0 1 1,-1 0-1,-3 11 1,-2 8 31,-1 1 1,-22 53 0,16-54-22,-1 0 0,-2-1 1,-31 43-1,-69 69 90,109-132-77,-1 0 1,1 0 0,-1-1 0,-1 0-1,1 0 1,-1-1 0,-1 0 0,1 0 0,-1-1-1,0-1 1,0 1 0,-18 4 0,24-9-25,1 1 1,0 0 0,0-1-1,0 0 1,0 0 0,0 0 0,0 0-1,-1 0 1,1-1 0,0 1-1,0-1 1,0 0 0,0 0-1,0 0 1,0 0 0,0-1 0,1 1-1,-1-1 1,0 1 0,1-1-1,-1 0 1,1 0 0,0 0-1,-1-1 1,1 1 0,0 0 0,0-1-1,1 0 1,-1 1 0,0-1-1,1 0 1,-2-4 0,1 2-4,0-1 0,0 0 1,0 0-1,1 0 0,0-1 1,0 1-1,1 0 1,0 0-1,0 0 0,0-1 1,1 1-1,0 0 0,0 0 1,0 0-1,4-9 0,-3 10-9,1-1-1,-1 0 1,1 1 0,0 0-1,0 0 1,1 0-1,0 0 1,0 0 0,0 1-1,0 0 1,1 0-1,-1 0 1,1 0-1,0 1 1,0 0 0,0 0-1,1 0 1,9-4-1,-7 6 40,-1 0 0,0 0 0,1 1 0,-1 0 0,0 0 0,1 1 0,-1 0-1,0 0 1,0 0 0,0 1 0,0 0 0,0 1 0,0-1 0,0 1 0,8 6-1,5 2 182,0 2 0,-1 0-1,28 26 1,-31-23-801,0 0 1,18 24-1,-27-35-551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6:17.9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54 7 144,'12'-6'3589,"-6"11"-1306,-5-3-2128,-1 0-1,0 1 1,1-1 0,-1 0-1,0 1 1,0-1 0,0 1-1,0-1 1,-1 3 0,-7 31 685,-2-1 1,-1 0-1,-19 42 1,27-71-781,1-1 1,0 1-1,0 0 1,1 0-1,0 0 0,0 0 1,0 0-1,1 0 1,0 9-1,1-13-37,-1 1 1,1-1-1,0 0 0,0 1 1,1-1-1,-1 0 0,0 0 1,1 0-1,-1 0 1,1 0-1,0 0 0,0 0 1,-1 0-1,1-1 0,0 1 1,1-1-1,-1 1 0,2 0 1,2 1 49,0 0-1,0 0 1,1-1 0,-1 0 0,0-1 0,12 3 0,74 9 566,-84-10-1393,4 1-484,-4-16-6968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6:18.3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45 4 300,'2'-3'8166,"-14"214"-1742,6-80-4569,-10 129 333,15-222-1962,1-26-654,-1 0 0,0 0 0,0 0 0,-1 0-1,-4 12 1,5-22-703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06.98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383 40,'-3'-4,"1"1,0 0,-1 1,0-1,0 0,0 1,0 0,0-1,0 1,0 0,-1 1,1-1,-1 1,1-1,-1 1,0 0,1 0,-1 1,0-1,0 1,-7 0,-5 0,1 0,-1 2,-30 5,24-2,0 0,0 1,0 1,1 1,0 1,-23 14,42-22,1 0,-1 0,0 0,1 0,-1 0,1 1,0-1,-1 0,1 1,0-1,0 1,0 0,0-1,0 1,0 0,1-1,-1 1,0 0,1 0,0 0,-1 0,1-1,0 1,0 0,0 0,0 0,0 0,0 0,1 0,-1 0,1-1,-1 1,1 0,0 0,-1-1,1 1,0 0,0-1,0 1,2 1,2 4,1-1,0 0,0 0,1-1,-1 0,1 0,13 7,27 12,-24-13,0 1,32 23,-53-34,0 0,-1 0,1 0,-1 1,1-1,-1 1,0-1,1 1,-1-1,0 1,0 0,0 0,0 0,-1-1,1 1,0 0,-1 0,1 0,-1 2,0-2,0 0,0 0,-1 0,1 0,-1-1,0 1,1 0,-1-1,0 1,0 0,0-1,0 1,0-1,0 1,-1-1,-2 3,-2 0,0 1,-1-1,1 0,-1 0,0 0,-1-1,1-1,-13 4,9-3,1-2,-1 1,1-2,-1 1,1-1,-1-1,1 0,-1 0,1-1,-1 0,-16-7,4-2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6:28.2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3 400,'0'0'11843,"12"6"-10663,73-4 1126,116-5 186,-162 1-1944,-36 2-507,-3 0-46,1-1 0,-1 1 1,0 0-1,1 0 0,-1-1 1,0 1-1,1 0 0,-1 0 1,1 0-1,-1 0 0,1-1 1,-1 1-1,0 0 1,1 0-1,-1 0 0,1 0 1,-1 0-1,1 0 0,-1 0 1,1 0-1,-1 0 0,0 0 1,1 0-1,-1 1 0,1-1 1,-1 0-1,1 0 0,-1 0 1,1 1-1,11 3-4908,1-13-574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6:34.29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31 156,'7'-6'15495,"176"-6"-12906,-106 7-2138,-47 1-290,11 2 10,-39 2-140,16 0 32,-16 2-61,1 0-11,20-6 79,-22 3-70,-1 1 0,1 0 1,0 0-1,-1 0 1,1 0-1,-1 0 0,1 0 1,0 0-1,-1 0 0,1 0 1,-1 0-1,1 0 1,0 0-1,-1 1 0,1-1 1,-1 0-1,1 0 0,-1 1 1,1-1-1,-1 0 1,1 1-1,-1-1 0,1 0 1,-1 1-1,0-1 0,1 1 1,-1-1-1,1 1 0,-1-1 1,0 1-1,1 0 1,0 1 3,0 0 1,-1 1-1,1-1 1,-1 1 0,1-1-1,-1 0 1,0 1-1,0 3 1,0 5 12,-1 0 0,-1-1 1,-2 12-1,-30 143 89,11-67-53,-6 21 20,23-92-67,5-21-4,-1 0 0,1 0 0,-1 0 0,-4 8 0,5-12-377,0 1 0,1-1 0,-1 0 0,1 0 1,0 0-1,0 1 0,-1-1 0,1 0 0,1 0 0,-1 0 1,0 1-1,0-1 0,2 3 0,-2-3-722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6:36.29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275 114 768,'13'-21'7059,"-13"19"-6920,0 0 0,0 0 0,0 0 0,0-1 0,0 1 1,0 0-1,-1 0 0,1 0 0,-1 0 0,1 0 0,-1 1 0,0-1 0,0 0 0,0 0 0,0 0 0,0 1 0,0-1 0,0 0 0,-1 1 0,1-1 0,0 1 0,-1-1 0,1 1 0,-1 0 0,0 0 0,0 0 0,-1-2 0,-2 0-52,1 1-1,-1-1 1,1 0-1,-1 1 1,0 0 0,0 0-1,0 1 1,0-1-1,0 1 1,-11-1-1,-13 2 40,27 0-94,-2 0 1,-9 3 3,0 0 0,1 0 0,-1 1 0,1 1 0,0 0 0,-19 12 0,-7 16-47,35-29 9,0 0 0,1 1 0,-1-1-1,1 1 1,-3 7 0,5-10 2,4 15-7,-2-13 11,0 1 1,0 0-1,1-1 1,-1 0 0,1 1-1,0-1 1,1 0-1,6 6 1,38 33 18,-26-24-9,32 20-7,-38-28-14,-8-6 9,-1 1-1,0 0 1,7 8 0,1 0 6,-5-3-1,0 0-1,0 0 1,-2 1 0,1 0-1,-1 1 1,-1-1-1,0 1 1,6 20 0,3 19 115,-16-52-113,0 2 17,1 0 0,-1-1 0,-1 1 1,1 0-1,0-1 0,0 1 0,-1 0 0,1-1 0,-1 1 1,1-1-1,-1 1 0,1-1 0,-1 1 0,0-1 0,-1 2 1,0-1 13,0-1 1,0 1 0,0-1 0,-1 0 0,1 0-1,0 0 1,-1 0 0,1 0 0,0 0 0,-1-1-1,1 1 1,-1-1 0,1 0 0,-4 0 0,4 0 25,-2 1-25,1-2-1,-1 1 0,0 0 0,1-1 1,-1 0-1,-4-1 0,6 2-34,-7-3 63,-1-1 1,1 0 0,0 0-1,1 0 1,-1-1-1,1-1 1,0 0 0,0 0-1,-12-12 1,13 12 38,1 0-1,0-1 1,0 0 0,0 0 0,-7-15-1,12 21-77,0-1-2,-3-7 1,0 0 0,1-1 0,0 0 0,1 1 1,0-1-1,1 0 0,-1-13 0,2 17-30,0-1-1,1 1 1,0 0-1,0-1 0,0 1 1,1 0-1,0 0 1,0 0-1,0 0 1,1 0-1,0 0 1,0 1-1,4-6 1,73-115 889,-24 35 379,-55 90-1214,10-25-209,-8 20-382,-10-9-11734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6:42.71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 5 240,'-3'-4'16330,"19"211"-13320,-14-164-2737,0-30-185,-1 0 0,-1 1 0,-3 22 0,3-33-141,0-2-64,-1 0-1,1 1 0,0-1 1,-1 1-1,1-1 0,0 0 1,0 1-1,0-1 1,0 1-1,0-1 0,1 1 1,-1-1-1,0 0 0,1 1 1,-1-1-1,1 0 1,-1 1-1,1-1 0,1 2 1,-2-2-623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6:43.3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77 0 476,'-6'6'1003,"0"-1"0,1 1-1,0 0 1,0 1 0,0-1 0,-7 14-1,12-19-754,-1 0-1,1 0 1,-1-1-1,1 1 0,-1 0 1,1 0-1,-1 0 0,0-1 1,1 1-1,-1 0 1,0-1-1,0 1 0,0-1 1,1 1-1,-1-1 1,0 1-1,0-1 0,0 1 1,-1-1-1,1 0-190,1 1 1,-1-1-1,1 0 0,-1 0 1,1 0-1,-1 0 1,1 1-1,-1-1 0,1 0 1,-1 0-1,1 1 0,0-1 1,-1 0-1,1 1 0,-1-1 1,1 0-1,0 1 0,-1-1 1,1 1-1,0-1 0,0 0 1,-1 1-1,1-1 0,0 1 1,0-1-1,0 1 0,0-1 1,-1 1-1,1 0 0,-6 8 466,19-21-505,-10 10 1,-4 4-1413,1-1 1340,-1 1 0,1-1 0,-1 0 1,1 0-1,-1 0 0,1 1 0,-1-1 0,0 0 0,0 0 0,-1 2 1,0-1-76,0 1-379,2 4-413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6:45.39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0 384 660,'3'10'4352,"4"-11"-2007,5-18-1185,-10 15-993,1 1-1,-1-1 1,1 1-1,0-1 1,0 1-1,6-5 1,2-2 103,42-46 768,119-96-1,-145 133-952,56-30 0,-25 17-62,-49 27-26,-1 1 0,1 1 1,0-1-1,0 2 0,0-1 0,17-2 0,-13 5 6,-5 0-5,1 0 1,-1 0 0,0 1 0,0 0-1,1 0 1,-1 1 0,0 0 0,11 5-1,-14-5 4,0 1-1,-1 0 0,1 0 0,0 0 0,-1 1 0,0-1 0,1 1 0,-1 0 1,-1 1-1,1-1 0,-1 0 0,0 1 0,0 0 0,0 0 0,0 0 0,-1 0 1,0 0-1,0 1 0,1 5 0,-1-5 0,3 9 17,-2 1-1,1 0 1,-2 0 0,1 26 0,-1-20 60,5 33 0,-2-38-79,1 4-299,-5-7-7348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6:46.5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1 454 308,'0'0'536,"-1"7"311,6-8 1898,101-76 488,-63 44-2220,83-49 1,-42 33-449,20-11-41,-42 29-248,53-23 214,-75 38-361,1 2 1,1 2-1,0 2 0,0 2 1,1 1-1,0 3 0,0 1 1,78 6-1,187 36 1047,-275-32-989,34 11 0,-15-3-295,-33-9 66,0 1 0,34 18 0,-13-5 47,-27-13 24,-1 0-1,0 1 1,13 11 0,4 3 122,-20-15-65,0 1 1,0 0-1,-1 0 1,8 11-1,16 15 93,-15-10-138,-6-8-153,-10-15-63,3 3-261,1 0-2310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6:55.66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547 199 164,'3'-7'656,"-1"-1"1,1 0-1,-2 0 0,1 0 1,-1 0-1,1-12 1,-2 16-476,-1 0 0,1 0 0,-1 0 0,0 0 1,0 0-1,0 0 0,0 0 0,-1 0 1,1 1-1,-1-1 0,0 0 0,0 1 0,-1 0 1,1-1-1,-4-3 0,-1 1 53,1-1-1,-1 1 1,0 1 0,0 0-1,-1 0 1,1 0-1,-1 1 1,0 0 0,0 0-1,-1 1 1,-16-4-1,13 4-87,0 2 0,0-1 0,0 2 0,0-1-1,0 2 1,0 0 0,0 0 0,-15 4 0,10 0-79,0 0 0,1 1 0,-1 0 0,1 1 0,1 1 0,-1 1 1,1 0-1,1 1 0,0 1 0,0 0 0,1 1 0,-16 18 0,18-18-25,1 2-1,1 0 0,0 0 1,1 0-1,0 1 0,1 0 0,1 1 1,0-1-1,1 1 0,-4 24 0,8-29 9,0 1 0,0 0-1,1 0 1,0 0-1,1 0 1,1 0 0,0 0-1,1 0 1,0-1-1,0 1 1,1-1 0,1 0-1,0 0 1,0-1-1,10 14 1,-6-11 16,1 0 1,1-1 0,0 0-1,0 0 1,1-2-1,1 1 1,-1-2-1,2 1 1,-1-2-1,2 0 1,-1 0-1,1-2 1,0 0-1,0 0 1,0-1-1,1-1 1,0-1-1,0 0 1,0-1-1,0-1 1,0 0-1,0-2 1,0 1 0,0-2-1,0 0 1,25-7-1,-28 5-356,1 0 0,-1-1 0,0 0 1,0-1-1,0-1 0,14-10 0,-19 11-1200,-1 0 1,1 0-1,-1-1 0,0 0 1,11-16-1,-11 12-205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6:56.19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200 26 536,'0'0'118,"1"-1"0,-1 1 0,0-1 0,0 1 0,1-1-1,-1 1 1,0-1 0,0 1 0,0-1 0,1 1 0,-1-1 0,0 1 0,0-1 0,0 1 0,0-1 0,0 1-1,0-1 1,0 1 0,0-1 0,-1 1 0,1-1 0,0 1 0,0-1 0,0 1 0,0-1 0,-1 1 0,1-1-1,0 1 1,0-1 0,-1 1 0,1 0 0,0-1 0,-1 1 0,1 0 0,-1-1 0,1 1 0,0 0 0,-1-1-1,1 1 1,-1-1 0,-18-3 1433,17 4-1205,-3 1-34,-4 2-172,0 1-1,0-1 1,1 1-1,-1 1 0,1 0 1,0 0-1,1 1 0,-1-1 1,1 2-1,0-1 1,1 1-1,-1 0 0,1 0 1,-6 11-1,6-10-50,0 1 0,1 0-1,0 0 1,0 0 0,1 0-1,0 1 1,1 0 0,0-1-1,0 1 1,1 1 0,1-1-1,-1 0 1,2 17 0,0-24-58,0-1 1,0 1 0,1 0 0,-1 0 0,1 0 0,0-1-1,0 1 1,0 0 0,0-1 0,1 1 0,-1 0-1,1-1 1,-1 0 0,1 1 0,0-1 0,0 0-1,0 0 1,0 0 0,0 0 0,1 0 0,-1-1-1,1 1 1,-1-1 0,1 1 0,-1-1 0,1 0 0,0 0-1,-1 0 1,1-1 0,0 1 0,0 0 0,0-1-1,0 0 1,5 0 0,-2 0 73,0 0-1,0-1 1,1 0 0,-1 0-1,0-1 1,0 1 0,0-2-1,-1 1 1,1 0 0,0-1 0,-1 0-1,0 0 1,1-1 0,-1 1-1,5-7 1,-5 5-23,-1 0 0,0-1 0,0 1 1,0-1-1,-1 0 0,0 0 0,0-1 0,-1 1 0,0-1 0,0 1 1,0-1-1,-1 1 0,0-1 0,0 0 0,-1 0 0,1 0 0,-2 0 1,1 1-1,-1-1 0,0 0 0,0 0 0,-1 1 0,0-1 0,0 1 1,0-1-1,-1 1 0,0 0 0,0 0 0,-1 0 0,0 0 1,0 1-1,-8-10 0,3 8-653,0 0 0,0 0 0,-1 1-1,-19-10 1,-3 4-7891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6:56.98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10 167 24,'3'16'999,"-1"0"0,0 0 1,-1 1-1,-1-1 0,-3 23 0,1 12 978,0-47 848,-2-9-2286,-2-17-407,6-1 73,1 0 1,1 0 0,1 0 0,1 0 0,1 1-1,1-1 1,17-41 0,-21 59-196,0 1 1,0 0-1,1 0 1,-1 0-1,1 0 1,0 0-1,0 0 1,0 1-1,1-1 1,-1 1-1,1 0 1,0 0-1,0 1 1,0-1-1,8-3 1,-11 6-9,0 0 0,0 0 0,1 0 0,-1 0 0,0 0 0,1 0 0,-1 0 0,0 0 0,0 1 0,0-1 0,1 0 0,-1 1 0,0-1 0,0 1 0,0 0 0,0-1 0,0 1 0,0 0 0,0-1 0,0 1 0,0 0 0,0 0 0,0 0 0,0 0 0,0 0 0,0 2 0,18 29 41,-18-31-41,4 11 12,-1-1-1,0 1 0,-1 0 1,0 0-1,0 0 1,-2 0-1,1 1 0,-2 13 1,0-24-28,0 1 0,0-1-1,0 0 1,0 0 0,0 1 0,1-1 0,-1 0 0,1 0-1,-1 1 1,1-1 0,0 0 0,0 0 0,0 0 0,0 0 0,0 0-1,3 3 1,-3-4-79,2-5-97,13-18-25,16-27 0,-20 29 80,1 0 1,0 1 0,21-22-1,-15 20 38,-16 17 69,1-1 1,0 1 0,0 0-1,0 0 1,0 0 0,1 1-1,-1-1 1,1 1-1,0 0 1,6-3 0,-10 6 32,0-1-1,0 1 1,0 0 0,0 0 0,0 0 0,1 0 0,-1 0 0,0 0-1,0 0 1,0 0 0,0 0 0,0 0 0,0 0 0,0 1 0,0-1-1,0 0 1,0 1 0,0-1 0,0 1 0,0-1 0,-1 1 0,3 1-1,-2-1 16,1 1 0,-1 0-1,1 0 1,-1 0 0,0 0-1,0 0 1,0 0 0,0 0-1,2 4 1,-1 2 45,0 0-1,-1 1 1,0-1 0,0 14 0,-1 76-1409,5-92 17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07.62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80 1,'-9'9,"0"0,1 2,0-1,1 1,0 0,0 0,-8 24,13-31,0 0,1 1,0-1,0 0,0 1,0-1,1 1,0-1,0 1,0-1,0 1,1-1,0 0,0 1,0-1,0 0,1 1,0-1,-1 0,2 0,-1 0,0-1,1 1,-1 0,1-1,5 5,-4-5,0 0,0 0,1-1,-1 1,1-1,0 0,-1 0,1-1,0 0,0 1,0-1,0-1,0 1,0-1,0 0,0 0,1-1,-1 1,0-1,0 0,0-1,7-2,-8 3,1-1,-1 0,1 0,-1 0,0-1,1 0,-1 0,-1 0,1 0,0 0,-1-1,0 1,1-1,-2 0,1 0,0 0,-1-1,0 1,0-1,0 1,0-1,-1 1,2-7,-3 6,1-1,-1 1,0-1,0 1,-1-1,0 1,0-1,0 1,0 0,-1 0,0-1,0 1,-4-6,4 8,0-1,-1 1,0 0,0 0,0 0,0 0,0 0,0 0,-1 1,1 0,-1-1,0 1,0 1,0-1,0 0,0 1,-6-1,-19-2,2 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6:57.5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53 247 388,'-16'304'7025,"6"-203"-4075,8-95-2167,-4-12-120,-3-7-314,6-1-199,1-1 0,0 1 0,0-1 1,2 1-1,1-26 0,5-22 105,2 0-1,32-118 1,-35 162-240,0 1 0,2 1 1,-1-1-1,2 1 0,0 0 1,1 0-1,1 1 0,0 1 1,1 0-1,1 0 0,14-13 1,-23 24-15,-1 1 0,1 0 0,-1 0 0,1 0 0,0 0 0,0 1 1,0-1-1,0 1 0,0 0 0,0 0 0,1 0 0,-1 0 0,0 0 1,0 1-1,1-1 0,-1 1 0,0 0 0,1 0 0,-1 0 0,0 1 1,1-1-1,-1 1 0,0 0 0,1 0 0,-1 0 0,0 0 0,0 0 0,0 1 1,0-1-1,4 4 0,-3-2 20,0 0 0,0 1-1,-1-1 1,1 1 0,-1-1 0,0 1 0,0 0 0,0 1-1,0-1 1,-1 0 0,0 1 0,1-1 0,-2 1 0,1 0-1,-1 0 1,1-1 0,-1 1 0,-1 0 0,1 8 0,-1-6 10,0 0-1,-1-1 1,0 1 0,-1 0 0,0-1 0,0 1 0,0-1 0,-1 1 0,0-1-1,-4 7 1,6-10-67,-1-1-1,0 1 0,0 0 1,0 0-1,0-1 0,-1 1 1,1-1-1,-1 0 0,1 0 0,-1 0 1,0 0-1,0 0 0,0 0 1,0-1-1,0 1 0,0-1 1,0 0-1,0 0 0,-1 0 1,1-1-1,-6 1 0,5-1-165,1 0-1,-1-1 0,1 1 1,-1-1-1,1 0 1,-1 0-1,1-1 0,-1 1 1,1-1-1,0 1 0,0-1 1,-1 0-1,2 0 1,-1-1-1,0 1 0,0-1 1,-4-5-1,4 5-403,1 0 0,-1-1 1,1 0-1,0 1 0,0-1 0,0 0 1,1 0-1,0 0 0,-2-5 0,0-8-932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6:57.8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 1 780,'1'6'572,"1"1"0,-1 0-1,-1 0 1,1 0 0,-1 10 0,0 6 423,0 150 3223,-2-71-2705,-8 171-408,10-268-1149,0 32-7314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6:58.2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1 268 252,'26'-17'2852,"36"-29"1,-36 24-1488,-2-1 0,40-49 0,-56 63-893,-1-1 1,-1 0 0,1 0 0,7-18 0,-14 27-455,0 1 1,0-1-1,1 1 0,-1-1 1,0 1-1,0-1 0,0 0 1,0 1-1,0-1 0,0 1 1,0-1-1,0 0 0,0 1 1,0-1-1,0 1 0,0-1 1,0 0-1,-1 1 0,1-1 1,0 1-1,0-1 1,-1 1-1,1-1 0,0 1 1,-1-1-1,1 1 0,0-1 1,-1 1-1,1-1 0,-1 1 1,1 0-1,-1-1 0,1 1 1,-1 0-1,1-1 0,-1 1 1,1 0-1,-1 0 0,1-1 1,-1 1-1,1 0 1,-1 0-1,0 0 0,1 0 1,-1 0-1,1 0 0,-1 0 1,0 0-1,1 0 0,-1 0 1,0 0-1,-28 4 263,24-2-249,1 0-1,-1 1 1,1-1-1,-1 1 0,1 0 1,0 0-1,0 0 1,0 1-1,0 0 1,1-1-1,-1 1 1,1 0-1,0 1 1,-4 6-1,1 2 101,-1 0 0,2 0 1,-8 27-1,11-35-72,1 1 0,0 0 1,0 0-1,1 0 0,-1 0 0,1 0 1,1 1-1,-1-1 0,1 0 0,0 0 1,0-1-1,1 1 0,0 0 0,0 0 0,0-1 1,1 1-1,-1-1 0,1 1 0,1-1 1,3 5-1,-3-6-123,-1 0 1,1-1-1,0 1 1,0-1-1,0 0 1,0 0-1,1 0 1,-1-1-1,1 0 1,0 0 0,0 0-1,-1 0 1,1 0-1,0-1 1,1 0-1,-1 0 1,0-1-1,0 1 1,0-1-1,0 0 1,1-1-1,-1 1 1,10-3-1,43-14-2608,-47 12 1053,0 0 0,0-1 0,11-7 0,3-4-276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6:58.59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0 472,'0'0'1715,"1"4"-862,33 77 3451,-24-52-3449,2-1 0,1 0 1,18 29-1,-7-21-265,54 75 586,-76-109-1199,-1 0 0,1-1 1,0 1-1,0 0 0,0-1 0,0 1 0,1-1 0,2 2 1,-2-2-389,-1 0 0,1 0 0,-1-1 1,1 1-1,-1 0 0,1-1 0,0 0 0,-1 0 1,1 0-1,0 0 0,-1 0 0,1 0 1,0-1-1,-1 1 0,1-1 0,0 0 1,-1 1-1,4-3 0,6-6-1214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6:58.9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442 1 660,'0'0'1608,"-4"2"-833,-8 6-109,1 1 1,0 0-1,0 0 1,1 2-1,0-1 1,1 1-1,-11 16 0,-13 14 334,-19 20 3,-20 24-369,-86 78 1,144-154-1480,-1 2-5439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02.30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349 484 244,'0'0'2050,"3"2"-1470,-2-1-421,1 0 1,-1 1-1,0-1 1,0 0 0,0 1-1,0 0 1,0-1-1,0 1 1,-1-1 0,1 1-1,0 0 1,-1-1 0,1 1-1,-1 0 1,0 0-1,1 0 1,-1 3 0,-2 40 1252,0-16-828,-8 194 1089,8-195-1556,0 1 0,2-1 0,1 0 0,9 56 0,-5-66-53,0 0 0,1-1 0,1 1-1,1-1 1,0-1 0,1 0 0,1 0 0,1 0 0,0-2 0,0 1-1,2-1 1,0-1 0,24 20 0,10 3 132,2-2-1,101 52 1,-65-41 228,142 51 1,-156-74 96,104 18-1,76-2 252,-148-24-582,178 20 296,-112-24-77,187-14 1,34-30-683,-222 17 270,375-15 7,-283 24 4,-54-4 14,-88 3-22,311-48 36,-360 42-15,0-3-1,-2-2 0,70-33 1,-111 42 82,-1-2 1,-1-1-1,0-1 1,-1-1 0,27-24-1,-29 21-4,-2-1-1,0 0 1,-1-2-1,24-39 1,-33 46-34,-1 0-1,0-1 1,-1 0 0,-1 0 0,0 0 0,-2-1 0,1 0 0,2-29 0,-5 31 4,-1-1 0,-1 0 1,0 0-1,-1 1 0,-1-1 1,0 0-1,-2 1 0,1-1 0,-8-17 1,-10-16 51,-3 1 0,-2 2 0,-62-86 0,62 100-77,-2 0 1,-1 2 0,-2 1-1,-1 2 1,-59-40 0,50 41-15,-2 1 1,-77-33 0,36 29-18,-166-36 1,-92 11 2,205 34-27,-163-21-4,-2 22-20,146 18 41,-222 4-45,161 0 26,-11 0 2,123 2 8,-412 28-23,370-17 3,-135 11 45,159-14-1,37-4-14,-108 14 15,-5 6 25,156-24-37,0 2 0,1 2 0,0 2 0,-72 28 0,89-27 2,0-2 6,0 2 1,1 1 0,-26 18 0,33-19-5,1 1-1,1 1 1,0 1-1,1 0 1,1 1-1,0 0 1,1 1-1,1 0 1,0 1-1,-8 20 1,14-25-6,0-1 0,1 2 0,0-1-1,1 0 1,1 1 0,0 0 0,1-1 0,0 1 0,1 0 0,0 0 0,1-1-1,1 1 1,0 0 0,1-1 0,1 0 0,5 15 0,-1-10-29,1 0 0,0-1 1,1 0-1,1-1 0,1 0 0,0-1 1,1-1-1,1 1 0,0-2 0,0 0 1,2-1-1,18 12 0,-16-13-880,0-1-1,0-1 0,1 0 1,0-2-1,0 0 0,41 8 0,-8-11-5815,-28-4 4610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17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6 262 440,'0'0'5267,"-1"3"-5014,-3 8 4215,8-16-1664,1-1-3926,-5 6 1053,3-3 100,3-1 25,0 0 1,0 0-1,0-1 0,7-6 1,14-12 381,2 2-1,44-26 1,-42 29-285,1 2 0,61-22-1,-63 27-130,-15 5 5,0 1 0,1 1 0,-1 0 1,20-2-1,46-5 62,74-9-33,-134 18-60,1 1-1,-1 1 1,30 3 0,49 3 28,-91-6-26,39-2 5,-44 1-3,0 1 1,0 0-1,0 0 0,0 0 1,0 1-1,0-1 0,3 2 1,-2-1-1,5 1-5,0-1 0,1 1 1,-1-2-1,15 0 1,-2 0-4,115 11 7,-136-11-1,58 6 27,25 0-26,-84-6 6,18 0-15,-17-1 13,0 1 0,1 0 0,-1 0 0,0 0 0,1 0 0,-1 1 0,0-1 0,1 0 0,-1 1 0,4 1 0,-2 0 1,-2-2-7,40 3 62,-27-2 49,0 1 1,0-2-1,18-2 1,0 1 3,-30 1-91,0 0-12,3 0-1,24 3 43,-28-3-45,1 0-17,7 0 4,-1 0-2,-6 0 3,0 0 0,0 0 0,0 0 0,0 1 0,0-1-1,0 1 1,0 0 0,3 1 0,-4-1 41,1-1-36,-1 1 0,1 0 1,-1 0-1,1-1 0,-1 1 0,1 1 1,-1-1-1,1 0 0,-1 1 0,4 2 1,12 7-42,-16-10 32,6 6 11,-1 2 1,0-1 0,7 11-1,-4-7 23,-1 1 0,0 0-1,13 26 1,-17-29-18,11 17-27,22 44 29,-34-64-6,-3-4-8,0 0 0,0 0-1,1 0 1,-1-1-1,1 1 1,0 0 0,-1-1-1,4 3 1,0 6 704,-2-7-2589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19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0 455 488,'0'0'3164,"1"-4"-2667,1 0-261,0-1-1,0 1 0,0 0 1,1 0-1,-1 1 1,1-1-1,0 1 1,0-1-1,1 1 1,-1 0-1,7-5 1,53-33 2279,-38 26-1777,46-29 955,108-49-1,-106 63-1261,2 3-1,123-28 1,240-22-146,55 57-1019,-424 20 751,280 0 93,-196 6-24,-115-5-85,60 10 0,9 6 27,-82-12-15,21 3-41,87 30-1,-117-32 16,7 2 25,-1 1 0,0 1-1,41 26 1,18 13 161,-38-24-6,1-1 90,52 20-1,18 8-108,-99-43-142,0 0 137,1-1 1,-1-1-1,33 11 0,13 2 193,-59-20-290,5 3 172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20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15 140,'0'0'714,"11"-7"5949,-1 11-6472,-2-1 400,0 1 0,1 0 0,-1 0 0,10 8 1,-13-7-348,1-1 1,-1-1-1,1 1 1,0-1 0,8 3-1,21 14 589,-25-13-653,78 55 686,-75-54-754,0-1 0,0 0-1,1-1 1,0 0-1,15 4 1,-7-5 90,-1-2 0,1 0 0,-1-1 0,1-1 0,28-2 0,-36-1-98,1 1 1,-1-2-1,0 0 1,0-1-1,-1 0 1,1-1-1,-1 0 1,0-1-1,13-8 1,1-3 60,-7 5-5,0-1 1,20-19 0,-18 15 26,14-18 332,-8 5-113,-27 29-369,6-5 1226,-40 12-17675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22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10 119 240,'0'0'2262,"-1"3"-1750,-1-1-328,-4 13 1114,11-10-551,2 0-1,-1 0 1,9 5-1,41 16 1762,-42-17-1945,1-1 0,0 0 0,27 10 1,-7-3 7,-3-1-186,218 88 1752,-12-29-509,-200-61-1374,-4-1 51,59 11-1,-14-10-29,135 16 189,-157-24-386,161 6 170,-158-10-22,115-2 186,-99-3-275,172-17 155,-13-20-174,69-16-94,-96 19-6,61-35 4,-120 21 32,-112 39 322,-1-2 0,63-36 0,-62 31 75,-19 11-216,-1 0 0,1-1 0,19-17-1,22-11 36,-21 13-1096,-37 25 386,12-3-1854,-10-4-129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11.49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162 7,'-2'-1,"1"0,0 1,0-1,-1 1,1-1,0 0,0 1,-1 0,1-1,-1 1,1 0,0 0,-1 0,1 0,-1 0,1 0,0 0,-1 0,1 1,-1-1,-1 2,-29 13,24-9,-1 0,2 1,-1 0,1 0,0 1,0 0,1 0,0 1,1 0,0 0,-7 14,10-18,1 0,-1 0,1-1,-1 1,1 0,1 0,-1 1,1-1,0 0,0 0,0 0,1 0,-1 0,1 0,1 0,-1 0,1 0,0-1,0 1,0-1,0 1,1-1,0 1,0-1,4 4,-4-6,0 1,0-1,0 1,0-1,1 0,-1 0,1-1,-1 1,1-1,0 0,0 0,0 0,-1 0,1-1,0 1,0-1,0 0,0 0,0-1,0 1,0-1,0 0,-1 0,1 0,0 0,0-1,-1 1,1-1,3-3,-3 3,1 0,-1-1,0 0,0 0,-1 0,1-1,0 1,-1-1,0 0,0 0,0 0,0 0,-1-1,0 1,0-1,0 1,0-1,-1 0,1 0,-1 1,-1-1,2-9,-3 4,-1 0,0 1,0-1,-1 1,0 0,0-1,-1 1,0 1,-1-1,0 0,-11-12,-2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28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1 300,'0'0'1724,"7"-1"4255,-6 7-5708,0 0 1,-1 0-1,0 0 0,0 0 0,0 0 0,-1 0 0,0 0 0,0 0 0,-3 7 0,-22 57 700,3-12-609,17-37-298,1 0 1,1 0-1,1 1 1,0 0-1,2-1 0,1 29 1,1-41-52,-1 0 1,1 0-1,1 0 1,0 0-1,0 0 1,1-1-1,0 1 1,1-1-1,-1 0 1,2 0-1,-1 0 1,1 0-1,0-1 1,1 0-1,-1 0 1,1 0-1,13 10 1,-16-14-8,1-1 0,0 0 0,0 0 0,0 0 0,0-1 1,0 1-1,0-1 0,1 0 0,-1 0 0,0 0 0,1-1 1,-1 1-1,0-1 0,1 0 0,-1-1 0,1 1 0,-1-1 1,0 0-1,1 0 0,-1 0 0,0 0 0,7-4 1,-6 3 0,0-1 1,0 0-1,0 0 1,-1 0 0,1 0-1,-1-1 1,0 0-1,0 1 1,0-2-1,0 1 1,-1 0 0,0-1-1,0 1 1,0-1-1,0 0 1,-1 0 0,3-9-1,-3 7 12,0 0-1,-1 0 1,1 0-1,-1-11 1,-1 16-14,0 0-1,0 0 1,-1-1 0,1 1-1,0 0 1,-1 0 0,1 0-1,-1 0 1,0 0 0,0 0-1,0 0 1,0 0 0,0 0-1,0 0 1,-1 0 0,1 1-1,-3-3 1,2 3-6,-1 0 1,0 1-1,0-1 1,-1 1-1,1 0 1,0 0-1,0 0 1,0 0-1,0 0 0,-3 1 1,-1 0-5,1 1 0,-1-1 0,1 1 0,-1 1 0,1-1 0,0 1 0,0 0 0,0 0 0,0 1 0,1-1 0,-1 1 0,1 1 0,0-1 0,-7 8 0,6-2-140,0-1 0,0 1 0,1 1-1,0-1 1,-3 14 0,7-22 51,1-1-183,-1 1 0,1 0 1,0 0-1,0 0 0,0 0 1,0 0-1,0 0 0,0-1 1,0 1-1,1 0 0,0 3 1,1 7-4260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29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9 500,'-9'-9'9498,"3"29"-7113,2 28-1453,4 109 2158,-2-146-2966,2-9-168,0 0-1,-1 0 1,1-1-1,0 1 0,0 0 1,0 0-1,0-1 1,1 1-1,-1 0 0,1 3 1,0-4-428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29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6 368,'0'0'3396,"-13"-5"669,-3 16-2945,7-5-808,5-1-188,-2 1-652,-4-3-2917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30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46 720,'0'0'951,"5"-13"2422,0 9-2876,0 1-1,1-1 0,-1 1 0,1 0 1,0 0-1,0 1 0,0 0 0,0 0 1,0 0-1,0 1 0,9-1 0,-11 1-386,0 1-1,0-1 0,0 1 1,-1 0-1,1 0 0,0 1 1,0-1-1,0 1 1,-1 0-1,1 0 0,0 0 1,-1 1-1,1-1 0,-1 1 1,1-1-1,-1 1 0,0 1 1,0-1-1,0 0 1,4 4-1,-6-5-75,-1 1 0,1 0 1,0-1-1,-1 1 0,1 0 0,-1 0 1,1-1-1,-1 1 0,0 0 0,0 0 1,0 0-1,0-1 0,0 1 0,0 0 1,0 0-1,0 0 0,-1-1 0,1 1 0,-1 0 1,-1 3-1,-18 36 267,18-36-256,-28 43 192,18-29-113,1 0 0,-16 36 0,27-54-101,19 11 90,18-7-74,65-2 1,-83-2-681,5 1-1449,-2-4-3459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34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58 512,'15'-1'2422,"246"-42"7160,-213 36-9355,-45 6-555,16-5-7711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35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0 448,'-4'28'4318,"4"-13"-3164,0 94 4176,0-2-4152,5-94-2915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36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378 97 332,'0'-3'333,"0"-1"-1,0 0 1,-1 1 0,1-1 0,-1 1-1,0-1 1,0 1 0,-1-1 0,1 1-1,-1 0 1,1-1 0,-1 1 0,0 0-1,0 0 1,0 0 0,-1 1-1,1-1 1,-5-3 0,3 2-142,-1 1 1,0 0-1,-1 0 0,1 0 1,0 0-1,-1 1 1,0 0-1,1 0 0,-1 1 1,0-1-1,0 1 1,0 0-1,-7 1 0,-10-1 439,-47 5 0,61-3-513,-4 1 3,1 0 0,-1 1 0,1 0 1,0 1-1,0 0 0,-17 8 0,26-10-102,-1 0 1,0 0 0,1 0 0,-1 0-1,1 0 1,0 1 0,0 0-1,0-1 1,0 1 0,0 0 0,0 1-1,1-1 1,0 0 0,-1 1-1,1-1 1,1 1 0,-1 0-1,0 0 1,1 0 0,0 0 0,0 0-1,0 0 1,0 6 0,1-5-9,1 1 1,-1-1 0,2 0 0,-1 0-1,0 1 1,1-1 0,0 0-1,0 0 1,1-1 0,-1 1 0,1 0-1,6 7 1,5 4 45,30 29 1,-20-21-7,15 16 3,-2 2 1,40 59-1,-75-97-46,0 0 0,-1 0-1,1 0 1,-1 0 0,0 0-1,0 0 1,0 0-1,0 1 1,-1-1 0,1 0-1,-1 1 1,0-1 0,-1 0-1,1 1 1,-2 4-1,1-7 0,1 0 0,-1 0 0,0 0 0,0-1-1,0 1 1,0 0 0,-1 0 0,1-1-1,0 1 1,-1-1 0,1 1 0,-1-1-1,0 0 1,1 1 0,-1-1 0,0 0-1,0 0 1,0 0 0,1 0 0,-1-1-1,0 1 1,0 0 0,0-1 0,-1 1 0,1-1-1,0 0 1,-4 0 0,3 0-5,-1-1 1,1 1-1,-1-1 0,1 0 1,0 0-1,-1 0 0,1 0 1,0-1-1,0 1 0,0-1 1,0 0-1,0 0 0,0 0 1,0 0-1,1 0 0,-1-1 1,1 1-1,0-1 0,0 0 1,0 0-1,0 1 0,0-1 1,0-1-1,1 1 0,-1 0 1,0-4-1,0 1-5,0 0 1,0 0-1,0-1 0,1 1 1,0 0-1,1 0 0,-1-1 1,1 1-1,0 0 0,1-1 1,0 1-1,0 0 0,2-10 0,6-4 58,0 0-1,1 0 0,1 1 0,1 0 0,1 1 0,16-18 1,11-7 565,47-39 1,-70 66-596,1 1-1,22-13 1,-36 22-606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36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1 660,'-6'30'5209,"-1"5"-657,-15 40-682,12-44-2835,8-27-946,1 0-1,-1 0 0,1 0 0,0 0 1,0 1-1,0 6 0,1-10-88,0 0 1,0 0-1,-1-1 0,1 1 0,0 0 0,0 0 1,-1 0-1,1 0 0,-1-1 0,1 1 1,0 0-1,-1 0 0,0-1 0,0 2 0,-4 4-2007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37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12 916,'0'0'1120,"-6"-8"808,-4 5 841,-15 11-2253,15 1-608,4-3-256,3-1-312,0 4-2813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38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26 152,'1'4'13895,"174"-21"-10988,-70 9-898,-64 4-1354,-39 3-635,24 1-816,-6 4-3350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12.14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60,'0'4,"1"-1,-1 1,1 0,0 0,1 0,1 4,4 13,-6-16,3 13,-4-17,0-1,0 0,0 0,0 1,0-1,0 0,0 0,0 0,1 1,-1-1,0 0,0 0,0 0,0 1,0-1,1 0,-1 0,0 0,0 0,0 0,1 0,-1 1,0-1,0 0,0 0,1 0,-1 0,0 0,0 0,1 0,-1 0,0 0,0 0,0 0,1 0,-1 0,0 0,0 0,1 0,-1 0,0 0,0 0,0-1,1 1,-1 0,0 0,0 0,0 0,1 0,-1 0,0-1,0 1,0 0,0 0,1 0,-1-1,0 1,0 0,0 0,0-1,30-41,-22 29,1 0,13-14,-18 23,0 0,0 0,1 1,-1 0,1-1,0 2,-1-1,1 0,1 1,5-2,-7 3,-1 0,0 0,0 1,0-1,1 1,-1 0,0 0,0 0,1 0,-1 0,0 1,0 0,0 0,1-1,-1 2,0-1,5 3,-4-1,0 0,0 0,0 1,-1-1,1 1,-1 0,0 0,0 0,-1 0,5 8,-1 2,0 2,-1-1,-1 0,0 1,-1 0,1 20,-2-10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39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261 130 1120,'2'-4'740,"-1"1"-1,1 0 1,-1-1 0,0 1-1,0-1 1,0 0 0,-1 1-1,1-6 1,-1 4-271,0 1-1,0 0 1,0-1 0,-1 1-1,0 0 1,-2-8-1,1 8-344,1 1 0,0 0 0,-1 0-1,1 0 1,-1 0 0,0 0 0,0 1-1,0-1 1,0 1 0,0-1-1,-1 1 1,1 0 0,-1-1 0,0 1-1,0 1 1,1-1 0,-1 0 0,0 1-1,-1-1 1,-3 0 0,0 0-66,-1 1 0,1 1 0,0-1 0,-1 1 0,1 0 0,-1 1-1,1 0 1,-1 0 0,1 1 0,0-1 0,0 2 0,0-1 0,0 1 0,0 0 0,0 0 0,1 1 0,0 0 0,-1 0 0,-9 9 0,11-8-52,-1 0 0,1 0 1,0 0-1,1 1 1,-1 0-1,1 0 0,0 0 1,0 0-1,1 0 0,0 1 1,0 0-1,1 0 1,0 0-1,0 0 0,0 0 1,1 0-1,0 0 1,0 0-1,1 1 0,0 9 1,1-14-11,-1 0 0,0 0 0,1 0 0,0-1 0,0 1 1,0 0-1,0 0 0,0-1 0,0 1 0,1-1 0,-1 1 0,1-1 0,0 0 1,0 1-1,0-1 0,0 0 0,0 0 0,0 0 0,0-1 0,1 1 1,-1 0-1,1-1 0,-1 0 0,1 1 0,0-1 0,-1 0 0,6 1 1,-3-1-17,0 0 0,0-1 0,0 0 0,1 0 0,-1 0 0,0-1 0,0 1 0,0-1 0,0 0 0,0 0 1,-1-1-1,1 0 0,0 0 0,-1 0 0,5-3 0,3-1-17,15-13-26,-24 16 52,9-7-9,-1-1 0,-1 0 0,13-16 0,-23 27 19,0 0 0,0 0 0,0-1 0,0 1 0,1 0 0,-1 0 0,0 0 0,0 0 0,0 0 0,1 0 0,-1-1 0,0 1 0,0 0 0,0 0 0,1 0 0,-1 0 0,0 0 1,0 0-1,0 0 0,1 0 0,-1 0 0,0 0 0,0 0 0,0 0 0,1 0 0,-1 0 0,0 0 0,0 0 0,1 0 0,-1 0 0,0 0 0,0 0 0,0 1 0,1-1 0,-1 0 0,0 0 0,0 0 1,0 0-1,0 0 0,1 1 0,-1-1 0,0 0 0,0 0 0,0 0 0,0 0 0,0 1 0,0-1 0,0 0 0,1 0 0,-1 0 0,0 1 0,0-1 0,0 0 0,0 0 0,0 0 0,0 1 0,0-1 0,0 0 1,0 1-1,0 0 15,1 1 1,-1-1 0,0 1 0,0-1-1,1 1 1,-1-1 0,0 1 0,0-1-1,-1 1 1,1-1 0,0 1 0,-1 1-1,-28 109 226,14-53-132,5-18-58,-26 88-421,35-121 41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39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0 640,'0'0'2758,"-1"4"-1822,-22 94 7363,9-46-5587,3-18-1143,8-25-1491,0-1 0,1 1 1,-1-1-1,2 1 0,-2 10 0,3-17-731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40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3 668,'-12'-3'3260,"-10"12"-2628,15-3 124,-2 5-752,5-5-236,-2 2-2644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42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1 668,'0'0'10110,"7"1"-9449,195 15 5176,-106-13-3841,-71-2-3477,-9 0-2127,-3-3-4708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43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0 204,'0'0'5673,"-1"6"-4787,-67 259 7284,56-225-7633,-30 87 706,-2-5-1566,42-119-314,0 0 1,1 1-1,0-1 0,0 0 0,0 1 0,-1 6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44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70 480,'0'0'569,"0"-1"-460,0 0-1,0 1 1,0-1-1,1 1 1,-1 0-1,0-1 1,0 1-1,0-1 0,1 1 1,-1-1-1,0 1 1,0-1-1,1 1 1,-1 0-1,0-1 1,1 1-1,-1-1 0,0 1 1,1-1-1,32-8 2909,51-22-1,-65 23-2271,10-3 295,-27 11-836,1 0-25,-1 0-144,0 0-1,0 0 1,1 0 0,-1 0 0,0 0-1,0 0 1,0 1 0,1-1 0,-1 1-1,0 0 1,0 0 0,0-1-1,0 1 1,0 0 0,0 1 0,0-1-1,0 0 1,-1 1 0,1-1-1,0 1 1,-1-1 0,1 1 0,-1 0-1,0 0 1,0-1 0,1 1-1,-1 0 1,0 0 0,0 0 0,-1 0-1,1 1 1,0-1 0,-1 0 0,1 0-1,-1 0 1,0 0 0,0 1-1,0-1 1,0 5 0,-1 4 78,1 0 0,-2 0 1,0 0-1,0 0 0,-1 0 1,-4 11-1,-30 59 253,24-54-310,-4 2 50,-1-1 0,0-1 0,-3-1 0,-30 32 0,3-3 287,34-38-241,-27 29 2246,44-48-2280,8-5 0,1 2 0,-1-1 0,1 2 0,0 0 1,0 0-1,1 1 0,12-2 0,98-7 1039,-59 7-642,31-1 361,32-5-1769,-103 10-2281,-11 1-799,-4-2-2415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53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1 352,'0'0'8834,"2"13"-8339,-51 128 1053,14-44-1008,22-60-374,0-1 1,2 1 1,1 1 0,-7 48 0,16-71-140,0-1 0,0 0 0,2 1 0,0-1 1,0 1-1,2-1 0,-1 0 0,7 17 0,-7-25-20,0-1-1,0 0 0,1 0 0,-1-1 0,1 1 1,0-1-1,0 1 0,1-1 0,-1 0 1,1 0-1,0 0 0,0-1 0,1 1 0,-1-1 1,1 0-1,-1 0 0,1-1 0,0 1 1,0-1-1,0 0 0,0 0 0,1-1 0,-1 0 1,8 2-1,3-1 9,-10-1-14,-1 0 1,0 0-1,0-1 0,0 0 1,1 0-1,-1 0 0,0-1 1,0 0-1,1 0 1,6-2-1,1-1 0,0 0 1,-1 0 0,18-10-1,-24 11-2,-1 0 1,0 0-1,-1 0 0,1 0 0,0-1 0,-1 0 0,0 0 0,0 0 1,0-1-1,5-7 0,-7 8 0,1 0 1,-1 1 0,-1-1 0,1 1 1,0-1-1,-1 0 0,1 0 0,-1 1 0,0-1 0,-1 0 1,1 0-1,-1 0 0,1-4 0,-1 5-3,0 0 0,0 0 0,-1 1 0,1-1 0,0 0 1,-1 1-1,0-1 0,1 1 0,-1-1 0,0 1 0,-1-1 0,1 1 0,0-1 0,-1 1 0,1 0 0,-1 0 0,1 0 0,-1 0 0,0 0 0,0 0 0,0 0 0,0 1 1,-1-1-1,1 1 0,0-1 0,-1 1 0,1 0 0,0 0 0,-1 0 0,-3-1 0,-3-2-4,8 4-10,-4 1 2,-52 14-22,52-14 33,0 1 0,1 0 0,-1 1 1,0-1-1,1 1 0,-1 0 0,1 0 0,0 0 0,0 0 0,-6 7 0,-2 5-10,8-9 9,-1 0-1,1-1 1,0 1 0,1 1-1,-6 11 1,8-15-49,0 0-1,0 0 1,1 0 0,-1 0-1,1 0 1,0 0 0,0 0-1,0 0 1,1 0 0,-1 0 0,0 0-1,1 0 1,2 6 0,-2-7-363,0 1 1,0 0-1,1-1 1,-1 1-1,1-1 1,-1 1 0,1-1-1,4 4 1,11-5-5486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54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1 4,'0'0'749,"-1"10"1878,-58 95 3029,35-68-5028,2 1 1,2 2-1,1 0 0,2 1 1,-21 79-1,35-96-509,0 0 1,2 0 0,0 0-1,2 0 1,0 0-1,2 0 1,1 0-1,1-1 1,0 1 0,2-1-1,1 0 1,1-1-1,1 0 1,0-1 0,2 1-1,16 21 1,-19-32-349,0 0 0,14 13 1,-15-15-973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55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1 740,'0'0'8243,"5"1"-7808,-2 1-435,15 3 1039,-1 0 0,1-1 0,24 2 1,5 2 189,-45-8-1094,2 1-2,-1 0-119,1-1 0,0 1 1,-1-1-1,1 0 0,0 0 0,-1 0 0,8-2 0,-9 1-383,0 1-1,-1-1 0,1 0 0,0 0 1,-1 0-1,1 0 0,-1 0 0,1 0 1,-1 0-1,1 0 0,-1-1 0,0 1 1,2-2-1,-5-8-4974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55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1 208,'0'0'7323,"-1"4"-6644,-29 156 4785,14-67-4081,-9 56-705,18-101-1149,9-26-2204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13.20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1,'0'9,"0"8,0 9,0 5,0 3,0-2,0 4,0 0,0-1,0-3,0-2,0 3,0 0,0 0,0-2,0-7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56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22 828,'0'0'153,"0"-1"1,-1 0-1,1 0 1,0 0-1,-1 0 0,1 0 1,0 0-1,0 0 0,0 0 1,0 0-1,0 0 1,0 0-1,0 0 0,0 0 1,1 0-1,-1 0 1,0 0-1,1-2 0,0 3-61,-1 0 0,1 0 0,-1-1 0,1 1 0,-1 0 0,1 0 0,-1 0 0,1 0 0,-1 0 0,1 0 1,-1 0-1,1 0 0,-1 0 0,1 0 0,-1 0 0,1 0 0,-1 0 0,1 0 0,-1 0 0,1 0 0,-1 1 0,1-1 0,-1 0 0,0 0 0,1 1 0,7 3 559,0 1 0,-1 0 1,8 7-1,-11-9-576,13 13 779,-1 0 0,-1 2 0,18 26-1,-29-39-720,14 20 636,-1 1 0,-1 1 0,20 46 0,-29-55-457,0 0 0,-2 0 1,0 1-1,-1 0 0,-1 0 0,2 39 0,-6-41-185,-1 0-1,0 0 1,-1 0 0,-1 0-1,-1 0 1,0-1-1,-14 29 1,-1-6 74,-45 67 0,47-82-980,-25 27-1,28-38 89,4-7-1988,0-22-7971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56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12 500,'-19'8'10013,"25"-5"-9551,1-1 0,-1 0 1,1 0-1,-1 0 0,1-1 1,-1 0-1,8 0 0,0 1-264,1-1-366,1-1 0,-1 0 0,31-4 0,-44 4-136,0-1 1,0 1 0,0-1 0,0 1 0,-1-1 0,1 0 0,0 0-1,0 0 1,-1 0 0,1 0 0,-1 0 0,1 0 0,-1 0 0,1-1-1,-1 1 1,2-3 0,5-4-3348,-1 2 1879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57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5 592,'0'0'1729,"-8"-4"-508,5 5 1992,-1 7-2819,2 0-1,-1 0 0,1 0 1,0 0-1,1 0 1,0 0-1,0 1 0,1-1 1,0 9-1,-1 19 495,-1 75 846,3-59-1160,-1-36-1051,1-1 1,1 1-1,4 21 1,-5-35-911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58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382 104 600,'-3'-11'2534,"3"8"-2283,-1 0 1,1 0-1,0 0 0,-1 0 0,0 0 0,1 0 0,-1 0 0,0 0 0,-1 0 1,1 1-1,0-1 0,-1 0 0,0 1 0,1-1 0,-1 1 0,-4-4 0,2 2-24,-1 0-1,1 1 1,-1 0-1,0 0 1,0 0-1,0 0 1,0 1-1,-10-3 1,4 2-51,-1 0-1,0 1 1,0 0 0,0 1 0,0 0 0,0 1 0,0 1 0,-15 2-1,16-2-51,-11 3 132,0 1 0,-23 8 0,40-11-220,-1 0 1,0 0 0,1 1 0,-1 0 0,1 0-1,0 1 1,0-1 0,0 1 0,0 0-1,1 1 1,0-1 0,-6 8 0,8-9-20,1 0 1,0-1-1,0 1 1,0 0-1,0 0 1,0 0-1,0 0 1,1 0-1,-1 0 1,1 0-1,0 0 0,0 0 1,0 0-1,0 0 1,1-1-1,-1 1 1,1 0-1,0 0 1,0 0-1,0 0 1,0 0-1,0-1 1,0 1-1,4 4 1,2 3 44,-1 0 1,2-1 0,0 0 0,16 14 0,58 62 160,-40-38-132,-33-35-71,0 0 0,-2 1 0,1 0 0,-2 1 0,0-1 0,0 1 1,5 25-1,-9-35-16,-1 1 7,0 0 1,0 0-1,0 0 1,-1 0-1,0 0 1,0 1-1,0-1 1,0 0-1,-1 0 0,0 0 1,0 0-1,-3 8 1,3-10-6,0 0 1,-1 0-1,1 0 1,-1 0-1,1-1 1,-1 1-1,0-1 1,0 1-1,0-1 1,0 0 0,-1 1-1,1-1 1,0 0-1,-1-1 1,0 1-1,1 0 1,-1-1-1,0 1 1,0-1-1,0 0 1,0 0-1,0 0 1,-4 0-1,4 1 0,1-2-5,1 1 0,-1-1 1,1 1-1,-1-1 1,1 1-1,-1-1 1,1 0-1,-1 0 1,0 0-1,1 0 1,-1 0-1,1 0 1,-3-1-1,-23 1 22,21-2-20,1 0 0,1 0-3,0 1 1,0-1 0,0 0-1,0 0 1,0-1-1,0 1 1,1-1-1,-5-3 1,6 3-4,0 1 0,1-1 0,-1 0 0,1 0 0,-1 0 0,1 0 0,0 0 0,0 0 0,0 0 0,1 0 0,-1 0 1,1 0-1,-1 0 0,1-4 0,0 0 3,1 0-1,0 0 1,0 0 0,1 0 0,4-14-1,3 1 99,0 0-1,2 0 0,13-19 0,80-130 1620,-83 134-1418,-11 20-1291,-2 2-2485,2 4-3646,-5 4 5415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58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1 860,'0'10'3086,"0"100"6136,-7-50-6313,3-30-3896,2 0-8775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59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26 468,'-7'-5'1232,"4"-1"952,-6-3-423,-1 4 307,-6 8-2020,10 8-4721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7:59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60,'0'0'13680,"7"-1"-13079,25-4 283,1-1 929,39-2 0,-25 0-993,-44 7-974,16-1-1481,-12 1-2624,4-9-2991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00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94 1180,'3'-2'489,"0"-1"1,-1 1-1,1-1 0,-1 1 1,0-1-1,0 0 1,0 1-1,0-1 0,0 0 1,-1 0-1,1-1 0,-1 1 1,0 0-1,0 0 0,0-1 1,0 1-1,-1 0 0,1-1 1,-1-4-1,0 7-426,-1 0 0,1 0 1,0 0-1,-1 0 0,1 0 0,-1 1 0,1-1 0,-1 0 1,1 0-1,-1 0 0,0 1 0,1-1 0,-1 0 1,0 1-1,1-1 0,-1 0 0,0 1 0,0-1 0,0 1 1,0 0-1,-1-1 0,-23-9 740,24 10-746,-6-1 4,1 0-1,-1 0 1,1 1-1,-1 0 0,0 0 1,1 0-1,-1 1 1,1 0-1,-1 0 1,1 1-1,-1 0 0,1 0 1,0 0-1,0 1 1,0 0-1,0 0 1,0 0-1,1 1 1,0 0-1,-7 6 0,2-2-34,1 0 0,1 1 0,-1 0 0,1 1-1,1 0 1,0 0 0,0 0 0,1 1-1,0 0 1,-5 16 0,10-22-17,-1-1 0,1 1 0,1 0 0,-1 0 0,1 0 0,0 0 0,0-1 0,0 1 0,1 0 0,2 9 0,-3-12-26,1 1 0,0-1 1,0 1-1,-1-1 0,2 0 0,-1 1 1,0-1-1,0 0 0,1 0 0,-1 0 1,1 0-1,0 0 0,0 0 1,-1-1-1,1 1 0,0 0 0,0-1 1,1 0-1,-1 1 0,0-1 0,4 1 1,-2-1-15,-1 0 0,1-1 0,0 0 1,-1 0-1,1 0 0,0 0 0,0 0 1,-1-1-1,1 0 0,0 0 0,-1 0 1,1 0-1,-1 0 0,1-1 0,-1 0 1,0 1-1,5-4 0,5-5-55,1 0-1,17-17 1,-21 17 50,31-26-81,-40 35 84,-1 8 13,0-3 37,1-1-1,-2 0 1,1 0 0,0 1 0,-1-1-1,1 0 1,-1 0 0,0 1-1,-2 2 1,-51 157 1504,22-61-580,23-74-738,-1-3-48,-8 43 1,14-47-1161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01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1 636,'0'0'4561,"-2"4"-3499,-47 157 5847,44-152-6855,-1 0-1306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01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12 336,'-3'-6'2888,"-3"0"2261,-17 15-3933,17 0-900,3-4-224,0 4-260,0-1-268,3 1-256,-4-3-2268,1 2-281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25.40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0,'4'9,"2"8,4 5,1 3,2 3,0 0,2-4,-2-2,1 0,4-4,-3-1,2 2,2-3,-2 1,-4-3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13.86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92,'0'3,"0"0,0 0,1 0,-1 0,1 0,0 0,0 0,0-1,0 1,1 0,-1-1,1 1,-1-1,1 1,0-1,0 0,0 1,0-1,1 0,-1 0,0-1,1 1,0 0,-1-1,6 3,-3-3,-1 1,1-1,-1 0,1 0,0 0,0 0,-1-1,1 0,0 0,0 0,-1-1,1 0,0 1,-1-2,9-2,1-3,0-1,-1 0,0-1,-1 0,0-1,-1-1,0 0,0 0,-1-1,-1 0,10-16,-7 11,-12 17,0-1,0 1,0 0,0 0,1-1,-1 1,0 0,0 0,1 0,-1-1,0 1,0 0,1 0,-1 0,0 0,0 0,1-1,-1 1,0 0,1 0,-1 0,0 0,1 0,-1 0,0 0,0 0,1 0,-1 0,0 0,1 0,-1 0,0 1,1-1,-1 0,0 0,0 0,1 0,-1 0,0 1,0-1,1 0,-1 0,0 0,0 1,0-1,1 0,-1 0,0 1,0-1,0 0,0 1,0-1,1 0,-1 0,0 1,0-1,0 1,6 18,-6-18,10 65,-8-47,0 0,2 0,8 28,32 52,-30-70,-1 0,-1 2,12 48,-22-73,-1 1,0-1,-1 0,1 0,-1 1,0-1,-1 0,0 0,0 1,0-1,-1 0,-3 9,3-12,0 1,0 0,-1-1,1 0,-1 1,0-1,0 0,0 0,0-1,-1 1,1-1,-1 1,0-1,1 0,-1-1,0 1,0-1,0 1,-6 0,-7 0,0 0,-1-1,1-1,0 0,-1-2,1 0,0 0,-23-8,12 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02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22 1024,'-8'4'8934,"33"-1"-7484,0-2 0,1 0-1,-1-2 1,42-5 0,-44 3-801,28-4 425,-8 0-2181,-15 5-3228,-18-2-1971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02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0 728,'0'0'2593,"-1"4"-1266,-5 19 675,-1-1 1,0 0-1,-22 43 0,2-6-296,-57 130 1435,35-81-3215,44-97-662,-4 6 45,7-5-8926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02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83 820,'19'-19'4267,"-17"15"-3923,1 1 1,0 0-1,0 0 0,0 1 0,0-1 1,0 1-1,1-1 0,-1 1 0,5-2 0,11-3 360,0 0-1,0 1 0,0 2 0,1 0 0,0 1 0,0 0 0,0 2 0,31 2 0,-49-2-663,-1 1 0,1 0 0,-1 0 0,1 1 0,0-1 0,-1 0 0,1 0 0,-1 1-1,1-1 1,-1 1 0,1-1 0,-1 1 0,1 0 0,-1-1 0,0 1 0,1 0 0,-1 0 0,0 0-1,0 0 1,1 0 0,-1 1 0,0-1 0,0 0 0,0 0 0,0 1 0,-1-1 0,1 0 0,0 1-1,-1-1 1,1 1 0,-1-1 0,1 1 0,-1-1 0,1 1 0,-1 0 0,0-1 0,0 1-1,0-1 1,0 1 0,0 0 0,0-1 0,-1 4 0,-1 2 37,0 0 0,0-1 1,-1 1-1,0 0 0,0-1 0,-1 0 1,1 0-1,-7 7 0,-96 104 251,26-32-409,75-79 91,0 0-1,0 0 1,1 1-1,-6 9 1,9-15 16,1 1 0,-1-1 0,1 0 0,-1 1 0,1-1 0,-1 1 0,1-1 0,0 1 0,0-1 0,0 0 0,-1 1 0,2-1 0,-1 1 0,0-1 0,0 1 0,0-1 0,1 1 0,-1-1 0,0 1 0,1-1-1,0 0 1,-1 1 0,1-1 0,0 0 0,0 1 0,-1-1 0,1 0 0,0 0 0,2 2 0,3 1 55,0 1 0,0-1-1,1 0 1,0-1 0,0 0-1,-1 0 1,2 0 0,-1-1-1,0 0 1,13 2-1,11 0 118,39 0 0,-42-4-98,229 0-1472,-206-11-3299,-41 5-1718,-10 4 5490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04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63 1056,'0'0'9929,"6"0"-9223,56-8 2032,59-4 557,-103 11-3432,-1-1 0,30-6 0,-44 8-370,6-10-3558,-8-3-2714,1 4 4637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05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0 524,'0'0'5173,"1"2"-4945,0-1 1,-1 0-1,1 1 0,0-1 0,0 1 1,-1-1-1,1 1 0,0-1 0,-1 1 1,0-1-1,1 3 0,-18 52 1410,2 0-1,-14 115 1,25-146-1370,2 0-1,1 0 1,4 48 0,-2-65-214,0 0-1,1 0 0,0 0 0,1 0 0,-1 0 0,1 0 0,1-1 1,-1 1-1,1-1 0,1 0 0,-1 0 0,1-1 0,1 1 0,-1-1 1,11 9-1,-8-9-12,1-1-1,-1 0 1,1-1 0,0 0 0,0 0-1,0-1 1,1 0 0,-1-1 0,1 0-1,0 0 1,-1-1 0,1 0 0,0-1 0,12-1-1,-13 1 29,0-1 0,0 0-1,0 0 1,0-1 0,-1 0 0,1-1-1,-1 0 1,1 0 0,-1-1-1,0 0 1,0-1 0,-1 1-1,1-1 1,-1-1 0,12-11 0,-16 13-6,1 0 1,-1 0 0,0-1 0,0 0 0,-1 1 0,1-1 0,-1 0 0,0 0 0,0 0 0,-1-1 0,0 1 0,0 0 0,0 0 0,0-1 0,-1 1-1,0-1 1,0-7 0,-1 12-52,1-1 0,-1 0-1,1 1 1,-1-1 0,0 1-1,0-1 1,0 1 0,0-1 0,0 1-1,0-1 1,0 1 0,0 0-1,0 0 1,-1 0 0,1-1-1,0 1 1,-1 0 0,1 1-1,-1-1 1,1 0 0,-1 0 0,0 1-1,1-1 1,-1 1 0,0-1-1,1 1 1,-1-1 0,0 1-1,0 0 1,1 0 0,-1 0-1,0 0 1,-3 1 0,-3 0 6,0 0 1,0 0-1,0 1 1,1 0 0,-1 1-1,-8 3 1,8-2-74,1 1 1,-1-1 0,1 1-1,0 1 1,0-1-1,-7 8 1,-8 16-2178,21-26 1519,-1-1 0,1 1-1,0-1 1,0 1-1,0 0 1,1-1 0,-1 1-1,1 0 1,-1 4-1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06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5 740,'0'0'116,"-1"0"1,1 1-1,0-1 0,0 0 1,-1 0-1,1 0 0,0 0 0,0 1 1,0-1-1,0 0 0,-1 0 1,1 1-1,0-1 0,0 0 0,0 0 1,0 0-1,0 1 0,0-1 1,0 0-1,-1 1 0,1-1 0,0 0 1,0 0-1,0 1 0,0-1 1,0 0-1,0 0 0,0 1 1,0-1-1,1 0 0,-1 0 0,0 1 1,0-1-1,0 0 0,0 0 1,0 1-1,0-1 0,0 0 0,1 0 1,-1 1-1,0-1 0,0 0 1,0 0-1,0 0 0,1 1 1,-1-1-1,0 0 0,20 7 3053,21-2-881,-40-4-2153,27 2 1341,-15-2-474,0 0-1,26-1 1,64-14 1398,-85 11-3515,7-3-3155,-9-4-3586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07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0 712,'0'0'3960,"-2"4"-2979,0 0-658,1-1 1,-1 2 0,1-1 0,0 0 0,0 0 0,0 0 0,1 0 0,-1 1-1,1 3 1,1 53 2705,1-24-1748,-3-4-452,-2 0 0,-1 1 0,-2-2 1,-10 38-1,-52 124 1491,20-71-1326,44-105-574,3-7-3006,25-23-11661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08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4 444,'0'-4'9340,"-1"28"-7524,-1 0 0,-5 26 0,1-23-720,2-4-229,-2 0 1,0 0-1,-14 30 0,17-46-1125,0 0 0,1-1 0,0 1 0,0 0-1,-1 9 1,3-15-874,13-26-11452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08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4 728,'0'0'1300,"-12"-3"2124,-14 9-1659,10 2-1013,10-2-56,0 2-184,-1 1-212,4-3-260,-3 2-316,3 1-3236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09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69 760,'0'0'11646,"5"-2"-10807,193-40 5935,-183 40-6818,32-5-2817,-19-4-8242,-20 6 8944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15.35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29 0,'-8'26,"2"1,1-1,0 1,0 32,5 111,2-84,-2 128,0-189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09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1 728,'0'0'7289,"1"3"-6239,0 4-571,0 0 1,0-1-1,-1 1 1,0 0-1,0-1 1,-1 1 0,1 0-1,-2-1 1,1 1-1,-3 7 1,-26 72 2002,25-73-2202,-77 204 2625,61-170-2448,14-31-1410,0 0-1,-8 30 1,14-41 270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10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0 105 920,'4'-6'455,"0"1"0,0-1 0,0 1 0,1-1 1,0 1-1,0 1 0,0-1 0,0 1 0,1 0 0,0 0 0,0 0 0,0 1 0,0 0 0,0 0 1,1 1-1,-1 0 0,1 0 0,7-1 0,31-9 1244,-27 7-278,34-5-1,-46 10-1146,0-1 0,-1 1 0,1 0-1,0 0 1,0 1 0,-1 0-1,1 0 1,0 0 0,-1 1 0,7 2-1,-10-2-200,0-1 1,0 0-1,0 0 0,0 1 0,0-1 1,-1 1-1,1 0 0,-1-1 0,1 1 0,-1 0 1,0 0-1,1 0 0,-1 0 0,0 0 1,0 0-1,-1 0 0,1 1 0,0-1 0,-1 0 1,1 0-1,-1 1 0,0-1 0,1 0 1,-1 1-1,0-1 0,-1 0 0,1 0 0,0 1 1,-1-1-1,0 4 0,-2 4 64,0 0-1,0 0 1,-1 0-1,0-1 1,-8 15-1,-14 14 266,-57 67-1,2-4-20,63-78-298,15-19-44,-1 0 0,0 0 1,1 0-1,0 1 0,0-1 0,1 1 0,-1 0 1,1-1-1,0 1 0,-2 6 0,4-10-18,0 0 0,1 1-1,-1-1 1,0 0-1,0 0 1,0 0 0,1 0-1,-1 0 1,1 0-1,-1 0 1,1 1 0,-1-1-1,1 0 1,0-1-1,-1 1 1,1 0 0,0 0-1,0 0 1,-1 0-1,1 0 1,0-1 0,0 1-1,0 0 1,0-1-1,0 1 1,0-1 0,0 1-1,1-1 1,-1 0-1,0 1 1,1-1 0,41 10 377,-39-10-371,54 5 162,0-2-1,0-4 1,68-8-1,-45 3-170,48-3-5094,-115 4 3251,-8-10-10528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13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1 300,'-6'13'14180,"6"-13"-14068,23 2 2153,21-2-1254,6-2 540,-33 2-960,1-1 0,27-5 1,-19 4-507,-24 1-304,3 1-870,6 0 800,-3 0-4453,-3 0 2940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14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1 232,'0'0'1136,"1"3"-19,0 17 720,-1 0 0,-1-1 0,-1 1 0,-5 28 0,-1 13 603,-14 101 1626,21-150-4601,15-43-13174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14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8 332,'-1'-1'241,"0"0"1,0 1-1,0-1 0,1 0 0,-1 1 0,0-1 1,0 1-1,-1-1 0,1 1 0,0-1 1,0 1-1,0 0 0,0 0 0,0-1 1,0 1-1,0 0 0,-1 0 0,1 0 1,0 0-1,0 0 0,0 1 0,0-1 1,0 0-1,0 0 0,0 1 0,-1-1 1,1 1-1,0-1 0,0 1 0,0-1 1,0 1-1,1 0 0,-1-1 0,-2 3 0,-2 2 153,-1 1 0,1-1 0,1 1-1,-7 9 1,0 1 326,3-4-2149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15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24 332,'-1'0'10930,"17"3"-4695,-12-2-8651,6 1 2893,0-1 0,0 0 1,1-1-1,-1 0 0,0 0 1,11-3-1,-10 2 76,0 0 0,21 1 1,53 1 1875,-49-2-2160,-10-2-2996,-18-2-1909,-4-6-2519,-4 9 6098,3-3-1528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16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7 1356,'4'-6'7822,"-2"6"-6062,-1 0-1565,4 15 2743,1 31-2570,-5-40 738,-1 25-308,0 0 0,-3 0 1,0-1-1,-2 1 0,-10 37 1,-3 16 250,11-41-615,-3 15 361,-24 82 0,31-129-1356,0 0 1,-2 19-1,4-27-256,1 1 1,0 0-1,0 0 0,0-1 1,0 1-1,2 4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17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 81 324,'-2'-6'742,"0"1"0,-1 0 0,0-1 0,0 1 0,0 0 1,0 0-1,-1 1 0,-4-6 0,5 7-456,-1 0 1,0 0 0,-1 0-1,1 1 1,0-1-1,-1 1 1,1 0 0,-1 0-1,0 1 1,0-1-1,0 1 1,1 0 0,-1 1-1,0-1 1,0 1-1,-9 0 1,-19 3 603,-1 2 1,1 0-1,-64 22 1,86-24-740,1 1 0,0 1 1,-1 0-1,2 0 0,-1 1 0,0 0 1,1 0-1,1 1 0,-16 15 1,22-20-129,0 0 0,1 1 1,-1-1-1,0 0 0,1 1 1,-1 0-1,1-1 1,0 1-1,0 0 0,0-1 1,0 1-1,0 0 1,1 0-1,-1 0 0,1 0 1,0-1-1,-1 1 0,1 0 1,1 0-1,-1 0 1,0 0-1,1 0 0,0 0 1,-1 0-1,1-1 1,0 1-1,1 0 0,-1-1 1,3 6-1,4 3 43,1 1-1,0-1 1,1-1-1,0 0 1,12 9-1,7 7 16,-1 3-12,4 3 28,35 46 0,-52-58-70,0 1 1,-2 0-1,15 33 1,-24-45-17,0 1 0,-1-1 0,0 1 1,-1 0-1,0 0 0,-1 1 0,0-1 0,-1 0 0,0 0 0,0 0 1,-2 13-1,0-17-6,0-1 1,0 1 0,0 0-1,-1 0 1,0-1-1,0 0 1,0 1 0,-1-1-1,1 0 1,-1-1-1,-1 1 1,1-1 0,0 0-1,-9 6 1,5-2 4,6-7-9,0-1 0,-1 1-1,1 0 1,0-1 0,0 1 0,0-1 0,0 0 0,0 0 0,0 0 0,-1 0 0,1 0 0,-2 0 0,0-1 4,-3 1-3,1-1 0,0 0 0,-1 0 0,1 0 0,0-1-1,0 0 1,0 0 0,0-1 0,0 0 0,1 0 0,-1 0 0,1-1 0,-7-5 0,-4-5-15,0-1-1,-19-24 1,30 34 8,1 0-1,1 0 0,-1 0 1,1 0-1,0-1 0,0 1 0,1-1 1,-1 0-1,1 0 0,0 0 1,1 0-1,0 0 0,0 0 1,0-1-1,1 1 0,0-11 0,1 9-1,0 0 0,1 0 0,0 0 0,1 0 0,0 0 0,0 0 0,1 1 0,-1-1-1,2 1 1,-1 0 0,1 0 0,6-7 0,25-25 175,3 1 0,55-43 0,-50 46 846,72-77 0,-110 106-961,8-10-11,-1 0-1,19-31 1,-26 38-1365,-5 8 956,0 1 0,-1-1 0,1 0 0,-1 1 0,0-1 1,1 0-1,-1 1 0,0-1 0,1 0 0,-1 0 0,0 1 0,0-1 1,1 0-1,-1 0 0,0 1 0,0-3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21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1572 604,'0'0'729,"3"0"-12,1-1-633,2 0 687,0 0 1,0 0 0,0 0-1,8-4 1,-7 2-101,-1 1 0,1 0-1,-1 0 1,15-1 0,-15 2-236,26-4 543,1 1 1,39 2-1,5-4 65,84-1 892,5 0-517,-46-2-671,146-7-72,52 9-365,-245 7-271,-5 1 5,146-6 85,-55 0-24,-44 3-59,71 3 18,11-2-20,339-8-30,-426 9 9,111-11-11,-91 4-9,-117 6-3,201-11-37,-185 14 45,43-4 1,-38 0-8,2-2-3,5 1 0,48 0 13,-86 4-10,15-4 5,-17 3 2,17-1 9,11-9 419,-28 9-361,11-25 200,-9 19-252,-1-1 0,0 0 0,0 0 0,-1 0 1,0 0-1,0 0 0,-1 0 0,0-1 0,-1-9 0,0-6-4,-7-120 28,0-1-55,-2-63-43,17-249-83,-1 307-313,-5 129 298,-1 16 131,0 0 0,0 0 1,0-1-1,-1 1 0,1 0 0,-2-6 0,1 9 8,-3-5 8,2-1 1,1 5 3,-1 0-3,1 2-5,0-1 3,-5-4 4,-1 0-2,4 3-4,0 0 0,0 0 0,-1 1 0,1-1 0,-1 1 0,1 0 0,-7-3-1,6 4 7,-11-7-5,9 4-425,-1 1 1,1 0-1,-1 0 1,0 1-1,0 0 0,-1 0 1,1 0-1,0 1 1,0 0-1,-13 0 0,-22-3-8377,27 0 6664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23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1 480,'0'0'1579,"0"14"350,-4 12-1046,2 0 0,1 1 1,1-1-1,1 0 1,6 34-1,2 55 567,-12 313 1461,-3-262-2374,5-143-387,4 42 0,1-5 31,-4 165 437,3-176-492,-3-47-117,3 22 116,-3-23-119,1 0 0,-1 0 0,0-1 0,1 1 1,-1 0-1,1 0 0,-1 0 0,1-1 0,0 1 0,-1 0 0,1-1 0,0 1 0,0 0 0,-1-1 0,1 1 0,0-1 0,0 1 1,0-1-1,-1 0 0,1 1 0,0-1 0,0 0 0,0 1 0,0-1 0,0 0 0,0 0 0,0 0 0,1 0 0,14 0 56,5 0 58,1 0-1,24-5 1,-19 2 97,38-1-1,6 0 95,45-6 125,63-9 346,-47 4-264,-60 8-222,-33 4-54,49-9-1,-81 11-212,1 0 0,-1 0-1,1 1 1,7 1 0,-10-1-34,0 0 1,0 0 0,0 0 0,0 0 0,0-1 0,8-2 0,-5 2-736,15-3-254,-17-2-2587,-10-5-4221,-4 1 5503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15.71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54,'9'-5,"7"-1,6 0,3 2,7 0,2-2,0-1,-1 1,-3 2,4 1,0 1,-5 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26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292 190 552,'8'-21'3390,"6"-35"0,-13 49-2757,0 0-1,0-1 1,-1 1 0,1 0-1,-2-1 1,-1-12-1,1 17-530,-1 0 0,0 0-1,0 0 1,0 0 0,0 0-1,0 0 1,0 1-1,-1-1 1,1 1 0,-1-1-1,0 1 1,0 0 0,0 0-1,0 1 1,0-1 0,0 0-1,0 1 1,-1 0-1,1 0 1,0 0 0,-1 0-1,1 0 1,-1 1 0,1 0-1,-1-1 1,-4 2 0,-1-1-14,0 0-1,0 1 1,1 0 0,-1 1 0,0 0 0,1 0 0,-1 1 0,1 0 0,-12 6 0,12-4-45,0 0-1,0 1 1,0-1 0,1 2-1,0-1 1,1 1 0,-1 0-1,1 0 1,1 1-1,-8 11 1,5-4-25,1 1 0,0 0 0,1 1-1,-7 29 1,8-20 52,2-1 0,0 1 0,2 0 0,0 0 0,2 0 0,6 37 0,-5-48 30,1 0 0,1 0 1,10 27-1,-12-38-74,-1 0 0,1 0 0,0-1 1,0 1-1,1-1 0,-1 0 0,1 1 0,0-1 0,-1-1 1,1 1-1,1 0 0,-1-1 0,0 1 0,1-1 0,-1 0 1,1 0-1,-1 0 0,1-1 0,7 3 0,3-1-264,-1 0 0,1-1-1,0-1 1,0 0 0,-1-1-1,18-2 1,6-6-3451,1-6-3312,-29 11 5207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26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0 268,'0'0'5479,"-3"4"-4971,-9 11 187,1 1 0,0 0 0,1 1 1,1 0-1,1 0 0,-7 22 1,13-33-559,0 0 0,1 0 0,0 0 0,0 1 0,1-1 0,0 1 0,0-1 0,0 0 0,1 1 0,2 11 0,-2-16-71,0 1-1,0-1 0,0 1 0,0-1 0,0 0 0,0 1 0,1-1 0,0 0 1,-1 0-1,1 0 0,0 0 0,0 0 0,0-1 0,0 1 0,0 0 1,0-1-1,0 0 0,1 1 0,-1-1 0,0 0 0,1 0 0,-1 0 0,1-1 1,0 1-1,-1-1 0,1 1 0,-1-1 0,1 0 0,5 0 0,-4 0 14,1-1-1,-1 1 1,1-1-1,-1 0 0,1 0 1,-1-1-1,1 1 1,-1-1-1,0 0 1,0 0-1,0 0 0,0-1 1,0 1-1,0-1 1,-1 0-1,1 0 1,-1 0-1,0-1 0,0 1 1,0-1-1,-1 0 1,1 1-1,-1-1 1,0-1-1,0 1 0,0 0 1,0 0-1,-1-1 1,0 1-1,0-1 1,0 1-1,0-1 0,-1 1 1,0-7-1,1 7-78,-1 0 0,0 0-1,-1 0 1,1 0 0,-1 0 0,1 0-1,-1 0 1,0 0 0,-1 0-1,1 0 1,-1 0 0,0 1 0,0-1-1,0 1 1,0-1 0,0 1-1,-1 0 1,1 0 0,-1 0 0,0 0-1,0 1 1,0-1 0,-1 1-1,1-1 1,0 1 0,-1 0 0,-4-1-1,-37-10-4482,43 12 2860,-14 1-6239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27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26 106 604,'-3'10'1192,"1"1"-1,0 0 1,-1 21 0,0-2 127,-2-1-303,-2 29 2330,7-56-2230,0-7-904,4-17-51,0 0-1,1 0 0,2 1 0,0-1 1,1 1-1,1 1 0,1 0 0,15-22 1,-23 39-147,0 0 0,0 1 0,0-1 1,1 1-1,-1-1 0,1 1 0,0 0 0,0 0 1,-1 0-1,1 0 0,0 0 0,1 1 1,-1-1-1,0 1 0,0 0 0,5-1 1,-6 2 9,0 1 0,-1-1 1,1 1-1,0-1 0,0 1 0,0 0 1,0-1-1,-1 1 0,1 0 1,0 0-1,-1 0 0,1 0 1,-1 1-1,1-1 0,-1 0 1,0 1-1,1-1 0,-1 1 1,0-1-1,0 1 0,0-1 0,0 1 1,0 0-1,0 0 0,-1 0 1,1 1-1,3 8 135,-1 0 1,0 0-1,2 13 0,-4-14-42,5 9 57,0 11 268,-5-30-407,-1 0-36,0 0 0,0 1 1,1-1-1,-1 0 0,0 0 0,0 0 0,0 0 0,1 0 0,-1 0 0,0 1 0,0-1 0,0 0 0,1 0 0,-1 0 0,0 0 0,0 0 1,1 0-1,-1 0 0,0 0 0,0 0 0,1 0 0,-1 0 0,0 0 0,0 0 0,1 0 0,-1 0 0,0 0 0,0-1 0,0 1 0,1 0 1,-1 0-1,0 0 0,0 0 0,1 0 0,-1 0 0,0-1 0,0 1 0,0 0 0,98-119-882,-62 73 591,-18 26 152,-17 19 280,2 3-49,-1 0-56,-1 0-1,1 0 0,0 0 1,-1 0-1,0 0 1,1 1-1,-1-1 1,0 0-1,0 1 1,0-1-1,-1 0 1,1 1-1,-1-1 1,1 1-1,-1-1 0,0 1 1,0-1-1,0 6 1,-1 5 184,-1 0 1,-7 22 0,6-25-262,1 1 1,-1 0 0,0 17 0,1-7-1251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28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166 272 80,'-10'38'2126,"-1"1"-1,-23 51 1,-7 22 906,26-67-1778,8-24-195,-9 41 0,14-53-515,-1 0 0,0-1 0,0 1 0,-8 14 882,8-34-1209,1 6-157,1 0-1,0 0 0,0 0 0,0 0 1,1 0-1,0 0 0,0-7 0,9-49 271,3 0 0,33-98-1,-22 82-190,6-11 32,43-90 1,-70 175-169,-1-1 0,1 0 0,1 1 0,-1 0 0,0-1 0,1 1 0,0 0 0,0 0 0,0 0 0,0 1 0,0-1 0,0 1 0,1-1 0,-1 1 0,1 0 0,-1 1 0,6-3 0,-6 3 14,0 1 0,-1-1 1,1 1-1,0 0 0,0-1 0,-1 1 1,1 1-1,0-1 0,0 0 0,0 1 1,-1-1-1,1 1 0,0 0 0,0 0 0,-1 0 1,1 0-1,-1 0 0,1 0 0,-1 1 1,0-1-1,1 1 0,-1 0 0,0 0 1,0 0-1,0 0 0,2 3 0,1 2 77,1-1 0,-1 2-1,-1-1 1,0 1-1,0-1 1,0 1 0,-1 0-1,0 0 1,0 1 0,-1-1-1,1 13 1,-2-14-43,-1-1 0,0 1 1,0 0-1,-1 0 0,1-1 1,-2 1-1,1 0 0,-1-1 0,0 1 1,0-1-1,-1 0 0,0 0 1,0 0-1,0 0 0,-6 8 1,8-13-67,-7 10 149,0-1 1,-16 16 0,21-24-288,1 0 1,-1 1-1,0-1 1,0 0-1,0 0 1,0-1-1,0 1 1,-1-1-1,1 1 1,0-1-1,-1 0 1,1 0-1,-1-1 1,1 1-1,-4 0 1,6-2 11,0 1 1,0 0 0,0 0-1,0 0 1,0-1 0,0 1-1,0 0 1,0-1 0,0 1-1,1-1 1,-1 1-1,0-1 1,0 1 0,1-1-1,-1 0 1,0 1 0,1-1-1,-1 0 1,0 0 0,1 1-1,-1-1 1,1 0-1,0 0 1,-1 0 0,1 0-1,-1-1 1,0 0-731,1-1-1,-1 1 1,0 0 0,1-1-1,0 1 1,-1-1 0,1 1-1,0-1 1,1-2 0,-1-6-1476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28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1 76,'0'0'3308,"-1"4"-2194,0 17 1237,3 36 0,0 15 469,-13 40-474,-4 0 0,-50 175 0,61-265-2802,2-15-320,1-1-1,-1 1 0,0-1 1,0 0-1,-4 8 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29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39 183 232,'0'0'5399,"5"-2"-4697,4-2-246,-1-1 0,0 0 0,0-1 0,0 0 0,-1 0 0,0-1 0,0 1 0,-1-2 0,0 1 0,0-1 0,-1 0 0,0 0 0,0 0 0,-1-1 0,7-16 0,-8 18-273,-1 4-60,-1 0 0,0 1 0,0-1 1,1 0-1,-2 0 0,1 0 0,0 0 0,-1 0 0,1 0 0,-1 0 1,0 0-1,0 0 0,0-5 0,-1 7 40,-4 1-117,-1 1 0,1 0 0,0 0 0,0 1 0,-1 0 0,1 0 0,0 0 0,0 0 0,1 1 0,-1 0 0,1 0 0,-1 0-1,1 1 1,0-1 0,0 1 0,0 0 0,1 0 0,-1 0 0,1 1 0,-4 6 0,-5 8 100,1 1 0,1 0 0,-11 33 0,18-45-70,0 1 1,1 0 0,0 0 0,0 0 0,1 0 0,1 0 0,-1 1 0,1-1 0,2 10 0,-2-17-121,0 1-1,1 0 1,-1-1 0,1 1 0,0-1 0,0 1 0,0-1 0,0 1 0,0-1 0,0 1 0,1-1 0,-1 0 0,1 0 0,-1 0 0,1 0 0,0 0 0,0 0 0,0 0 0,0 0 0,0-1 0,0 1 0,1-1 0,-1 0 0,0 0 0,1 0 0,-1 0 0,1 0 0,0 0 0,-1 0 0,1-1 0,-1 1 0,1-1 0,5 0 0,-1 0-501,1-1 1,-1 0 0,0-1-1,1 1 1,-1-1 0,8-4 0,-4 2-1304,0-1 1,0-1-1,10-7 1,-2 0-65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29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72,'-2'9'799,"1"1"0,1 0 0,0-1 0,0 1 0,1-1 0,1 10 0,0 0 323,1 3-401,0 0 1,1-1 0,1 1 0,1-1-1,1 0 1,1-1 0,0 0 0,2 0-1,0-1 1,1 0 0,1-1 0,26 31-1,-36-47-990,1 1 0,-1-1 0,1 0-1,-1 0 1,1 0 0,0 0-1,-1-1 1,1 1 0,0-1-1,0 1 1,0-1 0,1 0-1,-1 0 1,4 0 0,-1-2-4401,12-3 2130,-6 1 772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29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348 14 248,'0'0'182,"0"-1"-1,1 0 1,-1 1-1,0-1 1,0 0-1,0 0 1,0 1-1,-1-1 1,1 0-1,0 1 1,0-1-1,0 0 1,-1 1-1,1-1 1,0 0-1,0 1 1,-1-1-1,1 0 1,-1 0-1,-7 7 3210,-8 22-238,15-25-3378,-22 37 2025,-2-1 0,-57 70 0,5-9-431,75-97-1457,-57 75 327,52-70-2214,-1 0 1,-1 0-1,-14 10 0,18-15-1162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53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96 117 292,'0'0'6682,"-3"3"-6505,-12 6-5,11-6 626,1-2-684,3-1-103,-1 0 1,1 0-1,0 0 0,0 0 0,-1 0 0,1 0 0,0 0 0,0 0 1,-1 0-1,1 0 0,0 0 0,0 0 0,-1 0 0,1 0 0,0 0 1,0 1-1,-1-1 0,1 0 0,0 0 0,0 0 0,0 0 0,-1 1 0,1-1 1,0 0-1,0 0 0,0 0 0,0 1 0,-1-1 0,1 1 0,-50 225 1746,44-174-1480,-1 75 0,7-126-241,0 5-101,0-5 205,1-3 735,20-87-603,-1-10-194,-18 86-83,2-17-15,12-37-1,-14 58 18,4-9-21,13-31 0,-18 47 8,23-13-52,2 11 69,-1 2 0,0 0-1,43 4 1,25-2 121,94-4 182,89-7 588,-134-2-535,35-4-67,101-14 170,242-24 171,71 35-270,-299 26-129,47 3-28,-172-4-137,99 1-28,-67 3-19,-4-1 6,-156-5-29,-5 0 46,-17 0 10,-1-2 1,21 1-1,224 7 792,-128-4-543,-131-5-298,17 0 49,35 3 92,-51-3-157,7 0-1416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8:55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1 476,'-16'0'4557,"14"0"-4157,0 1 0,1-1-1,-1 1 1,1 0 0,-1 0 0,1-1-1,-1 1 1,1 0 0,-1 0-1,-1 3 1,4 12 113,1 0 0,0 0 0,7 24 0,6 29 405,5 38 258,-6-42-529,74 286 1469,-70-286-1767,10 31 1,-11-49-199,23 57 16,-37-94-142,0 0 0,0 0 0,-1-1 0,1 16 0,1 2 13,-3-15-231,-1-1 0,0 1 0,0-1 0,-1 0 0,-1 1-1,0-1 1,0 0 0,-1 0 0,-7 17 0,4-11-1094,0 3-1407,0 0-3433,2-10 4159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16.08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22 25,'-1'11,"0"0,-1 1,-6 19,6-23,0 0,0 1,0-1,1 1,0-1,1 1,0-1,2 16,-2-21,1 0,0 0,-1 0,1 0,0-1,1 1,-1 0,0 0,1-1,0 1,-1 0,1-1,0 0,0 1,1-1,-1 0,0 0,1 0,-1-1,1 1,0 0,-1-1,1 0,0 0,5 2,-4-3,0 1,0-1,0 0,0 0,0-1,0 1,-1-1,1 0,0 0,0 0,0 0,-1-1,1 0,0 1,-1-1,0 0,1-1,-1 1,5-5,-5 3,1 1,-1-1,0 0,0 0,-1-1,1 1,-1-1,0 1,0-1,0 0,0 1,-1-1,0 0,0 0,0 0,-1 0,0 0,0 0,0-1,-1 1,-1-7,1 6,0 1,-1-1,1 1,-1-1,-1 1,1 0,-1 0,0 0,0 0,0 1,-1-1,1 1,-1-1,0 1,-1 1,1-1,-1 1,-8-6,-14-3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05.76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15 443 204,'-3'-3'1174,"-8"-10"7931,10 9-9188,20-25 930,-8 10-509,1 1 0,14-16 0,-2 5-231,13-11-23,-13 18-50,1 0 0,1 2 0,42-25 0,-47 32-32,-16 9 0,1 1-1,-1 0 0,1 0 0,0 0 0,-1 0 1,1 1-1,1 0 0,5-1 0,-4 1-5,0 0 0,0 0 0,0-1 0,10-5 0,24-7 8,104-31-9,-102 37 139,0 1-1,0 3 0,1 1 0,0 2 1,67 7-1,-81-5-104,-18 0-8,0 1 0,1 0 0,24 5 0,-36-5-15,-2-1-6,1-1 1,-1 1-1,1 0 0,-1 0 0,1 0 0,-1 0 1,1 0-1,-1 0 0,1 0 0,-1 0 0,1 0 1,0 0-1,-1 0 0,1 0 0,-1 0 0,1 0 1,-1 0-1,1 0 0,-1 1 0,1-1 0,13 3 10,15-2 3,-1 3-14,2-2 7,13 5 48,-19-3-53,-16-4-1,-1 1-1,1 1 0,-1-1 1,1 2-1,-1-1 1,0 1-1,8 3 0,2 0-5,-14-5 10,0 0-1,0 0 1,0 0-1,0 0 1,0 1-1,0-1 1,0 1-1,0-1 1,3 4 0,60 35 773,-48-31-610,-1 1-1,1 1 1,20 18 0,-34-25-155,6 4 25,-1 1 0,0 0 0,0 0 1,11 17-1,34 56 153,-48-72-38,13 18 185,-19-27-327,1 0 1,0 0-1,0 0 0,0 1 0,0-1 0,0 0 0,0 0 0,0-1 0,0 1 0,0 0 1,1 0-1,-1 0 0,0-1 0,0 1 0,3 0 0,8 14 152,-7-11-118,1 1-1,-1 0 1,1 0-1,-2 0 0,9 11 1,-7-9 31,-1 0 0,1-1 0,11 10 0,4 2 153,-16-13-224,-1-2 1,0 1 0,1 0 0,-1-1 0,8 4 0,-7-4-7,-1 0 0,0 1 0,-1-1 0,1 1 0,4 6 0,-7-9-16,28 17 33,-23-14 450,-3-3-1750,-28-27-9338,18 20 8607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06.77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3 421 868,'-2'-1'8533,"6"-9"-5610,11-21-3310,-9 18 2033,16-29-576,1 1-1,3 1 1,57-67 0,-70 92-989,0 1-1,1 0 0,1 2 0,28-20 0,-33 26-66,0 0 0,1 0 0,0 1 0,0 1-1,0 0 1,1 1 0,-1 0 0,24-3 0,-22 4-9,33-1-8,-18 3-7,1-1 19,-1 2 0,40 5 0,-55-3-7,0 0 0,0 0 0,0 2 0,20 9 1,-33-14-3,0 0 0,6 2 1,-1 0 1,1 1-1,-1 0 1,0 0-1,0 1 1,0-1-1,0 1 1,8 8-1,-13-11 0,0 0 0,0-1 0,1 1-1,-1-1 1,1 1 0,-1-1 0,1 1 0,-1-1 0,0 0 0,1 1-1,-1-1 1,1 1 0,0-1 0,-1 0 0,1 0 0,-1 1 0,1-1-1,0 0 1,-1 0 0,1 1 0,1-1-2,-1 0 1,0 1-1,0-1 1,0 1-1,0-1 1,0 1-1,0-1 1,0 1-1,0 0 1,0 0-1,0-1 1,0 1-1,-1 0 1,1 0-1,0 0 1,-1 0-1,1 0 1,0 0-1,-1 0 1,1 1-1,5 6 8,0-1 0,0 1 0,10 8 0,-15-16-3,5 19-23,-6-15-266,0 1-1,-1-1 1,1 1 0,-1-1 0,0 0-1,0 1 1,0-1 0,-1 0-1,-3 8 1,-17 18-6395,15-21 3646,3-1 922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10.10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25 161 148,'0'0'1587,"-12"-1"6002,11 0-7718,1 1 229,-1 0 1,0-1-1,0 1 0,1 0 1,-1-1-1,0 1 1,1-1-1,-1 1 1,1-1-1,-1 1 1,0-1-1,1 1 1,-1-1-1,1 0 1,-1 1-1,1-1 1,0 0-1,-1 1 1,1-1-1,0 0 1,-1 0-1,1 0 1,0-1 225,1-2-108,1 0 0,0 0 0,-1 0 0,1 1-1,1-1 1,2-3 0,-5 6-210,6-7 200,1 0-1,0 0 1,1 0 0,-1 1 0,2 0 0,14-10 0,-5 4-54,-10 7-79,0 2 0,0-1 0,1 1 0,0 0 0,-1 1 0,17-4 0,-20 6-48,0 0 0,1 1-1,-1-1 1,1 1-1,-1 0 1,0 0 0,1 1-1,-1 0 1,0 0-1,1 0 1,-1 0 0,0 1-1,0 0 1,8 4-1,-9-4-13,-1 0 0,0 0 0,1 1-1,-1 0 1,0-1 0,0 1 0,-1 0-1,1 0 1,-1 1 0,1-1 0,-1 0-1,0 1 1,0-1 0,-1 1 0,1 0-1,-1 0 1,0-1 0,0 1 0,0 0-1,1 6 1,-2-1 2,0-1 0,-1 1-1,1-1 1,-2 0 0,1 1-1,-1-1 1,0 0 0,-1 0 0,0 0-1,0 0 1,-1-1 0,0 1 0,-7 9-1,-9 10 36,0-1 0,-26 25 0,19-21 12,14-18-26,13-12-36,0 0 0,0 0 0,0 0 0,0-1 0,0 1 0,0 0 0,0 0 0,0 0 0,0 0 0,0 0 0,0 0 0,0 0 0,0 0 0,0 0 0,0 0 0,0 0 0,0 0 0,0 0 0,0 0 0,0-1 0,0 1 0,0 0-1,0 0 1,0 0 0,0 0 0,0 0 0,0 0 0,0 0 0,0 0 0,0 0 0,0 0 0,0 0 0,0 0 0,0 0 0,0 0 0,0 0 0,0 0 0,0 0 0,-1 0 0,1-1 0,0 1 0,0 0 0,0 0 0,0 0 0,0 0 0,0 0 0,0 0 0,0 0 0,0 0 0,0 0 0,0 0 0,0 0 0,0 0 0,0 0 0,-1 0 0,1 0 0,0 0 0,1-1-1,1-1-1,-1 0 1,1 0 0,-1 0 0,1 1 0,0-1 0,0 1 0,-1-1 0,1 1 0,0 0 0,0 0 0,3-1 0,12-6-21,1 1 1,28-8-1,-37 14 17,0-1 1,-1 1-1,1 0 0,0 1 1,0 0-1,0 0 0,15 3 1,-12-1 6,-1 1-1,0 0 1,20 9 0,-27-10-3,1 1 1,-1-1 0,0 1-1,0 0 1,0 0 0,0 1-1,0-1 1,-1 1 0,1 0-1,-1 0 1,4 6 0,-2-2 2,0 1 0,-1 1 1,0-1-1,0 1 1,-1 0-1,-1 0 0,1 0 1,-1 0-1,-1 0 1,0 0-1,-1 18 0,0-20 25,-1 0 0,0 1-1,-1-1 1,0 0 0,0 0-1,-1 0 1,0 0 0,0 0-1,-1-1 1,1 0 0,-2 1-1,1-1 1,-1-1 0,-9 11-1,9-12 26,1 0-1,-1-1 1,0 0-1,0 0 1,0 0 0,0 0-1,-1-1 1,0 0-1,0 0 1,0 0-1,0-1 1,0 0 0,0 0-1,-12 2 1,15-4-38,-9 2 65,-1 0-1,1-1 1,-1 0-1,1-1 1,-1 0-1,-15-3 1,-3-3 49,17 4-55,-1-1 0,-18-7 1,-68-35-1620,85 27-961,16 18 2250,0-1 1,-1 1-1,1 0 0,-1-1 1,1 1-1,-1-1 0,1 1 1,0-1-1,0 1 1,-1-1-1,1 0 0,0 1 1,0-1-1,-1 1 0,1-1 1,0 0-1,0 1 1,0-1-1,0 1 0,0-1 1,0 0-1,0 1 1,0-1-1,0 1 0,0-1 1,0 0-1,0 1 0,1-1 1,-1 1-1,0-1 1,0 1-1,1-1 0,-1 0 1,0 1-1,1-1 0,10-4-1655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10.67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64 1 316,'0'0'5203,"1"3"-4435,1 3-372,-1-1 0,1 1 1,-2 0-1,1-1 0,0 1 1,-1 0-1,-1 10 0,-7 51 2788,2-22-1544,2-17-432,-9 32 0,-2 18 465,3-22-1520,12-55-742,-12-49-11317,11 33 9742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11.01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41 79 600,'-1'-2'1160,"-1"0"-906,1 0 222,0 1 1,0-1-1,0 1 1,0-1-1,-1 1 1,1 0-1,0 0 1,-1 0-1,-3-3 2366,-9-1 2460,10 16-4818,3-8 1078,-1 4-1201,2-4-145,2-6 1102,0-1-1447,11-22-555,-5 1-3472,-3 6-2983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11.91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13 65 384,'-12'-12'7409,"12"10"-7233,0 0 0,1 1 0,-1-1 0,1 0 0,0 1 0,-1-1 0,1 1 0,0-1 0,0 1 0,0-1 0,0 1 0,1 0 0,-1-1 0,0 1 0,0 0 0,1 0 0,-1 0 0,1 0 0,-1 0 0,1 0 0,-1 0 0,1 1 0,2-2 0,44-13 2101,-37 12-1988,-9 2-213,0 1 0,0-1 0,0 1 1,0 0-1,0 0 0,0 0 1,0 0-1,0 0 0,0 0 0,0 0 1,0 0-1,0 1 0,0-1 0,0 1 1,0 0-1,0-1 0,-1 1 0,1 0 1,0 0-1,0 0 0,-1 0 1,1 1-1,0-1 0,-1 0 0,1 1 1,1 2-1,-1-2-19,-1 0 1,1 1-1,-1-1 0,1 1 1,-1 0-1,0-1 0,0 1 1,0 0-1,-1 0 0,1-1 1,-1 1-1,1 0 0,-1 0 1,0 0-1,0 0 1,0 0-1,-1 4 0,-4 10 73,0-1 0,-1 1-1,-1-1 1,-1 0 0,-13 22 0,-13 26 105,18-35-126,13-25-94,1 0-1,-1 0 1,1 0-1,0 0 1,0 0-1,0 1 1,1-1-1,-1 1 1,1-1 0,-1 7-1,2-9 52,15 3 141,10-5-67,-1-2 0,28-6 0,-9-1-443,-39 8-117,-1 0 1,0 0-1,0 1 0,1-1 0,-1 1 1,0-1-1,1 1 0,4 0 0,12-1-8664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12.47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16 82 740,'-12'-3'3624,"9"4"-2530,20-2 7565,92-6-6152,-29-6-667,-62 9-1150,32-11 1,-8-5-3159,-10 0-8856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12.85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108 4 692,'-1'-4'11365,"-6"29"-9874,2 0-1,-3 43 1,-5 23 426,-13 46 61,-6 27-1243,25-139-1003,2-12-2241,1 0-8602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13.21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0 172 392,'1'-3'631,"0"1"0,0-1 0,0 0-1,0 1 1,0-1 0,1 1 0,-1-1 0,1 1 0,-1 0 0,1-1-1,0 1 1,0 0 0,0 0 0,1 0 0,2-2 0,1 1-7,1 0-1,-1 0 1,1 0 0,11-2 0,12-5 303,22-8 168,-38 14-1296,0-1-1,0 0 0,0-1 1,14-8-1,5-9-1989,-3-2-4934,-23 21 5222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13.68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300 0 696,'-4'3'189,"-27"17"1718,1 1 0,1 1 0,1 1 0,-46 51 0,59-57-718,-24 23 0,38-40-977,1 1-205,0-1 1,0 0-1,0 0 0,0 0 1,0 0-1,0 0 0,0 0 0,-1 0 1,1 0-1,0 0 0,0 0 1,0 0-1,0 0 0,0 0 1,0 0-1,0 0 0,0 0 1,0 1-1,0-1 0,0 0 1,0 0-1,0 0 0,0 0 1,0 0-1,0 0 0,0 0 1,0 0-1,0 0 0,0 1 1,0-1-1,0 0 0,0 0 1,0 0-1,0 0 0,0 0 1,0 0-1,0 0 0,0 0 1,0 0-1,0 0 0,0 1 1,0-1-1,0 0 0,0 0 1,0 0-1,0 0 0,0 0 1,0 0-1,0 0 0,1 0 1,-1 0-1,0 0 0,0 0 1,0 0-1,0 0 0,0 0 1,0 0-1,0 0 0,0 0 1,0 0-1,0 1 0,1-1 1,-1 0-1,0 0 0,7 6 218,-4-3-163,3-1 29,1 0 0,-1-1 0,1 1 0,0-1 1,-1-1-1,10 1 0,26 4 99,-24 0-113,-1 0 0,1 2 0,-1 0 0,18 11 0,-27-13-55,0 0 0,-1 0-1,1 1 1,-1 0 0,0 0-1,-1 1 1,0 0 0,0 0-1,0 0 1,5 10 0,0 1 25,-9-14-14,1 0 0,0 0 0,-1 0 0,0 1 0,0-1 0,1 6 0,0 2 101,-1-1-1,0 0 1,-1 1 0,0-1 0,-1 1-1,-1-1 1,0 0 0,0 1 0,-4 13-1,3-17-24,0-1 0,0 1-1,-1-1 1,1 0-1,-2 0 1,1 0-1,-1 0 1,0-1 0,-1 0-1,1 1 1,-1-1-1,-1-1 1,1 1-1,-12 8 1,12-11-32,-1 1 1,0-1-1,0-1 1,0 1-1,0-1 1,0 0-1,-1 0 1,1-1-1,0 0 1,-1 0-1,1 0 1,-1-1-1,0 0 1,1 0-1,-1-1 0,1 0 1,-10-2-1,-6-3-41,1-2 1,1 0-1,-35-19 0,51 25-74,-4-2-789,0 0 0,0 1 1,0 0-1,-9-2 0,7-4-5727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16.56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210 6,'-4'-1,"-2"0,0-1,0 2,0-1,-9 1,5 2,0 0,0 1,1 0,0 1,0 0,0 1,0-1,1 2,-1-1,1 1,1 1,-11 9,14-11,-1 0,1 0,0 0,0 1,1 0,-1-1,1 1,-4 11,6-13,0 0,1 0,-1-1,0 1,1 0,0 0,0 0,0 0,1 0,-1 0,1 0,0-1,0 1,0 0,3 5,-1-5,-1 0,1 0,0 0,1-1,-1 1,1-1,-1 0,1 0,0 0,0 0,0-1,1 0,-1 0,0 0,1 0,0 0,-1-1,1 0,0 0,7 0,1 0,0 0,0-1,0 0,0-1,0 0,19-5,-8-2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14.11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83 0 1256,'-26'78'10136,"-8"41"-4759,21-72-3749,4-61-13441,8 2 9449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14.44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162 7 1600,'-12'-3'1800,"2"0"1769,-12 6-1881,9 5-120,1-8-136,-1 6-152,3 0-120,-2 2-128,2 4-216,1-7-303,-4 4-365,6 0-389,1-1-451,0-2-372,3 0-3904,-1 2 1688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29.50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20 250 580,'0'0'5763,"-3"0"-5312,2 0-327,1 1 1,-1-1-1,0 0 0,1 0 1,-1 0-1,0-1 1,1 1-1,-1 0 0,1 0 1,-1 0-1,0 0 0,1-1 1,-1 1-1,1 0 1,-1 0-1,0-1 0,1 1 1,-1 0-1,1-1 0,-1 1 1,1-1-1,0 1 1,-1-1-1,1 1 0,-1-1 1,1 1-1,0-1 0,-1-1 1,1 1 29,0-1 1,-1 1 0,2-1-1,-1 0 1,0 1-1,0-1 1,0 1-1,1-1 1,-1 1-1,1-1 1,-1 1 0,1-1-1,0 1 1,-1-1-1,2-1 1,11-20 76,1 1 1,23-27 0,-29 39-172,-1 1 13,0 0-1,1 0 1,0 1 0,0 0 0,1 0 0,0 1-1,1 0 1,17-10 0,-19 13-50,2-1-6,1 1 0,0 0 0,0 0 0,12-2 0,-20 5-14,1 1-1,-1 0 0,1-1 1,-1 1-1,1 0 1,-1 1-1,0-1 1,1 1-1,-1-1 0,0 1 1,1 0-1,-1 0 1,0 0-1,0 1 1,0-1-1,0 1 0,0 0 1,0 0-1,4 3 1,-3-1-4,2 1 17,0 0 0,0 1 0,9 13 0,-13-16-8,0 0 0,0 1 0,-1-1 1,1 1-1,-1-1 0,0 1 0,0-1 1,-1 1-1,1 0 0,-1-1 0,1 8 1,-2-3 4,0 0 1,0 0 0,-1 0-1,0 0 1,0-1 0,-1 1-1,1-1 1,-2 1 0,1-1 0,-1 0-1,-6 8 1,-1 1 18,-1-2 1,0 0-1,-23 22 1,20-24-22,-14 15 48,29-27-59,0 0-1,0 0 0,0 0 0,0 1 0,0-1 0,0 0 0,0 0 0,0 0 1,0 0-1,0 0 0,0 0 0,0 0 0,0 0 0,0 0 0,0 1 1,0-1-1,0 0 0,0 0 0,0 0 0,0 0 0,0 0 0,0 0 0,0 0 1,0 0-1,0 0 0,0 0 0,0 1 0,0-1 0,0 0 0,0 0 1,1 0-1,-1 0 0,0 0 0,0 0 0,0 0 0,0 0 0,0 0 0,0 0 1,0 0-1,0 0 0,0 0 0,0 0 0,0 0 0,1 1 0,-1-1 1,0 0-1,0 0 0,0 0 0,0 0 0,0 0 0,0 0 0,0 0 1,0 0-1,0 0 0,1 0 0,-1 0 0,0-1 0,12 1-38,25-4-13,-15 1 27,-12 3 18,1 1 1,0 1 0,-1-1-1,1 2 1,-1-1 0,0 2-1,0-1 1,0 1-1,16 9 1,-18-8 8,0 0-1,-1 0 1,0 0-1,0 1 1,0 0 0,-1 1-1,0-1 1,0 1-1,0 0 1,-1 1-1,7 12 1,-9-14 2,-1-1 1,-1 0-1,1 1 1,-1-1-1,0 1 1,0-1-1,0 1 0,-1 0 1,0-1-1,0 1 1,0 0-1,-1-1 1,0 1-1,0-1 0,0 1 1,-1-1-1,0 1 1,0-1-1,-4 7 1,3-6 2,0-1 0,-1 1 0,0-1 0,0 0 0,0 0 0,0 0 0,-1-1 0,0 1-1,0-1 1,0 0 0,-1-1 0,1 1 0,-1-1 0,0 0 0,0-1 0,-10 4 0,-21 5 77,20-5 0,-1-1 0,1 0 1,-1-2-1,-33 3 0,29-5-32,1-2 0,0-1-1,0-1 1,-35-8 0,33 5-670,20 6 427,-1-1 1,0 0-1,1 0 1,-1 0-1,1 0 1,0-1-1,-4-1 0,5 1-327,0 1-1,1 0 1,0-1-1,-1 1 1,1-1-1,0 0 0,0 1 1,0-1-1,0 0 1,0 0-1,0 0 0,0 0 1,0 0-1,1 0 1,-1 0-1,1-3 0,-3-10-1193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30.16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151 1 284,'0'0'7014,"-3"3"-6241,-43 65 3162,33-46-3331,2 0 0,0 0 0,1 1 0,1 1 0,1-1 0,-8 42 0,12-47-419,-2 14 241,0-1-1,-1 53 1,7-60-326,1-1 0,0 1 1,2 0-1,1-1 1,1 0-1,0 1 1,2-2-1,1 1 0,1-1 1,1 0-1,0-1 1,16 23-1,-6-14 10,2-1-1,1-2 1,39 39-1,-42-47-45,15 12-1435,-33-29 480,-1-6-2138,1-1 1812,2-18-5129,-4 12 3957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30.57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39 416,'0'-3'926,"1"3"-487,4-9 7459,-4 8-7460,-1 1 1,2-1 0,4 1-244,-1 1 165,0-1 0,-1 0 0,1 0 0,0-1 0,0 1-1,0-1 1,8-3 0,-12 3 74,3 1-34,43-2 1279,-46 2-1668,-1 0 0,0 0 0,0 0 0,1 0 0,-1 0 0,0 0 1,1 0-1,-1 0 0,0 0 0,0 0 0,1 0 0,-1 0 0,0 0 1,0-1-1,1 1 0,-1 0 0,0 0 0,0 0 0,1 0 0,-1 0 1,0 0-1,0-1 0,0 1 0,1 0 0,-1 0 0,0 0 0,0-1 1,0 1-1,0 0 0,1 0 0,-1-1 0,0 1 0,0 0 0,7-6 305,4 5-162,8-1-766,-9-2-3521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30.95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8,'0'0'5332,"1"4"-4492,3 84 2971,-4-54-2584,5 37-1,1 31 247,-3-65-904,-1 1 1,-4 40 0,-1-1-1466,0-53-1274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31.34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 7 1104,'0'0'1121,"-6"-7"1708,45 50 2755,5 2-4411,-26-23-710,37 40 1506,74 112 1,-116-153-1640,0 1 0,-1 1 0,-2 0 0,0 1 0,-1 0 0,-2 0 0,0 1 1,-2 0-1,5 42 0,-10-50-168,-1 0 0,0-1 0,-1 1 0,-1-1 0,-1 0 0,0 1 0,-1-1 0,0-1 0,-9 16 0,4-10-370,-1-1 0,-1 0-1,-1-1 1,0 0 0,-32 32-1,9-21-2345,10-15-4338,19-11 3342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32.12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31 46 864,'0'0'871,"-3"0"-6,-25-4 12122,274-23-7411,-177 15-5752,-32 10-2902,-34 1 1867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32.52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23 1 608,'1'4'782,"1"12"616,0 0-1,-1 0 1,0 1 0,-3 22-1,0 4 605,-23 299 5626,25-313-8905,1-24-2352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32.87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1 118 488,'6'-12'2628,"-5"9"-2234,0 0-1,0 1 1,1-1-1,-1 0 0,1 1 1,0-1-1,-1 1 1,1-1-1,0 1 1,1 0-1,-1 0 0,0 0 1,1 0-1,-1 0 1,1 0-1,-1 1 1,1-1-1,0 1 0,0 0 1,0 0-1,5-1 1,143-25 2812,-87 17-4985,-1-1-4137,-51 7 3438,-2-3 753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17.54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1,'2'37,"2"0,2-1,1 1,1-1,24 60,-30-90,0 0,1 1,0-2,0 1,1 0,-1-1,1 1,0-1,1 0,-1 0,1-1,6 5,-7-6,1-1,-1 1,1-1,0 0,0 0,0-1,0 1,0-1,0 0,0-1,1 1,-1-1,0 0,0 0,9-2,-6 0,-1 1,1-1,-1-1,0 1,0-1,0-1,0 1,0-1,-1 0,1-1,-1 1,0-1,-1-1,1 1,-1-1,0 0,4-7,6-10,-1-1,-1-1,12-35,-13 32,-9 36,2 18,3 34,3-1,-4-34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33.31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237 0 424,'-34'15'2004,"1"1"0,1 1 1,-37 26-1,58-34-1265,1 0 0,-1 1 0,-15 19 1,25-28-653,0 0-1,0 0 1,0 1 0,0-1 0,0 0 0,1 0 0,-1 1 0,0-1 0,1 1 0,-1-1 0,1 0-1,-1 1 1,1-1 0,0 1 0,-1-1 0,1 1 0,0-1 0,0 3 0,1-2-15,-1-1 0,1 1 0,0-1 0,0 1 0,0-1 0,0 1 0,0-1 0,0 0 0,0 1 0,0-1 1,0 0-1,1 0 0,-1 0 0,0 0 0,1 0 0,2 1 0,18 10 361,0-2-1,1-1 1,34 9-1,7 3-48,-49-14-260,1-1-1,-1 2 0,0 0 1,0 1-1,-1 1 1,-1 0-1,23 21 1,-33-28-66,1 1 1,-1 0-1,0 0 0,-1 0 1,1 0-1,-1 0 1,1 0-1,-1 1 1,0 0-1,-1-1 1,1 1-1,-1 0 1,0 0-1,0-1 0,-1 1 1,1 0-1,-1 0 1,0 0-1,-1 0 1,0 6-1,-1-2 38,0 0 0,-1-1 1,0 1-1,0-1 0,-1 0 0,0 0 0,-1 0 0,0 0 0,0-1 0,-7 8 0,4-5 10,5-6-50,0 1 0,-1-1 0,0 0 0,1 0 0,-2-1 0,1 1 0,0-1-1,-1 0 1,-9 5 0,0 1 93,12-8-123,0 1 1,0-1-1,0 0 0,0 1 1,-1-1-1,1 0 1,0 0-1,-1-1 0,1 1 1,0 0-1,-1-1 1,1 1-1,-1-1 1,-2 0-1,0 0-52,0 0 0,-1 0 0,1-1 1,0 0-1,0 1 0,0-2 0,0 1 0,0-1 0,0 0 1,0 0-1,0 0 0,1 0 0,-1-1 0,1 0 0,-1 0 1,1 0-1,0-1 0,1 1 0,-5-5 0,4 4-371,1 0 0,-1 0 0,1 0-1,0 0 1,0 0 0,1-1 0,-1 1 0,-2-8-1,4 9-794,1 0 0,-1 0-1,0-1 1,1 1 0,0 0 0,0 0-1,0-1 1,1-4 0,-1 0-980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33.66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57 0 820,'2'4'498,"-1"-1"0,1 1 0,-1 0 0,1 0 0,-1-1 1,0 1-1,0 0 0,-1 0 0,1 0 0,-1 0 0,0 0 0,0 0 0,0 0 0,-2 7 0,0 6 1461,-9 32-1,-6 16 823,-8 28-2220,23-86-494,-7 5-9710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34.01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57 18 532,'-6'-6'1460,"3"0"1124,-10 1 1069,-3 16-2881,10 1-796,3-4-316,0-5-252,-1 8-3953,1-2 3353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35.15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24 298 840,'-23'10'18877,"62"-6"-17660,0-2-1,71-5 0,-56 1-724,157-14 772,-79 4-732,201-11 725,-269 17-936,26 1 154,-79 5-421,-9 0-45,0 1 0,0-1 0,0 0 0,0 0 0,0 0 0,0 0 0,0-1 0,0 1 0,0 0 0,0-1-1,0 0 1,0 1 0,-1-1 0,3-1 0,3 1 33,-1 0 0,0 0 1,0 0-1,11 2 0,-13-1-31,-1-1 16,-2 1-14,1 0 0,-1 0-1,0 0 1,1 0 0,-1 0 0,0-1 0,1 1-1,-1 0 1,0-1 0,0 1 0,1-1 0,-1 1-1,0-1 1,0 0 0,0 0 0,0 1 0,0-1-1,2-2 1,-2 2 1,-10-21 30,5 17-39,1 0-1,-1 1 1,0-1-1,0 1 1,-1 0-1,-5-4 1,-5-6 3,-8-5-12,-1 0-1,0 1 1,-51-26-1,-15-10-159,88 53 120,88 35-134,-55-24 182,0 2 1,-1 0 0,34 20 0,-58-28-3,0-1-1,0 1 1,0 0 0,-1 1 0,1 0-1,-1-1 1,0 2 0,0-1-1,4 6 1,-7-8 7,0 0 1,-1 0-1,1 0 0,-1 0 1,1 0-1,-1 0 0,0 1 0,0-1 1,0 0-1,-1 1 0,1-1 0,-1 0 1,0 1-1,0-1 0,0 1 1,0-1-1,-1 0 0,1 1 0,-1-1 1,-2 6-1,-6 12 11,-1-1 1,-2 0-1,0 0 1,-1-1-1,-1-1 1,-19 21-1,-3 4-543,30-35 512,3-5-695,0 1 1,0 0-1,0 0 1,1-1-1,-3 7 0,4-8-815,23-22-14784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39.84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12 1 936,'0'0'898,"-11"9"7887,10-9-8719,19 4 1033,30 0 306,111 5 3301,-134-9-4207,3 1-291,-8-2-2902,-16-1 2461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40.74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0 118 552,'2'0'7208,"3"-3"-3687,1 1-3234,-1 0 1,0-1 0,0 0 0,0 0 0,0 0 0,5-6 0,-3 3 49,-1 0 0,0 1 1,1 0-1,0 1 0,0 0 0,1 0 0,12-5 1,60-18 1091,-60 21-1141,-6 3-147,0-1 0,0 2 1,1 0-1,-1 0 0,1 2 0,-1-1 1,0 2-1,1 0 0,-1 1 0,18 4 0,-27-4-98,-1-1-1,1 1 1,0 1 0,-1-1-1,0 0 1,1 1-1,-1 0 1,0 0-1,6 6 1,-9-7-24,1-1 0,-1 1 0,1 0 0,-1 0 0,1 0 0,-1-1 0,0 1 0,0 0 1,0 0-1,0 0 0,0 1 0,-1-1 0,1 0 0,0 0 0,-1 0 0,0 1 0,0-1 0,1 0 0,-1 0 1,0 1-1,-1-1 0,1 0 0,-1 3 0,-2 4 22,-1 0 1,0-1-1,-1 0 1,1 0-1,-2 0 1,1-1-1,-12 13 0,-5 2 57,-25 19 0,9-10 10,33-26-78,0-1 1,-1 0 0,0 0-1,0 0 1,-1-1 0,-10 5-1,15-8-26,9-2-94,12-1 70,0 1 0,0 1 0,0 0 0,0 2 0,35 4 0,-39-3-10,0 1 1,0 1-1,-1 0 1,1 1-1,-1 0 1,0 2 0,26 14-1,-32-16 19,5 4-3,1 1 0,-2 0-1,18 17 1,-27-23 16,0 0 1,0 0-1,0 0 0,0 0 0,-1 1 0,1-1 1,-1 1-1,0 0 0,-1 0 0,1-1 1,-1 1-1,0 0 0,0 0 0,0 0 0,-1 7 1,0-7 14,0 0 0,0 0 0,-1 0 0,1 0 0,-1 0 1,-1 0-1,1 0 0,-1-1 0,1 1 0,-1 0 0,-1-1 0,1 0 1,-1 1-1,0-1 0,-5 6 0,3-5 11,0-1-1,0 1 1,-1-1-1,1-1 1,-1 1-1,0-1 1,0 0-1,0 0 1,-1 0-1,-8 1 0,-5 1 40,-1-2 0,0 0-1,0-1 1,0-2 0,0 0-1,-28-4 1,15-1 3,0-3 1,1-1-1,-45-17 1,7 1-3043,71 25 2905,0 0 0,0 0 0,0 0 0,0 0 0,0 0-1,-1 0 1,1 0 0,0 0 0,0 0 0,0 0 0,0 0 0,0 0-1,-1 0 1,1-1 0,0 1 0,0 0 0,0 0 0,0 0-1,0 0 1,0 0 0,0 0 0,0 0 0,-1 0 0,1-1-1,0 1 1,0 0 0,0 0 0,0 0 0,0 0 0,0 0 0,0-1-1,0 1 1,0 0 0,0 0 0,0 0 0,0 0 0,0 0-1,0-1 1,0 1 0,0 0 0,0 0 0,0 0 0,0 0 0,0 0-1,0-1 1,0 1 0,8-4-4875,4 1 651,-10 2 4692,15-4-2873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41.54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80 70 240,'0'0'573,"-4"0"-12,-2 0-284,-27 3 2362,32-3-2014,-2 0 14,-5-1 92,-9-1 1008,10-6 4344,9 6-5503,5-1-300,-1 0 1,1 0 0,0 0 0,0 1-1,0 0 1,0 1 0,0-1-1,8 1 1,20-5 546,82-12 1476,-75 13-1583,-42 5-708,5-1 11,-1 1-1,0-1 1,1 0-1,-1 0 1,8-3 0,-11 3-319,20 0-681,-10 1-3014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41.99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6 5 28,'1'-4'8076,"12"66"-3819,-7-39-2215,6 42 0,-11-33-823,-1 1 0,-7 59 1,-22 63-483,26-134-1353,3-8-2643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42.35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97 744,'12'-12'5393,"65"5"-870,18-2-1340,5-8-958,22-4-588,-72 13-1671,-35 6-920,0-1-1,1 0 1,-2-1 0,18-6-1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42.97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259 1 332,'-4'0'308,"0"1"0,-1 0 0,1 0 0,0 0 0,0 0 0,-1 1 0,1 0 0,0 0 0,1 0 0,-1 0 0,-4 4 0,-40 33 2538,41-33-2431,-6 7 399,1 1 1,0 1 0,-13 21-1,-7 8 815,-14 9 1478,36-40-1576,12-14-1425,0-1 0,0 0-1,0 1 1,1-1-1,-1 1 1,1 0-1,-1 0 1,1 0 0,-1 0-1,4-1 1,46-11 128,-21 9-145,-18 2-64,0 1 0,0 0 0,0 0 0,0 1 0,21 3 0,-32-2-23,24 3 13,0 1 1,-1 1-1,0 1 0,-1 1 0,0 2 0,34 17 1,-41-16-3,0 0 1,0 2 0,-1 0-1,27 28 1,-39-35 3,1-1-1,-2 1 1,1-1 0,0 1-1,-1 0 1,0 1-1,-1-1 1,3 8 0,-4-10 2,0 1 0,0-1 1,-1 0-1,0 0 0,0 0 0,0 0 1,0 1-1,0-1 0,-1 0 1,0 0-1,0 0 0,0 0 1,-1 0-1,-2 6 0,0-3 20,0 0 1,0-1-1,0 0 0,-1 1 1,0-2-1,0 1 0,-1 0 1,1-1-1,-1 0 0,-1-1 0,-11 8 1,-1-2 120,0-2 0,0 0 0,-26 6 0,33-11-59,0-1 1,0 0-1,0-1 0,0 0 0,0-1 1,-21-2-1,-74-16 586,91 14-583,-11-3-5,-45-19 0,56 20-447,-2-2-74,7 2-2671,31-11-10719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17.91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203 19,'-2'-2,"0"0,0 0,0 1,0-1,0 1,0 0,-1 0,1 0,0 0,-1 0,1 0,-1 0,1 1,-1-1,1 1,-4 0,1 0,0 1,0-1,0 1,1 0,-1 0,0 1,1 0,-6 2,0 1,0 1,0 1,0-1,1 2,0-1,-11 14,16-17,0 0,1 1,0-1,0 1,0 0,1 0,-1 0,1 0,0 0,1 1,-1-1,0 11,2-13,0 0,0 0,0 0,0 0,1 0,-1 0,1 0,0 0,0-1,0 1,0 0,1 0,-1-1,1 1,-1-1,1 1,0-1,0 0,0 1,1-1,-1 0,0-1,1 1,-1 0,5 1,-2 0,1 0,0-1,0 0,0 0,1-1,-1 1,0-1,0-1,1 1,10-1,3-2,0-1,20-5,-14 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43.51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83 4 1240,'2'-3'12479,"-5"18"-11490,-1-1 1,0 1 0,-9 20 0,-25 54 2481,31-77-3153,6-9-480,-1-1-1,1 1 1,0-1-1,0 1 0,0 0 1,0-1-1,1 1 0,-1 3 1,-4-4-1277,3-31-12710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43.85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102 53 328,'-3'-4'730,"1"0"0,0 0 1,0 0-1,1 0 0,-3-6 0,-3-10 3239,6 20-3895,1 0 0,0-1 0,-1 1 0,1 0 0,0 0 0,0-1 0,-1 1-1,1 0 1,-1 0 0,1 0 0,0 0 0,-1-1 0,1 1 0,0 0 0,-1 0 0,1 0 0,0 0 0,-1 0 0,1 0-1,-1 0 1,1 0 0,0 0 0,-1 0 0,1 0 0,-1 0 0,1 0 0,0 1 0,-1-1 0,1 0 0,0 0 0,-1 1-1,-3-1 1394,1 1-1396,0 0 0,-1 0-1,1 0 1,0 0 0,0 1 0,0 0-1,0-1 1,0 1 0,1 0-1,-1 0 1,0 0 0,-2 4-1,2-4-530,-9 8-750,6-2-5168,3-1 4445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49.32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19 10 232,'-8'-10'15240,"-3"20"-13706,12-2-826,10 23-103,-1 1 1,-1 0-1,4 38 1,-2-15-197,-2 4-64,-3-1 1,-1 77-1,-1-20-67,-5-12-65,-1-38-92,-1 56 91,1-80-153,-2 0-1,-12 52 1,-1 8-1,8-47-27,5-36-16,0 0-1,0 30 1,-3-21-972,9-36-2817,0-2 2530,3-21 1,-4 17-2054,0-1 1,-3-15 0,0 11 1281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51.69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27 232 468,'0'0'882,"-11"-8"2863,-1-3 3530,12 10-6901,-1 0 0,1-1 0,-1 1 0,1-1 0,-1 1 0,1-1-1,0 1 1,0-1 0,0 1 0,0-1 0,0 1 0,0-1 0,0 1 0,0-1-1,0 1 1,1-1 0,0-1 0,0 0-211,1 1-1,0 0 1,0 0 0,-1 0 0,1 0-1,0 0 1,1 1 0,-1-1-1,0 1 1,4-3 0,7-2 68,0-1-1,0 2 1,0 0 0,24-6-1,62-8 374,-76 15-468,594-64 1409,6 40-873,249 19-48,-694 9-532,945 31 370,-892-21-352,151 8 172,-236-13-105,38 2 78,-24-3-47,-121-4-128,77-9 591,-65 4-511,-19 1-85,34-1 66,17-7-9,38 4-27,53 2 28,-46 0-4,-100 6-82,16 0 71,-41 0-72,0 0-40,8 0-7,-9 0 33,9-5 9,-6 3 5,-6 4-80,-16 9 22,17-10 12,-1-1-1,1 1 0,-1 0 0,1-1 0,-1 1 0,1 0 1,-1-1-1,1 1 0,0 0 0,-1 0 0,1 0 1,0-1-1,0 1 0,-1 0 0,1 0 0,0 0 1,0 0-1,0-1 0,0 1 0,0 0 0,0 0 0,1 0 1,-1 1-1,0 4-10,-11 97-10,0-1 62,-61 251 359,40-150-139,16-85-120,-7 60 91,17-132-185,0 83 0,16-27 9,-10-82-35,7 36 0,-1 28 46,-5-77-58,1 1 0,-2-1 0,1 1 0,-1-1 0,-1 12 0,1-5 9,0-12-15,0 13-1,-2-2-4461,-1-27-5381,-2-9 3350,2 12 3011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54.00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454 113 332,'0'-4'299,"-1"1"1,1-1-1,-1 0 0,1 1 1,-1-1-1,0 1 0,0 0 1,-1-1-1,1 1 0,-1 0 1,1 0-1,-1-1 0,0 2 1,0-1-1,-1 0 0,1 0 1,-1 1-1,1-1 0,-1 1 1,0-1-1,0 1 0,-4-2 1,-6-3 253,0 0 0,-1 2 1,1 0-1,-18-5 1,22 8-201,1 0-105,0 1 1,0 0-1,0 0 1,-1 1-1,-9 1 1,3-1 129,8 1-248,1-1 0,0 1-1,-1 0 1,1 1-1,0-1 1,0 1-1,0 1 1,0-1 0,1 1-1,-1 0 1,-7 5-1,-1 2 136,0 1 0,-21 22 0,25-22-113,0 1 0,0 0 0,1 1 1,1 0-1,0 0 0,0 1 0,2 0 0,-1 0 0,2 0 0,0 1 0,1 0 1,0 0-1,2 0 0,-1 1 0,2-1 0,0 31 0,2-42-96,0 0 0,-1 0 0,2 0 0,-1 0 1,0 0-1,1 0 0,0-1 0,0 1 0,0 0 0,0-1 0,0 1 0,1-1 0,-1 0 0,1 0 0,0 0 0,0 0 0,0-1 0,1 1 0,-1-1 0,1 0 0,-1 0 1,1 0-1,5 2 0,7 2 95,0-1 0,0-1-1,1 0 1,21 1 0,-36-4-141,13 0-174,0 0 0,-1-1-1,1 0 1,-1-1 0,1-1-1,27-7 1,-1-4-3737,-2-4-4433,-29 9 6227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54.51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82 32 536,'12'-16'13346,"-19"25"-13130,-1 0 0,2 0 0,-1 1 1,1 0-1,-9 21 0,13-27-160,0 0 0,1 0 0,-1 0 1,1 1-1,0-1 0,0 0 0,0 0 0,1 1 0,-1-1 0,1 1 0,0-1 1,1 0-1,-1 1 0,1-1 0,0 0 0,0 1 0,0-1 0,0 0 0,4 7 0,-3-9-22,-1 0-1,1 0 0,0-1 0,0 1 0,0 0 0,0-1 0,1 0 1,-1 0-1,0 1 0,0-1 0,1 0 0,-1-1 0,1 1 0,-1 0 0,1-1 1,-1 1-1,1-1 0,4 0 0,1 0 77,1 0 0,-1-1 0,0 0 0,13-2 0,-14 1 50,1 0-1,0-1 1,-1 1-1,10-6 1,-14 6-102,-1 1 0,1-1-1,-1 0 1,1 0 0,-1 0 0,0 0 0,0 0 0,0-1 0,0 1 0,-1-1 0,1 1-1,0-1 1,-1 0 0,2-4 0,-2 3-30,1 0-1,-1 0 1,0 0-1,0-1 1,-1 1-1,1 0 1,-1-1 0,0 1-1,0 0 1,0-1-1,-1 1 1,0 0-1,0-1 1,0 1-1,0 0 1,0 0 0,-1 0-1,0 0 1,0 0-1,0 0 1,0 0-1,-1 1 1,1-1-1,-1 1 1,0 0 0,0 0-1,0 0 1,-1 0-1,1 0 1,-1 1-1,1-1 1,-1 1-1,0 0 1,0 0 0,-4-1-1,-4-1-178,5 2-195,0 0 1,0 0 0,0 0 0,0 1 0,0 0-1,0 0 1,-1 1 0,1-1 0,0 2 0,-1-1-1,1 1 1,0 0 0,-9 3 0,-2 1-1659,-6 3-5469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55.46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22 77 12,'-4'16'3007,"-1"1"-1,-2 26 1,1-5 365,17-27 926,2-44-3815,-8 17-285,1 1-1,13-24 1,-16 34-182,1 0 1,-1 0-1,1 0 1,0 1-1,0-1 1,1 1-1,-1 0 1,1 1-1,0-1 1,0 1-1,7-4 1,10-5 23,-10 6-39,0 0-1,1 0 0,-1 1 1,18-4-1,-16 9-2,-11 0 5,1 1 0,-1-1 1,1 1-1,-1 0 0,0 0 1,0 0-1,0 1 0,0-1 1,0 1-1,0 0 1,0-1-1,0 1 0,0 1 1,-1-1-1,1 0 0,-1 1 1,0-1-1,1 1 0,-1 0 1,-1-1-1,1 1 0,0 0 1,-1 0-1,1 0 0,-1 1 1,0-1-1,0 0 0,0 0 1,0 1-1,-1-1 1,1 1-1,-1-1 0,0 0 1,0 1-1,-1 5 0,-1 1 17,-1 0 1,1 1-1,-2-1 0,0 0 0,-6 12 0,-5 12 85,21-43-239,1 0 0,0 1 0,16-15 0,15-17-232,-35 36 335,0 1 0,0 0 0,0 0 0,1 0 0,-1 0 0,1 0 0,0 1 0,4-3 1,-7 5 82,15 7 84,-14-6-103,-1 0 1,1 0-1,0 0 1,0 1 0,0-1-1,-1 1 1,1-1-1,-1 1 1,1 0 0,-1-1-1,0 1 1,1 0-1,-1 0 1,0 0 0,0 0-1,1 3 1,6 10 193,1 5-64,-9-18-245,0 0 0,1 0 0,-1-1 0,1 1 1,0 0-1,0-1 0,-1 1 0,1-1 0,0 1 1,0-1-1,2 3 0,3-4-2989,5-2-1125,3-5-488,-3 2 2746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56.03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115 148 652,'-11'169'6719,"5"-104"-4650,-1-10 598,-14 54 0,20-114 217,-4-16-2860,5-14 192,2-1 0,1 1 0,2 0 0,15-62 1,-12 64-150,-6 22-50,4-17 5,0 1 0,2-1 0,0 1 0,2 0 0,20-37-1,-28 61-22,-1 1-1,1-1 0,-1 1 1,1 0-1,0-1 0,0 1 1,0 0-1,0 0 0,1 1 1,-1-1-1,0 0 1,1 1-1,-1-1 0,1 1 1,-1 0-1,1 0 0,0 0 1,0 0-1,-1 0 0,1 1 1,0-1-1,0 1 0,0 0 1,0 0-1,-1 0 0,1 0 1,0 0-1,0 0 0,0 1 1,0 0-1,-1-1 0,1 1 1,0 0-1,0 0 0,-1 1 1,1-1-1,-1 0 0,1 1 1,-1 0-1,4 3 0,0-1 49,0 1-1,0 0 1,0 0-1,-1 1 1,0-1-1,7 10 1,-11-13-29,0 0-1,0 0 1,0 0 0,0 0-1,0 0 1,-1 0 0,1 1 0,0-1-1,-1 0 1,0 0 0,0 0-1,1 1 1,-1-1 0,-1 0-1,1 0 1,0 1 0,0-1-1,-1 0 1,1 0 0,-1 0 0,0 1-1,0-1 1,0 0 0,0 0-1,0 0 1,-2 3 0,-3 2 25,0-1 1,0 0 0,0 1-1,0-2 1,-1 1 0,0-1-1,0 0 1,-1-1 0,1 1-1,-1-1 1,-12 4 0,6-4-190,0 1 0,0-2 0,0 0 0,0 0 1,0-1-1,-18-1 0,20-2-763,1 0-1,-22-7 1,30 7 506,-1 0 0,1 0 0,0-1 0,0 1 0,0-1 0,0 0 0,-3-3 0,3 3-652,0-1 1,1 1-1,-1-1 1,1 0 0,0 0-1,-3-5 1,-2-4-1058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56.39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0 156,'9'16'3411,"-3"-1"-2142,0 1-1,-2-1 1,0 1 0,3 24-1,1 67 2209,-7-94-3036,-5 192 3662,-16-81-4054,14-89-1409,1-12-2061,4-9-3787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56.94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138 168 572,'0'0'3552,"3"-4"-2536,8-7 568,0-1-1,21-15 1,-20 18-756,-1-1 0,0 0 0,0 0 0,14-20 0,-24 30-772,-1-1 0,1 0 0,0 0-1,-1 0 1,1 1 0,-1-1 0,1 0-1,-1 0 1,1 0 0,-1 0-1,1 0 1,-1 0 0,0 0 0,0 0-1,1 0 1,-1 0 0,0 0 0,0 0-1,0 0 1,0 0 0,0 0 0,0 0-1,0 0 1,-1 0 0,1 0 0,0 0-1,-1 0 1,1 0 0,0 0 0,-1 0-1,1 0 1,-1 0 0,0 0 0,1 0-1,-1 1 1,0-1 0,1 0 0,-1 0-1,0 1 1,-1-2 0,-1 1-5,0 0 0,0 0 0,0 0 0,0 0 0,0 1 0,0-1 0,-1 1 0,1 0-1,0 0 1,0 0 0,0 0 0,-1 0 0,-4 2 0,-5 1 57,0 0 0,1 1-1,0 0 1,-1 1 0,2 1-1,-1 0 1,1 0 0,-1 1-1,2 1 1,-1 0 0,1 0-1,1 1 1,-11 12 0,14-14 21,1 0 0,-1 1 0,2-1 0,-1 1 0,1 0 1,1 0-1,-5 14 0,7-19-111,1-1 1,-1 1-1,1-1 1,0 1-1,0-1 1,0 0-1,0 1 1,0-1-1,1 1 0,-1-1 1,1 1-1,-1-1 1,1 0-1,0 1 1,0-1-1,0 0 1,0 0-1,0 0 0,1 0 1,-1 0-1,1 0 1,-1 0-1,1 0 1,0 0-1,-1-1 0,1 1 1,0-1-1,0 1 1,0-1-1,1 0 1,2 2-1,4 1-428,0 0 0,1 0-1,-1-1 1,1 0 0,0-1 0,0 0-1,0 0 1,0-1 0,0-1 0,0 1-1,0-2 1,19-2 0,-18 1-1026,0-1 0,-1 0 0,1 0 0,-1-1 0,1-1 0,18-11 0,-13 5-280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18.50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54 0,'-16'61,"-10"71,19-75,3 1,3 73,2-81,-1-46,0 0,0 0,1 0,-1-1,1 1,0 0,0-1,0 1,2 4,-2-8,-1 1,1-1,-1 1,0-1,1 1,-1 0,1-1,-1 0,1 1,0-1,-1 1,1-1,-1 0,1 1,0-1,-1 0,1 0,0 1,-1-1,1 0,1 0,-1 0,1 0,-1 0,1-1,-1 1,1-1,-1 1,1-1,-1 1,0-1,1 0,-1 0,0 0,3-1,16-16,19-20,-20 18,27-21,-40 36,0 1,1-1,0 1,0 1,0-1,0 1,1 0,12-3,-16 6,0-1,-1 1,1-1,0 1,0 0,-1 1,1-1,0 1,-1-1,1 1,-1 0,1 0,-1 1,1-1,-1 1,0 0,1 0,-1 0,0 0,0 0,-1 1,1-1,0 1,-1 0,0 0,1 0,-1 0,0 0,-1 0,3 5,4 10,-1 1,0 0,-2 1,5 28,-4-18,0-4,-1-2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57.29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19 36,'2'-1'206,"-1"0"-90,0 1-1,0-1 1,0 1 0,1-1-1,-1 0 1,0 1 0,-1-1-1,1 0 1,0 1 0,0-1-1,0 0 1,0 0 0,0 0-1,-1 0 1,1 0 0,-1 0-1,1 0 1,0-1 0,0 1-15,-1 1 1,0 0 0,1 0 0,-1 0 0,1 0 0,-1 0 0,1 0 0,-1 0 0,1-1-1,-1 1 1,1 1 0,-1-1 0,0 0 0,1 0 0,-1 0 0,1 0 0,-1 0 0,1 0-1,-1 0 1,1 1 0,-1-1 0,0 0 0,1 0 0,-1 1 0,1-1 0,-1 0-1,0 0 1,1 1 0,-1-1 0,0 1 0,1-1 0,-1 0 0,0 1 0,0-1 0,1 1-1,10 16 1745,2 14 1022,31 52-1,-9-22-1063,-27-46-1089,20 25-1,5 8-164,-31-46-635,1 1 0,-1-1 0,0 1-1,0-1 1,1 0 0,0 0 0,-1 0 0,4 2 0,-5-4-108,0 1 0,0-1 1,0 0-1,0 1 0,0-1 0,0 0 1,0 1-1,0-1 0,0 0 0,0 0 1,0 0-1,0 0 0,0 0 0,1 0 1,-1 0-150,0 0 0,-1-1 0,1 1 0,-1 0 0,1-1 0,0 1 0,-1-1 0,1 1 0,-1 0 1,1-1-1,-1 1 0,0-1 0,1 1 0,-1-1 0,1 0 0,-1 1 0,0-1 0,1 1 0,-1-1 0,0 0 0,0 1 1,0-1-1,1 0 0,-1 0 0,2-11-1548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3:09:57.65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447 6 632,'-5'-5'8115,"-16"38"-6135,-1-2-1,-1 0 0,-43 44 0,-190 163 1574,202-188-7483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2:03.02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283 150,'1'-2,"0"0,0 0,0 0,0 0,-1 0,1 0,0 0,-1-1,0 1,1 0,-1 0,0 0,0 0,0 0,-1-1,1-1,-9-34,7 33,0 1,0 0,0 0,-1-1,1 1,-1 1,0-1,0 0,0 1,0-1,-1 1,0 0,1 0,-1 1,0-1,0 1,-1 0,1 0,0 0,-1 0,1 1,-1 0,1 0,-1 0,-5 0,3 1,1 0,0 0,-1 1,1 0,0 0,0 1,-1 0,1 0,1 0,-1 1,0-1,0 2,1-1,0 0,0 1,0 0,0 0,-6 7,4-2,-1 0,1 0,1 1,0-1,0 2,1-1,0 0,1 1,-5 17,8-22,-1 0,2 0,-1 0,1 0,0 0,0 0,0 0,1 0,0 0,0 0,1 0,0-1,0 1,0 0,1-1,-1 1,1-1,1 0,5 8,-3-7,-1 0,1 0,0-1,0 0,1 0,0 0,-1-1,2 0,-1 0,0-1,1 0,-1 0,1-1,0 0,0 0,0-1,0 0,0-1,0 1,0-1,0-1,0 0,0 0,0 0,0-1,0 0,0-1,-1 0,1 0,-1-1,0 1,0-2,0 1,0-1,-1 0,0 0,0-1,0 1,-1-1,0-1,5-6,-2-1,0-1,0 0,-2 0,0 0,-1-1,5-23,-10 38,0 0,0 0,1 0,-1 0,0 1,0-1,1 0,-1 0,0 0,1 0,-1 1,1-1,-1 0,1 0,0 0,0 1,-1 0,0 0,1 0,-1 0,0 0,0 0,1 0,-1 0,0 0,0 0,1 0,-1 0,0 1,0-1,1 0,-1 0,0 0,0 0,1 1,-1-1,0 0,0 0,0 0,0 1,1-1,-1 0,0 0,0 1,0-1,0 1,10 28,13 73,46 126,-53-175,13 77,-23-99,-4-23,-1 0,0 0,-1 1,1-1,-1 0,-1 0,0 0,-3 15,3-19,0-1,0 1,-1-1,0 1,1-1,-1 0,0 0,-1 0,1 0,0 0,-1 0,0-1,1 1,-1-1,0 0,0 0,-1 0,1 0,0 0,-1-1,-4 2,-4 0,0-1,0-1,0 1,0-2,-1 0,1-1,0 0,0 0,0-1,0-1,1 0,-1-1,1 0,0-1,0 0,0-1,0 0,-17-14,23 16,1 0,-1-1,1 0,0 1,-6-12,0-5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2:04.26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139 0,'-9'25,"-2"-1,-26 44,22-43,1 1,-11 29,18-30,1 1,1 1,1-1,1 1,1 0,1-1,2 1,1 0,6 33,-2-36,1 0,1 0,0-1,2 0,1-1,1 0,0 0,2-1,1-1,0 0,1-2,26 25,-35-37,0-1,0 1,0-1,1 0,0-1,0 0,0 0,0-1,1 0,-1 0,17 2,-2-3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2:04.73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0,'6'0,"0"1,0 0,0 0,0 1,0-1,0 1,-1 1,1-1,-1 1,9 5,6 5,24 22,-20-15,3 1,20 15,57 57,-91-79,0 0,-1 1,-1 0,-1 1,0 0,0 0,-2 1,10 26,-13-27,1 0,-2-1,0 1,-1 1,0-1,-2 0,0 1,0-1,-4 26,-2-14,0 0,-2 0,-13 31,17-49,-1-1,-1 0,0 0,0 0,-1 0,0-1,0 0,-1 0,0 0,-1-1,1 0,-10 6,-4-1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2:05.14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0,'5'14,"5"8,2 6,2-3,0 0,2-1,2 1,3 0,2 1,2-4,-3-2,-2 1,2 1,0-4,-3 1,0 1,1-3,-3-5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2:05.48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319 0,'-53'60,"2"2,-84 136,71-93,48-83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2:09.35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159 89,'-2'4,"0"1,0-1,1 1,-1-1,1 1,-1 6,3-7,-1 0,0-1,1 1,0 0,0-1,0 1,0-1,1 1,-1-1,1 0,0 0,2 5,-3-7,0 0,0 0,0 0,0 0,0 0,0-1,0 1,0 0,0 0,0-1,1 1,-1 0,0-1,0 1,1-1,-1 0,0 1,1-1,-1 0,0 0,1 0,-1 0,0 0,1 0,-1 0,1 0,-1-1,0 1,0 0,1-1,-1 1,0-1,0 0,1 1,-1-1,1-1,0 1,-1 0,1-1,-1 1,0 0,1-1,-1 1,0-1,0 0,0 1,0-1,0 0,-1 1,1-1,0 0,-1 0,1 0,-1 0,0 0,1 0,-1 0,0 0,0 1,-1-1,1 0,0 0,0 0,-1 0,0 0,1 0,-1 0,-1-3,0 1,0 1,0-1,-1 0,1 1,-1-1,1 1,-1 0,0 0,0 0,0 0,-1 0,1 1,-8-5,4 5,1 0,-1 0,0 0,1 1,-1 0,0 0,0 1,0 0,0 0,0 0,0 1,0 0,0 1,1 0,-9 2,11-2,1-1,0 1,-1-1,1 1,0 0,0 0,0 0,0 1,0-1,0 1,1-1,-1 1,1 0,0 0,0 0,0 1,0-1,0 0,1 1,0-1,-1 1,1-1,1 1,-1-1,0 1,1 0,0 0,0-1,0 8,1-7,-1 0,1-1,0 1,0 0,0-1,0 1,1 0,0-1,-1 0,1 1,0-1,1 0,-1 0,0 0,1 0,0-1,0 1,0-1,0 1,0-1,0 0,5 2,-2-1,0-1,0 0,0-1,0 0,1 0,-1 0,0 0,0-1,1 0,-1 0,0-1,1 0,6-2,-7 2,0-1,0-1,0 1,-1-1,1 0,-1-1,1 1,-1-1,0 0,-1 0,1 0,-1-1,1 0,-1 0,-1 0,6-10,-7 12,0-1,0 0,0 0,-1 0,1 0,-1 0,0 0,0-1,-1 1,1 0,-1-1,0 1,0 0,-1 0,1-1,-1 1,0 0,0 0,0 0,-1 0,1 0,-1 0,0 0,0 0,-5-5,6 7,0 1,0-1,0 1,0-1,-1 1,1-1,0 1,-1 0,0-1,1 1,-1 0,0 0,1 0,-1 1,0-1,0 0,0 1,0-1,0 1,1-1,-1 1,0 0,0 0,0 0,0 0,0 0,0 0,0 1,0-1,0 1,0-1,0 1,0 0,1 0,-1-1,0 1,1 1,-1-1,0 0,1 0,-2 2,1-1,1 0,-1-1,1 1,0 0,0 1,0-1,0 0,0 0,0 0,0 1,1-1,-1 0,1 1,-1-1,1 0,0 1,0-1,0 0,0 1,1-1,-1 0,1 1,-1-1,1 0,0 1,0-1,0 0,0 0,0 0,0 0,1 0,-1 0,1 0,1 1,-1-1,-1-1,0 0,1 1,-1-1,1 0,0 0,-1 0,1 0,0 0,-1-1,1 1,0 0,0-1,0 1,0-1,0 0,0 0,0 1,-1-1,1-1,0 1,0 0,0 0,0-1,0 1,0-1,-1 1,1-1,0 0,0 0,-1 0,1 0,2-2,-2 2,0-1,0 0,-1 1,1-1,0 0,-1 0,1 0,-1-1,0 1,0 0,0 0,0-1,0 1,0 0,-1-1,1 1,-1-1,1 1,-1-1,0 1,0-1,0 1,-1-1,1 1,-2-5,1 2,-1 0,0 0,-1 0,1 0,-1 0,0 1,0-1,0 1,-1 0,0 0,1 0,-7-4,8 7,0 0,0-1,0 1,0 0,-1 0,1 0,0 0,0 1,-1-1,1 1,-1-1,1 1,-1 0,1 0,0 0,-1 0,1 0,-1 1,1-1,-1 1,1-1,0 1,-1 0,1 0,0 0,0 0,0 1,0-1,-2 2,1 0,0-1,1 1,-1 0,1 0,0 0,-1 0,2 0,-1 0,0 1,1-1,-1 1,1-1,0 1,0 0,0-1,1 1,-1 0,1 0,0 0,1 5,-1-6,0 0,0-1,1 1,-1-1,1 1,0-1,0 1,0-1,0 1,0-1,0 0,1 1,-1-1,1 0,0 0,-1 0,1 0,0-1,0 1,0 0,0-1,1 1,-1-1,0 0,1 0,-1 0,1 0,-1 0,1 0,2 0,-3-1,0 0,0 1,0-1,0 0,0 0,0-1,0 1,0 0,0-1,0 1,-1-1,1 1,0-1,0 0,0 0,-1 0,1 0,0 0,-1 0,1 0,-1-1,0 1,1-1,-1 1,0-1,0 1,0-1,0 0,0 1,0-1,0 0,-1 0,1 0,-1 1,1-1,-1 0,0 0,1 0,-1 0,0-3,0 2,0-1,0 1,-1 0,1 0,0 0,-1 0,0 0,0 0,0 0,0 0,0 0,-1 0,1 0,-1 1,0-1,0 0,0 1,0 0,0-1,0 1,-1 0,1 0,-1 0,1 1,-4-3,4 3,0 1,0-1,0 0,0 1,1-1,-1 1,0 0,0 0,0-1,0 1,0 1,0-1,0 0,0 0,0 1,0-1,-2 2,-3 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2:16.92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71,'24'2,"0"1,-1 1,1 0,33 13,31 5,-46-13,-9-2,-1-1,46 1,-48-5,47 9,-47-5,45 2,238-8,-144-1,-145 0,1-2,27-6,-34 5,-1 1,1 1,0 0,0 1,32 3,17 9,123 2,-90-12,139-7,-188 4,71 5,-84 0,0-2,0-1,0-2,39-7,-15-2,-35 6,1 0,38-13,-36 7,59-31,-70 33,0 0,0 2,23-7,-18 7,31-14,-40 13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2:19.02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0 385,'13'3,"-1"0,1-1,-1 0,1-1,0 0,-1-1,1-1,0 0,-1 0,23-6,-12 0,0-1,0-1,-1 0,36-23,-49 27,-1-1,0 0,0 0,-1-1,1 0,-2 0,1-1,-1 0,0 0,6-11,-10 15,0-1,0 1,0 0,-1-1,1 1,-1-1,0 1,0-1,-1 0,1 1,-1-1,0 0,0 1,-1-1,1 0,-1 1,0-1,0 1,-1-1,1 1,-1-1,0 1,-4-6,1 3,-1 0,0 0,0 1,0 0,-1 0,0 1,0-1,-1 2,-8-6,-11-3,-38-12,44 17,15 5,0 2,0-1,0 0,0 1,-12-1,-3 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22.65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1,'0'0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2:19.85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39,'18'-5,"11"-1,4 0,1 2,0 0,-2 2,-1-3,-7-1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2:20.40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7 1,'-5'9,"4"7,1 6,1 3,1 3,-1-4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2:21.00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0,'0'10,"0"6,0 6,0 4,0 1,0 1,0 0,0 0,0 0,5 4,-3 1,-3-5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2:21.89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1,'0'9,"0"7,0 6,5 3,1 3,-1 4,0 3,-2-6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2:22.46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18,'13'-1,"10"1,4 1,3-1,1-1,-1 1,-1 1,4-6,1-1,-6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2:25.75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52,'14'0,"8"-5,6-1,2 0,0 2,0-4,0 0,-2 2,0 1,-6 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2:27.37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0,'5'10,"5"6,2 6,2 4,0 1,2 1,-2 0,1 0,-2 0,-4-1,-2 0,-3-5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2:30.06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71,'9'-4,"8"-7,5 0,3 0,2 4,1-3,1 0,-6 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2:31.67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0,'5'3,"-1"1,1-1,-1 1,0 0,0 0,0 1,0-1,-1 1,5 7,17 21,-23-31,0-1,0 1,0 0,0-1,0 0,0 1,0-1,0 0,1 0,-1 0,1 0,-1-1,4 1,6 0,0 0,17-3,-23 1,0 1,0-1,-1 1,1 0,0 0,0 1,0-1,0 2,0-1,-1 0,1 1,-1 0,1 0,-1 1,9 5,-9-4,0 0,0 1,-1 0,1 0,-1 0,0 0,-1 0,1 1,-1 0,0 0,3 10,-5-13,0 0,0 0,0 0,-1 0,1 0,-1 1,0-1,0 0,0 0,0 1,-1-1,0 0,1 0,-1 0,0 0,0 0,-1 0,1 0,-1 0,1 0,-1-1,0 1,0 0,0-1,-3 3,-3 1,0 0,0-1,0 0,-1-1,0 0,0 0,0-1,0 0,0 0,-1-1,1 0,-1-1,0 0,1-1,-1 0,0 0,-12-3,-5-2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2:49.25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1 125,'10'-5,"2"1,-1 0,0 0,1 1,0 1,19-2,74 2,-74 2,-27 0,-1 0,0 0,1 0,-1-1,1 1,-1-1,0 0,6-2,-9 3,1-1,-1 1,1 0,-1-1,1 1,-1 0,0-1,1 1,-1-1,1 1,-1-1,0 1,1-1,-1 1,0-1,0 1,1-1,-1 0,0 1,0-2,0 1,0-1,0 1,0 0,0 0,-1-1,1 1,-1 0,1-1,-1 1,1 0,-1 0,0 0,-1-2,-2-2,0 1,-1 0,0 0,0 0,0 0,-1 1,1 0,-1 0,0 0,-11-3,-3-3,19 9,1 0,-1 0,1 0,-1 0,1 0,-1 0,1-1,-1 1,1 0,-1 0,1 0,0-1,-1 1,1 0,0-1,-1 1,1 0,0-1,-1 1,1 0,0-1,-1 1,1-1,0 1,0-1,12 0,23 7,-28-5,0 1,0 1,0-1,0 1,0 1,0-1,-1 1,0 0,1 0,-2 1,8 7,-11-10,0 0,0 1,0-1,0 1,-1 0,1-1,-1 1,0 0,0 0,0 0,0 0,-1 0,1 0,-1 0,1 0,-1 0,0 0,0 1,-1-1,1 0,-1 0,1 0,-1 0,0 0,0 0,0 0,-1-1,1 1,-3 4,0-1,0 0,0 0,-1-1,1 0,-7 5,-5 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19.40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0,'0'4,"0"-1,1 1,0-1,0 1,0-1,0 1,0-1,1 1,0-1,2 3,24 33,-19-28,29 35,54 49,-32-35,-42-42,7 9,34 28,-36-38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03.33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307 82,'1'-1,"0"0,0 0,0 0,0-1,0 1,-1 0,1 0,0 0,0-1,-1 1,1 0,-1-1,1 1,-1 0,0-1,1 1,-1-1,0 1,0-1,0 1,0 0,0-1,0 1,-1-1,1 1,0-1,-1 1,1 0,-1-1,1 1,-1 0,0-1,-1-1,0 0,0 1,-1-1,1 1,0 0,-1-1,0 1,0 0,0 0,0 1,0-1,0 1,0-1,-5 0,0 0,0 1,0 0,0 0,-1 1,1 0,0 0,0 1,-1 0,1 0,0 1,-9 3,-8 5,0 0,-25 16,25-13,23-12,-1 0,0 1,0 0,1 0,-1-1,1 2,0-1,-1 0,1 0,0 1,0-1,0 1,-2 4,4-5,-1-1,1 1,0-1,-1 1,1-1,0 1,0-1,0 1,0-1,0 1,1-1,-1 1,0-1,1 1,-1-1,1 1,-1-1,1 1,0-1,0 0,-1 0,1 1,0-1,0 0,0 0,1 0,-1 0,0 0,2 2,10 4,-1 1,1-2,0 0,0 0,0-1,1-1,23 4,-13-2,36 14,-49-15,1 0,-1 2,-1-1,1 1,-1 1,0 0,0 0,14 18,-21-22,1 0,-1 1,1 0,-1 0,-1 0,1 0,-1 0,0 1,0-1,0 1,-1-1,0 1,0-1,0 1,-1 0,0 0,0-1,0 1,-1 0,0 0,-2 6,1-6,0 0,0 0,-1-1,0 1,0-1,-1 1,1-1,-1 0,0 0,-1-1,1 1,-1-1,0 0,0 0,0-1,-1 1,1-1,-10 4,11-6,0 0,0 0,0 0,0 0,-1 0,1-1,0 0,0 0,-1 0,1-1,0 1,0-1,-1 0,1 0,0 0,0-1,0 1,1-1,-1 0,0 0,0-1,1 1,0-1,-1 1,1-1,0 0,0 0,-2-5,-9-12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04.24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0,'0'42,"3"0,1-1,2 1,16 57,-12-41,-9-47,0 1,1 0,7 21,-9-33,0 0,0 1,0-1,1 0,-1 0,0 1,0-1,0 0,0 0,0 1,1-1,-1 0,0 0,0 1,0-1,1 0,-1 0,0 0,0 1,1-1,-1 0,0 0,0 0,1 0,-1 0,0 0,1 1,-1-1,0 0,0 0,1 0,-1 0,0 0,1 0,-1 0,0 0,1 0,-1-1,12-9,6-21,-18 30,1 0,9-19,0 1,1 0,20-24,-26 38,-1 0,1 1,0-1,0 1,0 0,0 1,7-4,-8 5,-1 1,0 0,0-1,1 2,-1-1,1 0,-1 1,1-1,-1 1,1 0,-1 0,1 0,-1 1,5 0,-4 1,0 0,-1 0,1 0,0 0,-1 0,0 1,1-1,-1 1,0 0,0 0,-1 0,1 0,-1 1,1-1,-1 1,0 0,0-1,-1 1,1 0,0 5,4 7,-2 1,0 1,2 23,-2 14,-4-31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04.57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1,'5'8,"1"9,0 5,-2 3,0 3,-2 0,-1 5,-1-4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05.49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215 1,'-7'2,"1"1,0 0,0 1,0-1,0 1,1 1,0-1,0 1,0 0,0 0,1 0,0 1,0-1,0 1,1 0,-1 0,1 0,1 1,0-1,-1 1,2-1,-2 10,0-1,1 1,1-1,0 1,1 0,1-1,0 1,2-1,6 29,34 78,-42-120,0 0,-1 0,1 0,-1 0,1-1,-1 1,0 0,0 0,0 0,0 0,0 0,-1 0,1 0,0 0,-1 0,0-1,1 1,-1 0,0 0,-1 2,0-3,1 0,0 0,-1 0,1 0,-1-1,0 1,1 0,-1-1,1 1,-1-1,0 0,1 0,-1 1,0-1,0 0,1 0,-1 0,0-1,1 1,-1 0,0-1,1 1,-3-2,-6-1,0 0,1 0,0-2,-1 1,2-1,-1 0,0-1,1 0,0 0,1-1,-13-13,20 20,-1-1,1 0,-1 0,1 1,-1-1,1 0,0 0,0 0,-1 0,1 0,0 0,0 0,0 0,0 1,0-1,0 0,0 0,0 0,0 0,0 0,1 0,-1 0,0 0,1 0,-1 1,0-1,1 0,-1 0,1 0,-1 1,1-1,0 0,-1 1,1-1,0 0,-1 1,1-1,0 1,0-1,0 1,0-1,-1 1,1 0,1-1,5-1,-1-1,1 1,0 1,11-3,15 1,44 2,-48 2,0-2,37-6,-39 2,-3 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05.86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1,'7'7,"0"1,0 1,-1 0,-1 0,1 0,-1 0,-1 1,7 19,-2 4,7 49,-7-30,-2-7,-3 0,-1 75,-3-96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06.19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28,'13'-1,"10"1,9 1,4-6,0-1,-1 1,-2 0,-2 2,2 1,0 1,0 1,-7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06.57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44,'13'0,"14"0,7-5,1-1,5 0,-1-3,-2 0,-7 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07.10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30 1,'-1'6,"0"0,-1 0,1-1,-1 1,0 0,-4 8,-4 13,9-25,0 0,0 1,1-1,-1 1,1-1,0 1,0-1,0 1,0-1,0 1,0-1,1 1,-1-1,1 1,0-1,0 0,0 1,0-1,0 0,0 0,0 0,3 3,0-1,1 0,-1-1,1 0,-1 0,1 0,0-1,0 1,1-1,5 2,15 3,37 6,-39-9,0 1,0 1,24 9,-42-12,0-1,-1 1,0 0,1 0,-1 0,-1 1,1 0,0 0,-1 0,0 0,0 1,0 0,0 0,-1 0,0 0,0 0,3 7,-5-9,0 0,0 0,-1 0,1 0,0 0,-1 1,0-1,0 0,0 0,0 1,0-1,-1 0,0 0,1 0,-1 0,0 0,0 0,-1 0,1 0,-1 0,1 0,-1-1,0 1,0-1,0 1,0-1,-1 0,1 1,-1-1,1-1,-1 1,-4 2,-1 1,0-1,-1 0,1-1,-1 0,0 0,0-1,0 0,-1 0,1-1,-10 0,4-1,0-1,1 0,-1-1,0-1,-15-5,3-2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16.37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201 134,'1'0,"1"0,-1 0,1 0,-1 0,0-1,1 1,-1 0,1-1,-1 1,0-1,0 0,1 1,-1-1,0 0,0 0,0 1,0-1,0 0,0 0,0 0,1-2,0 1,-1-1,0 1,0-1,0 1,0-1,0 1,-1-1,1 0,-1 1,1-6,-1 3,0 1,-1-1,1 1,-1-1,0 1,0-1,0 1,-1 0,1-1,-1 1,0 0,0 0,-5-6,5 8,0 0,0 1,0-1,0 1,0-1,0 1,0 0,-1-1,1 1,0 0,-1 1,1-1,-1 0,1 1,-1-1,1 1,-4 0,1 0,1 1,-1-1,1 1,-1 0,1 1,-1-1,1 1,0-1,-5 4,0 1,0 0,0 0,1 1,-1 0,2 0,-1 1,-11 15,13-13,0 0,0 1,1-1,0 1,1 0,0 1,1-1,-2 14,4-18,0-1,0 1,1 0,0-1,0 1,1 0,0-1,0 1,0 0,1-1,0 0,0 1,1-1,0 0,6 9,-7-11,1-1,-1 0,1 0,0 0,0-1,1 1,-1-1,0 0,1 1,-1-2,1 1,0 0,0-1,0 1,0-1,0 0,0-1,0 1,0-1,0 1,0-1,0 0,0-1,0 1,6-2,-2 0,-1 0,0 0,0-1,0 0,-1 0,1 0,-1-1,1 0,-1-1,-1 1,1-1,-1 0,7-8,32-47,-43 59,-1 0,1 1,0-1,0 0,-1 1,1-1,0 1,0-1,0 1,0-1,0 1,0 0,0 0,0-1,0 1,0 0,0 0,0 0,0 0,0 0,0 0,0 0,0 0,0 1,0-1,0 0,0 1,0-1,1 1,14 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16.78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 0,'-1'47,"0"-17,2 1,5 41,-6-69,1 0,-1 0,1 0,0 0,0-1,0 1,1 0,-1 0,1-1,-1 1,1-1,3 4,-4-5,0-1,0 1,0 0,0-1,0 1,0-1,0 0,0 1,0-1,0 0,1 1,-1-1,0 0,0 0,0 0,0 0,1 0,-1-1,0 1,0 0,0 0,0-1,0 1,1-1,-1 1,0-1,0 1,0-1,0 0,0 1,-1-1,1 0,0 0,1-1,19-20,-18 18,1 0,-1 0,1 0,0 0,0 1,0 0,9-5,-12 7,0 1,1-1,-1 1,0 0,0 0,0 0,0 0,0-1,0 1,1 1,-1-1,0 0,0 0,0 0,0 1,0-1,2 1,-1 0,0 1,0-1,0 0,0 1,0 0,-1 0,1-1,0 1,-1 0,3 4,9 17,-10-16,1 0,0 0,9 10,1-3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25.75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251 1,'-4'8,"-6"9,-2 5,-3-1,1 5,-1-2,1-1,-1 1,2 0,-1 1,-3 1,1 0,0 0,1 0,0 1,-2-1,1 1,4-5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19.76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224 9,'0'-8,"-4"14,-2 11,-4 7,-1 4,-2-2,1-2,-3 0,2 0,-2 0,-2 2,-3-1,1 2,1-6,2 0,4 0,0-4,2-4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17.15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12 82,'-3'11,"0"1,1-1,0 0,1 1,0 0,2 22,-1-29,1 0,-1 0,1 0,0-1,1 1,-1 0,1-1,0 1,0-1,0 0,0 1,1-1,0 0,0 0,0-1,0 1,0-1,8 6,-8-7,0-1,1 1,-1-1,0 0,1 0,-1-1,0 1,1-1,-1 0,1 0,-1 0,1 0,-1 0,1-1,-1 1,1-1,-1 0,0 0,0 0,1-1,-1 1,0-1,0 0,4-3,-1 1,-1 0,0 0,1-1,-2 0,1 0,0 0,-1 0,0-1,0 1,-1-1,6-12,-6 5,0-1,0 0,-2 0,0 0,0 0,-3-27,1-13,4 41,2 21,3 23,-1 12,2 0,16 45,-17-65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18.51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0,'4'14,"2"8,4 6,0 7,4 1,-1 0,-3-2,1-2,0-3,-4 4,-1-5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19.09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111 0,'-9'5,"-7"5,-1 6,-2 1,2 1,-1 2,3-2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21.19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42 4,'-1'0,"1"-1,0 1,-1 0,1 0,0-1,0 1,-1 0,1 0,-1 0,1-1,0 1,-1 0,1 0,0 0,-1 0,1 0,-1 0,1 0,0 0,-1 0,1 0,-1 0,1 0,0 0,-1 0,1 0,0 0,-1 0,1 0,-1 0,1 1,-1-1,-10 13,-1 19,10-11,0-1,1 1,1 0,1-1,5 30,1 22,10 97,-13-146,0 2,-2-1,-1 0,-1 0,-5 46,-1-50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22.00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12 0,'-2'6,"-1"0,2 1,-1-1,1 1,-1-1,2 1,-1-1,1 1,0 0,0-1,1 1,0-1,0 1,1-1,0 1,0-1,0 0,1 0,0 0,4 6,-5-7,0-1,1 0,0 0,0 0,0 0,0 0,0-1,1 1,0-1,0 0,0 0,0 0,0-1,0 1,1-1,-1 0,1-1,0 1,-1-1,1 0,0 0,0 0,0-1,0 1,0-1,0 0,5-1,-4-1,1 0,-1 0,0 0,0 0,-1-1,1 0,-1-1,9-6,0-1,20-24,-1 2,-33 33,1-1,0 0,0 0,-1 1,1-1,0 1,0-1,0 1,0-1,0 1,0-1,0 1,0 0,0-1,0 1,0 0,0 0,0 0,0 0,0 0,0 0,0 0,0 0,0 0,0 1,0-1,0 0,0 1,0-1,0 0,0 1,-1-1,1 1,0 0,0-1,0 1,-1 0,2 1,3 3,-1 0,0 1,-1-1,6 13,-1-5,7 10,1-4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22.47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50,'0'12,"1"1,0-1,1 0,0 0,1 0,5 14,-8-25,0-1,1 1,-1-1,0 1,0-1,1 1,-1-1,0 1,1-1,-1 0,0 1,1-1,-1 0,0 1,1-1,-1 0,1 1,-1-1,1 0,-1 0,1 0,-1 1,1-1,-1 0,1 0,-1 0,1 0,-1 0,1 0,-1 0,1 0,-1 0,1 0,-1 0,1 0,-1 0,1-1,-1 1,1 0,-1 0,1-1,-1 1,1 0,-1 0,0-1,1 1,-1 0,1-1,-1 0,22-22,-19 19,19-26,-13 17,0 1,1 0,0 1,19-17,-26 26,0 0,0-1,0 2,0-1,0 0,0 1,0-1,1 1,-1 0,1 0,-1 1,1-1,-1 1,1-1,-1 1,1 0,-1 0,1 1,-1-1,1 1,-1 0,1 0,-1 0,1 0,2 2,-2-1,-1 0,0 0,0 0,0 0,0 1,-1-1,1 1,-1 0,1-1,-1 1,0 0,0 1,0-1,-1 0,1 0,1 5,-1 1,1 0,-1 0,0 0,-1 1,0 9,-1 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22.82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0,'0'9,"0"7,0 6,0 3,0 7,0 2,4 0,2-1,0-7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23.22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85 0,'0'17,"0"20,1 1,9 54,-2-40,-2-1,-2 2,-2-1,-6 55,4-105,0 1,-1-1,1 0,-1 0,1 1,-1-1,0 0,1 0,-1 0,0 0,0 0,-1 0,1 0,0 0,-1-1,1 1,-3 2,3-4,0 1,-1-1,1 1,0-1,0 1,-1-1,1 0,-1 1,1-1,0 0,-1 0,1 0,0 0,-1 0,1-1,-1 1,1 0,0-1,-1 1,1 0,0-1,0 0,-1 1,1-1,0 0,0 0,0 1,0-1,-2-2,-2-1,1-1,-1 1,0-1,1-1,0 1,1 0,-1-1,1 0,0 0,0 0,1 0,-3-9,4 12,0 0,1 0,-1 0,1 0,0 0,0 0,0 0,0 1,0-1,1 0,-1 0,1 0,0 0,0 0,0 1,0-1,0 0,1 1,-1-1,1 1,-1 0,1-1,0 1,0 0,0 0,0 0,1 0,-1 0,1 1,3-3,5-1,0 0,0 1,1 0,0 1,0 0,18-1,79-1,-73 5,44-6,-62 3,58-11,-51 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23.57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7 0,'-5'5,"3"5,7 2,2-2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24.32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1,'1'12,"1"1,0 0,1 0,1-1,0 1,0-1,10 17,-11-22,0-1,1 0,0 0,0 0,0 0,1-1,0 0,0 0,0 0,1 0,-1-1,1 0,7 4,-9-6,1 0,0 0,0-1,0 0,0 0,0 0,0 0,0-1,0 1,0-1,0-1,0 1,0-1,0 0,0 0,0 0,0-1,0 0,5-2,3-4,0 0,0-1,-1 0,-1-1,1-1,-2 0,1 0,8-13,-17 22,0-1,0 1,0 0,0 0,1 0,-1 0,1 0,0 0,5-2,-7 4,0 0,0 0,0-1,0 1,1 0,-1 0,0 0,0 0,0 0,0 0,1 1,-1-1,0 0,0 1,0-1,0 0,0 1,0-1,0 1,0 0,0-1,0 1,0 0,0 0,0-1,-1 1,1 0,0 0,0 1,26 35,-12-20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20.31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17,'4'4,"11"-2,7-2,4-2,3 1,0 0,0 0,0 0,-1-4,-1-1,-4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24.80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0 214,'1'7,"0"0,1 0,0 0,0 0,1 0,3 7,3 6,4 20,-2 0,-1 0,-2 1,-2 0,1 81,-7-120,-2 21,2-23,0 1,0-1,0 0,0 1,0-1,0 0,0 1,0-1,0 0,0 1,0-1,-1 0,1 1,0-1,0 0,0 1,-1-1,1 0,0 0,0 0,-1 1,1-1,0 0,0 0,-1 0,1 1,0-1,-1 0,1 0,0 0,-1 0,1 0,0 0,-1 0,1 0,0 0,-1 0,1 0,0 0,-1 0,1 0,0 0,-1 0,1 0,0 0,-1 0,1 0,0-1,-1 1,1 0,0 0,0 0,-1-1,1 1,0 0,0 0,-1-1,-2-2,1 1,0-1,0 0,-1 0,2 0,-1 0,0 0,0 0,1-1,-2-4,-9-42,7 28,-3-12,2 0,1 0,2 0,2-64,2 78,1 1,1 0,1 0,0 0,2 1,0-1,1 1,1 1,0-1,13-18,-16 30,-1 0,1 0,1 0,-1 1,1 0,-1 0,2 0,-1 1,0 0,1 0,0 0,0 1,0 0,0 1,0 0,0 0,1 0,-1 1,12-1,-9 2,-1 0,0 0,1 1,-1 1,0-1,1 1,-1 1,0 0,-1 0,1 1,0 0,-1 1,0-1,0 2,9 7,-14-11,0 1,0 0,0 0,-1 0,1 0,-1 0,0 0,0 1,0-1,0 1,-1-1,0 1,1 0,-1 0,0-1,-1 1,1 4,-1-2,0 0,-1 0,1 0,-2 0,1 0,0 0,-1 0,0 0,-1-1,-2 7,-4 2,1-1,-2 0,0 0,0-1,-1 0,0-1,-20 15,17-16,0 0,-1-1,0-1,0 0,-31 10,23-12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46.12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200 0,'-7'1,"0"1,0 0,1 0,-1 0,1 1,-1 0,1 0,0 1,0-1,-6 7,-9 3,12-8,0 1,-1 1,2 0,-1 0,1 1,0 0,1 0,-9 12,14-16,0-1,0 0,0 1,0-1,1 1,-1 0,1-1,0 1,0 0,1 0,-1 0,1 0,0 0,0 0,0-1,0 1,1 0,-1 0,1 0,0 0,0 0,1-1,-1 1,1-1,0 1,3 5,-2-6,-1 0,0-1,1 0,-1 1,1-1,-1 0,1 0,0 0,0 0,0-1,0 1,1-1,-1 0,0 0,0 0,1 0,-1 0,1-1,-1 0,1 0,-1 0,0 0,1 0,-1 0,1-1,-1 0,5-1,-4 1,1-1,-1 1,0-1,0 0,0 0,0 0,-1-1,1 1,-1-1,1 0,-1 0,0 0,0-1,0 1,-1-1,1 1,-1-1,0 0,0 0,0 0,2-5,-3 3,0 0,0 0,-1 0,1-1,-1 1,-1 0,1 0,-2-7,2 11,-1 0,1 1,0-1,-1 0,1 1,-1-1,0 0,1 1,-1-1,0 1,0-1,0 1,0-1,0 1,-1 0,1 0,0-1,0 1,-1 0,1 0,-1 0,1 0,-1 1,0-1,1 0,-1 1,1-1,-1 1,0-1,0 1,1 0,-4 0,4 0,0 0,0 0,0 0,0 0,0 0,0 0,0 1,0-1,-1 0,1 1,0-1,1 1,-1-1,0 1,0-1,0 1,0 0,0 0,0-1,1 1,-1 0,0 0,1 0,-1 0,0 1,0 0,0 1,1-1,0 0,-1 1,1-1,0 0,0 1,0-1,0 0,1 0,0 5,1-1,0 1,0-1,1 0,-1 0,1 0,1 0,6 10,-7-14,-1 1,1 0,0-1,0 0,0 0,0 0,0 0,0 0,0 0,1-1,-1 0,1 0,-1 0,1 0,-1 0,1-1,0 1,-1-1,1 0,0 0,-1 0,1-1,0 1,3-2,-4 1,-1 0,1 0,0-1,-1 1,1-1,-1 1,0-1,1 0,-1 0,0 0,0 0,0 0,-1 0,1-1,0 1,-1-1,1 1,-1-1,0 1,0-1,0 0,0 0,-1 0,1 1,-1-1,1 0,-1 0,0 0,0 0,-1-5,0 3,-1-1,1 0,-1 0,0 0,0 1,-1-1,0 1,0 0,0 0,0 0,-1 0,0 1,0-1,0 1,-1 0,1 0,-1 0,0 1,0 0,-6-3,8 4,-1 0,0 0,0 0,0 0,0 1,0 0,0 0,0 0,-1 0,1 1,0 0,0 0,-1 0,1 0,0 1,0-1,-1 1,1 0,0 0,0 1,0-1,0 1,0 0,1 0,-1 0,0 1,1-1,-5 6,6-7,0 0,1 1,0-1,-1 1,1-1,0 1,0 0,0 0,0-1,0 1,0 0,0 0,1 0,-1 0,1 0,-1 0,1 0,0 0,0 0,0 0,0 0,0 0,0 0,1 0,-1 0,0 0,1 0,0 0,0 0,-1 0,1 0,0-1,2 3,-1-1,0-1,1 0,-1 0,0 0,1 0,0 0,-1-1,1 1,0-1,0 0,0 0,0 0,0 0,0 0,0 0,0-1,0 0,0 1,1-1,4-1,-5 1,0 0,0-1,0 1,0-1,-1 0,1 0,0 0,-1 0,1 0,0-1,-1 1,0-1,1 1,-1-1,0 0,0 0,0 0,0 0,0 0,0-1,-1 1,1 0,-1-1,0 1,1-1,-1 0,0 1,-1-1,1 0,0 0,-1 0,1 1,-1-1,0 0,0 0,0 0,-1 0,1 0,-1 1,1-1,-1 0,0 0,0 1,0-1,0 0,-1 1,1-1,-1 1,1 0,-1-1,0 1,0 0,0 0,0 0,0 1,-1-1,1 0,-1 1,1-1,-1 1,-2-1,-17-4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52.89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1 177,'1'1,"17"16,30 24,-28-28,0-1,0-1,1-1,0-1,1-1,0-1,1-1,26 5,7-4,1-3,66-2,-86-4,52-10,18-1,-91 13,0 1,29 5,-35-4,-1 0,1 0,-1-1,1-1,0 1,-1-2,1 1,0-1,-1-1,1 0,9-3,-7-1,1 0,-1-1,0 0,0-1,0 0,-1-1,16-17,-11 8,-1-1,-1 0,21-36,-12 14,-23 41,1-1,-1 1,0 0,0-1,0 1,0 0,1-1,-1 1,0-1,0 1,0 0,0-1,0 1,0 0,0-1,0 1,0-1,0 1,0 0,0-1,0 1,0 0,0-1,-1 1,1-1,0 1,0 0,0-1,-1 1,1 0,0 0,0-1,-1 1,-13 1,-19 15,31-15,-1 1,-32 15,34-16,0-1,0 0,0 1,0-1,0 0,0 0,0 0,0 0,0 0,0 0,0 0,0 0,0 0,-1-1,1 1,1-1,0 1,-1 0,1-1,0 1,-1-1,1 1,0-1,-1 1,1 0,0-1,0 1,-1-1,1 1,0-1,0 0,0 1,0-1,0 1,0-1,0 1,0-1,0 1,0-1,0 1,0-1,0 1,1-2,1-6,1 0,-1 1,2-1,-1 1,1-1,1 1,-1 0,1 1,0-1,6-5,-10 11,0 0,0 0,-1 1,1-1,0 0,0 1,0-1,0 0,0 1,0-1,0 1,0 0,0-1,0 1,0 0,0 0,0 0,0-1,0 1,1 0,-1 0,0 1,1-1,0 1,-1-1,1 1,-1 0,1 0,-1 0,1 0,-1 0,1 0,-1 0,0 1,0-1,0 0,2 3,2 6,1 0,-1 0,7 19,-8-17,16 45,-14-32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54.01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22,'13'4,"10"-3,9-1,4-1,1 0,-3-1,-1-3,-3-2,-1 1,-6 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54.61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48 0,'-4'9,"-2"8,0 5,1 3,-2 2,-1 1,1 1,2-6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55.53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33,'6'-4,"0"0,0 0,0 1,1 0,-1 0,1 1,0 0,-1 0,1 0,0 1,0 0,0 0,10 1,-11 0,0 0,-1 0,1 0,0 1,0 0,-1 1,1-1,-1 1,1 0,-1 0,6 4,-8-5,-1 1,1 0,-1 0,0 0,0 0,0 0,0 0,0 1,0-1,-1 0,1 1,-1 0,1-1,-1 1,0 0,0 0,-1 0,1-1,0 1,-1 0,0 0,1 0,-2 5,0 2,-1 1,-1 0,0-1,0 1,-1-1,0 0,-1 0,0-1,-12 17,8-12,1 1,1 0,-7 15,14-29,-1 1,0-1,1 0,0 1,-1-1,1 1,0-1,-1 0,1 1,0-1,0 1,0-1,0 0,1 1,-1-1,0 1,1-1,-1 0,1 1,-1-1,1 0,-1 1,1-1,0 0,0 0,0 0,0 0,0 1,0-1,0-1,0 1,0 0,0 0,0 0,1 0,-1-1,0 1,0-1,1 1,-1-1,1 1,-1-1,0 0,1 0,-1 0,3 0,6 1,-1-1,1 0,0 0,0-1,13-3,4-2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58.60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0,'33'36,"-3"1,33 51,-12-15,-41-58,-1 0,-1 0,0 1,-1 0,8 25,-5-6,8 59,-13-35,-4 120,-3-81,3-42,0-22,-1 0,-2 0,-9 51,-2-26,4-10,-3 0,-2-1,-28 65,17-63,9-20,-17 47,26-54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00.74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1,'1'3,"-1"1,1-1,-1 0,1 0,0 0,0 1,0-1,1 0,-1 0,1 0,-1-1,1 1,0 0,4 3,2 2,0 0,16 11,-24-18,1-1,0 0,0 0,-1 1,1-1,0 0,-1 0,1 0,0 0,0 0,-1 0,1 0,0 0,-1 0,1-1,0 1,0 0,-1 0,1 0,0-1,-1 1,1-1,-1 1,2-1,19-14,-10 5,-4 8,0-1,0 1,0 0,0 1,0-1,1 1,-1 1,8-1,2 2,1-1,17 5,-34-5,0 0,-1 0,1 0,-1 0,1 0,-1 0,1 0,0 0,-1 1,1-1,-1 0,1 0,-1 1,1-1,-1 0,1 1,-1-1,1 0,-1 1,1-1,-1 1,0-1,1 1,-8 7,-24 6,28-13,-23 7,0-1,-1-1,-38 4,65-10,-1 1,0-1,1 0,-1 0,0 0,0 0,1 0,-1 0,0 0,1 0,-1 0,0 0,0-1,1 1,-1 0,0 0,1-1,-1 1,-1-1,2 1,0-1,0 1,0-1,0 1,0 0,0-1,0 1,1-1,-1 1,0 0,0-1,0 1,0 0,0-1,0 1,1 0,-1-1,0 1,0 0,1-1,-1 1,0 0,0-1,1 1,24-19,-12 14,0 0,-1 1,27-6,-6 3,-8-1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02.47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84,'9'-9,"1"1,0 0,1 0,0 1,0 0,1 0,22-8,-25 12,0 0,0 1,0 0,0 0,0 1,0 0,0 1,0 0,0 0,1 1,-1 0,9 3,-15-3,0-1,-1 1,1 0,-1 0,1 0,-1 0,1 1,-1-1,0 1,0-1,0 1,1 0,-2 0,1 0,0 0,0 0,-1 0,1 0,1 3,-2-2,0 0,-1 1,1-1,0 0,-1 0,0 1,0-1,0 0,0 1,0-1,-1 0,1 0,-3 5,-2 7,-1-1,0 0,-1-1,-1 1,-13 16,20-28,-3 3,1-1,1 0,-1 1,1 0,-4 8,6-13,0 1,0 0,-1-1,1 1,0 0,0 0,0-1,0 1,0 0,0-1,0 1,1 0,-1-1,0 1,0 0,1-1,-1 1,0 0,0-1,1 2,0-1,0-1,0 1,0 0,0-1,0 1,0-1,1 1,-1-1,0 1,0-1,0 0,0 0,1 1,-1-1,0 0,2 0,8-1,0 0,0 0,18-5,-16 3,-1 1,21-2,-26 4,0 0,-1 0,1 1,-1 0,1 0,-1 0,0 1,1 0,-1 0,0 1,0 0,7 4,-10-4,1-1,-1 1,0 1,0-1,0 0,-1 1,1-1,-1 1,0 0,0 0,0 0,0 0,-1 0,1 0,-1 0,0 1,0-1,-1 0,1 6,-1-5,0 1,0-1,-1 0,1 0,-1 0,-1 0,1 0,0 0,-1 0,0 0,0-1,-1 1,1-1,-1 1,0-1,0 0,-1 0,1 0,-1 0,0-1,0 0,0 0,-7 5,1-2,-1-1,0 0,0 0,0-1,0-1,-1 0,1 0,-1-1,-16 1,-26 2,31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05.88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106 0,'0'14,"-4"8,-2 10,-4 4,0 5,1 0,-2-3,1-3,2-3,2-2,-2-2,0-2,2 0,1 0,2 0,2-5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21.27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139 0,'-5'1,"1"0,0 1,0 0,0 0,0 0,0 0,0 0,1 1,-1-1,1 1,-1 0,1 0,0 1,0-1,-4 7,-7 8,-22 39,32-47,0 0,0 0,0 1,2 0,-1 0,1-1,1 1,-1 16,2-6,1 0,1 1,5 29,-6-46,1 1,-1 0,1-1,0 1,1-1,-1 0,1 1,0-1,1-1,5 8,-7-10,0 0,0 0,0 0,0-1,1 1,-1-1,0 0,1 1,0-1,-1 0,1 0,-1-1,1 1,0 0,0-1,-1 0,1 0,0 0,0 0,0 0,-1 0,1-1,0 1,3-2,2-1,-1 0,0 0,0 0,-1-1,1 0,-1-1,0 1,0-1,0-1,0 1,-1-1,0 0,8-11,-8 7,1 1,-1 0,0-1,-1 0,0 0,-1-1,0 1,-1-1,2-14,15-98,-17 115,-2 8,0 0,0-1,0 1,0 0,0 0,0-1,0 1,0 0,0-1,0 1,0 0,0 0,0-1,0 1,0 0,1 0,-1-1,0 1,0 0,0 0,0-1,1 1,-1 0,0 0,0 0,0 0,1-1,-1 1,0 0,0 0,1 0,-1 0,0 0,0 0,1-1,-1 1,8 9,5 20,-12-27,14 42,-9-23,17 34,-9-29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06.76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106 1,'-15'45,"-47"147,54-158,0 1,3 0,-3 59,8-61,9 64,-6-80,1-1,0 1,1-1,1 0,12 26,-7-24,1 0,0 0,1-2,1 1,1-2,0 1,29 21,-22-22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07.26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1,'12'7,"-1"1,0 1,-1 0,0 0,16 21,-13-16,1 2,-2 1,0 0,-1 0,16 34,-10-12,16 54,-25-58,-2 0,-1 1,-2-1,-1 1,-2 0,-6 47,6-73,-2 0,1-1,-1 1,0-1,-1 1,0-1,0 0,-1 0,-1 0,1-1,-1 1,-1-1,1 0,-1-1,-1 1,0-1,0-1,-8 8,-3-3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07.64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1,'9'8,"7"9,2 5,1 3,3-2,-3-1,0 0,1 2,-3 0,1 1,1 1,2 0,2 1,2-1,1 1,-4-5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07.97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379 1,'-14'15,"-21"29,4-3,-19 22,-56 96,39-55,4-5,50-82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20.18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558 86,'-22'-25,"20"21,-1 0,0 0,0 1,-1-1,1 1,-1 0,1 0,-1 0,0 0,0 1,-1-1,1 1,-8-2,-4-1,1 2,-2 0,1 1,0 1,0 0,0 1,-1 1,1 0,0 1,0 1,0 1,0 0,1 1,0 0,0 2,0-1,0 2,1 0,1 1,-21 17,25-17,0 1,1 0,0 1,1 0,0 0,1 1,0 0,1 0,0 0,1 0,-4 20,0 12,2-1,-2 48,8 29,1-78,-2 0,-10 76,-5-6,15-90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20.54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97,'85'1,"93"-3,-88-10,7-1,-53 7,1-1,-1-3,-1-1,45-18,-64 21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22.62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0 167,'24'7,"1"-1,-1-1,1-1,0-2,1 0,32-2,151-24,-206 24,0 0,0-1,1 0,-1 0,0 1,0-2,0 1,0 0,0-1,0 1,0-1,0 0,0 0,4-4,-6 4,0 1,0-1,0 1,0-1,0 0,-1 0,1 1,0-1,-1 0,1 0,-1 0,0 0,0 0,0 0,0 1,0-1,0 0,0 0,0 0,-1 0,1 0,-1 0,1 1,-1-1,-1-2,-1-2,0 0,-1 1,0 0,1-1,-2 1,1 1,-1-1,1 0,-1 1,-7-4,-4-3,-33-16,65 37,1 2,17 15,-25-19,0 0,0 1,-1 0,0 0,0 1,-1 0,8 14,-13-19,0 1,0-1,-1 1,0-1,0 1,0 0,0 0,-1-1,0 1,0 0,-1-1,0 1,0 0,0-1,-1 1,1-1,-5 10,-2 1,-1-1,-1 1,0-1,-16 17,11-15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24.35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330 17,'-1'-1,"1"0,0 0,-1 1,1-1,-1 0,1 0,-1 0,1 1,-1-1,0 0,1 1,-1-1,0 0,1 1,-1-1,0 1,0-1,1 1,-1 0,0-1,0 1,0 0,0-1,0 1,0 0,1 0,-1 0,0 0,-2 0,-28-1,12 2,0 1,0 1,0 1,-35 12,21-2,-54 29,85-42,1-1,-1 1,1 0,-1 0,1-1,0 1,-1 0,1 0,0 0,0 0,0 1,0-1,0 0,0 0,0 1,0-1,0 1,1-1,-1 0,0 1,1-1,-1 1,1 0,0-1,0 1,-1-1,1 1,0 0,0-1,0 1,1-1,-1 1,0-1,1 1,-1 0,1-1,-1 1,1-1,0 0,-1 1,1-1,0 0,0 1,0-1,0 0,2 2,2 2,0 0,1 1,0-2,0 1,0-1,0 0,1 0,11 5,94 26,-3-2,-92-26,0 0,-1 1,0 1,18 13,-29-19,-1 1,1 0,-1 0,0 1,0-1,-1 1,1 0,-1 0,0 0,0 0,-1 1,0-1,0 1,0-1,1 9,-2-11,-1 0,1 0,-1 0,0 0,0 0,-1 0,1 0,-1 1,1-1,-1 0,0 0,0 0,0-1,-1 1,1 0,-1 0,0-1,1 1,-1-1,0 1,0-1,-1 0,1 0,0 0,-1 0,1 0,-1 0,0-1,0 1,-3 0,-8 3,0-1,-1 0,0-1,0-1,0 0,0-1,0-1,0 0,0-1,0 0,-22-6,15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25.05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25 0,'0'35,"-1"0,-9 50,7-57,2 0,0 0,2 1,6 41,1 26,-8-64,0 1,-10 59,4-58,-1 38,6-72,1 0,0 0,0 1,0-1,0 0,0 0,0 0,0 1,0-1,0 0,-1 0,1 1,0-1,0 0,0 0,0 1,0-1,0 0,1 0,-1 0,0 1,0-1,0 0,0 0,0 0,0 1,0-1,0 0,0 0,1 0,-1 1,0-1,0 0,0 0,0 0,1 0,-1 0,0 1,0-1,0 0,1 0,-1 0,0 0,1 0,6-10,9-26,-15 34,6-15,0 0,1 1,1 0,0 0,17-20,-23 33,-1 0,1 1,-1-1,1 0,0 1,0 0,0-1,1 1,-1 0,0 1,1-1,-1 1,1-1,0 1,-1 0,1 0,0 1,0-1,0 1,-1 0,1 0,0 0,0 0,0 1,-1 0,1 0,0 0,-1 0,1 0,0 1,-1-1,5 4,-4-3,0 1,-1-1,0 1,0 0,1 0,-2 0,1 0,0 1,-1-1,1 1,-1-1,0 1,0 0,-1 0,1 0,1 8,0 5,0 0,1 34,-1-1,2-25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25.39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1,'9'4,"3"7,-1 5,3 5,-2 3,-2 2,-3 1,-3 0,-2 1,-1-5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21.60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1,'9'8,"3"9,4 0,-1 3,2 1,2 3,3 1,1-4,-2 0,-1-5,-3 1,-1-4,2 1,2-2,-2 2,-5-2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26.29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438 38,'-7'-5,"1"1,-1 0,0 0,0 0,-1 1,1 0,0 1,-1 0,0 0,1 0,-16 0,10 1,0 1,1 1,-1 0,1 1,0 0,-1 1,1 1,0 0,1 0,-1 1,1 0,-19 13,22-13,1 0,0 1,0 0,1 0,-1 1,1 0,1 0,0 0,0 1,0 0,1 0,0 0,0 0,1 1,0-1,0 1,1 0,-1 11,1 2,2 0,0-1,2 1,0-1,1 1,1-1,1 0,1 0,1 0,14 29,33 77,-47-104,0-1,-1 1,4 44,-10-64,1 1,-2-1,1 0,0 0,0 0,-1 1,0-1,0 0,0 0,0 0,0 0,-1 0,1 0,-1 0,1-1,-1 1,0-1,0 1,-1-1,1 0,0 1,-1-1,0 0,1-1,-1 1,0 0,0-1,0 1,0-1,0 0,0 0,0 0,0-1,0 1,0-1,-1 0,1 1,0-2,0 1,-1 0,1 0,0-1,-5-1,1 0,1-1,-1 0,1 0,-1 0,1-1,0 0,0 0,1 0,-1-1,1 0,-9-10,12 12,0 0,0 0,0 0,0 0,0 0,1-1,-1 1,1-1,0 1,0-1,0-3,1 5,0-1,0 1,0 0,0 0,1-1,-1 1,1 0,-1 0,1 0,0 0,0 0,0 0,0 0,0 0,0 0,1 0,-1 0,1 1,1-3,5-3,1 1,-1-1,1 1,0 1,1 0,17-7,66-18,-57 20,-8 1,-4 1,30-5,-31 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26.68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55 4,'-1'0,"1"0,0 0,0 0,0 0,0 0,0 0,0 0,0 0,0 0,0 0,0 0,0 0,-1 0,1 0,0-1,0 1,0 0,0 0,0 0,0 0,0 0,0 0,0 0,0 0,0 0,0 0,0 0,-1 0,1 0,0 0,0 0,0 0,0 0,0-1,0 1,0 0,0 0,0 0,0 0,0 0,0 0,0 0,0 0,0 0,0 0,0 0,0-1,0 1,0 0,0 0,0 0,0 0,-5 11,-4 20,4 13,1 0,3 59,1-57,-1-1,-9 54,3-52,-2 90,9-111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27.01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1 185,'0'-4,"4"-7,11-5,7-5,5 2,2 3,0 1,0 2,0 4,-2 3,5-2,1 0,0-2,-2-5,-6 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27.38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 0,'-5'5,"8"6,4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34.17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10 1,'-1'86,"18"131,-14-185,-1 0,-1 0,-2-1,-2 1,-11 58,8-66,-2-5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35.12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1 381,'0'-3,"0"0,1 0,0 1,0-1,0 0,0 1,0-1,0 1,1-1,-1 1,1 0,0 0,0-1,-1 1,1 0,0 1,5-4,2-2,1 1,19-11,0 5,0 1,34-8,25-9,100-56,-161 70,-2-2,0-1,0-1,39-38,-64 55,3-3,1 1,-1 0,1-1,0 1,0 0,7-4,-10 7,0 0,0-1,0 1,0 0,0 0,0 0,0 0,0 0,0 0,0 0,0 0,0 0,0 1,0-1,0 0,0 1,0-1,0 0,0 1,0-1,0 1,0 0,0-1,-1 1,1 0,0-1,-1 1,1 0,0 0,-1 0,1-1,-1 1,1 0,-1 0,1 0,-1 0,0 0,0 0,1 1,1 3,-1 0,1 1,-1-1,0 0,-1 1,1-1,-1 0,-1 10,-8 46,3-25,-20 166,22-163,1 55,2-55,-4 41,5-74,2-7,8-15,11-25,-16 30,-1 3,-1 0,2 0,-1 0,1 0,7-8,-11 15,0 0,0 0,0 0,1-1,-1 1,0 1,1-1,-1 0,0 0,1 0,-1 1,1-1,-1 1,1-1,-1 1,1 0,-1 0,1-1,0 1,-1 0,1 0,-1 0,1 1,0-1,-1 0,1 1,-1-1,1 1,-1-1,1 1,-1 0,0-1,1 1,-1 0,0 0,2 2,1 0,0 1,0 0,0 0,-1 1,1-1,-1 1,0 0,3 7,17 48,-3-9,-17-43,1-1,0 1,1-1,-1 0,1 0,1-1,9 11,-12-15,0 0,0 0,0 0,0-1,0 1,1-1,-1 1,0-1,1 0,-1-1,0 1,1 0,-1-1,1 0,-1 0,1 0,-1 0,1-1,-1 1,1-1,4-1,1-1,0-1,0 0,0 0,0-1,14-10,39-35,-48 38,9-7,41-46,-57 57,-1 0,0-1,0 1,-1-2,0 1,0 0,-1-1,-1 0,5-15,-8 22,1 0,-1-1,0 1,0 0,0 0,0 0,-1 0,1 0,-1 0,0 0,-2-5,3 7,0 0,-1 0,1 1,-1-1,1 0,-1 1,0-1,1 0,-1 1,0-1,1 0,-1 1,0-1,0 1,1 0,-1-1,0 1,0 0,0-1,0 1,0 0,1 0,-1 0,0 0,0-1,0 1,0 1,0-1,0 0,0 0,0 0,1 0,-1 1,0-1,0 0,0 1,0-1,1 0,-1 1,0 0,0-1,1 1,-2 0,-1 1,0 1,1-1,-1 0,1 1,0-1,-1 1,1 0,0 0,0 0,1 0,-1 0,1 0,0 0,-1 1,1-1,1 0,-1 1,0-1,1 1,0-1,0 1,0-1,0 1,0-1,1 0,-1 1,3 6,-1-5,-1 0,1 0,0 0,1 0,-1-1,1 1,0 0,0-1,0 0,1 0,0 0,-1 0,1-1,1 1,-1-1,0 0,9 4,-5-4,0 0,0-1,0-1,0 1,9 0,12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36.35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111 137,'2'0,"0"0,0-1,1 1,-1-1,0 0,0 0,0 0,-1 0,1 0,0 0,0 0,0-1,-1 1,1 0,-1-1,1 0,-1 1,0-1,1 0,-1 0,0 0,0 1,1-5,0 1,0 0,0 0,0 0,-1-1,0 1,0 0,1-12,-2 15,0 0,0 0,-1 0,1 0,0 0,-1 0,1 0,-1 0,1 0,-1 0,0 0,0 1,0-1,0 0,0 0,-1 1,1-1,0 1,-1-1,1 1,-1-1,0 1,1 0,-1 0,0 0,0 0,1 0,-1 0,0 1,0-1,0 0,0 1,0 0,-4-1,2 1,0 0,0 0,0 1,0-1,0 1,0 0,0 0,0 1,0-1,1 1,-1-1,1 1,-1 0,1 1,0-1,-1 1,-3 4,1 0,1 0,0 1,0-1,1 1,0 0,0 1,1-1,0 0,1 1,0 0,0 0,1 0,0 0,0 13,1-8,1-1,0 0,1 0,0 0,1 0,1 0,0-1,0 1,9 15,-9-22,-1 0,1-1,0 1,1-1,-1 0,1 0,0-1,0 1,1-1,-1 0,11 5,-7-4,1-1,0-1,0 0,0 0,0-1,20 3,-3-5,0 0,-1-1,1-2,-1-1,28-7,-44 8,-1 0,0 0,17-9,-3-1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37.26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13 209,'2'19,"-1"-17,-1 1,1 0,-1 0,0-1,0 1,0 0,0 0,0-1,0 1,-1 0,0 0,0 2,1-5,0 0,0 0,-1 1,1-1,0 0,0 0,0 0,0 0,0 0,0 0,0 0,0 1,-1-1,1 0,0 0,0 0,0 0,0 0,0 0,0 0,-1 0,1 0,0 0,0 0,0 0,0 0,0 0,-1 0,1 0,0 0,0 0,0 0,0 0,0 0,-1 0,1 0,0 0,0 0,0 0,0 0,0 0,-1-1,1 1,0 0,0 0,0 0,0 0,0 0,-4-10,1-12,4 9,2 1,-1-1,1 1,1 0,0 0,1 1,0-1,13-18,-14 22,1 1,0 0,1 1,-1 0,1-1,0 2,1-1,0 1,0 0,0 0,0 1,1 0,-1 0,10-2,0 0,1 1,0 1,0 1,0 1,1 0,-1 1,0 1,0 1,27 4,-21 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37.60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1,'0'4,"0"7,0 5,0 4,0 9,5-2,1 5,0 0,3 0,0-6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38.04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129 1,'-26'25,"12"-13,1 0,1 2,0-1,1 1,0 1,-11 21,21-35,0 1,0-1,0 1,1-1,-1 1,0 0,1-1,0 1,-1 0,1 0,0-1,0 1,0 0,0 0,0 0,0-1,0 1,1 0,-1-1,1 1,-1 0,1 0,1 2,0-3,-1 0,0 0,1 0,-1-1,1 1,0-1,-1 1,1-1,-1 1,1-1,0 0,-1 1,1-1,0 0,0 0,-1-1,1 1,0 0,-1 0,1-1,-1 1,1-1,0 0,-1 1,1-1,0-1,5-1,-1 0,0-1,-1 0,1 0,-1-1,0 0,0 0,0 0,0 0,-1-1,4-6,15-17,-23 29,1-1,-1 0,1 1,0-1,-1 0,1 1,0-1,0 1,-1-1,1 1,0 0,0-1,-1 1,1 0,0 0,0-1,0 1,0 0,0 0,-1 0,1 0,0 0,0 0,0 0,1 1,0 0,0-1,0 1,0 0,0 1,-1-1,1 0,0 0,-1 1,1-1,1 3,4 5,0 1,-1-1,6 13,-11-19,61 97,-46-77,0 0,-2 2,-1-1,0 2,15 48,-27-66,0 0,0 0,-1-1,0 1,-1 0,0 0,0 0,0-1,-1 1,0 0,-1-1,0 0,0 0,0 0,-1 0,0 0,-1 0,-5 6,4-5,0-1,-1 1,1-2,-2 1,1-1,-1 0,0 0,0-1,0 0,-1 0,0-1,0 0,0-1,-13 4,-40-2,33-5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21.99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228 0,'-9'9,"-7"3,-2 4,-1 4,2 3,4 2,0 1,2 1,-2 0,1 5,-1-4,1-1,3-1,-1-1,0 0,-3 5,2 2,2-5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38.57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0,'8'26,"-2"1,0-1,-2 1,1 32,-5 113,-1-90,1-25,1-21,-1 1,-2-1,-9 44,2-29,29-98,-12 27,-4 9,1 1,1 0,0 1,0-1,1 1,0 0,1 1,-1 0,2 0,11-9,-16 14,-1 1,0-1,1 1,-1 0,1 0,-1 1,1-1,0 1,0 0,0 0,0 0,0 0,0 1,0-1,0 1,0 0,0 0,0 1,0-1,0 1,0 0,-1 0,1 0,0 1,0-1,-1 1,1 0,0 0,-1 0,0 1,6 4,-4-2,-1 0,1 0,-1 0,0 1,-1-1,0 1,1 0,2 7,13 53,-17-53,2 0,-1-1,2 1,0-1,9 17,-2-11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38.90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0,'6'7,"0"1,0 0,-1 0,0 0,0 1,-1-1,0 1,5 16,14 77,-21-93,10 59,-3 1,1 77,-9-125,6 29,-4-33,-1-1,-1 1,0 16,-3-10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39.23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1154 316,'9'1,"8"-1,9-5,6-1,1 1,0 0,3-2,0-1,3 1,-1 2,-2-3,1 0,0 1,-7-2,-4 0,-2-3,-6-4,-4 2</inkml:trace>
  <inkml:trace contextRef="#ctx0" brushRef="#br0" timeOffset="1">17 0,'-5'4,"-1"7,1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40.73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318 138,'0'-8,"0"0,-1 0,0 0,0 0,-1 1,0-1,-1 1,1-1,-1 1,-1 0,-4-8,6 12,0 0,0 0,-1 1,1-1,0 1,-1-1,0 1,0 0,0 0,0 0,0 0,0 1,0-1,0 1,-1 0,1 0,-1 0,1 0,0 1,-1-1,0 1,1 0,-1 0,1 0,-1 1,-4 0,0 1,1 0,0 0,0 1,0-1,0 2,0-1,1 1,-1 0,1 0,-9 9,6-4,0 0,1 1,0 0,1 0,-12 21,8-8,2 0,0 1,1 0,1 0,-6 47,11-60,2 0,-1 0,2 0,-1 0,1 0,1 1,0-1,1-1,0 1,1 0,7 14,-9-19,1-1,0 1,1-1,-1 0,1-1,0 1,0 0,1-1,-1 0,1 0,0-1,0 1,0-1,0 0,1 0,-1-1,1 0,0 0,0 0,0 0,0-1,6 1,-5-2,0 0,0 0,0 0,0-1,-1 0,1 0,0-1,0 0,-1 0,1-1,-1 1,0-1,0-1,0 1,0-1,6-6,0 0,-1-1,-1-1,0 0,-1 0,0-1,9-18,-13 23,-2 2,0-1,1 1,0 1,0-1,7-7,-10 12,0 0,0 1,0-1,0 0,0 0,0 1,0-1,0 1,0-1,0 1,1-1,-1 1,0 0,0-1,1 1,-1 0,0 0,0 0,1 0,-1 0,0 0,0 1,1-1,-1 0,0 1,0-1,0 0,1 1,-1-1,0 1,0 0,0-1,0 1,0 0,0 0,1 2,2 0,-1 1,-1-1,1 1,0 0,-1 0,0 0,0 1,2 4,4 13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41.15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43,'7'15,"-2"1,0 0,3 20,1 2,-2-6,-5-21,1 0,0-1,5 14,-8-23,1 0,-1 0,1 0,-1 0,1 0,-1 0,1 0,-1-1,1 1,0 0,0 0,-1-1,1 1,0 0,0-1,0 1,0-1,0 1,0-1,0 1,0-1,0 0,0 1,1-1,0 0,-1 0,1-1,0 1,-1-1,1 1,-1-1,1 1,-1-1,1 0,-1 0,0 0,1 1,-1-1,2-2,2-2,0 0,0-1,0 0,-1 0,6-11,2-8,9-32,-16 40,1-1,1 2,1-1,18-29,-25 45,0 0,-1-1,1 1,0 0,0 0,0 0,0 0,0 0,0 1,1-1,-1 0,0 0,0 1,1-1,-1 0,0 1,1 0,-1-1,0 1,1 0,-1 0,0-1,1 1,1 0,-1 1,0 0,0-1,0 1,0 0,0 0,0 0,-1 1,1-1,0 0,-1 1,1-1,0 1,-1-1,2 3,2 4,1 0,-1 0,-1 1,1-1,4 18,-2-6,-4-7,1-1,0 0,1 1,0-2,11 17,-2-9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41.54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13 322,'-3'7,"1"-1,0 1,0 0,1 0,0 0,0 1,1-1,0 0,0 0,0 0,1 0,0 0,1 0,2 7,-3-9,0-1,1 0,0 0,0 0,0 0,1 0,-1 0,1-1,0 1,4 3,-5-5,1 0,-1-1,0 1,1-1,-1 1,1-1,-1 0,1 0,0 0,-1 0,1-1,0 1,0-1,-1 0,1 1,0-1,4-1,-4 1,0-1,1 0,-1 1,0-2,1 1,-1 0,0 0,0-1,0 0,0 0,0 1,-1-2,5-2,-2 0,-1-1,0 1,0 0,0-1,0 0,3-9,-1 1,0-1,-1-1,-1 1,0-1,1-17,-1-19,-2 0,-6-68,2 100,-1 1,-9-31,12 49,0 1,0 0,0 0,0 0,1 0,-1 0,0 0,0 0,0 0,0-1,0 1,0 0,0 0,0 0,0 0,0 0,0 0,-1 0,1-1,0 1,0 0,0 0,0 0,0 0,0 0,0 0,0 0,0 0,0 0,0-1,0 1,0 0,0 0,-1 0,1 0,0 0,0 0,0 0,0 0,0 0,0 0,0 0,0 0,-1 0,1 0,0 0,0 0,0 0,0 0,0 0,0 0,0 0,0 0,-1 0,1 0,0 0,0 0,0 0,0 0,0 0,0 0,0 0,0 0,-1 1,-2 9,0 16,3 41,16 118,-5-82,9 50,-17-122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42.84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82,'7'-11,"1"1,0 0,0 1,13-11,-19 18,0-1,1 1,-1 1,1-1,0 0,-1 1,1-1,0 1,0 0,0 0,0 0,0 0,0 0,0 1,1-1,-1 1,0 0,0 0,0 0,0 1,0-1,5 2,-6-1,0-1,0 1,0 0,-1 0,1 0,-1 1,1-1,0 0,-1 0,0 1,1-1,-1 1,0 0,0-1,0 1,0 0,2 3,-2-1,0 1,0-1,0 1,0-1,-1 1,1-1,-2 8,0 2,-1 0,0 0,-1 0,-6 15,-5 5,10-26,0 0,1 0,0 1,0-1,-1 12,3-17,1-1,0 1,0-1,1 1,-1-1,0 1,1-1,-1 0,1 1,0-1,0 0,0 1,0-1,0 0,0 0,1 0,-1 0,1 0,-1 0,1 0,0 0,0-1,3 3,7 4,0-1,1-1,0 0,25 8,-21-8,0 1,23 12,-21-8,-1 0,0 2,-1 0,0 0,16 18,-29-27,-1 0,0 0,0 0,0 1,0-1,-1 1,1-1,-1 1,0 0,-1 0,1 0,-1 0,0 0,0 0,-1 0,0 1,1-1,-2 0,1 0,-1 0,1 1,-1-1,-1 0,1 0,-1 0,-4 8,0-2,0-1,0-1,-1 1,-1-1,0 0,0-1,0 0,-1 0,-1 0,1-2,-1 1,0-1,-1 0,-10 4,4-3,0-1,0-1,-1 0,1-1,-1-1,0-1,0 0,-28-1,17-5,4-2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31.80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184 183,'0'-3,"1"1,-1 0,1 0,-1 0,1 0,0 0,0 0,0 0,0 1,0-1,0 0,3-3,22-22,-9 11,-2-1,1 0,33-27,-45 41,0-1,1 1,0 0,0 0,0 0,0 1,0 0,1 0,-1 0,1 0,-1 1,1 0,0 0,-1 1,1 0,0 0,6 0,-8 2,-1-1,1 0,-1 1,1-1,-1 1,0 0,0 0,0 1,0-1,0 0,0 1,-1 0,1 0,-1 0,0 0,0 0,0 0,0 0,0 1,-1-1,0 1,1-1,-1 1,0-1,0 7,1 5,0-1,-1 1,0-1,-2 1,-1 18,-3-2,-1-1,-2-1,0 1,-20 42,9-31,-2-1,-37 55,24-51,-2-2,-47 44,69-72,3-2,-2 0,1-1,-2-1,1 0,-1 0,-30 14,43-23,0-1,-1 1,1-1,0 1,0-1,0 1,0-1,-1 0,1 0,0 0,0 1,-1-1,1 0,0-1,0 1,-1 0,1 0,0 0,0-1,0 1,-1-1,1 1,0-1,0 1,0-1,0 0,0 1,0-1,0 0,0 0,0 0,1 0,-1 0,0 0,0 0,1 0,-1 0,1 0,-1 0,1 0,-1 0,0-2,1-1,-1 0,1-1,0 1,0 0,0 0,0 0,0 0,1 0,0 0,0 0,0 0,3-5,2-4,2 0,0 0,0 0,1 1,1 0,12-12,-14 16,0 1,0-1,1 2,0-1,1 1,-1 1,1-1,0 2,12-5,-17 8,1 0,-1 0,0 1,1-1,-1 1,0 0,1 1,-1-1,0 1,0 0,1 0,-1 1,0 0,0 0,0 0,6 4,7 5,-1 1,-1 1,16 14,5 4,15 7,-30-23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33.06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1,'0'7,"-1"44,12 86,21 66,-26-165,-2 1,-1 0,-2 0,-5 39,0-49,-2-4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33.39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1 123,'6'-6,"0"1,1 0,0 1,1-1,-1 1,0 1,1 0,0 0,10-3,10 0,39-4,-28 5,310-38,-287 34,-35 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22.32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1,'5'4,"1"11,0 7,-6 5,-3 6,4 2,1-5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33.72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26 1,'-1'9,"0"1,0-1,-1 0,-4 12,-4 22,8-26,0 1,2-1,0 0,1 1,3 19,-3-31,1 0,0 0,0 0,0 0,0 0,1 0,6 9,-7-12,0-1,0 1,1 0,-1-1,1 0,0 1,0-1,0 0,0 0,0-1,0 1,0 0,0-1,7 2,-7-3,0 1,0-1,0 1,0-1,0 0,0 0,0 0,0-1,0 1,0-1,0 1,-1-1,1 0,0 0,0 0,-1-1,1 1,0-1,-1 1,1-1,-1 0,0 0,0 0,0 0,0-1,0 1,0 0,0-1,-1 1,1-1,1-4,0 1,-1-1,1 1,-1-1,-1 1,1-1,-1 0,-1 1,1-1,-1 0,0 0,0 0,-3-12,1 10,-1 0,0 0,0 1,-1-1,0 1,0 0,-1 0,-10-12,-3 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55.29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1,'0'13,"0"0,1 1,1-1,3 17,-4-27,0 0,0 0,0 0,0-1,0 1,0 0,1 0,0-1,-1 1,1-1,0 1,0-1,0 0,0 0,1 0,-1 0,1 0,-1-1,1 1,-1-1,1 1,0-1,0 0,5 1,-6-1,0-1,0 1,0-1,0 0,0 0,0 0,1-1,-1 1,0 0,0-1,0 1,0-1,-1 0,1 1,0-1,0 0,0 0,0 0,1-2,0 0,-1 1,1-1,-1 0,0 0,0 0,0 0,-1 0,1 0,-1 0,2-5,0-4,0 0,-1-1,0 1,0-25,-2 34,1 5,3 13,8 25,-3-20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55.93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7 1,'-5'13,"3"10,7-14,2-12,4-5,6-3,3 7,-1 7,-4 9,-5 6,-3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56.27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0,'0'14,"0"8,4 1,2-4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56.75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15 29,'2'31,"1"0,2-1,1 1,15 43,-9-32,2 0,-20-44,-11-10,-17-18,32 28,0 0,0 0,0 0,1-1,-1 1,1-1,-1 1,1-1,0 0,0 1,0-1,0 0,1 0,-1 0,1 0,0 1,0-6,0 5,1 1,-1-1,1 1,0 0,0-1,0 1,1 0,-1 0,0 0,1 0,-1 0,1 0,0 0,0 0,0 1,0-1,0 1,0-1,0 1,0 0,3-2,26-10,0 2,0 1,47-9,44-13,-67 14,-25 9,50-23,-59 19,-5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57.11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0,'4'5,"2"1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57.61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247 0,'-14'5,"1"1,0 0,0 1,-16 12,22-14,1-1,-1 1,1 1,1-1,-1 1,1 0,0 1,0-1,-5 10,9-13,0-1,1 0,-1 0,0 1,1-1,-1 1,1-1,0 0,0 1,0-1,0 1,0-1,1 0,-1 1,1-1,0 3,2 1,-1 0,2 0,-1 0,5 6,-4-7,-1-1,0 1,0 0,-1 0,4 10,-5-13,-1 1,1-1,-1 0,0 1,0-1,0 0,0 1,-1-1,1 0,0 0,-1 1,0-1,1 0,-1 0,0 0,0 0,-1 0,-1 4,-1-1,0 0,0-1,-1 1,1-1,-1 0,0 0,0-1,-1 1,1-1,-1 0,1-1,-1 1,0-1,0 0,0-1,0 1,-8 0,-16-1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10.85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0,'0'27,"2"-1,1 1,1 0,1-1,1 0,1 0,2-1,14 31,-21-53,0 1,0-1,0 0,1 1,-1-1,1 0,0 0,0-1,0 1,0-1,0 1,0-1,1 0,-1 0,1 0,0-1,0 1,-1-1,1 0,0 0,0 0,0-1,0 1,0-1,0 0,0 0,0-1,0 1,0-1,0 0,0 0,0 0,5-2,-2 0,0 0,0 0,-1 0,1-1,-1 0,0 0,0 0,-1-1,1 0,-1 0,0 0,0-1,-1 0,0 0,0 0,0 0,5-14,-5 4,0 0,-2 0,0 0,-1 0,-1 0,0-1,-3-16,0 21,-2 11,4 1,0 1,0 0,1 0,-1-1,0 1,1 0,-1 0,1 0,-1 0,1 0,0 0,-1 0,1 0,0 0,0 0,-1 1,0 14,1 0,0 1,1-1,1 0,1 1,0-1,1 0,8 21,-9-31,0 1,0-1,0 0,1 0,7 8,4 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11.59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13,'2'41,"1"-1,13 60,-16-100,0 1,0-1,0 0,0 1,0-1,0 1,0-1,0 0,0 1,1-1,-1 0,0 1,0-1,0 0,0 1,1-1,-1 0,0 1,0-1,1 0,-1 0,0 1,0-1,1 0,-1 0,0 0,1 1,-1-1,7-7,6-23,-11 25,7-16,0 0,22-36,-28 52,0 1,0-1,0 1,1 0,0 0,-1 0,1 1,0-1,1 1,-1 0,1 0,-1 1,1-1,0 1,0 0,0 0,0 1,8-2,-10 3,-1-1,1 1,0 1,0-1,-1 0,1 1,0-1,0 1,-1 0,1 0,-1 0,1 0,-1 0,1 1,-1-1,4 4,-2-1,0 0,0 0,-1 0,0 1,0-1,0 1,0 0,1 5,3 7,-2 0,0 0,-2 0,4 24,-5-17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11.95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1,'4'13,"2"10,0 4,-1 4,-2-1,-1 0,-1 4,0 0,-1-5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23.01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227 0,'-156'89,"152"-86,0-1,0 1,0-1,0 1,1 0,-1 1,1-1,0 1,0-1,0 1,-2 5,4-6,0 0,0-1,1 1,-1 0,1 0,0 0,-1-1,2 1,-1 0,0 0,0 0,1-1,0 1,-1 0,1-1,0 1,0 0,0-1,1 1,2 3,5 9,-5-8,0 0,0 0,0 0,-1 0,0 1,2 7,-5-13,0 0,1 0,-1 0,0 0,0 0,0 0,-1 0,1 0,0 0,-1 0,0 0,1-1,-1 1,0 0,0 0,0 0,0-1,0 1,0-1,0 1,-1-1,1 1,-1-1,1 1,-1-1,1 0,-1 0,0 0,-2 1,-18 6,1-5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12.50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0,'9'34,"8"57,-6-28,-5-19,2 45,-4-37,7 16,-8-54,0 0,-1 1,0-1,-1 0,-2 23,1-37,0 1,0-1,0 0,0 1,0-1,0 1,0-1,0 1,0-1,0 1,0-1,-1 1,1-1,0 0,0 1,0-1,-1 1,1-1,0 0,0 1,-1-1,1 0,0 1,-1-1,1 0,-1 0,1 1,0-1,-1 0,1 0,-1 0,1 1,-1-1,1 0,-1 0,0 0,0-1,0 1,-1-1,1 1,0-1,0 1,0-1,0 0,0 0,0 1,0-1,-1-2,-21-30,21 30,1 1,0-1,0 0,0 0,1 0,-1 0,1 0,-1 0,1 0,0-1,0 1,1 0,-1 0,0 0,1 0,2-5,-1 4,0 0,0 0,0 1,1-1,-1 1,1-1,0 1,0 0,1 0,5-4,7-3,1 1,0 1,0 0,27-7,-36 12,49-14,24-8,-73 22,1 0,-1-1,-1-1,1 1,-1-1,1-1,5-5,-1-7,-5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12.85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41 1,'-5'-1,"-5"6,-6 1,8 5,7-1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13.39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280 0,'-5'3,"1"1,-1-1,0 0,0-1,0 1,0-1,0 0,-10 2,-4 2,3 0,-1 1,1 1,0 0,1 1,-21 15,34-22,-1 0,1 0,-1 1,1-1,0 1,0-1,0 1,0 0,0-1,1 1,-1 0,1 0,0 1,0-1,0 0,0 0,1 0,-1 1,1-1,0 0,0 0,0 1,0-1,0 0,1 1,0-1,-1 0,1 0,0 0,1 0,-1 0,1 0,-1 0,1 0,0 0,3 3,27 31,-25-30,-1-1,0 1,-1 0,1 0,7 15,-12-19,0-1,0 1,0 0,-1 0,1 0,-1 0,1 0,-1 0,0-1,-1 1,1 0,0 0,-1 0,1 0,-1 0,0-1,0 1,0 0,0 0,-1-1,1 1,-3 3,1-2,0 0,0 0,-1 0,1-1,-1 1,0-1,0 0,0 0,0 0,-1 0,-6 2,2-1,0-1,1-1,-1 0,-1 0,-12 0,-5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14.40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220 332,'-4'-4,"0"0,1 1,-1 0,0 0,-1 0,1 1,0-1,-1 1,1 0,-1 0,0 0,0 1,0 0,0 0,0 0,0 1,0-1,0 1,0 0,0 1,0-1,0 1,0 0,0 0,1 0,-1 1,0 0,0 0,1 0,0 1,-1-1,-5 5,5-2,-1 1,1-1,0 1,0 0,1 0,0 1,0-1,0 1,1 0,0 0,0 0,1 0,0 1,0-1,1 1,0-1,0 10,0-9,1 1,0 0,0-1,1 1,0 0,0-1,1 1,0-1,1 1,0-1,0 0,1 0,0-1,9 14,-10-17,-1-1,1-1,0 1,0 0,0-1,0 1,1-1,-1 0,0 0,1 0,0-1,-1 1,1-1,0 0,0 0,0 0,0 0,0-1,0 0,0 0,0 0,0 0,0 0,0-1,0 0,-1 0,1 0,0 0,0 0,-1-1,5-2,0 0,0-1,-1 0,1 0,-1-1,0 0,-1 0,0-1,0 0,0 0,-1 0,0-1,8-15,-2-5,-1 0,11-50,4-61,-14 60,13-67,-18 131,-6 15,0 0,1 0,-1 0,0 0,0 0,0 0,1 0,-1 0,0 0,0 0,1 0,-1 0,0 0,0 0,0 0,1 0,-1 0,0 0,0 1,0-1,1 0,-1 0,0 0,0 0,0 0,1 0,-1 1,0-1,0 0,0 0,0 0,0 0,1 1,-1-1,1 3,1 0,-1 0,0 0,1-1,-1 1,-1 0,2 4,6 87,0 1,-3-63,-1-1,18 60,-20-83,1 0,0 0,0-1,1 1,0-1,1 0,0 0,0-1,0 0,1 1,-1-2,11 9,3-2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14.72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91 0,'-7'4,"0"0,1 0,0 1,-1 0,1 0,1 0,-1 1,1 0,0 0,0 0,-4 8,7-9,0-1,-1 1,1 0,1 0,-1-1,1 1,0 0,0 0,0 0,1 1,0-1,0 0,0 0,0 0,1 0,0 0,2 9,-2-12,0 0,0 1,0-1,0 0,0 0,1 0,-1 0,1 0,-1 0,1 0,0 0,-1-1,1 1,0 0,0-1,0 0,1 1,-1-1,0 0,0 0,1 0,-1-1,0 1,1 0,-1-1,1 0,-1 1,1-1,-1 0,1 0,-1-1,1 1,-1 0,1-1,-1 0,3 0,-1 0,0-1,0 1,-1-1,1 0,0 0,-1 0,1-1,-1 1,0-1,1 0,-1 0,-1 0,1 0,0 0,-1-1,0 1,1-1,-1 0,-1 1,4-9,-4 8,0 1,-1-1,1 0,-1 0,0 0,0 0,0 0,0 1,-1-1,1 0,-1 0,0 0,0 1,-1-1,1 0,-1 1,1-1,-1 1,0 0,-1-1,1 1,-1 0,1 0,-1 1,0-1,0 1,0-1,0 1,0 0,-1 0,-5-3,-12-2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15.46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0 133,'1'6,"0"0,0 0,0 0,1 0,2 7,6 20,-8-17,0-3,0 0,0 0,1 0,10 24,-12-34,1 0,-1 0,1-1,0 1,0 0,0 0,0-1,1 0,-1 1,1-1,-1 0,1 0,0 0,0 0,0-1,0 1,0-1,0 0,0 0,0 0,0 0,1 0,-1-1,7 1,-7-1,-1 0,1-1,0 1,0-1,0 1,-1-1,1 0,0 0,-1 0,1 0,0-1,-1 1,0-1,1 1,-1-1,0 0,0 0,0 0,3-3,1-3,0-1,0 0,7-17,-8 17,-5 8,1 0,-1 0,1 0,-1-1,1 1,-1 0,1 1,0-1,-1 0,1 0,0 0,0 0,0 0,0 1,0-1,0 0,0 1,0-1,0 1,0-1,0 1,0 0,0-1,0 1,0 0,1 0,-1-1,0 1,0 0,0 0,0 1,1-1,0 0,3 2,0 0,-1 1,0-1,1 1,-1 0,6 6,12 7,-18-14,0 0,1 0,-1-1,0 1,1-1,-1 0,1 0,-1 0,1-1,-1 0,1 0,0 0,-1 0,1-1,-1 0,1 0,-1 0,1 0,-1-1,0 1,0-1,0 0,0-1,0 1,0-1,0 1,-1-1,1 0,-1-1,0 1,0 0,0-1,0 0,-1 0,0 0,1 0,-1 0,-1 0,1 0,-1-1,1 1,-1-1,-1 1,2-6,-1-2,0-1,-1 1,0-1,0 0,-2 1,1-1,-2 1,0 0,-5-16,6 24,1 0,-1 0,0 0,0 0,0 0,-1 1,0-1,1 1,-1 0,0-1,-1 1,1 0,-1 1,1-1,-1 1,0-1,0 1,0 0,0 1,0-1,0 1,0-1,-1 1,1 0,0 1,-1-1,1 1,-1 0,-5 1,-17 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15.94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1 117,'-1'2,"1"1,0-1,0 1,1-1,-1 1,1-1,-1 1,1-1,0 1,0-1,1 3,-2-5,0 1,1-1,-1 0,0 0,0 1,1-1,-1 0,0 0,1 0,-1 1,0-1,1 0,-1 0,1 0,-1 0,0 0,1 0,-1 0,0 0,1 0,-1 0,1 0,-1 0,0 0,1 0,-1 0,1 0,15-12,18-32,-25 32,-1-1,2 2,0 0,0 0,13-10,-20 19,-1 0,1 0,-1 1,1-1,0 1,0 0,-1 0,1 0,0 0,0 0,0 1,0-1,0 1,0 0,0 0,1 0,-1 0,0 0,0 1,0-1,0 1,0 0,-1 0,1 0,0 0,0 1,-1-1,1 1,4 3,-1 0,-1-1,0 1,0 0,0 1,-1-1,0 1,0 0,0 0,-1 0,3 7,3 9,9 37,-18-57,6 22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31.42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8,'30'112,"5"15,-34-124,0-1,0 1,1 0,-1 0,1-1,-1 1,1-1,0 1,-1-1,2 0,-1 1,0-1,0 0,0-1,1 1,-1 0,1-1,0 1,-1-1,1 0,0 0,0 0,0 0,0 0,0 0,0-1,0 0,0 0,0 0,0 0,0 0,0 0,0-1,0 1,0-1,5-2,2 0,-1-1,1-1,-1 1,0-2,-1 1,1-1,-1 0,0-1,12-13,-10 8,-1 0,0-1,-1 0,0 0,-1-1,-1 0,0-1,-1 1,0-1,-1 0,-1 0,0 0,0-22,-5 28,-1 13,-1 14,4 0,2 0,0 0,1 0,6 21,-2-13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32.08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38 117,'-18'44,"18"-43,0-1,0 0,0 1,0-1,0 0,0 1,0-1,0 0,0 0,0 1,-1-1,1 0,0 1,0-1,0 0,-1 0,1 1,0-1,0 0,-1 0,1 1,0-1,0 0,-1 0,1 0,0 0,-1 0,1 1,0-1,-1 0,1 0,0 0,-1 0,1 0,0 0,-1 0,1 0,0 0,-1 0,1 0,0 0,-1 0,1-1,0 1,0 0,-1 0,1 0,0 0,-1 0,1-1,0 1,0 0,-1-1,0 0,0 0,1 0,-1-1,0 1,1 0,-1-1,1 1,-1-1,1 1,0-1,-1-1,1-3,1-1,-1 1,1-1,1 1,-1-1,1 1,0 0,0 0,1 0,0 0,0 0,0 0,1 1,0-1,0 1,0 0,6-5,-7 7,0 0,0 0,1 0,0 0,-1 0,1 1,0 0,0 0,0 0,1 0,-1 0,0 1,1 0,-1 0,1 0,-1 0,1 1,-1 0,1 0,-1 0,1 0,-1 1,1 0,-1 0,7 2,-7-1,0 1,0-1,-1 1,1 0,-1 0,1 0,-1 0,0 1,0-1,-1 1,1 0,-1 0,0 0,0 0,0 0,0 0,-1 1,1-1,-1 1,1 6,1 9,-1 1,-1 0,-1 21,0-41,0 23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32.46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0,'0'9,"0"7,4 6,2 3,0 3,-1 4,-2-2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23.87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91 1,'-10'10,"0"0,1 1,0 0,1 1,1 0,0 0,-10 25,14-30,1 0,-1 0,2 0,-1 0,1 1,0-1,0 0,1 1,0-1,1 1,-1-1,1 1,1-1,0 0,0 0,3 10,-3-15,-1 1,0 0,1-1,-1 1,1-1,0 1,0-1,0 0,0 0,0 0,1 0,-1 0,1 0,-1-1,1 1,-1-1,1 1,0-1,0 0,0 0,0-1,-1 1,1 0,0-1,0 0,0 0,0 0,0 0,0 0,0-1,0 1,0-1,0 0,0 1,0-2,3 0,-2 0,0 0,1 0,-1-1,0 1,0-1,0 0,-1 0,1 0,-1-1,1 1,-1-1,0 0,-1 1,1-2,-1 1,0 0,0 0,0-1,0 1,-1-1,1 1,0-8,-2 5,0 0,0 0,-1-1,0 1,-1 0,1 0,-1 0,0 0,-1 0,0 0,0 1,0-1,-1 1,0 0,0 0,-1 0,0 1,0-1,0 1,0 0,-1 1,0-1,0 1,0 1,0-1,-1 1,1 0,-8-3,-15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32.81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0,'0'18,"0"10,0 6,0 0,0 0,0 3,0-1,0-2,4-1,2-3,0-2,-1-1,-2 4,-1 2,-1-2,0 0,-1-6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33.14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12,'9'-1,"7"1,6 1,8-1,4-1,-1 1,0 1,3-1,-1-5,-5-1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33.47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1,'0'0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33.86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140 0,'-14'12,"-31"20,32-23,0 0,1 0,-14 15,24-23,1 0,0 1,-1 0,1-1,0 1,0 0,0 0,0-1,1 1,-1 0,0 0,1 0,-1 0,1 0,0 0,-1 0,1 0,0 0,0 0,1 0,-1 0,0 0,1 0,-1 0,1 0,0 0,-1 0,1 0,0 0,0 0,0-1,0 1,1 0,-1-1,0 1,2 1,7 6,0 1,1-2,0 1,16 8,-8-4,-16-11,0 0,0 0,0 1,0-1,-1 1,1 0,-1 0,1 0,-1 0,0 0,0 1,-1-1,2 5,-2-6,-1-1,0 1,0 0,1 0,-1 0,-1 0,1 0,0-1,0 1,-1 0,1 0,-1 0,0-1,1 1,-1 0,0-1,0 1,0-1,0 1,0-1,0 1,-1-1,1 0,0 1,-1-1,1 0,-1 0,1 0,-3 1,-1 1,0-1,-1 1,0-1,1 0,-1 0,0-1,0 1,0-1,0-1,0 1,0-1,0 0,-6-1,-19-3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34.71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0,'8'10,"0"0,-1 0,0 1,-1-1,0 1,8 22,18 74,-29-95,13 75,-6-21,-7-54,0 0,0 0,-1 1,-1-1,1 1,-2-1,0 1,-3 22,-2-19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35.25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22 175,'-1'0,"0"0,1 0,-1 0,0-1,0 1,0 0,0 0,1 0,-1 0,0-1,0 1,1 0,-1-1,0 1,0-1,1 1,-1-1,0 1,1-1,-1 1,1-1,-1 0,1 1,-1-1,1 0,-1 1,1-1,0 0,-1 0,1 0,0 1,-1-1,1 0,0-1,0 0,0 1,0-1,0 0,0 0,0 1,1-1,-1 0,1 1,-1-1,1 0,0 1,-1-1,1 0,0 1,0 0,1-2,5-4,-1 1,1 1,0-1,0 1,1 0,0 1,-1 0,1 0,14-4,82-20,-98 26,179-36,-180 36,0 1,-1 0,1 0,0 1,0 0,0 0,0 0,0 0,0 1,0-1,0 1,8 3,-11-2,1-1,-1 1,1-1,-1 1,1 0,-1 0,0 1,0-1,0 0,0 0,-1 1,1 0,-1-1,1 1,-1 0,0-1,0 1,0 0,0 0,0 0,-1 0,1 3,1 9,0 1,0-1,1 0,1 0,9 25,-12-37,0-1,0 0,0 0,0 1,1-1,-1 0,1 0,-1-1,1 1,0 0,-1 0,1-1,0 1,0-1,0 1,0-1,0 0,1 0,-1 0,0 0,0 0,1-1,-1 1,1-1,-1 1,1-1,-1 0,0 0,1 0,-1 0,1 0,-1-1,1 1,-1-1,0 0,1 1,2-3,-3 3,0-1,0 0,0 0,0 0,0-1,0 1,0 0,0-1,0 1,-1-1,1 1,-1-1,1 0,-1 0,0 0,1 0,-1 0,0 0,1-3,-1 1,-1 1,1-1,-1 1,0 0,0-1,0 1,0-1,0 1,-1-1,0 1,-2-7,0 2,-1-1,0 1,0-1,-1 1,0 1,-1-1,0 1,-11-12,-5 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36.05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1,'4'8,"2"9,4 4,1 9,-2 3,-3 1,-2 4,-1-1,-2-2,4-2,1-2,-1-3,-1 0,-1-2,-1-4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36.81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1 277,'30'-9,"34"-6,-15 5,-40 8,15-4,1 0,-1-2,0 0,26-15,-29 12,-1-1,34-26,-45 30,-1 0,1 0,-2-1,1 0,-1-1,-1 0,10-17,-14 22,1 0,-1 1,1-1,1 1,3-6,-6 10,-1-1,1 1,-1-1,1 1,-1-1,1 1,-1-1,1 1,0-1,-1 1,1 0,0-1,-1 1,1 0,0 0,-1-1,1 1,0 0,0 0,-1 0,1 0,0 0,0 0,-1 0,1 0,0 0,0 1,-1-1,1 0,0 0,-1 1,1-1,0 0,-1 1,1-1,-1 1,1-1,0 0,-1 1,1 0,-1-1,1 1,-1-1,0 1,1 0,-1-1,1 1,-1 0,0 0,3 5,0 0,-1-1,0 1,0 0,-1 0,0 0,0 0,0 9,-1 54,-1-43,-2 251,6-267,4-17,11-27,-8 16,-4 8,0 1,1 0,0 0,1 0,0 1,0 0,1 1,15-10,-22 15,1 1,0-1,-1 0,1 1,0 0,0 0,0 0,0 0,0 0,1 1,-1-1,0 1,0 0,0 0,1 0,-1 0,0 0,0 1,0 0,0-1,0 1,0 0,0 1,0-1,0 0,0 1,-1 0,1 0,0-1,-1 1,1 1,-1-1,0 0,4 5,-3-2,-1-1,1 1,0-1,-1 1,0 0,0 0,-1 0,1 0,-1 0,0 0,0 6,0 7,-3 34,2-50,-2 28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37.33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52 197,'4'-4,"0"1,0 1,0-1,0 1,9-4,-9 4,1 0,-1 0,1-1,-1 0,7-4,-4 0,0-1,0 1,-1-1,1 0,-2-1,8-13,-12 20,1 0,-1-1,0 1,-1 0,1-1,0 1,-1 0,1-1,-1 1,0-1,0 1,1-1,-2 1,1-1,0 1,-1-1,1 1,-1 0,1-1,-1 1,0 0,0-1,0 1,-1 0,1 0,0 0,-1 0,1 0,-1 0,0 0,0 1,-2-3,2 3,0-1,0 1,-1-1,1 1,-1 0,1 0,-1 0,1 1,-1-1,1 0,-1 1,0 0,1-1,-1 1,0 0,1 1,-4-1,2 1,-1 0,1 1,0-1,-1 1,1 0,0 0,0 1,0-1,-5 5,3-3,1 1,0 0,0 0,1 0,-1 1,1-1,0 1,1 0,0 1,-1-1,2 0,-1 1,-1 8,3-10,0-1,0 1,1 0,0 0,0 0,0-1,1 1,0 0,0 0,0-1,0 1,1 0,-1-1,1 0,0 1,5 6,-3-7,-1 0,1 1,0-1,1-1,-1 1,1-1,-1 0,1 0,0 0,0 0,0-1,9 3,-4-2,0-1,0 0,0-1,0 1,1-2,-1 0,0 0,1-1,-1 0,0 0,0-1,0-1,0 0,0 0,9-5,1-4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38.35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1 170,'8'10,"1"0,-1 1,9 16,8 12,13 20,-38-59,0 0,0 0,0 0,0 1,1-1,-1 0,0 0,0 0,0 0,0 0,0 0,0 0,0 0,0 0,1 0,-1 1,0-1,0 0,0 0,0 0,0 0,0 0,1 0,-1 0,0 0,0 0,0 0,0 0,0 0,0 0,1 0,-1 0,0 0,0 0,0-1,0 1,0 0,0 0,1 0,-1 0,0 0,0 0,0 0,0 0,0 0,0 0,0-1,0 1,0 0,0 0,1 0,1-11,-1-11,-3-5,1 8,0 1,1-1,1 1,4-23,-4 36,0 0,1 1,-1-1,1 0,0 1,0 0,1-1,-1 1,1 0,0 0,0 0,0 1,0-1,1 1,0-1,-1 1,1 0,1 1,-1-1,9-3,14-4,1 2,0 1,1 2,49-4,-10 1,1-4,-38 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24.49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1 121,'0'6,"1"0,1 0,-1 1,1-1,1 0,-1 0,7 10,1 7,-8-18,6 15,-7-20,-1 0,0 0,0 1,0-1,0 0,1 1,-1-1,0 0,0 0,1 0,-1 1,0-1,0 0,1 0,-1 0,0 1,1-1,-1 0,0 0,0 0,1 0,-1 0,0 0,1 0,-1 0,0 0,1 0,-1 0,0 0,1 0,-1 0,0 0,1 0,-1 0,0 0,1 0,-1-1,0 1,0 0,1 0,-1 0,0 0,1-1,-1 1,0 0,0 0,0-1,1 1,-1 0,0 0,0-1,0 1,1-1,12-20,14-26,-19 31,0 0,1 1,1 1,23-27,-27 35,1-1,0 1,0 0,0 1,1-1,0 2,12-7,-16 10,-1 0,1 0,-1 0,1 0,0 1,-1-1,1 1,0 0,-1 0,1 0,0 1,-1-1,1 1,-1 0,1 0,-1 0,1 1,-1-1,0 1,1 0,4 3,-2 0,0 1,0-1,-1 1,0 1,0-1,0 1,-1 0,0 0,0 0,-1 0,0 1,0-1,3 16,-1 1,0 0,-2 0,0 33,-2-34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38.72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0,'0'5,"0"5,0 11,0 6,0 3,0 1,0-1,4-1,2 0,0-5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39.37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227 8,'-4'-2,"-1"0,0 1,1 0,-1 0,0 1,0-1,1 1,-1 0,0 0,0 1,0 0,1-1,-1 1,0 1,-7 2,-1 1,1 1,-1 0,1 0,-14 11,19-11,0 0,0 0,0 1,-11 15,16-19,-1-1,1 2,0-1,0 0,1 0,-1 1,1-1,-1 1,1-1,0 1,0 0,1-1,-1 1,1 0,0 3,0-5,1 0,-1-1,0 1,1-1,0 1,-1 0,1-1,0 1,0-1,0 0,0 1,0-1,0 0,0 0,0 0,1 1,-1-1,0 0,1-1,-1 1,1 0,-1 0,1-1,-1 1,1 0,-1-1,1 0,0 1,-1-1,1 0,0 0,-1 0,1 0,0 0,2-1,2 1,1-1,-1-1,0 1,0-1,-1 0,1 0,0-1,7-4,-4 1,0-1,0 0,-1-1,0 0,-1 0,1-1,10-17,-17 24,0 1,0-1,0 0,1 1,-1-1,0 1,1-1,-1 1,1 0,-1 0,1 0,0 0,-1 0,1 0,0 0,0 0,0 1,3-2,-3 2,0 0,0 1,0-1,0 0,0 1,0 0,0-1,-1 1,1 0,0 0,0 0,-1 0,1 0,0 0,-1 1,1-1,-1 0,3 4,21 26,-2 1,-1 0,19 39,-27-46,-4-9,-1 0,-1 1,-1 0,8 31,-13-43,-1 0,0 1,0-1,-1 1,1-1,-1 1,0 0,-1-1,0 1,1-1,-2 1,1-1,-1 0,0 0,0 1,0-1,0 0,-1-1,-6 10,1-6,0-1,0 0,-1 0,1 0,-2-1,1 0,-1-1,1 0,-1-1,-1 0,1 0,-1-1,1-1,-1 0,0 0,0-1,-12 0,-7-3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40.09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 0,'1'31,"10"53,2 12,-14-64,0 0,-10 53,-2 32,13-39,0-78,0 0,0 0,0 0,0 0,0 0,0 0,0 0,0 0,0 0,1 0,-1-1,0 1,0 0,0 0,0 0,0 0,0 0,0 0,0 0,0 0,1 0,-1 0,0 0,0 0,0 0,0 0,0 1,0-1,0 0,0 0,0 0,1 0,-1 0,0 0,0 0,0 0,0 0,0 0,0 0,0 0,0 0,0 0,0 1,0-1,0 0,0 0,0 0,0 0,1 0,-1 0,0 0,0 0,0 0,0 1,0-1,0 0,0 0,0 0,0 0,0 0,-1 0,1 0,0 0,0 1,0-1,0 0,0 0,8-11,8-19,-16 30,11-21,1 1,1 1,0-1,1 2,2 0,-1 1,2 1,33-26,-47 40,0-1,0 1,1 1,-1-1,1 0,-1 1,1 0,0 0,0 0,-1 0,1 0,0 1,0 0,0 0,0 0,0 0,-1 0,5 2,-5-1,0 0,1 0,-2 1,1-1,0 1,0 0,0 0,-1 0,1 0,-1 0,1 1,-1-1,0 1,0-1,0 1,0 0,-1 0,1 0,-1 0,0 0,2 5,-1 2,0 1,-1-1,0 1,-1 0,0-1,-1 1,0-1,0 1,-1-1,-5 17,0 6,2-9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40.43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39 0,'2'101,"-5"115,-9-138,7-52,-3 36,7-37,0-5,-4 29,-1-23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40.79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59,'13'0,"14"0,7 0,1 0,1 0,-3 0,8 0,0 0,-2 0,-2 0,-4-5,-3-1,3 1,-1 0,-4-2,-3-1,-2-4,-4 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5:41.13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1,'0'5,"5"5,1 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6:13.78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0 850,'14'4,"-2"2,1 0,-1 1,0 0,0 0,14 13,60 61,-50-46,5 9,37 49,-2 0,-75-92,0 1,1-1,-1 0,0 1,1-1,-1 0,1 0,0 0,-1 0,1 0,0 0,-1 0,1-1,3 2,-4-3,0 1,0 0,0 0,1 0,-1-1,0 1,-1-1,1 1,0 0,0-1,0 0,0 1,0-1,0 0,-1 1,1-1,0 0,0 0,-1 0,1 1,-1-1,1 0,-1 0,1 0,-1 0,1 0,-1 0,0 0,1-2,2-7,-1 0,0 0,0-1,0 1,-2-1,1 1,-2-13,-13-77,2 18,10-66,3 100,-2-1,-10-64,3 52,3 0,3-85,-3-55,5 196,-1 0,1 0,0 0,0 1,1-1,0 0,-1 0,1 1,1-1,1-6,-1 9,-1 0,0 0,1 0,0 0,-1 0,1 0,0 0,0 0,0 0,0 1,0-1,0 1,1 0,-1-1,0 1,1 0,-1 1,1-1,-1 0,5 0,60-9,88-2,68 12,57-3,-167-10,24-1,446 13,-280 3,-234-3,-1 4,103 16,-159-16,-11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6:15.82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239 129,'0'-6,"0"0,-1 0,0-1,0 1,0 0,-1 1,0-1,0 0,0 0,-1 1,0-1,0 1,0 0,-1 0,0 0,-6-7,7 10,0-1,-1 0,1 1,-1 0,1 0,-1 0,0 0,1 1,-1-1,0 1,0 0,0 0,-1 0,1 1,0 0,0-1,0 1,0 1,-1-1,1 1,0-1,0 1,0 0,0 1,-4 1,2 0,1 0,-1 1,0-1,1 1,0 1,0-1,0 1,0 0,1 0,0 0,0 1,0-1,1 1,0 0,0 0,0 0,-2 9,3-9,0 0,0 0,1 1,0-1,0 1,0-1,1 0,0 1,0-1,1 1,0-1,0 0,0 1,1-1,0 0,0 0,1 0,3 7,-5-11,0-1,0 1,0 0,1 0,-1-1,0 1,1-1,-1 1,1-1,0 0,0 1,-1-1,1 0,0 0,0 0,0 0,0-1,0 1,0-1,0 1,0-1,0 1,0-1,1 0,-1 0,0 0,0 0,3-1,-1-1,-1 1,0 0,0-1,0 0,0 0,0 0,0 0,0 0,-1-1,1 1,-1-1,0 1,1-1,-1 0,-1 0,4-5,2-8,0-1,-1 0,0 0,3-21,-9 37,0 1,0-1,0 1,0 0,0-1,0 1,0 0,0-1,0 1,0 0,1-1,-1 1,0-1,0 1,0 0,0 0,1-1,-1 1,0 0,0-1,1 1,-1 0,0 0,0-1,1 1,-1 0,0 0,1-1,5 10,4 21,-9-26,5 22,0-3,15 39,-11-43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6:16.69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 0,'0'1,"0"-1,-1 0,1 0,0 0,0 0,0 0,0 0,-1 0,1 0,0 1,0-1,0 0,0 0,0 0,0 0,-1 1,1-1,0 0,0 0,0 0,0 0,0 1,0-1,0 0,0 0,0 0,0 1,0-1,0 0,0 0,0 0,0 1,0-1,0 0,0 0,0 0,0 0,0 1,0-1,0 0,0 0,1 0,-1 0,0 1,0-1,0 0,0 0,0 0,1 0,-1 0,0 1,0-1,0 0,0 0,1 0,9 13,-9-12,31 35,-5-6,-1 1,37 57,-41-53,1-2,2 0,34 35,-25-31,-21-21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6:17.17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259 5,'0'-4,"-9"7,-3 7,0 8,-2 4,-3 3,-3 2,1 1,0 0,-1 4,-2 2,2-2,1 0,4-2,3-2,1-5,1-2,2-5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24.93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212 26,'0'-1,"0"0,0 0,0 0,0 0,0 0,-1 0,1 1,0-1,0 0,-1 0,1 0,-1 0,1 0,-1 1,1-1,-1 0,1 0,-1 1,0-1,0 0,1 1,-1-1,-1 0,-1 0,1 0,0 0,0 0,-1 1,1-1,0 1,-1 0,1-1,-4 1,0 1,0-1,1 1,-1 0,0 0,1 0,-1 1,-7 4,3 1,0 0,0 1,1 1,1-1,0 1,0 1,0 0,1 0,1 0,0 1,0 0,1 0,0 1,-5 21,9-28,0 0,0 0,0 0,1 0,0 0,0-1,0 1,1 0,-1 0,1 0,1 0,-1-1,0 1,1-1,0 1,0-1,1 1,3 4,-3-5,1 0,0 0,0 0,0-1,0 0,1 0,-1 0,1 0,0-1,0 1,0-1,0 0,0-1,0 1,0-1,7 0,18 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6:18.23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6 0,'0'1,"0"-1,0 0,-1 0,1 0,0 0,-1 0,1 1,0-1,0 0,-1 0,1 0,0 1,0-1,-1 0,1 0,0 1,0-1,0 0,0 0,-1 1,1-1,0 0,0 1,0-1,0 0,0 1,0-1,0 0,0 1,0-1,0 1,0 14,0-12,2 24,11 49,2 12,-15-80,1-3,-1 0,1 1,-1-1,2 0,1 7,-3-12,0 1,1 0,-1 0,0 0,1-1,-1 1,1 0,-1-1,1 1,0 0,-1-1,1 1,0-1,-1 1,1-1,0 1,-1-1,1 1,0-1,0 0,0 1,-1-1,1 0,0 0,0 0,0 1,0-1,0 0,-1 0,1 0,0-1,0 1,0 0,0 0,-1 0,1 0,0-1,0 1,1-1,10-5,1 0,-1-1,12-9,-12 8,0 0,20-9,-27 15,0 0,0 1,0 0,0-1,0 2,0-1,0 1,0-1,1 1,-1 1,5 0,-8-1,1 1,-1-1,0 1,0 0,0 0,0 0,0 0,0 0,0 0,0 0,0 1,0-1,0 1,-1-1,1 1,-1 0,1-1,-1 1,0 0,0 0,0 0,0 0,0 1,0-1,0 0,-1 0,1 0,-1 1,1 3,-1-2,0 0,0-1,0 1,0 0,-1-1,1 1,-1 0,0-1,0 1,-1-1,1 1,-1-1,1 0,-1 0,0 0,0 0,-1 0,-2 3,-2 0,0-1,0 0,-1 0,0-1,0 0,0 0,-1-1,1 0,-1-1,1 1,-1-2,0 1,0-1,0-1,0 1,0-2,-17-1,-4-3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6:19.43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1,'13'4,"10"7,4 0,8 0,1-4,0-1,-2-3,-2 3,-2 0,-2 0,-1-2,-5-1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6:19.90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1,'13'0,"9"0,6 0,6 0,3 0,-1 0,-2 0,-3 0,4 0,-1 0,-2 0,-1 0,-6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6:40.31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7 1,'0'1,"-1"1,0-1,0 0,1 1,-1-1,1 0,-1 1,1-1,0 1,-1-1,1 1,0-1,0 1,0-1,0 1,0-1,0 1,1-1,-1 1,0-1,2 3,12 31,19 19,2-1,78 90,-35-48,54 76,-132-170,15 16,0 2,-2 0,16 29,-30-48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6:41.04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270 1,'0'54,"-16"104,-33 46,37-170,-1 0,-1-1,-34 56,28-54,-21 52,0-1,26-60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6:44.35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36 1,'-2'77,"1"-30,5 66,-1-105,3-13,6-20,-8 16,-1 5,0 0,0 0,1 1,-1-1,1 1,0 0,0 0,0 0,0 0,0 1,0-1,1 1,-1 1,1-1,0 0,-1 1,1 0,0 0,0 1,0-1,6 1,3 0,1 1,-1 0,0 1,0 0,0 2,15 4,-26-7,0 0,0 0,0 0,-1 0,1 1,0-1,0 1,-1-1,1 1,-1 0,0 0,1 1,-1-1,0 0,0 1,0-1,-1 1,1-1,-1 1,1 0,-1 0,0 0,0 0,1 5,-2-4,0 1,0-1,0 1,-1-1,1 1,-1-1,-1 1,1-1,0 0,-1 0,0 1,0-1,0 0,-1-1,1 1,-5 5,1-3,0 0,0 0,-1-1,0 0,0 0,0 0,0-1,-1 0,1 0,-1-1,0 0,-1-1,1 0,0 0,-9 1,9-2,0 0,1-1,-1 0,0 0,1 0,-1-1,0 0,1-1,-1 0,1 0,0 0,-1-1,1 0,1-1,-1 1,-11-9,15 8,-1 1,1-1,0 1,0-1,1 0,-1-1,1 1,0 0,0-1,0 1,-1-7,-3-17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6:45.20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36,'11'-4,"0"0,0 0,1 1,-1 0,19-1,61 0,-68 4,124 1,72-2,-176-4,-27 3,1 0,29 1,-22 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6:46.96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254 31,'-3'-4,"-2"1,1 0,0 0,-1 0,1 1,-1 0,1 0,-1 0,0 0,0 1,0 0,0 0,0 0,-1 1,1-1,0 1,0 0,0 1,-9 1,2 0,1 0,0 1,0 1,0-1,0 2,1-1,-19 12,26-14,-1 1,1-1,0 1,0-1,1 1,-1 0,0 0,1 0,0 0,0 0,0 1,0-1,0 1,1-1,-1 1,1 0,0 0,0-1,0 1,1 0,-1 0,1 0,0 5,1-3,1 1,-1 0,1-1,0 1,0-1,1 1,0-1,0 0,0 0,1-1,0 1,8 8,-8-9,1 0,0-1,0 0,0 0,0 0,1-1,-1 1,1-1,0 0,0-1,1 0,-1 0,0 0,11 1,-12-2,0-1,0 0,0 0,-1 0,1-1,0 0,0 0,-1 0,1 0,-1-1,1 1,-1-1,1 0,-1-1,0 1,0-1,0 0,0 0,-1 0,7-7,-7 6,-1 0,1 0,-1 0,0-1,0 1,-1-1,1 1,-1-1,0 0,0 1,0-1,-1 0,0-6,0 5,1-1,0 0,0 1,0-1,3-6,-3 12,-1 1,0-1,1 0,-1 0,0 1,1-1,-1 0,1 1,-1-1,1 0,0 1,-1-1,1 1,0-1,-1 1,1-1,0 1,0-1,-1 1,1 0,0 0,0-1,-1 1,1 0,0 0,0 0,0 0,0 0,-1 0,1 0,0 0,0 0,0 0,0 0,-1 1,1-1,0 0,0 0,-1 1,2 0,4 2,0 0,-1 1,1 0,5 5,-6-5,63 55,-49-44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6:54.99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1,'25'1,"0"3,0 0,0 1,44 16,5 1,344 64,9 3,-267-54,34 10,489 157,-486-134,288 144,-304-124,18 10,-90-40,123 69,-40-17,1 1,-133-78,99 39,-79-38,88 35,74 35,80 27,-184-81,559 237,-519-212,273 126,-56-24,-54-37,-66-29,-179-74,25 11,-78-30,2-2,0-2,0-2,2-2,79 7,-30-15,-64-3,-1 2,53 8,47 7,-92-13,-1 1,57 15,-16 0,-44-12,57 21,115 61,-53-22,-57-28,-98-38,-7-2,-11-5,-49-27,1-4,-107-78,56 25,164 126,60 47,-99-79,-1 1,1 1,-1-1,0 1,0 0,7 10,-12-14,0-1,0 1,0 0,0-1,0 1,-1 0,1 0,0-1,-1 1,1 0,-1 0,0 0,0 0,0 0,1 0,-2-1,1 1,0 0,0 0,-1 0,1 0,-1 0,1 0,-1-1,0 1,0 0,0-1,0 1,0 0,0-1,0 1,-1-1,-1 2,-3 2,0 0,-1 0,1-1,-1 0,0 0,0-1,-8 3,-56 15,22-7,-1 2,-81 15,105-27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30.08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1,'9'0,"7"0,6 0,4 0,6 0,2 0,0 0,-1 0,-3 0,0 0,-2 0,-6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26.10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1,'4'8,"2"9,0 5,-2 3,-1 2,-1 1,-1 1,0-1,-1 4,-1 1,1 0,0-2,0-1,0-2,-1-5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25.36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47 172,'28'-14,"-8"6,0-2,30-20,-46 28,0-1,0 0,0 0,-1-1,1 1,-1-1,0 0,0 0,0 0,-1 0,1 0,-1 0,0-1,0 1,-1-1,1 0,0-6,-1 10,-1 0,0 0,0 0,0 0,0-1,0 1,0 0,0 0,0 0,-1 0,1 0,0 0,-1 0,1-1,-1 1,1 0,-1 0,1 0,-1 1,0-1,1 0,-1 0,0 0,0 0,-1-1,-1 1,1 0,0 1,0-1,-1 0,1 1,0-1,-1 1,1 0,0 0,-1-1,-3 2,-4 0,0 1,0 0,0 1,-17 6,19-5,0 0,0 0,0 1,0-1,1 2,0-1,0 1,1 0,0 1,0-1,-6 10,10-13,0 0,0 1,0-1,1 1,0-1,-1 1,1 0,0 0,1-1,-1 1,1 0,0 0,0 0,0 0,0 0,0-1,1 1,0 0,0 0,0 0,0-1,1 1,-1-1,1 1,0-1,0 1,4 3,-2-1,0-1,1 0,-1-1,1 1,0-1,1 0,-1 0,1-1,0 0,-1 0,1 0,1 0,-1-1,8 2,-4-2,0 0,0-1,0 0,0-1,0 0,0-1,0 0,16-4,4-2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49.18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1194 1,'-1'7,"1"0,-1 0,-1 1,1-1,-2 0,1 0,0 0,-6 9,-34 52,26-43,-38 58,-4-2,-101 110,53-98,3-1,85-74,-2-1,0-1,0 0,-39 21,-95 37,100-51,15-2,-20 8,54-27,0 0,-1 0,1-1,-1 1,1-1,-1-1,1 1,-10-1,13 0,-1 0,1-1,0 1,0-1,0 0,1 1,-1-1,0 0,0 0,0 0,0 0,1-1,-1 1,1 0,-1-1,1 1,-1-1,1 1,0-1,-1 0,1 0,0 1,0-1,1 0,-1 0,0 0,1 0,-1 0,1 0,-1 0,1 0,0-3,-1-8,1 0,1 0,0 0,3-14,-2 12,1-5,-2 7,1 0,6-21,-7 34,-1 8,-3 12,-7 8,0 0,-2-1,-1 0,-25 37,21-35,16-27,0-1,0 1,0 0,0 0,0 0,0 0,0 0,1 0,-1 1,1-1,0 0,0 0,0 0,0 0,0 1,0-1,1 3,0-3,-1 0,1-1,0 1,0 0,0-1,1 1,-1-1,0 1,1-1,-1 1,1-1,-1 0,1 0,-1 0,4 2,7 1,-1 0,1-1,-1 0,1 0,14 0,-4 1,34 6,-32-6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33.90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28 65,'-7'25,"1"1,0 0,2 0,2 0,0 1,1-1,4 28,-4-54,1 1,0-1,0 0,0 0,0 0,0 1,0-1,0 0,0 0,0 0,0 1,0-1,0 0,0 0,0 0,0 1,0-1,0 0,0 0,0 0,1 1,-1-1,0 0,0 0,0 0,0 1,0-1,0 0,1 0,-1 0,0 0,0 0,0 0,0 1,1-1,-1 0,0 0,0 0,0 0,1 0,-1 0,0 0,0 0,1 0,-1 0,7-10,6-22,-13 31,11-29,20-42,-26 63,0 0,1 1,0 0,0 0,1 0,0 0,0 1,14-10,17-14,-28 22,0 0,1 1,14-9,-23 16,0 0,1 0,-1 0,1 1,-1-1,1 1,-1-1,1 1,0 0,-1 0,1 0,-1 0,1 0,-1 1,1-1,-1 1,1 0,-1 0,1-1,-1 2,0-1,1 0,-1 0,0 1,0-1,0 1,0 0,0-1,0 1,-1 0,1 0,1 4,2 1,0 0,-1 0,0 0,0 1,-1-1,0 1,0 0,3 15,12 116,-10-60,-7-56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34.56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12 139,'3'0,"-1"0,1-1,-1 0,1 1,-1-1,1 0,-1 0,0-1,0 1,0 0,1-1,-1 1,-1-1,4-3,23-28,-25 29,0 0,-1-1,1 0,-1 0,0 1,-1-1,1 0,-1-1,1-6,-2 11,1 0,-1 0,0 0,0 0,0 0,0-1,0 1,0 0,0 0,-1 0,1 0,0 0,-1 0,1 0,-1 0,1 0,-1 0,1 0,-1 0,1 0,-1 0,0 1,0-1,1 0,-1 0,0 1,0-1,0 0,0 1,0-1,0 1,0-1,0 1,0 0,0-1,0 1,0 0,0 0,0 0,-1 0,1 0,0 0,0 0,0 0,0 0,0 0,0 0,0 1,0-1,-2 1,0 0,0 0,0 0,0 0,0 1,0-1,0 1,0 0,0 0,0 0,1 0,-1 0,1 0,-1 1,1-1,0 1,0 0,0 0,1 0,-1-1,1 2,-1-1,1 0,0 0,0 0,-1 5,1-2,0 0,1 1,-1-1,1 0,0 0,1 0,-1 0,1 1,1-1,-1 0,1 0,0-1,3 8,-1-6,0 0,1-1,-1 0,1 0,1 0,-1 0,1-1,0 0,0 0,0-1,1 1,9 3,-3-1,2-2,-1 1,0-2,1 0,21 2,-6-2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35.43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181 79,'0'-3,"0"0,0 0,-1-1,1 1,-1 0,0 0,0 0,0-1,0 1,0 0,-1 0,1 0,-1 1,0-1,0 0,0 1,0-1,0 1,-1 0,1-1,-1 1,0 0,1 1,-1-1,0 0,0 1,0 0,0-1,0 1,0 1,-5-2,4 1,0 1,-1-1,1 1,0 0,-1 0,1 1,0-1,-1 1,1 0,0 0,0 0,0 1,0-1,0 1,0 0,0 0,1 1,-1-1,0 1,1 0,0 0,0 0,-5 6,6-5,-1 2,1-1,0 0,0 0,0 1,1-1,0 1,0-1,0 1,1 0,-1-1,1 1,1 0,-1-1,1 1,0 0,1-1,-1 1,1-1,4 9,-4-10,0 0,0 0,0 0,1 0,-1-1,1 1,0-1,0 0,1 1,-1-1,7 4,-7-5,0-1,0 0,0 1,0-1,0 0,0-1,0 1,0 0,0-1,0 0,1 0,-1 0,0 0,0 0,0-1,0 1,0-1,4-1,-4 1,0 0,0-1,0 1,0-1,-1 0,1 0,0 0,-1 0,0 0,1 0,-1-1,0 1,0-1,0 1,2-6,1-2,0 0,-1 0,3-13,-4 11,-3 11,0 0,1 0,-1 0,0 1,0-1,1 0,-1 0,1 0,-1 1,1-1,-1 0,1 0,-1 1,1-1,0 1,-1-1,1 0,0 1,-1-1,1 1,1-1,-1 1,-1 0,1 0,0 0,0 0,-1 0,1 0,0 0,-1 1,1-1,0 0,0 0,-1 1,1-1,0 0,-1 1,1-1,-1 1,1-1,0 2,4 2,-1 1,0 0,0 0,4 8,5 10,0 0,-2 1,-1 1,0-1,-2 2,7 36,-13-50,0-1,-1 1,0-1,-1 1,0-1,-1 1,0-1,-1 1,0-1,-1 0,0 0,0 0,-2 0,1-1,-1 1,-1-1,-8 12,11-18,0 0,0-1,-1 1,1-1,-1 0,1 0,-1 0,0-1,0 1,-1-1,1 0,0 0,-1-1,1 1,-1-1,-5 1,4-1,0-1,-1 0,1-1,0 1,0-1,0 0,0-1,0 1,1-1,-1-1,0 1,-5-4,-17-10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36.05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117 0,'-11'8,"1"0,0 0,1 1,-9 11,10-11,2 1,-1-1,1 1,1 1,0-1,0 1,1 0,-5 19,8-25,0 1,1 0,-1-1,1 1,0 0,0-1,1 1,2 10,-2-13,0 0,0 0,0 0,1 0,-1 0,1 0,0 0,0-1,0 1,0-1,0 1,0-1,1 0,0 0,-1 0,4 2,-4-3,0 0,0 0,0 0,0 0,0 0,0 0,0-1,0 1,1-1,-1 1,0-1,0 0,0 0,1 0,-1 0,0 0,0-1,0 1,0-1,1 1,-1-1,0 0,0 0,0 1,0-2,0 1,-1 0,1 0,0-1,0 1,-1-1,1 1,1-3,4-6,0 1,-1-1,-1 0,0 0,5-14,-1 4,-9 19,0 0,1 0,-1 0,1 0,-1 0,1 0,-1 0,1 0,0 0,0 0,-1 0,1 0,0 1,0-1,0 0,0 0,0 1,0-1,0 1,0-1,0 1,0-1,0 1,0 0,0-1,0 1,0 0,1 0,-1 0,0 0,0 0,0 0,0 0,2 1,2 1,-1 0,0 0,0 0,0 1,0 0,6 5,-4-2,11 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36.43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0,'5'9,"1"8,4 5,1 3,-2 2,-2 1,-3 1,3-1,0 4,-1 1,2-1,1 4,-1 4,-3 1,-2-4,-1-6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36.78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60 178,'-9'-10,"-7"-2,-6-4,10-4,11 2,11 4,8 4,10-1,5 2,1 2,-1 2,-1-2,-2 0,-1 1,-2 2,0-3,-1-1,-4 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37.12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1,'0'4,"0"7,0 5,0 5,0 3,4 2,2 1,0 1,-2-1,-1 1,-1-6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37.46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1,'1'6,"0"0,1 0,0 0,0 1,0-2,1 1,0 0,3 5,3 6,6 14,27 39,-35-60,0 0,0-1,1 0,0 0,1 0,0-2,16 13,-23-19,0 0,-1 0,1 0,0 0,0 0,0 0,-1 0,1-1,0 1,0-1,0 1,0-1,0 0,0 0,0 0,1 0,-1 0,0 0,0 0,0-1,0 1,0-1,-1 1,1-1,0 0,0 0,0 0,0 0,-1 0,1 0,-1-1,1 1,-1 0,1-1,1-1,2-6,0 1,0 0,-1-1,0 0,5-18,-5 14,3-5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37.79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21 81,'1'0,"1"-1,-1 1,1-1,-1 1,1-1,-1 0,0 0,1 0,-1 0,0 1,0-2,1 1,-1 0,0 0,0 0,0 0,-1-1,1 1,1-3,12-27,-14 29,1 1,-1 0,1 0,-1-1,0 1,0-1,0 1,0 0,0-1,0 1,0 0,0-1,-1 1,0-3,1 4,0-1,-1 1,1 0,0-1,-1 1,1-1,0 1,-1 0,1 0,-1-1,1 1,-1 0,1 0,-1-1,1 1,0 0,-1 0,1 0,-1 0,1 0,-1 0,1 0,-1 0,1 0,-1 0,0 0,-1 0,0 1,-1 0,1-1,0 1,0 0,0 0,1 1,-1-1,0 0,0 0,1 1,-1-1,1 1,-1 0,1-1,-3 5,2-2,0 1,0-1,0 1,0-1,1 1,0 0,0 0,0-1,1 1,-1 0,1 0,1 0,-1 0,0 0,1 0,0-1,0 1,1 0,-1-1,1 1,0-1,0 1,1-1,5 8,-4-7,0 1,0-1,0-1,1 1,0-1,0 1,0-1,1-1,-1 1,1-1,0 0,0 0,0-1,0 0,0 0,1 0,-1-1,8 1,-5-1,1-1,0-1,0 1,0-2,0 1,-1-1,1-1,0 0,-1 0,0-1,0 0,0-1,9-6,0-3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35.36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26 254,'-2'2,"0"1,0-1,1 1,-1 0,0 0,1 0,0 0,0 0,0 0,-1 7,-3 35,4-32,-1 16,2 1,1-1,1 1,10 48,15 107,8-26,5-7,-15-66,4 16,36 166,-58-236,23 62,-17-59,9 41,12 84,53 225,-45-214,-29-120,2 0,3-1,1-1,53 92,-30-76,85 97,-77-102,-16-17,31 36,-48-61,1-2,1 0,0-1,38 22,-32-22,30 27,18 10,-22-21,-16-11,40 30,168 129,-5-40,-211-122,-1 1,-1 1,0 1,-2 2,22 24,-19-19,2-1,54 42,-78-66,0 0,0 1,0-1,1-1,-1 1,0-1,1 1,-1-1,1-1,-1 1,1-1,-1 1,1-1,0 0,-1-1,1 1,-1-1,1 0,-1 0,1-1,-1 1,0-1,7-3,6-5,-1-1,0-1,0 0,17-18,2 0,-7 5,25-30,-36 35,2 1,0 1,0 1,25-16,46-32,-34 21,76-40,-82 55,85-67,-76 39,-1-2,73-101,-95 114,-14 16,-3-1,22-43,4-7,-18 33,-2-1,21-57,28-108,-71 206,26-85,27-78,-24 58,-23 74,19-47,35-99,46-133,-61 132,-46 178,62-302,-50 234,-3-2,0-139,-11 173,1-1,13-76,14-37,-19 84,2-11,-9 78,-1 1,1 1,-1 0,-1-1,1 1,-1-10,0 14,0 1,0-1,0 0,-1 0,1 0,0 1,0-1,-1 0,1 0,-1 1,1-1,0 0,-1 1,0-1,1 0,-1 1,1-1,-1 1,0-1,1 1,-1-1,0 1,1 0,-1-1,0 1,0 0,1-1,-1 1,0 0,0 0,0 0,0 0,1 0,-1 0,0 0,0 0,0 0,1 0,-1 0,0 0,0 1,0-1,1 0,-2 1,-8 3,1-1,-1 1,1 1,0 0,1 0,-1 0,-13 13,-3 5,-23 25,-22 36,41-48,-46 45,75-81,0 0,0 0,0 0,0 0,0 0,0 0,0 0,0 0,0 0,0 0,0 0,0 0,0 0,0-1,0 1,0 0,0 0,0 0,0 0,0 0,0 0,0 0,0 0,0 0,0 0,0 0,-1 0,1 0,0 0,0 0,0 0,0 0,0 0,0 0,0 0,0 0,0 0,0 0,0 0,0 0,0 0,0 0,0 0,0 0,0 0,0 0,0 0,0 0,0 0,0 0,-1 0,1 0,0 0,3-7,6-11,15-13,100-126,-95 125,0 0,56-43,-81 72,0 1,-1-1,1 1,1 0,-1 0,0 0,0 1,1-1,-1 1,1 0,-1 0,1 1,-1 0,1-1,0 1,-1 1,1-1,-1 1,1 0,0 0,-1 0,0 0,1 1,-1 0,7 3,6 6,1 0,-2 1,0 1,22 22,-24-22,18 19,-1 2,50 70,-66-82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38.12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1,'0'4,"0"2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38.81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110 230,'1'-6,"0"-1,1 1,0 0,0 0,0 0,1 1,0-1,3-5,3-6,0-1,-1 2,11-28,-18 41,0 0,0-1,0 1,-1 0,1 0,-1-1,0 1,0 0,0-1,0 1,0 0,-1-1,0 1,1 0,-3-5,2 6,0 1,0 0,0-1,0 1,0 0,0 0,0 0,-1 0,1 0,0 0,-1 0,1 0,-1 0,1 1,-1-1,1 1,-1-1,1 1,-1 0,0-1,1 1,-1 0,0 0,1 0,-1 0,0 0,1 1,-1-1,1 0,-1 1,1-1,-1 1,1 0,-1-1,-1 2,-3 1,0 0,-1 1,2-1,-1 1,0 0,-9 10,7-4,0 0,0 1,1 0,1 0,0 1,0 0,1 0,1 0,0 0,-3 18,6-23,0-1,0 1,1 0,0 0,0 0,1 0,0 0,0-1,3 10,-3-11,1-1,0 0,0 0,0-1,1 1,-1 0,1-1,0 1,0-1,0 0,0 0,1 0,-1 0,1-1,6 4,-1-1,0-1,0 0,0 0,0-1,1 0,0-1,-1 0,1 0,0-1,0-1,15 0,-1-3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39.14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0,'4'4,"2"7,4 0,5 4,4 3,4 4,2-3,-3 1,-1-4,1 1,1 1,1-2,-4-4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39.48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129 1,'-4'8,"-2"9,-5 5,1 3,0 2,-1-3,1 3,2 1,-2-3,0-3,-2 1,1-1,2 2,2-4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39.91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24 230,'2'31,"10"57,-8-66,0 1,-2 0,0 0,-2 30,0-53,0 1,0-1,0 0,0 0,0 0,0 0,0 1,0-1,1 0,-1 0,0 0,0 1,0-1,0 0,0 0,0 0,0 0,0 1,-1-1,1 0,0 0,0 0,0 1,0-1,0 0,0 0,0 0,0 0,0 1,0-1,-1 0,1 0,0 0,0 0,0 0,0 0,0 1,-1-1,1 0,0 0,0 0,0 0,0 0,-1 0,1 0,0 0,0 0,0 0,-1 0,1 0,0 0,0 0,-7-12,-2-20,-1-30,2 24,3 0,-2-59,7 84,1 0,1 1,0-1,0 1,1-1,1 1,0 0,0 0,1 0,1 1,12-20,-14 26,0 0,1-1,-1 1,1 1,0-1,0 1,0 0,12-7,-16 10,1 0,0 0,0 1,0-1,0 1,0-1,0 1,0-1,0 1,0 0,0 0,0 0,0 0,0 0,0 1,0-1,0 1,0-1,-1 1,1 0,0-1,0 1,0 0,-1 0,1 0,0 1,-1-1,1 0,-1 1,1-1,-1 1,0-1,2 4,-1-1,0-1,0 1,-1 0,1 0,-1 0,0 0,-1 0,1 1,0-1,-1 0,0 0,0 0,-1 1,1-1,-1 0,0 0,-1 5,-4 10,0 0,-10 21,14-35,-13 27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40.29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46,'5'7,"0"0,-1 0,0 1,0-1,0 1,-1 0,3 11,6 12,-9-23,0-1,1 0,0 0,0-1,1 1,0-1,6 7,-9-11,0-1,0 1,-1-1,1 0,0 0,0 0,0 0,0 0,0 0,0 0,1-1,-1 1,0-1,0 1,0-1,1 0,-1 0,0 0,0 0,1 0,-1-1,0 1,0-1,0 1,0-1,1 0,-1 0,0 0,0 0,2-2,-1 1,-1 0,1-1,0 1,-1-1,1 0,-1 0,0 0,0 0,0 0,-1-1,1 1,-1-1,1 1,-1-1,0 1,-1-1,1 0,-1 1,1-1,-1 0,0-3,-1-1,1 0,-1 0,0 0,0 0,-1 0,0 0,0 0,-7-12,6 15,0 0,0 0,0 1,-1-1,0 1,0 0,-7-6,-9-4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40.77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83,'5'5,"-1"1,0 0,-1 1,0-1,0 1,0-1,-1 1,3 11,6 14,-11-31,0 0,1-1,-1 1,0 0,1-1,-1 1,0 0,1-1,-1 1,1-1,-1 1,1 0,-1-1,1 1,-1-1,1 1,-1-1,1 0,0 1,-1-1,1 0,1 1,-2-1,1 0,0 0,-1-1,1 1,-1 0,1 0,-1-1,1 1,-1 0,1-1,-1 1,1-1,-1 1,1 0,-1-1,0 1,1-1,-1 1,0-1,1 0,13-36,-13 35,9-41,-8 30,1 1,0 0,1 1,0-1,7-12,-11 23,1-1,-1 1,1 0,0 0,-1 0,1-1,0 1,0 0,0 0,0 0,0 0,0 0,0 1,0-1,0 0,0 0,0 1,0-1,1 1,-1-1,0 1,0-1,1 1,-1 0,0 0,1-1,-1 1,0 0,1 0,-1 0,1 1,-1-1,0 0,0 0,1 1,-1-1,0 1,1-1,-1 1,0-1,0 1,0 0,0 0,0 0,0-1,0 1,0 0,1 2,3 2,-1 0,0 0,-1 0,1 0,-1 1,0-1,0 1,-1 0,3 7,-2 3,-1-1,0 1,0 22,-3-13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41.24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98,'8'0,"0"-1,-1 1,1-1,0-1,-1 0,1 0,8-3,-13 3,1 0,-1 1,1-1,-1 0,0-1,0 1,0 0,0-1,0 0,0 0,-1 0,1 0,-1 0,0 0,0-1,2-3,-4 6,1 0,-1 1,1-1,-1 0,1 0,-1 0,0 0,0 0,1 0,-1 0,0 0,0 0,0 0,0 0,0 0,0 0,0 0,0 0,0 0,-1 1,1-1,0 0,0 0,-1 0,1 0,-1 0,1 0,-1 0,1 1,-1-1,0 0,1 0,-1 1,0-1,0 1,1-1,-1 0,0 1,0-1,0 1,0 0,0-1,0 1,1 0,-1-1,0 1,-2 0,0 0,1 0,-1 0,1 0,-1 0,0 0,1 1,-1 0,1-1,-1 1,1 0,-1 0,1 0,0 0,0 1,-1-1,1 1,0-1,-2 3,0 1,1 1,-1-1,1 0,0 1,0 0,1 0,0 0,0 0,0 0,1 0,0 1,0-1,1 0,0 9,0-12,0 1,0 0,1-1,0 1,-1-1,1 1,1-1,-1 1,0-1,1 0,3 5,-3-6,-1 0,1 0,0 0,0-1,0 1,0-1,0 1,0-1,0 0,0 0,0 0,1 0,-1 0,0 0,1-1,-1 1,1-1,3 1,24-3,-2-4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41.65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0,'0'14,"0"8,5 5,1 3,-1 1,0-1,-2-19,4-15,0-12,0-8,6 5,2 10,3 11,2 10,-2 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42.13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127 138,'6'15,"0"1,-1 0,-1 1,0-1,2 26,1 2,25 163,-28-184,-4-23,0 1,0-1,0 0,0 0,0 1,0-1,0 0,0 0,0 1,0-1,0 0,0 0,0 0,0 1,0-1,0 0,0 0,0 1,0-1,0 0,0 0,0 0,-1 1,1-1,0 0,0 0,0 0,0 1,-1-1,1 0,0 0,0 0,0 0,-1 1,-6-6,-8-12,15 17,-156-225,154 221,-1 1,1-1,0 1,0-1,1 0,-1 0,1 0,0 0,0 0,0 0,0-1,1-6,0 9,1 0,-1-1,1 1,0 0,-1 0,1 0,0 0,1 0,-1 0,0 0,0 0,1 0,-1 0,1 1,0-1,-1 1,1-1,0 1,0 0,0-1,0 1,0 0,0 0,0 1,4-2,22-7,1 1,0 2,39-4,39-9,133-48,-218 59,-1-1,0-1,32-21,-30 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36.93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170 82,'3'-1,"-6"9,-8 11,5-9,-94 168,97-171,-13 24,15-29,1-1,-1 0,0 0,0 0,0 0,0 1,0-1,0 0,0 0,0-1,0 1,-1 0,1 0,0 0,0-1,-1 1,1-1,-2 1,2-1,0 0,1-1,-1 1,1 0,-1-1,0 1,1 0,-1-1,1 1,-1-1,1 1,-1-1,1 1,-1-1,1 0,0 1,-1-1,1 1,0-1,-1 0,1 1,0-1,0 0,0 1,0-1,0 0,-1 1,1-1,0 0,1 0,-1 1,0-2,1-25,3 10,0 0,1 0,0 1,1 0,1 0,1 0,0 1,1 0,1 0,0 1,1 1,1 0,0 0,0 1,1 0,1 1,0 1,19-10,-24 15,1 0,0 2,0-1,1 1,-1 1,1 0,-1 0,1 1,0 0,0 1,-1 0,1 1,0 0,-1 1,1 0,15 5,-3 1,-1 0,1 1,-2 1,1 2,-1 0,24 19,-36-25,-1 1,0 0,-1 1,0-1,0 2,6 9,-1 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44.18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7 1,'-5'-1,"4"10,5 8,3 5,0 8,-1 3,3 5,-1 1,0-2,-3-3,-2-2,-1-3,-1-5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44.63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87,'16'0,"161"-4,-136 1,0-2,51-13,-4 0,-52 12,52-16,-60 11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45.11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0,'5'9,"5"7,2 6,-2 4,3-3,-2-1,-2 0,-3 2,-2-5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7:53.26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2813,'2'3,"0"0,1 0,-1 0,1-1,-1 1,1 0,0-1,0 0,0 0,0 0,1 0,-1 0,1 0,-1-1,1 0,-1 0,1 0,0 0,-1 0,1-1,0 0,0 1,5-2,8 1,-1-2,1 1,32-9,264-51,-254 51,126-17,-56 10,59-11,537-141,-487 101,-101 30,611-160,-422 118,169-36,-283 66,34-6,124-36,-173 38,482-158,-54-2,-618 212,576-202,-401 139,189-80,-326 124,15-7,0-3,90-62,115-96,-125 86,-48 32,-19 15,32-23,9 8,102-75,-175 114,-23 19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05.32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1,'53'2,"53"10,49 2,-112-12,44 8,38 3,-106-13,171 10,82 12,-126-12,213 17,1054 149,-1092-116,-6 0,1109 114,-1293-162,237 28,-137-18,-78-9,156 13,-146-15,35 4,-25-3,16 2,32 12,179 53,-394-78,258 52,-203-40,0-3,97 4,-124-12,49 8,7 1,174-7,-162-5,-75 3,-15 1,-11-3,-1 0,0 0,0 0,0 0,0 0,0 0,0 0,0 1,0-1,0 0,0 0,0 0,1 0,-1 0,0 0,0 1,0-1,0 0,0 0,0 0,0 0,0 0,0 0,0 1,0-1,0 0,0 0,-1 0,1 0,0 0,0 0,0 1,0-1,0 0,0 0,0 0,0 0,0 0,0 0,0 0,0 0,-1 1,1-1,0 0,0 0,0 0,0 0,0 0,0 0,-1 0,1 0,0 0,0 0,0 0,0 0,0 0,0 0,-1 0,1 0,0 0,-14 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10.86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1 815,'9'-4,"0"0,0 1,1 0,-1 1,1 0,-1 0,1 1,0 0,0 1,-1 0,1 1,0 0,0 0,-1 1,1 0,-1 1,17 7,1 1,-1 3,0 0,-1 1,38 32,-62-47,24 17,-24-17,-1 0,1 0,-1 0,0 0,1 1,-1-1,0 0,1 0,-1 0,1 0,-1 0,0 0,1 0,-1 0,0 0,1 0,-1 0,1 0,-1-1,0 1,1 0,-1 0,0 0,1 0,-1-1,1 0,-1 1,0-1,1 0,-1 0,0 0,0 1,0-1,1 0,-1 0,0 0,0 1,0-1,-1 0,1 0,0 0,0 0,-1-1,-6-23,-17-41,14 43,1-1,-5-27,-1-58,2 13,-48-136,60 230,0 1,1-1,-1 0,1 0,0 0,0 1,0-1,0 0,0 0,0 0,0 0,0 1,1-1,-1 0,1 0,0 0,-1 1,1-1,0 0,1-2,1 2,-1-1,1 1,-1-1,1 1,0 0,0 0,0 0,0 0,0 1,4-2,8-2,0 0,1 2,27-4,-40 6,306-54,-253 44,71-9,-65 12,148-18,-94 14,13-3,-85 7,127-20,-143 24,45-11,-83 19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17.93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238 1,'-23'25,"0"2,2 1,1 0,1 2,1 0,-16 39,18-31,2 0,1 0,2 2,2-1,-7 63,15-88,1 0,1 0,0 0,1 0,1 0,0 0,1 0,0-1,1 1,0-1,1 0,15 23,3-3,1-1,1-1,38 35,-45-49,1 0,0-2,1 0,1-2,0 0,0-1,35 12,-35-17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19.22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0,'8'1,"0"0,0 0,0 0,0 1,0 1,-1-1,1 1,8 5,56 35,-66-40,26 18,119 81,-114-74,-2 2,-1 1,-2 2,0 2,36 52,-62-76,0-1,-1 1,0 1,-1-1,0 0,-1 1,-1 0,1 0,-2 0,0 0,0 18,-3 5,-1 0,-12 57,-4-18,-53 130,51-151,20-51,1 0,-1 1,0-1,-1 0,1 0,0 0,0 1,-1-1,0 0,1-1,-1 1,0 0,0 0,0-1,0 1,0-1,-3 2,-14 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20.31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26,'3'0,"1"-1,0 0,-1 1,0-1,1 0,5-3,14-4,-10 5,0 0,0 1,0 1,1 0,17 2,-28-1,0 0,0 0,-1 1,1-1,0 1,-1 0,1 0,0 0,-1 0,1 1,-1-1,0 0,1 1,-1 0,0 0,0 0,0 0,0 0,0 0,-1 0,1 0,0 1,-1-1,0 1,0-1,0 1,0-1,0 1,0 0,-1-1,1 1,0 4,-1 5,-1 0,0-1,0 1,-1 0,-1 0,0-1,0 0,-10 22,6-16,1 1,-5 23,10-40,1 1,0-1,-1 1,1-1,0 1,0-1,0 1,-1-1,2 0,-1 1,0-1,0 1,0-1,1 1,-1-1,1 1,-1-1,1 0,0 1,-1-1,1 0,0 0,0 1,0-1,0 0,0 0,0 0,0 0,0 0,0 0,1-1,-1 1,0 0,1-1,-1 1,0 0,1-1,-1 0,1 1,-1-1,2 0,7 1,0-1,-1 0,1-1,0 0,12-3,-5 1,78-7,-65 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21.81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152 107,'3'-4,"0"0,0 1,-1-1,0 0,1 0,-1 0,-1 0,1-1,0 1,-1 0,0-1,0 1,-1-1,1-4,-1 7,0 1,1-1,-2 1,1-1,0 1,0-1,0 1,-1-1,1 1,-1 0,1-1,-1 1,1-1,-1 1,0 0,0 0,0-1,1 1,-1 0,-1 0,1 0,0 0,0 0,0 0,0 0,-1 1,1-1,0 0,-1 1,1-1,0 0,-1 1,1 0,-1-1,1 1,-1 0,1 0,-1 0,1 0,-1 0,1 0,-1 0,1 1,-3 0,-3 0,1 1,-1-1,0 2,1-1,-1 1,1 0,0 0,0 0,0 1,1 0,-1 1,1-1,0 1,0 0,0 0,1 0,0 1,0 0,0-1,1 1,-1 1,2-1,-1 0,1 1,0 0,0-1,0 1,1 0,0 0,1 0,0 0,0 0,0-1,1 1,0 0,2 9,0-6,0-1,0 0,1 0,0-1,1 1,0-1,0 0,1 0,0 0,1-1,-1 0,13 10,-13-13,0 0,0 0,0-1,1 0,-1 0,1-1,-1 0,1 0,0 0,0-1,0 0,0 0,0-1,0 0,0 0,0 0,0-1,7-2,12-4,-6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8:41.02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77 88,'-7'-18,"-5"-14,11 32,1-1,-1 0,1 0,-1 1,0-1,1 0,-1 1,0-1,1 1,-1-1,0 1,1-1,-1 1,0-1,0 1,0 0,0 0,1-1,-1 1,0 0,0 0,0 0,0 0,0 0,0 0,1 0,-1 0,0 0,0 0,0 0,-1 1,1 0,-1 0,1 0,-1 0,1 0,-1 1,1-1,0 0,0 1,-1-1,1 1,0-1,0 1,1-1,-1 1,0 0,0-1,1 1,-1 0,1 0,0 0,-1 0,1-1,0 1,0 0,0 0,1 3,-1 1,0 1,1 0,0-1,1 1,-1-1,4 10,-3-12,0-1,0 1,0-1,1 1,-1-1,1 0,-1 0,1 0,0 0,0-1,1 1,-1-1,0 1,1-1,-1-1,1 1,0 0,4 1,-6-3,1 1,-1-1,0 0,1 0,-1 0,0 0,1 0,-1 0,0-1,0 1,1-1,-1 1,0-1,0 0,0 0,0 0,0 0,0-1,0 1,0 0,0-1,-1 1,1-1,0 0,-1 1,0-1,1 0,-1 0,0 0,0 0,0 0,0 0,1-4,0 1,-1 1,0-1,0 0,0 0,-1 0,1 0,-1 0,0 1,-1-1,1 0,-1 0,0 0,-3-9,3 12,1 0,-1 1,0-1,0 0,0 1,0-1,0 1,0-1,0 1,0-1,-1 1,1 0,0 0,-1 0,1-1,-1 1,0 1,1-1,-1 0,0 0,1 1,-1-1,0 0,0 1,0 0,0-1,1 1,-1 0,0 0,0 0,0 0,0 1,1-1,-1 0,0 1,0-1,0 1,1 0,-4 1,1 0,0 1,0 0,0-1,0 1,0 1,1-1,0 0,-1 1,1 0,1 0,-1 0,0 0,-2 5,4-7,0 0,0 0,0 0,0 0,1 0,-1 0,1 0,-1 0,1 0,-1 0,1 0,0 1,0-1,0 0,0 0,1 0,-1 0,0 0,1 0,0 0,-1 0,1 0,0 0,0 0,0 0,0 0,0 0,1-1,-1 1,4 2,-4-3,0 0,0 0,0-1,0 1,0 0,0-1,1 1,-1-1,0 0,1 1,-1-1,0 0,0 0,1 1,-1-1,0 0,1-1,-1 1,0 0,1 0,1-1,-1 0,1 0,-1-1,0 1,0 0,0-1,0 1,0-1,0 0,0 0,2-3,0-1,0 0,-1 0,1 0,-1 0,-1 0,1-1,1-8,-3 13,-1 0,1 0,-1 0,1 0,-1 0,0 0,0 0,0 0,-1 0,1 0,0 0,-1 0,1 0,-1 0,1 0,-1 0,0 0,0 0,0 0,0 1,0-1,-1 0,1 1,0-1,-1 1,1-1,-1 1,0 0,1 0,-1 0,0-1,0 2,-2-2,1 1,1 0,-1 1,0 0,1-1,-1 1,0 0,0 0,1 1,-1-1,0 1,1-1,-1 1,0 0,1 0,-1 0,1 0,0 0,-1 0,1 1,0-1,0 1,0 0,0 0,0 0,-3 2,2 1,0 1,0-1,0 0,0 1,1-1,0 1,0 0,1 0,-1 0,1 0,0 0,1 11,-1-15,1 1,0 0,0-1,0 1,1 0,-1-1,1 1,-1-1,1 1,0-1,0 1,0-1,0 1,0-1,1 0,-1 1,1-1,0 0,-1 0,1 0,0-1,0 1,0 0,0-1,1 1,-1-1,0 1,1-1,-1 0,5 1,-5-1,1-1,-1 0,0 0,0 0,1 0,-1 0,0-1,0 1,0-1,1 1,-1-1,0 0,0 0,0 0,0 0,0 0,0 0,0 0,-1-1,1 1,0-1,-1 1,1-1,-1 0,0 1,1-1,-1 0,0 0,0 0,0 0,0 0,1-4,1-3,-1 1,0-1,0 0,0 0,-1 0,0-16,-2 17,1 0,-1 0,-1 1,0-1,0 1,-3-8,5 14,0-1,-1 1,1 0,-1 0,1 0,-1 0,1 0,-1 0,0 0,1 0,-1 0,0 1,0-1,0 0,0 0,0 0,0 1,0-1,0 1,0-1,0 1,0-1,0 1,0 0,0-1,0 1,0 0,-1 0,1 0,0 0,0 0,0 0,0 0,-1 0,1 0,0 0,0 1,0-1,0 1,0-1,0 1,0-1,0 1,0-1,0 1,0 0,0 0,0-1,-1 3,-2 0,1 1,0 0,0 0,0 0,0 0,1 1,0-1,-1 1,2-1,-1 1,0 0,1 0,0 0,0 0,0 7,0-6,1 1,0 0,0-1,0 1,1 0,0-1,0 1,1-1,0 0,0 1,4 6,-6-12,1 1,0 0,0-1,1 1,-1-1,0 1,0-1,1 0,-1 1,1-1,-1 0,1 0,-1 0,1 0,0 0,0 0,-1-1,1 1,0-1,0 1,0-1,0 0,0 1,0-1,0 0,-1 0,1 0,0-1,0 1,0 0,0-1,0 1,0-1,-1 0,5-1,-1-1,0 0,0 0,0 0,-1-1,1 0,-1 1,1-2,-1 1,-1 0,7-9,-8 8,0 1,0-1,-1 1,1-1,-1 0,0 1,0-1,0 0,-1 0,0 0,0 0,0 0,-1-7,0 10,1 1,0-1,-1 0,0 1,1-1,-1 1,0-1,0 1,1-1,-1 1,0-1,-1 1,1 0,0-1,0 1,0 0,-2-1,1 1,0 1,1-1,-1 1,0-1,0 1,0-1,1 1,-1 0,0 0,0 0,0 0,0 1,1-1,-1 0,0 1,0-1,0 1,1-1,-3 3,-2-1,0 1,1 1,0-1,0 1,0 0,0 0,1 1,0-1,0 1,0 0,0 0,1 0,0 1,0-1,0 1,-3 9,2-4,1 0,0 0,1 0,0 1,1-1,0 1,1-1,1 14,-1-23,0-1,0 1,0-1,0 1,0 0,1-1,-1 1,1-1,-1 1,1-1,0 1,0-1,-1 0,1 1,0-1,0 0,0 1,0-1,1 0,-1 0,0 0,2 1,-1-1,0-1,0 1,0-1,0 0,0 1,-1-1,1 0,0 0,0-1,0 1,0 0,0 0,0-1,0 1,-1-1,3-1,2 0,0-1,-1 0,1 0,-1-1,0 0,0 0,0 0,-1 0,1-1,5-7,-6 6,-1-1,0 1,0-1,0 0,-1 1,0-1,0 0,-1-1,0 1,0 0,-1 0,0 0,0 0,0-1,-1 1,0 0,-1 0,-4-13,6 19,0 0,-1-1,0 1,1 0,-1 0,0 0,1 0,-1 0,0 0,0 0,0 0,0 0,0 0,0 0,0 0,0 1,0-1,-1 0,1 1,0-1,0 1,-1-1,1 1,0 0,-1 0,1-1,0 1,-1 0,1 0,0 0,-1 0,1 1,0-1,-1 0,1 1,0-1,0 0,-3 2,1 0,-1 0,1 0,0 0,0 1,0-1,0 1,1 0,-1 0,1 0,-1 0,1 0,-3 6,2-1,0 0,0 1,1-1,0 1,1 0,0-1,0 19,1-25,0 1,0 0,1 0,-1 0,1 0,0-1,0 1,0 0,0-1,0 1,0-1,3 4,-3-4,1-1,-1 0,0 0,1 0,-1 0,0 0,1 0,0 0,-1-1,1 1,-1-1,1 1,0-1,-1 1,1-1,0 0,0 0,-1 0,1 0,0 0,0 0,1-1,2 0,-1 0,0 0,0-1,0 0,0 0,-1 0,1 0,0-1,-1 1,0-1,1 0,-1 0,0 0,-1 0,1-1,0 1,-1-1,0 0,0 0,0 1,0-1,2-9,-2 6,1-1,-1 0,0 0,-1 0,0 0,0 0,-1 0,0 0,0 0,-1 0,-3-12,4 18,-1 0,1 0,-1 0,0 0,0 0,0 1,0-1,0 0,0 0,0 1,-1-1,1 0,0 1,-1-1,0 1,1 0,-1 0,0-1,0 1,1 0,-1 0,0 1,0-1,0 0,0 1,0-1,0 1,0 0,-1-1,1 1,-3 1,1-1,0 1,1-1,-1 1,0 1,1-1,-1 0,1 1,-1 0,1 0,0 0,-1 0,1 0,0 1,1-1,-1 1,-4 5,1 1,0 0,0 0,1 1,0-1,-6 20,10-25,0-1,0 1,0-1,0 1,1-1,-1 1,1 0,0-1,0 1,0 0,0-1,1 1,0 0,0-1,0 1,0-1,0 1,0-1,1 1,3 4,-4-7,1 1,-1-1,1 1,0-1,0 0,-1 0,1 0,0 0,0 0,0 0,0 0,0-1,0 1,1-1,-1 1,0-1,0 0,0 0,0 0,0 0,1 0,-1-1,0 1,0 0,0-1,0 0,0 1,0-1,0 0,3-2,-1 1,0 0,0-1,-1 0,1 1,-1-1,1 0,-1 0,0-1,0 1,-1-1,1 0,-1 1,0-1,3-5,-4 3,1 0,-1 0,0 0,0 0,-1 0,0 0,0 0,0 0,-1-1,0 1,0 0,-1 1,-1-7,2 10,0 0,0 0,1 0,-1 0,-1 0,1 0,0 0,0 0,-1 1,1-1,-1 0,1 1,-1 0,0-1,0 1,1 0,-1 0,0 0,0 0,0 0,0 0,0 0,-1 1,1-1,0 1,0 0,0 0,0-1,-1 1,1 1,0-1,0 0,0 0,0 1,-1-1,1 1,0 0,-3 1,1 0,0 1,1-1,-1 1,1-1,0 1,0 0,0 1,0-1,0 0,0 1,1 0,0-1,0 1,0 0,0 0,1 0,-1 0,1 0,0 1,0-1,1 0,-1 1,1-1,0 0,0 1,0-1,1 0,-1 1,1-1,0 0,1 0,-1 1,4 6,-4-9,0-1,1 0,-1 1,0-1,0 0,1 0,-1 0,1 0,-1 0,1 0,-1-1,1 1,-1 0,1-1,0 1,-1-1,1 0,0 1,-1-1,1 0,0 0,0 0,-1 0,1 0,0-1,-1 1,1 0,0-1,-1 1,1-1,0 0,-1 0,1 1,1-2,1-1,1 0,-1 0,0 0,0 0,0-1,-1 1,1-1,-1 0,0 0,5-7,-6 6,0-1,0 1,0 0,-1 0,1-1,-1 1,0-8,-1 12,1 0,-1 0,0-1,0 1,0 0,0 0,0 0,0-1,-1 1,1 0,0 0,-1 0,1-1,0 1,-1 0,0 0,1 0,-1 0,0 0,1 0,-1 0,0 0,0 0,0 1,0-1,0 0,0 0,0 1,0-1,0 0,0 1,0-1,0 1,0 0,0-1,-1 1,1 0,0 0,-2 0,0 0,1 1,-1-1,0 1,0 0,0 0,1 0,-1 0,0 1,1-1,-1 1,1 0,0-1,0 1,-1 0,1 1,0-1,1 0,-1 0,0 1,-2 4,-2 3,1 0,0 0,0 1,-3 11,7-18,-1 1,1 0,0 0,1 0,-1-1,1 1,0 0,0 0,1 0,-1 0,1-1,0 1,0 0,0 0,1-1,0 1,0-1,0 1,1-1,2 5,-4-9,-1 1,1-1,-1 1,1 0,-1-1,1 1,0-1,-1 1,1-1,-1 0,1 1,0-1,0 0,-1 1,1-1,0 0,0 0,-1 1,1-1,0 0,0 0,-1 0,1 0,0 0,0 0,0 0,1-1,-1 0,0 1,0-1,0 0,0 0,0 0,0 0,0 0,-1 0,1 0,0 0,0 0,-1-1,1 1,0-2,1-2,-1 0,1 0,-1 0,0 0,-1 0,1 0,-1-8,-4-6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22.42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184 92,'2'-2,"-1"1,1-1,-1 0,0 0,1 0,-1 0,0 0,0 0,0 0,0 0,-1 0,1-1,-1 1,1 0,-1 0,0-1,0 1,1 0,-2-1,1 1,0 0,0 0,-1-1,0 1,1 0,-1 0,0 0,0-1,0 1,0 0,0 0,-1 1,1-1,0 0,-1 0,0 1,1-1,-1 0,0 1,0 0,0-1,0 1,0 0,0 0,0 0,0 1,0-1,-1 0,1 1,0-1,0 1,-3 0,-1 0,0 0,0 0,0 1,0 0,0 0,1 0,-1 1,0 0,1 0,0 1,-1-1,1 1,0 0,0 0,1 1,-1 0,1 0,-1 0,1 0,0 0,1 1,-5 6,4-5,1 0,0 0,-1 1,2-1,-1 1,1 0,0 0,1 0,-1 0,2 0,-1 0,1 0,0 0,0 0,0 0,1 1,1-1,1 7,-2-11,0 0,0-1,0 0,0 1,0-1,1 0,-1 1,1-1,-1 0,1 0,0 0,0 0,0 0,0-1,0 1,0-1,0 1,1-1,-1 0,0 0,1 0,-1 0,1 0,-1 0,1-1,4 1,-3-1,1 0,-1 0,1-1,-1 1,1-1,-1 0,1-1,-1 1,0-1,0 1,0-1,0-1,0 1,7-6,-8 6,0-1,0 0,0 0,0 1,0 0,0 0,1-1,-1 2,1-1,-1 0,1 1,0 0,-1 0,1 0,0 0,0 0,0 1,7 0,12 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22.91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 77,'-1'20,"0"-16,1 0,-1 1,1-1,0 0,0 1,1-1,-1 0,1 0,0 1,0-1,3 7,-3-11,-1 0,0 1,1-1,-1 0,1 1,-1-1,1 0,-1 1,1-1,-1 0,1 0,-1 0,1 0,-1 1,1-1,-1 0,1 0,-1 0,1 0,-1 0,1 0,-1 0,1 0,-1-1,1 1,-1 0,1 0,-1 0,1 0,-1-1,1 1,-1 0,1-1,-1 1,1 0,-1-1,0 1,1 0,-1-1,1 0,15-17,6-17,-15 23,1 0,0 1,0 0,19-19,-24 28,0-1,1 1,-1 0,0 0,1 0,-1 0,1 0,-1 1,1 0,0 0,0 0,0 0,0 0,-1 1,1 0,0 0,0 0,0 0,0 1,0-1,7 3,-4-1,1 1,-2 0,1 0,0 1,-1-1,1 1,-1 1,0-1,-1 1,1 0,-1 0,0 1,0 0,-1 0,1 0,-1 0,-1 1,1-1,-1 1,0 0,-1 0,1 0,-1 0,-1 1,2 9,-4 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23.42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101 106,'2'0,"0"-1,0 1,0-1,0 0,0 1,0-1,0 0,0 0,-1 0,1 0,0-1,-1 1,1 0,-1-1,1 1,-1-1,0 1,1-1,-1 0,0 0,0 1,0-1,-1 0,1 0,0 0,0-2,0 1,0 1,0-1,-1 0,1 1,-1-1,1 0,-1 0,0 1,0-1,0 0,-1 0,1 0,-1 1,1-1,-1 0,0 1,0-1,-2-3,2 4,0 1,-1 0,1 0,0 0,-1 0,1 0,-1 0,1 0,-1 1,1-1,-1 0,0 1,1-1,-1 1,0 0,1-1,-1 1,0 0,0 0,1 0,-1 0,0 1,1-1,-1 0,0 1,1-1,-1 1,0 0,1-1,-1 1,1 0,-3 1,-2 2,0 0,-1 1,2-1,-1 1,0 0,-5 8,7-8,-1 1,1 0,1 1,0-1,-1 1,2-1,-1 1,1 0,0 0,1 0,-1 0,1 1,1-1,0 0,0 0,0 1,1-1,0 0,0 0,0 0,1 0,0 0,1 0,0 0,0-1,0 1,1-1,0 0,0 0,0 0,1-1,0 1,0-1,1 0,-1-1,1 1,0-1,0 0,10 5,-11-8,0 1,0-1,0 0,0 0,0-1,0 0,0 0,0 0,0 0,0-1,0 1,0-1,0-1,7-2,12-5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23.94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11 98,'24'-21,"-21"19,1-1,-1 1,0-1,0 0,0 1,0-1,-1-1,1 1,-1 0,0-1,1 1,-2-1,1 0,0 1,1-8,-3 11,1-1,-1 1,0-1,0 1,0-1,0 0,0 1,1-1,-1 1,0-1,0 0,0 1,-1-1,1 1,0-1,0 0,0 1,0-1,0 1,-1-1,1 1,0-1,-1 1,1-1,0 1,-1-1,1 1,0-1,-1 1,1-1,-1 1,1 0,-1-1,1 1,-1 0,1-1,-1 1,1 0,-1 0,0 0,1-1,-1 1,1 0,-1 0,0 0,1 0,-1 0,1 0,-1 0,0 0,1 0,-2 1,-1 0,0 0,0 0,1 0,-1 1,0-1,1 1,-1-1,1 1,-4 3,3-2,0 0,1 0,-1 0,1 0,0 0,0 1,0-1,0 1,1 0,-1-1,1 1,0 0,0 0,0 0,1 0,-1 0,1 0,0 0,0-1,0 1,1 0,0 0,-1 0,1 0,0 0,1 0,-1-1,1 1,3 5,-2-4,0 0,1 0,0 0,0-1,0 1,0-1,0 0,1-1,0 1,0-1,0 0,0 0,0 0,1-1,-1 0,1 0,0 0,-1-1,10 2,13-4,-5-3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24.80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0,'1'40,"9"79,-5-93,-2-1,0 0,-2 0,0 1,-2-1,-4 27,-4 16,3 1,3 86,3-127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29.92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55 107,'29'16,"-25"-13,0-1,0 1,1-1,-1 0,1 0,-1 0,1 0,0-1,0 0,-1 0,8 1,-5-2,0 0,0-1,0 0,0 0,-1 0,1-1,0 0,-1 0,0-1,1 1,6-6,-10 7,-1 0,0-1,0 1,0-1,0 0,0 0,-1 1,1-1,0 0,-1 0,0-1,1 1,-1 0,0 0,0-1,0 1,0-1,-1 1,1-1,-1 1,1-1,-1 1,0-1,0 1,0-1,0 1,-1-1,1 1,0-1,-1 1,0-1,-2-3,2 2,-1 1,0 0,0 0,0 1,-1-1,1 0,-1 1,1-1,-1 1,0 0,0 0,0 0,0 0,0 0,-1 1,1-1,0 1,-1 0,1 0,-1 1,1-1,-1 1,-5-1,2 0,-1 1,0 0,0 1,1 0,-1 0,0 0,1 1,-1 0,1 0,-8 4,9-2,0-1,0 1,0 0,0 0,1 1,-1 0,1 0,0 0,1 1,-1-1,1 1,0 0,1 0,-1 1,1-1,0 1,1 0,0 0,0-1,0 1,1 0,0 1,0-1,1 0,0 0,0 0,1 0,0 1,0-1,1 0,-1 0,1-1,1 1,0 0,0-1,0 1,0-1,6 7,-3-6,1 0,0-1,0 1,0-1,1 0,0-1,0 0,0 0,1-1,0 0,13 4,-11-5,0 0,0-1,0 0,0 0,0-1,1-1,-1 0,0 0,17-4,-5-1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45.68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0 109,'8'18,"-2"-1,0 1,6 32,1 4,12 26,-20-72,-1-13,-2-16,-3-91,2-24,-1 133,0-1,0 1,1-1,-1 1,1 0,0-1,0 1,0 0,1 0,-1 0,1 0,0 0,0 0,0 0,0 0,0 1,0-1,1 1,-1-1,1 1,0 0,0 0,0 0,0 1,0-1,0 1,0-1,0 1,1 0,-1 0,0 1,1-1,-1 1,1-1,-1 1,1 0,-1 1,0-1,1 0,-1 1,1 0,-1 0,0 0,0 0,7 4,-5-3,0 1,1 0,-1 0,0 1,-1-1,1 1,0 0,-1 1,0-1,0 1,-1 0,1 0,-1 0,0 0,0 0,3 11,0 3,-1 1,0 0,2 33,2 12,-4-42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46.25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49 216,'1'-4,"0"0,1 0,-1 0,1 0,0 1,0-1,0 1,6-7,3-6,-4 3,0 0,-1-1,9-27,-14 37,0 0,-1 0,1 0,-1 0,0 0,0 0,0-1,-1-5,0 8,1 0,-1 0,1 1,-1-1,0 0,0 0,0 1,0-1,0 0,0 1,-1-1,1 1,0 0,-1-1,1 1,-1 0,0 0,-2-2,2 2,0 0,0 1,0-1,-1 0,1 1,0 0,0-1,0 1,-1 0,1 0,0 0,0 1,-1-1,1 0,0 1,0-1,0 1,0 0,0 0,0 0,0 0,0 0,0 0,0 0,1 1,-1-1,0 1,1-1,-1 1,1 0,-1-1,1 1,-1 3,-2 0,1 0,0 0,0 1,1-1,0 1,-1-1,2 1,-1 0,1 0,0 0,0 7,1-7,1 0,-1 0,1 0,1-1,-1 1,1-1,0 1,0-1,1 0,0 0,0 0,0 0,0 0,1 0,0-1,0 0,0 0,6 5,-4-5,-1 0,1 0,1 0,-1-1,0 0,1 0,0-1,-1 1,1-2,0 1,0-1,0 0,0 0,12-1,13-4,-3-1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46.89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135 86,'1'-1,"1"-1,-1 1,0-1,0 1,0-1,0 1,0-1,0 0,0 0,-1 1,1-1,0 0,-1 0,0 0,1 0,-1 0,0 1,0-1,0 0,0 0,0 0,-1 0,1 0,-1 0,1 0,-1 1,1-1,-1 0,0 0,0 1,0-1,0 1,0-1,0 1,-3-3,2 2,0 0,0 0,-1 0,1 0,-1 1,1-1,-1 1,1-1,-1 1,0 0,1 0,-1 1,0-1,0 0,0 1,0 0,0-1,0 1,0 0,1 1,-1-1,0 1,-3 0,1 1,1 0,0 1,0 0,0 0,1 0,-1 0,1 0,-1 1,1-1,0 1,0 0,1 0,-1 0,1 0,0 1,0-1,0 0,1 1,0 0,-1 4,0-3,1 0,-1 0,1 1,1-1,0 0,0 0,0 0,0 1,1-1,0 0,0 0,1 0,0 0,0 0,3 6,-4-10,0 0,0-1,0 1,0 0,0-1,0 1,1-1,-1 1,0-1,1 0,-1 0,1 1,0-1,-1 0,1 0,0-1,0 1,0 0,-1-1,1 1,0-1,0 1,0-1,0 0,0 0,0 0,0 0,0 0,0 0,0 0,0-1,0 1,0-1,-1 0,1 1,0-1,3-2,0-1,0 1,0-1,0-1,0 1,-1-1,0 1,0-1,0 0,0-1,4-9,1-8,-7 18,-1-1,1 1,1 0,-1 0,1 0,5-8,-7 12,0 1,-1-1,1 0,0 1,0-1,-1 1,1-1,0 1,0-1,0 1,0-1,0 1,0 0,0 0,0-1,0 1,1 0,0 0,0 1,-1-1,1 0,0 1,0 0,-1-1,1 1,0 0,-1 0,1 0,-1 0,0 0,2 1,25 29,-14-13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47.56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31 1,'33'88,"-15"-45,-3 1,15 68,-28-98,0 1,0-1,-2 1,0-1,0 1,-1-1,-1 0,-1 1,0-1,0 0,-2 0,-7 17,6-17,-1 0,-1 0,-1 0,1-1,-2-1,0 1,-21 19,16-20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9:03.8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1292 0,'-1'18,"0"-1,-1 1,-1-1,0 0,-1 1,-1-1,-1-1,-14 30,1-5,-2-1,-1-1,-2 0,-35 41,-1-8,-88 96,-12-26,51-46,34-29,37-31,23-21,0-2,-26 19,-49 32,52-36,-70 40,75-48,20-12,-1 0,-23 10,34-17,-1 1,0-1,0 0,0-1,0 1,1-1,-1 1,0-1,0 0,0 0,0-1,0 1,0-1,0 0,-4-2,6 2,-1 0,1 0,0-1,0 1,0-1,0 0,0 1,0-1,1 0,-1 0,0 0,1 0,0-1,-1 1,1 0,0-1,0 1,0-1,1 1,-1-1,1 1,-1-1,1 1,0-1,0-4,0-2,1 1,-1 0,2-1,-1 1,1 0,5-12,0 7,-5 20,-6 23,-2-12,2-4,0-1,0 1,1 0,1-1,0 17,2-29,0 1,0-1,0 1,0 0,1-1,-1 1,1 0,-1-1,1 1,0-1,0 1,0-1,-1 0,1 1,1-1,-1 0,0 0,0 1,0-1,1 0,-1 0,0 0,1-1,-1 1,1 0,-1 0,1-1,-1 1,1-1,0 1,-1-1,1 0,-1 0,1 0,3 0,5 0,0 0,0-1,0 0,14-4,-20 4,201-53,-183 46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48.22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134 26,'-2'-1,"0"1,1-1,-1 1,0-1,1 1,-1-1,1 0,-1 0,1 0,-1 0,-2-2,-15-8,16 10,1 1,-1-1,0 0,0 1,0 0,0 0,0 0,0 0,0 0,0 0,0 1,1-1,-1 1,0 0,0 0,0 0,1 0,-1 1,1-1,-1 1,1 0,-1-1,-2 4,2-2,1 1,-1 0,1 0,0 0,0 0,0 0,0 0,1 0,0 1,-1-1,2 1,-1-1,0 1,1 7,0-6,1 1,0-1,0 1,0-1,1 1,0-1,0 0,1 0,-1 0,1 0,1 0,-1-1,6 8,-7-11,-1 0,1 0,0 0,0 0,0 0,0 0,0-1,0 1,0-1,1 1,-1-1,0 0,1 0,-1 0,1 0,0 0,-1-1,1 1,0-1,-1 0,1 1,0-1,-1-1,1 1,0 0,-1-1,1 1,0-1,-1 0,1 1,-1-1,1-1,-1 1,3-2,-1 0,-1 0,1 0,-1 0,0-1,-1 1,1-1,-1 0,1 0,-1 0,0 0,-1 0,1 0,1-8,8-16,-11 28,1-1,-1 0,0 0,0 1,1-1,-1 0,0 1,1-1,-1 0,1 1,-1-1,1 0,-1 1,1-1,-1 1,1-1,-1 1,1-1,0 1,-1 0,1-1,0 1,0 0,-1-1,1 1,0 0,0 0,-1 0,1 0,0 0,0-1,-1 1,1 1,0-1,0 0,0 0,-1 0,1 0,0 1,-1-1,1 0,1 1,2 2,-1 0,1 0,-1 0,0 1,0-1,2 5,3 2,6 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48.58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1,'0'13,"0"10,5 4,1 4,0-1,3 1,1-2,2 4,-1 0,3 0,-1-2,-3-6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48.91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90,'9'0,"7"-4,6-2,4 0,1-3,1-1,1 2,-1 3,-1-4,1 2,-1 0,-1-2,-4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49.44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1,'5'0,"1"5,5 5,-1 7,-1 3,3 0,-2 0,2 2,0 1,2-3,3-1,3-3,7-5,4-4,-4-3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50.06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1 120,'4'14,"7"8,0 6,4-3,3 0,-1-14,-3-13,-5-16,-8-8,-4-6,-1 0,4-1,2 2,0 1,6 6,0 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50.72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79 111,'2'-4,"1"1,-1 0,0 0,0-1,0 1,-1-1,1 0,-1 0,0 1,0-1,0 0,-1 0,1-7,-1 9,0-1,1 1,-1 0,-1 0,1 0,0 0,0 0,-1 0,1 0,-1 0,0 0,1 0,-1 0,0 0,0 0,0 1,-1-1,1 0,0 1,-1-1,1 1,-1-1,1 1,-1 0,0-1,-3-1,4 3,0-1,-1 1,1 0,0 0,-1-1,1 1,0 0,-1 0,1 0,-1 0,1 1,0-1,-1 0,1 0,0 1,-1-1,1 1,0-1,0 1,-2 1,0 0,1 0,0 0,-1 0,1 0,0 1,0-1,0 1,-2 4,0 1,1-1,0 1,0 0,1 0,-1 0,0 10,2-14,1 1,0-1,0 0,0 1,0-1,0 1,1-1,0 1,0-1,0 1,1-1,-1 0,1 0,0 0,0 0,1 0,-1 0,1-1,0 1,0-1,0 1,6 4,-2-4,-1 0,1-1,-1 1,1-1,0-1,0 0,1 0,-1 0,0 0,1-1,-1-1,14 1,-12-2,0 1,-1-1,1 0,13-4,-1-3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51.10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27 0,'-4'0,"-7"5,0 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52.91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130 199,'8'-9,"0"-1,0 0,-1 0,0-1,-1 0,0 0,-1 0,-1-1,1 1,-2-1,4-16,-7 25,1 1,-1 0,0 0,0 0,0 0,0 0,0 0,-1-1,1 1,0 0,-1 0,0 0,1 0,-1 0,0 0,0 0,0 1,-3-4,3 4,0 0,-1 0,1 0,-1 0,1 0,-1 0,0 1,1-1,-1 0,0 1,1 0,-1-1,0 1,0 0,1 0,-1 0,-3 0,-2 1,0 1,1-1,-1 1,1 0,0 1,0-1,0 1,0 0,0 1,-7 5,5-2,0 0,1 0,0 1,1 0,0 0,0 0,1 1,0 0,0 0,1 0,0 1,1-1,0 1,1 0,-3 17,4-21,1 1,0-1,0 1,0 0,1-1,0 1,0-1,1 0,-1 1,2-1,-1 0,1 0,-1 0,2 0,-1 0,1-1,0 0,0 0,0 0,0 0,1 0,0-1,0 0,10 6,7 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53.27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0,'5'5,"5"6,6 1,5 3,3-2,2-2,-3 1,3-1,2 2,0-1,5-3,-3-7,-7-5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53.61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108 1,'-5'4,"-5"7,-2 5,2 5,2 3,-1-3,-1 5,3 2,2 1,2-1,-3 1,-1-1,1-1,2 0,1 0,1-1,1-4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9:05.1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1269,'16'-44,"-6"9,-1-2,-2 1,4-70,3-45,0-36,-15 179,1 1,1 0,0 0,0 0,0 0,3-10,-3 16,-1 0,1-1,-1 1,1 0,0 0,0 0,-1 0,1 0,0 0,0 0,0 0,0 1,0-1,0 0,0 1,0-1,2-1,-1 2,0 0,-1 0,1-1,0 1,0 0,0 0,-1 1,1-1,0 0,0 1,-1-1,1 1,0-1,0 1,-1 0,3 1,1 1,1 1,-1 0,0 0,0 0,0 0,-1 1,1 0,-1 0,6 10,4 7,11 29,-4-9,169 270,-159-258,-22-36,21 30,-28-44,1 0,0-1,0 0,0 0,0 0,0 0,1 0,-1-1,1 1,0-1,-1 0,1 0,7 2,-8-4,0 1,0 0,-1-1,1 0,0 0,0 0,0 0,0 0,0 0,-1-1,1 0,0 1,0-1,0 0,-1 0,5-3,-3 2,-1-1,1 0,-1 0,1 0,-1-1,0 1,0-1,0 1,3-7,0-3,0 0,0-1,-2 1,0-1,4-23,5-47,2-103,-14-85,-1 196,-14-87,1 36,10 97,-7-30,-1-11,9 49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54.03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0 244,'2'11,"-1"-1,1 1,1 0,0 0,1-1,5 13,2 4,4 23,15 77,-26-108,-3-29,-7-35,-4-1,1 0,-2-57,10 82,0 0,2 0,1 0,0 0,2 0,0 0,10-26,-10 38,0-1,1 1,0 0,1 0,-1 1,2 0,7-8,-12 13,0 1,1-1,-1 1,1-1,0 1,0 0,0 0,0 0,0 1,0-1,1 1,-1-1,0 1,1 0,-1 0,1 1,-1-1,1 1,0 0,-1 0,1 0,-1 0,6 2,-7-1,0 0,0 0,0 0,0 0,0 1,-1-1,1 1,0-1,-1 1,1 0,-1-1,0 1,1 0,-1 0,0 0,0 0,0 0,-1 0,1 0,0 1,-1-1,1 0,-1 0,0 1,0-1,0 0,0 4,-1 7,0-1,0 1,-5 19,3-22,0 1,-1-1,0 0,-6 10,-5 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54.44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30,'0'10,"0"6,0 1,1-1,1 1,4 16,-5-28,0-1,1 0,0 1,0-1,0 0,0 0,0 0,6 7,-6-9,0 0,0 0,0-1,1 1,-1 0,0-1,1 0,-1 1,1-1,-1 0,1 0,0 0,-1-1,1 1,0-1,3 1,-3-1,-1 0,1 0,-1 0,1 0,0 0,-1-1,1 1,-1-1,1 1,-1-1,1 0,-1 0,0 0,1-1,-1 1,0 0,0-1,0 0,0 1,0-1,0 0,0 0,-1 0,1 0,-1 0,1-1,-1 1,0 0,0-1,0 1,0-1,0 1,-1-1,1 1,0-6,-1 3,1-1,-1 1,0-1,-1 1,1 0,-1-1,0 1,0 0,-1-1,0 1,0 0,0 0,0 0,-1 1,0-1,-6-7,4 7,0 0,-1 0,0 0,0 1,0 0,-1 1,0-1,1 1,-1 0,-13-3,-6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54.92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1,'6'3,"0"1,0 1,-1-1,1 1,-1 0,0 1,-1-1,1 1,-1 0,0 0,-1 0,7 13,0 6,13 49,-23-73,5-12,3-18,-4 15,-3 11,0-1,0 0,1 1,0-1,0 1,0-1,0 1,0 0,1 0,-1 0,5-4,-6 6,1 0,-1 0,0 1,0-1,0 0,1 1,-1-1,0 1,1-1,-1 1,1-1,-1 1,0 0,1 0,-1 0,1 0,-1 0,1 0,-1 0,1 0,-1 1,0-1,1 0,-1 1,0-1,1 1,-1 0,0-1,0 1,1 0,-1 0,0 0,0 0,2 2,2 3,0 0,-1 1,1 0,-1 0,-1 0,1 1,-1-1,3 12,1-1,2 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55.28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51 93,'1'0,"0"-1,0 1,1-1,-1 1,0-1,0 1,0-1,0 0,0 1,0-1,0 0,0 0,0 0,-1 0,1 0,0 0,-1 0,1 0,0 0,-1 0,1 0,-1 0,1-2,8-29,-9 31,0-1,0 0,1 1,-1-1,-1 0,1 1,0-1,0 0,0 1,-1-1,1 0,-1 1,0-1,1 1,-1-1,0 1,0-1,-2-2,2 4,0-1,0 0,0 0,0 1,0-1,0 1,0-1,0 1,0 0,0-1,-1 1,1 0,0 0,0 0,0 0,-1 0,1 0,0 0,0 0,0 0,-1 0,1 1,0-1,0 0,0 1,0-1,0 1,-2 1,0-1,1 1,-1 1,0-1,1 0,-1 1,1-1,-1 1,1 0,0 0,0 0,1 0,-1 0,1 0,-1 0,1 1,0-1,0 0,0 1,1-1,-1 1,1-1,0 1,0-1,0 1,1-1,0 6,-1-4,1 0,0 0,0 1,1-1,0 0,0 0,0 0,0 0,1-1,-1 1,1 0,0-1,1 0,-1 0,1 0,6 5,-6-7,-1 0,1 0,0-1,0 0,-1 0,1 0,0 0,0 0,0-1,0 0,0 0,0 0,0 0,0 0,0-1,0 0,-1 0,6-2,16-6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55.74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25 34,'-8'26,"2"1,-4 41,9-62,3-7,3-15,6-28,-10 33,1 1,0 0,1 0,0 0,6-15,-8 24,0-1,0 1,-1-1,1 1,0-1,1 1,-1 0,0-1,0 1,0 0,1 0,-1 0,1 0,-1 0,1 0,-1 1,1-1,-1 0,1 1,0-1,-1 1,1 0,0-1,-1 1,1 0,0 0,-1 0,1 0,0 0,0 1,-1-1,1 0,0 1,-1-1,1 1,-1 0,1 0,-1-1,1 1,-1 0,3 2,4 3,-1 1,0 0,-1-1,1 2,-1-1,-1 1,1 0,-2 0,6 12,0-1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56.07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0,'56'196,"20"61,-73-250,4 16,-11-18,-8-10,-3-4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56.42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13 245,'-1'-1,"0"0,0 0,0 0,0-1,0 1,0 0,0 0,0-1,1 1,-1 0,1-1,-1 1,1-1,-1 1,1-1,0 1,0-1,0 1,0-1,0 1,0-1,0-1,1 0,0 0,0 1,0-1,1 1,-1-1,1 1,-1 0,1-1,0 1,0 0,3-2,3-3,0 1,1-1,0 2,1 0,13-6,101-32,-84 31,-1-1,-1-2,56-31,-77 35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57.64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12 1,'-7'-1,"2"1,7 10,17 35,30 55,-6-15,8 19,-38-81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59.21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189 60,'0'-2,"0"-1,-1 1,1 0,-1 0,1 0,-1-1,0 1,0 0,0 0,0 0,-1 0,1 0,0 1,-1-1,1 0,-1 1,0-1,0 1,1-1,-1 1,0 0,0 0,0 0,-3-1,0-1,-1 1,0 0,1 0,-1 1,0-1,0 1,-11 0,14 1,-1 0,0 0,1 1,-1-1,1 1,-1 0,1 0,-1 0,1 0,0 1,-1 0,1-1,0 1,0 0,0 0,-4 5,4-4,-1 2,1-1,0 0,0 1,1-1,-1 1,1 0,0 0,1 0,-3 7,2 0,0 0,1-1,0 1,1 0,0 0,1 0,0 0,1 0,5 16,10 19,1-2,3 0,38 59,-33-58,-2 2,25 70,-47-113,-1 1,1-1,-1 1,0-1,0 1,-1 8,-2 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59.56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5 235,'-4'-5,"7"-5,8-6,6-5,5 1,4 0,1 3,0 0,2 3,-2-1,1 2,-1 0,0 1,-1-2,1 2,-1 2,-4 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9:05.7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237 0,'-20'10,"1"0,0 2,0 0,1 1,-18 17,25-18,0 0,1 0,1 1,0 0,1 1,0 0,1 0,0 1,-5 17,9-21,0-1,1 1,0-1,0 1,1 0,1-1,0 1,0 0,1 0,1-1,-1 1,2 0,-1-1,7 15,-7-21,-1-1,1 1,0 0,1-1,-1 0,1 0,-1 1,1-1,0-1,0 1,0 0,0-1,1 0,-1 1,1-1,-1-1,1 1,0 0,0-1,-1 0,1 0,0 0,0 0,0-1,1 1,-1-1,0 0,4-1,-2 0,0 0,0 0,-1-1,1 1,0-1,-1-1,0 1,1-1,-1 0,0 0,-1-1,1 1,0-1,-1 0,0 0,0-1,0 1,-1-1,5-6,-5 5,0 0,-1-1,1 1,-2 0,1-1,0 0,-1 1,0-1,-1 0,0 0,0 1,0-1,-1 0,0 0,0 1,-4-12,-4-8,0 1,-26-46,8 17,16 30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8:59.89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0,'13'30,"-2"-1,12 46,-9-26,-6-23,7 19,8 48,-14-47,6 38,-14-61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00.40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0,'5'9,"1"7,0 6,-1 4,-2-3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00.75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11 26,'0'-4,"-4"-6,-2-2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01.20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9 255,'3'4,"0"1,0 0,0 0,-1 0,0 0,0 1,0-1,-1 0,0 1,0 0,1 9,3 14,7 23,-12-50,-3-5,-5-14,-9-27,9 7,2-1,2-1,0-56,4 93,0-12,0-1,1 0,1 1,4-20,-6 31,1 0,0 1,0-1,0 0,0 1,1 0,-1-1,1 1,-1 0,1 0,0-1,0 1,2-1,-2 2,0 0,-1 0,1 0,0 0,0 1,0-1,0 1,0-1,0 1,-1 0,1 0,0 0,0 0,0 0,0 0,0 1,0-1,0 0,0 1,3 1,-2-1,0 0,1 1,-1 0,0-1,0 1,0 0,0 0,-1 1,1-1,-1 1,1-1,-1 1,0 0,0 0,0 0,0 0,0 0,-1 0,0 0,1 1,-1-1,0 0,-1 1,1-1,0 1,-1-1,0 1,0 0,-1 5,1-2,-1 0,0 0,-1 0,0-1,0 1,0 0,-1-1,0 1,0-1,-1 0,1 0,-1 0,-1-1,-5 7,-7 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01.96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158 0,'-12'2,"-1"0,1 1,0 0,1 1,-1 0,1 1,-1 0,-17 11,27-14,-1-1,1 0,0 1,-1 0,1-1,0 1,0 0,0 0,0 0,1 0,-1 1,0-1,1 0,0 1,-1-1,0 5,1-5,1 0,0 0,0 0,0 0,0 0,1 0,-1 0,1-1,-1 1,1 0,-1 0,1-1,0 1,0 0,0-1,0 1,0 0,0-1,0 1,1-1,-1 0,0 1,1-1,-1 0,4 2,26 17,-23-16,1 2,-1-1,0 1,0 1,12 11,-19-16,1 0,-1 1,1-1,-1 0,0 0,0 1,0-1,0 1,-1-1,1 0,0 1,-1 0,0-1,0 1,0-1,0 1,0-1,0 1,0-1,-1 1,0 0,1-1,-1 0,0 1,0-1,0 1,-2 1,1 0,-1 0,1 0,-1-1,0 1,0-1,0 0,-1 0,1 0,-7 3,-10 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03.24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0,'9'9,"3"8,4 5,-1 3,-3 3,1 0,-1 0,1 0,-2 0,-2-1,-3 0,3 0,-1-1,-2 0,3 1,0-1,-2-4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03.59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15 272,'-1'-1,"-1"0,1 0,0 0,0 0,0-1,0 1,0 0,0-1,0 1,1 0,-1-1,0 1,1-1,-1-2,1 2,0 1,1 0,-1-1,1 1,0 0,-1-1,1 1,0 0,0 0,0 0,0 0,0 0,0 0,0 0,0 0,0 0,0 0,2-1,23-16,36-18,11-8,110-72,-163 103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03.94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6 39,'-4'5,"2"5,12-3,7-7,6-8,3-3,3-4,-1 0,-3 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04.58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19 68,'-2'3,"0"-1,0 1,0 0,0-1,1 1,0 0,-1 0,1 0,0 1,0-1,1 0,-1 0,1 0,-1 1,1-1,0 0,0 1,0-1,2 4,0 10,2-1,8 25,-7-23,-3-12,0-1,-1-1,0 0,0 1,0-1,0 7,-20-40,17 22,-1 0,1 0,1 0,-1 0,1-1,0 1,1 0,0-1,0 1,0 0,1 0,0-1,1 1,-1 0,1 0,1 0,0 0,-1 1,2-1,-1 1,1-1,0 1,0 0,1 1,0-1,0 1,0 0,1 0,-1 1,1-1,0 1,11-5,8-1,-2 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05.00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25 1,'5'-1,"-3"10,-7 8,-2 5,0 3,1 7,2 2,2 0,14-10,5-14,5-9,-3-8,2-8,0-7,2-2,-3-4,4 9,-2 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9:06.0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 0,'-16'65,"6"53,8 169,4-155,-1-80,14 92,-8-90,-5-32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05.33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102 0,'-9'4,"-3"7,-4 5,1 5,-2 7,3 4,3 1,4-1,7-1,12-11,10-12,4-9,-1-8,-1-2,-4-4,-6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05.71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29 12,'0'-1,"0"1,0-1,0 1,0-1,-1 1,1-1,0 1,0-1,-1 1,1-1,0 1,-1-1,1 1,-1-1,1 1,0 0,-1-1,1 1,-1 0,1-1,-1 1,1 0,-1 0,0-1,1 1,-1 0,1 0,-2 0,1 0,1 1,-1-1,0 1,1-1,-1 1,1 0,-1-1,1 1,-1 0,1-1,-1 1,1 0,-1 0,1-1,0 1,-1 1,-7 38,8-22,1 0,0-1,1 1,8 29,26 70,-22-73,24 59,-37-102,-1-1,0 0,1 1,-1-1,0 1,0-1,0 1,1-1,-1 0,0 1,0-1,0 1,0-1,0 1,0-1,0 1,0-1,0 1,0-1,0 1,0-1,0 1,0-1,-1 1,1 0,-10-7,-13-19,17 17,0 0,0 0,1 0,0-1,1 1,-6-15,9 20,1 0,-1 0,1 1,-1-1,1 0,0 0,0 0,0 0,1 0,-1 0,1 0,-1 0,1 0,0 1,0-1,0 0,0 0,1 1,-1-1,1 1,0-1,0 1,-1 0,2 0,-1 0,3-3,6-3,1 1,0-1,1 2,0 0,0 0,0 1,0 1,21-4,-16 3,0 0,-1-1,33-15,-33 10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06.20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1,'0'66,"1"75,-1-139,0 0,0 0,1 0,-1 0,0 0,1-1,0 1,-1 0,1 0,0 0,0-1,0 1,0 0,0-1,0 1,2 1,-2-2,0 0,0-1,0 1,0-1,1 1,-1-1,0 1,0-1,0 0,1 1,-1-1,0 0,1 0,-1 0,0 0,0 0,1 0,1-1,2 0,0-1,0 0,0 0,-1-1,1 1,-1-1,1 0,-1 0,0 0,6-7,-5 4,-1 2,-1 1,0-1,1 1,0 0,5-3,-9 5,1 1,0-1,0 1,0 0,-1-1,1 1,0 0,0 0,0-1,0 1,-1 0,1 0,0 0,0 0,0 0,0 0,0 1,0-1,-1 0,1 0,0 1,0-1,0 0,0 1,-1-1,1 1,0-1,-1 1,1-1,0 1,-1-1,1 1,0 0,-1-1,1 2,1 1,1-1,-1 1,0-1,1 1,0-1,-1 0,1 0,0 0,0 0,0-1,0 1,0-1,6 2,-8-3,0 0,1 0,-1 0,0 0,1 0,-1 0,0 0,0 0,1-1,-1 1,0 0,0-1,1 1,-1-1,0 1,0-1,0 0,0 1,0-1,0 0,0 0,0 0,0 0,0 0,0 0,-1 0,1 0,0 0,-1 0,1 0,-1-1,1 1,-1 0,0 0,1 0,-1-1,0 1,0 0,0-3,1 0,-1 0,0-1,-1 1,1-1,-1 1,0 0,0-1,0 1,0 0,-1 0,0 0,0 0,0 0,0 0,-5-6,4 6,0 0,0 1,0-1,-1 0,0 1,1 0,-1 0,0 0,0 0,-1 1,1 0,0 0,-10-3,-11 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06.58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1 183,'4'4,"7"-2,0-12,4-3,-1-9,2-5,-3-2,2-1,3 0,7 10,4 12,-3 13,-2 9,0 8,0 4,-4-3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06.91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37 1,'-4'0,"-7"0,0 4,1 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07.60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94 0,'-20'7,"10"-4,0 0,0 1,1 0,-13 7,21-10,0-1,0 1,0 0,0-1,1 1,-1 0,0 0,1 0,-1-1,0 1,1 0,-1 0,1 0,-1 0,1 0,0 0,-1 0,1 0,0 0,0 0,0 0,-1 0,1 2,1-1,-1 0,1 0,-1 1,1-1,0 0,0 0,0 0,0 0,0 0,2 3,4 3,1 1,0-1,12 10,-17-15,4 2,-1 0,-1 1,1 0,-1 0,0 1,0-1,-1 1,0 0,6 12,-9-15,0-1,0 0,-1 0,1 1,-1-1,1 1,-1-1,0 0,0 1,-1-1,1 0,-1 1,0-1,0 0,0 1,0-1,0 0,-1 0,1 0,-1 0,0 0,0 0,0-1,0 1,-5 3,1 0,-1 0,0-1,-1 0,1 0,-13 5,-9 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11.12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0 188,'2'-1,"0"-1,0 1,0 0,1 0,-1 0,0 0,0 0,1 0,-1 1,0-1,1 1,-1 0,0-1,1 1,-1 0,1 0,-1 1,0-1,1 1,-1-1,0 1,1-1,-1 1,4 2,4 2,1 0,-1 0,17 13,-5 0,32 33,-5-4,237 205,-183-168,-3-3,-63-51,1-1,47 25,-26-16,202 114,-148-89,-9-11,130 47,-133-59,-27-10,501 178,-532-196,199 45,-194-49,82 13,154 6,-108-14,14 1,303-15,-285-14,-121 5,698-116,-630 93,204-54,-170 23,-69 22,-12 0,144-79,-208 98,39-23,-42 22,45-20,-48 26,65-42,-32 17,41-32,14-8,85-51,28-16,-81 47,-73 46,-47 30,78-41,-10 11,-68 35,79-34,-110 54,121-41,-106 37,1 1,0 2,43-3,88 8,-129-2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14.18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250 84,'-5'0,"1"1,-1 0,1 0,-1 0,1 1,-6 2,-6 3,-4-1,-119 45,111-42,28-9,-1 0,1 0,0 0,-1 0,1 0,-1 0,1 0,0 0,-1 0,1 0,-1-1,1 1,0 0,-1 0,1 0,0 0,-1-1,1 1,0 0,-1 0,1-1,0 1,-1 0,1-1,0 0,-1 1,1-1,0 0,0 0,0 1,0-1,0 0,1 0,-1 1,0-1,0 0,0 0,1 1,-1-1,0 0,1 1,-1-1,1-1,5-7,1-1,0 2,0-1,1 1,0 0,12-9,3-1,33-19,-50 33,0 1,-1 0,1 0,0 1,1 0,11-3,-16 4,0 1,0 0,-1 0,1 0,0 0,-1 0,1 0,0 1,-1-1,1 0,0 1,-1-1,1 1,-1 0,1 0,-1-1,1 1,-1 0,0 0,1 0,-1 1,0-1,0 0,0 0,0 1,0-1,0 1,0-1,0 1,0-1,-1 1,2 2,0 4,0-1,0 1,-1 0,0-1,0 1,-1 0,0 0,-2 8,-12 66,8-56,-3 30,-3 24,2-29,7-29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15.44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12 1,'0'0,"0"0,-1 0,1 0,-1 0,1 0,-1 0,1 1,-1-1,1 0,0 0,-1 0,1 1,-1-1,1 0,0 0,-1 1,1-1,0 0,-1 1,1-1,0 0,-1 1,1-1,0 0,0 1,-1-1,1 1,0 0,-1 18,10 17,-5-27,1 1,1-1,-1-1,1 1,1-1,0 0,12 11,4 0,33 21,16 14,-69-52,0 1,0 0,0 0,-1 0,1 0,-1 0,0 0,0 0,0 1,0-1,-1 1,1-1,-1 1,0 0,0 0,0 0,-1-1,1 1,-1 0,0 5,-1-2,-1-1,1 1,-1-1,0 0,0 0,-1 0,0 0,0 0,0-1,-1 1,-6 7,-45 54,37-47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16.35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1,'79'34,"35"18,-97-43,-1-1,0 0,-1 2,0 0,21 17,-33-23,1-1,-1 1,1 0,-1 0,0 1,-1-1,1 1,-1-1,0 1,0 0,0 0,-1-1,0 1,0 1,0-1,0 0,-1 0,0 0,0 0,-1 8,-2 2,0-1,-1 0,0-1,-1 1,-1-1,-9 17,-51 74,53-86,-101 142,86-124,16-24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9:06.4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0 113,'9'-5,"12"-1,7 0,3 2,1 0,4 2,5-3,4-1,4 0,2-3,2 0,1 2,-5 1,-6 3,-1-4,-3 0,0-3,-5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53.80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52,'18'-5,"11"-1,4 1,2 0,-1 2,-2 1,-2-3,-1-2,-1 1,-1 2,-5 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54.56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28,'4'0,"7"0,5 0,4-5,9-1,3 1,1 0,-1 2,4 1,-1 1,-1 1,3 0,-2 0,0 0,-4 1,-1-1,-1 0,-7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55.13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2,'123'-2,"137"4,-177 11,-66-10,0 1,1-2,-1 0,1-1,0-1,23-3,-19-2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55.65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0,'3'2,"0"1,0-1,1 0,-1 0,1 0,0-1,-1 1,1-1,0 0,0 0,4 0,45 4,-40-5,235 2,-134-4,-101 2,-1 0,20-4,-9-2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57.09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0,'5'14,"6"3,5 1,9-5,10-3,3-4,-1-2,-1-3,-3-1,2 4,-1 1,-1 0,-1-1,-3-5,3-4,2 1,-7-1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57.64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29,'4'0,"7"0,5 0,4 0,9 0,3 0,1 0,4 0,4 0,0 0,-2-5,-4-1,-3 0,-3 1,4 2,-1 1,-5 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58.17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11,'9'4,"0"0,0-1,0 0,1-1,-1 0,1 0,0-1,18 0,6-3,41-6,-4 0,117 5,-4 1,-153-2,-6-1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58.72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64,'34'-2,"50"-8,5-1,37-3,-71 6,64-1,-105 9,7 0,38-4,-32-2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59.18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1,'601'0,"-573"0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59.98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1,'10'4,"6"2,10 0,6-1,1-2,0-1,3-1,0 0,3-1,4-1,-2 1,3 0,-3 0,-4-5,-3-1,-3 0,-7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9:07.5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240 341,'0'-10,"-1"0,0 0,-1 0,0 1,0-1,-1 1,0-1,-1 1,-6-11,9 17,-1 0,1 0,-1 0,0 1,0-1,0 0,-1 1,1 0,0-1,-1 1,0 0,1 0,-1 0,0 1,0-1,0 1,0 0,0-1,-1 1,1 1,0-1,0 0,-1 1,1 0,0-1,-1 1,1 1,0-1,-1 0,-4 2,5-1,0 0,0 1,0-1,0 1,0 0,0 0,0 0,0 0,1 0,0 0,-1 1,1-1,0 1,0 0,0-1,0 1,1 0,-1 0,-1 5,-2 5,1 1,0 0,-1 19,0-10,-3 26,-4 91,12 51,-1 33,-1-203,-5 29,2-39,1-14,0-19,0-38,2-1,3 1,3-1,3 1,2 0,2 1,22-64,-18 83,1 1,1 0,3 1,1 1,1 0,3 2,52-59,-53 65,-15 18,0 0,0 1,18-15,-26 24,0 0,0 1,0-1,0 0,1 1,-1-1,0 0,0 1,0-1,1 1,-1 0,0-1,1 1,-1 0,0 0,1 0,-1 0,0 0,0 0,1 0,-1 1,0-1,3 1,-2 0,0 0,-1 1,1-1,0 0,-1 1,1-1,-1 1,0 0,1 0,-1-1,0 1,0 0,1 2,2 7,0 0,0 0,-1 0,1 13,21 176,-14-95,4 65,-15-169,1 45,1 1,11 56,-5-52,-6-28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00.39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21,'10'-1,"1"0,-1 0,19-6,-18 4,0 0,19-1,4 4,0 1,38 8,32 1,-79-9,4 0,-1 0,0-2,31-5,-33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00.85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0,'5'0,"5"5,7 1,8 4,5 0,2-1,0-2,3-3,0-2,4-1,-1 0,-2-2,2 1,-1-1,-3 1,-2-5,-2-1,-6 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01.24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0,'4'0,"1"1,-1 0,0 0,0 0,8 3,12 3,129 15,-115-15,0-2,1-2,0-2,0-1,-1-2,73-12,-81 9,-6 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02.27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0,'11'5,"0"-1,1 0,-1-1,1 0,0-1,12 1,75 0,-71-3,394-1,-409 1,0-1,20-3,-11-1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02.65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1,'5'0,"6"4,5 2,5 0,7-1,4-2,1-1,4 4,0 0,-2 0,2-1,0-2,-3-1,-2-2,-2 1,3-1,0-5,-6-2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03.03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1,'11'0,"1"1,-1 1,20 5,16 3,61-2,115-8,-95-2,-114 2,1 0,18-4,-8-2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03.40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41,'9'0,"8"0,9 0,5 0,2 0,4 0,1 0,2 0,4-5,3-1,-6-4,-6 0,-9 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03.74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0,'0'1,"1"0,-1-1,0 1,1 0,-1 0,1-1,-1 1,1 0,-1-1,1 1,0 0,-1-1,1 1,0-1,0 1,-1-1,1 1,0-1,0 0,-1 1,1-1,0 0,0 0,1 1,26 4,-25-4,100 7,-68-7,39 7,-14 0,118 1,-151-10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04.10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43,'4'0,"11"0,7 0,5 0,1-5,6-1,1 0,0-3,-3 0,-6 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05.55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1148 1,'-14'0,"2"2,-1 0,0 0,0 1,1 1,-1 0,1 1,-14 7,-92 57,108-62,-357 210,46-35,311-176,-43 20,49-24,0 0,0 0,-1-1,1 0,-1 0,1 0,-1 0,0-1,-6 0,10 0,0 0,0 0,0 0,0 0,0 0,0-1,1 1,-1 0,0-1,0 1,0 0,0-1,0 1,1-1,-1 1,0-1,0 1,1-1,-1 0,0 0,1 1,-1-1,1 0,-1 0,1 1,-1-1,1 0,0 0,-1-1,1 0,0-1,0 1,0 0,1 0,-1 0,1-1,-1 1,1 0,0 0,-1 0,1 0,2-2,2-5,1 1,0-1,0 1,13-11,-9 10,-6 4,0 1,0 0,1 0,0 1,-1-1,1 1,1 0,-1 1,6-3,-10 5,-1-1,0 1,0 0,0 0,0 0,1 0,-1 0,0 0,0 0,0 0,0 0,0 0,1 0,-1 0,0 0,0 0,0 0,0 0,1 1,-1-1,0 0,0 0,0 0,0 0,0 0,0 0,1 0,-1 0,0 0,0 1,0-1,0 0,0 0,0 0,0 0,0 0,0 1,1-1,-1 0,0 0,0 0,0 0,0 0,0 1,0-1,-3 11,-7 10,-4 0,-2-1,-28 30,23-27,-23 32,39-48,1 0,-1 0,1 0,1 0,-1 1,1-1,-2 11,4-16,1 1,0-1,0 0,0 1,0-1,0 1,0-1,1 1,-1-1,1 0,0 1,0-1,-1 0,1 0,1 0,-1 1,0-1,1 0,-1 0,1-1,-1 1,1 0,0 0,0-1,0 1,0-1,0 0,0 1,2 0,7 3,-1 0,1-1,0 0,0-1,0 0,1-1,-1 0,14 0,98-2,-73-2,-37 1,10 1,39-5,-32-1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26.56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305 1,'-11'1,"1"0,-1 2,1-1,0 1,0 1,-17 8,14-7,-36 15,-66 31,111-49,1 0,-1 0,1 1,0-1,0 1,0 0,0 0,-4 6,6-9,0 1,1 0,-1 0,1 0,-1 0,1 0,-1 0,1 0,0 1,0-1,-1 0,1 0,0 0,0 0,0 0,0 0,0 0,1 1,-1-1,0 0,0 0,1 0,-1 0,1 0,-1 0,1 0,-1 0,1 0,-1 0,1 0,0-1,0 1,-1 0,1 0,0-1,0 1,1 0,3 2,-1 0,1 0,0-1,0 0,0 0,0-1,10 3,43 3,-25-3,-10-1,2 1,0 0,37 11,-56-13,-1 0,0 0,0 0,0 1,0-1,0 1,0 0,-1 1,1-1,-1 1,0 0,0 0,0 0,-1 0,1 1,-1 0,3 6,-5-9,0 1,0-1,0 1,0-1,-1 1,1 0,-1 0,0-1,0 1,0 0,0 0,0-1,0 1,-1 0,1-1,-1 1,0 0,-2 4,1-3,-1 0,1-1,-1 1,0-1,0 0,0 0,0 0,-1 0,1-1,-8 5,-2-1,0 0,0-1,-1 0,1-1,-1-1,-17 3,-3-3,4-1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9:07.9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12 115,'-5'0,"-1"-4,9-2,9-4,7-1,4 2,4 3,0-3,2 0,-1 2,0 2,-1-2,0-1,0 2,0-3,-6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07.83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82 925,'-13'-40,"2"0,1 0,2-1,-4-70,0-20,-1 0,12 92,0 17,0 0,2-1,3-26,-4 48,0 0,0 0,0 0,1 0,-1 0,0 0,0 0,1 0,-1 0,1 0,-1 0,1 0,-1 0,1 1,0-1,-1 0,1 0,0 0,0 1,-1-1,1 0,0 1,0-1,0 1,0-1,1 0,-1 1,1 0,-1 1,1-1,-1 0,1 0,-1 1,1-1,-1 1,0-1,1 1,-1 0,0-1,0 1,1 0,-1 0,1 1,6 5,0 1,-1 0,12 16,73 123,-62-93,-26-45,1 1,0-1,0-1,1 1,0-1,0 0,9 9,-13-16,-1 1,1-1,-1 0,1 0,0 0,-1 0,1 0,0 0,0 0,0-1,0 1,0-1,0 1,0-1,0 0,0 0,0 0,0 0,0 0,2 0,-1-1,-1 0,1 0,-1-1,1 1,-1 0,0-1,1 1,-1-1,0 0,0 0,0 0,-1 0,3-3,2-4,0 0,-1 0,-1-1,1 0,-1 0,3-15,2-10,-2 1,-1-1,1-43,6-42,0 15,-13 101,0 1,1-1,-1 1,1-1,0 1,0 0,0-1,0 1,3-4,-4 6,1 0,-1 1,1-1,0 0,-1 1,1-1,0 1,0-1,-1 0,1 1,0 0,0-1,0 1,-1-1,1 1,0 0,0 0,0-1,0 1,0 0,0 0,0 0,0 0,-1 0,1 0,0 1,0-1,0 0,0 0,0 0,0 1,0-1,-1 1,1-1,0 1,0-1,0 1,-1-1,1 1,0 0,3 2,0 1,-1-1,0 0,1 1,-1 0,-1 0,1 0,-1 0,4 8,16 46,-14-34,7 20,-3 1,-2 0,6 58,-5-37,-5-32,2 50,-7-61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08.19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1,'4'8,"2"9,0 5,-2 8,-1 3,-1 1,-1-6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08.68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48 365,'-10'19,"1"1,-12 39,19-52,0-1,1 1,0 0,0 0,1 0,-1 0,2 0,-1-1,1 1,0 0,0 0,5 12,-5-17,0 1,0-1,0 0,0 1,1-1,-1 0,1 0,0 0,0 0,0 0,-1 0,2-1,-1 1,0-1,0 1,0-1,1 0,-1 0,1 0,-1 0,1 0,-1 0,1-1,-1 1,1-1,0 0,-1 0,1 0,0 0,-1 0,1-1,0 1,4-2,-1 0,0 0,0 0,-1-1,1 1,0-1,-1-1,0 1,1-1,-2 0,1 0,0 0,-1-1,6-6,4-12,0 0,-1-1,-2 0,-1-1,0-1,9-42,-9 19,-2 0,3-85,-11 62,0 45,0 24,-1 9,4 33,0 0,3-1,1 0,15 46,12 64,-30-126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09.21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0,'16'39,"-1"0,-2 1,-2 0,-1 1,5 51,-4-32,-5-28,5 64,-11-74,1-1,8 40,-4-38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09.57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1,'4'8,"2"9,0 5,-2 8,-1 3,4 1,0-1,-1-7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09.98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80,'2'22,"0"1,2-1,10 35,-14-56,0 0,0-1,0 1,0 0,1 0,-1-1,0 1,0 0,1 0,-1-1,1 1,-1 0,0-1,1 1,-1-1,1 1,-1-1,1 1,0-1,-1 1,2 0,-2-1,1 0,-1 0,1-1,-1 1,1 0,-1 0,1 0,-1-1,1 1,-1 0,1-1,-1 1,1 0,-1-1,0 1,1 0,-1-1,0 1,1-1,-1 1,0-1,1 0,15-37,-14 33,6-18,-2 7,0 0,0 0,2 1,0-1,11-14,-17 27,0 0,0 0,0 1,0 0,1-1,-1 1,1 0,0 0,0 0,0 0,0 1,0-1,0 1,0 0,0 0,1 0,-1 0,0 1,1-1,-1 1,0 0,1 0,-1 0,0 0,1 0,-1 1,0 0,1 0,-1 0,0 0,0 0,4 2,0 1,0 1,0-1,-1 1,0 1,0-1,0 1,0 0,-1 0,0 1,0-1,-1 1,5 10,-2-7,7 13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10.47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1 261,'20'-19,"0"0,0 0,20-27,-24 26,25-35,-39 51,0 1,0-1,0 0,0 0,-1 0,0 0,1 0,-2 0,1 0,0 0,-1-1,1-6,-2 10,1 0,0 0,0 0,0 0,-1 0,1 0,0 0,-1 0,1 0,-1 0,0 0,1 0,-1 0,0 0,1 0,-1 1,0-1,0 0,0 0,1 1,-1-1,0 1,0-1,0 0,0 1,0 0,0-1,0 1,-1 0,1 0,0-1,0 1,0 0,0 0,0 0,0 0,0 0,0 1,-1-1,0 0,-2 1,0 0,0 0,0 1,0-1,0 1,0 0,0 0,1 0,-5 4,4-3,0 0,1 1,0-1,0 1,0 0,0 0,1 0,-1 0,1 1,0-1,0 1,1-1,-1 1,1-1,0 1,0 0,1 0,-1 0,1-1,0 1,0 0,1 0,0 0,-1-1,1 1,1 0,-1-1,5 9,-3-6,0 0,1-1,0 1,0-1,1 0,-1 0,1 0,1 0,-1-1,1 0,0-1,0 1,1-1,-1 0,1 0,0-1,13 5,26 2,87 9,-111-18,-1-1,1-2,-1 0,1-1,-1-1,0-1,-1-1,1 0,-1-2,24-12,-38 16,0 1,0-1,0 0,-1-1,1 1,-1-1,0-1,8-9,-1-4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10.81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12 1,'-5'4,"-1"2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23.0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102 1,'-1'3,"0"1,0-1,0 1,1-1,-1 1,1 0,0-1,0 1,0 0,0-1,1 1,-1 0,1-1,0 1,0 0,1-1,1 5,5 9,1 0,13 18,-10-16,-9-13,5 6,0 0,-1 1,-1 0,0 1,-1-1,3 16,7 27,3 1,37 81,-41-102,-3 0,13 64,1 3,6 37,-2-9,11 35,-26-100,-11-52,-2-1,0 1,-1 0,0 0,-1 0,0 0,-1 0,-1-1,0 1,-1-1,-9 21,-4 6,-2-1,-34 51,18-37,-2 0,-57 60,79-98,-16 17,30-30,-1 0,1 0,0 0,-1 0,1 0,0 0,0 0,0 0,1 0,-1 0,0 0,1 1,-1-1,1 3,0-4,1 0,-1 0,1 0,-1 0,1 0,-1 0,1 0,-1-1,1 1,0 0,0 0,-1 0,1-1,0 1,0-1,0 1,0 0,0-1,0 1,0-1,0 0,0 1,0-1,0 0,0 0,0 0,0 0,0 1,0-1,2-1,39 0,-35 1,10-2,-13 1,0 0,0 1,0-1,0 1,1 0,-1 0,0 1,0-1,0 1,0 0,0 0,7 3,-11-4,1 1,0-1,-1 1,1-1,-1 1,1-1,-1 1,1 0,-1-1,0 1,1 0,-1 0,0-1,1 1,-1 0,0 0,0 0,0-1,0 1,1 0,-1 0,0 0,-1-1,1 1,0 0,0 0,0 0,0-1,-1 1,1 0,0 0,-1-1,1 1,0 0,-1-1,1 1,-1 0,-24 30,17-23,5-4,0 0,1 0,-1-1,1 1,0 1,0-1,-2 6,4-9,-1 1,1-1,0 0,0 1,0-1,0 0,0 1,0-1,0 1,0-1,0 0,1 1,-1-1,1 0,-1 1,1-1,-1 0,1 0,0 1,-1-1,1 0,0 0,0 0,0 0,0 0,0 0,0 0,2 1,30 19,-15-10,30 25,-43-31,1 1,-1-1,0 1,-1 0,1 0,-1 1,0-1,5 15,0 5,-1 1,-1 0,-1 1,-1 0,-2 0,-1 0,-1 0,-5 46,-9 5,7-52,-3 52,4-5,-21 93,10-69,6-38,-3 0,-2 0,-40 99,42-127,-8 40,13-40,-21 48,8-32,6-10,-3-1,-1-1,-29 43,28-54,8-9,0 0,2 0,-12 22,13-16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47.3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192 422,'1'-2,"-1"0,0 0,0-1,-1 1,1 0,0 0,-1 0,1 0,-1 0,0 0,0 0,0 0,0 0,0 0,0 0,0 0,-1 1,1-1,0 1,-1-1,0 1,1-1,-1 1,0 0,0 0,0 0,1 0,-1 0,0 0,0 0,-1 1,1-1,0 1,0-1,0 1,0 0,0 0,0 0,-4 0,-1 1,1-1,0 1,-1 1,1-1,0 1,-1 0,1 0,0 1,0 0,1 0,-1 0,-6 6,7-4,1 0,-1 0,1 0,0 1,0 0,1-1,-1 2,1-1,1 0,-1 0,1 1,0 0,1-1,-1 1,1 0,1 0,-1 0,2 11,-1-9,1 0,0 0,1-1,0 1,0-1,1 1,0-1,0 0,1 0,0 0,0 0,1-1,0 1,7 6,-10-12,0 0,0 0,0 0,0-1,0 1,0-1,0 0,1 0,-1 1,1-1,-1-1,1 1,-1 0,1-1,-1 1,1-1,0 0,-1 0,1 0,-1 0,1 0,0 0,-1-1,1 1,-1-1,1 0,-1 0,1 0,4-3,-3 2,0-1,1 0,-1 0,-1 0,1-1,0 0,-1 0,0 1,1-2,-2 1,1 0,0-1,-1 1,3-8,-1-3,-1 1,0-1,-2 0,1 0,-2 0,0 0,0 0,-6-27,-4-9,-20-56,-68-180,111 344,45 79,-34-84,2 4,49 119,-34-86,-34-71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9:08.3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84 259,'1'45,"1"-24,-2 0,-4 39,3-59,1 0,0 0,0 0,0 0,-1 0,1 0,-1 0,1 0,0 0,-1 0,0 0,1 0,-1 0,0 0,1 0,-1-1,0 1,-1 1,1-2,0 0,1 1,-1-1,0 0,0 0,1 0,-1 0,0 0,0 0,0 0,1 0,-1 0,0 0,0 0,1 0,-1-1,0 1,0 0,-1-1,0-1,-1 1,1-1,-1 0,1 0,0 0,-1 0,1-1,0 1,0-1,1 1,-3-5,-1-5,0 0,1-1,1 1,0-1,0 0,2 0,-1 0,2-21,0 18,2 0,0 0,0 0,2 0,0 0,9-24,-9 33,0-1,0 1,1 0,0 0,0 1,0-1,1 1,0 0,1 0,-1 1,1 0,0 0,0 1,0 0,14-6,-10 6,1 0,0 0,0 1,1 0,-1 1,1 1,-1 0,1 1,23 2,-9 2,-8-1,0-1,1-1,27-1,-17-4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57.2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51 285,'11'-1,"-1"0,0 0,1-1,-1 0,0 0,0-1,0-1,-1 0,1 0,-1-1,0 0,0 0,-1-1,1-1,-1 1,-1-1,1 0,-1-1,0 0,-1 0,0-1,0 1,-1-1,0 0,-1-1,0 1,0-1,3-15,-6 21,0 0,-1 1,1-1,-1 0,0 0,0 0,0 0,-1 0,1 0,-1 0,0 1,0-1,0 0,0 0,-1 1,0-1,-4-6,4 8,0 0,0 0,-1 0,1 0,-1 0,1 0,-1 1,0-1,1 1,-1 0,0 0,0 0,0 0,0 0,0 0,0 1,0 0,0 0,-1 0,1 0,0 0,-5 1,-1 1,0 1,1-1,-1 2,1-1,-1 1,1 0,0 1,1 0,-1 0,1 1,0 0,0 0,1 0,0 1,-8 10,5-5,1 1,0-1,1 1,0 1,1-1,0 1,1 0,-5 25,9-33,1 0,-1 0,1 0,0 0,1 0,0 0,0 0,0 0,0 0,1-1,0 1,0 0,1-1,0 0,0 1,0-1,0 0,1 0,0-1,0 1,0-1,0 0,1 0,0 0,-1-1,1 0,1 0,-1 0,0 0,1-1,0 0,-1 0,9 1,4 0,1-1,-1-2,1 0,-1 0,31-6,89-26,-134 31,35-11,-1-1,0-3,60-33,-75 36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2:01.14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149 0,'-4'14,"-7"3,0 5,-4 3,1 1,-1 1,-3 0,1 1,0-1,2 0,4-4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1:48.67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 0,'-3'6,"1"-1,0 1,1 0,-1 0,1 0,0 1,0-1,1 0,0 0,0 0,1 1,-1-1,1 0,1 0,-1 0,1 0,3 8,6 10,1 0,26 41,-15-28,113 199,-109-192,1-1,2-1,42 44,-57-70,1-1,0-1,1 0,1-1,31 18,-19-15,0-2,1-2,34 10,-4-4,106 28,171 33,-297-71,94 16,-70-13,-31-5,56 2,-55-6,47 10,-46-6,45 1,4-7,-42-1,0 2,67 9,-89-6,1 0,0-2,0 0,-1-1,1-2,34-4,29-5,0 4,88 4,-152 2,13-1,0-3,38-7,-11 0,-30 6,0-2,0-1,-1-1,0-2,0-1,-2-2,1 0,-2-2,0-1,-1-1,39-35,-49 35,0-1,-2 0,0-1,-1 0,14-30,-10 18,29-40,-33 54,22-27,-26 41,-8 11,-8 21,4-20,-2 13,1 1,1 0,-1 39,4-50,1-1,-1 0,2 0,-1 0,2 0,-1 0,1 0,1 0,0-1,7 13,-10-20,0 0,0-1,0 1,0-1,0 1,0-1,1 0,-1 1,0-1,1 0,-1 0,1 0,0 0,-1 0,1 0,0-1,3 2,-4-2,1 0,-1 0,1 0,-1 0,1 0,-1-1,1 1,-1 0,1-1,-1 1,0-1,1 0,-1 1,0-1,1 0,-1 0,2-1,1-2,0 0,-1 0,1-1,-1 1,0-1,0 0,0 0,0 0,-1 0,2-7,1-9,-1 1,-1-1,0-23,4-24,6-26,-13 93,0 1,0-1,0 0,0 0,0 0,0 1,0-1,1 0,-1 0,0 0,1 1,-1-1,0 0,1 1,-1-1,1 0,-1 1,1-1,-1 1,1-1,-1 0,1 1,0-1,-1 1,2-1,-1 1,0 0,0 1,-1-1,1 0,0 1,0-1,-1 1,1-1,0 1,0 0,-1-1,1 1,-1-1,1 1,-1 0,1 0,-1-1,1 2,19 41,-2 5,31 62,-40-95,0 0,1 0,0-1,1 0,0-1,2 0,23 20,-21-22,1 1,0-2,1 0,0-1,0-1,1-1,0 0,0-1,36 6,106 14,-92-16,59 6,-8-2,-78-8,45 2,-47-9,76-13,16 0,-79 11,0-2,55-13,101-33,-162 39,112-34,104-50,-233 82,-1-1,0-1,35-29,70-68,14-10,-116 97,-1-1,46-54,-46 47,61-53,-38 48,85-50,-134 86,-2 3,0-1,0 0,-1 0,1 0,0 0,-1 0,1 0,-1-1,1 1,-1 0,0-1,0 1,1-1,-1 0,0 1,-1-1,3-3,-4-9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1:50.57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 1,'13'38,"-2"1,-1 1,-2 0,-2 0,2 82,-9-78,0-32,1-32,-2-12,-9-53,-3-16,13 48,1 42,0 34,-1 12,-11 61,-2 23,14-93,0-4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1:53.26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28 74,'0'0,"-1"0,1 1,-1-1,1 0,0 1,-1-1,1 1,-1-1,1 1,0-1,-1 1,1-1,0 1,0-1,-1 1,1-1,0 1,0 0,0-1,0 1,0-1,0 1,0 0,0-1,0 1,0-1,0 2,1 25,0-20,4 261,-5-266,-1-342,6 307,-5 33,0 0,0 0,0 0,0 0,0-1,0 1,0 0,0 0,0 0,0 0,0 0,0-1,0 1,0 0,0 0,0 0,0 0,0 0,0 0,1-1,-1 1,0 0,0 0,0 0,0 0,0 0,0 0,0 0,1 0,-1 0,0 0,0-1,0 1,0 0,0 0,1 0,-1 0,0 0,0 0,0 0,0 0,0 0,1 0,-1 0,0 0,0 0,0 0,0 1,1-1,5 17,0 30,-1-1,-2 1,-5 59,0-34,2-59,0-1,-5 25,2-30,1-14,1-16,1 22,2-111,1 57,-11-108,0 104,4 172,4-71,1-4,-1-1,-11 74,4-72,-2 47,8-60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2:12.74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81 162,'-1'0,"0"0,0 1,0-1,1 0,-1 1,0-1,0 1,0-1,0 1,1-1,-1 1,0-1,1 1,-1 0,0-1,1 1,-1 0,1 0,-1-1,1 1,-1 0,1 0,-1 1,-8 25,6-16,-1 0,1 1,0 0,1 0,0 0,1 0,0 13,9 71,-2-49,-2 63,-5-80,2 1,1 0,7 32,-7-53,-1-1,0 1,0-1,-1 1,0-1,-1 1,0-1,-4 19,5-28,0 1,0 0,0-1,0 1,0-1,0 1,0-1,-1 1,1-1,0 1,0-1,-1 1,1-1,0 1,-1-1,1 1,0-1,-1 0,1 1,-1-1,1 1,-1-1,1 0,-1 0,1 1,-1-1,0 0,0 0,1 0,-1-1,1 1,-1 0,0-1,1 1,-1-1,1 1,-1-1,1 1,-1-1,1 0,0 1,-1-1,1 1,0-1,-1-1,-11-34,6-22,2 0,6-83,0 46,-1 28,1 32,-1 1,-2-1,-2 1,-8-44,24 173,14 122,-4-71,-21-249,-15-1,-1-8,1 19,1 10,9 54,-13-55,14 80,1 6,-2 14,0 24,3 481,0-493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2:15.32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27 188,'5'6,"0"0,-1 0,1 0,-1 1,0 0,-1-1,4 12,15 55,-17-51,2 8,3 33,1 7,-7-50,32 198,-36-212,1-4,-1 0,1 0,-1 1,0-1,0 0,0 0,0 1,-1-1,1 0,-1 1,1-1,-2 4,2-6,0 0,-1 0,1 0,0 0,0 0,0 0,0 0,0 0,0 0,-1 0,1 0,0 0,0 0,0 0,0 0,0 0,-1 0,1 0,0 0,0 0,0 0,0 0,0 0,-1 0,1 0,0 0,0 0,0 0,0 0,0 0,0 0,-1 0,1 0,0-1,0 1,0 0,0 0,0 0,0 0,0 0,0 0,0-1,0 1,-1 0,-5-12,-3-10,-58-234,42 148,-13-89,37 197,1 1,0-1,0 0,0 0,0 0,0 0,0 0,0 0,0 0,0 0,0 0,0 0,0 0,0 0,0 0,0 0,0 0,0 0,0 0,-1 0,1 0,0 0,0 0,0 0,0 0,0 0,0 0,0 0,0 0,0 0,0 0,0 0,0 0,-2 16,0 22,3 385,-1-795,2 334,9-52,1-15,-10 47,-2 55,0 8,0 17,-1 724,1-735,0-1,5 21,1-9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2:30.34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1,'5'6,"-1"0,0 1,-1 0,0 0,0 0,0 0,-1 1,0-1,1 10,3 6,29 128,8 22,64 115,-96-262,1-3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1:54.33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1,'11'6,"-2"0,1 1,-1 1,0 0,-1 0,1 1,-2 0,1 0,-1 1,-1 0,0 0,9 19,0 7,-1 1,13 58,51 171,-76-260,0 0,-1 0,0 0,0 1,0-1,-1 7,-2 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1:54.86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8 190,'-1'-2,"0"1,0-1,0 0,1 1,-1-1,0 0,1 0,0 0,-1 1,1-1,0 0,0 0,0 0,0 0,0 0,0 1,1-1,-1 0,1-2,12-34,-10 31,0 1,1 0,-1 0,1 0,0 0,1 1,-1-1,1 1,0 0,1 1,-1-1,8-4,-4 4,1 0,-1 0,1 1,0 0,1 1,-1 0,17-2,-11 3,1 1,0 0,-1 1,1 1,0 1,-1 0,1 1,-1 1,0 0,20 9,-19-6,0 1,0 1,-1 1,0 0,24 20,-36-26,0 0,0 0,0 0,0 1,-1-1,0 1,0 0,0 0,0 0,-1 0,0 1,0-1,0 1,-1-1,1 1,-2 0,1-1,0 1,-1 0,0 0,-1-1,-1 10,0-3,-2-1,1 1,-2-1,1 0,-2 0,1 0,-1-1,-1 0,-12 16,-5 0,-53 44,52-49,8-5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9:08.7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 1,'-5'29,"1"0,2 1,0-1,3 1,4 42,1 21,-5 328,-1-394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1:55.60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238 139,'0'-4,"1"2,0-1,0 0,0 0,0 0,0 0,1 0,-1 1,1-1,3-4,5-9,-8 12,0 0,-1 1,1-1,-1 0,0 0,0 0,-1 0,1 0,-1 0,0 0,0 0,-1-7,1 9,-1 1,1-1,-1 1,1-1,-1 1,0 0,0-1,0 1,0 0,0-1,0 1,0 0,0 0,0 0,-1 0,1 0,0 0,-1 0,1 1,-1-1,1 0,-1 1,1-1,-1 1,1 0,-1-1,1 1,-1 0,0 0,1 0,-1 0,1 0,-1 0,-1 1,-8 1,1 0,0 0,0 1,0 1,0-1,0 2,1-1,-1 1,1 1,1 0,-1 0,-11 11,11-8,-1 0,1 1,0 0,1 1,0 0,1 0,0 0,1 1,-8 18,13-25,-1-1,1 0,0 1,1-1,-1 0,1 1,0-1,0 1,0-1,0 1,1-1,0 1,0-1,0 0,0 0,1 1,-1-1,1 0,0 0,1 0,-1-1,1 1,-1-1,1 1,0-1,7 6,-3-4,0 0,1 0,0 0,0-1,0 0,0 0,1-1,0 0,-1-1,1 0,0 0,12 0,3 0,1-2,0 0,41-7,-53 5,-1-1,1-1,-1 0,0 0,0-1,-1-1,1 0,18-13,-6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1:56.10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96 37,'6'15,"0"0,-2 1,0-1,0 1,-2 0,0 0,-1 0,0 0,-3 27,2-40,-1 0,1 1,-1-1,1 1,-1-1,0 0,0 0,-1 0,1 0,-1 0,1 0,-1 0,0 0,-4 4,5-6,-1 0,1 0,-1 0,1 0,-1 0,0-1,1 1,-1 0,0-1,1 1,-1-1,0 0,1 0,-1 0,0 0,0 0,0 0,1 0,-1 0,0-1,1 1,-1-1,0 1,1-1,-1 0,0 1,1-1,-1 0,-1-2,-1 1,0 0,1-1,-1 1,1-1,0 0,0 0,0 0,0 0,1-1,-1 1,1-1,0 1,0-1,0 0,0 0,1 0,0 0,0 0,0 0,0 0,0-8,1 6,0 0,1 0,0 1,0-1,1 0,-1 1,1-1,1 1,-1-1,1 1,-1 0,2 0,-1 0,0 1,7-7,2-1,1 2,0 0,1 0,0 1,0 1,22-9,-17 7,5-2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1:56.44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1,'5'9,"1"7,0 6,-1 4,3 1,0 1,-1 1,-2-1,2-1,1-4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1:56.79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59 101,'-3'7,"0"0,1 0,-1-1,1 1,1 1,-1-1,1 0,0 0,1 0,0 10,0-15,0 0,0 0,1 0,-1 0,1 0,-1 0,1 0,0 0,0-1,0 1,0 0,0 0,0-1,0 1,0 0,1-1,-1 1,1-1,-1 0,1 1,-1-1,1 0,0 0,0 0,-1 0,1 0,0-1,0 1,0-1,0 1,0-1,0 1,0-1,0 0,0 0,0 0,0 0,0-1,0 1,2-1,2 0,0 0,0-1,0 0,0 0,-1-1,1 0,-1 1,0-2,0 1,0-1,0 1,0-2,-1 1,0 0,0-1,0 0,0 1,-1-2,0 1,0 0,0-1,2-5,-4 7,1 0,-1 0,0 0,0 0,0 0,0-1,-1 1,0 0,0-1,0 1,0 0,-1 0,1-1,-1 1,0 0,0 0,-1 0,1 0,-1 0,0 0,0 1,0-1,-1 0,1 1,-1 0,0 0,0-1,0 2,0-1,-1 0,1 1,-5-4,2 4,0-1,1 1,-1 0,0 1,0-1,0 1,0 1,0-1,0 1,-1 0,1 0,0 0,0 1,0 0,0 0,0 1,0 0,0 0,1 0,-1 1,1 0,-10 6,-5 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1:57.54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45 430,'6'-1,"-5"2,-9 9,1 3,0 1,1-1,1 1,0 0,-5 25,9-32,0-1,0 0,1 1,0-1,0 0,1 0,-1 1,2-1,-1 0,1 0,-1 0,2 0,-1 0,1 0,0-1,4 7,-5-9,0 0,1 0,-1 0,1-1,-1 1,1-1,0 0,0 0,0 0,0 0,1 0,-1-1,0 1,1-1,6 2,-4-2,0-1,-1 1,1-1,0 0,-1-1,1 1,0-1,-1 0,9-4,-3 2,0-2,-1 1,0-2,0 1,-1-1,0-1,0 0,0 0,-1-1,8-8,-8 6,0-1,0 0,-1 0,0 0,-1-1,-1 0,0 0,0-1,-1 1,-1-1,0 0,-1 0,0 0,-1-1,0 1,-1 0,-1 0,0-1,-6-25,-2-3,-1 0,-2 1,-2 0,-2 1,-23-43,14 39,25 44,0-1,0 1,0 0,0-1,0 1,0 0,-1-1,1 1,0 0,0 0,0-1,0 1,-1 0,1 0,0-1,0 1,-1 0,1 0,0 0,0-1,-1 1,1 0,0 0,-1 0,1 0,0 0,-1 0,1 0,0-1,-1 1,1 0,0 0,-1 0,1 0,0 0,0 1,-1-1,1 0,-1 0,-3 15,6 21,7 0,1 0,1-1,19 38,-4-6,2-7,-18-38,12 29,-5 1,-11-29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1:57.90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22 0,'-5'0,"-1"5,0 6,2 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2:32.02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148 90,'0'-7,"0"0,0 1,-1-1,0 0,0 0,-1 1,-3-12,4 17,0-1,0 0,0 1,0-1,0 1,0-1,-1 1,1 0,0-1,-1 1,1 0,-1 0,0 0,1 0,-1 0,0 1,0-1,1 0,-1 1,0-1,0 1,0 0,0-1,0 1,1 0,-1 0,0 0,0 1,0-1,0 0,-3 2,0-1,1 0,0 1,0 0,0-1,0 1,0 1,0-1,1 1,-1-1,1 1,-1 0,1 0,0 1,0-1,0 0,1 1,-1 0,1 0,0 0,0 0,1 0,-1 0,1 0,-1 0,1 1,0 6,-1 4,0 0,1 0,1 1,0-1,2 0,3 23,-2-25,0 0,1-1,1 1,0-1,1 0,0 0,0 0,2-1,11 15,-15-21,0-1,1 1,0-1,-1 0,1-1,1 1,-1-1,0 0,11 4,-12-6,0 1,1-1,-1-1,0 1,1-1,-1 1,1-1,-1-1,0 1,1 0,-1-1,0 0,1 0,7-4,10-5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2:32.52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 88,'-5'59,"5"-50,1 1,0-1,1 1,0-1,0 1,1-1,1 0,-1 0,1-1,6 10,-9-16,1 1,0-1,-1 1,1-1,0 0,1 1,-1-1,0 0,1-1,-1 1,1 0,-1-1,1 1,0-1,0 0,-1 0,1 0,0 0,0 0,0-1,0 1,0-1,0 0,0 0,0 0,0 0,0 0,0-1,0 0,0 1,0-1,0 0,0 0,0-1,3-1,-2 1,0 0,-1 0,1 0,-1-1,0 1,0-1,0 0,0 0,0 0,0 0,-1 0,0-1,1 1,-1-1,0 1,-1-1,1 0,-1 0,0 0,0 0,0 0,0 0,0 0,-1 0,0-5,-1-1,0 0,-1 0,0 0,0 0,-1 0,-1 1,0-1,0 1,-6-9,3 5,0 1,-2 0,1 1,-11-11,2 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2:33.38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1 173,'2'8,"0"-1,0 1,1-1,0 0,1 0,-1-1,1 1,1-1,-1 0,9 9,-13-14,1-1,-1 1,1-1,-1 0,0 1,1-1,-1 0,1 1,-1-1,1 0,-1 1,1-1,-1 0,1 0,-1 0,1 0,-1 1,1-1,0 0,-1 0,1 0,-1 0,1 0,-1 0,1 0,-1-1,1 1,0 0,0-1,0 1,0-1,-1 0,1 1,0-1,0 0,-1 0,1 0,0 0,-1 0,1 0,-1 0,1-1,8-34,-7 15,-2 9,1 0,1 1,0-1,0 1,6-15,-7 24,0 0,0 0,0 0,0 0,0 1,0-1,0 0,1 1,-1-1,0 1,1 0,-1-1,1 1,0 0,-1 0,1 0,0 0,0 0,0 0,0 1,0-1,0 1,-1-1,1 1,0 0,1-1,-1 1,0 0,0 1,0-1,0 0,0 0,0 1,-1-1,1 1,0 0,3 1,24 17,-24-15,-1-1,1 0,-1 0,1 0,6 2,-10-4,1-1,-1 1,1-1,-1 0,0 1,1-1,-1 0,1 0,-1 0,0 0,1-1,-1 1,0 0,1 0,-1-1,0 1,1-1,-1 1,0-1,1 0,-1 0,0 1,0-1,0 0,1-1,4-4,-1-1,0 1,0-1,0 0,-1 0,4-10,14-22,-21 38,0 0,0-1,0 1,0 0,0 0,0-1,0 1,1 0,-1 0,0 1,1-1,-1 0,1 0,-1 1,1-1,-1 0,1 1,-1 0,1-1,-1 1,1 0,-1 0,3 0,-1 0,-1 1,1 0,0-1,-1 2,1-1,-1 0,1 0,-1 1,0-1,1 1,-1 0,3 2,4 6,0 1,0 0,-1 0,9 15,-3 1,-2-2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2:34.17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54,'51'79,"65"106,-43-55,-22-28,-51-97,-6-9,-8-12,-7-21,2 0,1-1,2 0,1-2,3 0,-9-44,17 68,1 0,1 0,0 0,1 0,1 0,2-21,-1 33,0 0,-1 0,2 0,-1 0,0 0,1 0,0 0,0 0,0 1,0-1,1 1,-1-1,1 1,0 0,0 0,0 0,0 0,0 1,1-1,-1 1,1 0,0 0,0 0,0 1,0-1,0 1,0 0,8-1,-7 1,0 0,0 1,0-1,0 1,0 1,0-1,0 1,0 0,0 0,0 0,0 0,0 1,0 0,-1 0,1 0,5 5,-7-5,0 0,-1 1,1-1,-1 1,1 0,-1 0,0 0,0 0,0 0,-1 0,1 0,-1 1,0-1,0 0,0 1,0-1,0 1,-1 0,0-1,0 1,0-1,0 1,-1 6,0-4,0-1,-1 1,1-1,-1 1,-1-1,1 1,-1-1,1 0,-2 0,1-1,0 1,-1 0,0-1,0 0,0 0,-1 0,1-1,-1 1,0-1,0 0,0 0,-11 3,-11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9:09.0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6 196,'0'-1,"-1"0,1 1,-1-1,1 1,-1-1,1 1,0-1,-1 0,1 1,0-1,-1 0,1 1,0-1,0 0,0 0,0 1,0-1,0 0,0 1,0-1,0 0,0 0,0 1,0-2,13-16,-8 13,0 1,1 0,-1 1,10-6,15-2,0 1,0 1,0 1,54-5,15-4,-25 2,-37 9,0-2,58-20,-74 19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2:34.60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0,'13'16,"-2"0,1 1,-2 0,15 34,34 90,-56-133,27 82,-17-49,18 40,-20-56,-2-3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2:35.12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0 150,'28'-25,"-18"18,-1-1,0-1,0 1,-1-1,0-1,0 0,-1 0,11-21,-18 30,1 0,-1 0,0 0,1 0,-1 0,0 0,0 0,0 0,0 0,0 0,0 0,0 0,0 0,0 0,-1-2,1 3,0 0,-1-1,1 1,0 0,0-1,0 1,-1 0,1-1,0 1,-1 0,1 0,0 0,-1-1,1 1,0 0,-1 0,1 0,0 0,-1-1,1 1,-1 0,1 0,0 0,-1 0,1 0,-1 0,0 0,0 1,0-1,0 0,0 1,-1-1,1 1,0-1,1 1,-1-1,0 1,0 0,0 0,0-1,0 1,1 0,-1 0,0 0,1 0,-1 0,0 0,1 0,0 0,-1 0,1 0,-1 0,1 2,-1 2,1 0,-1 0,1 0,0 0,0 0,1 0,0 0,0 0,0 0,0-1,1 1,0 0,0 0,0-1,0 0,1 1,0-1,0 0,0 0,0 0,5 3,-4-2,1-1,0 1,1-1,-1 0,1-1,0 0,0 0,0 0,0 0,0-1,1 0,-1 0,1-1,-1 0,10 1,-5-2,-1-1,1 0,-1-1,0 0,0 0,0-1,0 0,0-1,0 0,-1-1,0 0,0 0,11-9,3-5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2:35.55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0,'24'60,"52"93,-35-73,59 110,-91-171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2:35.90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15 166,'-1'0,"1"0,-1 0,0 0,0 0,1 0,-1 0,0 0,1 0,-1 0,0 0,1-1,-1 1,0 0,1 0,-1-1,0 1,1 0,-1-1,0 0,1 1,-1-1,1 1,0-1,0 1,0 0,0-1,0 1,0 0,1-1,-1 1,0-1,0 1,0 0,0-1,0 1,0 0,1-1,-1 1,0 0,0-1,1 1,-1 0,0-1,1 1,24-19,26-4,1 2,96-24,-94 30,-2-4,-29 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2:36.24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1 183,'8'0,"0"-1,0 0,0-1,-1 0,1 0,0 0,-1-1,1 0,-1-1,0 0,0 0,7-6,-1 0,0-1,-1 0,0-1,19-25,-28 33,0 0,-1 0,0-1,1 1,-2-1,4-7,-5 11,0 0,1 0,-1 1,0-1,0 0,0 0,0 1,0-1,0 0,0 0,0 1,0-1,0 0,0 0,0 1,-1-1,1 0,0 0,0 1,-1-1,1 0,-1 1,1-1,0 0,-1 1,1-1,-1 1,0-1,1 1,-1-1,1 1,-1-1,0 1,1 0,-1-1,0 1,1 0,-1-1,0 1,0 0,1 0,-1 0,0 0,0 0,0 0,1 0,-1 0,0 0,0 0,-1 0,0 1,-1-1,0 0,1 1,-1-1,1 1,-1 0,1 0,-1 0,1 0,-1 0,1 1,0-1,0 1,0 0,-1-1,2 1,-1 0,0 0,0 0,1 0,-1 0,1 1,-1-1,1 1,0-1,0 0,0 1,0 0,1-1,-1 1,0 5,1-3,-1 1,1 0,0 0,1 0,-1 0,1-1,1 1,-1 0,1 0,0-1,0 1,0-1,6 10,-4-10,0 0,1 0,-1 0,1-1,0 0,0 0,1 0,-1 0,1-1,0 0,0 0,0-1,0 1,0-1,0-1,13 3,6-1,1-2,-1 0,27-3,-16 0,-10 0,1-2,0-1,-1 0,30-12,-19 6,-15 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3:08.62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24 283,'-2'-2,"0"1,0 0,1-1,-1 1,1-1,-1 1,1-1,0 0,-1 1,1-1,0 0,0 0,0 0,1 0,-1 0,0 0,1 0,-1 0,1 0,0 0,-1 0,1-1,0 1,1 0,-1-3,1-2,0 0,0 0,0 0,1 0,0 1,6-12,4-7,2 1,0 1,2 1,30-34,-44 54,0 0,0 0,0 0,0 0,0 0,1 1,-1-1,1 1,-1 0,1 0,-1 0,1 0,0 0,-1 1,1-1,0 1,0-1,0 1,-1 0,1 0,0 1,0-1,-1 0,1 1,0 0,0 0,-1-1,1 1,-1 1,1-1,-1 0,1 1,3 3,1 0,0 2,0-1,0 1,-1 0,0 0,0 1,-1 0,8 16,-3-2,-1 1,-2 0,0 0,4 25,8 98,-18-118,-2 0,0 0,-2 0,-8 35,7-44,-1 7,-1 0,-12 31,15-47,-1-1,0 0,-1-1,0 1,0-1,-1 1,0-2,0 1,-10 8,13-13,0-1,0 0,-1 0,1 0,0 0,-1-1,1 0,-1 1,0-1,0 0,1-1,-1 1,0-1,0 1,0-1,0-1,-4 1,3-1,0 0,-1-1,1 1,-1-1,1 0,0 0,0-1,0 1,0-1,1 0,-6-5,6 5,1 0,0 0,0 0,0 0,1-1,-1 0,1 1,0-1,0 0,0 0,0 0,0 0,1 0,-1-5,2 6,-1-1,1 1,0-1,0 1,1-1,-1 1,1 0,0-1,0 1,0 0,0-1,0 1,1 0,-1 0,1 0,0 0,0 0,0 1,5-6,-2 4,0-1,1 1,0 0,0 1,0-1,0 1,0 0,1 1,-1 0,1-1,-1 2,1-1,0 1,0 0,0 1,10 0,11 1,1 1,44 10,-63-10,48 6,1-2,-1-3,96-8,-120 1,-5-1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3:09.26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1,'71'61,"-36"-33,101 81,79 70,-182-148,-3 0,-1 2,-1 2,30 47,-51-70,0 0,0 1,-2 0,1 0,-2 1,4 14,-6-18,-1-1,0 1,-1 0,0 0,0 0,-1 0,-1 0,1-1,-5 15,1-10,0-1,-1 1,0-1,-1 0,-1-1,0 0,0 0,-14 14,5-8,-2-1,0-1,-40 27,33-27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3:06.50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65,'0'14,"1"0,1 0,1 0,0-1,1 1,0-1,1 0,0 0,1 0,1-1,0 0,9 12,-14-21,1 0,-1 0,1 0,0-1,0 1,0-1,1 1,-1-1,1 0,-1-1,1 1,-1-1,1 1,0-1,0 0,0 0,0-1,-1 1,1-1,0 0,0 0,0 0,0 0,0-1,4-1,-1 1,0-1,0-1,-1 1,1-1,0 0,-1-1,0 1,0-1,0-1,-1 1,1-1,-1 0,5-6,1-3,0 0,-1-1,-1 0,-1 0,0-1,-1 0,-1-1,0 0,6-32,-11 43,7-21,-8 27,1-1,-1 1,0 0,0 0,0-1,1 1,-1 0,0 0,0-1,1 1,-1 0,0 0,1 0,-1-1,0 1,1 0,-1 0,0 0,1 0,-1 0,0 0,1 0,-1 0,0 0,1 0,-1 0,13 10,91 136,-67-99,-3 2,45 83,-69-111,1-3,-2 2,0 0,-1 0,8 33,-15-49,0 0,0 1,-1-1,1 1,-1-1,0 1,0-1,-1 1,1-1,-1 0,0 1,-1-1,1 0,-1 0,1 1,-1-1,0-1,-1 1,1 0,-1 0,1-1,-1 1,0-1,-1 0,1 0,0 0,-1-1,-4 4,-6 1,-1 0,0 0,0-1,0-1,-1-1,0 0,0-1,0 0,0-2,0 0,-1 0,1-2,-25-3,16-2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3:06.92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7 145,'-5'-5,"4"-6,6 0,6 1,7-3,4 2,3 2,1-2,2 1,0-2,0 1,-1 3,0 1,0-1,-5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3:07.28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71,'5'4,"5"2,6 0,9-1,6-2,0-5,6-3,-1-1,4-3,4-5,-1 0,-4 3,-8-2,-5 1,-7 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9:09.9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330 120,'2'0,"-1"-1,1 1,-1-1,1 0,-1 1,0-1,1 0,-1 0,0 0,1 0,-1 0,0 0,0 0,0 0,0 0,0-1,0 1,0 0,1-3,12-28,-13 30,-1 0,1 0,0 0,-1 0,0 0,1 0,-1 0,0 0,0 0,0 0,0 0,-1 0,1 0,0 0,-1 0,1 0,-1 0,0 0,0 0,0 1,0-1,0 0,0 0,0 1,-1-1,1 1,0-1,-1 1,1 0,-1-1,0 1,1 0,-1 0,0 0,0 0,0 0,0 1,0-1,0 1,0-1,0 1,0-1,-3 1,-4 0,0-1,-1 1,1 1,0 0,0 0,0 1,0 0,-13 5,8-1,1 1,0 0,1 0,0 2,0-1,1 1,-14 15,10-9,1 1,1 1,0 0,-14 26,21-31,0 1,1 0,0 0,1 1,1-1,0 1,1 0,0 0,1 0,0 0,2 15,0-18,1 0,-1-1,2 1,-1 0,1-1,1 1,0-1,1 0,0 0,0-1,1 1,0-1,1-1,12 15,-8-14,1 0,0-1,0 0,0 0,1-2,0 0,21 7,0-2,66 12,-81-21,0-1,0-1,0 0,0-2,-1 0,1-1,-1 0,1-2,29-11,-40 12,-1 0,0 0,0-1,0 0,0 0,-1 0,8-10,4-3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3:09.99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73 1,'-4'0,"-4"8,-7 11,8-7,1 0,0 1,1 0,0 0,1 1,0-1,1 1,1 0,0 0,1 0,1 0,0 0,2 17,4 5,1-1,2 0,2-1,1 0,1 0,2-1,1-1,2 0,24 31,-12-18,-17-24,0-1,1-1,1-1,0 0,2-1,19 16,0-7,0-2,2-2,1-1,0-2,45 15,-61-26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49.28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1099,'16'-44,"6"-101,-19 114,-1 0,-1-1,-2 1,-6-39,0-23,5-155,2 178,0 67,3-26,-3 28,0 1,0 0,0 0,0-1,0 1,0 0,0 0,0-1,1 1,-1 0,0 0,0-1,0 1,0 0,1 0,-1 0,0-1,0 1,0 0,1 0,-1 0,0 0,0 0,1-1,-1 1,0 0,1 0,-1 0,0 0,1 0,11 10,1 9,0 1,-2 0,13 31,-13-27,1-1,20 32,20 20,50 66,48 28,-131-148,-9-10,-6-6,0 0,1 0,0 0,0 0,10 7,-15-12,1 1,0-1,0 0,0 1,0-1,0 0,0 1,0-1,0 0,0 0,0 0,0 0,0 0,0 0,0 0,0 0,0 0,1-1,0 0,-1 0,0 1,1-1,-1 0,0 0,0-1,0 1,0 0,0 0,0 0,0-1,0 1,-1 0,1-1,1-2,0-3,0 0,-1 1,1-1,-1 0,-1 0,1 0,-2-13,-8-55,2 28,6 35,-33-514,35 361,-1 135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49.78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42 3,'0'-1,"0"1,0 0,0 0,0 0,0 0,0 0,0 0,0 0,0 0,0 0,1-1,-1 1,0 0,0 0,0 0,0 0,0 0,0 0,0 0,0 0,0 0,0 0,1 0,-1 0,0 0,0 0,0 0,0 0,0 0,0 0,0 0,0 0,1 0,-1 0,0 0,0 0,0 0,0 0,0 0,0 0,0 0,0 0,1 0,-1 0,0 0,0 0,0 0,0 0,0 0,0 0,0 1,0-1,0 0,0 0,0 0,0 0,0 0,1 0,-1 10,-5 13,-31 122,34-136,1 0,0 0,0 0,1 0,0 0,0 0,1 0,0 0,1-1,-1 1,2 0,0-1,6 15,-7-19,0 0,0 0,0-1,1 1,-1-1,1 0,0 1,0-1,0 0,0-1,1 1,-1-1,1 1,0-1,-1 0,1-1,0 1,0 0,0-1,1 0,-1 0,0 0,0-1,0 0,1 1,-1-1,0-1,1 1,-1-1,5-1,-3 1,0-1,0 0,-1 0,1 0,-1-1,1 0,-1 0,0-1,0 1,0-1,-1 0,1 0,-1-1,0 1,0-1,-1 0,0 0,1 0,-1 0,-1-1,1 1,1-7,-2 5,0-1,0 1,-1 0,0-1,0 1,0-1,-1 1,-1-1,1 0,-1 1,0 0,-1-1,0 1,0 0,0-1,-1 1,-5-8,-31-43,21 34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50.15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17,'5'-6,"-4"5,-1 1,0-1,1 0,-1 1,1-1,-1 0,1 1,0-1,-1 1,1-1,0 1,-1-1,1 1,0-1,0 1,-1 0,1-1,0 1,0 0,0 0,-1-1,1 1,0 0,0 0,0 0,-1 0,1 0,0 0,0 1,0-1,0 0,-1 0,1 0,0 1,0-1,-1 1,1-1,0 0,0 1,-1-1,2 2,1 0,0 1,0-1,-1 1,1 0,-1-1,0 1,1 1,-1-1,0 0,-1 0,1 1,1 6,11 48,-9-33,20 160,-13-77,-11-105,2 19,0 0,-1 1,-1-1,-1 1,-5 36,0-37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50.49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0 121,'9'-4,"7"-2,6-4,3-1,2 2,1 3,-4-3,3 1,1-4,0 2,0-4,0 2,-5 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9:50.86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0 211,'9'-6,"1"0,-2 0,1-1,-1-1,0 1,0-1,-1 0,0-1,-1 0,0 0,0-1,-1 1,0-1,0 0,4-18,-8 24,0 0,-1 1,0-1,1 0,-2 0,1 0,0 0,-1 0,-1-5,2 8,0 0,0 0,-1 0,1 1,0-1,-1 0,1 0,0 1,-1-1,1 0,-1 1,1-1,-1 0,0 1,1-1,-1 1,1-1,-1 1,0-1,0 1,1-1,-1 1,0 0,0 0,1-1,-1 1,0 0,0 0,0 0,0 0,1 0,-1 0,0 0,0 0,0 0,0 0,1 0,-1 0,0 1,0-1,0 0,1 1,-1-1,0 0,1 1,-1-1,0 1,1-1,-2 2,-1 0,0 0,0 1,0 0,0-1,0 1,1 0,0 0,-1 0,1 1,0-1,0 1,1-1,-3 6,2-2,1 0,-1 0,1 0,0 0,1 0,0 0,0 9,1-6,0 0,1 0,0-1,1 1,0 0,0-1,1 0,0 1,1-1,10 15,-8-17,1 1,-1-1,1 0,1 0,-1-1,1 0,0-1,1 0,-1 0,1-1,0 0,0-1,0 0,1 0,-1-1,0-1,1 0,0 0,14-2,-1 0,-1-1,-1-2,1 0,0-2,-1 0,0-1,41-20,-56 23,1-1,-1 1,0-1,11-10,-2-3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3:16.68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311 1,'-44'21,"6"-5,-6 2,1 2,-45 28,71-39,15-9,-1 2,0-1,1 0,-1 0,1 1,-1 0,1-1,0 1,-1 0,1 0,0 0,0 1,0-1,-1 3,3-4,0-1,0 1,0 0,0 0,0-1,0 1,1 0,-1-1,0 1,0 0,1-1,-1 1,0 0,1-1,-1 1,0-1,1 1,-1-1,1 1,-1-1,1 1,-1-1,1 1,0-1,-1 1,1-1,0 0,-1 0,2 1,23 8,-21-7,35 8,68 10,-9-3,-94-17,-1 1,1 0,-1 0,0 0,1 0,-1 1,0-1,0 1,0 0,0 0,0 0,0 0,-1 1,4 2,-5-3,0 0,0 1,0-1,0 0,0 0,0 1,-1-1,1 0,-1 1,0-1,0 1,0-1,0 1,0-1,0 0,-1 1,1-1,-1 1,1-1,-1 0,-2 4,0 1,0 0,-1 0,0 0,0 0,-1-1,0 0,-11 11,-2 0,-25 17,-3 2,30-22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3:17.44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31 940,'-18'3,"5"0,26-15,29-12,0 2,61-22,-38 17,1271-522,-865 361,-327 124,-139 61,21-9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31.5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1 887,'13'-149,"2"-50,-16-302,1 499,0 0,0 0,0 0,0 1,0-1,0 0,0 0,1 0,-1 1,1-1,0 0,-1 0,1 1,0-1,0 1,0-1,0 1,2-4,-1 5,-1 0,0-1,1 1,-1 0,0-1,1 1,-1 0,0 0,1 0,-1 0,1 1,-1-1,0 0,1 0,-1 1,0-1,0 1,1-1,-1 1,0 0,0-1,0 1,0 0,1 0,-1 0,1 1,6 5,0 0,-1 1,1-1,-2 1,12 17,25 50,-17-25,5 9,33 90,7 15,-49-111,-14-30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31.8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5 237,'-5'0,"13"-9,9-3,5 0,5-2,2-3,0 1,0 4,-1-1,4-3,1-3,0 2,-6-1,-3-2,-6-2,-6 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9:10.2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 1,'-3'5,"1"1,0-1,0 1,1 0,0 0,0 0,0-1,1 11,5 52,-1-25,37 294,7-137,-36-155,14 73,-21-95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32.8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32,'1'4,"-1"0,1-1,0 1,0 0,0 0,3 5,4 11,0 16,2 3,8 70,-19-140,4-32,-3 48,2 1,0 0,1 0,0 0,1 1,7-18,-10 29,0 0,0-1,0 1,0 0,1 1,-1-1,1 0,-1 0,1 0,0 1,0-1,-1 1,1 0,0-1,0 1,0 0,1 0,-1 0,0 0,0 1,1-1,-1 0,0 1,0 0,1 0,-1-1,1 1,-1 1,0-1,4 1,-2 0,0 0,-1 1,1-1,-1 1,1 0,-1 0,0 0,0 1,0-1,0 1,0-1,-1 1,1 0,-1 0,0 0,0 0,0 1,2 4,15 44,-18-51,-1-1,0 1,0 0,1-1,-1 1,0-1,0 1,1 0,-1-1,1 1,-1-1,1 1,-1-1,0 0,1 1,0-1,-1 1,1-1,-1 0,1 1,-1-1,1 0,1 1,-2-2,1 1,0 0,-1 0,1 0,-1-1,1 1,0 0,-1-1,1 1,-1 0,1-1,-1 1,1-1,-1 1,1-1,-1 1,0-1,1 0,14-32,-15 32,5-12,-2 2,1 0,0 1,0 0,9-14,-13 23,1 0,0 0,-1-1,1 1,0 0,0 0,0 0,0 0,0 0,0 0,0 0,0 1,0-1,0 0,1 1,-1-1,0 0,0 1,1 0,-1-1,0 1,1 0,-1 0,1-1,-1 1,0 0,1 0,-1 1,0-1,1 0,-1 0,1 1,-1-1,0 0,0 1,1 0,-1-1,0 1,0 0,0-1,1 1,-1 0,1 1,1 1,0 1,0-1,0 1,0 0,0 0,-1 0,0 0,0 0,3 8,11 44,-10-35,17 63,-17-60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34.2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46 213,'3'36,"1"1,1-1,2-1,14 41,-9-34,-2 2,6 49,-16-70,-2-15,-3-14,-2-15,-24-78,-17-67,38 125,-9-86,18 115,0 0,2 0,-1 0,1 1,1-1,0 0,7-21,-8 29,1 0,0 0,0 0,0 1,0-1,0 1,1-1,0 1,-1 0,1 0,0 0,1 0,-1 1,0-1,1 1,0 0,-1 0,1 0,0 0,0 1,0 0,0-1,0 1,0 1,6-1,-2 0,0 1,1 0,-1 1,0 0,1 0,-1 1,0 0,0 0,0 1,-1 0,11 5,-15-6,0 0,1 0,-1 0,0 1,0-1,0 1,-1-1,1 1,-1 0,1 0,-1 0,0 1,0-1,0 0,0 1,-1-1,0 1,1 0,-1-1,-1 1,1 0,0 0,-1 0,0-1,0 9,-1-6,0 1,-1-1,0 0,0 0,0 0,-1 0,0 0,0-1,0 1,0-1,-1 1,0-1,-1-1,-4 6,-4 2,-1-2,0 1,-30 16,22-15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34.9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1,'2'18,"0"0,0 0,7 20,-2-6,4 11,19 48,-1-3,3 13,-14-45,21 103,-36-137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35.3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0,'0'9,"0"7,5 11,1 4,-1 2,0 0,-1-6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35.6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 17,'-4'-5,"-7"-1,-1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36.0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1,'13'13,"-1"1,-1 1,0 0,-1 1,14 30,30 91,-34-81,-4-7,13 71,-12-45,-13-41,-4-33,0-1,0 1,0-1,0 1,0-1,0 1,0-1,0 1,0-1,0 1,-1-1,1 1,0-1,0 1,0-1,-1 1,1-1,0 1,-1-1,1 0,0 1,-1-1,1 0,-1 1,1-1,0 0,-1 1,1-1,-1 0,1 0,-1 0,1 1,-1-1,1 0,-1 0,1 0,-1 0,1 0,-1 0,1 0,-1 0,1 0,-1 0,1 0,-1 0,1-1,-1 1,1 0,-1 0,1 0,-1-1,1 1,-1 0,1-1,0 1,-1 0,1-1,0 1,-1 0,1-1,-14-9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36.3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57 254,'-4'-4,"-1"0,1 1,-1 0,-9-5,-4-2,18 10,0 0,-1 0,1 0,-1-1,1 1,0 0,-1 0,1-1,0 1,-1 0,1-1,0 1,0 0,-1-1,1 1,0-1,0 1,0 0,-1-1,1 1,0-1,0 1,0-1,0 1,0 0,0-1,0 1,0-1,0 1,0-1,0 1,0-1,0 1,0 0,1-1,-1 1,0-1,0 1,0 0,1-1,-1 1,0-1,0 1,1 0,-1 0,0-1,1 1,0-1,19-11,-18 11,158-57,-20 8,-119 42,114-54,-113 50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0:36.7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1,'0'9,"1"0,1 0,-1 0,1 0,1 0,5 14,29 52,-20-42,-12-24,-1 0,1 0,-1 0,2-1,11 16,-16-23,0 0,0 1,1-1,-1 0,0 0,1 0,-1 0,1 0,-1 0,1-1,-1 1,1 0,-1-1,1 1,0-1,-1 0,1 1,0-1,0 0,-1 0,1 0,0 0,-1 0,1-1,0 1,0-1,-1 1,1-1,-1 1,1-1,0 0,-1 0,0 1,1-1,1-2,0 1,-1 0,1-1,0 1,-1-1,1 0,-1 0,0 0,0 0,0 0,0-1,-1 1,1-1,1-5,0-3,-1-1,2-21,-3 25,0-1,0 0,1 0,4-11,-6 20,0 0,0 1,1-1,-1 0,0 1,1-1,-1 0,1 1,-1-1,1 1,-1-1,1 1,-1-1,1 1,-1 0,1-1,0 1,-1-1,1 1,0 0,-1 0,1-1,0 1,0 0,-1 0,1 0,0 0,-1 0,1 0,0 0,0 0,-1 0,1 0,0 0,-1 1,1-1,0 0,0 0,-1 1,1-1,30 20,-22-13,-6-5,0 0,1 0,-1-1,1 1,0-1,0 1,-1-1,1-1,0 1,5 0,10-1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3:36.1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396 63,'-1'-4,"-1"0,0 0,0 1,0-1,0 1,0 0,-1-1,1 1,-1 0,0 0,0 1,0-1,0 1,-1-1,1 1,-1 0,1 0,-1 1,0-1,1 1,-1 0,0 0,0 0,0 0,0 1,0-1,0 1,-5 1,0-1,0 1,0 0,0 0,0 1,0 0,0 1,0 0,1 1,-1-1,1 1,-12 9,3 0,1 1,1 1,0 0,1 1,0 0,2 1,0 1,1 0,0 0,2 1,0 0,1 1,-7 28,13-35,0-1,1 1,0-1,1 1,1 0,0-1,0 1,1-1,1 1,7 19,-8-26,0 0,1 0,0 0,0 0,0 0,1-1,0 1,0-1,0 0,1 0,0-1,0 1,0-1,0 0,1-1,-1 1,1-1,0 0,0 0,0-1,0 0,7 2,-5-3,-1 0,1 0,-1 0,1-1,-1 0,1-1,-1 0,0 0,1 0,-1-1,0 0,0-1,0 1,0-1,0-1,0 1,-1-1,0 0,10-9,-9 6,-2 1,1-1,-1 1,0-1,0-1,-1 1,0-1,0 0,-1 0,0 0,0 0,-1 0,0-1,0 1,-1-1,-1 1,1-11,-3-9,-2 0,0 0,-2 0,-1 0,-16-40,21 55,10 17,14 20,-20-21,108 115,-97-106,1 0,0-1,1-1,0 0,1-1,31 14,-27-19,-2-4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3:36.5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1 137,'0'-4,"5"-2,5-5,7 1,3-4,5-3,1-4,1 2,0 0,-4 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9:10.8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253 49,'0'-3,"0"1,0 0,0 0,0 0,0 0,-1 0,1 0,-1 0,1 0,-1 0,0 0,1 1,-1-1,0 0,0 0,-1 1,1-1,0 0,0 1,-1-1,1 1,-3-2,1 2,1 0,0 0,-1 1,1-1,0 1,-1-1,1 1,-1 0,1 0,-1 0,1 0,-1 1,1-1,0 1,-1-1,1 1,0 0,-5 2,-3 2,1 1,-1 0,1 0,0 1,0 0,1 0,0 1,0 0,1 0,0 1,1 0,-7 13,-1 2,1 1,2 1,-14 46,23-64,0 0,1 0,0 0,0 0,0 0,2 0,0 12,-1-18,0-1,0 1,1 0,-1-1,0 1,1-1,-1 1,1-1,-1 1,1-1,0 1,0-1,0 1,0-1,0 0,0 1,0-1,0 0,0 0,0 0,1 0,-1 0,1 0,-1 0,0-1,1 1,-1 0,1-1,0 1,-1-1,1 1,-1-1,1 0,0 0,-1 0,1 0,0 0,-1 0,1 0,0-1,-1 1,3-1,1-1,0 1,-1-1,0 0,1-1,-1 1,0-1,0 1,0-1,-1-1,1 1,-1 0,1-1,-1 0,4-6,3-5,-2-1,12-28,-14 30,-1 1,2 0,0 0,10-14,-16 26,0 0,0-1,0 1,0 0,1 0,-1 0,0 0,0 0,1 0,-1 1,0-1,1 0,-1 1,1-1,-1 1,1-1,-1 1,1 0,-1-1,1 1,0 0,2 0,-1 1,-1 0,1-1,-1 1,1 1,-1-1,1 0,-1 0,1 1,-1 0,0-1,0 1,2 2,5 6,0 1,0 0,13 24,-22-34,11 18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3:37.0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99,'0'5,"5"5,1 6,9-4,6-9,4-9,2-8,2-7,-1-3,0-3,0-1,-5 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3:55.98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0 244,'23'-14,"-2"0,0-1,0-1,-2-1,25-26,-26 24,1 0,1 2,1 0,44-27,-63 43,0 0,1 0,-1 0,0 0,1 0,-1 1,1-1,-1 1,1-1,0 1,-1 0,1 0,-1 0,1 0,-1 1,1-1,-1 1,1-1,4 3,-3-1,0 1,0-1,-1 1,1 0,-1 0,0 0,0 0,0 0,0 1,4 6,-1 1,0 1,-1-1,0 1,-1 0,0 0,-1 1,3 17,-2 27,-3 0,-7 70,-2-65,-3 1,-33 107,-37 70,78-233,0 0,0-1,-1 1,0-1,0 0,-1 0,1 0,-1-1,-1 0,-9 9,13-13,0 0,0 1,0-1,-1 0,1 0,0-1,0 1,0 0,-1-1,1 1,0-1,-1 0,1 0,0 0,-5 0,5-1,-1 0,0 0,1 0,-1 0,1 0,0-1,-1 1,1-1,0 0,0 0,0 1,0-1,0-1,0 1,0 0,-1-3,-1-2,0 1,1-1,-1 0,2 0,-1 0,1 0,0 0,0-1,1 1,0-1,1 1,-1-1,1 1,2-16,-1 18,0-1,0 1,1-1,0 1,0-1,0 1,0 0,1 0,0 0,0 0,0 1,1-1,-1 1,1 0,0 0,1 0,-1 0,0 1,1-1,7-3,4 1,1 1,-1 1,1 0,0 1,-1 1,1 0,0 1,19 2,-5-1,38-5,27-6,-54 8,76-17,-106 17,0 0,0-1,0-1,-1 0,0-1,0 0,0-1,-1 0,0 0,15-15,-11 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04.9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144 314,'-2'0,"0"0,1 0,-1-1,0 1,1-1,-1 0,0 1,1-1,-1 0,1 0,-1 0,1 0,-1 0,1 0,0-1,-1 1,1 0,0-1,0 1,0-1,0 1,0-1,1 1,-1-1,0-2,-1 0,0-1,0 0,1 0,0 0,0 0,1 0,-1-8,2 1,1 0,0 0,1 1,0-1,1 1,8-19,-3 12,0 1,1 0,16-20,-22 33,0-1,0 1,0 0,0 0,1 1,-1 0,1-1,0 2,0-1,0 0,0 1,1 0,-1 0,6-1,-8 3,-1 0,1-1,-1 1,1 0,0 0,-1 1,1-1,-1 0,1 1,-1 0,1-1,-1 1,0 0,1 0,-1 0,0 1,0-1,0 1,0-1,0 1,0-1,0 1,0 0,-1 0,1 0,-1 0,1 0,-1 1,0-1,0 0,0 1,2 4,1 9,-1 1,0 0,-1 0,-1 1,-1-1,0 0,-4 22,1 10,1 10,-3 0,-3 0,-2-1,-3 0,-40 110,49-158,0-1,-1 0,-1 1,1-2,-1 1,-1-1,1 0,-2 0,1-1,-1 1,0-2,0 1,-1-1,0-1,0 1,0-2,-1 1,-11 3,18-7,0-1,0 1,0-1,-1 1,1-1,0 0,-1 0,1 0,0-1,0 1,0-1,-1 0,1 0,0 0,0 0,0-1,0 1,0-1,1 1,-6-5,6 4,0 0,0 0,1 0,-1 0,0-1,1 1,0 0,0-1,0 1,0-1,0 1,0-1,0 0,1 1,-1-1,1 0,0 1,0-1,0 0,0 0,1 1,-1-1,0 0,1 1,1-5,3-2,-1 0,2 0,-1 1,1-1,0 1,1 0,0 1,0 0,1 0,-1 0,2 1,-1 0,1 1,-1 0,2 0,16-6,-22 10,0 0,1 1,-1-1,0 1,0 0,1 0,-1 1,0-1,0 1,1 0,-1 0,0 0,6 3,5 3,1 1,15 11,-18-11,-1-1,24 10,-28-15,0 0,-1-1,1 0,0 0,0-1,0 0,0 0,0-1,14-2,-7-1,0 0,0 0,-1-2,16-7,-19 6,0 0,0-1,0 0,-1-1,11-12,5-5,-11 14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20.9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1,'1'39,"3"1,0-1,3 1,20 66,-24-96,1-1,0 1,0-1,1 0,0-1,0 1,1-1,14 15,-17-20,-1 0,1-1,0 1,0-1,0 0,1 0,-1 0,1 0,-1-1,1 1,-1-1,1 0,0 0,-1 0,1-1,0 1,0-1,0 0,0 0,-1 0,1 0,0-1,0 0,0 0,5-2,-2 1,0-2,-1 1,1-1,-1 0,0 0,0 0,0-1,0 0,-1 0,0-1,0 1,-1-1,1 0,-1-1,-1 1,1-1,4-10,-3 0,0 0,-1 0,-1 0,0-1,-1 1,-1-24,-1 36,0 0,0 1,0-1,-1 0,0 1,0-1,0 1,0-1,-4-7,-7-6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26.18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58 0,'-6'7,"0"0,0 1,1 0,0 0,1 0,0 0,0 1,0 0,1-1,1 1,0 1,0-1,0 0,1 14,0-6,1 1,0 0,2-1,0 1,1-1,9 30,-10-41,0-1,1 1,-1-1,1 0,0 0,0 0,1 0,0 0,-1-1,2 1,-1-1,0 0,1 0,0-1,9 6,-4-4,0-1,0 0,0-1,1 0,0-1,-1 0,21 1,-23-3,0 0,0-1,1 0,-1 0,0-1,0 0,0 0,0-1,-1 0,1-1,-1 0,0 0,0 0,0-1,9-8,-4 3,-1-1,-1 0,1-1,-2 0,0 0,0-1,10-22,-14 21,-1 1,0-1,-1 0,0 0,-1 0,-1-1,0 1,-1 0,-4-27,1 29,-2 11,4 2,0 0,0 0,1 0,-1 0,0 0,0 0,1 0,-1 0,1 1,-1-1,1 0,-1 3,-5 31,1 0,2 1,1-1,4 52,0-22,-1-27,1-1,12 57,1 32,-3-14,-7-73,0 56,-4-54,8 53,-4-65,-2-1,-1 1,-1 29,-1-46,-1 0,-1-1,0 1,0-1,-1 0,-1 0,0 0,0 0,-1-1,-10 17,12-23,0 0,-1 0,1 0,-1 0,0-1,0 1,0-1,-1 0,1 0,-1-1,0 1,1-1,-10 3,6-3,0-1,0 1,0-1,0-1,0 0,0 0,0 0,-13-3,11 1,1 0,-1 0,1-1,0-1,0 1,1-1,-1-1,1 0,0 0,0 0,0-1,1 0,0-1,0 0,-10-13,1-10,5 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26.81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1,'4'0,"7"0,9 0,7 0,7 0,2 0,1 0,-3 0,3 0,-2 0,-5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27.24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6,'8'5,"9"1,9 0,6-6,1-3,-1 0,0-1,-2 1,-1-3,-2 3,-5 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30.76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319 146,'0'-8,"-1"-1,0 1,0 0,-1 0,0 0,0 0,-1 0,0 0,0 1,-1-1,-6-8,8 13,0 0,0 0,0 0,-1 0,1 1,-1-1,0 1,0-1,0 1,0 0,0 0,0 1,0-1,-1 0,1 1,-1 0,1 0,-1 0,0 0,1 1,-1 0,0-1,1 1,-1 0,0 1,-5 0,0 2,-1 0,1 1,0 0,0 0,0 1,1 0,-1 1,1 0,1 0,-1 1,1 0,0 0,0 1,1 0,0 0,-4 9,1-3,1 0,1 1,0 0,1 0,1 1,1 0,0 0,0 0,0 17,4-25,0-1,0 1,1-1,-1 1,2 0,-1-1,1 0,0 1,1-1,0 0,0 0,1 0,-1-1,1 1,1-1,-1 0,1 0,0-1,0 1,1-1,0 0,0 0,0-1,0 0,1 0,0 0,0-1,0 0,0-1,0 1,0-1,1 0,11 0,-11-1,-1 0,0-1,1 0,-1 0,0-1,1 0,-1-1,0 1,0-1,12-5,-13 4,0-1,-1 0,0 0,1 0,-1 0,-1-1,1 0,-1 0,0 0,0-1,0 1,3-7,-1-1,-1-1,0 1,0-1,-1 0,-1 0,-1 0,0-1,-1 1,0-1,-1 1,0-1,-5-24,5 39,0 0,0 0,0 0,0 0,0 0,0 0,0 0,0 0,0 0,0 0,0 0,0 0,0 0,0 0,0 0,0 0,0 0,1 0,-1 0,0 0,0 0,0 0,0 0,0 0,0 0,0 0,0 0,0 0,0 0,0 0,0 0,0 0,0 0,0 0,0 0,0 0,0 0,0 0,0 0,0-1,6 11,12 26,1 2,-7-17,2-1,0-1,31 34,-30-37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38.76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5 83,'-4'-5,"7"-1,12 0,9 1,3 2,8-4,6 0,0 1,-1 1,-4 2,1 1,-6-3,-7-6,-9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39.12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17 1,'-5'0,"-1"9,1 7,4 6,4 4,1 5,0 8,-2 1,1-2,-2 2,0-1,-1-3,0-4,0-6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9:11.3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320 12,'0'-1,"0"1,0-1,0 1,0-1,-1 1,1-1,0 1,0-1,-1 1,1-1,0 1,0 0,-1-1,1 1,0-1,-1 1,1 0,-1 0,1-1,0 1,-1 0,1-1,-1 1,1 0,-1 0,1 0,-1 0,1 0,-1-1,0 1,-17-1,16 1,-11 1,1 0,0 1,-1 0,1 1,0 0,0 1,0 0,1 1,-20 11,10-2,0 0,0 1,-34 34,51-46,1 1,-1 0,1 1,-1-1,1 1,-3 6,5-10,1 0,-1 1,1-1,-1 0,1 0,0 0,0 1,-1-1,1 0,0 0,0 1,0-1,0 0,0 0,1 0,-1 1,0-1,1 0,-1 0,0 0,1 1,-1-1,1 0,0 0,-1 0,1 0,0 0,0 0,0 0,0 0,-1-1,1 1,2 1,5 2,0-1,-1 0,1-1,0 1,0-2,1 1,-1-1,0 0,16-1,22 4,-42-4,5 1,0 1,0 0,0 0,0 0,-1 1,11 5,-18-7,0 0,1 0,-1-1,0 1,0 0,0 1,0-1,0 0,0 0,0 0,0 0,0 1,-1-1,1 0,0 1,-1-1,1 4,0-3,-1 0,0 1,-1-1,1 1,0-1,-1 0,1 1,-1-1,0 0,0 1,0-1,0 0,0 0,-3 4,1-1,-1 0,0 0,0-1,-1 1,1-1,-1 0,0 0,0 0,0-1,0 0,-1 0,0 0,1-1,-1 1,0-1,0-1,0 1,0-1,0 0,-12 0,-1-4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39.93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208 192,'0'-7,"1"1,0 0,1 1,-1-1,4-8,4-19,-7 26,-1-1,0 0,-1 1,0-1,0 0,-1 0,-2-12,2 17,0 1,0 0,1 0,-2 0,1-1,0 1,0 0,-1 1,1-1,-1 0,0 0,1 1,-1-1,0 1,0-1,0 1,0 0,0-1,0 1,-1 1,1-1,0 0,0 0,-1 1,1-1,-1 1,1 0,-4 0,0 0,0 0,1 1,-1 0,1 0,-1 0,1 1,0-1,0 1,0 1,0-1,0 1,0 0,0 0,1 0,-1 1,1-1,-5 7,0 0,0 0,0 1,2 0,-1 1,1-1,-6 15,11-18,-1-1,1 1,0-1,1 1,-1 0,2 0,-1 0,1 0,0 0,1 0,0 0,0-1,0 1,1 0,1 0,3 8,-2-6,0 0,1-1,1 0,-1 0,2 0,-1-1,1 0,0 0,1 0,-1-1,15 10,-6-7,1 0,0-2,0 0,0-1,1 0,0-2,0 0,1-1,0-1,-1 0,1-2,0 0,32-3,-45 2,0-1,-1 0,1 0,-1-1,1 0,-1 0,10-4,3-7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41.41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1,'-1'0,"1"0,0 1,0-1,0 0,0 1,0-1,0 0,0 1,0-1,0 1,0-1,0 0,0 1,1-1,-1 0,0 1,0-1,0 0,0 1,1-1,-1 0,0 1,0-1,0 0,1 0,-1 1,0-1,1 0,-1 0,0 0,1 1,-1-1,0 0,1 0,14 16,175 150,-114-104,-3 4,71 82,-131-133,-1 1,0 1,-2 0,0 0,-1 1,0 0,9 32,-14-37,-2 0,1 0,-2 0,1 0,-2 1,0-1,0 0,-2 0,1 0,-2 0,1 0,-9 21,-6 9,-2-1,-1-1,-3 0,-1-2,-46 57,65-91,1-1,-1 1,0-1,-1 1,-6 3,-10 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32.65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268 91,'0'-4,"0"1,0-1,0 1,-1-1,1 0,-1 1,0-1,0 1,0 0,-1-1,1 1,-1 0,0 0,0 0,0 0,0 0,0 0,-1 0,1 1,-1-1,0 1,0 0,0 0,0 0,0 0,0 0,-5-1,3 1,-1 1,0-1,0 1,0 1,0-1,0 1,0 0,0 0,0 0,0 1,1 0,-1 0,0 1,0 0,-8 3,5-1,1 1,-1-1,1 1,1 1,-1-1,1 1,0 1,-7 7,13-13,-1 1,1 0,-1 0,1-1,0 1,0 0,0 0,0 1,0-1,0 0,1 0,-1 0,1 1,-1-1,1 0,0 0,0 1,0-1,0 0,0 1,1-1,-1 0,1 0,-1 0,1 1,0-1,0 0,0 0,0 0,0 0,0 0,1 0,-1-1,1 1,-1 0,1-1,3 3,3 2,1-1,0 0,0 0,1-1,-1 0,1-1,0 0,19 3,13 5,-35-9,0 0,0 1,-1-1,1 2,-1-1,0 1,0 0,0 0,-1 1,11 9,-13-9,1 0,-1 0,1 1,-1-1,-1 1,1 0,-1 0,0 0,-1 0,1 0,-1 0,1 12,-2-7,1 0,-2 0,1 0,-2 0,1 0,-1-1,-6 18,7-24,-1-1,1 1,-1 0,0 0,0-1,0 1,0-1,-1 0,1 0,-1 0,0 0,0 0,0 0,0-1,-1 0,1 1,-1-1,1 0,-1-1,0 1,1-1,-1 1,-6 0,2-1,0 0,1-1,-1 0,0 0,0-1,1 0,-1 0,0-1,1 0,-1-1,1 1,-8-5,1-1,0 0,1-1,0-1,-21-20,17 14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33.21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0,'4'5,"2"5,-1 7,4 3,0 5,-1 1,-2 1,-2 1,-2-1,-1 5,-1 1,0 0,-1-6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33.97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0 126,'22'94,"-8"-33,1 20,-15-81,0 0,0 0,0 0,0 0,0 0,0 0,0 0,1 0,-1 0,0 0,0 0,0 0,0 0,0 0,0 0,0 0,0 0,0 0,0-1,0 1,0 1,1-1,-1 0,0 0,0 0,0 0,0 0,0 0,0 0,0 0,0 0,0 0,0 0,0 0,0 0,1 0,-1 0,0 0,0 0,0 0,0 0,0 0,0 0,0 0,0 0,0 1,0-1,0 0,0 0,0 0,0 0,0 0,0 0,0 0,0 0,0 0,0 0,0 0,0 1,0-1,0 0,0 0,0 0,0 0,0 0,0 0,0 0,0 0,0 0,4-8,3-14,2-22,-6 23,2 1,0 0,1 0,17-36,-14 39,0 1,2 0,-1 1,2 0,16-16,-24 26,0 1,1 1,-1-1,1 1,0 0,0 0,0 0,0 0,0 1,0 0,1 0,-1 1,1-1,-1 1,1 0,0 1,-1-1,1 1,0 0,0 1,6 1,-8-1,-1 0,1 1,-1-1,0 1,0 0,0 0,0 0,0 0,0 1,0-1,-1 1,1-1,-1 1,0 0,0 0,0 0,0 1,0-1,-1 0,0 1,1-1,0 7,3 8,-1 1,-1 0,0 21,-1-21,0 67,-2-56,1-1,7 39,-3-45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34.32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16 1,'-4'4,"-2"7,0 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36.63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28 0,'-1'0,"0"1,1-1,-1 0,0 1,0-1,0 1,1-1,-1 1,0-1,1 1,-1 0,0-1,1 1,-1 0,1-1,-1 1,1 0,0 0,-1 0,1-1,0 1,-1 0,1 0,0 1,-6 26,5-25,-1 22,1-1,0 1,2-1,1 1,8 34,3 54,-12-84,-2-1,0 0,-9 50,-3 2,9-55,3-22,2-9,1-6,1 0,0 0,1 0,0 1,1 0,0 0,0 0,2 1,-1-1,1 1,1 1,0-1,0 2,1-1,10-8,-11 11,-1 0,0 0,1 1,0 0,1 0,-1 1,1 0,0 1,0 0,0 0,0 1,0 0,0 0,1 1,-1 1,1-1,-1 2,1-1,-1 1,10 3,-14-3,0 0,-1 1,1 0,-1 0,1 0,-1 1,0-1,0 1,0 0,0 0,0 0,-1 1,0-1,1 1,-1 0,-1 0,4 6,-3-5,-1 1,0 0,0 0,-1 0,0 0,0 0,0 0,-1 0,1 1,-1-1,-1 0,-1 9,0-5,0 0,-1 0,0-1,-1 1,0 0,0-1,-1 0,0 0,-1-1,0 1,0-1,-1 0,0-1,0 1,-1-2,-11 10,7-10,0-1,0 0,-1 0,1-1,-1-1,0 0,0 0,0-2,-1 1,1-2,0 0,0 0,-1-2,1 1,-18-6,4 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37.16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1,'4'8,"2"9,4 5,5-1,0 0,2-3,2 0,-1 1,0 2,1 2,3 1,2 2,0 0,2-4,-3-5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37.72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179 0,'-5'9,"-1"7,-5 6,1 4,-4 1,2 1,-3 1,-3 3,2 2,-1-1,3-1,3-3,-1 0,2-2,2-4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43.00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312 8,'12'-8,"-9"10,-9 4,1 0,-17 14,2 2,0 0,-28 41,41-51,-107 187,95-159,2 0,-13 49,25-71,0 1,2 0,0 0,2 0,0 1,1-1,3 26,2-7,3-1,0 1,18 44,-18-62,1 0,1-1,0 1,2-2,0 0,1 0,18 18,-25-29,37 38,82 67,-107-101,0-2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9:11.7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394 1,'-16'0,"0"1,1 0,-1 1,1 1,-1 1,1 0,0 1,-27 13,37-16,1 0,0 1,0-1,0 1,0 0,0 0,0 1,1-1,-1 1,1 0,0 0,1 0,-1 0,0 0,1 0,0 1,0-1,1 1,-1 0,1-1,0 1,0 0,0 0,1 0,0 0,0 0,0 0,0-1,1 1,0 0,3 9,20 45,-19-48,0-1,0 1,-1 1,0-1,2 19,-5-26,-1 0,0 0,0-1,-1 1,1 0,-1 0,0 0,0-1,0 1,0 0,-1-1,0 1,1-1,-1 1,0-1,-1 0,1 0,-1 0,1 0,-1 0,-5 3,-5 4,-1-2,-1 1,1-2,-1 0,0-1,-1 0,0-1,-27 4,19-4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43.92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15 28,'-4'0,"-7"4,13 2,11-1,6 0,10-2,5-6,0-1,0-2,-3 2,-5-4,-3-5,-6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44.28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29 5,'0'-5,"-5"8,-1 8,0 11,1 6,2 3,1 5,1 1,0-1,1-2,1-3,-1 2,0 1,5-2,1-1,0-1,-1-7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45.15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345 596,'0'-1,"-1"1,1-1,0 1,0-1,0 1,0-1,-1 1,1-1,0 1,0 0,-1-1,1 1,0-1,-1 1,1 0,0-1,-1 1,1 0,-1 0,1-1,0 1,-1 0,1 0,-1 0,1-1,-1 1,1 0,-1 0,1 0,-1 0,-18-1,18 1,-10 0,1 1,-1 0,1 1,0 0,0 1,0 0,0 0,0 1,1 1,-1 0,1 0,0 0,1 1,-1 1,1-1,0 1,-10 13,4-4,2 1,0 0,1 1,0 1,2-1,0 1,-11 37,13-33,0-3,1 1,1 0,-4 31,8-47,1 0,0 0,0 0,0 1,1-1,-1 0,1 0,0 0,1 0,-1 0,1 0,0 0,1 0,-1-1,1 1,0-1,0 0,0 0,6 6,-5-6,1-1,0 0,-1-1,1 1,0-1,0 0,0 0,1-1,-1 1,0-1,1-1,-1 1,1-1,-1 1,1-1,-1-1,1 1,8-3,-3 1,0-1,-1 0,1-1,-1 1,0-2,0 0,-1 0,15-11,-4 1,0-2,-2 0,0-1,-1 0,-1-2,-1 0,-1-1,0 0,-2-1,0 0,-2-1,11-34,-10 17,-1-1,4-51,-1-82,-12 140,11-93,2-41,-14 164,0-13,0 1,-1-1,-4-17,0 23,0 14,-1 18,-1 39,4 1,4 83,1-50,12 138,1 9,-15-226,-1 9,6 40,0-36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54.8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286 167,'1'-1,"1"0,0-1,-1 1,1-1,-1 1,0-1,1 1,-1-1,0 0,0 1,0-1,0 0,0 0,0 0,-1 0,1 0,-1 0,1 0,-1 0,0 0,1 0,-2-4,1-3,0 0,-1 1,0-1,-2-9,2 15,0-1,0 0,0 0,0 1,-1-1,0 1,1-1,-1 1,0 0,-1 0,1-1,0 1,-1 1,0-1,0 0,0 1,0-1,-4-1,3 2,1 1,-1 0,0 0,0 0,0 0,0 1,0-1,0 1,0 0,0 0,-1 1,1-1,0 1,0 0,1 0,-1 0,-5 3,-2 0,0 1,1 1,0 0,1 0,-1 1,1 0,0 0,1 1,-9 11,6-6,1 1,0 0,1 0,0 1,-9 25,15-34,1 0,0 1,1-1,0 1,0-1,0 1,0 0,1 0,0-1,1 1,0 0,0-1,0 1,1-1,0 1,0-1,0 0,1 1,4 6,-2-4,1-1,0 0,0 0,1-1,0 0,0 0,1-1,0 1,0-2,0 1,1-1,11 5,-7-5,0 0,0 0,0-1,1-1,0 0,0-1,0-1,15 0,-22-1,0 0,0-1,-1 0,1 0,0-1,-1 0,1 0,-1 0,1-1,-1 0,0 0,0-1,0 1,-1-1,1 0,-1-1,0 0,7-7,-9 6,1 0,-1 1,0-1,0 0,-1 0,0-1,0 1,0-1,-1 1,0-1,0 1,0-1,-1 1,0-1,-1 0,-1-9,-3-10,-1-1,-16-43,9 30,13 40,0 0,0 0,0 0,0 0,0 0,0 0,0 0,1 0,-1 0,0 0,0 0,0 0,0 0,0 0,0 0,0 0,0 0,0 0,1-1,-1 1,0 0,0 0,0 0,0 0,0 0,0 0,0 0,0 0,0 0,0 0,0 0,0-1,0 1,0 0,0 0,0 0,0 0,1 0,-1 0,0 0,0 0,0-1,0 1,-1 0,1 0,0 0,0 0,0 0,0 0,0 0,0 0,0 0,0-1,0 1,0 0,0 0,0 0,0 0,0 0,0 0,10 10,12 17,11 11,2 0,1-3,68 52,-69-58,65 47,-82-62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57.5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1236,'27'-34,"-2"0,36-63,33-85,-69 130,-7 8,-2 0,-2-2,15-87,-12 50,-2 7,-9 38,18-56,-12 57,18-57,-26 68,-4 25,0 1,0-1,-1 1,1-1,0 1,0-1,0 1,0-1,0 1,-1-1,1 1,0-1,0 1,-1-1,1 1,0-1,-1 1,1 0,0-1,-1 1,1 0,-1-1,1 1,0 0,-1 0,1-1,-1 1,1 0,-1 0,1 0,-1-1,1 1,-1 0,1 0,-1 0,1 0,-1 0,1 0,-1 0,1 0,-1 0,1 1,-1-1,1 0,-1 0,1 0,-1 1,1-1,-1 0,-6 3,0 0,0 1,0 0,1 0,0 0,-11 10,-35 39,31-30,-131 137,146-155,11-15,13-17,147-188,-154 199,6-9,2 0,21-22,-37 45,0 0,-1 0,1 0,0 0,0 0,0 0,0 1,0-1,1 1,-1 0,0 0,1 0,-1 1,1-1,-1 1,1 0,-1-1,1 2,-1-1,1 0,-1 1,0 0,1-1,-1 1,0 1,1-1,-1 0,4 3,8 5,0 0,-1 1,0 0,17 17,-22-19,18 15,-2 1,32 39,-50-54,0 1,-1-1,0 1,-1 0,0 0,0 0,-1 1,-1 0,0 0,0 0,1 17,-3-6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59.0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240 138,'3'-4,"-1"0,1 1,-1-1,0 0,0 0,0 0,0 0,-1 0,0-1,0 1,0 0,0-1,-1 1,1-1,-1 1,-1-5,1 6,0 0,0 1,0-1,0 0,-1 1,0-1,1 1,-1-1,0 0,0 1,0 0,-1-1,1 1,0 0,-1-1,0 1,1 0,-1 0,0 0,0 1,0-1,0 0,-1 1,1-1,0 1,-4-2,0 2,1 1,0-1,-1 1,1 0,0 0,0 1,-1 0,1 0,0 0,0 0,0 1,0 0,0 0,0 0,1 1,-1-1,1 1,0 0,-1 1,1-1,-4 6,-4 2,1 1,0 0,1 1,1 0,-14 26,17-28,0 1,1 1,1-1,0 0,1 1,0 0,-2 26,5-32,0 0,0-1,1 1,0 0,0 0,0-1,1 1,0-1,0 1,1-1,0 0,0 0,0 0,1 0,0-1,0 1,6 6,-6-9,-1-1,0 1,1 0,0-1,0 0,0 0,0 0,0 0,0 0,0-1,0 0,1 0,-1 0,0-1,1 1,-1-1,1 0,-1 0,1 0,-1-1,0 0,1 0,-1 0,0 0,0-1,0 1,0-1,5-3,-2 1,0 0,0 0,-1-1,0 0,0 0,0 0,0-1,-1 0,0 0,0 0,-1-1,1 0,-1 0,-1 0,4-8,-4 3,-1 0,3-22,-3 13,-2 20,0 1,0-1,0 1,0-1,0 1,0-1,0 1,0-1,0 1,0-1,0 1,0-1,0 1,1-1,-1 1,0 0,0-1,1 1,-1-1,0 1,0-1,1 1,-1 0,0-1,1 1,-1 0,1-1,-1 1,1 0,-1 0,0-1,2 1,-2 1,1-1,0 1,0-1,0 1,0-1,-1 1,1 0,0 0,-1-1,1 1,0 0,-1 0,1 0,0 1,17 38,-17-39,9 22,0-4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4:59.7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 30,'-6'16,"1"1,0 0,1 0,1 0,1 1,0-1,1 1,2 25,-1-43,0 0,0 1,0-1,0 1,0-1,0 0,0 1,0-1,0 0,0 1,0-1,0 1,0-1,0 0,0 1,1-1,-1 0,0 1,0-1,0 0,0 1,1-1,-1 0,0 0,1 1,-1-1,0 0,0 0,1 1,6-9,6-24,-12 30,6-18,-4 8,1 0,0 1,1-1,10-17,-14 28,0-1,0 1,0-1,0 1,0-1,1 1,-1 0,0 0,1-1,-1 1,1 0,-1 0,1 0,-1 1,1-1,0 0,-1 0,1 1,0-1,0 1,-1 0,1 0,0-1,0 1,0 0,-1 0,1 1,0-1,0 0,-1 1,1-1,0 1,0-1,-1 1,1 0,0 0,-1-1,3 3,0 0,-1 0,0-1,1 1,-1 1,0-1,-1 0,1 1,-1-1,1 1,2 7,14 42,-14-35,-5-17,0 0,0 0,0-1,1 1,-1 0,0 0,0-1,1 1,-1 0,1 0,-1-1,1 1,-1 0,1-1,-1 1,1-1,-1 1,1-1,0 1,-1-1,1 1,0-1,0 1,-1-1,3 1,-2-1,0-1,0 1,0 0,0 0,0-1,0 1,0-1,0 1,0-1,0 1,-1-1,1 0,0 1,0-1,0 0,1-1,3-5,1-1,-1 0,6-10,-11 16,13-22,-4 6,0 1,1 1,1-1,18-20,-28 35,1 1,-1-1,0 1,1 0,-1 0,1 0,-1 0,1 0,0 0,-1 0,1 1,0-1,-1 0,1 1,0 0,0-1,2 1,-3 0,0 0,1 0,-1 1,0-1,1 1,-1-1,0 1,0-1,1 1,-1 0,0-1,0 1,0 0,0 0,0 0,0 0,2 2,0 2,-1-1,1 1,-1 0,1 0,-1 1,-1-1,1 0,-1 0,1 11,0 40,-2-31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00.3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2 197,'0'360,"0"-397,-1-6,1-1,3 0,1 1,16-67,-12 82,0-4,19-43,-24 67,1 0,0 0,0 1,1-1,0 1,0 1,1-1,0 1,0 0,11-8,-15 12,1 0,0 0,0 1,0-1,0 1,0 0,0 0,0 0,0 0,0 1,0-1,1 1,-1 0,0 0,0 0,1 0,-1 0,0 1,0 0,0-1,1 1,-1 0,0 1,0-1,0 1,-1-1,1 1,0 0,-1 0,1 0,-1 0,1 0,-1 1,0-1,0 1,0-1,0 1,-1 0,1 0,-1 0,1 0,-1 0,0 0,0 0,-1 0,1 0,-1 0,1 1,-1-1,0 0,-1 6,0 0,-1-1,0 1,0-1,-1 0,0 0,-1 0,0-1,0 1,0-1,-1 0,0 0,0 0,-1-1,-10 9,-4 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00.7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0,'1'0,"1"1,-1-1,1 1,0-1,-1 1,1 0,-1-1,0 1,1 0,-1 0,1 0,-1 0,0 0,0 1,0-1,0 0,0 0,0 1,0-1,0 1,0-1,-1 1,2 2,12 38,-9-5,0-1,-2 1,-2 0,-4 42,0-3,2-37,-2-1,-9 47,4-28,5-29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01.0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 0,'-5'14,"-1"8,0 6,1 2,2 0,1 1,1-7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9:13.6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0,'1'16,"1"0,6 29,2 7,22 161,-21-152,-5-27,5 66,-11-69,0-3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01.4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239 0,'0'14,"0"8,0 15,0 5,0 0,0-3,0 1,0-1,0-4,0-2,0-3,0-2,-5-1,-1 4,0 0,1 1,2-6</inkml:trace>
  <inkml:trace contextRef="#ctx0" brushRef="#br0" timeOffset="1">0 371,'14'0,"8"0,10 0,4 0,0 0,-1-5,-2-1,-3 0,3 1,1-2,-2-1,-1 1,-2 2,0 2,-2-3,-5-1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02.0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 1,'-3'3,"0"1,0 0,1 0,-1 0,1 1,1-1,-1 1,0-1,1 1,0-1,0 1,0 5,-1 5,1 1,2 21,-1-28,1 0,0 0,1 1,0-1,0-1,1 1,8 16,-10-23,0 0,0 0,0 0,0-1,0 1,1 0,-1-1,1 1,-1-1,1 0,0 1,0-1,-1 0,1 0,0 0,0 0,0-1,0 1,0 0,0-1,0 1,0-1,0 0,0 0,1 0,-1 0,0 0,0 0,0 0,0-1,0 1,0-1,0 0,0 1,0-1,0 0,0 0,0 0,2-2,1-1,1 1,-1-1,0 0,0 0,0-1,-1 1,0-1,0 0,7-10,-2-3,15-34,1-4,-24 55,0-1,0 0,0 0,0 0,1 1,-1-1,0 1,1-1,0 1,-1-1,1 1,0 0,2-1,-3 1,-1 1,1 0,0 0,0 0,0 0,0 0,0 0,-1 0,1 1,0-1,0 0,0 0,0 1,-1-1,1 0,0 1,0-1,-1 1,1-1,0 1,-1-1,1 1,-1-1,1 1,0 0,-1-1,1 1,-1 0,0 0,1-1,-1 1,0 0,1 0,-1 0,0 1,3 5,-1-1,0 1,0 0,0 11,1 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03.2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171 21,'-8'27,"2"1,1 0,2 1,-1 51,1-6,2-71,1-1,0 1,-1-1,1 1,-1-1,0 1,0-1,0 0,0 1,0-1,-1 0,1 0,-1 0,1 0,-4 3,-1 0,0-1,0 1,-13 5,13-7,1 0,0-1,0 2,1-1,-1 0,0 1,1 0,0 0,0 0,-4 7,3-1,0 0,1 0,0 0,1 1,0-1,1 1,0 0,1 0,0 0,0 12,2-4,0-1,1 0,1 0,0 0,9 24,-11-38,1 0,0 0,0 0,0 0,0 0,0-1,1 1,0-1,0 1,0-1,0 0,0 0,0 0,6 2,-7-4,0 0,0 0,0 0,1 0,-1 0,0-1,1 0,-1 1,0-1,1 0,-1 0,1 0,-1 0,0-1,1 1,-1 0,0-1,1 0,-1 0,0 0,0 0,0 0,1 0,-1 0,0-1,-1 1,4-4,-1 2,0-1,-1 0,1 0,-1 0,0 0,0 0,-1-1,0 0,1 1,-1-1,-1 0,1 0,1-7,-1-7,0 1,0-29,1-12,8-67,-4-133,-7 154,-2 134,-8 51,-3 20,12 92,1-122,1-47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03.6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47,'4'-4,"2"-6,-1-6,0-1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04.1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1 180,'4'0,"1"-1,-1 0,1 0,-1 0,0 0,1-1,-1 0,0 0,0 0,5-3,35-29,-35 27,-1-1,0-1,11-13,-16 18,-1 0,1-1,0 1,-1-1,0 1,0-1,0 1,-1-1,0 0,2-6,-3 10,0 0,0 0,0 0,0 1,0-1,0 0,0 0,0 0,0 0,0 0,0 1,-1-1,1 0,0 0,-1 0,1 1,0-1,-1 0,1 0,-1 1,1-1,-1 0,0 1,1-1,-1 1,1-1,-1 0,0 1,0 0,1-1,-1 1,0-1,0 1,0 0,1 0,-1-1,0 1,0 0,0 0,0 0,0 0,1 0,-1 0,0 0,0 0,0 0,-1 1,-2 0,-1 0,1 0,0 1,0 0,0-1,0 1,0 1,-4 2,-1 2,0 1,1-1,0 2,1-1,-1 1,2 0,-1 0,1 1,1 0,-6 12,9-17,0 0,1 1,-1-1,1 0,0 0,1 1,-1-1,1 1,0-1,0 0,1 1,0-1,0 0,0 1,0-1,1 0,0 0,0 0,0 0,1 0,-1-1,1 1,5 5,-4-5,-1-1,1 0,0 0,1-1,-1 1,0-1,1 0,0 0,0 0,0-1,0 1,0-1,0-1,0 1,1-1,-1 0,1 0,-1 0,1-1,-1 0,1 0,0 0,-1-1,1 0,-1 0,0 0,1-1,5-2,13-7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04.9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0,'0'9,"0"3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2:38.64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0 174,'0'0,"0"-1,0 1,0-1,0 1,0-1,0 1,0-1,0 1,1 0,-1-1,0 1,0-1,0 1,0-1,1 1,-1 0,0-1,0 1,1 0,-1-1,0 1,0 0,1-1,-1 1,1 0,-1-1,0 1,1 0,-1 0,0 0,1-1,-1 1,1 0,-1 0,1 0,-1 0,0 0,1 0,-1 0,1 0,-1 0,1 0,-1 0,1 0,-1 0,1 0,-1 0,0 0,1 1,-1-1,1 0,-1 0,0 1,1-1,-1 0,0 0,1 1,23 16,-11-4,-1 1,-1 0,0 0,10 18,32 70,14 20,-50-94,-8-12,1 0,15 18,-22-32,-1 1,0 0,1-1,-1 1,1-1,0 0,0 0,0 0,0 0,0 0,0-1,0 0,1 1,-1-1,1 0,-1-1,7 2,-8-3,1 1,-1 0,0-1,1 0,-1 1,0-1,0 0,1 0,-1 0,0-1,0 1,0 0,0-1,-1 0,1 1,0-1,-1 0,1 0,-1 0,1 0,-1 0,0 0,2-4,2-5,-1-1,1 0,2-15,-3 12,-4 13,0 1,1 0,-1-1,0 1,1-1,0 1,-1 0,1-1,0 1,-1 0,1 0,0-1,0 1,0 0,0 0,0 0,1 0,-1 0,2 0,-2 0,0 1,0 0,0 0,0 0,0 0,0 0,0 0,0 1,0-1,-1 0,1 0,0 1,0-1,0 0,0 1,0-1,0 1,0-1,-1 1,1 0,1 0,5 7,0-1,0 1,-1 0,7 13,-5-9,-4-7,-1-1,1 1,0-1,0 0,0 0,1-1,-1 1,1-1,0 0,0 0,0 0,1-1,-1 0,1 0,-1 0,1-1,7 2,-6-3,0 1,-1-1,1-1,0 1,0-1,0-1,0 1,-1-1,1 0,0 0,-1-1,0 0,0 0,8-6,-6 4,0-2,0 1,0-1,-1 0,0-1,-1 1,1-1,-1-1,-1 1,0-1,0 0,-1 0,0-1,0 1,-1-1,-1 0,1 0,-2 0,1 0,-1 0,-1 0,0-1,0 1,-1 0,-4-19,-2-4,-1 1,-2 1,-1-1,-1 2,-2 0,-23-39,33 63,1 0,-1 1,-1-1,1 1,-1 0,1 0,-1 1,-1-1,1 1,-1 0,1 1,-1-1,0 1,-1 0,-12-4,3 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2:39.20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57 1,'-6'6,"1"1,0-1,0 2,1-1,0 0,0 1,0 0,1 0,1 0,-1 0,1 0,-2 15,1 11,0 61,4-76,-1-7,0 0,2 0,-1 0,2 0,5 18,-7-27,0 0,0-1,0 1,1-1,-1 1,1-1,-1 1,1-1,0 0,0 0,0 0,4 3,-4-4,0-1,-1 1,1 0,0-1,0 1,-1-1,1 1,0-1,0 0,0 0,0 0,0 0,-1 0,1 0,0-1,0 1,0 0,0-1,-1 0,1 1,2-2,0 0,-1 1,0-1,0 0,0 0,0 0,0-1,0 1,-1-1,1 1,-1-1,0 0,0 0,0 0,0 0,0 0,-1 0,1-1,-1 1,0-1,0 1,1-7,-1-4,0 1,-1-1,0 0,-4-19,1-3,2 35,1 0,0 0,0 0,0-1,0 1,0 0,0 0,0 0,0 0,1 0,-1 0,0 0,0 0,1 0,-1 0,1 0,-1 0,1 0,-1 0,1 1,0-1,-1 0,1 0,0 0,0 1,0-1,-1 1,1-1,0 0,0 1,0-1,0 1,0 0,0-1,0 1,0 0,0 0,0-1,0 1,0 0,0 0,1 0,-1 0,0 0,0 1,0-1,0 0,0 0,0 1,2 0,8 3,0 0,0 0,18 12,-16-9,43 16,-32-14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2:40.48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73,'0'0,"0"0,0-1,0 1,1 0,-1 0,0 0,0-1,0 1,0 0,1 0,-1 0,0 0,0 0,0-1,1 1,-1 0,0 0,0 0,1 0,-1 0,0 0,0 0,1 0,-1 0,0 0,0 0,1 0,-1 0,0 0,0 0,1 0,-1 0,0 0,0 0,1 0,-1 1,0-1,0 0,0 0,1 0,-1 0,15 7,-13-6,13 6,0 2,-1 0,0 1,24 21,47 55,-48-47,-18-19,-8-7,2 0,0-1,1 0,18 12,-31-24,0 1,0 0,0 0,0-1,0 1,1-1,-1 1,0-1,0 0,1 1,-1-1,0 0,0 0,1 0,-1 0,0 0,1 0,-1 0,0 0,0 0,1-1,-1 1,0-1,2 0,-1-1,0 1,-1 0,0-1,1 0,-1 1,0-1,0 0,0 0,0 0,0 0,0 0,0 0,0-3,2-9,-1-1,-1 1,0-23,-1 30,-5-217,5 197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2:40.97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0 208,'1'1,"1"-1,-1 1,0 0,0-1,0 1,1-1,-1 1,0-1,0 0,1 0,-1 1,0-1,1 0,-1 0,0 0,1-1,-1 1,0 0,0 0,1-1,-1 1,0 0,0-1,1 0,-1 1,0-1,0 0,2-1,2-1,1-1,-1 0,-1 0,9-8,-5 3,-1-1,0-1,0 0,9-21,-13 28,-1-1,0 0,-1 0,1 0,-1-1,0 1,0 0,0-1,-1 1,0 0,0-1,-1 1,-1-9,2 13,0-1,-1 1,1 0,0 0,-1 0,0-1,1 1,-1 0,1 0,-1 0,0 0,0 0,0 0,0 0,1 1,-1-1,0 0,-1 0,1 1,0-1,0 0,0 1,0-1,0 1,-1 0,1-1,0 1,0 0,-1 0,1 0,0 0,0 0,-1 0,1 0,0 0,0 0,-1 0,1 1,0-1,0 1,-2 0,0 0,-1 1,1 0,0 0,0 0,0 0,0 1,0-1,1 1,-1 0,1-1,0 1,-1 0,-1 5,1-3,1 0,0 0,0 1,1-1,-1 0,1 1,0-1,1 1,-1-1,1 1,0-1,1 1,-1 0,1-1,0 0,1 1,-1-1,1 0,0 1,0-1,1 0,-1 0,1-1,0 1,1-1,-1 1,1-1,0 0,7 6,-4-4,1 0,-1-1,1 0,0 0,0-1,1 0,-1 0,1-1,0 0,0-1,0 0,0 0,1-1,-1 0,0-1,0 0,12-1,-8-2,0 0,0-1,-1 0,1-1,-1 0,0-1,0-1,-1 0,0 0,0-1,-1 0,0-1,15-17,-10 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7:26.92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0,'18'10,"-1"1,-1 0,1 1,-2 1,0 1,14 15,73 97,-87-104,0 1,-1 0,-1 1,-1 0,-2 1,0 0,9 39,-15-48,-2 1,1-1,-2 0,0 1,-2-1,1 0,-2 1,0-1,-1 0,-1 0,0 0,-1-1,-11 25,8-23,-1-2,0 1,0-1,-2-1,0 1,0-2,-2 0,0 0,0-1,-1-1,-15 10,5-8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09:14.0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 0,'-5'4,"0"7,-1 5,2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2:41.61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0,'5'5,"1"1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2:42.25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82 315,'8'-5,"-1"0,1 0,-1 0,-1-1,1 0,-1 0,0-1,0 0,0 0,-1 0,0-1,-1 0,0 0,0 0,3-9,-4 7,0 0,0-1,-1 1,0-1,-1 1,0-1,-1 0,0 1,-1-1,0 0,-1 1,-3-15,4 23,1-1,-1 1,0-1,1 1,-1 0,0 0,-1-1,1 1,0 0,-1 0,1 0,-1 0,1 0,-1 1,0-1,0 0,0 1,0-1,0 1,0 0,0 0,-1 0,1 0,0 0,-1 0,1 1,-1-1,1 1,-1-1,1 1,-1 0,1 0,-1 0,1 0,0 1,-1-1,1 1,-5 1,1 0,0 0,0 1,0 0,0 0,0 1,1 0,-1 0,1 0,0 0,1 1,-1 0,1 0,-7 10,7-9,1 0,0 0,0 1,0-1,1 1,0-1,0 1,1 0,0 0,0 0,1 0,-1 0,2 0,-1 0,1 0,0 0,0 0,1 0,4 10,-2-8,0 0,1 0,0-1,0 0,1 0,0 0,1 0,0-1,0 0,0-1,1 0,0 0,12 7,-6-6,-1-1,1 0,0-1,0-1,0 0,1-1,0 0,-1-1,1-1,0 0,0-1,0-1,0 0,0-1,-1-1,1 0,-1-1,0-1,0 0,0 0,0-2,-1 0,0 0,-1-1,0-1,13-11,-5 3,-3 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42.71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76 0,'-1'16,"-1"-1,-5 17,-4 24,-15 76,18-102,1 1,2 0,1 1,1-1,2 47,6-25,24 101,-23-134,0-1,1 1,1-2,1 1,0-1,2-1,0 1,17 19,-13-20,2 0,0-1,1-1,0 0,2-2,-1 0,2-1,-1-1,2-1,-1-1,1-1,1 0,42 7,-58-14,0 0,0-1,0 0,0 0,10-2,6-4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43.44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0,'5'14,"1"9,4 4,0 3,-1 1,2-5,-1-3,-2 0,2 0,0 1,-3 0,3 2,0 0,2 4,3 3,0-1,-3-5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43.79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3 371,'0'-1,"0"0,-1 0,1 0,0 1,-1-1,1 0,0 0,0 0,0 0,0 0,0 0,0 0,0 0,0 0,0 0,0 0,1 0,-1 0,0 0,0 0,1 1,-1-1,1 0,0-1,15-22,-10 18,-1 0,2 0,-1 1,1-1,0 2,0-1,8-3,58-25,-32 16,70-32,90-43,-40 26,-110 51,-28 11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44.16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0 166,'5'0,"10"0,7-5,4-1,3 1,-4-4,-2 0,0-4,1 1,0 3,1-2,0 1,1-3,5 2,-3-3,-1 2,-2-2,-4 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44.69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0 126,'18'37,"-7"-16,0 0,17 26,-27-46,-1 0,1 0,-1-1,1 1,-1 0,1 0,0-1,0 1,-1 0,1-1,0 1,0-1,0 1,0-1,0 1,-1-1,1 0,0 1,0-1,0 0,0 0,1 1,-1-2,0 1,0 0,0-1,0 1,0-1,0 1,-1-1,1 1,0-1,0 0,-1 1,1-1,0 0,-1 1,1-1,-1 0,1 0,0-1,3-6,-1-1,0 1,3-17,-4 18,2-11,1 1,1 0,1 0,0 0,1 1,10-16,-15 28,0-1,0 1,0 0,1 0,-1 0,1 1,0-1,0 1,0 0,1 0,-1 0,1 1,0-1,-1 1,1 0,0 0,0 1,0 0,1 0,-1 0,0 0,0 1,1 0,-1 0,6 1,-5 0,-1 1,1-1,-1 1,0 0,0 0,0 1,0 0,0 0,0 0,-1 0,1 1,-1-1,0 1,0 0,-1 1,1-1,-1 1,0-1,3 6,4 10,-1-1,-1 2,8 30,-16-51,7 21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46.41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1,'90'328,"-35"-174,-35-104,-19-48,0-1,0 1,-1-1,1 1,0 0,-1-1,0 1,1 0,-1-1,0 1,0 0,0 0,0-1,0 1,0 0,0 0,-1-1,1 1,-1 0,1-1,-1 1,1 0,-2 1,-11 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46.75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11 234,'-4'-1,"-2"-3,9-2,9-4,6 0,10 1,5-2,0 1,0-3,3 1,0-1,-2-4,-2 1,-2-1,-2-2,0-2,-2-3,-4 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47.12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0,'2'21,"1"0,0 0,1 0,2 0,0-1,1 0,10 20,170 387,-166-377,-21-49,0-1,0 1,0-1,0 1,1-1,-1 0,0 1,1-1,-1 1,0-1,1 0,-1 1,0-1,1 0,-1 1,1-1,-1 0,0 1,1-1,-1 0,1 0,-1 0,1 1,-1-1,1 0,-1 0,1 0,0 0,0 0,0-1,-1 1,1-1,0 1,-1-1,1 1,-1-1,1 1,0-1,-1 0,1 1,-1-1,0 0,1 1,0-3,10-31,-10 32,1-10,1 0,0 1,1 0,1-1,0 1,8-13,-11 21,0 0,0 1,1-1,-1 1,1 0,-1-1,1 1,0 1,0-1,0 0,0 0,0 1,0 0,0 0,0 0,0 0,1 0,-1 0,0 1,1 0,-1 0,1 0,-1 0,0 0,1 0,-1 1,4 1,2 1,-1 0,1 0,-1 1,0 0,-1 1,1-1,-1 2,0-1,0 1,0 0,-1 0,0 1,0 0,-1 0,0 0,7 13,1 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06.39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45 953,'-1'1,"0"0,0 0,0 0,0 0,0-1,0 1,0 0,-1 0,1-1,0 1,0 0,-1-1,1 0,-1 1,-2 0,3-1,1-1,-1 1,0 0,0 0,1 0,-1-1,0 1,1 0,-1 0,0-1,1 1,-1-1,0 1,1-1,-1 1,1-1,-1 1,1-1,-1 1,1-1,-1-1,-1 0,1-1,0 0,0 0,0 0,0 1,1-1,-1 0,1 0,0 0,0 0,0 0,0 0,1-5,4-12,0 1,2-1,0 1,15-27,47-71,-27 49,-18 31,40-46,-47 62,22-28,138-156,-157 186,2 0,0 1,1 2,0 0,2 1,0 2,43-17,-22 12,-18 6,37-10,-55 20,0 0,-1 0,1 1,0 0,0 1,0 0,0 1,10 1,-1 3,0 0,-1 1,1 1,-1 1,0 1,32 20,93 81,-124-94,3 3,-1 1,-1 1,0 0,-2 2,0 0,-1 1,-2 1,24 51,-25-42,-2-1,-1 2,-2-1,-1 1,-2 1,-1-1,0 69,-5-74,1-17,-1 1,0-1,-4 20,4-32,0-1,0 1,0 0,0-1,-1 1,1-1,0 1,0 0,0-1,-1 1,1-1,0 1,-1-1,1 1,-1-1,1 1,0-1,-1 1,1-1,-1 1,1-1,-1 0,0 1,1-1,-1 0,1 1,-1-1,0 0,1 0,-1 0,1 0,-1 0,0 1,1-1,-1 0,0 0,1-1,-1 1,0 0,1 0,-1 0,1 0,-1 0,0-1,1 1,-1 0,1-1,-1 1,1 0,-1-1,0 0,-5-3,1 1,0-2,0 1,-4-6,8 9,-8-8,0 0,1-1,0 1,1-1,0-1,1 0,-9-19,15 30,0-1,-1 1,1 0,0 0,0 0,0-1,0 1,0 0,0 0,0 0,0-1,0 1,0 0,0 0,0-1,0 1,0 0,0 0,0-1,0 1,0 0,0 0,0 0,0-1,0 1,0 0,1 0,-1 0,0-1,0 1,0 0,0 0,1 0,-1 0,0-1,0 1,0 0,0 0,1 0,-1 0,0 0,0 0,1 0,12 3,13 11,-7-1,-1 1,-1 1,20 23,5 3,-24-23,-10-10,0-1,0 0,0 0,12 7,-19-14,1 1,-1-1,0 1,0-1,1 0,-1 0,0 0,0 0,1 0,-1 0,0 0,0 0,1 0,-1 0,0-1,0 1,1-1,-1 1,0-1,0 1,0-1,0 1,0-1,0 0,0 0,0 0,0 0,0 0,0 0,0 0,0 0,-1 0,1 0,0 0,-1 0,1-2,3-4,-1-1,0 1,0-1,2-10,0-6,-1 1,-2 0,0-1,-1 0,-2 1,0-1,-7-32,2 33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47.47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0,'9'5,"8"6,0 5,3 5,-3 3,1 2,-4 1,-3 1,-4-5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47.86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10 11,'-4'-5,"-2"-1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48.20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173 0,'-61'52,"48"-42,1 0,0 0,0 1,1 1,0 0,1 0,-11 18,20-29,0 0,0 1,0-1,0 1,0 0,1-1,-1 1,1 0,-1-1,1 1,-1 0,1 0,0-1,0 1,0 0,0 0,0 0,0-1,1 1,-1 0,0 0,1-1,0 1,-1 0,1-1,0 1,0 0,0-1,0 1,0-1,0 0,0 1,0-1,1 0,-1 0,0 0,1 1,-1-2,1 1,1 1,7 2,1 0,-1 0,1-1,0-1,15 2,0 0,-21-3,0 1,1-1,-1 1,0 0,0 0,0 0,0 1,0 0,0 0,-1 0,9 7,-12-7,1-1,0 1,-1-1,1 1,-1-1,0 1,0 0,0-1,0 1,0 0,-1 0,1 0,-1 0,0 0,0 0,0 0,0 0,-1-1,1 1,-1 0,1 0,-1 0,0 0,-2 3,2-2,-1 0,0 0,-1 0,1 0,0 0,-1-1,0 1,0-1,0 0,-1 0,1 0,-1 0,1 0,-1-1,0 1,0-1,-6 2,3-1,0-1,0 0,0 0,0-1,-1 0,1 0,0-1,-1 0,-13-2,-9-3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48.84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133 32,'-10'-11,"10"9,-1 1,0 0,0-1,0 1,0 0,0 0,0 0,0 0,0 0,0 0,0 0,-1 0,1 0,0 0,-1 1,1-1,0 0,-1 1,1 0,-1-1,1 1,-1 0,1-1,-1 1,1 0,-1 0,1 0,-1 1,1-1,-1 0,1 0,-4 2,1 0,0 0,1 0,-1 1,0-1,1 1,0 0,-1 0,1 0,0 1,1-1,-1 1,0-1,1 1,0 0,0 0,-3 7,0 2,1 1,0 0,-4 26,7-29,0 0,1-1,0 1,0 0,1-1,0 1,1-1,1 1,5 17,-6-24,0 0,0 0,0 0,0 0,1 0,0 0,0 0,0-1,0 0,0 1,1-1,-1-1,1 1,0 0,0-1,0 0,0 0,0 0,1 0,-1-1,1 1,-1-1,1 0,8 0,-3 0,1-1,-1 0,0-1,1 0,-1-1,0 0,0-1,0 0,0 0,12-7,4-4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49.37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107 0,'-4'3,"0"-1,0 1,0 0,1 1,-1-1,1 1,0-1,-1 1,2 0,-1 0,-3 6,-3 8,-9 28,11-28,1-2,1-1,0 1,1 0,1 0,1 1,0-1,1 1,1 18,0-33,0-1,0 1,0 0,1 0,-1 0,0 0,1 0,0 0,-1-1,1 1,0 0,0 0,0-1,0 1,0-1,0 1,0-1,1 1,-1-1,0 0,1 1,-1-1,1 0,0 0,-1 0,1 0,2 0,-2 0,1-1,-1 0,1 0,0 0,-1 0,1 0,-1-1,1 1,-1-1,1 1,-1-1,1 0,-1 0,0 0,1-1,-1 1,0 0,0-1,0 1,2-3,0 1,2-3,-1 1,1 1,1-1,-1 1,14-6,-17 9,-1 0,1 0,-1 1,1 0,0-1,-1 1,1 0,0 0,-1 1,1-1,0 0,-1 1,1 0,0-1,-1 1,1 0,-1 0,0 1,1-1,3 3,14 11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49.93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157 22,'0'0,"0"-1,0 0,0 0,0 0,0 0,0 1,0-1,-1 0,1 0,0 0,-1 1,1-1,0 0,-1 0,1 1,-1-1,1 0,-1 1,1-1,-1 0,1 1,-1-1,0 1,1-1,-1 1,0-1,-1 1,0-1,0 0,0 1,0 0,0-1,0 1,-1 0,1 0,0 0,0 1,-4 0,-4 1,0 1,-1 1,-12 6,15-7,1 1,-1 0,1 0,0 1,-8 6,14-10,0 0,0 0,0 0,0 0,1 0,-1 0,0 0,0 0,1 0,-1 0,1 0,-1 0,1 0,-1 0,1 1,0-1,0 0,-1 0,1 1,0-1,0 0,0 0,0 1,1-1,-1 0,0 0,0 1,1-1,-1 0,1 0,-1 0,1 0,-1 0,1 0,0 1,0-1,-1-1,1 1,0 0,0 0,0 0,0 0,2 1,7 4,0 0,1 0,-1-1,1 0,0-1,1 0,-1-1,14 2,-5 0,30 11,-40-12,-1 1,0-1,1 2,-2-1,17 14,-24-18,1 0,0 1,-1 0,1-1,-1 1,0 0,1 0,-1 0,0 0,0 0,0 0,0 0,0 0,-1 0,1 0,-1 0,1 1,-1-1,0 0,0 0,0 1,0-1,0 0,-1 0,1 1,-1-1,1 0,-1 0,0 0,0 0,0 0,0 0,-2 3,0-2,0 0,1 0,-1 0,-1-1,1 1,0-1,-1 0,1 0,-1 0,1-1,-1 1,0-1,0 0,0 0,0 0,-7 0,-17 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50.64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5 195,'2'0,"0"-1,0 1,0-1,0 1,0-1,-1 0,1 0,0 0,-1 0,1 0,0 0,-1 0,2-2,22-23,-13 14,-5 4,-1 1,1-1,-1 0,-1 0,1 0,-2-1,1 0,-1 0,0 0,3-15,-6 23,-1 0,1-1,-1 1,0 0,0 0,0 0,1 0,-1 0,0 0,0-1,-1 1,1 0,0 0,0 0,0 0,-1 0,1 0,-1 0,1 0,-1 0,1 0,-1 0,1 0,-1 0,0 0,0 0,1 0,-1 1,0-1,0 0,0 1,0-1,0 0,0 1,0-1,0 1,0 0,0-1,0 1,0 0,0 0,0-1,-2 1,-1 0,1 0,-1 1,0-1,1 1,-1-1,1 1,-1 0,1 0,-1 1,1-1,0 1,-6 3,4-1,0 1,1 0,-1 0,1 0,0 1,1-1,-1 1,1 0,0 0,1 0,-1 0,1 0,0 1,1-1,0 1,0-1,0 11,0-11,1 1,0-1,0 1,0 0,1-1,0 1,1-1,-1 0,1 1,0-1,1 0,0 0,0 0,0 0,0-1,1 1,7 7,-6-9,0-1,0 0,0-1,0 1,0-1,0 0,1 0,-1-1,1 1,0-1,-1 0,1-1,0 1,0-1,-1-1,1 1,0-1,9-2,1 0,0-1,-1-1,0 0,0-1,22-12,5-9,-24 14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52.07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1 141,'0'0,"0"0,0 0,0 0,0 0,0 0,0 0,0 0,0 0,0 1,0-1,0 0,0 0,0 0,0 0,1 0,-1 0,0 0,0 0,0 0,0 0,0 0,0 1,0-1,0 0,0 0,0 0,1 0,-1 0,0 0,0 0,0 0,0 0,0 0,0 0,0 0,0 0,1 0,-1 0,0 0,0 0,0 0,0 0,0 0,0 0,0 0,0 0,1 0,-1-1,0 1,0 0,0 0,10-5,11-12,-19 15,21-16,1 0,0 2,44-23,-59 35,0 0,0 0,1 1,-1 0,1 1,0-1,0 2,0 0,0 0,0 1,0 0,0 0,0 1,13 4,-19-4,0 0,0 1,-1-1,1 1,-1 0,1 1,-1-1,0 0,0 1,0 0,0 0,0 0,0 0,-1 0,0 0,0 1,0-1,0 1,0 0,0-1,-1 1,0 0,0 0,0 0,0 0,-1 0,1 8,-1 2,0 0,-2 0,1 0,-1 0,-1 0,-9 24,12-37,-1 1,0 0,1-1,-1 1,1 0,-1-1,1 1,0 0,-1 0,1-1,0 1,0 0,0 0,1-1,-1 3,1-3,0-1,0 1,1-1,-1 1,0-1,0 0,0 0,0 1,0-1,1 0,-1 0,0 0,0 0,0 0,0 0,1-1,-1 1,0 0,0 0,0-1,0 1,0-1,2 0,21-6,0 1,0 1,1 1,-1 2,40 0,-52 2,-1 1,1 1,-1-1,0 2,0 0,0 0,0 1,0 0,-1 0,0 2,0-1,0 1,0 1,11 10,-17-14,-1 0,0 1,-1-1,1 1,0-1,-1 1,0 0,0 0,0 0,-1 0,1 1,-1-1,0 0,0 0,0 1,-1-1,1 1,-1-1,0 1,-1-1,1 1,-1-1,0 0,0 1,0-1,0 0,-1 0,0 0,0 0,0 0,-3 4,1-1,-1 0,1-1,-2 0,1 1,-1-2,0 1,0-1,0 0,-1 0,0 0,0-1,0 0,0-1,-1 0,0 0,-8 2,-6 0,7-1,-1-1,1-1,-26 1,18-5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54.72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32,'9'-14,"3"-3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55.46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11 1,'0'4,"-4"7,-2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10.99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78 81,'-5'2,"0"1,-1 1,1-1,0 1,1 0,-1 0,1 1,0-1,0 1,0 0,1 0,-1 0,1 1,0-1,1 1,0-1,-1 1,2 0,-1 0,1 0,0 0,0 0,0 0,1 7,1-1,0-1,0 0,1 1,0-1,1 0,0 0,1-1,0 1,1-1,0 0,1 0,8 12,11 7,1-1,2-1,0-1,61 42,38 33,-108-83,0-2,1-1,0 0,1-2,1 0,0-1,1-1,45 14,-62-23,25 8,0-1,1-2,0-1,54 3,-67-9,117-2,-114 0,1 0,-1-2,43-13,31-12,-52 17,53-22,-59 18,-8 4,-1 0,-1-2,0-1,-1-1,36-29,-44 28,0-1,-1-1,-1 0,-1-1,0-1,-2-1,0 0,-2 0,19-48,49-192,-71 236,1-10,-10 35,0 1,0-1,0 0,-1 1,1-1,0 0,0 1,0-1,-1 0,1 1,0-1,-1 0,1 1,0-1,-1 1,1-1,-1 1,1-1,-1 1,1-1,-1 1,1-1,-1 1,0 0,1-1,-1 1,1 0,-1-1,0 1,1 0,-1 0,0 0,0 0,1 0,-1 0,0 0,1 0,-1 0,0 0,1 0,-1 0,0 0,0 1,-36 7,35-7,-30 12,2 0,0 3,1 0,-31 23,47-31,2-1,17-13,18-13,-17 15,8-7,1 1,0 1,1 0,0 2,19-7,-31 13,-1-1,1 2,-1-1,1 0,-1 1,1 0,0 0,-1 0,1 1,-1 0,1 0,-1 0,1 0,-1 0,0 1,0 0,0 0,0 0,0 1,0-1,0 1,-1 0,1 0,-1 0,0 0,4 5,6 10,20 35,-25-39,0 0,1 0,1-1,21 23,-10-17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55.92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11 0,'-4'9,"-2"3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5:56.28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11 1,'-5'4,"-1"2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00.01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45 40,'-1'-2,"-1"1,0-1,0 1,0-1,-1 1,1 0,0 0,0 0,-1 0,-3-1,5 2,0-1,1 1,-1 0,1 0,-1 0,1 0,-1 0,0 0,1 0,-1 0,1 0,-1 1,1-1,-1 0,0 0,1 0,-1 1,1-1,-1 0,1 0,-1 1,1-1,0 1,-1-1,1 0,-1 1,1-1,0 1,-1-1,1 1,0-1,-1 1,1-1,0 1,0-1,0 1,0-1,-1 1,1 0,0-1,0 1,0-1,0 1,0 0,0-1,0 1,1-1,-1 1,0-1,0 2,1-1,-1 0,1 1,-1-1,1 0,-1 1,1-1,0 0,0 0,-1 0,1 0,0 0,0 0,0 0,0 0,0 0,1 0,-1 0,0-1,0 1,0-1,1 1,-1-1,0 1,1-1,-1 1,0-1,1 0,-1 0,1 0,-1 0,0 0,1 0,-1 0,1 0,-1-1,0 1,1 0,-1-1,0 1,0-1,1 0,-1 1,0-1,0 0,0 0,1-1,2-4,-9 7,5-1,-1 1,1-1,0 0,0 0,-1 0,1 0,0 0,-1 1,1-1,0 0,0 0,0 1,-1-1,1 0,0 0,0 1,0-1,0 0,-1 0,1 1,0-1,0 0,0 1,0-1,0 0,0 0,0 1,0-1,0 0,0 1,0-1,0 0,0 1,0-1,0 0,0 1,0-1,0 0,1 0,-1 1,0-1,0 0,0 1,0-1,1 0,-1 0,0 0,0 1,1-1,-1 0,0 0,0 0,0 0,0 0,0 0,0 0,-1 0,1-1,0 1,0 0,0 0,0 0,0 0,0 0,0 0,0 0,0-1,0 1,0 0,0 0,0 0,0 0,0 0,0 0,0 0,0 0,0-1,0 1,1 0,-1 0,0 0,0 0,0 0,0 0,0 0,0 0,0 0,0 0,0-1,0 1,0 0,1 0,-1 0,0 0,0 0,0 0,0 0,0 0,0 0,0 0,0 0,1 0,-1 0,0 0,0 0,0 0,0 0,0 0,0 0,0 0,0 0,1 0,-1 0,0 0,-3-10,1 7,1 0,0 0,1 0,-1 0,1 0,-1 0,1-5,0 6,-1-19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09.28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1,'43'16,"-21"-8,-1 1,1 1,-2 1,1 1,19 15,-6-1,56 55,-39-28,-2 1,42 63,-72-89,-1 1,-1 1,-1 1,-2 0,-1 1,13 52,-24-73,0 0,-2 1,1-1,-1 1,-1-1,0 0,-1 1,0-1,0 0,-6 13,-1 2,-2-1,0 0,-17 26,22-41,-1 0,0-1,-9 10,-1-2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16.44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0,'0'14,"0"8,0 6,0 2,0 5,0 5,0 2,0-4,0-2,0-4,0-2,5 3,-4-1,3 0,-3-2,-3-5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17.00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1 185,'0'-8,"0"0,1-1,1 1,-1 0,2 0,-1 0,1 1,0-1,0 1,1-1,0 1,0 0,1 0,0 1,0-1,1 1,-1 0,13-9,-12 11,-1 0,2 0,-1 0,0 1,1 0,0 0,0 0,-1 1,1 0,1 1,-1-1,0 1,0 1,0-1,1 1,-1 1,0-1,0 1,1 1,-1-1,10 4,-10-2,0-1,-1 1,1 1,0-1,-1 1,0 0,0 1,0 0,-1 0,1 0,-1 0,7 11,-9-12,0 2,-1-1,1 0,-1 0,0 1,-1-1,0 1,1 0,-2-1,1 1,-1 0,0-1,0 1,0 0,-1 0,-2 10,0-4,-1-1,-1 0,1-1,-1 1,-1-1,-10 15,-3 0,-26 28,16-25,0-1,-66 46,74-58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17.68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12,'0'-5,"4"-1,11 5,7 7,4 7,-2 6,0 4,-5 3,-1 1,-3 1,-5 0,-4-1,2 0,-1 0,-1 0,-2 0,-1-1,-2-4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18.18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65 143,'6'-7,"1"0,-1-1,0 0,-1 0,7-12,-10 17,-1-1,1 1,0-1,-1 1,0-1,0 0,0 1,0-1,-1 0,1 0,-1 1,0-1,0 0,0 0,-2-7,1 10,1 0,-1 0,1 0,-1 0,0-1,1 1,-1 0,0 1,0-1,0 0,0 0,0 0,0 0,0 1,0-1,0 0,0 1,0-1,-1 1,1 0,0-1,0 1,0 0,-1-1,1 1,0 0,0 0,-1 0,1 0,0 0,-1 1,1-1,0 0,0 1,0-1,-1 0,1 1,0 0,-1 0,-3 1,1 0,-1 1,1-1,0 1,0 0,0 0,0 1,-5 5,5-4,1-1,0 1,0 0,0 0,0 0,1 0,0 0,0 1,0-1,1 1,0-1,0 1,0 5,1-8,0 0,0 1,1-1,0 0,-1 0,1 0,0 0,1 0,-1 0,0 0,1 0,0-1,0 1,0 0,0-1,0 0,0 1,0-1,1 0,-1 0,1 0,0 0,-1-1,5 2,-1 0,-1 0,1-1,0 0,0 0,0 0,0-1,0 0,0 0,0-1,0 0,1 0,-1 0,0-1,0 1,0-2,0 1,0-1,7-2,13-8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18.93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25 29,'-1'33,"-1"1,-2 0,-10 44,11-74,3-12,1-14,1 8,1 0,7-17,-9 27,0 1,1-1,-1 1,1 0,0 0,0-1,0 1,1 0,-1 1,1-1,-1 0,1 1,0 0,3-3,-5 5,0-1,0 1,-1-1,1 1,0 0,0-1,0 1,0 0,0 0,0 0,0 0,0 0,0 0,0 0,0 0,0 0,0 0,0 1,0-1,0 0,-1 0,1 1,0-1,0 1,0-1,0 1,-1-1,1 1,0 0,0-1,-1 1,1 0,0 1,3 3,0 1,-1 0,0 0,3 8,-5-10,1 0,0 0,-1 0,1-1,1 1,-1-1,5 6,-6-8,0-1,0 1,0-1,0 1,0 0,1-1,-1 0,0 1,0-1,0 0,1 0,-1 0,0 1,0-1,1-1,-1 1,0 0,0 0,1 0,-1-1,0 1,0 0,0-1,1 1,-1-1,0 0,0 1,0-1,0 0,0 0,0 1,0-1,0-1,6-5,-1 0,0 0,7-13,-3 6,6-10,18-23,-33 45,1 0,0 0,-1 0,1 1,0-1,0 0,0 1,1-1,-1 1,0 0,0 0,1 0,-1 0,1 0,-1 0,5 0,-5 1,0 0,0 1,-1-1,1 1,0-1,0 1,-1-1,1 1,0 0,-1 0,1 0,-1 0,1 0,-1 0,1 0,-1 1,0-1,0 0,0 1,0-1,0 1,0 0,0-1,0 1,0 0,-1-1,2 3,1 6,-1 0,1 0,1 17,-3-17,4 18,1-2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21.38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0 148,'3'-1,"1"0,-1 1,0-1,0 0,0 0,0-1,0 1,0-1,0 1,3-3,28-22,-33 25,13-10,-3 2,-1 1,0-1,-1-1,14-15,-23 24,1 1,-1-1,1 1,-1-1,1 0,-1 1,1-1,-1 0,1 1,-1-1,0 0,1 0,-1 1,0-1,0 0,0 0,0 0,1 1,-1-1,0 0,0 0,-1 0,1 1,0-1,0 0,0 0,0 1,-1-1,1 0,0 0,-1 1,1-1,0 0,-1 1,1-1,-1 0,1 1,-1-1,0 1,1-1,-1 1,1-1,-1 1,0-1,0 1,1 0,-1-1,0 1,1 0,-1-1,0 1,0 0,0 0,1 0,-1 0,0 0,-1 0,-3 0,0-1,1 1,-1 1,1-1,-1 1,0-1,1 1,-9 4,7-2,-1 0,1 1,1-1,-1 2,0-1,1 1,0-1,0 1,0 1,-7 10,10-12,0-1,0 0,1 1,-1-1,1 1,0-1,0 1,0 0,1-1,-1 1,1 0,0 0,0-1,0 1,0 0,1 0,0-1,0 1,0 0,0-1,0 1,2 3,2 1,1 0,-1 0,1 0,0 0,1-1,0 0,0-1,1 0,-1 0,1 0,1-1,-1 0,1-1,0 0,0 0,0-1,0 0,1 0,-1-1,1 0,-1-1,1 0,0-1,0 0,-1-1,1 1,0-2,10-2,6-5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14.88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0,'4'0,"7"5,5 1,5 0,8-1,7-2,3-1,-1-1,-3 0,-2 3,-3-2,-6-3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22.12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54,'0'13,"1"0,1 0,4 21,-6-34,0 0,0 0,1 0,-1 0,0 0,0 0,0 0,0 0,0 0,0 0,0 0,0 0,0-1,0 1,0 0,0 0,0 0,0 0,0 0,0 0,0 0,0 0,0 0,0 0,1 0,-1 0,0 0,0 0,0 0,0 0,0 0,0 0,0 0,0 0,0 1,0-1,0 0,0 0,0 0,0 0,0 0,0 0,0 0,0 0,0 0,0 0,0 0,1 0,-1 0,0 0,0 0,0 0,0 0,0 0,0 0,0 0,0 0,0 0,0 1,2-10,2-11,-3 14,0 0,0-1,1 1,0 0,0 0,6-12,-8 17,1 0,0 0,0 0,0-1,0 1,-1 0,2 0,-1 1,0-1,0 0,0 0,0 0,0 1,1-1,-1 1,0-1,1 1,-1-1,0 1,1 0,-1-1,0 1,1 0,-1 0,1 0,-1 0,0 1,1-1,-1 0,0 0,1 1,-1-1,0 1,1-1,-1 1,0 0,0-1,0 1,2 1,0 1,1-1,-1 1,0 0,0 0,4 6,-5-6,0 0,1 0,-1 0,1-1,0 1,0-1,3 2,-5-3,0-1,0 1,0-1,0 0,1 1,-1-1,0 0,0 0,0 0,1 0,-1 0,0 0,0 0,1-1,-1 1,0 0,0-1,0 1,0-1,1 1,-1-1,0 1,0-1,0 0,1-1,28-27,-24 23,-1 0,1 1,0-1,0 1,12-7,-16 11,0 0,0 0,0 0,0 0,0 1,1-1,-1 1,0 0,0 0,1 0,-1 0,0 0,0 0,1 0,-1 1,0-1,0 1,1 0,-1-1,0 1,0 0,0 0,0 1,3 1,12 13,-3 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22.75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1,'1'17,"1"0,6 30,2 6,-3 193,-8-206,1-39,0-1,0 0,0 1,0-1,1 0,-1 1,0-1,0 0,0 0,0 1,0-1,0 0,1 1,-1-1,0 0,0 0,0 1,1-1,-1 0,0 0,0 1,1-1,-1 0,0 0,1 0,-1 0,0 1,0-1,1 0,-1 0,0 0,1 0,-1 0,0 0,1 0,-1 0,0 0,1 0,-1 0,0 0,1 0,-1 0,1 0,22-7,1 1,-16 6,-1 0,0 0,0 1,0 0,0 0,0 1,0 0,0 0,-1 1,1 0,-1 0,1 0,-1 1,8 6,-11-8,1 1,-1 0,0 0,0 0,0 1,0-1,-1 1,1 0,-1-1,0 1,0 0,0 0,-1 1,1-1,-1 0,0 0,0 1,0-1,-1 1,0-1,0 1,0-1,0 0,-2 7,1-8,0 1,0 0,-1-1,1 1,-1 0,0-1,0 0,0 1,0-1,-1 0,0 0,1-1,-1 1,0 0,0-1,0 0,-1 1,1-1,-1-1,1 1,-1 0,1-1,-1 0,0 0,0 0,1 0,-1-1,-5 1,-4 0,0 0,0-1,-1-1,1 0,0-1,0-1,-14-4,1-1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23.22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0 191,'8'-8,"1"1,16-10,9-7,2-4,-26 22,0-2,0 1,0-1,-1-1,-1 0,0 0,10-14,-17 22,-1 0,1 0,-1-1,1 1,-1 0,1 0,-1 0,0 0,1-1,-1 1,0 0,0 0,0-3,0 4,0-1,-1 1,1-1,0 1,0 0,0-1,-1 1,1-1,0 1,0 0,-1-1,1 1,0 0,-1-1,1 1,0 0,-1-1,1 1,-1 0,1 0,0-1,-1 1,1 0,-1 0,-1 0,0-1,0 1,1 0,-1 1,0-1,1 0,-1 0,0 1,1-1,-1 1,0-1,1 1,-1 0,1-1,-1 1,1 0,0 0,-3 2,-1 2,0 0,1 1,-1-1,1 1,1 0,-1 0,1 0,0 1,0-1,1 1,-1 0,2 0,-1-1,1 1,0 0,0 1,1 6,0-10,0 0,0 0,0 0,1 0,-1 0,1 0,0 0,0 0,1-1,-1 1,1 0,0-1,0 1,0-1,0 0,1 0,-1 1,1-2,0 1,0 0,0 0,0-1,0 0,0 0,1 0,-1 0,1 0,0-1,-1 1,1-1,6 1,0-1,0 0,0-1,0-1,0 0,0 0,0-1,0 0,0-1,-1 0,0 0,1-1,-1 0,0-1,14-10,1-2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23.68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0 251,'3'0,"1"0,-1 0,0 1,0-1,0 1,1 0,-1 0,0 1,0-1,0 0,-1 1,1 0,0 0,0-1,-1 2,4 2,1 0,-7-4,0-1,1 0,-1 1,1-1,-1 0,1 0,-1 0,1 0,-1 0,1 1,-1-1,1 0,0 0,-1 0,1 0,-1 0,1-1,-1 1,1 0,-1 0,1 0,-1 0,1 0,-1-1,1 1,-1 0,1-1,-1 1,0 0,1-1,-1 1,1 0,-1-1,0 1,1-1,-1 1,0 0,0-1,1 1,-1-1,0 1,0-1,0 0,12-29,-9 22,1-2,2-1,-1 1,2 0,-1 0,1 0,15-14,54-46,-71 67,7-6,2 0,-1 1,1 1,0 0,0 1,20-6,-10 4,-2-1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24.09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1 258,'403'-23,"-260"11,-136 11,910-72,0-21,-655 58,-205 24,-35 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25.44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1,'5'4,"5"7,2 5,2 4,0 4,-3 7,-3 2,-3 0,-3 4,-1 0,-1-2,0-3,-1-1,1-2,4-2,1-5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25.85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5,'0'-5,"4"8,2 8,0 7,-2 8,-1 5,4 2,0-1,-1 0,-1-2,-2-2,-1 4,3-3,2 2,-2 0,0-1,-2 0,-1-6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26.48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1 368,'0'-3,"0"0,1 1,0-1,0 0,0 0,0 1,0-1,1 1,-1-1,1 1,-1 0,1-1,2-1,29-28,-32 31,34-26,2 1,1 2,0 1,2 3,55-22,-84 38,98-36,-97 36,0 2,0-1,1 2,-1-1,1 2,-1 0,15 1,-7 3,-1 0,0 0,0 2,19 8,68 37,4 2,-95-48,0-1,1 0,-1-1,1-1,-1 0,1-1,-1-1,1 0,0-1,-1-1,1 0,-1-1,0-1,1-1,-2 0,16-7,-13 4,0 0,0-1,-1-1,0-1,-1 0,0-1,-1 0,-1-1,1-1,-2 0,0-1,19-31,-22 26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27.01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49,'5'-5,"10"-1,7 0,4 2,7-4,2 0,0 2,-6 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27.35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17,'8'4,"9"-2,5-2,8-2,3 1,1 0,-1-5,-2 0,-5-1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16.16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27 0,'-4'14,"-2"8,1 5,0 3,2 5,1 1,1-1,1-2,0-2,0-6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28.19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4 104,'0'-1,"-1"0,1 0,-1 0,1 0,0 0,-1 0,1 0,0 0,0 0,0 0,0 0,0 0,0 0,0 0,0 0,0 0,0 0,1 0,-1 0,0 0,1 0,-1 0,1 0,-1 0,1 0,-1 0,1 0,1-1,21-25,-17 22,0 0,1 1,-1-1,1 1,0 1,0-1,0 1,1 1,-1-1,1 1,-1 0,1 1,10-1,-11 1,0 1,0 0,0 0,0 1,0-1,-1 1,1 1,0 0,0 0,-1 0,0 0,1 1,-1 0,0 1,7 4,-11-6,0 0,0-1,0 1,0 0,-1 0,1 0,-1 0,1 0,-1 1,0-1,0 0,0 1,0-1,0 1,-1-1,1 1,-1-1,1 1,-1-1,0 1,0-1,0 1,-1-1,1 1,-2 4,-1 2,0 1,-1-1,-1 0,0-1,-7 11,-1 2,13-20,0-1,0 0,0 1,0-1,-1 0,1 1,0-1,0 0,0 1,0-1,0 0,0 1,0-1,0 0,0 1,0-1,0 0,0 1,0-1,0 0,0 1,1-1,-1 0,0 1,0-1,0 0,0 1,1-1,-1 0,0 0,0 1,1-1,13 7,23-2,-31-4,5 0,0 0,0 1,0 1,0 0,-1 0,20 10,-27-12,-1 0,0 1,0-1,0 1,0-1,0 1,0 0,0 0,-1-1,1 1,0 0,-1 1,0-1,1 0,-1 0,0 1,0-1,-1 0,1 1,0-1,-1 1,1-1,-1 1,0-1,0 1,0-1,0 1,0-1,-1 1,1-1,-1 1,1-1,-1 1,0-1,0 1,-2 1,-1 4,0-1,-1 0,1 0,-2-1,1 0,-1 0,0 0,0 0,0-1,-1 0,0 0,0-1,-13 6,-1 0,-1-2,1 0,-40 8,54-15,0 1,0-1,0-1,-1 0,-12-1,-4-3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28.59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0,'0'5,"5"5,1 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29.06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0,'8'9,"4"7,0 6,-3 3,2 3,-1 0,-2 0,-2 0,-3-1,-1 5,-2 1,0-1,0 0,-1-3,1-5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29.44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87 14,'0'-1,"0"1,0-1,0 1,0 0,0-1,0 1,0-1,0 1,0-1,0 1,0 0,0-1,0 1,0-1,0 1,0 0,-1-1,1 1,0 0,0-1,0 1,-1 0,1-1,0 1,0 0,-1-1,1 1,0 0,-1 0,1-1,0 1,-1 0,1 0,0-1,-1 1,1 0,-1 0,0 0,0 0,-1 1,1-1,0 1,-1-1,1 1,0 0,-1 0,1-1,0 1,0 0,-2 2,-33 37,32-35,1-3,1 1,0 0,0-1,1 1,-1 0,0 0,1 0,0 0,0 1,0-1,0 0,0 0,1 1,-1-1,1 0,0 1,0-1,0 0,1 7,0-8,0 1,1 0,-1 0,0-1,1 1,-1-1,1 1,0-1,0 0,0 0,0 0,0 0,0 0,1 0,-1 0,0-1,1 1,0-1,-1 0,1 0,0 0,5 1,8 2,-1-2,1 0,-1-1,1 0,0-2,0 0,-1 0,25-6,-16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29.80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1,'0'12,"0"27,1 0,9 53,-1-19,-3 0,-4 108,-3-108,1-49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31.19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26 1,'-4'4,"-7"2,4 8,3 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31.67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85 0,'-5'0,"-5"5,-2 5,-3 2,1 3,-1 3,1-1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32.07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46 0,'-5'9,"-5"8,-2 5,1 3,3-2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56:36.02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6721 1430,'-56'1,"-92"13,-67 14,-150 25,-158 8,139-13,174-19,2 0,-251 23,296-38,-18 0,9 1,119-9,-1-1,0-3,-73-6,-206-21,170 12,15 0,82 10,1-3,-73-17,-124-45,-89-73,257 98,-8-4,-119-76,30 13,87 53,-108-81,154 92,-104-106,53 16,25 28,-186-230,250 311,-1 0,-2 2,-27-25,49 49,0 0,0 0,-1 0,1 0,0 0,0 0,-1 0,1 1,-1-1,1 0,0 1,-1-1,1 1,-1 0,0-1,1 1,-1 0,1 0,-1 0,1 0,-1 0,-2 1,2 0,0 0,1 0,-1 0,0 0,1 1,-1-1,1 0,0 1,-1-1,1 1,0-1,0 1,0 0,0 0,-1 2,-1 6,-1 0,1 0,1 1,0-1,-1 14,-8 82,-5 112,16-195,2 44,1-57,2-13,3-16,11-108,-11 68,1-50,-8 78,2 0,0 1,2 0,10-33,-14 60,1-1,-1 0,1 0,0 1,0-1,0 1,1 0,-1 0,1 0,0 0,0 0,0 0,0 1,0-1,1 1,-1 0,1 0,-1 0,1 1,0-1,7-1,4 0,1 0,-1 2,1 0,22 1,22-1,-12-4,6-2,1 2,85 4,-114 6,-7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17.43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55,'7'-6,"-1"1,2-1,-1 1,1 1,-1 0,1 0,0 0,1 1,-1 0,1 1,-1-1,12 0,-14 2,0 0,1 1,-1 0,0 0,0 0,0 0,1 1,-1 0,0 1,0-1,0 1,0 0,-1 1,1 0,0-1,-1 2,10 6,-13-8,0 0,0 0,0 0,-1 0,1 0,-1 1,1-1,-1 1,0-1,0 1,0-1,0 1,0-1,-1 1,1 0,-1-1,0 1,0 3,0-1,-1 0,1 0,-2 0,1 0,0 0,-1 0,0 0,-5 9,-4 2,0 1,-1-2,-26 26,29-31,-10 9,1 1,-20 29,25-28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18.71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0 100,'0'-14,"5"-4,0-4,6-2,-1 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21.84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49 72,'1'-1,"-2"4,-5 15,6-18,0 1,0 0,0-1,0 1,0-1,1 1,-1 0,0-1,0 1,0-1,1 1,-1-1,0 1,1-1,-1 1,0-1,1 1,-1-1,0 1,1-1,-1 0,1 1,-1-1,1 0,-1 1,1-1,-1 0,1 0,-1 1,1-1,0 0,-1 0,1 0,-1 0,1 0,0 0,0 0,1 0,-1 1,1-2,-1 1,1 0,-1 0,1 0,-1-1,0 1,1 0,-1-1,1 0,-1 1,0-1,1 0,-1 1,0-1,0 0,0 0,0 0,0 0,0 0,0-1,0 1,1-2,0 0,-1 0,1 0,-1 0,0 0,1 0,-2-1,1 1,0 0,-1-1,1-5,-1 6,0 1,0 0,0-1,0 1,-1-1,1 1,-1 0,0-1,0 1,1 0,-1 0,-1 0,1 0,-3-4,3 5,0 0,0 0,0 1,0-1,0 0,0 0,-1 1,1-1,0 1,-1-1,1 1,0 0,-1-1,1 1,0 0,-1 0,1 0,-1 0,1 0,0 0,-1 0,1 1,0-1,-1 0,1 1,0-1,-2 2,-1-1,1 1,0 0,-1 0,1 1,0-1,0 0,1 1,-1 0,1 0,-1 0,1 0,0 0,0 0,0 0,0 1,1-1,-1 1,1-1,-1 5,1-4,0 0,0 0,1 1,-1-1,1 0,0 1,0-1,0 0,1 1,-1-1,1 0,0 0,1 0,-1 1,1-1,2 5,-3-8,-1 0,1 0,-1 0,1 0,0 0,0 0,-1 0,1 0,0-1,0 1,0 0,0 0,0-1,0 1,0-1,0 1,0-1,0 1,0-1,0 0,0 1,0-1,0 0,1 0,-1 0,0 0,0 0,0 0,0 0,0 0,1 0,-1-1,0 1,0 0,0-1,0 1,0-1,0 1,0-1,0 0,0 1,0-1,0 0,-1 1,3-3,-2 2,0-1,0 1,0 0,0-1,0 1,0-1,0 0,0 1,0-1,-1 0,1 1,-1-1,1 0,-1 0,0 0,0 1,0-1,0 0,0 0,0 0,0 1,0-1,-1 0,1 0,-1 1,1-1,-1 0,-1-2,3 1,-1 1,1 1,-1 0,1-1,-1 1,0 0,1-1,-1 1,0 0,0-1,0 1,0-3,-4-6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25.24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81,'1'0,"-1"0,0 1,0-1,0 0,1 1,-1-1,0 0,0 1,1-1,-1 0,0 1,1-1,-1 0,0 0,1 0,-1 1,0-1,1 0,-1 0,1 0,-1 0,0 0,1 1,-1-1,1 0,-1 0,0 0,1 0,-1 0,1 0,-1-1,1 1,-1 0,0 0,1 0,-1 0,1 0,-1-1,0 1,1 0,-1 0,0 0,1-1,20-9,12-6,57-22,-76 33,0 1,0 1,1 0,0 1,0 1,-1 0,17 1,-26 0,-1 1,0-1,1 1,-1 0,0 0,0 1,1-1,-1 1,0 0,0 0,-1 0,1 0,0 1,-1-1,1 1,-1 0,4 6,-4-6,-1 0,-1 0,1 1,0-1,-1 0,0 1,0 0,0-1,0 1,0 0,-1-1,0 1,1 0,-2 0,1-1,0 1,-1 0,1 0,-1-1,-2 6,-1 1,0-1,0 0,-1 0,0 0,-11 15,-39 38,21-25,24-25,2-4,1 0,1 0,-1 1,-6 13,12-20,0 0,0-1,0 1,1 0,-1 0,1-1,-1 1,1 0,0 0,0 0,0 0,0 0,0-1,0 1,0 0,0 0,1 0,-1 0,1-1,-1 1,1 0,0 0,0-1,0 1,0-1,0 1,0 0,0-1,0 0,1 1,1 1,13 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2T19:10:26.04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25 1,'-4'4,"-2"7,0 5,1 5,2-1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25593-5DD1-4DB8-B1A2-55156A5CD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50174-5437-413F-A81D-3AF675F65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05722-2B34-4646-9952-F9CC2883F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9071-A55B-4FF3-B565-0FC19DE092B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59FBE-ED29-493B-BBAA-2A4A74D5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DEA22-EB95-423B-B234-B0ACD279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FCCD-6D44-47C9-A837-EAA6BC8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2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C0A21-EFC6-421B-850D-D0868F10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3F703-7EE6-4090-AEBB-702F978D8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58F24-E8FD-45DB-B8D7-45A22F2B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9071-A55B-4FF3-B565-0FC19DE092B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0F52B-358B-4AAB-B39E-EDCFC92B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73485-D851-4DE8-A205-1E2E7F38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FCCD-6D44-47C9-A837-EAA6BC8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375D77-C632-443E-B276-65AFAA797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2E3922-93C5-480B-8AA0-E408872BF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C07C2-7EE6-48C8-8EEB-E4952034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9071-A55B-4FF3-B565-0FC19DE092B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AAD61-7D1E-40AE-A09B-3E5766A95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FF562-91BD-4B02-A3E0-B4A6C7BF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FCCD-6D44-47C9-A837-EAA6BC8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6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2F46-B845-4B0D-9CB6-B3640F38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3384D-5052-4045-B5C6-314C6E401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191AB-F81E-460E-B921-BAB4E826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9071-A55B-4FF3-B565-0FC19DE092B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CA911-1002-4B46-87AB-E919AD97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9064D-DCE3-4D68-B7C5-E829C520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FCCD-6D44-47C9-A837-EAA6BC8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1B02-B139-47E0-A81C-D64319F55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3D0C7-6E9F-45EC-BC79-05F2325BF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6D97D-6915-4611-AE09-6860AB51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9071-A55B-4FF3-B565-0FC19DE092B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2046E-C866-4B20-91C7-7765CA46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425B0-C830-4DAD-97F8-99C14789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FCCD-6D44-47C9-A837-EAA6BC8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4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23A3C-C6B0-4122-8A02-9711B5C9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75A70-12CA-4C44-8CAE-F634C7399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F8BB5-8B5E-4FFB-9CAF-D7F1E1BC7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BAC8D-17D6-4D7A-A905-17CEC96EE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9071-A55B-4FF3-B565-0FC19DE092B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71BD0-C140-47D5-AB14-259F5EF0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6DA06-7B3D-4B4B-987E-E6619F88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FCCD-6D44-47C9-A837-EAA6BC8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2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2B0E1-8925-4893-B0AE-3C82465C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58194-E3F0-40E8-B14F-9D85571F8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62100-7494-407F-850C-A2E12CF80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138C23-071F-4599-AECE-D71D79886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0742C2-927B-4B32-B3B6-136C29758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65860A-F03F-4E50-B937-D74778E5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9071-A55B-4FF3-B565-0FC19DE092B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BFF30B-9096-45D4-A7C3-97DBC3695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9ACD32-1512-4E77-9795-F91D1AFB9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FCCD-6D44-47C9-A837-EAA6BC8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8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5FC41-3DF5-43C4-AEDD-2D6307172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798346-D05D-4AEC-AE9D-B80E576B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9071-A55B-4FF3-B565-0FC19DE092B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8AA87-1D4A-46A3-B429-E2EB19BD9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57F38-04C8-4B6C-962F-606AFBC8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FCCD-6D44-47C9-A837-EAA6BC8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6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7672B-7ED4-49FA-A0D7-6E8DDA02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9071-A55B-4FF3-B565-0FC19DE092B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E5896-E498-4EB5-89A4-CE7870A8A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A77E2-89BC-4D17-A05D-EEB10FEB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FCCD-6D44-47C9-A837-EAA6BC8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A7DF-79BA-461E-A751-ACE2D41C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5E00-96CF-4E9C-A4A6-A14D9126A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8E44A-EC1C-483E-AC7C-E16E559EE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CD497-8F1D-4659-8A48-9803E4A2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9071-A55B-4FF3-B565-0FC19DE092B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B246F-4A23-4AA8-B377-E4F8A313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3E41A-7380-4549-97BB-2CAF6E55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FCCD-6D44-47C9-A837-EAA6BC8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8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A99B1-925F-4237-9522-6625F9E64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F579B-9088-420A-87DD-227564302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61638-BD55-4F78-86B4-043680C00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FD04A-5B23-4F07-BEA4-7A6C5D62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9071-A55B-4FF3-B565-0FC19DE092B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CDE77-C3C1-4627-8D6A-43EF71A65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9C556-8913-476A-848F-D28C0735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FCCD-6D44-47C9-A837-EAA6BC8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7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5D811-D1DE-4EFE-9F17-BD6D6398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6A9E4-54BD-450A-AE28-6125B0FDA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5D7B4-0031-4CEB-B9A4-DAC08557F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39071-A55B-4FF3-B565-0FC19DE092B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5C0E-7D50-4CAD-8F60-52543FF19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524A8-8365-4560-8B91-A7009275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EFCCD-6D44-47C9-A837-EAA6BC8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3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63" Type="http://schemas.openxmlformats.org/officeDocument/2006/relationships/customXml" Target="../ink/ink31.xml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159" Type="http://schemas.openxmlformats.org/officeDocument/2006/relationships/customXml" Target="../ink/ink79.xml"/><Relationship Id="rId170" Type="http://schemas.openxmlformats.org/officeDocument/2006/relationships/image" Target="../media/image85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53" Type="http://schemas.openxmlformats.org/officeDocument/2006/relationships/customXml" Target="../ink/ink26.xml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0.png"/><Relationship Id="rId181" Type="http://schemas.openxmlformats.org/officeDocument/2006/relationships/customXml" Target="../ink/ink90.xml"/><Relationship Id="rId22" Type="http://schemas.openxmlformats.org/officeDocument/2006/relationships/image" Target="../media/image11.png"/><Relationship Id="rId43" Type="http://schemas.openxmlformats.org/officeDocument/2006/relationships/customXml" Target="../ink/ink21.xml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5.png"/><Relationship Id="rId171" Type="http://schemas.openxmlformats.org/officeDocument/2006/relationships/customXml" Target="../ink/ink85.xml"/><Relationship Id="rId12" Type="http://schemas.openxmlformats.org/officeDocument/2006/relationships/image" Target="../media/image6.png"/><Relationship Id="rId33" Type="http://schemas.openxmlformats.org/officeDocument/2006/relationships/customXml" Target="../ink/ink16.xml"/><Relationship Id="rId108" Type="http://schemas.openxmlformats.org/officeDocument/2006/relationships/image" Target="../media/image54.png"/><Relationship Id="rId129" Type="http://schemas.openxmlformats.org/officeDocument/2006/relationships/customXml" Target="../ink/ink64.xml"/><Relationship Id="rId54" Type="http://schemas.openxmlformats.org/officeDocument/2006/relationships/image" Target="../media/image27.png"/><Relationship Id="rId75" Type="http://schemas.openxmlformats.org/officeDocument/2006/relationships/customXml" Target="../ink/ink37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61" Type="http://schemas.openxmlformats.org/officeDocument/2006/relationships/customXml" Target="../ink/ink80.xml"/><Relationship Id="rId182" Type="http://schemas.openxmlformats.org/officeDocument/2006/relationships/image" Target="../media/image91.png"/><Relationship Id="rId6" Type="http://schemas.openxmlformats.org/officeDocument/2006/relationships/image" Target="../media/image3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44" Type="http://schemas.openxmlformats.org/officeDocument/2006/relationships/image" Target="../media/image22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../media/image78.png"/><Relationship Id="rId177" Type="http://schemas.openxmlformats.org/officeDocument/2006/relationships/customXml" Target="../ink/ink88.xml"/><Relationship Id="rId172" Type="http://schemas.openxmlformats.org/officeDocument/2006/relationships/image" Target="../media/image86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3.png"/><Relationship Id="rId167" Type="http://schemas.openxmlformats.org/officeDocument/2006/relationships/customXml" Target="../ink/ink83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162" Type="http://schemas.openxmlformats.org/officeDocument/2006/relationships/image" Target="../media/image81.png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68.png"/><Relationship Id="rId157" Type="http://schemas.openxmlformats.org/officeDocument/2006/relationships/customXml" Target="../ink/ink78.xml"/><Relationship Id="rId178" Type="http://schemas.openxmlformats.org/officeDocument/2006/relationships/image" Target="../media/image89.png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52" Type="http://schemas.openxmlformats.org/officeDocument/2006/relationships/image" Target="../media/image76.png"/><Relationship Id="rId173" Type="http://schemas.openxmlformats.org/officeDocument/2006/relationships/customXml" Target="../ink/ink86.xml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105" Type="http://schemas.openxmlformats.org/officeDocument/2006/relationships/customXml" Target="../ink/ink52.xml"/><Relationship Id="rId126" Type="http://schemas.openxmlformats.org/officeDocument/2006/relationships/image" Target="../media/image63.png"/><Relationship Id="rId147" Type="http://schemas.openxmlformats.org/officeDocument/2006/relationships/customXml" Target="../ink/ink73.xml"/><Relationship Id="rId168" Type="http://schemas.openxmlformats.org/officeDocument/2006/relationships/image" Target="../media/image84.png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98" Type="http://schemas.openxmlformats.org/officeDocument/2006/relationships/image" Target="../media/image49.png"/><Relationship Id="rId121" Type="http://schemas.openxmlformats.org/officeDocument/2006/relationships/customXml" Target="../ink/ink60.xml"/><Relationship Id="rId142" Type="http://schemas.openxmlformats.org/officeDocument/2006/relationships/image" Target="../media/image71.png"/><Relationship Id="rId163" Type="http://schemas.openxmlformats.org/officeDocument/2006/relationships/customXml" Target="../ink/ink81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3.png"/><Relationship Id="rId67" Type="http://schemas.openxmlformats.org/officeDocument/2006/relationships/customXml" Target="../ink/ink33.xml"/><Relationship Id="rId116" Type="http://schemas.openxmlformats.org/officeDocument/2006/relationships/image" Target="../media/image58.png"/><Relationship Id="rId137" Type="http://schemas.openxmlformats.org/officeDocument/2006/relationships/customXml" Target="../ink/ink68.xml"/><Relationship Id="rId158" Type="http://schemas.openxmlformats.org/officeDocument/2006/relationships/image" Target="../media/image79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111" Type="http://schemas.openxmlformats.org/officeDocument/2006/relationships/customXml" Target="../ink/ink55.xml"/><Relationship Id="rId132" Type="http://schemas.openxmlformats.org/officeDocument/2006/relationships/image" Target="../media/image66.png"/><Relationship Id="rId153" Type="http://schemas.openxmlformats.org/officeDocument/2006/relationships/customXml" Target="../ink/ink76.xml"/><Relationship Id="rId174" Type="http://schemas.openxmlformats.org/officeDocument/2006/relationships/image" Target="../media/image87.png"/><Relationship Id="rId179" Type="http://schemas.openxmlformats.org/officeDocument/2006/relationships/customXml" Target="../ink/ink89.xml"/><Relationship Id="rId15" Type="http://schemas.openxmlformats.org/officeDocument/2006/relationships/customXml" Target="../ink/ink7.xml"/><Relationship Id="rId36" Type="http://schemas.openxmlformats.org/officeDocument/2006/relationships/image" Target="../media/image18.png"/><Relationship Id="rId57" Type="http://schemas.openxmlformats.org/officeDocument/2006/relationships/customXml" Target="../ink/ink28.xml"/><Relationship Id="rId106" Type="http://schemas.openxmlformats.org/officeDocument/2006/relationships/image" Target="../media/image53.png"/><Relationship Id="rId127" Type="http://schemas.openxmlformats.org/officeDocument/2006/relationships/customXml" Target="../ink/ink63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52" Type="http://schemas.openxmlformats.org/officeDocument/2006/relationships/image" Target="../media/image26.png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1.png"/><Relationship Id="rId143" Type="http://schemas.openxmlformats.org/officeDocument/2006/relationships/customXml" Target="../ink/ink71.xml"/><Relationship Id="rId148" Type="http://schemas.openxmlformats.org/officeDocument/2006/relationships/image" Target="../media/image74.png"/><Relationship Id="rId164" Type="http://schemas.openxmlformats.org/officeDocument/2006/relationships/image" Target="../media/image82.png"/><Relationship Id="rId169" Type="http://schemas.openxmlformats.org/officeDocument/2006/relationships/customXml" Target="../ink/ink84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80" Type="http://schemas.openxmlformats.org/officeDocument/2006/relationships/image" Target="../media/image90.png"/><Relationship Id="rId26" Type="http://schemas.openxmlformats.org/officeDocument/2006/relationships/image" Target="../media/image13.png"/><Relationship Id="rId47" Type="http://schemas.openxmlformats.org/officeDocument/2006/relationships/customXml" Target="../ink/ink23.xml"/><Relationship Id="rId68" Type="http://schemas.openxmlformats.org/officeDocument/2006/relationships/image" Target="../media/image34.png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33" Type="http://schemas.openxmlformats.org/officeDocument/2006/relationships/customXml" Target="../ink/ink66.xml"/><Relationship Id="rId154" Type="http://schemas.openxmlformats.org/officeDocument/2006/relationships/image" Target="../media/image77.png"/><Relationship Id="rId175" Type="http://schemas.openxmlformats.org/officeDocument/2006/relationships/customXml" Target="../ink/ink87.xml"/><Relationship Id="rId16" Type="http://schemas.openxmlformats.org/officeDocument/2006/relationships/image" Target="../media/image8.png"/><Relationship Id="rId37" Type="http://schemas.openxmlformats.org/officeDocument/2006/relationships/customXml" Target="../ink/ink18.xml"/><Relationship Id="rId58" Type="http://schemas.openxmlformats.org/officeDocument/2006/relationships/image" Target="../media/image29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123" Type="http://schemas.openxmlformats.org/officeDocument/2006/relationships/customXml" Target="../ink/ink61.xml"/><Relationship Id="rId144" Type="http://schemas.openxmlformats.org/officeDocument/2006/relationships/image" Target="../media/image72.png"/><Relationship Id="rId90" Type="http://schemas.openxmlformats.org/officeDocument/2006/relationships/image" Target="../media/image45.png"/><Relationship Id="rId165" Type="http://schemas.openxmlformats.org/officeDocument/2006/relationships/customXml" Target="../ink/ink82.xml"/><Relationship Id="rId27" Type="http://schemas.openxmlformats.org/officeDocument/2006/relationships/customXml" Target="../ink/ink13.xml"/><Relationship Id="rId48" Type="http://schemas.openxmlformats.org/officeDocument/2006/relationships/image" Target="../media/image24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7.png"/><Relationship Id="rId80" Type="http://schemas.openxmlformats.org/officeDocument/2006/relationships/image" Target="../media/image40.png"/><Relationship Id="rId155" Type="http://schemas.openxmlformats.org/officeDocument/2006/relationships/customXml" Target="../ink/ink77.xml"/><Relationship Id="rId176" Type="http://schemas.openxmlformats.org/officeDocument/2006/relationships/image" Target="../media/image88.png"/><Relationship Id="rId17" Type="http://schemas.openxmlformats.org/officeDocument/2006/relationships/customXml" Target="../ink/ink8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2.png"/><Relationship Id="rId70" Type="http://schemas.openxmlformats.org/officeDocument/2006/relationships/image" Target="../media/image35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14.png"/><Relationship Id="rId49" Type="http://schemas.openxmlformats.org/officeDocument/2006/relationships/customXml" Target="../ink/ink24.xml"/><Relationship Id="rId11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9.png"/><Relationship Id="rId299" Type="http://schemas.openxmlformats.org/officeDocument/2006/relationships/image" Target="../media/image240.png"/><Relationship Id="rId21" Type="http://schemas.openxmlformats.org/officeDocument/2006/relationships/image" Target="../media/image101.png"/><Relationship Id="rId63" Type="http://schemas.openxmlformats.org/officeDocument/2006/relationships/image" Target="../media/image122.png"/><Relationship Id="rId159" Type="http://schemas.openxmlformats.org/officeDocument/2006/relationships/image" Target="../media/image170.png"/><Relationship Id="rId324" Type="http://schemas.openxmlformats.org/officeDocument/2006/relationships/customXml" Target="../ink/ink252.xml"/><Relationship Id="rId366" Type="http://schemas.openxmlformats.org/officeDocument/2006/relationships/customXml" Target="../ink/ink273.xml"/><Relationship Id="rId170" Type="http://schemas.openxmlformats.org/officeDocument/2006/relationships/customXml" Target="../ink/ink175.xml"/><Relationship Id="rId226" Type="http://schemas.openxmlformats.org/officeDocument/2006/relationships/customXml" Target="../ink/ink203.xml"/><Relationship Id="rId268" Type="http://schemas.openxmlformats.org/officeDocument/2006/relationships/customXml" Target="../ink/ink224.xml"/><Relationship Id="rId32" Type="http://schemas.openxmlformats.org/officeDocument/2006/relationships/customXml" Target="../ink/ink106.xml"/><Relationship Id="rId74" Type="http://schemas.openxmlformats.org/officeDocument/2006/relationships/customXml" Target="../ink/ink127.xml"/><Relationship Id="rId128" Type="http://schemas.openxmlformats.org/officeDocument/2006/relationships/customXml" Target="../ink/ink154.xml"/><Relationship Id="rId335" Type="http://schemas.openxmlformats.org/officeDocument/2006/relationships/image" Target="../media/image258.png"/><Relationship Id="rId377" Type="http://schemas.openxmlformats.org/officeDocument/2006/relationships/image" Target="../media/image279.png"/><Relationship Id="rId5" Type="http://schemas.openxmlformats.org/officeDocument/2006/relationships/image" Target="../media/image93.png"/><Relationship Id="rId181" Type="http://schemas.openxmlformats.org/officeDocument/2006/relationships/image" Target="../media/image181.png"/><Relationship Id="rId237" Type="http://schemas.openxmlformats.org/officeDocument/2006/relationships/image" Target="../media/image209.png"/><Relationship Id="rId402" Type="http://schemas.openxmlformats.org/officeDocument/2006/relationships/customXml" Target="../ink/ink291.xml"/><Relationship Id="rId279" Type="http://schemas.openxmlformats.org/officeDocument/2006/relationships/image" Target="../media/image230.png"/><Relationship Id="rId43" Type="http://schemas.openxmlformats.org/officeDocument/2006/relationships/image" Target="../media/image112.png"/><Relationship Id="rId139" Type="http://schemas.openxmlformats.org/officeDocument/2006/relationships/image" Target="../media/image160.png"/><Relationship Id="rId290" Type="http://schemas.openxmlformats.org/officeDocument/2006/relationships/customXml" Target="../ink/ink235.xml"/><Relationship Id="rId304" Type="http://schemas.openxmlformats.org/officeDocument/2006/relationships/customXml" Target="../ink/ink242.xml"/><Relationship Id="rId346" Type="http://schemas.openxmlformats.org/officeDocument/2006/relationships/customXml" Target="../ink/ink263.xml"/><Relationship Id="rId388" Type="http://schemas.openxmlformats.org/officeDocument/2006/relationships/customXml" Target="../ink/ink284.xml"/><Relationship Id="rId85" Type="http://schemas.openxmlformats.org/officeDocument/2006/relationships/image" Target="../media/image133.png"/><Relationship Id="rId150" Type="http://schemas.openxmlformats.org/officeDocument/2006/relationships/customXml" Target="../ink/ink165.xml"/><Relationship Id="rId192" Type="http://schemas.openxmlformats.org/officeDocument/2006/relationships/customXml" Target="../ink/ink186.xml"/><Relationship Id="rId206" Type="http://schemas.openxmlformats.org/officeDocument/2006/relationships/customXml" Target="../ink/ink193.xml"/><Relationship Id="rId413" Type="http://schemas.openxmlformats.org/officeDocument/2006/relationships/image" Target="../media/image297.png"/><Relationship Id="rId248" Type="http://schemas.openxmlformats.org/officeDocument/2006/relationships/customXml" Target="../ink/ink214.xml"/><Relationship Id="rId12" Type="http://schemas.openxmlformats.org/officeDocument/2006/relationships/customXml" Target="../ink/ink96.xml"/><Relationship Id="rId108" Type="http://schemas.openxmlformats.org/officeDocument/2006/relationships/customXml" Target="../ink/ink144.xml"/><Relationship Id="rId315" Type="http://schemas.openxmlformats.org/officeDocument/2006/relationships/image" Target="../media/image248.png"/><Relationship Id="rId357" Type="http://schemas.openxmlformats.org/officeDocument/2006/relationships/image" Target="../media/image269.png"/><Relationship Id="rId54" Type="http://schemas.openxmlformats.org/officeDocument/2006/relationships/customXml" Target="../ink/ink117.xml"/><Relationship Id="rId96" Type="http://schemas.openxmlformats.org/officeDocument/2006/relationships/customXml" Target="../ink/ink138.xml"/><Relationship Id="rId161" Type="http://schemas.openxmlformats.org/officeDocument/2006/relationships/image" Target="../media/image171.png"/><Relationship Id="rId217" Type="http://schemas.openxmlformats.org/officeDocument/2006/relationships/image" Target="../media/image199.png"/><Relationship Id="rId399" Type="http://schemas.openxmlformats.org/officeDocument/2006/relationships/image" Target="../media/image290.png"/><Relationship Id="rId259" Type="http://schemas.openxmlformats.org/officeDocument/2006/relationships/image" Target="../media/image220.png"/><Relationship Id="rId23" Type="http://schemas.openxmlformats.org/officeDocument/2006/relationships/image" Target="../media/image102.png"/><Relationship Id="rId119" Type="http://schemas.openxmlformats.org/officeDocument/2006/relationships/image" Target="../media/image150.png"/><Relationship Id="rId270" Type="http://schemas.openxmlformats.org/officeDocument/2006/relationships/customXml" Target="../ink/ink225.xml"/><Relationship Id="rId326" Type="http://schemas.openxmlformats.org/officeDocument/2006/relationships/customXml" Target="../ink/ink253.xml"/><Relationship Id="rId65" Type="http://schemas.openxmlformats.org/officeDocument/2006/relationships/image" Target="../media/image123.png"/><Relationship Id="rId130" Type="http://schemas.openxmlformats.org/officeDocument/2006/relationships/customXml" Target="../ink/ink155.xml"/><Relationship Id="rId368" Type="http://schemas.openxmlformats.org/officeDocument/2006/relationships/customXml" Target="../ink/ink274.xml"/><Relationship Id="rId172" Type="http://schemas.openxmlformats.org/officeDocument/2006/relationships/customXml" Target="../ink/ink176.xml"/><Relationship Id="rId228" Type="http://schemas.openxmlformats.org/officeDocument/2006/relationships/customXml" Target="../ink/ink204.xml"/><Relationship Id="rId281" Type="http://schemas.openxmlformats.org/officeDocument/2006/relationships/image" Target="../media/image231.png"/><Relationship Id="rId337" Type="http://schemas.openxmlformats.org/officeDocument/2006/relationships/image" Target="../media/image259.png"/><Relationship Id="rId34" Type="http://schemas.openxmlformats.org/officeDocument/2006/relationships/customXml" Target="../ink/ink107.xml"/><Relationship Id="rId76" Type="http://schemas.openxmlformats.org/officeDocument/2006/relationships/customXml" Target="../ink/ink128.xml"/><Relationship Id="rId141" Type="http://schemas.openxmlformats.org/officeDocument/2006/relationships/image" Target="../media/image161.png"/><Relationship Id="rId379" Type="http://schemas.openxmlformats.org/officeDocument/2006/relationships/image" Target="../media/image280.png"/><Relationship Id="rId7" Type="http://schemas.openxmlformats.org/officeDocument/2006/relationships/image" Target="../media/image94.png"/><Relationship Id="rId183" Type="http://schemas.openxmlformats.org/officeDocument/2006/relationships/image" Target="../media/image182.png"/><Relationship Id="rId239" Type="http://schemas.openxmlformats.org/officeDocument/2006/relationships/image" Target="../media/image210.png"/><Relationship Id="rId390" Type="http://schemas.openxmlformats.org/officeDocument/2006/relationships/customXml" Target="../ink/ink285.xml"/><Relationship Id="rId404" Type="http://schemas.openxmlformats.org/officeDocument/2006/relationships/customXml" Target="../ink/ink292.xml"/><Relationship Id="rId250" Type="http://schemas.openxmlformats.org/officeDocument/2006/relationships/customXml" Target="../ink/ink215.xml"/><Relationship Id="rId292" Type="http://schemas.openxmlformats.org/officeDocument/2006/relationships/customXml" Target="../ink/ink236.xml"/><Relationship Id="rId306" Type="http://schemas.openxmlformats.org/officeDocument/2006/relationships/customXml" Target="../ink/ink243.xml"/><Relationship Id="rId45" Type="http://schemas.openxmlformats.org/officeDocument/2006/relationships/image" Target="../media/image113.png"/><Relationship Id="rId87" Type="http://schemas.openxmlformats.org/officeDocument/2006/relationships/image" Target="../media/image134.png"/><Relationship Id="rId110" Type="http://schemas.openxmlformats.org/officeDocument/2006/relationships/customXml" Target="../ink/ink145.xml"/><Relationship Id="rId348" Type="http://schemas.openxmlformats.org/officeDocument/2006/relationships/customXml" Target="../ink/ink264.xml"/><Relationship Id="rId152" Type="http://schemas.openxmlformats.org/officeDocument/2006/relationships/customXml" Target="../ink/ink166.xml"/><Relationship Id="rId194" Type="http://schemas.openxmlformats.org/officeDocument/2006/relationships/customXml" Target="../ink/ink187.xml"/><Relationship Id="rId208" Type="http://schemas.openxmlformats.org/officeDocument/2006/relationships/customXml" Target="../ink/ink194.xml"/><Relationship Id="rId415" Type="http://schemas.openxmlformats.org/officeDocument/2006/relationships/image" Target="../media/image298.png"/><Relationship Id="rId261" Type="http://schemas.openxmlformats.org/officeDocument/2006/relationships/image" Target="../media/image221.png"/><Relationship Id="rId14" Type="http://schemas.openxmlformats.org/officeDocument/2006/relationships/customXml" Target="../ink/ink97.xml"/><Relationship Id="rId56" Type="http://schemas.openxmlformats.org/officeDocument/2006/relationships/customXml" Target="../ink/ink118.xml"/><Relationship Id="rId317" Type="http://schemas.openxmlformats.org/officeDocument/2006/relationships/image" Target="../media/image249.png"/><Relationship Id="rId359" Type="http://schemas.openxmlformats.org/officeDocument/2006/relationships/image" Target="../media/image270.png"/><Relationship Id="rId98" Type="http://schemas.openxmlformats.org/officeDocument/2006/relationships/customXml" Target="../ink/ink139.xml"/><Relationship Id="rId121" Type="http://schemas.openxmlformats.org/officeDocument/2006/relationships/image" Target="../media/image151.png"/><Relationship Id="rId163" Type="http://schemas.openxmlformats.org/officeDocument/2006/relationships/image" Target="../media/image172.png"/><Relationship Id="rId219" Type="http://schemas.openxmlformats.org/officeDocument/2006/relationships/image" Target="../media/image200.png"/><Relationship Id="rId370" Type="http://schemas.openxmlformats.org/officeDocument/2006/relationships/customXml" Target="../ink/ink275.xml"/><Relationship Id="rId230" Type="http://schemas.openxmlformats.org/officeDocument/2006/relationships/customXml" Target="../ink/ink205.xml"/><Relationship Id="rId25" Type="http://schemas.openxmlformats.org/officeDocument/2006/relationships/image" Target="../media/image103.png"/><Relationship Id="rId67" Type="http://schemas.openxmlformats.org/officeDocument/2006/relationships/image" Target="../media/image124.png"/><Relationship Id="rId272" Type="http://schemas.openxmlformats.org/officeDocument/2006/relationships/customXml" Target="../ink/ink226.xml"/><Relationship Id="rId328" Type="http://schemas.openxmlformats.org/officeDocument/2006/relationships/customXml" Target="../ink/ink254.xml"/><Relationship Id="rId132" Type="http://schemas.openxmlformats.org/officeDocument/2006/relationships/customXml" Target="../ink/ink156.xml"/><Relationship Id="rId174" Type="http://schemas.openxmlformats.org/officeDocument/2006/relationships/customXml" Target="../ink/ink177.xml"/><Relationship Id="rId381" Type="http://schemas.openxmlformats.org/officeDocument/2006/relationships/image" Target="../media/image281.png"/><Relationship Id="rId241" Type="http://schemas.openxmlformats.org/officeDocument/2006/relationships/image" Target="../media/image211.png"/><Relationship Id="rId36" Type="http://schemas.openxmlformats.org/officeDocument/2006/relationships/customXml" Target="../ink/ink108.xml"/><Relationship Id="rId283" Type="http://schemas.openxmlformats.org/officeDocument/2006/relationships/image" Target="../media/image232.png"/><Relationship Id="rId339" Type="http://schemas.openxmlformats.org/officeDocument/2006/relationships/image" Target="../media/image260.png"/><Relationship Id="rId78" Type="http://schemas.openxmlformats.org/officeDocument/2006/relationships/customXml" Target="../ink/ink129.xml"/><Relationship Id="rId101" Type="http://schemas.openxmlformats.org/officeDocument/2006/relationships/image" Target="../media/image141.png"/><Relationship Id="rId143" Type="http://schemas.openxmlformats.org/officeDocument/2006/relationships/image" Target="../media/image162.png"/><Relationship Id="rId185" Type="http://schemas.openxmlformats.org/officeDocument/2006/relationships/image" Target="../media/image183.png"/><Relationship Id="rId350" Type="http://schemas.openxmlformats.org/officeDocument/2006/relationships/customXml" Target="../ink/ink265.xml"/><Relationship Id="rId406" Type="http://schemas.openxmlformats.org/officeDocument/2006/relationships/customXml" Target="../ink/ink293.xml"/><Relationship Id="rId9" Type="http://schemas.openxmlformats.org/officeDocument/2006/relationships/image" Target="../media/image95.png"/><Relationship Id="rId210" Type="http://schemas.openxmlformats.org/officeDocument/2006/relationships/customXml" Target="../ink/ink195.xml"/><Relationship Id="rId392" Type="http://schemas.openxmlformats.org/officeDocument/2006/relationships/customXml" Target="../ink/ink286.xml"/><Relationship Id="rId252" Type="http://schemas.openxmlformats.org/officeDocument/2006/relationships/customXml" Target="../ink/ink216.xml"/><Relationship Id="rId294" Type="http://schemas.openxmlformats.org/officeDocument/2006/relationships/customXml" Target="../ink/ink237.xml"/><Relationship Id="rId308" Type="http://schemas.openxmlformats.org/officeDocument/2006/relationships/customXml" Target="../ink/ink244.xml"/><Relationship Id="rId47" Type="http://schemas.openxmlformats.org/officeDocument/2006/relationships/image" Target="../media/image114.png"/><Relationship Id="rId89" Type="http://schemas.openxmlformats.org/officeDocument/2006/relationships/image" Target="../media/image135.png"/><Relationship Id="rId112" Type="http://schemas.openxmlformats.org/officeDocument/2006/relationships/customXml" Target="../ink/ink146.xml"/><Relationship Id="rId154" Type="http://schemas.openxmlformats.org/officeDocument/2006/relationships/customXml" Target="../ink/ink167.xml"/><Relationship Id="rId361" Type="http://schemas.openxmlformats.org/officeDocument/2006/relationships/image" Target="../media/image271.png"/><Relationship Id="rId196" Type="http://schemas.openxmlformats.org/officeDocument/2006/relationships/customXml" Target="../ink/ink188.xml"/><Relationship Id="rId417" Type="http://schemas.openxmlformats.org/officeDocument/2006/relationships/image" Target="../media/image299.png"/><Relationship Id="rId16" Type="http://schemas.openxmlformats.org/officeDocument/2006/relationships/customXml" Target="../ink/ink98.xml"/><Relationship Id="rId221" Type="http://schemas.openxmlformats.org/officeDocument/2006/relationships/image" Target="../media/image201.png"/><Relationship Id="rId263" Type="http://schemas.openxmlformats.org/officeDocument/2006/relationships/image" Target="../media/image222.png"/><Relationship Id="rId319" Type="http://schemas.openxmlformats.org/officeDocument/2006/relationships/image" Target="../media/image250.png"/><Relationship Id="rId58" Type="http://schemas.openxmlformats.org/officeDocument/2006/relationships/customXml" Target="../ink/ink119.xml"/><Relationship Id="rId123" Type="http://schemas.openxmlformats.org/officeDocument/2006/relationships/image" Target="../media/image152.png"/><Relationship Id="rId330" Type="http://schemas.openxmlformats.org/officeDocument/2006/relationships/customXml" Target="../ink/ink255.xml"/><Relationship Id="rId165" Type="http://schemas.openxmlformats.org/officeDocument/2006/relationships/image" Target="../media/image173.png"/><Relationship Id="rId372" Type="http://schemas.openxmlformats.org/officeDocument/2006/relationships/customXml" Target="../ink/ink276.xml"/><Relationship Id="rId232" Type="http://schemas.openxmlformats.org/officeDocument/2006/relationships/customXml" Target="../ink/ink206.xml"/><Relationship Id="rId274" Type="http://schemas.openxmlformats.org/officeDocument/2006/relationships/customXml" Target="../ink/ink227.xml"/><Relationship Id="rId27" Type="http://schemas.openxmlformats.org/officeDocument/2006/relationships/image" Target="../media/image104.png"/><Relationship Id="rId69" Type="http://schemas.openxmlformats.org/officeDocument/2006/relationships/image" Target="../media/image125.png"/><Relationship Id="rId134" Type="http://schemas.openxmlformats.org/officeDocument/2006/relationships/customXml" Target="../ink/ink157.xml"/><Relationship Id="rId80" Type="http://schemas.openxmlformats.org/officeDocument/2006/relationships/customXml" Target="../ink/ink130.xml"/><Relationship Id="rId176" Type="http://schemas.openxmlformats.org/officeDocument/2006/relationships/customXml" Target="../ink/ink178.xml"/><Relationship Id="rId341" Type="http://schemas.openxmlformats.org/officeDocument/2006/relationships/image" Target="../media/image261.png"/><Relationship Id="rId383" Type="http://schemas.openxmlformats.org/officeDocument/2006/relationships/image" Target="../media/image282.png"/><Relationship Id="rId201" Type="http://schemas.openxmlformats.org/officeDocument/2006/relationships/image" Target="../media/image191.png"/><Relationship Id="rId243" Type="http://schemas.openxmlformats.org/officeDocument/2006/relationships/image" Target="../media/image212.png"/><Relationship Id="rId285" Type="http://schemas.openxmlformats.org/officeDocument/2006/relationships/image" Target="../media/image233.png"/><Relationship Id="rId17" Type="http://schemas.openxmlformats.org/officeDocument/2006/relationships/image" Target="../media/image99.png"/><Relationship Id="rId38" Type="http://schemas.openxmlformats.org/officeDocument/2006/relationships/customXml" Target="../ink/ink109.xml"/><Relationship Id="rId59" Type="http://schemas.openxmlformats.org/officeDocument/2006/relationships/image" Target="../media/image120.png"/><Relationship Id="rId103" Type="http://schemas.openxmlformats.org/officeDocument/2006/relationships/image" Target="../media/image142.png"/><Relationship Id="rId124" Type="http://schemas.openxmlformats.org/officeDocument/2006/relationships/customXml" Target="../ink/ink152.xml"/><Relationship Id="rId310" Type="http://schemas.openxmlformats.org/officeDocument/2006/relationships/customXml" Target="../ink/ink245.xml"/><Relationship Id="rId70" Type="http://schemas.openxmlformats.org/officeDocument/2006/relationships/customXml" Target="../ink/ink125.xml"/><Relationship Id="rId91" Type="http://schemas.openxmlformats.org/officeDocument/2006/relationships/image" Target="../media/image136.png"/><Relationship Id="rId145" Type="http://schemas.openxmlformats.org/officeDocument/2006/relationships/image" Target="../media/image163.png"/><Relationship Id="rId166" Type="http://schemas.openxmlformats.org/officeDocument/2006/relationships/customXml" Target="../ink/ink173.xml"/><Relationship Id="rId187" Type="http://schemas.openxmlformats.org/officeDocument/2006/relationships/image" Target="../media/image184.png"/><Relationship Id="rId331" Type="http://schemas.openxmlformats.org/officeDocument/2006/relationships/image" Target="../media/image256.png"/><Relationship Id="rId352" Type="http://schemas.openxmlformats.org/officeDocument/2006/relationships/customXml" Target="../ink/ink266.xml"/><Relationship Id="rId373" Type="http://schemas.openxmlformats.org/officeDocument/2006/relationships/image" Target="../media/image277.png"/><Relationship Id="rId394" Type="http://schemas.openxmlformats.org/officeDocument/2006/relationships/customXml" Target="../ink/ink287.xml"/><Relationship Id="rId408" Type="http://schemas.openxmlformats.org/officeDocument/2006/relationships/customXml" Target="../ink/ink294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96.xml"/><Relationship Id="rId233" Type="http://schemas.openxmlformats.org/officeDocument/2006/relationships/image" Target="../media/image207.png"/><Relationship Id="rId254" Type="http://schemas.openxmlformats.org/officeDocument/2006/relationships/customXml" Target="../ink/ink217.xml"/><Relationship Id="rId28" Type="http://schemas.openxmlformats.org/officeDocument/2006/relationships/customXml" Target="../ink/ink104.xml"/><Relationship Id="rId49" Type="http://schemas.openxmlformats.org/officeDocument/2006/relationships/image" Target="../media/image115.png"/><Relationship Id="rId114" Type="http://schemas.openxmlformats.org/officeDocument/2006/relationships/customXml" Target="../ink/ink147.xml"/><Relationship Id="rId275" Type="http://schemas.openxmlformats.org/officeDocument/2006/relationships/image" Target="../media/image228.png"/><Relationship Id="rId296" Type="http://schemas.openxmlformats.org/officeDocument/2006/relationships/customXml" Target="../ink/ink238.xml"/><Relationship Id="rId300" Type="http://schemas.openxmlformats.org/officeDocument/2006/relationships/customXml" Target="../ink/ink240.xml"/><Relationship Id="rId60" Type="http://schemas.openxmlformats.org/officeDocument/2006/relationships/customXml" Target="../ink/ink120.xml"/><Relationship Id="rId81" Type="http://schemas.openxmlformats.org/officeDocument/2006/relationships/image" Target="../media/image131.png"/><Relationship Id="rId135" Type="http://schemas.openxmlformats.org/officeDocument/2006/relationships/image" Target="../media/image158.png"/><Relationship Id="rId156" Type="http://schemas.openxmlformats.org/officeDocument/2006/relationships/customXml" Target="../ink/ink168.xml"/><Relationship Id="rId177" Type="http://schemas.openxmlformats.org/officeDocument/2006/relationships/image" Target="../media/image179.png"/><Relationship Id="rId198" Type="http://schemas.openxmlformats.org/officeDocument/2006/relationships/customXml" Target="../ink/ink189.xml"/><Relationship Id="rId321" Type="http://schemas.openxmlformats.org/officeDocument/2006/relationships/image" Target="../media/image251.png"/><Relationship Id="rId342" Type="http://schemas.openxmlformats.org/officeDocument/2006/relationships/customXml" Target="../ink/ink261.xml"/><Relationship Id="rId363" Type="http://schemas.openxmlformats.org/officeDocument/2006/relationships/image" Target="../media/image272.png"/><Relationship Id="rId384" Type="http://schemas.openxmlformats.org/officeDocument/2006/relationships/customXml" Target="../ink/ink282.xml"/><Relationship Id="rId419" Type="http://schemas.openxmlformats.org/officeDocument/2006/relationships/image" Target="../media/image300.png"/><Relationship Id="rId202" Type="http://schemas.openxmlformats.org/officeDocument/2006/relationships/customXml" Target="../ink/ink191.xml"/><Relationship Id="rId223" Type="http://schemas.openxmlformats.org/officeDocument/2006/relationships/image" Target="../media/image202.png"/><Relationship Id="rId244" Type="http://schemas.openxmlformats.org/officeDocument/2006/relationships/customXml" Target="../ink/ink212.xml"/><Relationship Id="rId18" Type="http://schemas.openxmlformats.org/officeDocument/2006/relationships/customXml" Target="../ink/ink99.xml"/><Relationship Id="rId39" Type="http://schemas.openxmlformats.org/officeDocument/2006/relationships/image" Target="../media/image110.png"/><Relationship Id="rId265" Type="http://schemas.openxmlformats.org/officeDocument/2006/relationships/image" Target="../media/image223.png"/><Relationship Id="rId286" Type="http://schemas.openxmlformats.org/officeDocument/2006/relationships/customXml" Target="../ink/ink233.xml"/><Relationship Id="rId50" Type="http://schemas.openxmlformats.org/officeDocument/2006/relationships/customXml" Target="../ink/ink115.xml"/><Relationship Id="rId104" Type="http://schemas.openxmlformats.org/officeDocument/2006/relationships/customXml" Target="../ink/ink142.xml"/><Relationship Id="rId125" Type="http://schemas.openxmlformats.org/officeDocument/2006/relationships/image" Target="../media/image153.png"/><Relationship Id="rId146" Type="http://schemas.openxmlformats.org/officeDocument/2006/relationships/customXml" Target="../ink/ink163.xml"/><Relationship Id="rId167" Type="http://schemas.openxmlformats.org/officeDocument/2006/relationships/image" Target="../media/image174.png"/><Relationship Id="rId188" Type="http://schemas.openxmlformats.org/officeDocument/2006/relationships/customXml" Target="../ink/ink184.xml"/><Relationship Id="rId311" Type="http://schemas.openxmlformats.org/officeDocument/2006/relationships/image" Target="../media/image246.png"/><Relationship Id="rId332" Type="http://schemas.openxmlformats.org/officeDocument/2006/relationships/customXml" Target="../ink/ink256.xml"/><Relationship Id="rId353" Type="http://schemas.openxmlformats.org/officeDocument/2006/relationships/image" Target="../media/image267.png"/><Relationship Id="rId374" Type="http://schemas.openxmlformats.org/officeDocument/2006/relationships/customXml" Target="../ink/ink277.xml"/><Relationship Id="rId395" Type="http://schemas.openxmlformats.org/officeDocument/2006/relationships/image" Target="../media/image288.png"/><Relationship Id="rId409" Type="http://schemas.openxmlformats.org/officeDocument/2006/relationships/image" Target="../media/image295.png"/><Relationship Id="rId71" Type="http://schemas.openxmlformats.org/officeDocument/2006/relationships/image" Target="../media/image126.png"/><Relationship Id="rId92" Type="http://schemas.openxmlformats.org/officeDocument/2006/relationships/customXml" Target="../ink/ink136.xml"/><Relationship Id="rId213" Type="http://schemas.openxmlformats.org/officeDocument/2006/relationships/image" Target="../media/image197.png"/><Relationship Id="rId234" Type="http://schemas.openxmlformats.org/officeDocument/2006/relationships/customXml" Target="../ink/ink207.xml"/><Relationship Id="rId420" Type="http://schemas.openxmlformats.org/officeDocument/2006/relationships/customXml" Target="../ink/ink300.xml"/><Relationship Id="rId2" Type="http://schemas.openxmlformats.org/officeDocument/2006/relationships/customXml" Target="../ink/ink91.xml"/><Relationship Id="rId29" Type="http://schemas.openxmlformats.org/officeDocument/2006/relationships/image" Target="../media/image105.png"/><Relationship Id="rId255" Type="http://schemas.openxmlformats.org/officeDocument/2006/relationships/image" Target="../media/image218.png"/><Relationship Id="rId276" Type="http://schemas.openxmlformats.org/officeDocument/2006/relationships/customXml" Target="../ink/ink228.xml"/><Relationship Id="rId297" Type="http://schemas.openxmlformats.org/officeDocument/2006/relationships/image" Target="../media/image239.png"/><Relationship Id="rId40" Type="http://schemas.openxmlformats.org/officeDocument/2006/relationships/customXml" Target="../ink/ink110.xml"/><Relationship Id="rId115" Type="http://schemas.openxmlformats.org/officeDocument/2006/relationships/image" Target="../media/image148.png"/><Relationship Id="rId136" Type="http://schemas.openxmlformats.org/officeDocument/2006/relationships/customXml" Target="../ink/ink158.xml"/><Relationship Id="rId157" Type="http://schemas.openxmlformats.org/officeDocument/2006/relationships/image" Target="../media/image169.png"/><Relationship Id="rId178" Type="http://schemas.openxmlformats.org/officeDocument/2006/relationships/customXml" Target="../ink/ink179.xml"/><Relationship Id="rId301" Type="http://schemas.openxmlformats.org/officeDocument/2006/relationships/image" Target="../media/image241.png"/><Relationship Id="rId322" Type="http://schemas.openxmlformats.org/officeDocument/2006/relationships/customXml" Target="../ink/ink251.xml"/><Relationship Id="rId343" Type="http://schemas.openxmlformats.org/officeDocument/2006/relationships/image" Target="../media/image262.png"/><Relationship Id="rId364" Type="http://schemas.openxmlformats.org/officeDocument/2006/relationships/customXml" Target="../ink/ink272.xml"/><Relationship Id="rId61" Type="http://schemas.openxmlformats.org/officeDocument/2006/relationships/image" Target="../media/image121.png"/><Relationship Id="rId82" Type="http://schemas.openxmlformats.org/officeDocument/2006/relationships/customXml" Target="../ink/ink131.xml"/><Relationship Id="rId199" Type="http://schemas.openxmlformats.org/officeDocument/2006/relationships/image" Target="../media/image190.png"/><Relationship Id="rId203" Type="http://schemas.openxmlformats.org/officeDocument/2006/relationships/image" Target="../media/image192.png"/><Relationship Id="rId385" Type="http://schemas.openxmlformats.org/officeDocument/2006/relationships/image" Target="../media/image283.png"/><Relationship Id="rId19" Type="http://schemas.openxmlformats.org/officeDocument/2006/relationships/image" Target="../media/image100.png"/><Relationship Id="rId224" Type="http://schemas.openxmlformats.org/officeDocument/2006/relationships/customXml" Target="../ink/ink202.xml"/><Relationship Id="rId245" Type="http://schemas.openxmlformats.org/officeDocument/2006/relationships/image" Target="../media/image213.png"/><Relationship Id="rId266" Type="http://schemas.openxmlformats.org/officeDocument/2006/relationships/customXml" Target="../ink/ink223.xml"/><Relationship Id="rId287" Type="http://schemas.openxmlformats.org/officeDocument/2006/relationships/image" Target="../media/image234.png"/><Relationship Id="rId410" Type="http://schemas.openxmlformats.org/officeDocument/2006/relationships/customXml" Target="../ink/ink295.xml"/><Relationship Id="rId30" Type="http://schemas.openxmlformats.org/officeDocument/2006/relationships/customXml" Target="../ink/ink105.xml"/><Relationship Id="rId105" Type="http://schemas.openxmlformats.org/officeDocument/2006/relationships/image" Target="../media/image143.png"/><Relationship Id="rId126" Type="http://schemas.openxmlformats.org/officeDocument/2006/relationships/customXml" Target="../ink/ink153.xml"/><Relationship Id="rId147" Type="http://schemas.openxmlformats.org/officeDocument/2006/relationships/image" Target="../media/image164.png"/><Relationship Id="rId168" Type="http://schemas.openxmlformats.org/officeDocument/2006/relationships/customXml" Target="../ink/ink174.xml"/><Relationship Id="rId312" Type="http://schemas.openxmlformats.org/officeDocument/2006/relationships/customXml" Target="../ink/ink246.xml"/><Relationship Id="rId333" Type="http://schemas.openxmlformats.org/officeDocument/2006/relationships/image" Target="../media/image257.png"/><Relationship Id="rId354" Type="http://schemas.openxmlformats.org/officeDocument/2006/relationships/customXml" Target="../ink/ink267.xml"/><Relationship Id="rId51" Type="http://schemas.openxmlformats.org/officeDocument/2006/relationships/image" Target="../media/image116.png"/><Relationship Id="rId72" Type="http://schemas.openxmlformats.org/officeDocument/2006/relationships/customXml" Target="../ink/ink126.xml"/><Relationship Id="rId93" Type="http://schemas.openxmlformats.org/officeDocument/2006/relationships/image" Target="../media/image137.png"/><Relationship Id="rId189" Type="http://schemas.openxmlformats.org/officeDocument/2006/relationships/image" Target="../media/image185.png"/><Relationship Id="rId375" Type="http://schemas.openxmlformats.org/officeDocument/2006/relationships/image" Target="../media/image278.png"/><Relationship Id="rId396" Type="http://schemas.openxmlformats.org/officeDocument/2006/relationships/customXml" Target="../ink/ink288.xml"/><Relationship Id="rId3" Type="http://schemas.openxmlformats.org/officeDocument/2006/relationships/image" Target="../media/image92.png"/><Relationship Id="rId214" Type="http://schemas.openxmlformats.org/officeDocument/2006/relationships/customXml" Target="../ink/ink197.xml"/><Relationship Id="rId235" Type="http://schemas.openxmlformats.org/officeDocument/2006/relationships/image" Target="../media/image208.png"/><Relationship Id="rId256" Type="http://schemas.openxmlformats.org/officeDocument/2006/relationships/customXml" Target="../ink/ink218.xml"/><Relationship Id="rId277" Type="http://schemas.openxmlformats.org/officeDocument/2006/relationships/image" Target="../media/image229.png"/><Relationship Id="rId298" Type="http://schemas.openxmlformats.org/officeDocument/2006/relationships/customXml" Target="../ink/ink239.xml"/><Relationship Id="rId400" Type="http://schemas.openxmlformats.org/officeDocument/2006/relationships/customXml" Target="../ink/ink290.xml"/><Relationship Id="rId421" Type="http://schemas.openxmlformats.org/officeDocument/2006/relationships/image" Target="../media/image301.png"/><Relationship Id="rId116" Type="http://schemas.openxmlformats.org/officeDocument/2006/relationships/customXml" Target="../ink/ink148.xml"/><Relationship Id="rId137" Type="http://schemas.openxmlformats.org/officeDocument/2006/relationships/image" Target="../media/image159.png"/><Relationship Id="rId158" Type="http://schemas.openxmlformats.org/officeDocument/2006/relationships/customXml" Target="../ink/ink169.xml"/><Relationship Id="rId302" Type="http://schemas.openxmlformats.org/officeDocument/2006/relationships/customXml" Target="../ink/ink241.xml"/><Relationship Id="rId323" Type="http://schemas.openxmlformats.org/officeDocument/2006/relationships/image" Target="../media/image252.png"/><Relationship Id="rId344" Type="http://schemas.openxmlformats.org/officeDocument/2006/relationships/customXml" Target="../ink/ink262.xml"/><Relationship Id="rId20" Type="http://schemas.openxmlformats.org/officeDocument/2006/relationships/customXml" Target="../ink/ink100.xml"/><Relationship Id="rId41" Type="http://schemas.openxmlformats.org/officeDocument/2006/relationships/image" Target="../media/image111.png"/><Relationship Id="rId62" Type="http://schemas.openxmlformats.org/officeDocument/2006/relationships/customXml" Target="../ink/ink121.xml"/><Relationship Id="rId83" Type="http://schemas.openxmlformats.org/officeDocument/2006/relationships/image" Target="../media/image132.png"/><Relationship Id="rId179" Type="http://schemas.openxmlformats.org/officeDocument/2006/relationships/image" Target="../media/image180.png"/><Relationship Id="rId365" Type="http://schemas.openxmlformats.org/officeDocument/2006/relationships/image" Target="../media/image273.png"/><Relationship Id="rId386" Type="http://schemas.openxmlformats.org/officeDocument/2006/relationships/customXml" Target="../ink/ink283.xml"/><Relationship Id="rId190" Type="http://schemas.openxmlformats.org/officeDocument/2006/relationships/customXml" Target="../ink/ink185.xml"/><Relationship Id="rId204" Type="http://schemas.openxmlformats.org/officeDocument/2006/relationships/customXml" Target="../ink/ink192.xml"/><Relationship Id="rId225" Type="http://schemas.openxmlformats.org/officeDocument/2006/relationships/image" Target="../media/image203.png"/><Relationship Id="rId246" Type="http://schemas.openxmlformats.org/officeDocument/2006/relationships/customXml" Target="../ink/ink213.xml"/><Relationship Id="rId267" Type="http://schemas.openxmlformats.org/officeDocument/2006/relationships/image" Target="../media/image224.png"/><Relationship Id="rId288" Type="http://schemas.openxmlformats.org/officeDocument/2006/relationships/customXml" Target="../ink/ink234.xml"/><Relationship Id="rId411" Type="http://schemas.openxmlformats.org/officeDocument/2006/relationships/image" Target="../media/image296.png"/><Relationship Id="rId106" Type="http://schemas.openxmlformats.org/officeDocument/2006/relationships/customXml" Target="../ink/ink143.xml"/><Relationship Id="rId127" Type="http://schemas.openxmlformats.org/officeDocument/2006/relationships/image" Target="../media/image154.png"/><Relationship Id="rId313" Type="http://schemas.openxmlformats.org/officeDocument/2006/relationships/image" Target="../media/image247.png"/><Relationship Id="rId10" Type="http://schemas.openxmlformats.org/officeDocument/2006/relationships/customXml" Target="../ink/ink95.xml"/><Relationship Id="rId31" Type="http://schemas.openxmlformats.org/officeDocument/2006/relationships/image" Target="../media/image106.png"/><Relationship Id="rId52" Type="http://schemas.openxmlformats.org/officeDocument/2006/relationships/customXml" Target="../ink/ink116.xml"/><Relationship Id="rId73" Type="http://schemas.openxmlformats.org/officeDocument/2006/relationships/image" Target="../media/image127.png"/><Relationship Id="rId94" Type="http://schemas.openxmlformats.org/officeDocument/2006/relationships/customXml" Target="../ink/ink137.xml"/><Relationship Id="rId148" Type="http://schemas.openxmlformats.org/officeDocument/2006/relationships/customXml" Target="../ink/ink164.xml"/><Relationship Id="rId169" Type="http://schemas.openxmlformats.org/officeDocument/2006/relationships/image" Target="../media/image175.png"/><Relationship Id="rId334" Type="http://schemas.openxmlformats.org/officeDocument/2006/relationships/customXml" Target="../ink/ink257.xml"/><Relationship Id="rId355" Type="http://schemas.openxmlformats.org/officeDocument/2006/relationships/image" Target="../media/image268.png"/><Relationship Id="rId376" Type="http://schemas.openxmlformats.org/officeDocument/2006/relationships/customXml" Target="../ink/ink278.xml"/><Relationship Id="rId397" Type="http://schemas.openxmlformats.org/officeDocument/2006/relationships/image" Target="../media/image289.png"/><Relationship Id="rId4" Type="http://schemas.openxmlformats.org/officeDocument/2006/relationships/customXml" Target="../ink/ink92.xml"/><Relationship Id="rId180" Type="http://schemas.openxmlformats.org/officeDocument/2006/relationships/customXml" Target="../ink/ink180.xml"/><Relationship Id="rId215" Type="http://schemas.openxmlformats.org/officeDocument/2006/relationships/image" Target="../media/image198.png"/><Relationship Id="rId236" Type="http://schemas.openxmlformats.org/officeDocument/2006/relationships/customXml" Target="../ink/ink208.xml"/><Relationship Id="rId257" Type="http://schemas.openxmlformats.org/officeDocument/2006/relationships/image" Target="../media/image219.png"/><Relationship Id="rId278" Type="http://schemas.openxmlformats.org/officeDocument/2006/relationships/customXml" Target="../ink/ink229.xml"/><Relationship Id="rId401" Type="http://schemas.openxmlformats.org/officeDocument/2006/relationships/image" Target="../media/image291.png"/><Relationship Id="rId303" Type="http://schemas.openxmlformats.org/officeDocument/2006/relationships/image" Target="../media/image242.png"/><Relationship Id="rId42" Type="http://schemas.openxmlformats.org/officeDocument/2006/relationships/customXml" Target="../ink/ink111.xml"/><Relationship Id="rId84" Type="http://schemas.openxmlformats.org/officeDocument/2006/relationships/customXml" Target="../ink/ink132.xml"/><Relationship Id="rId138" Type="http://schemas.openxmlformats.org/officeDocument/2006/relationships/customXml" Target="../ink/ink159.xml"/><Relationship Id="rId345" Type="http://schemas.openxmlformats.org/officeDocument/2006/relationships/image" Target="../media/image263.png"/><Relationship Id="rId387" Type="http://schemas.openxmlformats.org/officeDocument/2006/relationships/image" Target="../media/image284.png"/><Relationship Id="rId191" Type="http://schemas.openxmlformats.org/officeDocument/2006/relationships/image" Target="../media/image186.png"/><Relationship Id="rId205" Type="http://schemas.openxmlformats.org/officeDocument/2006/relationships/image" Target="../media/image193.png"/><Relationship Id="rId247" Type="http://schemas.openxmlformats.org/officeDocument/2006/relationships/image" Target="../media/image214.png"/><Relationship Id="rId412" Type="http://schemas.openxmlformats.org/officeDocument/2006/relationships/customXml" Target="../ink/ink296.xml"/><Relationship Id="rId107" Type="http://schemas.openxmlformats.org/officeDocument/2006/relationships/image" Target="../media/image144.png"/><Relationship Id="rId289" Type="http://schemas.openxmlformats.org/officeDocument/2006/relationships/image" Target="../media/image235.png"/><Relationship Id="rId11" Type="http://schemas.openxmlformats.org/officeDocument/2006/relationships/image" Target="../media/image96.png"/><Relationship Id="rId53" Type="http://schemas.openxmlformats.org/officeDocument/2006/relationships/image" Target="../media/image117.png"/><Relationship Id="rId149" Type="http://schemas.openxmlformats.org/officeDocument/2006/relationships/image" Target="../media/image165.png"/><Relationship Id="rId314" Type="http://schemas.openxmlformats.org/officeDocument/2006/relationships/customXml" Target="../ink/ink247.xml"/><Relationship Id="rId356" Type="http://schemas.openxmlformats.org/officeDocument/2006/relationships/customXml" Target="../ink/ink268.xml"/><Relationship Id="rId398" Type="http://schemas.openxmlformats.org/officeDocument/2006/relationships/customXml" Target="../ink/ink289.xml"/><Relationship Id="rId95" Type="http://schemas.openxmlformats.org/officeDocument/2006/relationships/image" Target="../media/image138.png"/><Relationship Id="rId160" Type="http://schemas.openxmlformats.org/officeDocument/2006/relationships/customXml" Target="../ink/ink170.xml"/><Relationship Id="rId216" Type="http://schemas.openxmlformats.org/officeDocument/2006/relationships/customXml" Target="../ink/ink198.xml"/><Relationship Id="rId258" Type="http://schemas.openxmlformats.org/officeDocument/2006/relationships/customXml" Target="../ink/ink219.xml"/><Relationship Id="rId22" Type="http://schemas.openxmlformats.org/officeDocument/2006/relationships/customXml" Target="../ink/ink101.xml"/><Relationship Id="rId64" Type="http://schemas.openxmlformats.org/officeDocument/2006/relationships/customXml" Target="../ink/ink122.xml"/><Relationship Id="rId118" Type="http://schemas.openxmlformats.org/officeDocument/2006/relationships/customXml" Target="../ink/ink149.xml"/><Relationship Id="rId325" Type="http://schemas.openxmlformats.org/officeDocument/2006/relationships/image" Target="../media/image253.png"/><Relationship Id="rId367" Type="http://schemas.openxmlformats.org/officeDocument/2006/relationships/image" Target="../media/image274.png"/><Relationship Id="rId171" Type="http://schemas.openxmlformats.org/officeDocument/2006/relationships/image" Target="../media/image176.png"/><Relationship Id="rId227" Type="http://schemas.openxmlformats.org/officeDocument/2006/relationships/image" Target="../media/image204.png"/><Relationship Id="rId269" Type="http://schemas.openxmlformats.org/officeDocument/2006/relationships/image" Target="../media/image225.png"/><Relationship Id="rId33" Type="http://schemas.openxmlformats.org/officeDocument/2006/relationships/image" Target="../media/image107.png"/><Relationship Id="rId129" Type="http://schemas.openxmlformats.org/officeDocument/2006/relationships/image" Target="../media/image155.png"/><Relationship Id="rId280" Type="http://schemas.openxmlformats.org/officeDocument/2006/relationships/customXml" Target="../ink/ink230.xml"/><Relationship Id="rId336" Type="http://schemas.openxmlformats.org/officeDocument/2006/relationships/customXml" Target="../ink/ink258.xml"/><Relationship Id="rId75" Type="http://schemas.openxmlformats.org/officeDocument/2006/relationships/image" Target="../media/image128.png"/><Relationship Id="rId140" Type="http://schemas.openxmlformats.org/officeDocument/2006/relationships/customXml" Target="../ink/ink160.xml"/><Relationship Id="rId182" Type="http://schemas.openxmlformats.org/officeDocument/2006/relationships/customXml" Target="../ink/ink181.xml"/><Relationship Id="rId378" Type="http://schemas.openxmlformats.org/officeDocument/2006/relationships/customXml" Target="../ink/ink279.xml"/><Relationship Id="rId403" Type="http://schemas.openxmlformats.org/officeDocument/2006/relationships/image" Target="../media/image292.png"/><Relationship Id="rId6" Type="http://schemas.openxmlformats.org/officeDocument/2006/relationships/customXml" Target="../ink/ink93.xml"/><Relationship Id="rId238" Type="http://schemas.openxmlformats.org/officeDocument/2006/relationships/customXml" Target="../ink/ink209.xml"/><Relationship Id="rId291" Type="http://schemas.openxmlformats.org/officeDocument/2006/relationships/image" Target="../media/image236.png"/><Relationship Id="rId305" Type="http://schemas.openxmlformats.org/officeDocument/2006/relationships/image" Target="../media/image243.png"/><Relationship Id="rId347" Type="http://schemas.openxmlformats.org/officeDocument/2006/relationships/image" Target="../media/image264.png"/><Relationship Id="rId44" Type="http://schemas.openxmlformats.org/officeDocument/2006/relationships/customXml" Target="../ink/ink112.xml"/><Relationship Id="rId86" Type="http://schemas.openxmlformats.org/officeDocument/2006/relationships/customXml" Target="../ink/ink133.xml"/><Relationship Id="rId151" Type="http://schemas.openxmlformats.org/officeDocument/2006/relationships/image" Target="../media/image166.png"/><Relationship Id="rId389" Type="http://schemas.openxmlformats.org/officeDocument/2006/relationships/image" Target="../media/image285.png"/><Relationship Id="rId193" Type="http://schemas.openxmlformats.org/officeDocument/2006/relationships/image" Target="../media/image187.png"/><Relationship Id="rId207" Type="http://schemas.openxmlformats.org/officeDocument/2006/relationships/image" Target="../media/image194.png"/><Relationship Id="rId249" Type="http://schemas.openxmlformats.org/officeDocument/2006/relationships/image" Target="../media/image215.png"/><Relationship Id="rId414" Type="http://schemas.openxmlformats.org/officeDocument/2006/relationships/customXml" Target="../ink/ink297.xml"/><Relationship Id="rId13" Type="http://schemas.openxmlformats.org/officeDocument/2006/relationships/image" Target="../media/image97.png"/><Relationship Id="rId109" Type="http://schemas.openxmlformats.org/officeDocument/2006/relationships/image" Target="../media/image145.png"/><Relationship Id="rId260" Type="http://schemas.openxmlformats.org/officeDocument/2006/relationships/customXml" Target="../ink/ink220.xml"/><Relationship Id="rId316" Type="http://schemas.openxmlformats.org/officeDocument/2006/relationships/customXml" Target="../ink/ink248.xml"/><Relationship Id="rId55" Type="http://schemas.openxmlformats.org/officeDocument/2006/relationships/image" Target="../media/image118.png"/><Relationship Id="rId97" Type="http://schemas.openxmlformats.org/officeDocument/2006/relationships/image" Target="../media/image139.png"/><Relationship Id="rId120" Type="http://schemas.openxmlformats.org/officeDocument/2006/relationships/customXml" Target="../ink/ink150.xml"/><Relationship Id="rId358" Type="http://schemas.openxmlformats.org/officeDocument/2006/relationships/customXml" Target="../ink/ink269.xml"/><Relationship Id="rId162" Type="http://schemas.openxmlformats.org/officeDocument/2006/relationships/customXml" Target="../ink/ink171.xml"/><Relationship Id="rId218" Type="http://schemas.openxmlformats.org/officeDocument/2006/relationships/customXml" Target="../ink/ink199.xml"/><Relationship Id="rId271" Type="http://schemas.openxmlformats.org/officeDocument/2006/relationships/image" Target="../media/image226.png"/><Relationship Id="rId24" Type="http://schemas.openxmlformats.org/officeDocument/2006/relationships/customXml" Target="../ink/ink102.xml"/><Relationship Id="rId66" Type="http://schemas.openxmlformats.org/officeDocument/2006/relationships/customXml" Target="../ink/ink123.xml"/><Relationship Id="rId131" Type="http://schemas.openxmlformats.org/officeDocument/2006/relationships/image" Target="../media/image156.png"/><Relationship Id="rId327" Type="http://schemas.openxmlformats.org/officeDocument/2006/relationships/image" Target="../media/image254.png"/><Relationship Id="rId369" Type="http://schemas.openxmlformats.org/officeDocument/2006/relationships/image" Target="../media/image275.png"/><Relationship Id="rId173" Type="http://schemas.openxmlformats.org/officeDocument/2006/relationships/image" Target="../media/image177.png"/><Relationship Id="rId229" Type="http://schemas.openxmlformats.org/officeDocument/2006/relationships/image" Target="../media/image205.png"/><Relationship Id="rId380" Type="http://schemas.openxmlformats.org/officeDocument/2006/relationships/customXml" Target="../ink/ink280.xml"/><Relationship Id="rId240" Type="http://schemas.openxmlformats.org/officeDocument/2006/relationships/customXml" Target="../ink/ink210.xml"/><Relationship Id="rId35" Type="http://schemas.openxmlformats.org/officeDocument/2006/relationships/image" Target="../media/image108.png"/><Relationship Id="rId77" Type="http://schemas.openxmlformats.org/officeDocument/2006/relationships/image" Target="../media/image129.png"/><Relationship Id="rId100" Type="http://schemas.openxmlformats.org/officeDocument/2006/relationships/customXml" Target="../ink/ink140.xml"/><Relationship Id="rId282" Type="http://schemas.openxmlformats.org/officeDocument/2006/relationships/customXml" Target="../ink/ink231.xml"/><Relationship Id="rId338" Type="http://schemas.openxmlformats.org/officeDocument/2006/relationships/customXml" Target="../ink/ink259.xml"/><Relationship Id="rId8" Type="http://schemas.openxmlformats.org/officeDocument/2006/relationships/customXml" Target="../ink/ink94.xml"/><Relationship Id="rId142" Type="http://schemas.openxmlformats.org/officeDocument/2006/relationships/customXml" Target="../ink/ink161.xml"/><Relationship Id="rId184" Type="http://schemas.openxmlformats.org/officeDocument/2006/relationships/customXml" Target="../ink/ink182.xml"/><Relationship Id="rId391" Type="http://schemas.openxmlformats.org/officeDocument/2006/relationships/image" Target="../media/image286.png"/><Relationship Id="rId405" Type="http://schemas.openxmlformats.org/officeDocument/2006/relationships/image" Target="../media/image293.png"/><Relationship Id="rId251" Type="http://schemas.openxmlformats.org/officeDocument/2006/relationships/image" Target="../media/image216.png"/><Relationship Id="rId46" Type="http://schemas.openxmlformats.org/officeDocument/2006/relationships/customXml" Target="../ink/ink113.xml"/><Relationship Id="rId293" Type="http://schemas.openxmlformats.org/officeDocument/2006/relationships/image" Target="../media/image237.png"/><Relationship Id="rId307" Type="http://schemas.openxmlformats.org/officeDocument/2006/relationships/image" Target="../media/image244.png"/><Relationship Id="rId349" Type="http://schemas.openxmlformats.org/officeDocument/2006/relationships/image" Target="../media/image265.png"/><Relationship Id="rId88" Type="http://schemas.openxmlformats.org/officeDocument/2006/relationships/customXml" Target="../ink/ink134.xml"/><Relationship Id="rId111" Type="http://schemas.openxmlformats.org/officeDocument/2006/relationships/image" Target="../media/image146.png"/><Relationship Id="rId153" Type="http://schemas.openxmlformats.org/officeDocument/2006/relationships/image" Target="../media/image167.png"/><Relationship Id="rId195" Type="http://schemas.openxmlformats.org/officeDocument/2006/relationships/image" Target="../media/image188.png"/><Relationship Id="rId209" Type="http://schemas.openxmlformats.org/officeDocument/2006/relationships/image" Target="../media/image195.png"/><Relationship Id="rId360" Type="http://schemas.openxmlformats.org/officeDocument/2006/relationships/customXml" Target="../ink/ink270.xml"/><Relationship Id="rId416" Type="http://schemas.openxmlformats.org/officeDocument/2006/relationships/customXml" Target="../ink/ink298.xml"/><Relationship Id="rId220" Type="http://schemas.openxmlformats.org/officeDocument/2006/relationships/customXml" Target="../ink/ink200.xml"/><Relationship Id="rId15" Type="http://schemas.openxmlformats.org/officeDocument/2006/relationships/image" Target="../media/image98.png"/><Relationship Id="rId57" Type="http://schemas.openxmlformats.org/officeDocument/2006/relationships/image" Target="../media/image119.png"/><Relationship Id="rId262" Type="http://schemas.openxmlformats.org/officeDocument/2006/relationships/customXml" Target="../ink/ink221.xml"/><Relationship Id="rId318" Type="http://schemas.openxmlformats.org/officeDocument/2006/relationships/customXml" Target="../ink/ink249.xml"/><Relationship Id="rId99" Type="http://schemas.openxmlformats.org/officeDocument/2006/relationships/image" Target="../media/image140.png"/><Relationship Id="rId122" Type="http://schemas.openxmlformats.org/officeDocument/2006/relationships/customXml" Target="../ink/ink151.xml"/><Relationship Id="rId164" Type="http://schemas.openxmlformats.org/officeDocument/2006/relationships/customXml" Target="../ink/ink172.xml"/><Relationship Id="rId371" Type="http://schemas.openxmlformats.org/officeDocument/2006/relationships/image" Target="../media/image276.png"/><Relationship Id="rId26" Type="http://schemas.openxmlformats.org/officeDocument/2006/relationships/customXml" Target="../ink/ink103.xml"/><Relationship Id="rId231" Type="http://schemas.openxmlformats.org/officeDocument/2006/relationships/image" Target="../media/image206.png"/><Relationship Id="rId273" Type="http://schemas.openxmlformats.org/officeDocument/2006/relationships/image" Target="../media/image227.png"/><Relationship Id="rId329" Type="http://schemas.openxmlformats.org/officeDocument/2006/relationships/image" Target="../media/image255.png"/><Relationship Id="rId68" Type="http://schemas.openxmlformats.org/officeDocument/2006/relationships/customXml" Target="../ink/ink124.xml"/><Relationship Id="rId133" Type="http://schemas.openxmlformats.org/officeDocument/2006/relationships/image" Target="../media/image157.png"/><Relationship Id="rId175" Type="http://schemas.openxmlformats.org/officeDocument/2006/relationships/image" Target="../media/image178.png"/><Relationship Id="rId340" Type="http://schemas.openxmlformats.org/officeDocument/2006/relationships/customXml" Target="../ink/ink260.xml"/><Relationship Id="rId200" Type="http://schemas.openxmlformats.org/officeDocument/2006/relationships/customXml" Target="../ink/ink190.xml"/><Relationship Id="rId382" Type="http://schemas.openxmlformats.org/officeDocument/2006/relationships/customXml" Target="../ink/ink281.xml"/><Relationship Id="rId242" Type="http://schemas.openxmlformats.org/officeDocument/2006/relationships/customXml" Target="../ink/ink211.xml"/><Relationship Id="rId284" Type="http://schemas.openxmlformats.org/officeDocument/2006/relationships/customXml" Target="../ink/ink232.xml"/><Relationship Id="rId37" Type="http://schemas.openxmlformats.org/officeDocument/2006/relationships/image" Target="../media/image109.png"/><Relationship Id="rId79" Type="http://schemas.openxmlformats.org/officeDocument/2006/relationships/image" Target="../media/image130.png"/><Relationship Id="rId102" Type="http://schemas.openxmlformats.org/officeDocument/2006/relationships/customXml" Target="../ink/ink141.xml"/><Relationship Id="rId144" Type="http://schemas.openxmlformats.org/officeDocument/2006/relationships/customXml" Target="../ink/ink162.xml"/><Relationship Id="rId90" Type="http://schemas.openxmlformats.org/officeDocument/2006/relationships/customXml" Target="../ink/ink135.xml"/><Relationship Id="rId186" Type="http://schemas.openxmlformats.org/officeDocument/2006/relationships/customXml" Target="../ink/ink183.xml"/><Relationship Id="rId351" Type="http://schemas.openxmlformats.org/officeDocument/2006/relationships/image" Target="../media/image266.png"/><Relationship Id="rId393" Type="http://schemas.openxmlformats.org/officeDocument/2006/relationships/image" Target="../media/image287.png"/><Relationship Id="rId407" Type="http://schemas.openxmlformats.org/officeDocument/2006/relationships/image" Target="../media/image294.png"/><Relationship Id="rId211" Type="http://schemas.openxmlformats.org/officeDocument/2006/relationships/image" Target="../media/image196.png"/><Relationship Id="rId253" Type="http://schemas.openxmlformats.org/officeDocument/2006/relationships/image" Target="../media/image217.png"/><Relationship Id="rId295" Type="http://schemas.openxmlformats.org/officeDocument/2006/relationships/image" Target="../media/image238.png"/><Relationship Id="rId309" Type="http://schemas.openxmlformats.org/officeDocument/2006/relationships/image" Target="../media/image245.png"/><Relationship Id="rId48" Type="http://schemas.openxmlformats.org/officeDocument/2006/relationships/customXml" Target="../ink/ink114.xml"/><Relationship Id="rId113" Type="http://schemas.openxmlformats.org/officeDocument/2006/relationships/image" Target="../media/image147.png"/><Relationship Id="rId320" Type="http://schemas.openxmlformats.org/officeDocument/2006/relationships/customXml" Target="../ink/ink250.xml"/><Relationship Id="rId155" Type="http://schemas.openxmlformats.org/officeDocument/2006/relationships/image" Target="../media/image168.png"/><Relationship Id="rId197" Type="http://schemas.openxmlformats.org/officeDocument/2006/relationships/image" Target="../media/image189.png"/><Relationship Id="rId362" Type="http://schemas.openxmlformats.org/officeDocument/2006/relationships/customXml" Target="../ink/ink271.xml"/><Relationship Id="rId418" Type="http://schemas.openxmlformats.org/officeDocument/2006/relationships/customXml" Target="../ink/ink299.xml"/><Relationship Id="rId222" Type="http://schemas.openxmlformats.org/officeDocument/2006/relationships/customXml" Target="../ink/ink201.xml"/><Relationship Id="rId264" Type="http://schemas.openxmlformats.org/officeDocument/2006/relationships/customXml" Target="../ink/ink22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0.png"/><Relationship Id="rId21" Type="http://schemas.openxmlformats.org/officeDocument/2006/relationships/image" Target="../media/image312.png"/><Relationship Id="rId324" Type="http://schemas.openxmlformats.org/officeDocument/2006/relationships/customXml" Target="../ink/ink461.xml"/><Relationship Id="rId531" Type="http://schemas.openxmlformats.org/officeDocument/2006/relationships/image" Target="../media/image567.png"/><Relationship Id="rId170" Type="http://schemas.openxmlformats.org/officeDocument/2006/relationships/customXml" Target="../ink/ink384.xml"/><Relationship Id="rId268" Type="http://schemas.openxmlformats.org/officeDocument/2006/relationships/customXml" Target="../ink/ink433.xml"/><Relationship Id="rId475" Type="http://schemas.openxmlformats.org/officeDocument/2006/relationships/image" Target="../media/image539.png"/><Relationship Id="rId32" Type="http://schemas.openxmlformats.org/officeDocument/2006/relationships/customXml" Target="../ink/ink315.xml"/><Relationship Id="rId128" Type="http://schemas.openxmlformats.org/officeDocument/2006/relationships/customXml" Target="../ink/ink363.xml"/><Relationship Id="rId335" Type="http://schemas.openxmlformats.org/officeDocument/2006/relationships/image" Target="../media/image469.png"/><Relationship Id="rId542" Type="http://schemas.openxmlformats.org/officeDocument/2006/relationships/customXml" Target="../ink/ink570.xml"/><Relationship Id="rId181" Type="http://schemas.openxmlformats.org/officeDocument/2006/relationships/image" Target="../media/image392.png"/><Relationship Id="rId402" Type="http://schemas.openxmlformats.org/officeDocument/2006/relationships/customXml" Target="../ink/ink500.xml"/><Relationship Id="rId279" Type="http://schemas.openxmlformats.org/officeDocument/2006/relationships/image" Target="../media/image441.png"/><Relationship Id="rId486" Type="http://schemas.openxmlformats.org/officeDocument/2006/relationships/customXml" Target="../ink/ink542.xml"/><Relationship Id="rId43" Type="http://schemas.openxmlformats.org/officeDocument/2006/relationships/image" Target="../media/image323.png"/><Relationship Id="rId139" Type="http://schemas.openxmlformats.org/officeDocument/2006/relationships/image" Target="../media/image371.png"/><Relationship Id="rId346" Type="http://schemas.openxmlformats.org/officeDocument/2006/relationships/customXml" Target="../ink/ink472.xml"/><Relationship Id="rId192" Type="http://schemas.openxmlformats.org/officeDocument/2006/relationships/customXml" Target="../ink/ink395.xml"/><Relationship Id="rId206" Type="http://schemas.openxmlformats.org/officeDocument/2006/relationships/customXml" Target="../ink/ink402.xml"/><Relationship Id="rId413" Type="http://schemas.openxmlformats.org/officeDocument/2006/relationships/image" Target="../media/image508.png"/><Relationship Id="rId248" Type="http://schemas.openxmlformats.org/officeDocument/2006/relationships/customXml" Target="../ink/ink423.xml"/><Relationship Id="rId455" Type="http://schemas.openxmlformats.org/officeDocument/2006/relationships/image" Target="../media/image529.png"/><Relationship Id="rId497" Type="http://schemas.openxmlformats.org/officeDocument/2006/relationships/image" Target="../media/image550.png"/><Relationship Id="rId12" Type="http://schemas.openxmlformats.org/officeDocument/2006/relationships/customXml" Target="../ink/ink305.xml"/><Relationship Id="rId108" Type="http://schemas.openxmlformats.org/officeDocument/2006/relationships/customXml" Target="../ink/ink353.xml"/><Relationship Id="rId315" Type="http://schemas.openxmlformats.org/officeDocument/2006/relationships/image" Target="../media/image459.png"/><Relationship Id="rId357" Type="http://schemas.openxmlformats.org/officeDocument/2006/relationships/image" Target="../media/image480.png"/><Relationship Id="rId522" Type="http://schemas.openxmlformats.org/officeDocument/2006/relationships/customXml" Target="../ink/ink560.xml"/><Relationship Id="rId54" Type="http://schemas.openxmlformats.org/officeDocument/2006/relationships/customXml" Target="../ink/ink326.xml"/><Relationship Id="rId96" Type="http://schemas.openxmlformats.org/officeDocument/2006/relationships/customXml" Target="../ink/ink347.xml"/><Relationship Id="rId161" Type="http://schemas.openxmlformats.org/officeDocument/2006/relationships/image" Target="../media/image382.png"/><Relationship Id="rId217" Type="http://schemas.openxmlformats.org/officeDocument/2006/relationships/image" Target="../media/image410.png"/><Relationship Id="rId399" Type="http://schemas.openxmlformats.org/officeDocument/2006/relationships/image" Target="../media/image501.png"/><Relationship Id="rId259" Type="http://schemas.openxmlformats.org/officeDocument/2006/relationships/image" Target="../media/image431.png"/><Relationship Id="rId424" Type="http://schemas.openxmlformats.org/officeDocument/2006/relationships/customXml" Target="../ink/ink511.xml"/><Relationship Id="rId466" Type="http://schemas.openxmlformats.org/officeDocument/2006/relationships/customXml" Target="../ink/ink532.xml"/><Relationship Id="rId23" Type="http://schemas.openxmlformats.org/officeDocument/2006/relationships/image" Target="../media/image313.png"/><Relationship Id="rId119" Type="http://schemas.openxmlformats.org/officeDocument/2006/relationships/image" Target="../media/image361.png"/><Relationship Id="rId270" Type="http://schemas.openxmlformats.org/officeDocument/2006/relationships/customXml" Target="../ink/ink434.xml"/><Relationship Id="rId326" Type="http://schemas.openxmlformats.org/officeDocument/2006/relationships/customXml" Target="../ink/ink462.xml"/><Relationship Id="rId533" Type="http://schemas.openxmlformats.org/officeDocument/2006/relationships/image" Target="../media/image568.png"/><Relationship Id="rId65" Type="http://schemas.openxmlformats.org/officeDocument/2006/relationships/image" Target="../media/image334.png"/><Relationship Id="rId130" Type="http://schemas.openxmlformats.org/officeDocument/2006/relationships/customXml" Target="../ink/ink364.xml"/><Relationship Id="rId368" Type="http://schemas.openxmlformats.org/officeDocument/2006/relationships/customXml" Target="../ink/ink483.xml"/><Relationship Id="rId172" Type="http://schemas.openxmlformats.org/officeDocument/2006/relationships/customXml" Target="../ink/ink385.xml"/><Relationship Id="rId228" Type="http://schemas.openxmlformats.org/officeDocument/2006/relationships/customXml" Target="../ink/ink413.xml"/><Relationship Id="rId435" Type="http://schemas.openxmlformats.org/officeDocument/2006/relationships/image" Target="../media/image519.png"/><Relationship Id="rId477" Type="http://schemas.openxmlformats.org/officeDocument/2006/relationships/image" Target="../media/image540.png"/><Relationship Id="rId281" Type="http://schemas.openxmlformats.org/officeDocument/2006/relationships/image" Target="../media/image442.png"/><Relationship Id="rId337" Type="http://schemas.openxmlformats.org/officeDocument/2006/relationships/image" Target="../media/image470.png"/><Relationship Id="rId502" Type="http://schemas.openxmlformats.org/officeDocument/2006/relationships/customXml" Target="../ink/ink550.xml"/><Relationship Id="rId34" Type="http://schemas.openxmlformats.org/officeDocument/2006/relationships/customXml" Target="../ink/ink316.xml"/><Relationship Id="rId76" Type="http://schemas.openxmlformats.org/officeDocument/2006/relationships/customXml" Target="../ink/ink337.xml"/><Relationship Id="rId141" Type="http://schemas.openxmlformats.org/officeDocument/2006/relationships/image" Target="../media/image372.png"/><Relationship Id="rId379" Type="http://schemas.openxmlformats.org/officeDocument/2006/relationships/image" Target="../media/image491.png"/><Relationship Id="rId544" Type="http://schemas.openxmlformats.org/officeDocument/2006/relationships/customXml" Target="../ink/ink571.xml"/><Relationship Id="rId7" Type="http://schemas.openxmlformats.org/officeDocument/2006/relationships/image" Target="../media/image305.png"/><Relationship Id="rId183" Type="http://schemas.openxmlformats.org/officeDocument/2006/relationships/image" Target="../media/image393.png"/><Relationship Id="rId239" Type="http://schemas.openxmlformats.org/officeDocument/2006/relationships/image" Target="../media/image421.png"/><Relationship Id="rId390" Type="http://schemas.openxmlformats.org/officeDocument/2006/relationships/customXml" Target="../ink/ink494.xml"/><Relationship Id="rId404" Type="http://schemas.openxmlformats.org/officeDocument/2006/relationships/customXml" Target="../ink/ink501.xml"/><Relationship Id="rId446" Type="http://schemas.openxmlformats.org/officeDocument/2006/relationships/customXml" Target="../ink/ink522.xml"/><Relationship Id="rId250" Type="http://schemas.openxmlformats.org/officeDocument/2006/relationships/customXml" Target="../ink/ink424.xml"/><Relationship Id="rId292" Type="http://schemas.openxmlformats.org/officeDocument/2006/relationships/customXml" Target="../ink/ink445.xml"/><Relationship Id="rId306" Type="http://schemas.openxmlformats.org/officeDocument/2006/relationships/customXml" Target="../ink/ink452.xml"/><Relationship Id="rId488" Type="http://schemas.openxmlformats.org/officeDocument/2006/relationships/customXml" Target="../ink/ink543.xml"/><Relationship Id="rId45" Type="http://schemas.openxmlformats.org/officeDocument/2006/relationships/image" Target="../media/image324.png"/><Relationship Id="rId87" Type="http://schemas.openxmlformats.org/officeDocument/2006/relationships/image" Target="../media/image345.png"/><Relationship Id="rId110" Type="http://schemas.openxmlformats.org/officeDocument/2006/relationships/customXml" Target="../ink/ink354.xml"/><Relationship Id="rId348" Type="http://schemas.openxmlformats.org/officeDocument/2006/relationships/customXml" Target="../ink/ink473.xml"/><Relationship Id="rId513" Type="http://schemas.openxmlformats.org/officeDocument/2006/relationships/image" Target="../media/image558.png"/><Relationship Id="rId152" Type="http://schemas.openxmlformats.org/officeDocument/2006/relationships/customXml" Target="../ink/ink375.xml"/><Relationship Id="rId194" Type="http://schemas.openxmlformats.org/officeDocument/2006/relationships/customXml" Target="../ink/ink396.xml"/><Relationship Id="rId208" Type="http://schemas.openxmlformats.org/officeDocument/2006/relationships/customXml" Target="../ink/ink403.xml"/><Relationship Id="rId415" Type="http://schemas.openxmlformats.org/officeDocument/2006/relationships/image" Target="../media/image509.png"/><Relationship Id="rId457" Type="http://schemas.openxmlformats.org/officeDocument/2006/relationships/image" Target="../media/image530.png"/><Relationship Id="rId261" Type="http://schemas.openxmlformats.org/officeDocument/2006/relationships/image" Target="../media/image432.png"/><Relationship Id="rId499" Type="http://schemas.openxmlformats.org/officeDocument/2006/relationships/image" Target="../media/image551.png"/><Relationship Id="rId14" Type="http://schemas.openxmlformats.org/officeDocument/2006/relationships/customXml" Target="../ink/ink306.xml"/><Relationship Id="rId56" Type="http://schemas.openxmlformats.org/officeDocument/2006/relationships/customXml" Target="../ink/ink327.xml"/><Relationship Id="rId317" Type="http://schemas.openxmlformats.org/officeDocument/2006/relationships/image" Target="../media/image460.png"/><Relationship Id="rId359" Type="http://schemas.openxmlformats.org/officeDocument/2006/relationships/image" Target="../media/image481.png"/><Relationship Id="rId524" Type="http://schemas.openxmlformats.org/officeDocument/2006/relationships/customXml" Target="../ink/ink561.xml"/><Relationship Id="rId98" Type="http://schemas.openxmlformats.org/officeDocument/2006/relationships/customXml" Target="../ink/ink348.xml"/><Relationship Id="rId121" Type="http://schemas.openxmlformats.org/officeDocument/2006/relationships/image" Target="../media/image362.png"/><Relationship Id="rId163" Type="http://schemas.openxmlformats.org/officeDocument/2006/relationships/image" Target="../media/image383.png"/><Relationship Id="rId219" Type="http://schemas.openxmlformats.org/officeDocument/2006/relationships/image" Target="../media/image411.png"/><Relationship Id="rId370" Type="http://schemas.openxmlformats.org/officeDocument/2006/relationships/customXml" Target="../ink/ink484.xml"/><Relationship Id="rId426" Type="http://schemas.openxmlformats.org/officeDocument/2006/relationships/customXml" Target="../ink/ink512.xml"/><Relationship Id="rId230" Type="http://schemas.openxmlformats.org/officeDocument/2006/relationships/customXml" Target="../ink/ink414.xml"/><Relationship Id="rId468" Type="http://schemas.openxmlformats.org/officeDocument/2006/relationships/customXml" Target="../ink/ink533.xml"/><Relationship Id="rId25" Type="http://schemas.openxmlformats.org/officeDocument/2006/relationships/image" Target="../media/image314.png"/><Relationship Id="rId67" Type="http://schemas.openxmlformats.org/officeDocument/2006/relationships/image" Target="../media/image335.png"/><Relationship Id="rId272" Type="http://schemas.openxmlformats.org/officeDocument/2006/relationships/customXml" Target="../ink/ink435.xml"/><Relationship Id="rId328" Type="http://schemas.openxmlformats.org/officeDocument/2006/relationships/customXml" Target="../ink/ink463.xml"/><Relationship Id="rId535" Type="http://schemas.openxmlformats.org/officeDocument/2006/relationships/image" Target="../media/image569.png"/><Relationship Id="rId132" Type="http://schemas.openxmlformats.org/officeDocument/2006/relationships/customXml" Target="../ink/ink365.xml"/><Relationship Id="rId174" Type="http://schemas.openxmlformats.org/officeDocument/2006/relationships/customXml" Target="../ink/ink386.xml"/><Relationship Id="rId381" Type="http://schemas.openxmlformats.org/officeDocument/2006/relationships/image" Target="../media/image492.png"/><Relationship Id="rId241" Type="http://schemas.openxmlformats.org/officeDocument/2006/relationships/image" Target="../media/image422.png"/><Relationship Id="rId437" Type="http://schemas.openxmlformats.org/officeDocument/2006/relationships/image" Target="../media/image520.png"/><Relationship Id="rId479" Type="http://schemas.openxmlformats.org/officeDocument/2006/relationships/image" Target="../media/image541.png"/><Relationship Id="rId36" Type="http://schemas.openxmlformats.org/officeDocument/2006/relationships/customXml" Target="../ink/ink317.xml"/><Relationship Id="rId283" Type="http://schemas.openxmlformats.org/officeDocument/2006/relationships/image" Target="../media/image443.png"/><Relationship Id="rId339" Type="http://schemas.openxmlformats.org/officeDocument/2006/relationships/image" Target="../media/image471.png"/><Relationship Id="rId490" Type="http://schemas.openxmlformats.org/officeDocument/2006/relationships/customXml" Target="../ink/ink544.xml"/><Relationship Id="rId504" Type="http://schemas.openxmlformats.org/officeDocument/2006/relationships/customXml" Target="../ink/ink551.xml"/><Relationship Id="rId78" Type="http://schemas.openxmlformats.org/officeDocument/2006/relationships/customXml" Target="../ink/ink338.xml"/><Relationship Id="rId101" Type="http://schemas.openxmlformats.org/officeDocument/2006/relationships/image" Target="../media/image352.png"/><Relationship Id="rId143" Type="http://schemas.openxmlformats.org/officeDocument/2006/relationships/image" Target="../media/image373.png"/><Relationship Id="rId185" Type="http://schemas.openxmlformats.org/officeDocument/2006/relationships/image" Target="../media/image394.png"/><Relationship Id="rId350" Type="http://schemas.openxmlformats.org/officeDocument/2006/relationships/customXml" Target="../ink/ink474.xml"/><Relationship Id="rId406" Type="http://schemas.openxmlformats.org/officeDocument/2006/relationships/customXml" Target="../ink/ink502.xml"/><Relationship Id="rId9" Type="http://schemas.openxmlformats.org/officeDocument/2006/relationships/image" Target="../media/image306.png"/><Relationship Id="rId210" Type="http://schemas.openxmlformats.org/officeDocument/2006/relationships/customXml" Target="../ink/ink404.xml"/><Relationship Id="rId392" Type="http://schemas.openxmlformats.org/officeDocument/2006/relationships/customXml" Target="../ink/ink495.xml"/><Relationship Id="rId448" Type="http://schemas.openxmlformats.org/officeDocument/2006/relationships/customXml" Target="../ink/ink523.xml"/><Relationship Id="rId252" Type="http://schemas.openxmlformats.org/officeDocument/2006/relationships/customXml" Target="../ink/ink425.xml"/><Relationship Id="rId294" Type="http://schemas.openxmlformats.org/officeDocument/2006/relationships/customXml" Target="../ink/ink446.xml"/><Relationship Id="rId308" Type="http://schemas.openxmlformats.org/officeDocument/2006/relationships/customXml" Target="../ink/ink453.xml"/><Relationship Id="rId515" Type="http://schemas.openxmlformats.org/officeDocument/2006/relationships/image" Target="../media/image559.png"/><Relationship Id="rId47" Type="http://schemas.openxmlformats.org/officeDocument/2006/relationships/image" Target="../media/image325.png"/><Relationship Id="rId89" Type="http://schemas.openxmlformats.org/officeDocument/2006/relationships/image" Target="../media/image346.png"/><Relationship Id="rId112" Type="http://schemas.openxmlformats.org/officeDocument/2006/relationships/customXml" Target="../ink/ink355.xml"/><Relationship Id="rId154" Type="http://schemas.openxmlformats.org/officeDocument/2006/relationships/customXml" Target="../ink/ink376.xml"/><Relationship Id="rId361" Type="http://schemas.openxmlformats.org/officeDocument/2006/relationships/image" Target="../media/image482.png"/><Relationship Id="rId196" Type="http://schemas.openxmlformats.org/officeDocument/2006/relationships/customXml" Target="../ink/ink397.xml"/><Relationship Id="rId417" Type="http://schemas.openxmlformats.org/officeDocument/2006/relationships/image" Target="../media/image510.png"/><Relationship Id="rId459" Type="http://schemas.openxmlformats.org/officeDocument/2006/relationships/image" Target="../media/image531.png"/><Relationship Id="rId16" Type="http://schemas.openxmlformats.org/officeDocument/2006/relationships/customXml" Target="../ink/ink307.xml"/><Relationship Id="rId221" Type="http://schemas.openxmlformats.org/officeDocument/2006/relationships/image" Target="../media/image412.png"/><Relationship Id="rId263" Type="http://schemas.openxmlformats.org/officeDocument/2006/relationships/image" Target="../media/image433.png"/><Relationship Id="rId319" Type="http://schemas.openxmlformats.org/officeDocument/2006/relationships/image" Target="../media/image461.png"/><Relationship Id="rId470" Type="http://schemas.openxmlformats.org/officeDocument/2006/relationships/customXml" Target="../ink/ink534.xml"/><Relationship Id="rId526" Type="http://schemas.openxmlformats.org/officeDocument/2006/relationships/customXml" Target="../ink/ink562.xml"/><Relationship Id="rId58" Type="http://schemas.openxmlformats.org/officeDocument/2006/relationships/customXml" Target="../ink/ink328.xml"/><Relationship Id="rId123" Type="http://schemas.openxmlformats.org/officeDocument/2006/relationships/image" Target="../media/image363.png"/><Relationship Id="rId330" Type="http://schemas.openxmlformats.org/officeDocument/2006/relationships/customXml" Target="../ink/ink464.xml"/><Relationship Id="rId165" Type="http://schemas.openxmlformats.org/officeDocument/2006/relationships/image" Target="../media/image384.png"/><Relationship Id="rId372" Type="http://schemas.openxmlformats.org/officeDocument/2006/relationships/customXml" Target="../ink/ink485.xml"/><Relationship Id="rId428" Type="http://schemas.openxmlformats.org/officeDocument/2006/relationships/customXml" Target="../ink/ink513.xml"/><Relationship Id="rId232" Type="http://schemas.openxmlformats.org/officeDocument/2006/relationships/customXml" Target="../ink/ink415.xml"/><Relationship Id="rId274" Type="http://schemas.openxmlformats.org/officeDocument/2006/relationships/customXml" Target="../ink/ink436.xml"/><Relationship Id="rId481" Type="http://schemas.openxmlformats.org/officeDocument/2006/relationships/image" Target="../media/image542.png"/><Relationship Id="rId27" Type="http://schemas.openxmlformats.org/officeDocument/2006/relationships/image" Target="../media/image315.png"/><Relationship Id="rId69" Type="http://schemas.openxmlformats.org/officeDocument/2006/relationships/image" Target="../media/image336.png"/><Relationship Id="rId134" Type="http://schemas.openxmlformats.org/officeDocument/2006/relationships/customXml" Target="../ink/ink366.xml"/><Relationship Id="rId537" Type="http://schemas.openxmlformats.org/officeDocument/2006/relationships/image" Target="../media/image570.png"/><Relationship Id="rId80" Type="http://schemas.openxmlformats.org/officeDocument/2006/relationships/customXml" Target="../ink/ink339.xml"/><Relationship Id="rId176" Type="http://schemas.openxmlformats.org/officeDocument/2006/relationships/customXml" Target="../ink/ink387.xml"/><Relationship Id="rId341" Type="http://schemas.openxmlformats.org/officeDocument/2006/relationships/image" Target="../media/image472.png"/><Relationship Id="rId383" Type="http://schemas.openxmlformats.org/officeDocument/2006/relationships/image" Target="../media/image493.png"/><Relationship Id="rId439" Type="http://schemas.openxmlformats.org/officeDocument/2006/relationships/image" Target="../media/image521.png"/><Relationship Id="rId201" Type="http://schemas.openxmlformats.org/officeDocument/2006/relationships/image" Target="../media/image402.png"/><Relationship Id="rId243" Type="http://schemas.openxmlformats.org/officeDocument/2006/relationships/image" Target="../media/image423.png"/><Relationship Id="rId285" Type="http://schemas.openxmlformats.org/officeDocument/2006/relationships/image" Target="../media/image444.png"/><Relationship Id="rId450" Type="http://schemas.openxmlformats.org/officeDocument/2006/relationships/customXml" Target="../ink/ink524.xml"/><Relationship Id="rId506" Type="http://schemas.openxmlformats.org/officeDocument/2006/relationships/customXml" Target="../ink/ink552.xml"/><Relationship Id="rId38" Type="http://schemas.openxmlformats.org/officeDocument/2006/relationships/customXml" Target="../ink/ink318.xml"/><Relationship Id="rId103" Type="http://schemas.openxmlformats.org/officeDocument/2006/relationships/image" Target="../media/image353.png"/><Relationship Id="rId310" Type="http://schemas.openxmlformats.org/officeDocument/2006/relationships/customXml" Target="../ink/ink454.xml"/><Relationship Id="rId492" Type="http://schemas.openxmlformats.org/officeDocument/2006/relationships/customXml" Target="../ink/ink545.xml"/><Relationship Id="rId91" Type="http://schemas.openxmlformats.org/officeDocument/2006/relationships/image" Target="../media/image347.png"/><Relationship Id="rId145" Type="http://schemas.openxmlformats.org/officeDocument/2006/relationships/image" Target="../media/image374.png"/><Relationship Id="rId187" Type="http://schemas.openxmlformats.org/officeDocument/2006/relationships/image" Target="../media/image395.png"/><Relationship Id="rId352" Type="http://schemas.openxmlformats.org/officeDocument/2006/relationships/customXml" Target="../ink/ink475.xml"/><Relationship Id="rId394" Type="http://schemas.openxmlformats.org/officeDocument/2006/relationships/customXml" Target="../ink/ink496.xml"/><Relationship Id="rId408" Type="http://schemas.openxmlformats.org/officeDocument/2006/relationships/customXml" Target="../ink/ink503.xml"/><Relationship Id="rId212" Type="http://schemas.openxmlformats.org/officeDocument/2006/relationships/customXml" Target="../ink/ink405.xml"/><Relationship Id="rId254" Type="http://schemas.openxmlformats.org/officeDocument/2006/relationships/customXml" Target="../ink/ink426.xml"/><Relationship Id="rId49" Type="http://schemas.openxmlformats.org/officeDocument/2006/relationships/image" Target="../media/image326.png"/><Relationship Id="rId114" Type="http://schemas.openxmlformats.org/officeDocument/2006/relationships/customXml" Target="../ink/ink356.xml"/><Relationship Id="rId296" Type="http://schemas.openxmlformats.org/officeDocument/2006/relationships/customXml" Target="../ink/ink447.xml"/><Relationship Id="rId461" Type="http://schemas.openxmlformats.org/officeDocument/2006/relationships/image" Target="../media/image532.png"/><Relationship Id="rId517" Type="http://schemas.openxmlformats.org/officeDocument/2006/relationships/image" Target="../media/image560.png"/><Relationship Id="rId60" Type="http://schemas.openxmlformats.org/officeDocument/2006/relationships/customXml" Target="../ink/ink329.xml"/><Relationship Id="rId156" Type="http://schemas.openxmlformats.org/officeDocument/2006/relationships/customXml" Target="../ink/ink377.xml"/><Relationship Id="rId198" Type="http://schemas.openxmlformats.org/officeDocument/2006/relationships/customXml" Target="../ink/ink398.xml"/><Relationship Id="rId321" Type="http://schemas.openxmlformats.org/officeDocument/2006/relationships/image" Target="../media/image462.png"/><Relationship Id="rId363" Type="http://schemas.openxmlformats.org/officeDocument/2006/relationships/image" Target="../media/image483.png"/><Relationship Id="rId419" Type="http://schemas.openxmlformats.org/officeDocument/2006/relationships/image" Target="../media/image511.png"/><Relationship Id="rId223" Type="http://schemas.openxmlformats.org/officeDocument/2006/relationships/image" Target="../media/image413.png"/><Relationship Id="rId430" Type="http://schemas.openxmlformats.org/officeDocument/2006/relationships/customXml" Target="../ink/ink514.xml"/><Relationship Id="rId18" Type="http://schemas.openxmlformats.org/officeDocument/2006/relationships/customXml" Target="../ink/ink308.xml"/><Relationship Id="rId265" Type="http://schemas.openxmlformats.org/officeDocument/2006/relationships/image" Target="../media/image434.png"/><Relationship Id="rId472" Type="http://schemas.openxmlformats.org/officeDocument/2006/relationships/customXml" Target="../ink/ink535.xml"/><Relationship Id="rId528" Type="http://schemas.openxmlformats.org/officeDocument/2006/relationships/customXml" Target="../ink/ink563.xml"/><Relationship Id="rId125" Type="http://schemas.openxmlformats.org/officeDocument/2006/relationships/image" Target="../media/image364.png"/><Relationship Id="rId167" Type="http://schemas.openxmlformats.org/officeDocument/2006/relationships/image" Target="../media/image385.png"/><Relationship Id="rId332" Type="http://schemas.openxmlformats.org/officeDocument/2006/relationships/customXml" Target="../ink/ink465.xml"/><Relationship Id="rId374" Type="http://schemas.openxmlformats.org/officeDocument/2006/relationships/customXml" Target="../ink/ink486.xml"/><Relationship Id="rId71" Type="http://schemas.openxmlformats.org/officeDocument/2006/relationships/image" Target="../media/image337.png"/><Relationship Id="rId234" Type="http://schemas.openxmlformats.org/officeDocument/2006/relationships/customXml" Target="../ink/ink416.xml"/><Relationship Id="rId2" Type="http://schemas.openxmlformats.org/officeDocument/2006/relationships/image" Target="../media/image302.png"/><Relationship Id="rId29" Type="http://schemas.openxmlformats.org/officeDocument/2006/relationships/image" Target="../media/image316.png"/><Relationship Id="rId276" Type="http://schemas.openxmlformats.org/officeDocument/2006/relationships/customXml" Target="../ink/ink437.xml"/><Relationship Id="rId441" Type="http://schemas.openxmlformats.org/officeDocument/2006/relationships/image" Target="../media/image522.png"/><Relationship Id="rId483" Type="http://schemas.openxmlformats.org/officeDocument/2006/relationships/image" Target="../media/image543.png"/><Relationship Id="rId539" Type="http://schemas.openxmlformats.org/officeDocument/2006/relationships/image" Target="../media/image571.png"/><Relationship Id="rId40" Type="http://schemas.openxmlformats.org/officeDocument/2006/relationships/customXml" Target="../ink/ink319.xml"/><Relationship Id="rId136" Type="http://schemas.openxmlformats.org/officeDocument/2006/relationships/customXml" Target="../ink/ink367.xml"/><Relationship Id="rId178" Type="http://schemas.openxmlformats.org/officeDocument/2006/relationships/customXml" Target="../ink/ink388.xml"/><Relationship Id="rId301" Type="http://schemas.openxmlformats.org/officeDocument/2006/relationships/image" Target="../media/image452.png"/><Relationship Id="rId343" Type="http://schemas.openxmlformats.org/officeDocument/2006/relationships/image" Target="../media/image473.png"/><Relationship Id="rId82" Type="http://schemas.openxmlformats.org/officeDocument/2006/relationships/customXml" Target="../ink/ink340.xml"/><Relationship Id="rId203" Type="http://schemas.openxmlformats.org/officeDocument/2006/relationships/image" Target="../media/image403.png"/><Relationship Id="rId385" Type="http://schemas.openxmlformats.org/officeDocument/2006/relationships/image" Target="../media/image494.png"/><Relationship Id="rId245" Type="http://schemas.openxmlformats.org/officeDocument/2006/relationships/image" Target="../media/image424.png"/><Relationship Id="rId287" Type="http://schemas.openxmlformats.org/officeDocument/2006/relationships/image" Target="../media/image445.png"/><Relationship Id="rId410" Type="http://schemas.openxmlformats.org/officeDocument/2006/relationships/customXml" Target="../ink/ink504.xml"/><Relationship Id="rId452" Type="http://schemas.openxmlformats.org/officeDocument/2006/relationships/customXml" Target="../ink/ink525.xml"/><Relationship Id="rId494" Type="http://schemas.openxmlformats.org/officeDocument/2006/relationships/customXml" Target="../ink/ink546.xml"/><Relationship Id="rId508" Type="http://schemas.openxmlformats.org/officeDocument/2006/relationships/customXml" Target="../ink/ink553.xml"/><Relationship Id="rId105" Type="http://schemas.openxmlformats.org/officeDocument/2006/relationships/image" Target="../media/image354.png"/><Relationship Id="rId147" Type="http://schemas.openxmlformats.org/officeDocument/2006/relationships/image" Target="../media/image375.png"/><Relationship Id="rId312" Type="http://schemas.openxmlformats.org/officeDocument/2006/relationships/customXml" Target="../ink/ink455.xml"/><Relationship Id="rId354" Type="http://schemas.openxmlformats.org/officeDocument/2006/relationships/customXml" Target="../ink/ink476.xml"/><Relationship Id="rId51" Type="http://schemas.openxmlformats.org/officeDocument/2006/relationships/image" Target="../media/image327.png"/><Relationship Id="rId93" Type="http://schemas.openxmlformats.org/officeDocument/2006/relationships/image" Target="../media/image348.png"/><Relationship Id="rId189" Type="http://schemas.openxmlformats.org/officeDocument/2006/relationships/image" Target="../media/image396.png"/><Relationship Id="rId396" Type="http://schemas.openxmlformats.org/officeDocument/2006/relationships/customXml" Target="../ink/ink497.xml"/><Relationship Id="rId214" Type="http://schemas.openxmlformats.org/officeDocument/2006/relationships/customXml" Target="../ink/ink406.xml"/><Relationship Id="rId256" Type="http://schemas.openxmlformats.org/officeDocument/2006/relationships/customXml" Target="../ink/ink427.xml"/><Relationship Id="rId298" Type="http://schemas.openxmlformats.org/officeDocument/2006/relationships/customXml" Target="../ink/ink448.xml"/><Relationship Id="rId421" Type="http://schemas.openxmlformats.org/officeDocument/2006/relationships/image" Target="../media/image512.png"/><Relationship Id="rId463" Type="http://schemas.openxmlformats.org/officeDocument/2006/relationships/image" Target="../media/image533.png"/><Relationship Id="rId519" Type="http://schemas.openxmlformats.org/officeDocument/2006/relationships/image" Target="../media/image561.png"/><Relationship Id="rId116" Type="http://schemas.openxmlformats.org/officeDocument/2006/relationships/customXml" Target="../ink/ink357.xml"/><Relationship Id="rId158" Type="http://schemas.openxmlformats.org/officeDocument/2006/relationships/customXml" Target="../ink/ink378.xml"/><Relationship Id="rId323" Type="http://schemas.openxmlformats.org/officeDocument/2006/relationships/image" Target="../media/image463.png"/><Relationship Id="rId530" Type="http://schemas.openxmlformats.org/officeDocument/2006/relationships/customXml" Target="../ink/ink564.xml"/><Relationship Id="rId20" Type="http://schemas.openxmlformats.org/officeDocument/2006/relationships/customXml" Target="../ink/ink309.xml"/><Relationship Id="rId62" Type="http://schemas.openxmlformats.org/officeDocument/2006/relationships/customXml" Target="../ink/ink330.xml"/><Relationship Id="rId365" Type="http://schemas.openxmlformats.org/officeDocument/2006/relationships/image" Target="../media/image484.png"/><Relationship Id="rId225" Type="http://schemas.openxmlformats.org/officeDocument/2006/relationships/image" Target="../media/image414.png"/><Relationship Id="rId267" Type="http://schemas.openxmlformats.org/officeDocument/2006/relationships/image" Target="../media/image435.png"/><Relationship Id="rId432" Type="http://schemas.openxmlformats.org/officeDocument/2006/relationships/customXml" Target="../ink/ink515.xml"/><Relationship Id="rId474" Type="http://schemas.openxmlformats.org/officeDocument/2006/relationships/customXml" Target="../ink/ink536.xml"/><Relationship Id="rId127" Type="http://schemas.openxmlformats.org/officeDocument/2006/relationships/image" Target="../media/image365.png"/><Relationship Id="rId31" Type="http://schemas.openxmlformats.org/officeDocument/2006/relationships/image" Target="../media/image317.png"/><Relationship Id="rId73" Type="http://schemas.openxmlformats.org/officeDocument/2006/relationships/image" Target="../media/image338.png"/><Relationship Id="rId169" Type="http://schemas.openxmlformats.org/officeDocument/2006/relationships/image" Target="../media/image386.png"/><Relationship Id="rId334" Type="http://schemas.openxmlformats.org/officeDocument/2006/relationships/customXml" Target="../ink/ink466.xml"/><Relationship Id="rId376" Type="http://schemas.openxmlformats.org/officeDocument/2006/relationships/customXml" Target="../ink/ink487.xml"/><Relationship Id="rId541" Type="http://schemas.openxmlformats.org/officeDocument/2006/relationships/image" Target="../media/image572.png"/><Relationship Id="rId4" Type="http://schemas.openxmlformats.org/officeDocument/2006/relationships/customXml" Target="../ink/ink301.xml"/><Relationship Id="rId180" Type="http://schemas.openxmlformats.org/officeDocument/2006/relationships/customXml" Target="../ink/ink389.xml"/><Relationship Id="rId236" Type="http://schemas.openxmlformats.org/officeDocument/2006/relationships/customXml" Target="../ink/ink417.xml"/><Relationship Id="rId278" Type="http://schemas.openxmlformats.org/officeDocument/2006/relationships/customXml" Target="../ink/ink438.xml"/><Relationship Id="rId401" Type="http://schemas.openxmlformats.org/officeDocument/2006/relationships/image" Target="../media/image502.png"/><Relationship Id="rId443" Type="http://schemas.openxmlformats.org/officeDocument/2006/relationships/image" Target="../media/image523.png"/><Relationship Id="rId303" Type="http://schemas.openxmlformats.org/officeDocument/2006/relationships/image" Target="../media/image453.png"/><Relationship Id="rId485" Type="http://schemas.openxmlformats.org/officeDocument/2006/relationships/image" Target="../media/image544.png"/><Relationship Id="rId42" Type="http://schemas.openxmlformats.org/officeDocument/2006/relationships/customXml" Target="../ink/ink320.xml"/><Relationship Id="rId84" Type="http://schemas.openxmlformats.org/officeDocument/2006/relationships/customXml" Target="../ink/ink341.xml"/><Relationship Id="rId138" Type="http://schemas.openxmlformats.org/officeDocument/2006/relationships/customXml" Target="../ink/ink368.xml"/><Relationship Id="rId345" Type="http://schemas.openxmlformats.org/officeDocument/2006/relationships/image" Target="../media/image474.png"/><Relationship Id="rId387" Type="http://schemas.openxmlformats.org/officeDocument/2006/relationships/image" Target="../media/image495.png"/><Relationship Id="rId510" Type="http://schemas.openxmlformats.org/officeDocument/2006/relationships/customXml" Target="../ink/ink554.xml"/><Relationship Id="rId191" Type="http://schemas.openxmlformats.org/officeDocument/2006/relationships/image" Target="../media/image397.png"/><Relationship Id="rId205" Type="http://schemas.openxmlformats.org/officeDocument/2006/relationships/image" Target="../media/image404.png"/><Relationship Id="rId247" Type="http://schemas.openxmlformats.org/officeDocument/2006/relationships/image" Target="../media/image425.png"/><Relationship Id="rId412" Type="http://schemas.openxmlformats.org/officeDocument/2006/relationships/customXml" Target="../ink/ink505.xml"/><Relationship Id="rId107" Type="http://schemas.openxmlformats.org/officeDocument/2006/relationships/image" Target="../media/image355.png"/><Relationship Id="rId289" Type="http://schemas.openxmlformats.org/officeDocument/2006/relationships/image" Target="../media/image446.png"/><Relationship Id="rId454" Type="http://schemas.openxmlformats.org/officeDocument/2006/relationships/customXml" Target="../ink/ink526.xml"/><Relationship Id="rId496" Type="http://schemas.openxmlformats.org/officeDocument/2006/relationships/customXml" Target="../ink/ink547.xml"/><Relationship Id="rId11" Type="http://schemas.openxmlformats.org/officeDocument/2006/relationships/image" Target="../media/image307.png"/><Relationship Id="rId53" Type="http://schemas.openxmlformats.org/officeDocument/2006/relationships/image" Target="../media/image328.png"/><Relationship Id="rId149" Type="http://schemas.openxmlformats.org/officeDocument/2006/relationships/image" Target="../media/image376.png"/><Relationship Id="rId314" Type="http://schemas.openxmlformats.org/officeDocument/2006/relationships/customXml" Target="../ink/ink456.xml"/><Relationship Id="rId356" Type="http://schemas.openxmlformats.org/officeDocument/2006/relationships/customXml" Target="../ink/ink477.xml"/><Relationship Id="rId398" Type="http://schemas.openxmlformats.org/officeDocument/2006/relationships/customXml" Target="../ink/ink498.xml"/><Relationship Id="rId521" Type="http://schemas.openxmlformats.org/officeDocument/2006/relationships/image" Target="../media/image562.png"/><Relationship Id="rId95" Type="http://schemas.openxmlformats.org/officeDocument/2006/relationships/image" Target="../media/image349.png"/><Relationship Id="rId160" Type="http://schemas.openxmlformats.org/officeDocument/2006/relationships/customXml" Target="../ink/ink379.xml"/><Relationship Id="rId216" Type="http://schemas.openxmlformats.org/officeDocument/2006/relationships/customXml" Target="../ink/ink407.xml"/><Relationship Id="rId423" Type="http://schemas.openxmlformats.org/officeDocument/2006/relationships/image" Target="../media/image513.png"/><Relationship Id="rId258" Type="http://schemas.openxmlformats.org/officeDocument/2006/relationships/customXml" Target="../ink/ink428.xml"/><Relationship Id="rId465" Type="http://schemas.openxmlformats.org/officeDocument/2006/relationships/image" Target="../media/image534.png"/><Relationship Id="rId22" Type="http://schemas.openxmlformats.org/officeDocument/2006/relationships/customXml" Target="../ink/ink310.xml"/><Relationship Id="rId64" Type="http://schemas.openxmlformats.org/officeDocument/2006/relationships/customXml" Target="../ink/ink331.xml"/><Relationship Id="rId118" Type="http://schemas.openxmlformats.org/officeDocument/2006/relationships/customXml" Target="../ink/ink358.xml"/><Relationship Id="rId325" Type="http://schemas.openxmlformats.org/officeDocument/2006/relationships/image" Target="../media/image464.png"/><Relationship Id="rId367" Type="http://schemas.openxmlformats.org/officeDocument/2006/relationships/image" Target="../media/image485.png"/><Relationship Id="rId532" Type="http://schemas.openxmlformats.org/officeDocument/2006/relationships/customXml" Target="../ink/ink565.xml"/><Relationship Id="rId171" Type="http://schemas.openxmlformats.org/officeDocument/2006/relationships/image" Target="../media/image387.png"/><Relationship Id="rId227" Type="http://schemas.openxmlformats.org/officeDocument/2006/relationships/image" Target="../media/image415.png"/><Relationship Id="rId269" Type="http://schemas.openxmlformats.org/officeDocument/2006/relationships/image" Target="../media/image436.png"/><Relationship Id="rId434" Type="http://schemas.openxmlformats.org/officeDocument/2006/relationships/customXml" Target="../ink/ink516.xml"/><Relationship Id="rId476" Type="http://schemas.openxmlformats.org/officeDocument/2006/relationships/customXml" Target="../ink/ink537.xml"/><Relationship Id="rId33" Type="http://schemas.openxmlformats.org/officeDocument/2006/relationships/image" Target="../media/image318.png"/><Relationship Id="rId129" Type="http://schemas.openxmlformats.org/officeDocument/2006/relationships/image" Target="../media/image366.png"/><Relationship Id="rId280" Type="http://schemas.openxmlformats.org/officeDocument/2006/relationships/customXml" Target="../ink/ink439.xml"/><Relationship Id="rId336" Type="http://schemas.openxmlformats.org/officeDocument/2006/relationships/customXml" Target="../ink/ink467.xml"/><Relationship Id="rId501" Type="http://schemas.openxmlformats.org/officeDocument/2006/relationships/image" Target="../media/image552.png"/><Relationship Id="rId543" Type="http://schemas.openxmlformats.org/officeDocument/2006/relationships/image" Target="../media/image573.png"/><Relationship Id="rId75" Type="http://schemas.openxmlformats.org/officeDocument/2006/relationships/image" Target="../media/image339.png"/><Relationship Id="rId140" Type="http://schemas.openxmlformats.org/officeDocument/2006/relationships/customXml" Target="../ink/ink369.xml"/><Relationship Id="rId182" Type="http://schemas.openxmlformats.org/officeDocument/2006/relationships/customXml" Target="../ink/ink390.xml"/><Relationship Id="rId378" Type="http://schemas.openxmlformats.org/officeDocument/2006/relationships/customXml" Target="../ink/ink488.xml"/><Relationship Id="rId403" Type="http://schemas.openxmlformats.org/officeDocument/2006/relationships/image" Target="../media/image503.png"/><Relationship Id="rId6" Type="http://schemas.openxmlformats.org/officeDocument/2006/relationships/customXml" Target="../ink/ink302.xml"/><Relationship Id="rId238" Type="http://schemas.openxmlformats.org/officeDocument/2006/relationships/customXml" Target="../ink/ink418.xml"/><Relationship Id="rId445" Type="http://schemas.openxmlformats.org/officeDocument/2006/relationships/image" Target="../media/image524.png"/><Relationship Id="rId487" Type="http://schemas.openxmlformats.org/officeDocument/2006/relationships/image" Target="../media/image545.png"/><Relationship Id="rId291" Type="http://schemas.openxmlformats.org/officeDocument/2006/relationships/image" Target="../media/image447.png"/><Relationship Id="rId305" Type="http://schemas.openxmlformats.org/officeDocument/2006/relationships/image" Target="../media/image454.png"/><Relationship Id="rId347" Type="http://schemas.openxmlformats.org/officeDocument/2006/relationships/image" Target="../media/image475.png"/><Relationship Id="rId512" Type="http://schemas.openxmlformats.org/officeDocument/2006/relationships/customXml" Target="../ink/ink555.xml"/><Relationship Id="rId44" Type="http://schemas.openxmlformats.org/officeDocument/2006/relationships/customXml" Target="../ink/ink321.xml"/><Relationship Id="rId86" Type="http://schemas.openxmlformats.org/officeDocument/2006/relationships/customXml" Target="../ink/ink342.xml"/><Relationship Id="rId151" Type="http://schemas.openxmlformats.org/officeDocument/2006/relationships/image" Target="../media/image377.png"/><Relationship Id="rId389" Type="http://schemas.openxmlformats.org/officeDocument/2006/relationships/image" Target="../media/image496.png"/><Relationship Id="rId193" Type="http://schemas.openxmlformats.org/officeDocument/2006/relationships/image" Target="../media/image398.png"/><Relationship Id="rId207" Type="http://schemas.openxmlformats.org/officeDocument/2006/relationships/image" Target="../media/image405.png"/><Relationship Id="rId249" Type="http://schemas.openxmlformats.org/officeDocument/2006/relationships/image" Target="../media/image426.png"/><Relationship Id="rId414" Type="http://schemas.openxmlformats.org/officeDocument/2006/relationships/customXml" Target="../ink/ink506.xml"/><Relationship Id="rId456" Type="http://schemas.openxmlformats.org/officeDocument/2006/relationships/customXml" Target="../ink/ink527.xml"/><Relationship Id="rId498" Type="http://schemas.openxmlformats.org/officeDocument/2006/relationships/customXml" Target="../ink/ink548.xml"/><Relationship Id="rId13" Type="http://schemas.openxmlformats.org/officeDocument/2006/relationships/image" Target="../media/image308.png"/><Relationship Id="rId109" Type="http://schemas.openxmlformats.org/officeDocument/2006/relationships/image" Target="../media/image356.png"/><Relationship Id="rId260" Type="http://schemas.openxmlformats.org/officeDocument/2006/relationships/customXml" Target="../ink/ink429.xml"/><Relationship Id="rId316" Type="http://schemas.openxmlformats.org/officeDocument/2006/relationships/customXml" Target="../ink/ink457.xml"/><Relationship Id="rId523" Type="http://schemas.openxmlformats.org/officeDocument/2006/relationships/image" Target="../media/image563.png"/><Relationship Id="rId55" Type="http://schemas.openxmlformats.org/officeDocument/2006/relationships/image" Target="../media/image329.png"/><Relationship Id="rId97" Type="http://schemas.openxmlformats.org/officeDocument/2006/relationships/image" Target="../media/image350.png"/><Relationship Id="rId120" Type="http://schemas.openxmlformats.org/officeDocument/2006/relationships/customXml" Target="../ink/ink359.xml"/><Relationship Id="rId358" Type="http://schemas.openxmlformats.org/officeDocument/2006/relationships/customXml" Target="../ink/ink478.xml"/><Relationship Id="rId162" Type="http://schemas.openxmlformats.org/officeDocument/2006/relationships/customXml" Target="../ink/ink380.xml"/><Relationship Id="rId218" Type="http://schemas.openxmlformats.org/officeDocument/2006/relationships/customXml" Target="../ink/ink408.xml"/><Relationship Id="rId425" Type="http://schemas.openxmlformats.org/officeDocument/2006/relationships/image" Target="../media/image514.png"/><Relationship Id="rId467" Type="http://schemas.openxmlformats.org/officeDocument/2006/relationships/image" Target="../media/image535.png"/><Relationship Id="rId271" Type="http://schemas.openxmlformats.org/officeDocument/2006/relationships/image" Target="../media/image437.png"/><Relationship Id="rId24" Type="http://schemas.openxmlformats.org/officeDocument/2006/relationships/customXml" Target="../ink/ink311.xml"/><Relationship Id="rId66" Type="http://schemas.openxmlformats.org/officeDocument/2006/relationships/customXml" Target="../ink/ink332.xml"/><Relationship Id="rId131" Type="http://schemas.openxmlformats.org/officeDocument/2006/relationships/image" Target="../media/image367.png"/><Relationship Id="rId327" Type="http://schemas.openxmlformats.org/officeDocument/2006/relationships/image" Target="../media/image465.png"/><Relationship Id="rId369" Type="http://schemas.openxmlformats.org/officeDocument/2006/relationships/image" Target="../media/image486.png"/><Relationship Id="rId534" Type="http://schemas.openxmlformats.org/officeDocument/2006/relationships/customXml" Target="../ink/ink566.xml"/><Relationship Id="rId173" Type="http://schemas.openxmlformats.org/officeDocument/2006/relationships/image" Target="../media/image388.png"/><Relationship Id="rId229" Type="http://schemas.openxmlformats.org/officeDocument/2006/relationships/image" Target="../media/image416.png"/><Relationship Id="rId380" Type="http://schemas.openxmlformats.org/officeDocument/2006/relationships/customXml" Target="../ink/ink489.xml"/><Relationship Id="rId436" Type="http://schemas.openxmlformats.org/officeDocument/2006/relationships/customXml" Target="../ink/ink517.xml"/><Relationship Id="rId240" Type="http://schemas.openxmlformats.org/officeDocument/2006/relationships/customXml" Target="../ink/ink419.xml"/><Relationship Id="rId478" Type="http://schemas.openxmlformats.org/officeDocument/2006/relationships/customXml" Target="../ink/ink538.xml"/><Relationship Id="rId35" Type="http://schemas.openxmlformats.org/officeDocument/2006/relationships/image" Target="../media/image319.png"/><Relationship Id="rId77" Type="http://schemas.openxmlformats.org/officeDocument/2006/relationships/image" Target="../media/image340.png"/><Relationship Id="rId100" Type="http://schemas.openxmlformats.org/officeDocument/2006/relationships/customXml" Target="../ink/ink349.xml"/><Relationship Id="rId282" Type="http://schemas.openxmlformats.org/officeDocument/2006/relationships/customXml" Target="../ink/ink440.xml"/><Relationship Id="rId338" Type="http://schemas.openxmlformats.org/officeDocument/2006/relationships/customXml" Target="../ink/ink468.xml"/><Relationship Id="rId503" Type="http://schemas.openxmlformats.org/officeDocument/2006/relationships/image" Target="../media/image553.png"/><Relationship Id="rId545" Type="http://schemas.openxmlformats.org/officeDocument/2006/relationships/image" Target="../media/image574.png"/><Relationship Id="rId8" Type="http://schemas.openxmlformats.org/officeDocument/2006/relationships/customXml" Target="../ink/ink303.xml"/><Relationship Id="rId142" Type="http://schemas.openxmlformats.org/officeDocument/2006/relationships/customXml" Target="../ink/ink370.xml"/><Relationship Id="rId184" Type="http://schemas.openxmlformats.org/officeDocument/2006/relationships/customXml" Target="../ink/ink391.xml"/><Relationship Id="rId391" Type="http://schemas.openxmlformats.org/officeDocument/2006/relationships/image" Target="../media/image497.png"/><Relationship Id="rId405" Type="http://schemas.openxmlformats.org/officeDocument/2006/relationships/image" Target="../media/image504.png"/><Relationship Id="rId447" Type="http://schemas.openxmlformats.org/officeDocument/2006/relationships/image" Target="../media/image525.png"/><Relationship Id="rId251" Type="http://schemas.openxmlformats.org/officeDocument/2006/relationships/image" Target="../media/image427.png"/><Relationship Id="rId489" Type="http://schemas.openxmlformats.org/officeDocument/2006/relationships/image" Target="../media/image546.png"/><Relationship Id="rId46" Type="http://schemas.openxmlformats.org/officeDocument/2006/relationships/customXml" Target="../ink/ink322.xml"/><Relationship Id="rId293" Type="http://schemas.openxmlformats.org/officeDocument/2006/relationships/image" Target="../media/image448.png"/><Relationship Id="rId307" Type="http://schemas.openxmlformats.org/officeDocument/2006/relationships/image" Target="../media/image455.png"/><Relationship Id="rId349" Type="http://schemas.openxmlformats.org/officeDocument/2006/relationships/image" Target="../media/image476.png"/><Relationship Id="rId514" Type="http://schemas.openxmlformats.org/officeDocument/2006/relationships/customXml" Target="../ink/ink556.xml"/><Relationship Id="rId88" Type="http://schemas.openxmlformats.org/officeDocument/2006/relationships/customXml" Target="../ink/ink343.xml"/><Relationship Id="rId111" Type="http://schemas.openxmlformats.org/officeDocument/2006/relationships/image" Target="../media/image357.png"/><Relationship Id="rId153" Type="http://schemas.openxmlformats.org/officeDocument/2006/relationships/image" Target="../media/image378.png"/><Relationship Id="rId195" Type="http://schemas.openxmlformats.org/officeDocument/2006/relationships/image" Target="../media/image399.png"/><Relationship Id="rId209" Type="http://schemas.openxmlformats.org/officeDocument/2006/relationships/image" Target="../media/image406.png"/><Relationship Id="rId360" Type="http://schemas.openxmlformats.org/officeDocument/2006/relationships/customXml" Target="../ink/ink479.xml"/><Relationship Id="rId416" Type="http://schemas.openxmlformats.org/officeDocument/2006/relationships/customXml" Target="../ink/ink507.xml"/><Relationship Id="rId220" Type="http://schemas.openxmlformats.org/officeDocument/2006/relationships/customXml" Target="../ink/ink409.xml"/><Relationship Id="rId458" Type="http://schemas.openxmlformats.org/officeDocument/2006/relationships/customXml" Target="../ink/ink528.xml"/><Relationship Id="rId15" Type="http://schemas.openxmlformats.org/officeDocument/2006/relationships/image" Target="../media/image309.png"/><Relationship Id="rId57" Type="http://schemas.openxmlformats.org/officeDocument/2006/relationships/image" Target="../media/image330.png"/><Relationship Id="rId262" Type="http://schemas.openxmlformats.org/officeDocument/2006/relationships/customXml" Target="../ink/ink430.xml"/><Relationship Id="rId318" Type="http://schemas.openxmlformats.org/officeDocument/2006/relationships/customXml" Target="../ink/ink458.xml"/><Relationship Id="rId525" Type="http://schemas.openxmlformats.org/officeDocument/2006/relationships/image" Target="../media/image564.png"/><Relationship Id="rId99" Type="http://schemas.openxmlformats.org/officeDocument/2006/relationships/image" Target="../media/image351.png"/><Relationship Id="rId122" Type="http://schemas.openxmlformats.org/officeDocument/2006/relationships/customXml" Target="../ink/ink360.xml"/><Relationship Id="rId164" Type="http://schemas.openxmlformats.org/officeDocument/2006/relationships/customXml" Target="../ink/ink381.xml"/><Relationship Id="rId371" Type="http://schemas.openxmlformats.org/officeDocument/2006/relationships/image" Target="../media/image487.png"/><Relationship Id="rId427" Type="http://schemas.openxmlformats.org/officeDocument/2006/relationships/image" Target="../media/image515.png"/><Relationship Id="rId469" Type="http://schemas.openxmlformats.org/officeDocument/2006/relationships/image" Target="../media/image536.png"/><Relationship Id="rId26" Type="http://schemas.openxmlformats.org/officeDocument/2006/relationships/customXml" Target="../ink/ink312.xml"/><Relationship Id="rId231" Type="http://schemas.openxmlformats.org/officeDocument/2006/relationships/image" Target="../media/image417.png"/><Relationship Id="rId273" Type="http://schemas.openxmlformats.org/officeDocument/2006/relationships/image" Target="../media/image438.png"/><Relationship Id="rId329" Type="http://schemas.openxmlformats.org/officeDocument/2006/relationships/image" Target="../media/image466.png"/><Relationship Id="rId480" Type="http://schemas.openxmlformats.org/officeDocument/2006/relationships/customXml" Target="../ink/ink539.xml"/><Relationship Id="rId536" Type="http://schemas.openxmlformats.org/officeDocument/2006/relationships/customXml" Target="../ink/ink567.xml"/><Relationship Id="rId68" Type="http://schemas.openxmlformats.org/officeDocument/2006/relationships/customXml" Target="../ink/ink333.xml"/><Relationship Id="rId133" Type="http://schemas.openxmlformats.org/officeDocument/2006/relationships/image" Target="../media/image368.png"/><Relationship Id="rId175" Type="http://schemas.openxmlformats.org/officeDocument/2006/relationships/image" Target="../media/image389.png"/><Relationship Id="rId340" Type="http://schemas.openxmlformats.org/officeDocument/2006/relationships/customXml" Target="../ink/ink469.xml"/><Relationship Id="rId200" Type="http://schemas.openxmlformats.org/officeDocument/2006/relationships/customXml" Target="../ink/ink399.xml"/><Relationship Id="rId382" Type="http://schemas.openxmlformats.org/officeDocument/2006/relationships/customXml" Target="../ink/ink490.xml"/><Relationship Id="rId438" Type="http://schemas.openxmlformats.org/officeDocument/2006/relationships/customXml" Target="../ink/ink518.xml"/><Relationship Id="rId242" Type="http://schemas.openxmlformats.org/officeDocument/2006/relationships/customXml" Target="../ink/ink420.xml"/><Relationship Id="rId284" Type="http://schemas.openxmlformats.org/officeDocument/2006/relationships/customXml" Target="../ink/ink441.xml"/><Relationship Id="rId491" Type="http://schemas.openxmlformats.org/officeDocument/2006/relationships/image" Target="../media/image547.png"/><Relationship Id="rId505" Type="http://schemas.openxmlformats.org/officeDocument/2006/relationships/image" Target="../media/image554.png"/><Relationship Id="rId37" Type="http://schemas.openxmlformats.org/officeDocument/2006/relationships/image" Target="../media/image320.png"/><Relationship Id="rId79" Type="http://schemas.openxmlformats.org/officeDocument/2006/relationships/image" Target="../media/image341.png"/><Relationship Id="rId102" Type="http://schemas.openxmlformats.org/officeDocument/2006/relationships/customXml" Target="../ink/ink350.xml"/><Relationship Id="rId144" Type="http://schemas.openxmlformats.org/officeDocument/2006/relationships/customXml" Target="../ink/ink371.xml"/><Relationship Id="rId90" Type="http://schemas.openxmlformats.org/officeDocument/2006/relationships/customXml" Target="../ink/ink344.xml"/><Relationship Id="rId186" Type="http://schemas.openxmlformats.org/officeDocument/2006/relationships/customXml" Target="../ink/ink392.xml"/><Relationship Id="rId351" Type="http://schemas.openxmlformats.org/officeDocument/2006/relationships/image" Target="../media/image477.png"/><Relationship Id="rId393" Type="http://schemas.openxmlformats.org/officeDocument/2006/relationships/image" Target="../media/image498.png"/><Relationship Id="rId407" Type="http://schemas.openxmlformats.org/officeDocument/2006/relationships/image" Target="../media/image505.png"/><Relationship Id="rId449" Type="http://schemas.openxmlformats.org/officeDocument/2006/relationships/image" Target="../media/image526.png"/><Relationship Id="rId211" Type="http://schemas.openxmlformats.org/officeDocument/2006/relationships/image" Target="../media/image407.png"/><Relationship Id="rId253" Type="http://schemas.openxmlformats.org/officeDocument/2006/relationships/image" Target="../media/image428.png"/><Relationship Id="rId295" Type="http://schemas.openxmlformats.org/officeDocument/2006/relationships/image" Target="../media/image449.png"/><Relationship Id="rId309" Type="http://schemas.openxmlformats.org/officeDocument/2006/relationships/image" Target="../media/image456.png"/><Relationship Id="rId460" Type="http://schemas.openxmlformats.org/officeDocument/2006/relationships/customXml" Target="../ink/ink529.xml"/><Relationship Id="rId516" Type="http://schemas.openxmlformats.org/officeDocument/2006/relationships/customXml" Target="../ink/ink557.xml"/><Relationship Id="rId48" Type="http://schemas.openxmlformats.org/officeDocument/2006/relationships/customXml" Target="../ink/ink323.xml"/><Relationship Id="rId113" Type="http://schemas.openxmlformats.org/officeDocument/2006/relationships/image" Target="../media/image358.png"/><Relationship Id="rId320" Type="http://schemas.openxmlformats.org/officeDocument/2006/relationships/customXml" Target="../ink/ink459.xml"/><Relationship Id="rId155" Type="http://schemas.openxmlformats.org/officeDocument/2006/relationships/image" Target="../media/image379.png"/><Relationship Id="rId197" Type="http://schemas.openxmlformats.org/officeDocument/2006/relationships/image" Target="../media/image400.png"/><Relationship Id="rId362" Type="http://schemas.openxmlformats.org/officeDocument/2006/relationships/customXml" Target="../ink/ink480.xml"/><Relationship Id="rId418" Type="http://schemas.openxmlformats.org/officeDocument/2006/relationships/customXml" Target="../ink/ink508.xml"/><Relationship Id="rId222" Type="http://schemas.openxmlformats.org/officeDocument/2006/relationships/customXml" Target="../ink/ink410.xml"/><Relationship Id="rId264" Type="http://schemas.openxmlformats.org/officeDocument/2006/relationships/customXml" Target="../ink/ink431.xml"/><Relationship Id="rId471" Type="http://schemas.openxmlformats.org/officeDocument/2006/relationships/image" Target="../media/image537.png"/><Relationship Id="rId17" Type="http://schemas.openxmlformats.org/officeDocument/2006/relationships/image" Target="../media/image310.png"/><Relationship Id="rId59" Type="http://schemas.openxmlformats.org/officeDocument/2006/relationships/image" Target="../media/image331.png"/><Relationship Id="rId124" Type="http://schemas.openxmlformats.org/officeDocument/2006/relationships/customXml" Target="../ink/ink361.xml"/><Relationship Id="rId527" Type="http://schemas.openxmlformats.org/officeDocument/2006/relationships/image" Target="../media/image565.png"/><Relationship Id="rId70" Type="http://schemas.openxmlformats.org/officeDocument/2006/relationships/customXml" Target="../ink/ink334.xml"/><Relationship Id="rId166" Type="http://schemas.openxmlformats.org/officeDocument/2006/relationships/customXml" Target="../ink/ink382.xml"/><Relationship Id="rId331" Type="http://schemas.openxmlformats.org/officeDocument/2006/relationships/image" Target="../media/image467.png"/><Relationship Id="rId373" Type="http://schemas.openxmlformats.org/officeDocument/2006/relationships/image" Target="../media/image488.png"/><Relationship Id="rId429" Type="http://schemas.openxmlformats.org/officeDocument/2006/relationships/image" Target="../media/image516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18.png"/><Relationship Id="rId440" Type="http://schemas.openxmlformats.org/officeDocument/2006/relationships/customXml" Target="../ink/ink519.xml"/><Relationship Id="rId28" Type="http://schemas.openxmlformats.org/officeDocument/2006/relationships/customXml" Target="../ink/ink313.xml"/><Relationship Id="rId275" Type="http://schemas.openxmlformats.org/officeDocument/2006/relationships/image" Target="../media/image439.png"/><Relationship Id="rId300" Type="http://schemas.openxmlformats.org/officeDocument/2006/relationships/customXml" Target="../ink/ink449.xml"/><Relationship Id="rId482" Type="http://schemas.openxmlformats.org/officeDocument/2006/relationships/customXml" Target="../ink/ink540.xml"/><Relationship Id="rId538" Type="http://schemas.openxmlformats.org/officeDocument/2006/relationships/customXml" Target="../ink/ink568.xml"/><Relationship Id="rId81" Type="http://schemas.openxmlformats.org/officeDocument/2006/relationships/image" Target="../media/image342.png"/><Relationship Id="rId135" Type="http://schemas.openxmlformats.org/officeDocument/2006/relationships/image" Target="../media/image369.png"/><Relationship Id="rId177" Type="http://schemas.openxmlformats.org/officeDocument/2006/relationships/image" Target="../media/image390.png"/><Relationship Id="rId342" Type="http://schemas.openxmlformats.org/officeDocument/2006/relationships/customXml" Target="../ink/ink470.xml"/><Relationship Id="rId384" Type="http://schemas.openxmlformats.org/officeDocument/2006/relationships/customXml" Target="../ink/ink491.xml"/><Relationship Id="rId202" Type="http://schemas.openxmlformats.org/officeDocument/2006/relationships/customXml" Target="../ink/ink400.xml"/><Relationship Id="rId244" Type="http://schemas.openxmlformats.org/officeDocument/2006/relationships/customXml" Target="../ink/ink421.xml"/><Relationship Id="rId39" Type="http://schemas.openxmlformats.org/officeDocument/2006/relationships/image" Target="../media/image321.png"/><Relationship Id="rId286" Type="http://schemas.openxmlformats.org/officeDocument/2006/relationships/customXml" Target="../ink/ink442.xml"/><Relationship Id="rId451" Type="http://schemas.openxmlformats.org/officeDocument/2006/relationships/image" Target="../media/image527.png"/><Relationship Id="rId493" Type="http://schemas.openxmlformats.org/officeDocument/2006/relationships/image" Target="../media/image548.png"/><Relationship Id="rId507" Type="http://schemas.openxmlformats.org/officeDocument/2006/relationships/image" Target="../media/image555.png"/><Relationship Id="rId50" Type="http://schemas.openxmlformats.org/officeDocument/2006/relationships/customXml" Target="../ink/ink324.xml"/><Relationship Id="rId104" Type="http://schemas.openxmlformats.org/officeDocument/2006/relationships/customXml" Target="../ink/ink351.xml"/><Relationship Id="rId146" Type="http://schemas.openxmlformats.org/officeDocument/2006/relationships/customXml" Target="../ink/ink372.xml"/><Relationship Id="rId188" Type="http://schemas.openxmlformats.org/officeDocument/2006/relationships/customXml" Target="../ink/ink393.xml"/><Relationship Id="rId311" Type="http://schemas.openxmlformats.org/officeDocument/2006/relationships/image" Target="../media/image457.png"/><Relationship Id="rId353" Type="http://schemas.openxmlformats.org/officeDocument/2006/relationships/image" Target="../media/image478.png"/><Relationship Id="rId395" Type="http://schemas.openxmlformats.org/officeDocument/2006/relationships/image" Target="../media/image499.png"/><Relationship Id="rId409" Type="http://schemas.openxmlformats.org/officeDocument/2006/relationships/image" Target="../media/image506.png"/><Relationship Id="rId92" Type="http://schemas.openxmlformats.org/officeDocument/2006/relationships/customXml" Target="../ink/ink345.xml"/><Relationship Id="rId213" Type="http://schemas.openxmlformats.org/officeDocument/2006/relationships/image" Target="../media/image408.png"/><Relationship Id="rId420" Type="http://schemas.openxmlformats.org/officeDocument/2006/relationships/customXml" Target="../ink/ink509.xml"/><Relationship Id="rId255" Type="http://schemas.openxmlformats.org/officeDocument/2006/relationships/image" Target="../media/image429.png"/><Relationship Id="rId297" Type="http://schemas.openxmlformats.org/officeDocument/2006/relationships/image" Target="../media/image450.png"/><Relationship Id="rId462" Type="http://schemas.openxmlformats.org/officeDocument/2006/relationships/customXml" Target="../ink/ink530.xml"/><Relationship Id="rId518" Type="http://schemas.openxmlformats.org/officeDocument/2006/relationships/customXml" Target="../ink/ink558.xml"/><Relationship Id="rId115" Type="http://schemas.openxmlformats.org/officeDocument/2006/relationships/image" Target="../media/image359.png"/><Relationship Id="rId157" Type="http://schemas.openxmlformats.org/officeDocument/2006/relationships/image" Target="../media/image380.png"/><Relationship Id="rId322" Type="http://schemas.openxmlformats.org/officeDocument/2006/relationships/customXml" Target="../ink/ink460.xml"/><Relationship Id="rId364" Type="http://schemas.openxmlformats.org/officeDocument/2006/relationships/customXml" Target="../ink/ink481.xml"/><Relationship Id="rId61" Type="http://schemas.openxmlformats.org/officeDocument/2006/relationships/image" Target="../media/image332.png"/><Relationship Id="rId199" Type="http://schemas.openxmlformats.org/officeDocument/2006/relationships/image" Target="../media/image401.png"/><Relationship Id="rId19" Type="http://schemas.openxmlformats.org/officeDocument/2006/relationships/image" Target="../media/image311.png"/><Relationship Id="rId224" Type="http://schemas.openxmlformats.org/officeDocument/2006/relationships/customXml" Target="../ink/ink411.xml"/><Relationship Id="rId266" Type="http://schemas.openxmlformats.org/officeDocument/2006/relationships/customXml" Target="../ink/ink432.xml"/><Relationship Id="rId431" Type="http://schemas.openxmlformats.org/officeDocument/2006/relationships/image" Target="../media/image517.png"/><Relationship Id="rId473" Type="http://schemas.openxmlformats.org/officeDocument/2006/relationships/image" Target="../media/image538.png"/><Relationship Id="rId529" Type="http://schemas.openxmlformats.org/officeDocument/2006/relationships/image" Target="../media/image566.png"/><Relationship Id="rId30" Type="http://schemas.openxmlformats.org/officeDocument/2006/relationships/customXml" Target="../ink/ink314.xml"/><Relationship Id="rId126" Type="http://schemas.openxmlformats.org/officeDocument/2006/relationships/customXml" Target="../ink/ink362.xml"/><Relationship Id="rId168" Type="http://schemas.openxmlformats.org/officeDocument/2006/relationships/customXml" Target="../ink/ink383.xml"/><Relationship Id="rId333" Type="http://schemas.openxmlformats.org/officeDocument/2006/relationships/image" Target="../media/image468.png"/><Relationship Id="rId540" Type="http://schemas.openxmlformats.org/officeDocument/2006/relationships/customXml" Target="../ink/ink569.xml"/><Relationship Id="rId72" Type="http://schemas.openxmlformats.org/officeDocument/2006/relationships/customXml" Target="../ink/ink335.xml"/><Relationship Id="rId375" Type="http://schemas.openxmlformats.org/officeDocument/2006/relationships/image" Target="../media/image489.png"/><Relationship Id="rId3" Type="http://schemas.openxmlformats.org/officeDocument/2006/relationships/image" Target="../media/image303.png"/><Relationship Id="rId235" Type="http://schemas.openxmlformats.org/officeDocument/2006/relationships/image" Target="../media/image419.png"/><Relationship Id="rId277" Type="http://schemas.openxmlformats.org/officeDocument/2006/relationships/image" Target="../media/image440.png"/><Relationship Id="rId400" Type="http://schemas.openxmlformats.org/officeDocument/2006/relationships/customXml" Target="../ink/ink499.xml"/><Relationship Id="rId442" Type="http://schemas.openxmlformats.org/officeDocument/2006/relationships/customXml" Target="../ink/ink520.xml"/><Relationship Id="rId484" Type="http://schemas.openxmlformats.org/officeDocument/2006/relationships/customXml" Target="../ink/ink541.xml"/><Relationship Id="rId137" Type="http://schemas.openxmlformats.org/officeDocument/2006/relationships/image" Target="../media/image370.png"/><Relationship Id="rId302" Type="http://schemas.openxmlformats.org/officeDocument/2006/relationships/customXml" Target="../ink/ink450.xml"/><Relationship Id="rId344" Type="http://schemas.openxmlformats.org/officeDocument/2006/relationships/customXml" Target="../ink/ink471.xml"/><Relationship Id="rId41" Type="http://schemas.openxmlformats.org/officeDocument/2006/relationships/image" Target="../media/image322.png"/><Relationship Id="rId83" Type="http://schemas.openxmlformats.org/officeDocument/2006/relationships/image" Target="../media/image343.png"/><Relationship Id="rId179" Type="http://schemas.openxmlformats.org/officeDocument/2006/relationships/image" Target="../media/image391.png"/><Relationship Id="rId386" Type="http://schemas.openxmlformats.org/officeDocument/2006/relationships/customXml" Target="../ink/ink492.xml"/><Relationship Id="rId190" Type="http://schemas.openxmlformats.org/officeDocument/2006/relationships/customXml" Target="../ink/ink394.xml"/><Relationship Id="rId204" Type="http://schemas.openxmlformats.org/officeDocument/2006/relationships/customXml" Target="../ink/ink401.xml"/><Relationship Id="rId246" Type="http://schemas.openxmlformats.org/officeDocument/2006/relationships/customXml" Target="../ink/ink422.xml"/><Relationship Id="rId288" Type="http://schemas.openxmlformats.org/officeDocument/2006/relationships/customXml" Target="../ink/ink443.xml"/><Relationship Id="rId411" Type="http://schemas.openxmlformats.org/officeDocument/2006/relationships/image" Target="../media/image507.png"/><Relationship Id="rId453" Type="http://schemas.openxmlformats.org/officeDocument/2006/relationships/image" Target="../media/image528.png"/><Relationship Id="rId509" Type="http://schemas.openxmlformats.org/officeDocument/2006/relationships/image" Target="../media/image556.png"/><Relationship Id="rId106" Type="http://schemas.openxmlformats.org/officeDocument/2006/relationships/customXml" Target="../ink/ink352.xml"/><Relationship Id="rId313" Type="http://schemas.openxmlformats.org/officeDocument/2006/relationships/image" Target="../media/image458.png"/><Relationship Id="rId495" Type="http://schemas.openxmlformats.org/officeDocument/2006/relationships/image" Target="../media/image549.png"/><Relationship Id="rId10" Type="http://schemas.openxmlformats.org/officeDocument/2006/relationships/customXml" Target="../ink/ink304.xml"/><Relationship Id="rId52" Type="http://schemas.openxmlformats.org/officeDocument/2006/relationships/customXml" Target="../ink/ink325.xml"/><Relationship Id="rId94" Type="http://schemas.openxmlformats.org/officeDocument/2006/relationships/customXml" Target="../ink/ink346.xml"/><Relationship Id="rId148" Type="http://schemas.openxmlformats.org/officeDocument/2006/relationships/customXml" Target="../ink/ink373.xml"/><Relationship Id="rId355" Type="http://schemas.openxmlformats.org/officeDocument/2006/relationships/image" Target="../media/image479.png"/><Relationship Id="rId397" Type="http://schemas.openxmlformats.org/officeDocument/2006/relationships/image" Target="../media/image500.png"/><Relationship Id="rId520" Type="http://schemas.openxmlformats.org/officeDocument/2006/relationships/customXml" Target="../ink/ink559.xml"/><Relationship Id="rId215" Type="http://schemas.openxmlformats.org/officeDocument/2006/relationships/image" Target="../media/image409.png"/><Relationship Id="rId257" Type="http://schemas.openxmlformats.org/officeDocument/2006/relationships/image" Target="../media/image430.png"/><Relationship Id="rId422" Type="http://schemas.openxmlformats.org/officeDocument/2006/relationships/customXml" Target="../ink/ink510.xml"/><Relationship Id="rId464" Type="http://schemas.openxmlformats.org/officeDocument/2006/relationships/customXml" Target="../ink/ink531.xml"/><Relationship Id="rId299" Type="http://schemas.openxmlformats.org/officeDocument/2006/relationships/image" Target="../media/image451.png"/><Relationship Id="rId63" Type="http://schemas.openxmlformats.org/officeDocument/2006/relationships/image" Target="../media/image333.png"/><Relationship Id="rId159" Type="http://schemas.openxmlformats.org/officeDocument/2006/relationships/image" Target="../media/image381.png"/><Relationship Id="rId366" Type="http://schemas.openxmlformats.org/officeDocument/2006/relationships/customXml" Target="../ink/ink482.xml"/><Relationship Id="rId226" Type="http://schemas.openxmlformats.org/officeDocument/2006/relationships/customXml" Target="../ink/ink412.xml"/><Relationship Id="rId433" Type="http://schemas.openxmlformats.org/officeDocument/2006/relationships/image" Target="../media/image518.png"/><Relationship Id="rId74" Type="http://schemas.openxmlformats.org/officeDocument/2006/relationships/customXml" Target="../ink/ink336.xml"/><Relationship Id="rId377" Type="http://schemas.openxmlformats.org/officeDocument/2006/relationships/image" Target="../media/image490.png"/><Relationship Id="rId500" Type="http://schemas.openxmlformats.org/officeDocument/2006/relationships/customXml" Target="../ink/ink549.xml"/><Relationship Id="rId5" Type="http://schemas.openxmlformats.org/officeDocument/2006/relationships/image" Target="../media/image304.png"/><Relationship Id="rId237" Type="http://schemas.openxmlformats.org/officeDocument/2006/relationships/image" Target="../media/image420.png"/><Relationship Id="rId444" Type="http://schemas.openxmlformats.org/officeDocument/2006/relationships/customXml" Target="../ink/ink521.xml"/><Relationship Id="rId290" Type="http://schemas.openxmlformats.org/officeDocument/2006/relationships/customXml" Target="../ink/ink444.xml"/><Relationship Id="rId304" Type="http://schemas.openxmlformats.org/officeDocument/2006/relationships/customXml" Target="../ink/ink451.xml"/><Relationship Id="rId388" Type="http://schemas.openxmlformats.org/officeDocument/2006/relationships/customXml" Target="../ink/ink493.xml"/><Relationship Id="rId511" Type="http://schemas.openxmlformats.org/officeDocument/2006/relationships/image" Target="../media/image557.png"/><Relationship Id="rId85" Type="http://schemas.openxmlformats.org/officeDocument/2006/relationships/image" Target="../media/image344.png"/><Relationship Id="rId150" Type="http://schemas.openxmlformats.org/officeDocument/2006/relationships/customXml" Target="../ink/ink37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90.png"/><Relationship Id="rId21" Type="http://schemas.openxmlformats.org/officeDocument/2006/relationships/image" Target="../media/image3110.png"/><Relationship Id="rId42" Type="http://schemas.openxmlformats.org/officeDocument/2006/relationships/customXml" Target="../ink/ink591.xml"/><Relationship Id="rId63" Type="http://schemas.openxmlformats.org/officeDocument/2006/relationships/image" Target="../media/image3320.png"/><Relationship Id="rId84" Type="http://schemas.openxmlformats.org/officeDocument/2006/relationships/customXml" Target="../ink/ink612.xml"/><Relationship Id="rId138" Type="http://schemas.openxmlformats.org/officeDocument/2006/relationships/customXml" Target="../ink/ink639.xml"/><Relationship Id="rId159" Type="http://schemas.openxmlformats.org/officeDocument/2006/relationships/image" Target="../media/image3800.png"/><Relationship Id="rId170" Type="http://schemas.openxmlformats.org/officeDocument/2006/relationships/customXml" Target="../ink/ink655.xml"/><Relationship Id="rId191" Type="http://schemas.openxmlformats.org/officeDocument/2006/relationships/image" Target="../media/image3960.png"/><Relationship Id="rId205" Type="http://schemas.openxmlformats.org/officeDocument/2006/relationships/image" Target="../media/image59.png"/><Relationship Id="rId226" Type="http://schemas.openxmlformats.org/officeDocument/2006/relationships/customXml" Target="../ink/ink683.xml"/><Relationship Id="rId107" Type="http://schemas.openxmlformats.org/officeDocument/2006/relationships/image" Target="../media/image3540.png"/><Relationship Id="rId11" Type="http://schemas.openxmlformats.org/officeDocument/2006/relationships/image" Target="../media/image3060.png"/><Relationship Id="rId32" Type="http://schemas.openxmlformats.org/officeDocument/2006/relationships/customXml" Target="../ink/ink586.xml"/><Relationship Id="rId53" Type="http://schemas.openxmlformats.org/officeDocument/2006/relationships/image" Target="../media/image3270.png"/><Relationship Id="rId74" Type="http://schemas.openxmlformats.org/officeDocument/2006/relationships/customXml" Target="../ink/ink607.xml"/><Relationship Id="rId128" Type="http://schemas.openxmlformats.org/officeDocument/2006/relationships/customXml" Target="../ink/ink634.xml"/><Relationship Id="rId149" Type="http://schemas.openxmlformats.org/officeDocument/2006/relationships/image" Target="../media/image3750.png"/><Relationship Id="rId5" Type="http://schemas.openxmlformats.org/officeDocument/2006/relationships/image" Target="../media/image3030.png"/><Relationship Id="rId95" Type="http://schemas.openxmlformats.org/officeDocument/2006/relationships/image" Target="../media/image3480.png"/><Relationship Id="rId160" Type="http://schemas.openxmlformats.org/officeDocument/2006/relationships/customXml" Target="../ink/ink650.xml"/><Relationship Id="rId181" Type="http://schemas.openxmlformats.org/officeDocument/2006/relationships/image" Target="../media/image3910.png"/><Relationship Id="rId216" Type="http://schemas.openxmlformats.org/officeDocument/2006/relationships/customXml" Target="../ink/ink678.xml"/><Relationship Id="rId22" Type="http://schemas.openxmlformats.org/officeDocument/2006/relationships/customXml" Target="../ink/ink581.xml"/><Relationship Id="rId43" Type="http://schemas.openxmlformats.org/officeDocument/2006/relationships/image" Target="../media/image3220.png"/><Relationship Id="rId64" Type="http://schemas.openxmlformats.org/officeDocument/2006/relationships/customXml" Target="../ink/ink602.xml"/><Relationship Id="rId118" Type="http://schemas.openxmlformats.org/officeDocument/2006/relationships/customXml" Target="../ink/ink629.xml"/><Relationship Id="rId139" Type="http://schemas.openxmlformats.org/officeDocument/2006/relationships/image" Target="../media/image3700.png"/><Relationship Id="rId85" Type="http://schemas.openxmlformats.org/officeDocument/2006/relationships/image" Target="../media/image3430.png"/><Relationship Id="rId150" Type="http://schemas.openxmlformats.org/officeDocument/2006/relationships/customXml" Target="../ink/ink645.xml"/><Relationship Id="rId171" Type="http://schemas.openxmlformats.org/officeDocument/2006/relationships/image" Target="../media/image3860.png"/><Relationship Id="rId192" Type="http://schemas.openxmlformats.org/officeDocument/2006/relationships/customXml" Target="../ink/ink666.xml"/><Relationship Id="rId206" Type="http://schemas.openxmlformats.org/officeDocument/2006/relationships/customXml" Target="../ink/ink673.xml"/><Relationship Id="rId227" Type="http://schemas.openxmlformats.org/officeDocument/2006/relationships/image" Target="../media/image4130.png"/><Relationship Id="rId12" Type="http://schemas.openxmlformats.org/officeDocument/2006/relationships/customXml" Target="../ink/ink576.xml"/><Relationship Id="rId33" Type="http://schemas.openxmlformats.org/officeDocument/2006/relationships/image" Target="../media/image3170.png"/><Relationship Id="rId108" Type="http://schemas.openxmlformats.org/officeDocument/2006/relationships/customXml" Target="../ink/ink624.xml"/><Relationship Id="rId129" Type="http://schemas.openxmlformats.org/officeDocument/2006/relationships/image" Target="../media/image3650.png"/><Relationship Id="rId54" Type="http://schemas.openxmlformats.org/officeDocument/2006/relationships/customXml" Target="../ink/ink597.xml"/><Relationship Id="rId75" Type="http://schemas.openxmlformats.org/officeDocument/2006/relationships/image" Target="../media/image3380.png"/><Relationship Id="rId96" Type="http://schemas.openxmlformats.org/officeDocument/2006/relationships/customXml" Target="../ink/ink618.xml"/><Relationship Id="rId140" Type="http://schemas.openxmlformats.org/officeDocument/2006/relationships/customXml" Target="../ink/ink640.xml"/><Relationship Id="rId161" Type="http://schemas.openxmlformats.org/officeDocument/2006/relationships/image" Target="../media/image3810.png"/><Relationship Id="rId182" Type="http://schemas.openxmlformats.org/officeDocument/2006/relationships/customXml" Target="../ink/ink661.xml"/><Relationship Id="rId217" Type="http://schemas.openxmlformats.org/officeDocument/2006/relationships/image" Target="../media/image4080.png"/><Relationship Id="rId6" Type="http://schemas.openxmlformats.org/officeDocument/2006/relationships/customXml" Target="../ink/ink573.xml"/><Relationship Id="rId23" Type="http://schemas.openxmlformats.org/officeDocument/2006/relationships/image" Target="../media/image3120.png"/><Relationship Id="rId119" Type="http://schemas.openxmlformats.org/officeDocument/2006/relationships/image" Target="../media/image3600.png"/><Relationship Id="rId44" Type="http://schemas.openxmlformats.org/officeDocument/2006/relationships/customXml" Target="../ink/ink592.xml"/><Relationship Id="rId65" Type="http://schemas.openxmlformats.org/officeDocument/2006/relationships/image" Target="../media/image3330.png"/><Relationship Id="rId86" Type="http://schemas.openxmlformats.org/officeDocument/2006/relationships/customXml" Target="../ink/ink613.xml"/><Relationship Id="rId130" Type="http://schemas.openxmlformats.org/officeDocument/2006/relationships/customXml" Target="../ink/ink635.xml"/><Relationship Id="rId151" Type="http://schemas.openxmlformats.org/officeDocument/2006/relationships/image" Target="../media/image3760.png"/><Relationship Id="rId172" Type="http://schemas.openxmlformats.org/officeDocument/2006/relationships/customXml" Target="../ink/ink656.xml"/><Relationship Id="rId193" Type="http://schemas.openxmlformats.org/officeDocument/2006/relationships/image" Target="../media/image3970.png"/><Relationship Id="rId207" Type="http://schemas.openxmlformats.org/officeDocument/2006/relationships/image" Target="../media/image4030.png"/><Relationship Id="rId228" Type="http://schemas.openxmlformats.org/officeDocument/2006/relationships/customXml" Target="../ink/ink684.xml"/><Relationship Id="rId13" Type="http://schemas.openxmlformats.org/officeDocument/2006/relationships/image" Target="../media/image3070.png"/><Relationship Id="rId109" Type="http://schemas.openxmlformats.org/officeDocument/2006/relationships/image" Target="../media/image3550.png"/><Relationship Id="rId34" Type="http://schemas.openxmlformats.org/officeDocument/2006/relationships/customXml" Target="../ink/ink587.xml"/><Relationship Id="rId55" Type="http://schemas.openxmlformats.org/officeDocument/2006/relationships/image" Target="../media/image3280.png"/><Relationship Id="rId76" Type="http://schemas.openxmlformats.org/officeDocument/2006/relationships/customXml" Target="../ink/ink608.xml"/><Relationship Id="rId97" Type="http://schemas.openxmlformats.org/officeDocument/2006/relationships/image" Target="../media/image3490.png"/><Relationship Id="rId120" Type="http://schemas.openxmlformats.org/officeDocument/2006/relationships/customXml" Target="../ink/ink630.xml"/><Relationship Id="rId141" Type="http://schemas.openxmlformats.org/officeDocument/2006/relationships/image" Target="../media/image3710.png"/><Relationship Id="rId7" Type="http://schemas.openxmlformats.org/officeDocument/2006/relationships/image" Target="../media/image3040.png"/><Relationship Id="rId162" Type="http://schemas.openxmlformats.org/officeDocument/2006/relationships/customXml" Target="../ink/ink651.xml"/><Relationship Id="rId183" Type="http://schemas.openxmlformats.org/officeDocument/2006/relationships/image" Target="../media/image3920.png"/><Relationship Id="rId218" Type="http://schemas.openxmlformats.org/officeDocument/2006/relationships/customXml" Target="../ink/ink679.xml"/><Relationship Id="rId24" Type="http://schemas.openxmlformats.org/officeDocument/2006/relationships/customXml" Target="../ink/ink582.xml"/><Relationship Id="rId45" Type="http://schemas.openxmlformats.org/officeDocument/2006/relationships/image" Target="../media/image3230.png"/><Relationship Id="rId66" Type="http://schemas.openxmlformats.org/officeDocument/2006/relationships/customXml" Target="../ink/ink603.xml"/><Relationship Id="rId87" Type="http://schemas.openxmlformats.org/officeDocument/2006/relationships/image" Target="../media/image3440.png"/><Relationship Id="rId110" Type="http://schemas.openxmlformats.org/officeDocument/2006/relationships/customXml" Target="../ink/ink625.xml"/><Relationship Id="rId131" Type="http://schemas.openxmlformats.org/officeDocument/2006/relationships/image" Target="../media/image3660.png"/><Relationship Id="rId152" Type="http://schemas.openxmlformats.org/officeDocument/2006/relationships/customXml" Target="../ink/ink646.xml"/><Relationship Id="rId173" Type="http://schemas.openxmlformats.org/officeDocument/2006/relationships/image" Target="../media/image3870.png"/><Relationship Id="rId194" Type="http://schemas.openxmlformats.org/officeDocument/2006/relationships/customXml" Target="../ink/ink667.xml"/><Relationship Id="rId208" Type="http://schemas.openxmlformats.org/officeDocument/2006/relationships/customXml" Target="../ink/ink674.xml"/><Relationship Id="rId229" Type="http://schemas.openxmlformats.org/officeDocument/2006/relationships/image" Target="../media/image4140.png"/><Relationship Id="rId14" Type="http://schemas.openxmlformats.org/officeDocument/2006/relationships/customXml" Target="../ink/ink577.xml"/><Relationship Id="rId35" Type="http://schemas.openxmlformats.org/officeDocument/2006/relationships/image" Target="../media/image3180.png"/><Relationship Id="rId56" Type="http://schemas.openxmlformats.org/officeDocument/2006/relationships/customXml" Target="../ink/ink598.xml"/><Relationship Id="rId77" Type="http://schemas.openxmlformats.org/officeDocument/2006/relationships/image" Target="../media/image3390.png"/><Relationship Id="rId100" Type="http://schemas.openxmlformats.org/officeDocument/2006/relationships/customXml" Target="../ink/ink620.xml"/><Relationship Id="rId8" Type="http://schemas.openxmlformats.org/officeDocument/2006/relationships/customXml" Target="../ink/ink574.xml"/><Relationship Id="rId98" Type="http://schemas.openxmlformats.org/officeDocument/2006/relationships/customXml" Target="../ink/ink619.xml"/><Relationship Id="rId121" Type="http://schemas.openxmlformats.org/officeDocument/2006/relationships/image" Target="../media/image3610.png"/><Relationship Id="rId142" Type="http://schemas.openxmlformats.org/officeDocument/2006/relationships/customXml" Target="../ink/ink641.xml"/><Relationship Id="rId163" Type="http://schemas.openxmlformats.org/officeDocument/2006/relationships/image" Target="../media/image3820.png"/><Relationship Id="rId184" Type="http://schemas.openxmlformats.org/officeDocument/2006/relationships/customXml" Target="../ink/ink662.xml"/><Relationship Id="rId219" Type="http://schemas.openxmlformats.org/officeDocument/2006/relationships/image" Target="../media/image4090.png"/><Relationship Id="rId230" Type="http://schemas.openxmlformats.org/officeDocument/2006/relationships/customXml" Target="../ink/ink685.xml"/><Relationship Id="rId25" Type="http://schemas.openxmlformats.org/officeDocument/2006/relationships/image" Target="../media/image3130.png"/><Relationship Id="rId46" Type="http://schemas.openxmlformats.org/officeDocument/2006/relationships/customXml" Target="../ink/ink593.xml"/><Relationship Id="rId67" Type="http://schemas.openxmlformats.org/officeDocument/2006/relationships/image" Target="../media/image3340.png"/><Relationship Id="rId116" Type="http://schemas.openxmlformats.org/officeDocument/2006/relationships/customXml" Target="../ink/ink628.xml"/><Relationship Id="rId137" Type="http://schemas.openxmlformats.org/officeDocument/2006/relationships/image" Target="../media/image3690.png"/><Relationship Id="rId158" Type="http://schemas.openxmlformats.org/officeDocument/2006/relationships/customXml" Target="../ink/ink649.xml"/><Relationship Id="rId20" Type="http://schemas.openxmlformats.org/officeDocument/2006/relationships/customXml" Target="../ink/ink580.xml"/><Relationship Id="rId41" Type="http://schemas.openxmlformats.org/officeDocument/2006/relationships/image" Target="../media/image3210.png"/><Relationship Id="rId62" Type="http://schemas.openxmlformats.org/officeDocument/2006/relationships/customXml" Target="../ink/ink601.xml"/><Relationship Id="rId83" Type="http://schemas.openxmlformats.org/officeDocument/2006/relationships/image" Target="../media/image3420.png"/><Relationship Id="rId88" Type="http://schemas.openxmlformats.org/officeDocument/2006/relationships/customXml" Target="../ink/ink614.xml"/><Relationship Id="rId111" Type="http://schemas.openxmlformats.org/officeDocument/2006/relationships/image" Target="../media/image3560.png"/><Relationship Id="rId132" Type="http://schemas.openxmlformats.org/officeDocument/2006/relationships/customXml" Target="../ink/ink636.xml"/><Relationship Id="rId153" Type="http://schemas.openxmlformats.org/officeDocument/2006/relationships/image" Target="../media/image3770.png"/><Relationship Id="rId174" Type="http://schemas.openxmlformats.org/officeDocument/2006/relationships/customXml" Target="../ink/ink657.xml"/><Relationship Id="rId179" Type="http://schemas.openxmlformats.org/officeDocument/2006/relationships/image" Target="../media/image3900.png"/><Relationship Id="rId195" Type="http://schemas.openxmlformats.org/officeDocument/2006/relationships/image" Target="../media/image3980.png"/><Relationship Id="rId209" Type="http://schemas.openxmlformats.org/officeDocument/2006/relationships/image" Target="../media/image4040.png"/><Relationship Id="rId190" Type="http://schemas.openxmlformats.org/officeDocument/2006/relationships/customXml" Target="../ink/ink665.xml"/><Relationship Id="rId204" Type="http://schemas.openxmlformats.org/officeDocument/2006/relationships/customXml" Target="../ink/ink672.xml"/><Relationship Id="rId220" Type="http://schemas.openxmlformats.org/officeDocument/2006/relationships/customXml" Target="../ink/ink680.xml"/><Relationship Id="rId225" Type="http://schemas.openxmlformats.org/officeDocument/2006/relationships/image" Target="../media/image4120.png"/><Relationship Id="rId15" Type="http://schemas.openxmlformats.org/officeDocument/2006/relationships/image" Target="../media/image3080.png"/><Relationship Id="rId36" Type="http://schemas.openxmlformats.org/officeDocument/2006/relationships/customXml" Target="../ink/ink588.xml"/><Relationship Id="rId57" Type="http://schemas.openxmlformats.org/officeDocument/2006/relationships/image" Target="../media/image3290.png"/><Relationship Id="rId106" Type="http://schemas.openxmlformats.org/officeDocument/2006/relationships/customXml" Target="../ink/ink623.xml"/><Relationship Id="rId127" Type="http://schemas.openxmlformats.org/officeDocument/2006/relationships/image" Target="../media/image3640.png"/><Relationship Id="rId10" Type="http://schemas.openxmlformats.org/officeDocument/2006/relationships/customXml" Target="../ink/ink575.xml"/><Relationship Id="rId31" Type="http://schemas.openxmlformats.org/officeDocument/2006/relationships/image" Target="../media/image3160.png"/><Relationship Id="rId52" Type="http://schemas.openxmlformats.org/officeDocument/2006/relationships/customXml" Target="../ink/ink596.xml"/><Relationship Id="rId73" Type="http://schemas.openxmlformats.org/officeDocument/2006/relationships/image" Target="../media/image3370.png"/><Relationship Id="rId78" Type="http://schemas.openxmlformats.org/officeDocument/2006/relationships/customXml" Target="../ink/ink609.xml"/><Relationship Id="rId94" Type="http://schemas.openxmlformats.org/officeDocument/2006/relationships/customXml" Target="../ink/ink617.xml"/><Relationship Id="rId99" Type="http://schemas.openxmlformats.org/officeDocument/2006/relationships/image" Target="../media/image3500.png"/><Relationship Id="rId101" Type="http://schemas.openxmlformats.org/officeDocument/2006/relationships/image" Target="../media/image3510.png"/><Relationship Id="rId122" Type="http://schemas.openxmlformats.org/officeDocument/2006/relationships/customXml" Target="../ink/ink631.xml"/><Relationship Id="rId143" Type="http://schemas.openxmlformats.org/officeDocument/2006/relationships/image" Target="../media/image3720.png"/><Relationship Id="rId148" Type="http://schemas.openxmlformats.org/officeDocument/2006/relationships/customXml" Target="../ink/ink644.xml"/><Relationship Id="rId164" Type="http://schemas.openxmlformats.org/officeDocument/2006/relationships/customXml" Target="../ink/ink652.xml"/><Relationship Id="rId169" Type="http://schemas.openxmlformats.org/officeDocument/2006/relationships/image" Target="../media/image3850.png"/><Relationship Id="rId185" Type="http://schemas.openxmlformats.org/officeDocument/2006/relationships/image" Target="../media/image3930.png"/><Relationship Id="rId4" Type="http://schemas.openxmlformats.org/officeDocument/2006/relationships/customXml" Target="../ink/ink572.xml"/><Relationship Id="rId9" Type="http://schemas.openxmlformats.org/officeDocument/2006/relationships/image" Target="../media/image3050.png"/><Relationship Id="rId180" Type="http://schemas.openxmlformats.org/officeDocument/2006/relationships/customXml" Target="../ink/ink660.xml"/><Relationship Id="rId210" Type="http://schemas.openxmlformats.org/officeDocument/2006/relationships/customXml" Target="../ink/ink675.xml"/><Relationship Id="rId215" Type="http://schemas.openxmlformats.org/officeDocument/2006/relationships/image" Target="../media/image4070.png"/><Relationship Id="rId26" Type="http://schemas.openxmlformats.org/officeDocument/2006/relationships/customXml" Target="../ink/ink583.xml"/><Relationship Id="rId231" Type="http://schemas.openxmlformats.org/officeDocument/2006/relationships/image" Target="../media/image4150.png"/><Relationship Id="rId47" Type="http://schemas.openxmlformats.org/officeDocument/2006/relationships/image" Target="../media/image3240.png"/><Relationship Id="rId68" Type="http://schemas.openxmlformats.org/officeDocument/2006/relationships/customXml" Target="../ink/ink604.xml"/><Relationship Id="rId89" Type="http://schemas.openxmlformats.org/officeDocument/2006/relationships/image" Target="../media/image3450.png"/><Relationship Id="rId112" Type="http://schemas.openxmlformats.org/officeDocument/2006/relationships/customXml" Target="../ink/ink626.xml"/><Relationship Id="rId133" Type="http://schemas.openxmlformats.org/officeDocument/2006/relationships/image" Target="../media/image3670.png"/><Relationship Id="rId154" Type="http://schemas.openxmlformats.org/officeDocument/2006/relationships/customXml" Target="../ink/ink647.xml"/><Relationship Id="rId175" Type="http://schemas.openxmlformats.org/officeDocument/2006/relationships/image" Target="../media/image3880.png"/><Relationship Id="rId196" Type="http://schemas.openxmlformats.org/officeDocument/2006/relationships/customXml" Target="../ink/ink668.xml"/><Relationship Id="rId200" Type="http://schemas.openxmlformats.org/officeDocument/2006/relationships/customXml" Target="../ink/ink670.xml"/><Relationship Id="rId16" Type="http://schemas.openxmlformats.org/officeDocument/2006/relationships/customXml" Target="../ink/ink578.xml"/><Relationship Id="rId221" Type="http://schemas.openxmlformats.org/officeDocument/2006/relationships/image" Target="../media/image4101.png"/><Relationship Id="rId37" Type="http://schemas.openxmlformats.org/officeDocument/2006/relationships/image" Target="../media/image3190.png"/><Relationship Id="rId58" Type="http://schemas.openxmlformats.org/officeDocument/2006/relationships/customXml" Target="../ink/ink599.xml"/><Relationship Id="rId79" Type="http://schemas.openxmlformats.org/officeDocument/2006/relationships/image" Target="../media/image3400.png"/><Relationship Id="rId102" Type="http://schemas.openxmlformats.org/officeDocument/2006/relationships/customXml" Target="../ink/ink621.xml"/><Relationship Id="rId123" Type="http://schemas.openxmlformats.org/officeDocument/2006/relationships/image" Target="../media/image3620.png"/><Relationship Id="rId144" Type="http://schemas.openxmlformats.org/officeDocument/2006/relationships/customXml" Target="../ink/ink642.xml"/><Relationship Id="rId90" Type="http://schemas.openxmlformats.org/officeDocument/2006/relationships/customXml" Target="../ink/ink615.xml"/><Relationship Id="rId165" Type="http://schemas.openxmlformats.org/officeDocument/2006/relationships/image" Target="../media/image3830.png"/><Relationship Id="rId186" Type="http://schemas.openxmlformats.org/officeDocument/2006/relationships/customXml" Target="../ink/ink663.xml"/><Relationship Id="rId211" Type="http://schemas.openxmlformats.org/officeDocument/2006/relationships/image" Target="../media/image4050.png"/><Relationship Id="rId27" Type="http://schemas.openxmlformats.org/officeDocument/2006/relationships/image" Target="../media/image3140.png"/><Relationship Id="rId48" Type="http://schemas.openxmlformats.org/officeDocument/2006/relationships/customXml" Target="../ink/ink594.xml"/><Relationship Id="rId69" Type="http://schemas.openxmlformats.org/officeDocument/2006/relationships/image" Target="../media/image3350.png"/><Relationship Id="rId113" Type="http://schemas.openxmlformats.org/officeDocument/2006/relationships/image" Target="../media/image3570.png"/><Relationship Id="rId134" Type="http://schemas.openxmlformats.org/officeDocument/2006/relationships/customXml" Target="../ink/ink637.xml"/><Relationship Id="rId80" Type="http://schemas.openxmlformats.org/officeDocument/2006/relationships/customXml" Target="../ink/ink610.xml"/><Relationship Id="rId155" Type="http://schemas.openxmlformats.org/officeDocument/2006/relationships/image" Target="../media/image3780.png"/><Relationship Id="rId176" Type="http://schemas.openxmlformats.org/officeDocument/2006/relationships/customXml" Target="../ink/ink658.xml"/><Relationship Id="rId197" Type="http://schemas.openxmlformats.org/officeDocument/2006/relationships/image" Target="../media/image3990.png"/><Relationship Id="rId201" Type="http://schemas.openxmlformats.org/officeDocument/2006/relationships/image" Target="../media/image4010.png"/><Relationship Id="rId222" Type="http://schemas.openxmlformats.org/officeDocument/2006/relationships/customXml" Target="../ink/ink681.xml"/><Relationship Id="rId17" Type="http://schemas.openxmlformats.org/officeDocument/2006/relationships/image" Target="../media/image3090.png"/><Relationship Id="rId38" Type="http://schemas.openxmlformats.org/officeDocument/2006/relationships/customXml" Target="../ink/ink589.xml"/><Relationship Id="rId59" Type="http://schemas.openxmlformats.org/officeDocument/2006/relationships/image" Target="../media/image3300.png"/><Relationship Id="rId103" Type="http://schemas.openxmlformats.org/officeDocument/2006/relationships/image" Target="../media/image3520.png"/><Relationship Id="rId124" Type="http://schemas.openxmlformats.org/officeDocument/2006/relationships/customXml" Target="../ink/ink632.xml"/><Relationship Id="rId70" Type="http://schemas.openxmlformats.org/officeDocument/2006/relationships/customXml" Target="../ink/ink605.xml"/><Relationship Id="rId91" Type="http://schemas.openxmlformats.org/officeDocument/2006/relationships/image" Target="../media/image3460.png"/><Relationship Id="rId145" Type="http://schemas.openxmlformats.org/officeDocument/2006/relationships/image" Target="../media/image3730.png"/><Relationship Id="rId166" Type="http://schemas.openxmlformats.org/officeDocument/2006/relationships/customXml" Target="../ink/ink653.xml"/><Relationship Id="rId187" Type="http://schemas.openxmlformats.org/officeDocument/2006/relationships/image" Target="../media/image394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676.xml"/><Relationship Id="rId28" Type="http://schemas.openxmlformats.org/officeDocument/2006/relationships/customXml" Target="../ink/ink584.xml"/><Relationship Id="rId49" Type="http://schemas.openxmlformats.org/officeDocument/2006/relationships/image" Target="../media/image3250.png"/><Relationship Id="rId114" Type="http://schemas.openxmlformats.org/officeDocument/2006/relationships/customXml" Target="../ink/ink627.xml"/><Relationship Id="rId60" Type="http://schemas.openxmlformats.org/officeDocument/2006/relationships/customXml" Target="../ink/ink600.xml"/><Relationship Id="rId81" Type="http://schemas.openxmlformats.org/officeDocument/2006/relationships/image" Target="../media/image3410.png"/><Relationship Id="rId135" Type="http://schemas.openxmlformats.org/officeDocument/2006/relationships/image" Target="../media/image3680.png"/><Relationship Id="rId156" Type="http://schemas.openxmlformats.org/officeDocument/2006/relationships/customXml" Target="../ink/ink648.xml"/><Relationship Id="rId177" Type="http://schemas.openxmlformats.org/officeDocument/2006/relationships/image" Target="../media/image3890.png"/><Relationship Id="rId198" Type="http://schemas.openxmlformats.org/officeDocument/2006/relationships/customXml" Target="../ink/ink669.xml"/><Relationship Id="rId202" Type="http://schemas.openxmlformats.org/officeDocument/2006/relationships/customXml" Target="../ink/ink671.xml"/><Relationship Id="rId223" Type="http://schemas.openxmlformats.org/officeDocument/2006/relationships/image" Target="../media/image4110.png"/><Relationship Id="rId18" Type="http://schemas.openxmlformats.org/officeDocument/2006/relationships/customXml" Target="../ink/ink579.xml"/><Relationship Id="rId39" Type="http://schemas.openxmlformats.org/officeDocument/2006/relationships/image" Target="../media/image3200.png"/><Relationship Id="rId50" Type="http://schemas.openxmlformats.org/officeDocument/2006/relationships/customXml" Target="../ink/ink595.xml"/><Relationship Id="rId104" Type="http://schemas.openxmlformats.org/officeDocument/2006/relationships/customXml" Target="../ink/ink622.xml"/><Relationship Id="rId125" Type="http://schemas.openxmlformats.org/officeDocument/2006/relationships/image" Target="../media/image3630.png"/><Relationship Id="rId146" Type="http://schemas.openxmlformats.org/officeDocument/2006/relationships/customXml" Target="../ink/ink643.xml"/><Relationship Id="rId167" Type="http://schemas.openxmlformats.org/officeDocument/2006/relationships/image" Target="../media/image3840.png"/><Relationship Id="rId188" Type="http://schemas.openxmlformats.org/officeDocument/2006/relationships/customXml" Target="../ink/ink664.xml"/><Relationship Id="rId71" Type="http://schemas.openxmlformats.org/officeDocument/2006/relationships/image" Target="../media/image3360.png"/><Relationship Id="rId92" Type="http://schemas.openxmlformats.org/officeDocument/2006/relationships/customXml" Target="../ink/ink616.xml"/><Relationship Id="rId213" Type="http://schemas.openxmlformats.org/officeDocument/2006/relationships/image" Target="../media/image4060.png"/><Relationship Id="rId2" Type="http://schemas.openxmlformats.org/officeDocument/2006/relationships/image" Target="../media/image2100.png"/><Relationship Id="rId29" Type="http://schemas.openxmlformats.org/officeDocument/2006/relationships/image" Target="../media/image3150.png"/><Relationship Id="rId40" Type="http://schemas.openxmlformats.org/officeDocument/2006/relationships/customXml" Target="../ink/ink590.xml"/><Relationship Id="rId115" Type="http://schemas.openxmlformats.org/officeDocument/2006/relationships/image" Target="../media/image3580.png"/><Relationship Id="rId136" Type="http://schemas.openxmlformats.org/officeDocument/2006/relationships/customXml" Target="../ink/ink638.xml"/><Relationship Id="rId157" Type="http://schemas.openxmlformats.org/officeDocument/2006/relationships/image" Target="../media/image3790.png"/><Relationship Id="rId178" Type="http://schemas.openxmlformats.org/officeDocument/2006/relationships/customXml" Target="../ink/ink659.xml"/><Relationship Id="rId61" Type="http://schemas.openxmlformats.org/officeDocument/2006/relationships/image" Target="../media/image3310.png"/><Relationship Id="rId82" Type="http://schemas.openxmlformats.org/officeDocument/2006/relationships/customXml" Target="../ink/ink611.xml"/><Relationship Id="rId199" Type="http://schemas.openxmlformats.org/officeDocument/2006/relationships/image" Target="../media/image4000.png"/><Relationship Id="rId203" Type="http://schemas.openxmlformats.org/officeDocument/2006/relationships/image" Target="../media/image4020.png"/><Relationship Id="rId19" Type="http://schemas.openxmlformats.org/officeDocument/2006/relationships/image" Target="../media/image3100.png"/><Relationship Id="rId224" Type="http://schemas.openxmlformats.org/officeDocument/2006/relationships/customXml" Target="../ink/ink682.xml"/><Relationship Id="rId30" Type="http://schemas.openxmlformats.org/officeDocument/2006/relationships/customXml" Target="../ink/ink585.xml"/><Relationship Id="rId105" Type="http://schemas.openxmlformats.org/officeDocument/2006/relationships/image" Target="../media/image3530.png"/><Relationship Id="rId126" Type="http://schemas.openxmlformats.org/officeDocument/2006/relationships/customXml" Target="../ink/ink633.xml"/><Relationship Id="rId147" Type="http://schemas.openxmlformats.org/officeDocument/2006/relationships/image" Target="../media/image3740.png"/><Relationship Id="rId168" Type="http://schemas.openxmlformats.org/officeDocument/2006/relationships/customXml" Target="../ink/ink654.xml"/><Relationship Id="rId51" Type="http://schemas.openxmlformats.org/officeDocument/2006/relationships/image" Target="../media/image3260.png"/><Relationship Id="rId72" Type="http://schemas.openxmlformats.org/officeDocument/2006/relationships/customXml" Target="../ink/ink606.xml"/><Relationship Id="rId93" Type="http://schemas.openxmlformats.org/officeDocument/2006/relationships/image" Target="../media/image3470.png"/><Relationship Id="rId189" Type="http://schemas.openxmlformats.org/officeDocument/2006/relationships/image" Target="../media/image3950.png"/><Relationship Id="rId3" Type="http://schemas.openxmlformats.org/officeDocument/2006/relationships/image" Target="../media/image575.png"/><Relationship Id="rId214" Type="http://schemas.openxmlformats.org/officeDocument/2006/relationships/customXml" Target="../ink/ink67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80.png"/><Relationship Id="rId21" Type="http://schemas.openxmlformats.org/officeDocument/2006/relationships/image" Target="../media/image4210.png"/><Relationship Id="rId42" Type="http://schemas.openxmlformats.org/officeDocument/2006/relationships/customXml" Target="../ink/ink702.xml"/><Relationship Id="rId63" Type="http://schemas.openxmlformats.org/officeDocument/2006/relationships/image" Target="../media/image4410.png"/><Relationship Id="rId84" Type="http://schemas.openxmlformats.org/officeDocument/2006/relationships/customXml" Target="../ink/ink723.xml"/><Relationship Id="rId138" Type="http://schemas.openxmlformats.org/officeDocument/2006/relationships/customXml" Target="../ink/ink750.xml"/><Relationship Id="rId159" Type="http://schemas.openxmlformats.org/officeDocument/2006/relationships/image" Target="../media/image4890.png"/><Relationship Id="rId170" Type="http://schemas.openxmlformats.org/officeDocument/2006/relationships/customXml" Target="../ink/ink766.xml"/><Relationship Id="rId191" Type="http://schemas.openxmlformats.org/officeDocument/2006/relationships/image" Target="../media/image5050.png"/><Relationship Id="rId107" Type="http://schemas.openxmlformats.org/officeDocument/2006/relationships/image" Target="../media/image4630.png"/><Relationship Id="rId11" Type="http://schemas.openxmlformats.org/officeDocument/2006/relationships/image" Target="../media/image4160.png"/><Relationship Id="rId32" Type="http://schemas.openxmlformats.org/officeDocument/2006/relationships/customXml" Target="../ink/ink697.xml"/><Relationship Id="rId53" Type="http://schemas.openxmlformats.org/officeDocument/2006/relationships/image" Target="../media/image4370.png"/><Relationship Id="rId74" Type="http://schemas.openxmlformats.org/officeDocument/2006/relationships/customXml" Target="../ink/ink718.xml"/><Relationship Id="rId128" Type="http://schemas.openxmlformats.org/officeDocument/2006/relationships/customXml" Target="../ink/ink745.xml"/><Relationship Id="rId149" Type="http://schemas.openxmlformats.org/officeDocument/2006/relationships/image" Target="../media/image4840.png"/><Relationship Id="rId5" Type="http://schemas.openxmlformats.org/officeDocument/2006/relationships/image" Target="../media/image710.png"/><Relationship Id="rId95" Type="http://schemas.openxmlformats.org/officeDocument/2006/relationships/image" Target="../media/image4570.png"/><Relationship Id="rId160" Type="http://schemas.openxmlformats.org/officeDocument/2006/relationships/customXml" Target="../ink/ink761.xml"/><Relationship Id="rId181" Type="http://schemas.openxmlformats.org/officeDocument/2006/relationships/image" Target="../media/image5000.png"/><Relationship Id="rId22" Type="http://schemas.openxmlformats.org/officeDocument/2006/relationships/customXml" Target="../ink/ink692.xml"/><Relationship Id="rId43" Type="http://schemas.openxmlformats.org/officeDocument/2006/relationships/image" Target="../media/image4320.png"/><Relationship Id="rId64" Type="http://schemas.openxmlformats.org/officeDocument/2006/relationships/customXml" Target="../ink/ink713.xml"/><Relationship Id="rId118" Type="http://schemas.openxmlformats.org/officeDocument/2006/relationships/customXml" Target="../ink/ink740.xml"/><Relationship Id="rId139" Type="http://schemas.openxmlformats.org/officeDocument/2006/relationships/image" Target="../media/image4790.png"/><Relationship Id="rId85" Type="http://schemas.openxmlformats.org/officeDocument/2006/relationships/image" Target="../media/image4520.png"/><Relationship Id="rId150" Type="http://schemas.openxmlformats.org/officeDocument/2006/relationships/customXml" Target="../ink/ink756.xml"/><Relationship Id="rId171" Type="http://schemas.openxmlformats.org/officeDocument/2006/relationships/image" Target="../media/image4950.png"/><Relationship Id="rId192" Type="http://schemas.openxmlformats.org/officeDocument/2006/relationships/customXml" Target="../ink/ink777.xml"/><Relationship Id="rId12" Type="http://schemas.openxmlformats.org/officeDocument/2006/relationships/customXml" Target="../ink/ink687.xml"/><Relationship Id="rId33" Type="http://schemas.openxmlformats.org/officeDocument/2006/relationships/image" Target="../media/image4270.png"/><Relationship Id="rId108" Type="http://schemas.openxmlformats.org/officeDocument/2006/relationships/customXml" Target="../ink/ink735.xml"/><Relationship Id="rId129" Type="http://schemas.openxmlformats.org/officeDocument/2006/relationships/image" Target="../media/image4740.png"/><Relationship Id="rId54" Type="http://schemas.openxmlformats.org/officeDocument/2006/relationships/customXml" Target="../ink/ink708.xml"/><Relationship Id="rId75" Type="http://schemas.openxmlformats.org/officeDocument/2006/relationships/image" Target="../media/image4470.png"/><Relationship Id="rId96" Type="http://schemas.openxmlformats.org/officeDocument/2006/relationships/customXml" Target="../ink/ink729.xml"/><Relationship Id="rId140" Type="http://schemas.openxmlformats.org/officeDocument/2006/relationships/customXml" Target="../ink/ink751.xml"/><Relationship Id="rId161" Type="http://schemas.openxmlformats.org/officeDocument/2006/relationships/image" Target="../media/image4900.png"/><Relationship Id="rId182" Type="http://schemas.openxmlformats.org/officeDocument/2006/relationships/customXml" Target="../ink/ink772.xml"/><Relationship Id="rId6" Type="http://schemas.openxmlformats.org/officeDocument/2006/relationships/image" Target="../media/image810.png"/><Relationship Id="rId23" Type="http://schemas.openxmlformats.org/officeDocument/2006/relationships/image" Target="../media/image4220.png"/><Relationship Id="rId119" Type="http://schemas.openxmlformats.org/officeDocument/2006/relationships/image" Target="../media/image4690.png"/><Relationship Id="rId44" Type="http://schemas.openxmlformats.org/officeDocument/2006/relationships/customXml" Target="../ink/ink703.xml"/><Relationship Id="rId65" Type="http://schemas.openxmlformats.org/officeDocument/2006/relationships/image" Target="../media/image4420.png"/><Relationship Id="rId86" Type="http://schemas.openxmlformats.org/officeDocument/2006/relationships/customXml" Target="../ink/ink724.xml"/><Relationship Id="rId130" Type="http://schemas.openxmlformats.org/officeDocument/2006/relationships/customXml" Target="../ink/ink746.xml"/><Relationship Id="rId151" Type="http://schemas.openxmlformats.org/officeDocument/2006/relationships/image" Target="../media/image4850.png"/><Relationship Id="rId172" Type="http://schemas.openxmlformats.org/officeDocument/2006/relationships/customXml" Target="../ink/ink767.xml"/><Relationship Id="rId193" Type="http://schemas.openxmlformats.org/officeDocument/2006/relationships/image" Target="../media/image5060.png"/><Relationship Id="rId13" Type="http://schemas.openxmlformats.org/officeDocument/2006/relationships/image" Target="../media/image4170.png"/><Relationship Id="rId109" Type="http://schemas.openxmlformats.org/officeDocument/2006/relationships/image" Target="../media/image4640.png"/><Relationship Id="rId34" Type="http://schemas.openxmlformats.org/officeDocument/2006/relationships/customXml" Target="../ink/ink698.xml"/><Relationship Id="rId55" Type="http://schemas.openxmlformats.org/officeDocument/2006/relationships/image" Target="../media/image4380.png"/><Relationship Id="rId76" Type="http://schemas.openxmlformats.org/officeDocument/2006/relationships/customXml" Target="../ink/ink719.xml"/><Relationship Id="rId97" Type="http://schemas.openxmlformats.org/officeDocument/2006/relationships/image" Target="../media/image4580.png"/><Relationship Id="rId120" Type="http://schemas.openxmlformats.org/officeDocument/2006/relationships/customXml" Target="../ink/ink741.xml"/><Relationship Id="rId141" Type="http://schemas.openxmlformats.org/officeDocument/2006/relationships/image" Target="../media/image4800.png"/><Relationship Id="rId7" Type="http://schemas.openxmlformats.org/officeDocument/2006/relationships/image" Target="../media/image910.png"/><Relationship Id="rId71" Type="http://schemas.openxmlformats.org/officeDocument/2006/relationships/image" Target="../media/image4450.png"/><Relationship Id="rId92" Type="http://schemas.openxmlformats.org/officeDocument/2006/relationships/customXml" Target="../ink/ink727.xml"/><Relationship Id="rId162" Type="http://schemas.openxmlformats.org/officeDocument/2006/relationships/customXml" Target="../ink/ink762.xml"/><Relationship Id="rId183" Type="http://schemas.openxmlformats.org/officeDocument/2006/relationships/image" Target="../media/image5010.png"/><Relationship Id="rId2" Type="http://schemas.openxmlformats.org/officeDocument/2006/relationships/image" Target="../media/image4100.png"/><Relationship Id="rId29" Type="http://schemas.openxmlformats.org/officeDocument/2006/relationships/image" Target="../media/image4250.png"/><Relationship Id="rId24" Type="http://schemas.openxmlformats.org/officeDocument/2006/relationships/customXml" Target="../ink/ink693.xml"/><Relationship Id="rId40" Type="http://schemas.openxmlformats.org/officeDocument/2006/relationships/customXml" Target="../ink/ink701.xml"/><Relationship Id="rId45" Type="http://schemas.openxmlformats.org/officeDocument/2006/relationships/image" Target="../media/image4330.png"/><Relationship Id="rId66" Type="http://schemas.openxmlformats.org/officeDocument/2006/relationships/customXml" Target="../ink/ink714.xml"/><Relationship Id="rId87" Type="http://schemas.openxmlformats.org/officeDocument/2006/relationships/image" Target="../media/image4530.png"/><Relationship Id="rId110" Type="http://schemas.openxmlformats.org/officeDocument/2006/relationships/customXml" Target="../ink/ink736.xml"/><Relationship Id="rId115" Type="http://schemas.openxmlformats.org/officeDocument/2006/relationships/image" Target="../media/image4670.png"/><Relationship Id="rId131" Type="http://schemas.openxmlformats.org/officeDocument/2006/relationships/image" Target="../media/image4750.png"/><Relationship Id="rId136" Type="http://schemas.openxmlformats.org/officeDocument/2006/relationships/customXml" Target="../ink/ink749.xml"/><Relationship Id="rId157" Type="http://schemas.openxmlformats.org/officeDocument/2006/relationships/image" Target="../media/image4880.png"/><Relationship Id="rId178" Type="http://schemas.openxmlformats.org/officeDocument/2006/relationships/customXml" Target="../ink/ink770.xml"/><Relationship Id="rId61" Type="http://schemas.openxmlformats.org/officeDocument/2006/relationships/image" Target="../media/image4400.png"/><Relationship Id="rId82" Type="http://schemas.openxmlformats.org/officeDocument/2006/relationships/customXml" Target="../ink/ink722.xml"/><Relationship Id="rId152" Type="http://schemas.openxmlformats.org/officeDocument/2006/relationships/customXml" Target="../ink/ink757.xml"/><Relationship Id="rId173" Type="http://schemas.openxmlformats.org/officeDocument/2006/relationships/image" Target="../media/image4960.png"/><Relationship Id="rId194" Type="http://schemas.openxmlformats.org/officeDocument/2006/relationships/customXml" Target="../ink/ink778.xml"/><Relationship Id="rId19" Type="http://schemas.openxmlformats.org/officeDocument/2006/relationships/image" Target="../media/image4200.png"/><Relationship Id="rId14" Type="http://schemas.openxmlformats.org/officeDocument/2006/relationships/customXml" Target="../ink/ink688.xml"/><Relationship Id="rId30" Type="http://schemas.openxmlformats.org/officeDocument/2006/relationships/customXml" Target="../ink/ink696.xml"/><Relationship Id="rId35" Type="http://schemas.openxmlformats.org/officeDocument/2006/relationships/image" Target="../media/image4280.png"/><Relationship Id="rId56" Type="http://schemas.openxmlformats.org/officeDocument/2006/relationships/customXml" Target="../ink/ink709.xml"/><Relationship Id="rId77" Type="http://schemas.openxmlformats.org/officeDocument/2006/relationships/image" Target="../media/image4480.png"/><Relationship Id="rId100" Type="http://schemas.openxmlformats.org/officeDocument/2006/relationships/customXml" Target="../ink/ink731.xml"/><Relationship Id="rId105" Type="http://schemas.openxmlformats.org/officeDocument/2006/relationships/image" Target="../media/image4620.png"/><Relationship Id="rId126" Type="http://schemas.openxmlformats.org/officeDocument/2006/relationships/customXml" Target="../ink/ink744.xml"/><Relationship Id="rId147" Type="http://schemas.openxmlformats.org/officeDocument/2006/relationships/image" Target="../media/image4830.png"/><Relationship Id="rId168" Type="http://schemas.openxmlformats.org/officeDocument/2006/relationships/customXml" Target="../ink/ink765.xml"/><Relationship Id="rId8" Type="http://schemas.openxmlformats.org/officeDocument/2006/relationships/image" Target="../media/image1010.png"/><Relationship Id="rId51" Type="http://schemas.openxmlformats.org/officeDocument/2006/relationships/image" Target="../media/image4360.png"/><Relationship Id="rId72" Type="http://schemas.openxmlformats.org/officeDocument/2006/relationships/customXml" Target="../ink/ink717.xml"/><Relationship Id="rId93" Type="http://schemas.openxmlformats.org/officeDocument/2006/relationships/image" Target="../media/image4560.png"/><Relationship Id="rId98" Type="http://schemas.openxmlformats.org/officeDocument/2006/relationships/customXml" Target="../ink/ink730.xml"/><Relationship Id="rId121" Type="http://schemas.openxmlformats.org/officeDocument/2006/relationships/image" Target="../media/image4700.png"/><Relationship Id="rId142" Type="http://schemas.openxmlformats.org/officeDocument/2006/relationships/customXml" Target="../ink/ink752.xml"/><Relationship Id="rId163" Type="http://schemas.openxmlformats.org/officeDocument/2006/relationships/image" Target="../media/image4910.png"/><Relationship Id="rId184" Type="http://schemas.openxmlformats.org/officeDocument/2006/relationships/customXml" Target="../ink/ink773.xml"/><Relationship Id="rId189" Type="http://schemas.openxmlformats.org/officeDocument/2006/relationships/image" Target="../media/image5040.png"/><Relationship Id="rId3" Type="http://schemas.openxmlformats.org/officeDocument/2006/relationships/image" Target="../media/image5100.png"/><Relationship Id="rId25" Type="http://schemas.openxmlformats.org/officeDocument/2006/relationships/image" Target="../media/image4230.png"/><Relationship Id="rId46" Type="http://schemas.openxmlformats.org/officeDocument/2006/relationships/customXml" Target="../ink/ink704.xml"/><Relationship Id="rId67" Type="http://schemas.openxmlformats.org/officeDocument/2006/relationships/image" Target="../media/image4430.png"/><Relationship Id="rId116" Type="http://schemas.openxmlformats.org/officeDocument/2006/relationships/customXml" Target="../ink/ink739.xml"/><Relationship Id="rId137" Type="http://schemas.openxmlformats.org/officeDocument/2006/relationships/image" Target="../media/image4780.png"/><Relationship Id="rId158" Type="http://schemas.openxmlformats.org/officeDocument/2006/relationships/customXml" Target="../ink/ink760.xml"/><Relationship Id="rId20" Type="http://schemas.openxmlformats.org/officeDocument/2006/relationships/customXml" Target="../ink/ink691.xml"/><Relationship Id="rId41" Type="http://schemas.openxmlformats.org/officeDocument/2006/relationships/image" Target="../media/image4310.png"/><Relationship Id="rId62" Type="http://schemas.openxmlformats.org/officeDocument/2006/relationships/customXml" Target="../ink/ink712.xml"/><Relationship Id="rId83" Type="http://schemas.openxmlformats.org/officeDocument/2006/relationships/image" Target="../media/image4510.png"/><Relationship Id="rId88" Type="http://schemas.openxmlformats.org/officeDocument/2006/relationships/customXml" Target="../ink/ink725.xml"/><Relationship Id="rId111" Type="http://schemas.openxmlformats.org/officeDocument/2006/relationships/image" Target="../media/image4650.png"/><Relationship Id="rId132" Type="http://schemas.openxmlformats.org/officeDocument/2006/relationships/customXml" Target="../ink/ink747.xml"/><Relationship Id="rId153" Type="http://schemas.openxmlformats.org/officeDocument/2006/relationships/image" Target="../media/image4860.png"/><Relationship Id="rId174" Type="http://schemas.openxmlformats.org/officeDocument/2006/relationships/customXml" Target="../ink/ink768.xml"/><Relationship Id="rId179" Type="http://schemas.openxmlformats.org/officeDocument/2006/relationships/image" Target="../media/image4990.png"/><Relationship Id="rId195" Type="http://schemas.openxmlformats.org/officeDocument/2006/relationships/image" Target="../media/image5070.png"/><Relationship Id="rId190" Type="http://schemas.openxmlformats.org/officeDocument/2006/relationships/customXml" Target="../ink/ink776.xml"/><Relationship Id="rId15" Type="http://schemas.openxmlformats.org/officeDocument/2006/relationships/image" Target="../media/image4180.png"/><Relationship Id="rId36" Type="http://schemas.openxmlformats.org/officeDocument/2006/relationships/customXml" Target="../ink/ink699.xml"/><Relationship Id="rId57" Type="http://schemas.openxmlformats.org/officeDocument/2006/relationships/image" Target="../media/image4390.png"/><Relationship Id="rId106" Type="http://schemas.openxmlformats.org/officeDocument/2006/relationships/customXml" Target="../ink/ink734.xml"/><Relationship Id="rId127" Type="http://schemas.openxmlformats.org/officeDocument/2006/relationships/image" Target="../media/image4730.png"/><Relationship Id="rId10" Type="http://schemas.openxmlformats.org/officeDocument/2006/relationships/customXml" Target="../ink/ink686.xml"/><Relationship Id="rId31" Type="http://schemas.openxmlformats.org/officeDocument/2006/relationships/image" Target="../media/image4260.png"/><Relationship Id="rId52" Type="http://schemas.openxmlformats.org/officeDocument/2006/relationships/customXml" Target="../ink/ink707.xml"/><Relationship Id="rId73" Type="http://schemas.openxmlformats.org/officeDocument/2006/relationships/image" Target="../media/image4460.png"/><Relationship Id="rId78" Type="http://schemas.openxmlformats.org/officeDocument/2006/relationships/customXml" Target="../ink/ink720.xml"/><Relationship Id="rId94" Type="http://schemas.openxmlformats.org/officeDocument/2006/relationships/customXml" Target="../ink/ink728.xml"/><Relationship Id="rId99" Type="http://schemas.openxmlformats.org/officeDocument/2006/relationships/image" Target="../media/image4590.png"/><Relationship Id="rId101" Type="http://schemas.openxmlformats.org/officeDocument/2006/relationships/image" Target="../media/image4600.png"/><Relationship Id="rId122" Type="http://schemas.openxmlformats.org/officeDocument/2006/relationships/customXml" Target="../ink/ink742.xml"/><Relationship Id="rId143" Type="http://schemas.openxmlformats.org/officeDocument/2006/relationships/image" Target="../media/image4810.png"/><Relationship Id="rId148" Type="http://schemas.openxmlformats.org/officeDocument/2006/relationships/customXml" Target="../ink/ink755.xml"/><Relationship Id="rId164" Type="http://schemas.openxmlformats.org/officeDocument/2006/relationships/customXml" Target="../ink/ink763.xml"/><Relationship Id="rId169" Type="http://schemas.openxmlformats.org/officeDocument/2006/relationships/image" Target="../media/image4940.png"/><Relationship Id="rId185" Type="http://schemas.openxmlformats.org/officeDocument/2006/relationships/image" Target="../media/image5020.png"/><Relationship Id="rId4" Type="http://schemas.openxmlformats.org/officeDocument/2006/relationships/image" Target="../media/image679.png"/><Relationship Id="rId9" Type="http://schemas.openxmlformats.org/officeDocument/2006/relationships/image" Target="../media/image1110.png"/><Relationship Id="rId180" Type="http://schemas.openxmlformats.org/officeDocument/2006/relationships/customXml" Target="../ink/ink771.xml"/><Relationship Id="rId26" Type="http://schemas.openxmlformats.org/officeDocument/2006/relationships/customXml" Target="../ink/ink694.xml"/><Relationship Id="rId47" Type="http://schemas.openxmlformats.org/officeDocument/2006/relationships/image" Target="../media/image4340.png"/><Relationship Id="rId68" Type="http://schemas.openxmlformats.org/officeDocument/2006/relationships/customXml" Target="../ink/ink715.xml"/><Relationship Id="rId89" Type="http://schemas.openxmlformats.org/officeDocument/2006/relationships/image" Target="../media/image4540.png"/><Relationship Id="rId112" Type="http://schemas.openxmlformats.org/officeDocument/2006/relationships/customXml" Target="../ink/ink737.xml"/><Relationship Id="rId133" Type="http://schemas.openxmlformats.org/officeDocument/2006/relationships/image" Target="../media/image4760.png"/><Relationship Id="rId154" Type="http://schemas.openxmlformats.org/officeDocument/2006/relationships/customXml" Target="../ink/ink758.xml"/><Relationship Id="rId175" Type="http://schemas.openxmlformats.org/officeDocument/2006/relationships/image" Target="../media/image4970.png"/><Relationship Id="rId196" Type="http://schemas.openxmlformats.org/officeDocument/2006/relationships/customXml" Target="../ink/ink779.xml"/><Relationship Id="rId16" Type="http://schemas.openxmlformats.org/officeDocument/2006/relationships/customXml" Target="../ink/ink689.xml"/><Relationship Id="rId37" Type="http://schemas.openxmlformats.org/officeDocument/2006/relationships/image" Target="../media/image4290.png"/><Relationship Id="rId58" Type="http://schemas.openxmlformats.org/officeDocument/2006/relationships/customXml" Target="../ink/ink710.xml"/><Relationship Id="rId79" Type="http://schemas.openxmlformats.org/officeDocument/2006/relationships/image" Target="../media/image4490.png"/><Relationship Id="rId102" Type="http://schemas.openxmlformats.org/officeDocument/2006/relationships/customXml" Target="../ink/ink732.xml"/><Relationship Id="rId123" Type="http://schemas.openxmlformats.org/officeDocument/2006/relationships/image" Target="../media/image4710.png"/><Relationship Id="rId144" Type="http://schemas.openxmlformats.org/officeDocument/2006/relationships/customXml" Target="../ink/ink753.xml"/><Relationship Id="rId90" Type="http://schemas.openxmlformats.org/officeDocument/2006/relationships/customXml" Target="../ink/ink726.xml"/><Relationship Id="rId165" Type="http://schemas.openxmlformats.org/officeDocument/2006/relationships/image" Target="../media/image4920.png"/><Relationship Id="rId186" Type="http://schemas.openxmlformats.org/officeDocument/2006/relationships/customXml" Target="../ink/ink774.xml"/><Relationship Id="rId27" Type="http://schemas.openxmlformats.org/officeDocument/2006/relationships/image" Target="../media/image4240.png"/><Relationship Id="rId48" Type="http://schemas.openxmlformats.org/officeDocument/2006/relationships/customXml" Target="../ink/ink705.xml"/><Relationship Id="rId69" Type="http://schemas.openxmlformats.org/officeDocument/2006/relationships/image" Target="../media/image4440.png"/><Relationship Id="rId113" Type="http://schemas.openxmlformats.org/officeDocument/2006/relationships/image" Target="../media/image4660.png"/><Relationship Id="rId134" Type="http://schemas.openxmlformats.org/officeDocument/2006/relationships/customXml" Target="../ink/ink748.xml"/><Relationship Id="rId80" Type="http://schemas.openxmlformats.org/officeDocument/2006/relationships/customXml" Target="../ink/ink721.xml"/><Relationship Id="rId155" Type="http://schemas.openxmlformats.org/officeDocument/2006/relationships/image" Target="../media/image4870.png"/><Relationship Id="rId176" Type="http://schemas.openxmlformats.org/officeDocument/2006/relationships/customXml" Target="../ink/ink769.xml"/><Relationship Id="rId197" Type="http://schemas.openxmlformats.org/officeDocument/2006/relationships/image" Target="../media/image5080.png"/><Relationship Id="rId17" Type="http://schemas.openxmlformats.org/officeDocument/2006/relationships/image" Target="../media/image4190.png"/><Relationship Id="rId38" Type="http://schemas.openxmlformats.org/officeDocument/2006/relationships/customXml" Target="../ink/ink700.xml"/><Relationship Id="rId59" Type="http://schemas.openxmlformats.org/officeDocument/2006/relationships/image" Target="../media/image165.png"/><Relationship Id="rId103" Type="http://schemas.openxmlformats.org/officeDocument/2006/relationships/image" Target="../media/image4610.png"/><Relationship Id="rId124" Type="http://schemas.openxmlformats.org/officeDocument/2006/relationships/customXml" Target="../ink/ink743.xml"/><Relationship Id="rId70" Type="http://schemas.openxmlformats.org/officeDocument/2006/relationships/customXml" Target="../ink/ink716.xml"/><Relationship Id="rId91" Type="http://schemas.openxmlformats.org/officeDocument/2006/relationships/image" Target="../media/image4550.png"/><Relationship Id="rId145" Type="http://schemas.openxmlformats.org/officeDocument/2006/relationships/image" Target="../media/image4820.png"/><Relationship Id="rId166" Type="http://schemas.openxmlformats.org/officeDocument/2006/relationships/customXml" Target="../ink/ink764.xml"/><Relationship Id="rId187" Type="http://schemas.openxmlformats.org/officeDocument/2006/relationships/image" Target="../media/image5030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695.xml"/><Relationship Id="rId49" Type="http://schemas.openxmlformats.org/officeDocument/2006/relationships/image" Target="../media/image4350.png"/><Relationship Id="rId114" Type="http://schemas.openxmlformats.org/officeDocument/2006/relationships/customXml" Target="../ink/ink738.xml"/><Relationship Id="rId60" Type="http://schemas.openxmlformats.org/officeDocument/2006/relationships/customXml" Target="../ink/ink711.xml"/><Relationship Id="rId81" Type="http://schemas.openxmlformats.org/officeDocument/2006/relationships/image" Target="../media/image4500.png"/><Relationship Id="rId135" Type="http://schemas.openxmlformats.org/officeDocument/2006/relationships/image" Target="../media/image4770.png"/><Relationship Id="rId156" Type="http://schemas.openxmlformats.org/officeDocument/2006/relationships/customXml" Target="../ink/ink759.xml"/><Relationship Id="rId177" Type="http://schemas.openxmlformats.org/officeDocument/2006/relationships/image" Target="../media/image4980.png"/><Relationship Id="rId18" Type="http://schemas.openxmlformats.org/officeDocument/2006/relationships/customXml" Target="../ink/ink690.xml"/><Relationship Id="rId39" Type="http://schemas.openxmlformats.org/officeDocument/2006/relationships/image" Target="../media/image4300.png"/><Relationship Id="rId50" Type="http://schemas.openxmlformats.org/officeDocument/2006/relationships/customXml" Target="../ink/ink706.xml"/><Relationship Id="rId104" Type="http://schemas.openxmlformats.org/officeDocument/2006/relationships/customXml" Target="../ink/ink733.xml"/><Relationship Id="rId125" Type="http://schemas.openxmlformats.org/officeDocument/2006/relationships/image" Target="../media/image4720.png"/><Relationship Id="rId146" Type="http://schemas.openxmlformats.org/officeDocument/2006/relationships/customXml" Target="../ink/ink754.xml"/><Relationship Id="rId167" Type="http://schemas.openxmlformats.org/officeDocument/2006/relationships/image" Target="../media/image4930.png"/><Relationship Id="rId188" Type="http://schemas.openxmlformats.org/officeDocument/2006/relationships/customXml" Target="../ink/ink77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6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37.xml"/><Relationship Id="rId299" Type="http://schemas.openxmlformats.org/officeDocument/2006/relationships/customXml" Target="../ink/ink928.xml"/><Relationship Id="rId21" Type="http://schemas.openxmlformats.org/officeDocument/2006/relationships/customXml" Target="../ink/ink789.xml"/><Relationship Id="rId63" Type="http://schemas.openxmlformats.org/officeDocument/2006/relationships/customXml" Target="../ink/ink810.xml"/><Relationship Id="rId159" Type="http://schemas.openxmlformats.org/officeDocument/2006/relationships/customXml" Target="../ink/ink858.xml"/><Relationship Id="rId324" Type="http://schemas.openxmlformats.org/officeDocument/2006/relationships/image" Target="../media/image670.png"/><Relationship Id="rId170" Type="http://schemas.openxmlformats.org/officeDocument/2006/relationships/image" Target="../media/image593.png"/><Relationship Id="rId226" Type="http://schemas.openxmlformats.org/officeDocument/2006/relationships/image" Target="../media/image621.png"/><Relationship Id="rId268" Type="http://schemas.openxmlformats.org/officeDocument/2006/relationships/image" Target="../media/image642.png"/><Relationship Id="rId32" Type="http://schemas.openxmlformats.org/officeDocument/2006/relationships/image" Target="../media/image5240.png"/><Relationship Id="rId74" Type="http://schemas.openxmlformats.org/officeDocument/2006/relationships/image" Target="../media/image5450.png"/><Relationship Id="rId128" Type="http://schemas.openxmlformats.org/officeDocument/2006/relationships/image" Target="../media/image5720.png"/><Relationship Id="rId335" Type="http://schemas.openxmlformats.org/officeDocument/2006/relationships/customXml" Target="../ink/ink946.xml"/><Relationship Id="rId5" Type="http://schemas.openxmlformats.org/officeDocument/2006/relationships/customXml" Target="../ink/ink781.xml"/><Relationship Id="rId181" Type="http://schemas.openxmlformats.org/officeDocument/2006/relationships/customXml" Target="../ink/ink869.xml"/><Relationship Id="rId237" Type="http://schemas.openxmlformats.org/officeDocument/2006/relationships/customXml" Target="../ink/ink897.xml"/><Relationship Id="rId279" Type="http://schemas.openxmlformats.org/officeDocument/2006/relationships/customXml" Target="../ink/ink918.xml"/><Relationship Id="rId43" Type="http://schemas.openxmlformats.org/officeDocument/2006/relationships/customXml" Target="../ink/ink800.xml"/><Relationship Id="rId139" Type="http://schemas.openxmlformats.org/officeDocument/2006/relationships/customXml" Target="../ink/ink848.xml"/><Relationship Id="rId290" Type="http://schemas.openxmlformats.org/officeDocument/2006/relationships/image" Target="../media/image653.png"/><Relationship Id="rId304" Type="http://schemas.openxmlformats.org/officeDocument/2006/relationships/image" Target="../media/image660.png"/><Relationship Id="rId85" Type="http://schemas.openxmlformats.org/officeDocument/2006/relationships/customXml" Target="../ink/ink821.xml"/><Relationship Id="rId150" Type="http://schemas.openxmlformats.org/officeDocument/2006/relationships/image" Target="../media/image583.png"/><Relationship Id="rId192" Type="http://schemas.openxmlformats.org/officeDocument/2006/relationships/image" Target="../media/image604.png"/><Relationship Id="rId206" Type="http://schemas.openxmlformats.org/officeDocument/2006/relationships/image" Target="../media/image611.png"/><Relationship Id="rId248" Type="http://schemas.openxmlformats.org/officeDocument/2006/relationships/image" Target="../media/image632.png"/><Relationship Id="rId12" Type="http://schemas.openxmlformats.org/officeDocument/2006/relationships/image" Target="../media/image5140.png"/><Relationship Id="rId108" Type="http://schemas.openxmlformats.org/officeDocument/2006/relationships/image" Target="../media/image5620.png"/><Relationship Id="rId315" Type="http://schemas.openxmlformats.org/officeDocument/2006/relationships/customXml" Target="../ink/ink936.xml"/><Relationship Id="rId54" Type="http://schemas.openxmlformats.org/officeDocument/2006/relationships/image" Target="../media/image5350.png"/><Relationship Id="rId96" Type="http://schemas.openxmlformats.org/officeDocument/2006/relationships/image" Target="../media/image5560.png"/><Relationship Id="rId161" Type="http://schemas.openxmlformats.org/officeDocument/2006/relationships/customXml" Target="../ink/ink859.xml"/><Relationship Id="rId217" Type="http://schemas.openxmlformats.org/officeDocument/2006/relationships/customXml" Target="../ink/ink887.xml"/><Relationship Id="rId259" Type="http://schemas.openxmlformats.org/officeDocument/2006/relationships/customXml" Target="../ink/ink908.xml"/><Relationship Id="rId23" Type="http://schemas.openxmlformats.org/officeDocument/2006/relationships/customXml" Target="../ink/ink790.xml"/><Relationship Id="rId119" Type="http://schemas.openxmlformats.org/officeDocument/2006/relationships/customXml" Target="../ink/ink838.xml"/><Relationship Id="rId270" Type="http://schemas.openxmlformats.org/officeDocument/2006/relationships/image" Target="../media/image643.png"/><Relationship Id="rId326" Type="http://schemas.openxmlformats.org/officeDocument/2006/relationships/image" Target="../media/image671.png"/><Relationship Id="rId65" Type="http://schemas.openxmlformats.org/officeDocument/2006/relationships/customXml" Target="../ink/ink811.xml"/><Relationship Id="rId130" Type="http://schemas.openxmlformats.org/officeDocument/2006/relationships/image" Target="../media/image5730.png"/><Relationship Id="rId172" Type="http://schemas.openxmlformats.org/officeDocument/2006/relationships/image" Target="../media/image594.png"/><Relationship Id="rId228" Type="http://schemas.openxmlformats.org/officeDocument/2006/relationships/image" Target="../media/image622.png"/><Relationship Id="rId281" Type="http://schemas.openxmlformats.org/officeDocument/2006/relationships/customXml" Target="../ink/ink919.xml"/><Relationship Id="rId337" Type="http://schemas.openxmlformats.org/officeDocument/2006/relationships/customXml" Target="../ink/ink947.xml"/><Relationship Id="rId34" Type="http://schemas.openxmlformats.org/officeDocument/2006/relationships/image" Target="../media/image5250.png"/><Relationship Id="rId76" Type="http://schemas.openxmlformats.org/officeDocument/2006/relationships/image" Target="../media/image5460.png"/><Relationship Id="rId141" Type="http://schemas.openxmlformats.org/officeDocument/2006/relationships/customXml" Target="../ink/ink849.xml"/><Relationship Id="rId7" Type="http://schemas.openxmlformats.org/officeDocument/2006/relationships/customXml" Target="../ink/ink782.xml"/><Relationship Id="rId183" Type="http://schemas.openxmlformats.org/officeDocument/2006/relationships/customXml" Target="../ink/ink870.xml"/><Relationship Id="rId239" Type="http://schemas.openxmlformats.org/officeDocument/2006/relationships/customXml" Target="../ink/ink898.xml"/><Relationship Id="rId250" Type="http://schemas.openxmlformats.org/officeDocument/2006/relationships/image" Target="../media/image633.png"/><Relationship Id="rId292" Type="http://schemas.openxmlformats.org/officeDocument/2006/relationships/image" Target="../media/image654.png"/><Relationship Id="rId306" Type="http://schemas.openxmlformats.org/officeDocument/2006/relationships/image" Target="../media/image661.png"/><Relationship Id="rId45" Type="http://schemas.openxmlformats.org/officeDocument/2006/relationships/customXml" Target="../ink/ink801.xml"/><Relationship Id="rId87" Type="http://schemas.openxmlformats.org/officeDocument/2006/relationships/customXml" Target="../ink/ink822.xml"/><Relationship Id="rId110" Type="http://schemas.openxmlformats.org/officeDocument/2006/relationships/image" Target="../media/image5630.png"/><Relationship Id="rId152" Type="http://schemas.openxmlformats.org/officeDocument/2006/relationships/image" Target="../media/image584.png"/><Relationship Id="rId173" Type="http://schemas.openxmlformats.org/officeDocument/2006/relationships/customXml" Target="../ink/ink865.xml"/><Relationship Id="rId194" Type="http://schemas.openxmlformats.org/officeDocument/2006/relationships/image" Target="../media/image605.png"/><Relationship Id="rId208" Type="http://schemas.openxmlformats.org/officeDocument/2006/relationships/image" Target="../media/image612.png"/><Relationship Id="rId229" Type="http://schemas.openxmlformats.org/officeDocument/2006/relationships/customXml" Target="../ink/ink893.xml"/><Relationship Id="rId240" Type="http://schemas.openxmlformats.org/officeDocument/2006/relationships/image" Target="../media/image628.png"/><Relationship Id="rId261" Type="http://schemas.openxmlformats.org/officeDocument/2006/relationships/customXml" Target="../ink/ink909.xml"/><Relationship Id="rId14" Type="http://schemas.openxmlformats.org/officeDocument/2006/relationships/image" Target="../media/image5150.png"/><Relationship Id="rId35" Type="http://schemas.openxmlformats.org/officeDocument/2006/relationships/customXml" Target="../ink/ink796.xml"/><Relationship Id="rId56" Type="http://schemas.openxmlformats.org/officeDocument/2006/relationships/image" Target="../media/image5360.png"/><Relationship Id="rId77" Type="http://schemas.openxmlformats.org/officeDocument/2006/relationships/customXml" Target="../ink/ink817.xml"/><Relationship Id="rId100" Type="http://schemas.openxmlformats.org/officeDocument/2006/relationships/image" Target="../media/image5580.png"/><Relationship Id="rId282" Type="http://schemas.openxmlformats.org/officeDocument/2006/relationships/image" Target="../media/image649.png"/><Relationship Id="rId317" Type="http://schemas.openxmlformats.org/officeDocument/2006/relationships/customXml" Target="../ink/ink937.xml"/><Relationship Id="rId338" Type="http://schemas.openxmlformats.org/officeDocument/2006/relationships/image" Target="../media/image677.png"/><Relationship Id="rId8" Type="http://schemas.openxmlformats.org/officeDocument/2006/relationships/image" Target="../media/image5120.png"/><Relationship Id="rId98" Type="http://schemas.openxmlformats.org/officeDocument/2006/relationships/image" Target="../media/image5570.png"/><Relationship Id="rId121" Type="http://schemas.openxmlformats.org/officeDocument/2006/relationships/customXml" Target="../ink/ink839.xml"/><Relationship Id="rId142" Type="http://schemas.openxmlformats.org/officeDocument/2006/relationships/image" Target="../media/image579.png"/><Relationship Id="rId163" Type="http://schemas.openxmlformats.org/officeDocument/2006/relationships/customXml" Target="../ink/ink860.xml"/><Relationship Id="rId184" Type="http://schemas.openxmlformats.org/officeDocument/2006/relationships/image" Target="../media/image600.png"/><Relationship Id="rId219" Type="http://schemas.openxmlformats.org/officeDocument/2006/relationships/customXml" Target="../ink/ink888.xml"/><Relationship Id="rId230" Type="http://schemas.openxmlformats.org/officeDocument/2006/relationships/image" Target="../media/image623.png"/><Relationship Id="rId251" Type="http://schemas.openxmlformats.org/officeDocument/2006/relationships/customXml" Target="../ink/ink904.xml"/><Relationship Id="rId25" Type="http://schemas.openxmlformats.org/officeDocument/2006/relationships/customXml" Target="../ink/ink791.xml"/><Relationship Id="rId46" Type="http://schemas.openxmlformats.org/officeDocument/2006/relationships/image" Target="../media/image5310.png"/><Relationship Id="rId67" Type="http://schemas.openxmlformats.org/officeDocument/2006/relationships/customXml" Target="../ink/ink812.xml"/><Relationship Id="rId272" Type="http://schemas.openxmlformats.org/officeDocument/2006/relationships/image" Target="../media/image644.png"/><Relationship Id="rId293" Type="http://schemas.openxmlformats.org/officeDocument/2006/relationships/customXml" Target="../ink/ink925.xml"/><Relationship Id="rId307" Type="http://schemas.openxmlformats.org/officeDocument/2006/relationships/customXml" Target="../ink/ink932.xml"/><Relationship Id="rId328" Type="http://schemas.openxmlformats.org/officeDocument/2006/relationships/image" Target="../media/image672.png"/><Relationship Id="rId88" Type="http://schemas.openxmlformats.org/officeDocument/2006/relationships/image" Target="../media/image5520.png"/><Relationship Id="rId111" Type="http://schemas.openxmlformats.org/officeDocument/2006/relationships/customXml" Target="../ink/ink834.xml"/><Relationship Id="rId132" Type="http://schemas.openxmlformats.org/officeDocument/2006/relationships/image" Target="../media/image5740.png"/><Relationship Id="rId153" Type="http://schemas.openxmlformats.org/officeDocument/2006/relationships/customXml" Target="../ink/ink855.xml"/><Relationship Id="rId174" Type="http://schemas.openxmlformats.org/officeDocument/2006/relationships/image" Target="../media/image595.png"/><Relationship Id="rId195" Type="http://schemas.openxmlformats.org/officeDocument/2006/relationships/customXml" Target="../ink/ink876.xml"/><Relationship Id="rId209" Type="http://schemas.openxmlformats.org/officeDocument/2006/relationships/customXml" Target="../ink/ink883.xml"/><Relationship Id="rId220" Type="http://schemas.openxmlformats.org/officeDocument/2006/relationships/image" Target="../media/image618.png"/><Relationship Id="rId241" Type="http://schemas.openxmlformats.org/officeDocument/2006/relationships/customXml" Target="../ink/ink899.xml"/><Relationship Id="rId15" Type="http://schemas.openxmlformats.org/officeDocument/2006/relationships/customXml" Target="../ink/ink786.xml"/><Relationship Id="rId36" Type="http://schemas.openxmlformats.org/officeDocument/2006/relationships/image" Target="../media/image5260.png"/><Relationship Id="rId57" Type="http://schemas.openxmlformats.org/officeDocument/2006/relationships/customXml" Target="../ink/ink807.xml"/><Relationship Id="rId262" Type="http://schemas.openxmlformats.org/officeDocument/2006/relationships/image" Target="../media/image639.png"/><Relationship Id="rId283" Type="http://schemas.openxmlformats.org/officeDocument/2006/relationships/customXml" Target="../ink/ink920.xml"/><Relationship Id="rId318" Type="http://schemas.openxmlformats.org/officeDocument/2006/relationships/image" Target="../media/image667.png"/><Relationship Id="rId339" Type="http://schemas.openxmlformats.org/officeDocument/2006/relationships/customXml" Target="../ink/ink948.xml"/><Relationship Id="rId78" Type="http://schemas.openxmlformats.org/officeDocument/2006/relationships/image" Target="../media/image5470.png"/><Relationship Id="rId99" Type="http://schemas.openxmlformats.org/officeDocument/2006/relationships/customXml" Target="../ink/ink828.xml"/><Relationship Id="rId101" Type="http://schemas.openxmlformats.org/officeDocument/2006/relationships/customXml" Target="../ink/ink829.xml"/><Relationship Id="rId122" Type="http://schemas.openxmlformats.org/officeDocument/2006/relationships/image" Target="../media/image5690.png"/><Relationship Id="rId143" Type="http://schemas.openxmlformats.org/officeDocument/2006/relationships/customXml" Target="../ink/ink850.xml"/><Relationship Id="rId164" Type="http://schemas.openxmlformats.org/officeDocument/2006/relationships/image" Target="../media/image590.png"/><Relationship Id="rId185" Type="http://schemas.openxmlformats.org/officeDocument/2006/relationships/customXml" Target="../ink/ink871.xml"/><Relationship Id="rId9" Type="http://schemas.openxmlformats.org/officeDocument/2006/relationships/customXml" Target="../ink/ink783.xml"/><Relationship Id="rId210" Type="http://schemas.openxmlformats.org/officeDocument/2006/relationships/image" Target="../media/image613.png"/><Relationship Id="rId26" Type="http://schemas.openxmlformats.org/officeDocument/2006/relationships/image" Target="../media/image5210.png"/><Relationship Id="rId231" Type="http://schemas.openxmlformats.org/officeDocument/2006/relationships/customXml" Target="../ink/ink894.xml"/><Relationship Id="rId252" Type="http://schemas.openxmlformats.org/officeDocument/2006/relationships/image" Target="../media/image634.png"/><Relationship Id="rId273" Type="http://schemas.openxmlformats.org/officeDocument/2006/relationships/customXml" Target="../ink/ink915.xml"/><Relationship Id="rId294" Type="http://schemas.openxmlformats.org/officeDocument/2006/relationships/image" Target="../media/image655.png"/><Relationship Id="rId308" Type="http://schemas.openxmlformats.org/officeDocument/2006/relationships/image" Target="../media/image662.png"/><Relationship Id="rId329" Type="http://schemas.openxmlformats.org/officeDocument/2006/relationships/customXml" Target="../ink/ink943.xml"/><Relationship Id="rId47" Type="http://schemas.openxmlformats.org/officeDocument/2006/relationships/customXml" Target="../ink/ink802.xml"/><Relationship Id="rId68" Type="http://schemas.openxmlformats.org/officeDocument/2006/relationships/image" Target="../media/image5420.png"/><Relationship Id="rId89" Type="http://schemas.openxmlformats.org/officeDocument/2006/relationships/customXml" Target="../ink/ink823.xml"/><Relationship Id="rId112" Type="http://schemas.openxmlformats.org/officeDocument/2006/relationships/image" Target="../media/image5640.png"/><Relationship Id="rId133" Type="http://schemas.openxmlformats.org/officeDocument/2006/relationships/customXml" Target="../ink/ink845.xml"/><Relationship Id="rId154" Type="http://schemas.openxmlformats.org/officeDocument/2006/relationships/image" Target="../media/image585.png"/><Relationship Id="rId175" Type="http://schemas.openxmlformats.org/officeDocument/2006/relationships/customXml" Target="../ink/ink866.xml"/><Relationship Id="rId340" Type="http://schemas.openxmlformats.org/officeDocument/2006/relationships/image" Target="../media/image678.png"/><Relationship Id="rId196" Type="http://schemas.openxmlformats.org/officeDocument/2006/relationships/image" Target="../media/image606.png"/><Relationship Id="rId200" Type="http://schemas.openxmlformats.org/officeDocument/2006/relationships/image" Target="../media/image608.png"/><Relationship Id="rId16" Type="http://schemas.openxmlformats.org/officeDocument/2006/relationships/image" Target="../media/image5160.png"/><Relationship Id="rId221" Type="http://schemas.openxmlformats.org/officeDocument/2006/relationships/customXml" Target="../ink/ink889.xml"/><Relationship Id="rId242" Type="http://schemas.openxmlformats.org/officeDocument/2006/relationships/image" Target="../media/image629.png"/><Relationship Id="rId263" Type="http://schemas.openxmlformats.org/officeDocument/2006/relationships/customXml" Target="../ink/ink910.xml"/><Relationship Id="rId284" Type="http://schemas.openxmlformats.org/officeDocument/2006/relationships/image" Target="../media/image650.png"/><Relationship Id="rId319" Type="http://schemas.openxmlformats.org/officeDocument/2006/relationships/customXml" Target="../ink/ink938.xml"/><Relationship Id="rId37" Type="http://schemas.openxmlformats.org/officeDocument/2006/relationships/customXml" Target="../ink/ink797.xml"/><Relationship Id="rId58" Type="http://schemas.openxmlformats.org/officeDocument/2006/relationships/image" Target="../media/image5370.png"/><Relationship Id="rId79" Type="http://schemas.openxmlformats.org/officeDocument/2006/relationships/customXml" Target="../ink/ink818.xml"/><Relationship Id="rId102" Type="http://schemas.openxmlformats.org/officeDocument/2006/relationships/image" Target="../media/image5590.png"/><Relationship Id="rId123" Type="http://schemas.openxmlformats.org/officeDocument/2006/relationships/customXml" Target="../ink/ink840.xml"/><Relationship Id="rId144" Type="http://schemas.openxmlformats.org/officeDocument/2006/relationships/image" Target="../media/image580.png"/><Relationship Id="rId330" Type="http://schemas.openxmlformats.org/officeDocument/2006/relationships/image" Target="../media/image673.png"/><Relationship Id="rId90" Type="http://schemas.openxmlformats.org/officeDocument/2006/relationships/image" Target="../media/image5530.png"/><Relationship Id="rId165" Type="http://schemas.openxmlformats.org/officeDocument/2006/relationships/customXml" Target="../ink/ink861.xml"/><Relationship Id="rId186" Type="http://schemas.openxmlformats.org/officeDocument/2006/relationships/image" Target="../media/image601.png"/><Relationship Id="rId211" Type="http://schemas.openxmlformats.org/officeDocument/2006/relationships/customXml" Target="../ink/ink884.xml"/><Relationship Id="rId232" Type="http://schemas.openxmlformats.org/officeDocument/2006/relationships/image" Target="../media/image624.png"/><Relationship Id="rId253" Type="http://schemas.openxmlformats.org/officeDocument/2006/relationships/customXml" Target="../ink/ink905.xml"/><Relationship Id="rId274" Type="http://schemas.openxmlformats.org/officeDocument/2006/relationships/image" Target="../media/image645.png"/><Relationship Id="rId295" Type="http://schemas.openxmlformats.org/officeDocument/2006/relationships/customXml" Target="../ink/ink926.xml"/><Relationship Id="rId309" Type="http://schemas.openxmlformats.org/officeDocument/2006/relationships/customXml" Target="../ink/ink933.xml"/><Relationship Id="rId27" Type="http://schemas.openxmlformats.org/officeDocument/2006/relationships/customXml" Target="../ink/ink792.xml"/><Relationship Id="rId48" Type="http://schemas.openxmlformats.org/officeDocument/2006/relationships/image" Target="../media/image5320.png"/><Relationship Id="rId69" Type="http://schemas.openxmlformats.org/officeDocument/2006/relationships/customXml" Target="../ink/ink813.xml"/><Relationship Id="rId113" Type="http://schemas.openxmlformats.org/officeDocument/2006/relationships/customXml" Target="../ink/ink835.xml"/><Relationship Id="rId134" Type="http://schemas.openxmlformats.org/officeDocument/2006/relationships/image" Target="../media/image5750.png"/><Relationship Id="rId320" Type="http://schemas.openxmlformats.org/officeDocument/2006/relationships/image" Target="../media/image668.png"/><Relationship Id="rId80" Type="http://schemas.openxmlformats.org/officeDocument/2006/relationships/image" Target="../media/image5480.png"/><Relationship Id="rId155" Type="http://schemas.openxmlformats.org/officeDocument/2006/relationships/customXml" Target="../ink/ink856.xml"/><Relationship Id="rId176" Type="http://schemas.openxmlformats.org/officeDocument/2006/relationships/image" Target="../media/image596.png"/><Relationship Id="rId197" Type="http://schemas.openxmlformats.org/officeDocument/2006/relationships/customXml" Target="../ink/ink877.xml"/><Relationship Id="rId201" Type="http://schemas.openxmlformats.org/officeDocument/2006/relationships/customXml" Target="../ink/ink879.xml"/><Relationship Id="rId222" Type="http://schemas.openxmlformats.org/officeDocument/2006/relationships/image" Target="../media/image619.png"/><Relationship Id="rId243" Type="http://schemas.openxmlformats.org/officeDocument/2006/relationships/customXml" Target="../ink/ink900.xml"/><Relationship Id="rId264" Type="http://schemas.openxmlformats.org/officeDocument/2006/relationships/image" Target="../media/image640.png"/><Relationship Id="rId285" Type="http://schemas.openxmlformats.org/officeDocument/2006/relationships/customXml" Target="../ink/ink921.xml"/><Relationship Id="rId17" Type="http://schemas.openxmlformats.org/officeDocument/2006/relationships/customXml" Target="../ink/ink787.xml"/><Relationship Id="rId38" Type="http://schemas.openxmlformats.org/officeDocument/2006/relationships/image" Target="../media/image5270.png"/><Relationship Id="rId59" Type="http://schemas.openxmlformats.org/officeDocument/2006/relationships/customXml" Target="../ink/ink808.xml"/><Relationship Id="rId103" Type="http://schemas.openxmlformats.org/officeDocument/2006/relationships/customXml" Target="../ink/ink830.xml"/><Relationship Id="rId124" Type="http://schemas.openxmlformats.org/officeDocument/2006/relationships/image" Target="../media/image5700.png"/><Relationship Id="rId310" Type="http://schemas.openxmlformats.org/officeDocument/2006/relationships/image" Target="../media/image663.png"/><Relationship Id="rId70" Type="http://schemas.openxmlformats.org/officeDocument/2006/relationships/image" Target="../media/image5430.png"/><Relationship Id="rId91" Type="http://schemas.openxmlformats.org/officeDocument/2006/relationships/customXml" Target="../ink/ink824.xml"/><Relationship Id="rId145" Type="http://schemas.openxmlformats.org/officeDocument/2006/relationships/customXml" Target="../ink/ink851.xml"/><Relationship Id="rId166" Type="http://schemas.openxmlformats.org/officeDocument/2006/relationships/image" Target="../media/image591.png"/><Relationship Id="rId187" Type="http://schemas.openxmlformats.org/officeDocument/2006/relationships/customXml" Target="../ink/ink872.xml"/><Relationship Id="rId331" Type="http://schemas.openxmlformats.org/officeDocument/2006/relationships/customXml" Target="../ink/ink94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14.png"/><Relationship Id="rId233" Type="http://schemas.openxmlformats.org/officeDocument/2006/relationships/customXml" Target="../ink/ink895.xml"/><Relationship Id="rId254" Type="http://schemas.openxmlformats.org/officeDocument/2006/relationships/image" Target="../media/image635.png"/><Relationship Id="rId28" Type="http://schemas.openxmlformats.org/officeDocument/2006/relationships/image" Target="../media/image5220.png"/><Relationship Id="rId49" Type="http://schemas.openxmlformats.org/officeDocument/2006/relationships/customXml" Target="../ink/ink803.xml"/><Relationship Id="rId114" Type="http://schemas.openxmlformats.org/officeDocument/2006/relationships/image" Target="../media/image5650.png"/><Relationship Id="rId275" Type="http://schemas.openxmlformats.org/officeDocument/2006/relationships/customXml" Target="../ink/ink916.xml"/><Relationship Id="rId296" Type="http://schemas.openxmlformats.org/officeDocument/2006/relationships/image" Target="../media/image656.png"/><Relationship Id="rId300" Type="http://schemas.openxmlformats.org/officeDocument/2006/relationships/image" Target="../media/image658.png"/><Relationship Id="rId60" Type="http://schemas.openxmlformats.org/officeDocument/2006/relationships/image" Target="../media/image5380.png"/><Relationship Id="rId81" Type="http://schemas.openxmlformats.org/officeDocument/2006/relationships/customXml" Target="../ink/ink819.xml"/><Relationship Id="rId135" Type="http://schemas.openxmlformats.org/officeDocument/2006/relationships/customXml" Target="../ink/ink846.xml"/><Relationship Id="rId156" Type="http://schemas.openxmlformats.org/officeDocument/2006/relationships/image" Target="../media/image586.png"/><Relationship Id="rId177" Type="http://schemas.openxmlformats.org/officeDocument/2006/relationships/customXml" Target="../ink/ink867.xml"/><Relationship Id="rId198" Type="http://schemas.openxmlformats.org/officeDocument/2006/relationships/image" Target="../media/image607.png"/><Relationship Id="rId321" Type="http://schemas.openxmlformats.org/officeDocument/2006/relationships/customXml" Target="../ink/ink939.xml"/><Relationship Id="rId202" Type="http://schemas.openxmlformats.org/officeDocument/2006/relationships/image" Target="../media/image609.png"/><Relationship Id="rId223" Type="http://schemas.openxmlformats.org/officeDocument/2006/relationships/customXml" Target="../ink/ink890.xml"/><Relationship Id="rId244" Type="http://schemas.openxmlformats.org/officeDocument/2006/relationships/image" Target="../media/image630.png"/><Relationship Id="rId18" Type="http://schemas.openxmlformats.org/officeDocument/2006/relationships/image" Target="../media/image5170.png"/><Relationship Id="rId39" Type="http://schemas.openxmlformats.org/officeDocument/2006/relationships/customXml" Target="../ink/ink798.xml"/><Relationship Id="rId265" Type="http://schemas.openxmlformats.org/officeDocument/2006/relationships/customXml" Target="../ink/ink911.xml"/><Relationship Id="rId286" Type="http://schemas.openxmlformats.org/officeDocument/2006/relationships/image" Target="../media/image651.png"/><Relationship Id="rId50" Type="http://schemas.openxmlformats.org/officeDocument/2006/relationships/image" Target="../media/image5330.png"/><Relationship Id="rId104" Type="http://schemas.openxmlformats.org/officeDocument/2006/relationships/image" Target="../media/image5600.png"/><Relationship Id="rId125" Type="http://schemas.openxmlformats.org/officeDocument/2006/relationships/customXml" Target="../ink/ink841.xml"/><Relationship Id="rId146" Type="http://schemas.openxmlformats.org/officeDocument/2006/relationships/image" Target="../media/image581.png"/><Relationship Id="rId167" Type="http://schemas.openxmlformats.org/officeDocument/2006/relationships/customXml" Target="../ink/ink862.xml"/><Relationship Id="rId188" Type="http://schemas.openxmlformats.org/officeDocument/2006/relationships/image" Target="../media/image602.png"/><Relationship Id="rId311" Type="http://schemas.openxmlformats.org/officeDocument/2006/relationships/customXml" Target="../ink/ink934.xml"/><Relationship Id="rId332" Type="http://schemas.openxmlformats.org/officeDocument/2006/relationships/image" Target="../media/image674.png"/><Relationship Id="rId71" Type="http://schemas.openxmlformats.org/officeDocument/2006/relationships/customXml" Target="../ink/ink814.xml"/><Relationship Id="rId92" Type="http://schemas.openxmlformats.org/officeDocument/2006/relationships/image" Target="../media/image5540.png"/><Relationship Id="rId213" Type="http://schemas.openxmlformats.org/officeDocument/2006/relationships/customXml" Target="../ink/ink885.xml"/><Relationship Id="rId234" Type="http://schemas.openxmlformats.org/officeDocument/2006/relationships/image" Target="../media/image625.png"/><Relationship Id="rId2" Type="http://schemas.openxmlformats.org/officeDocument/2006/relationships/image" Target="../media/image576.png"/><Relationship Id="rId29" Type="http://schemas.openxmlformats.org/officeDocument/2006/relationships/customXml" Target="../ink/ink793.xml"/><Relationship Id="rId255" Type="http://schemas.openxmlformats.org/officeDocument/2006/relationships/customXml" Target="../ink/ink906.xml"/><Relationship Id="rId276" Type="http://schemas.openxmlformats.org/officeDocument/2006/relationships/image" Target="../media/image646.png"/><Relationship Id="rId297" Type="http://schemas.openxmlformats.org/officeDocument/2006/relationships/customXml" Target="../ink/ink927.xml"/><Relationship Id="rId40" Type="http://schemas.openxmlformats.org/officeDocument/2006/relationships/image" Target="../media/image5280.png"/><Relationship Id="rId115" Type="http://schemas.openxmlformats.org/officeDocument/2006/relationships/customXml" Target="../ink/ink836.xml"/><Relationship Id="rId136" Type="http://schemas.openxmlformats.org/officeDocument/2006/relationships/image" Target="../media/image5760.png"/><Relationship Id="rId157" Type="http://schemas.openxmlformats.org/officeDocument/2006/relationships/customXml" Target="../ink/ink857.xml"/><Relationship Id="rId178" Type="http://schemas.openxmlformats.org/officeDocument/2006/relationships/image" Target="../media/image597.png"/><Relationship Id="rId301" Type="http://schemas.openxmlformats.org/officeDocument/2006/relationships/customXml" Target="../ink/ink929.xml"/><Relationship Id="rId322" Type="http://schemas.openxmlformats.org/officeDocument/2006/relationships/image" Target="../media/image669.png"/><Relationship Id="rId61" Type="http://schemas.openxmlformats.org/officeDocument/2006/relationships/customXml" Target="../ink/ink809.xml"/><Relationship Id="rId82" Type="http://schemas.openxmlformats.org/officeDocument/2006/relationships/image" Target="../media/image5490.png"/><Relationship Id="rId199" Type="http://schemas.openxmlformats.org/officeDocument/2006/relationships/customXml" Target="../ink/ink878.xml"/><Relationship Id="rId203" Type="http://schemas.openxmlformats.org/officeDocument/2006/relationships/customXml" Target="../ink/ink880.xml"/><Relationship Id="rId19" Type="http://schemas.openxmlformats.org/officeDocument/2006/relationships/customXml" Target="../ink/ink788.xml"/><Relationship Id="rId224" Type="http://schemas.openxmlformats.org/officeDocument/2006/relationships/image" Target="../media/image620.png"/><Relationship Id="rId245" Type="http://schemas.openxmlformats.org/officeDocument/2006/relationships/customXml" Target="../ink/ink901.xml"/><Relationship Id="rId266" Type="http://schemas.openxmlformats.org/officeDocument/2006/relationships/image" Target="../media/image641.png"/><Relationship Id="rId287" Type="http://schemas.openxmlformats.org/officeDocument/2006/relationships/customXml" Target="../ink/ink922.xml"/><Relationship Id="rId30" Type="http://schemas.openxmlformats.org/officeDocument/2006/relationships/image" Target="../media/image5230.png"/><Relationship Id="rId105" Type="http://schemas.openxmlformats.org/officeDocument/2006/relationships/customXml" Target="../ink/ink831.xml"/><Relationship Id="rId126" Type="http://schemas.openxmlformats.org/officeDocument/2006/relationships/image" Target="../media/image5710.png"/><Relationship Id="rId147" Type="http://schemas.openxmlformats.org/officeDocument/2006/relationships/customXml" Target="../ink/ink852.xml"/><Relationship Id="rId168" Type="http://schemas.openxmlformats.org/officeDocument/2006/relationships/image" Target="../media/image592.png"/><Relationship Id="rId312" Type="http://schemas.openxmlformats.org/officeDocument/2006/relationships/image" Target="../media/image664.png"/><Relationship Id="rId333" Type="http://schemas.openxmlformats.org/officeDocument/2006/relationships/customXml" Target="../ink/ink945.xml"/><Relationship Id="rId51" Type="http://schemas.openxmlformats.org/officeDocument/2006/relationships/customXml" Target="../ink/ink804.xml"/><Relationship Id="rId72" Type="http://schemas.openxmlformats.org/officeDocument/2006/relationships/image" Target="../media/image5440.png"/><Relationship Id="rId93" Type="http://schemas.openxmlformats.org/officeDocument/2006/relationships/customXml" Target="../ink/ink825.xml"/><Relationship Id="rId189" Type="http://schemas.openxmlformats.org/officeDocument/2006/relationships/customXml" Target="../ink/ink873.xml"/><Relationship Id="rId3" Type="http://schemas.openxmlformats.org/officeDocument/2006/relationships/customXml" Target="../ink/ink780.xml"/><Relationship Id="rId214" Type="http://schemas.openxmlformats.org/officeDocument/2006/relationships/image" Target="../media/image615.png"/><Relationship Id="rId235" Type="http://schemas.openxmlformats.org/officeDocument/2006/relationships/customXml" Target="../ink/ink896.xml"/><Relationship Id="rId256" Type="http://schemas.openxmlformats.org/officeDocument/2006/relationships/image" Target="../media/image636.png"/><Relationship Id="rId277" Type="http://schemas.openxmlformats.org/officeDocument/2006/relationships/customXml" Target="../ink/ink917.xml"/><Relationship Id="rId298" Type="http://schemas.openxmlformats.org/officeDocument/2006/relationships/image" Target="../media/image657.png"/><Relationship Id="rId116" Type="http://schemas.openxmlformats.org/officeDocument/2006/relationships/image" Target="../media/image5660.png"/><Relationship Id="rId137" Type="http://schemas.openxmlformats.org/officeDocument/2006/relationships/customXml" Target="../ink/ink847.xml"/><Relationship Id="rId158" Type="http://schemas.openxmlformats.org/officeDocument/2006/relationships/image" Target="../media/image587.png"/><Relationship Id="rId302" Type="http://schemas.openxmlformats.org/officeDocument/2006/relationships/image" Target="../media/image659.png"/><Relationship Id="rId323" Type="http://schemas.openxmlformats.org/officeDocument/2006/relationships/customXml" Target="../ink/ink940.xml"/><Relationship Id="rId20" Type="http://schemas.openxmlformats.org/officeDocument/2006/relationships/image" Target="../media/image5180.png"/><Relationship Id="rId41" Type="http://schemas.openxmlformats.org/officeDocument/2006/relationships/customXml" Target="../ink/ink799.xml"/><Relationship Id="rId62" Type="http://schemas.openxmlformats.org/officeDocument/2006/relationships/image" Target="../media/image5390.png"/><Relationship Id="rId83" Type="http://schemas.openxmlformats.org/officeDocument/2006/relationships/customXml" Target="../ink/ink820.xml"/><Relationship Id="rId179" Type="http://schemas.openxmlformats.org/officeDocument/2006/relationships/customXml" Target="../ink/ink868.xml"/><Relationship Id="rId190" Type="http://schemas.openxmlformats.org/officeDocument/2006/relationships/image" Target="../media/image603.png"/><Relationship Id="rId204" Type="http://schemas.openxmlformats.org/officeDocument/2006/relationships/image" Target="../media/image610.png"/><Relationship Id="rId225" Type="http://schemas.openxmlformats.org/officeDocument/2006/relationships/customXml" Target="../ink/ink891.xml"/><Relationship Id="rId246" Type="http://schemas.openxmlformats.org/officeDocument/2006/relationships/image" Target="../media/image631.png"/><Relationship Id="rId267" Type="http://schemas.openxmlformats.org/officeDocument/2006/relationships/customXml" Target="../ink/ink912.xml"/><Relationship Id="rId288" Type="http://schemas.openxmlformats.org/officeDocument/2006/relationships/image" Target="../media/image652.png"/><Relationship Id="rId106" Type="http://schemas.openxmlformats.org/officeDocument/2006/relationships/image" Target="../media/image5610.png"/><Relationship Id="rId127" Type="http://schemas.openxmlformats.org/officeDocument/2006/relationships/customXml" Target="../ink/ink842.xml"/><Relationship Id="rId313" Type="http://schemas.openxmlformats.org/officeDocument/2006/relationships/customXml" Target="../ink/ink935.xml"/><Relationship Id="rId10" Type="http://schemas.openxmlformats.org/officeDocument/2006/relationships/image" Target="../media/image5130.png"/><Relationship Id="rId31" Type="http://schemas.openxmlformats.org/officeDocument/2006/relationships/customXml" Target="../ink/ink794.xml"/><Relationship Id="rId52" Type="http://schemas.openxmlformats.org/officeDocument/2006/relationships/image" Target="../media/image5340.png"/><Relationship Id="rId73" Type="http://schemas.openxmlformats.org/officeDocument/2006/relationships/customXml" Target="../ink/ink815.xml"/><Relationship Id="rId94" Type="http://schemas.openxmlformats.org/officeDocument/2006/relationships/image" Target="../media/image5550.png"/><Relationship Id="rId148" Type="http://schemas.openxmlformats.org/officeDocument/2006/relationships/image" Target="../media/image582.png"/><Relationship Id="rId169" Type="http://schemas.openxmlformats.org/officeDocument/2006/relationships/customXml" Target="../ink/ink863.xml"/><Relationship Id="rId334" Type="http://schemas.openxmlformats.org/officeDocument/2006/relationships/image" Target="../media/image675.png"/><Relationship Id="rId4" Type="http://schemas.openxmlformats.org/officeDocument/2006/relationships/image" Target="../media/image5101.png"/><Relationship Id="rId180" Type="http://schemas.openxmlformats.org/officeDocument/2006/relationships/image" Target="../media/image598.png"/><Relationship Id="rId215" Type="http://schemas.openxmlformats.org/officeDocument/2006/relationships/customXml" Target="../ink/ink886.xml"/><Relationship Id="rId236" Type="http://schemas.openxmlformats.org/officeDocument/2006/relationships/image" Target="../media/image626.png"/><Relationship Id="rId257" Type="http://schemas.openxmlformats.org/officeDocument/2006/relationships/customXml" Target="../ink/ink907.xml"/><Relationship Id="rId278" Type="http://schemas.openxmlformats.org/officeDocument/2006/relationships/image" Target="../media/image647.png"/><Relationship Id="rId303" Type="http://schemas.openxmlformats.org/officeDocument/2006/relationships/customXml" Target="../ink/ink930.xml"/><Relationship Id="rId42" Type="http://schemas.openxmlformats.org/officeDocument/2006/relationships/image" Target="../media/image5290.png"/><Relationship Id="rId84" Type="http://schemas.openxmlformats.org/officeDocument/2006/relationships/image" Target="../media/image5500.png"/><Relationship Id="rId138" Type="http://schemas.openxmlformats.org/officeDocument/2006/relationships/image" Target="../media/image577.png"/><Relationship Id="rId191" Type="http://schemas.openxmlformats.org/officeDocument/2006/relationships/customXml" Target="../ink/ink874.xml"/><Relationship Id="rId205" Type="http://schemas.openxmlformats.org/officeDocument/2006/relationships/customXml" Target="../ink/ink881.xml"/><Relationship Id="rId247" Type="http://schemas.openxmlformats.org/officeDocument/2006/relationships/customXml" Target="../ink/ink902.xml"/><Relationship Id="rId107" Type="http://schemas.openxmlformats.org/officeDocument/2006/relationships/customXml" Target="../ink/ink832.xml"/><Relationship Id="rId289" Type="http://schemas.openxmlformats.org/officeDocument/2006/relationships/customXml" Target="../ink/ink923.xml"/><Relationship Id="rId11" Type="http://schemas.openxmlformats.org/officeDocument/2006/relationships/customXml" Target="../ink/ink784.xml"/><Relationship Id="rId53" Type="http://schemas.openxmlformats.org/officeDocument/2006/relationships/customXml" Target="../ink/ink805.xml"/><Relationship Id="rId149" Type="http://schemas.openxmlformats.org/officeDocument/2006/relationships/customXml" Target="../ink/ink853.xml"/><Relationship Id="rId314" Type="http://schemas.openxmlformats.org/officeDocument/2006/relationships/image" Target="../media/image665.png"/><Relationship Id="rId95" Type="http://schemas.openxmlformats.org/officeDocument/2006/relationships/customXml" Target="../ink/ink826.xml"/><Relationship Id="rId160" Type="http://schemas.openxmlformats.org/officeDocument/2006/relationships/image" Target="../media/image588.png"/><Relationship Id="rId216" Type="http://schemas.openxmlformats.org/officeDocument/2006/relationships/image" Target="../media/image616.png"/><Relationship Id="rId258" Type="http://schemas.openxmlformats.org/officeDocument/2006/relationships/image" Target="../media/image637.png"/><Relationship Id="rId22" Type="http://schemas.openxmlformats.org/officeDocument/2006/relationships/image" Target="../media/image5190.png"/><Relationship Id="rId64" Type="http://schemas.openxmlformats.org/officeDocument/2006/relationships/image" Target="../media/image5400.png"/><Relationship Id="rId118" Type="http://schemas.openxmlformats.org/officeDocument/2006/relationships/image" Target="../media/image5670.png"/><Relationship Id="rId325" Type="http://schemas.openxmlformats.org/officeDocument/2006/relationships/customXml" Target="../ink/ink941.xml"/><Relationship Id="rId171" Type="http://schemas.openxmlformats.org/officeDocument/2006/relationships/customXml" Target="../ink/ink864.xml"/><Relationship Id="rId227" Type="http://schemas.openxmlformats.org/officeDocument/2006/relationships/customXml" Target="../ink/ink892.xml"/><Relationship Id="rId269" Type="http://schemas.openxmlformats.org/officeDocument/2006/relationships/customXml" Target="../ink/ink913.xml"/><Relationship Id="rId33" Type="http://schemas.openxmlformats.org/officeDocument/2006/relationships/customXml" Target="../ink/ink795.xml"/><Relationship Id="rId129" Type="http://schemas.openxmlformats.org/officeDocument/2006/relationships/customXml" Target="../ink/ink843.xml"/><Relationship Id="rId280" Type="http://schemas.openxmlformats.org/officeDocument/2006/relationships/image" Target="../media/image648.png"/><Relationship Id="rId336" Type="http://schemas.openxmlformats.org/officeDocument/2006/relationships/image" Target="../media/image676.png"/><Relationship Id="rId75" Type="http://schemas.openxmlformats.org/officeDocument/2006/relationships/customXml" Target="../ink/ink816.xml"/><Relationship Id="rId140" Type="http://schemas.openxmlformats.org/officeDocument/2006/relationships/image" Target="../media/image578.png"/><Relationship Id="rId182" Type="http://schemas.openxmlformats.org/officeDocument/2006/relationships/image" Target="../media/image599.png"/><Relationship Id="rId6" Type="http://schemas.openxmlformats.org/officeDocument/2006/relationships/image" Target="../media/image5110.png"/><Relationship Id="rId238" Type="http://schemas.openxmlformats.org/officeDocument/2006/relationships/image" Target="../media/image627.png"/><Relationship Id="rId291" Type="http://schemas.openxmlformats.org/officeDocument/2006/relationships/customXml" Target="../ink/ink924.xml"/><Relationship Id="rId305" Type="http://schemas.openxmlformats.org/officeDocument/2006/relationships/customXml" Target="../ink/ink931.xml"/><Relationship Id="rId44" Type="http://schemas.openxmlformats.org/officeDocument/2006/relationships/image" Target="../media/image5300.png"/><Relationship Id="rId86" Type="http://schemas.openxmlformats.org/officeDocument/2006/relationships/image" Target="../media/image5510.png"/><Relationship Id="rId151" Type="http://schemas.openxmlformats.org/officeDocument/2006/relationships/customXml" Target="../ink/ink854.xml"/><Relationship Id="rId193" Type="http://schemas.openxmlformats.org/officeDocument/2006/relationships/customXml" Target="../ink/ink875.xml"/><Relationship Id="rId207" Type="http://schemas.openxmlformats.org/officeDocument/2006/relationships/customXml" Target="../ink/ink882.xml"/><Relationship Id="rId249" Type="http://schemas.openxmlformats.org/officeDocument/2006/relationships/customXml" Target="../ink/ink903.xml"/><Relationship Id="rId13" Type="http://schemas.openxmlformats.org/officeDocument/2006/relationships/customXml" Target="../ink/ink785.xml"/><Relationship Id="rId109" Type="http://schemas.openxmlformats.org/officeDocument/2006/relationships/customXml" Target="../ink/ink833.xml"/><Relationship Id="rId260" Type="http://schemas.openxmlformats.org/officeDocument/2006/relationships/image" Target="../media/image638.png"/><Relationship Id="rId316" Type="http://schemas.openxmlformats.org/officeDocument/2006/relationships/image" Target="../media/image666.png"/><Relationship Id="rId55" Type="http://schemas.openxmlformats.org/officeDocument/2006/relationships/customXml" Target="../ink/ink806.xml"/><Relationship Id="rId97" Type="http://schemas.openxmlformats.org/officeDocument/2006/relationships/customXml" Target="../ink/ink827.xml"/><Relationship Id="rId120" Type="http://schemas.openxmlformats.org/officeDocument/2006/relationships/image" Target="../media/image5680.png"/><Relationship Id="rId162" Type="http://schemas.openxmlformats.org/officeDocument/2006/relationships/image" Target="../media/image589.png"/><Relationship Id="rId218" Type="http://schemas.openxmlformats.org/officeDocument/2006/relationships/image" Target="../media/image617.png"/><Relationship Id="rId271" Type="http://schemas.openxmlformats.org/officeDocument/2006/relationships/customXml" Target="../ink/ink914.xml"/><Relationship Id="rId24" Type="http://schemas.openxmlformats.org/officeDocument/2006/relationships/image" Target="../media/image5200.png"/><Relationship Id="rId66" Type="http://schemas.openxmlformats.org/officeDocument/2006/relationships/image" Target="../media/image5410.png"/><Relationship Id="rId131" Type="http://schemas.openxmlformats.org/officeDocument/2006/relationships/customXml" Target="../ink/ink844.xml"/><Relationship Id="rId327" Type="http://schemas.openxmlformats.org/officeDocument/2006/relationships/customXml" Target="../ink/ink9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C9F075-BD7C-461A-994F-3DD612FF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Part 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257C1E-0640-4201-9290-8DB6EF1A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Algebra 2 Final Exam Review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3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4AB31-E958-4448-892B-5560E05B6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714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dirty="0"/>
              <a:t>1. Sketch a graph that meets the given requirements listed below.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0AF1B-B1C0-4193-B5B4-114346EDC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879602"/>
            <a:ext cx="5791199" cy="4633493"/>
          </a:xfrm>
        </p:spPr>
        <p:txBody>
          <a:bodyPr/>
          <a:lstStyle/>
          <a:p>
            <a:r>
              <a:rPr lang="en-US" dirty="0"/>
              <a:t>An Absolute function with Imaginary Roots (Non-Real)</a:t>
            </a:r>
          </a:p>
          <a:p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8E69DE15-2D4D-4E5C-9D9A-784210AFD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1" y="2595808"/>
            <a:ext cx="4171841" cy="391728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D1B4EE3-6CFE-49C3-A948-0B11B272F6BE}"/>
              </a:ext>
            </a:extLst>
          </p:cNvPr>
          <p:cNvGrpSpPr/>
          <p:nvPr/>
        </p:nvGrpSpPr>
        <p:grpSpPr>
          <a:xfrm>
            <a:off x="6095998" y="1903310"/>
            <a:ext cx="5791199" cy="4615158"/>
            <a:chOff x="6095998" y="1903310"/>
            <a:chExt cx="5791199" cy="46151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654487-F0C0-4195-8ECD-A0C34ADD1C93}"/>
                </a:ext>
              </a:extLst>
            </p:cNvPr>
            <p:cNvSpPr txBox="1"/>
            <p:nvPr/>
          </p:nvSpPr>
          <p:spPr>
            <a:xfrm>
              <a:off x="6095998" y="1903310"/>
              <a:ext cx="57911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quadratic function with exactly 1 unique real roots</a:t>
              </a:r>
              <a:r>
                <a:rPr lang="en-US" dirty="0"/>
                <a:t>.</a:t>
              </a:r>
            </a:p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11" name="Picture 10" descr="Chart, line chart&#10;&#10;Description automatically generated">
              <a:extLst>
                <a:ext uri="{FF2B5EF4-FFF2-40B4-BE49-F238E27FC236}">
                  <a16:creationId xmlns:a16="http://schemas.microsoft.com/office/drawing/2014/main" id="{87110BF9-8269-4E41-B8C2-1AF7AC6DC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306" y="2595809"/>
              <a:ext cx="4177562" cy="3922659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E9F966-A556-4E7D-B45E-3F415EC4AA31}"/>
                  </a:ext>
                </a:extLst>
              </p14:cNvPr>
              <p14:cNvContentPartPr/>
              <p14:nvPr/>
            </p14:nvContentPartPr>
            <p14:xfrm>
              <a:off x="4961760" y="3161865"/>
              <a:ext cx="160920" cy="185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E9F966-A556-4E7D-B45E-3F415EC4AA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3120" y="3152865"/>
                <a:ext cx="178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AEA04F0-484A-4F7C-8F69-1C4BEB2EF043}"/>
                  </a:ext>
                </a:extLst>
              </p14:cNvPr>
              <p14:cNvContentPartPr/>
              <p14:nvPr/>
            </p14:nvContentPartPr>
            <p14:xfrm>
              <a:off x="4965360" y="3189225"/>
              <a:ext cx="140040" cy="165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AEA04F0-484A-4F7C-8F69-1C4BEB2EF0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56360" y="3180585"/>
                <a:ext cx="1576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13CB52F-8597-4945-94CF-DA935785FBEB}"/>
                  </a:ext>
                </a:extLst>
              </p14:cNvPr>
              <p14:cNvContentPartPr/>
              <p14:nvPr/>
            </p14:nvContentPartPr>
            <p14:xfrm>
              <a:off x="5209800" y="3261225"/>
              <a:ext cx="24840" cy="15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13CB52F-8597-4945-94CF-DA935785FBE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00800" y="3252225"/>
                <a:ext cx="424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637237B-0437-45DB-87C9-B9D7D02E314A}"/>
                  </a:ext>
                </a:extLst>
              </p14:cNvPr>
              <p14:cNvContentPartPr/>
              <p14:nvPr/>
            </p14:nvContentPartPr>
            <p14:xfrm>
              <a:off x="5327880" y="3192105"/>
              <a:ext cx="101160" cy="121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637237B-0437-45DB-87C9-B9D7D02E314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19240" y="3183105"/>
                <a:ext cx="1188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FBDA4CA-E970-45B3-9618-F7DF95679B81}"/>
                  </a:ext>
                </a:extLst>
              </p14:cNvPr>
              <p14:cNvContentPartPr/>
              <p14:nvPr/>
            </p14:nvContentPartPr>
            <p14:xfrm>
              <a:off x="5505000" y="3228465"/>
              <a:ext cx="71640" cy="107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FBDA4CA-E970-45B3-9618-F7DF95679B8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96360" y="3219465"/>
                <a:ext cx="892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CAABD56-3313-4F50-B428-E1A151557792}"/>
                  </a:ext>
                </a:extLst>
              </p14:cNvPr>
              <p14:cNvContentPartPr/>
              <p14:nvPr/>
            </p14:nvContentPartPr>
            <p14:xfrm>
              <a:off x="5481240" y="3209385"/>
              <a:ext cx="90720" cy="151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CAABD56-3313-4F50-B428-E1A15155779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72600" y="3200385"/>
                <a:ext cx="1083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4FBF76A-02D9-40B6-8F50-013EA1FD8B63}"/>
                  </a:ext>
                </a:extLst>
              </p14:cNvPr>
              <p14:cNvContentPartPr/>
              <p14:nvPr/>
            </p14:nvContentPartPr>
            <p14:xfrm>
              <a:off x="5667000" y="3219105"/>
              <a:ext cx="10080" cy="142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4FBF76A-02D9-40B6-8F50-013EA1FD8B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58360" y="3210105"/>
                <a:ext cx="277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F597B28-A61D-4CA0-874F-F4E9A5212727}"/>
                  </a:ext>
                </a:extLst>
              </p14:cNvPr>
              <p14:cNvContentPartPr/>
              <p14:nvPr/>
            </p14:nvContentPartPr>
            <p14:xfrm>
              <a:off x="5747640" y="3209385"/>
              <a:ext cx="135720" cy="153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F597B28-A61D-4CA0-874F-F4E9A521272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38640" y="3200385"/>
                <a:ext cx="1533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B0919C7-105B-491D-968B-323EBF456D92}"/>
                  </a:ext>
                </a:extLst>
              </p14:cNvPr>
              <p14:cNvContentPartPr/>
              <p14:nvPr/>
            </p14:nvContentPartPr>
            <p14:xfrm>
              <a:off x="5914320" y="3085905"/>
              <a:ext cx="125640" cy="32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B0919C7-105B-491D-968B-323EBF456D9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05680" y="3076905"/>
                <a:ext cx="14328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8760543D-D3EB-4A68-B710-CB78DAC8207B}"/>
              </a:ext>
            </a:extLst>
          </p:cNvPr>
          <p:cNvGrpSpPr/>
          <p:nvPr/>
        </p:nvGrpSpPr>
        <p:grpSpPr>
          <a:xfrm>
            <a:off x="3970680" y="2320905"/>
            <a:ext cx="1429560" cy="702000"/>
            <a:chOff x="3970680" y="2320905"/>
            <a:chExt cx="1429560" cy="70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53DE99F-9A36-47EC-A636-ACEB2DD0E1C7}"/>
                    </a:ext>
                  </a:extLst>
                </p14:cNvPr>
                <p14:cNvContentPartPr/>
                <p14:nvPr/>
              </p14:nvContentPartPr>
              <p14:xfrm>
                <a:off x="3981120" y="2371305"/>
                <a:ext cx="284400" cy="185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53DE99F-9A36-47EC-A636-ACEB2DD0E1C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72480" y="2362305"/>
                  <a:ext cx="302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B8E33CE-87A1-46F8-8184-BFFEDFBD5E72}"/>
                    </a:ext>
                  </a:extLst>
                </p14:cNvPr>
                <p14:cNvContentPartPr/>
                <p14:nvPr/>
              </p14:nvContentPartPr>
              <p14:xfrm>
                <a:off x="3970680" y="2340705"/>
                <a:ext cx="133560" cy="154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8E33CE-87A1-46F8-8184-BFFEDFBD5E7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62040" y="2331705"/>
                  <a:ext cx="151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3251223-3F3A-4D10-8F37-99489A34199B}"/>
                    </a:ext>
                  </a:extLst>
                </p14:cNvPr>
                <p14:cNvContentPartPr/>
                <p14:nvPr/>
              </p14:nvContentPartPr>
              <p14:xfrm>
                <a:off x="4352640" y="2476065"/>
                <a:ext cx="9720" cy="159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3251223-3F3A-4D10-8F37-99489A34199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44000" y="2467065"/>
                  <a:ext cx="27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CF03950-119C-45E5-82C0-A55F83468940}"/>
                    </a:ext>
                  </a:extLst>
                </p14:cNvPr>
                <p14:cNvContentPartPr/>
                <p14:nvPr/>
              </p14:nvContentPartPr>
              <p14:xfrm>
                <a:off x="4333200" y="2453745"/>
                <a:ext cx="130680" cy="18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CF03950-119C-45E5-82C0-A55F834689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24560" y="2444745"/>
                  <a:ext cx="148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014E0D4-0FA8-46B3-B521-B4D53A158B8B}"/>
                    </a:ext>
                  </a:extLst>
                </p14:cNvPr>
                <p14:cNvContentPartPr/>
                <p14:nvPr/>
              </p14:nvContentPartPr>
              <p14:xfrm>
                <a:off x="4483320" y="2561025"/>
                <a:ext cx="61920" cy="89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014E0D4-0FA8-46B3-B521-B4D53A158B8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74680" y="2552025"/>
                  <a:ext cx="79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7E8408B-79E0-4FC9-9F0A-47156AB1AC80}"/>
                    </a:ext>
                  </a:extLst>
                </p14:cNvPr>
                <p14:cNvContentPartPr/>
                <p14:nvPr/>
              </p14:nvContentPartPr>
              <p14:xfrm>
                <a:off x="4552440" y="2570745"/>
                <a:ext cx="84960" cy="86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7E8408B-79E0-4FC9-9F0A-47156AB1AC8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43800" y="2561745"/>
                  <a:ext cx="102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B14ABF7-B7F4-4CA1-9C3E-D0B76CEF873D}"/>
                    </a:ext>
                  </a:extLst>
                </p14:cNvPr>
                <p14:cNvContentPartPr/>
                <p14:nvPr/>
              </p14:nvContentPartPr>
              <p14:xfrm>
                <a:off x="4654680" y="2540145"/>
                <a:ext cx="83880" cy="136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B14ABF7-B7F4-4CA1-9C3E-D0B76CEF873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46040" y="2531505"/>
                  <a:ext cx="101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DE5A7F2-55D0-4CD6-8088-74F85B83B9E8}"/>
                    </a:ext>
                  </a:extLst>
                </p14:cNvPr>
                <p14:cNvContentPartPr/>
                <p14:nvPr/>
              </p14:nvContentPartPr>
              <p14:xfrm>
                <a:off x="4838280" y="2542305"/>
                <a:ext cx="138240" cy="115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DE5A7F2-55D0-4CD6-8088-74F85B83B9E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29280" y="2533665"/>
                  <a:ext cx="155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3BEE453-861C-4584-8AEA-02693AC5DD12}"/>
                    </a:ext>
                  </a:extLst>
                </p14:cNvPr>
                <p14:cNvContentPartPr/>
                <p14:nvPr/>
              </p14:nvContentPartPr>
              <p14:xfrm>
                <a:off x="5033040" y="2580825"/>
                <a:ext cx="61200" cy="91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3BEE453-861C-4584-8AEA-02693AC5DD1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24400" y="2572185"/>
                  <a:ext cx="78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C36A53B-9AF3-429F-B4D2-DBAD5B3CDE5C}"/>
                    </a:ext>
                  </a:extLst>
                </p14:cNvPr>
                <p14:cNvContentPartPr/>
                <p14:nvPr/>
              </p14:nvContentPartPr>
              <p14:xfrm>
                <a:off x="5170200" y="2456625"/>
                <a:ext cx="11520" cy="218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C36A53B-9AF3-429F-B4D2-DBAD5B3CDE5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61200" y="2447625"/>
                  <a:ext cx="291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D5CB872-674B-4669-A11F-010DA8C53E3B}"/>
                    </a:ext>
                  </a:extLst>
                </p14:cNvPr>
                <p14:cNvContentPartPr/>
                <p14:nvPr/>
              </p14:nvContentPartPr>
              <p14:xfrm>
                <a:off x="5095320" y="2561025"/>
                <a:ext cx="198000" cy="20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D5CB872-674B-4669-A11F-010DA8C53E3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86320" y="2552385"/>
                  <a:ext cx="215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3977A58-7641-46EA-BB25-90D591EA7E31}"/>
                    </a:ext>
                  </a:extLst>
                </p14:cNvPr>
                <p14:cNvContentPartPr/>
                <p14:nvPr/>
              </p14:nvContentPartPr>
              <p14:xfrm>
                <a:off x="4866720" y="2752545"/>
                <a:ext cx="16560" cy="216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3977A58-7641-46EA-BB25-90D591EA7E3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858080" y="2743545"/>
                  <a:ext cx="342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6CCF5F8-6C31-4F61-AF27-E8A31600A3E4}"/>
                    </a:ext>
                  </a:extLst>
                </p14:cNvPr>
                <p14:cNvContentPartPr/>
                <p14:nvPr/>
              </p14:nvContentPartPr>
              <p14:xfrm>
                <a:off x="4800480" y="2875305"/>
                <a:ext cx="133560" cy="29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6CCF5F8-6C31-4F61-AF27-E8A31600A3E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91480" y="2866305"/>
                  <a:ext cx="151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2EF8C9-36AB-40F3-9EC7-DA11CD6BC71A}"/>
                    </a:ext>
                  </a:extLst>
                </p14:cNvPr>
                <p14:cNvContentPartPr/>
                <p14:nvPr/>
              </p14:nvContentPartPr>
              <p14:xfrm>
                <a:off x="4977600" y="2895105"/>
                <a:ext cx="52560" cy="75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2EF8C9-36AB-40F3-9EC7-DA11CD6BC71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68600" y="2886105"/>
                  <a:ext cx="70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7903E25-95C6-4AB4-9C5D-F9FEEFEA5DE1}"/>
                    </a:ext>
                  </a:extLst>
                </p14:cNvPr>
                <p14:cNvContentPartPr/>
                <p14:nvPr/>
              </p14:nvContentPartPr>
              <p14:xfrm>
                <a:off x="5085960" y="2914185"/>
                <a:ext cx="111600" cy="76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7903E25-95C6-4AB4-9C5D-F9FEEFEA5DE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77320" y="2905185"/>
                  <a:ext cx="129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47DC437-A8CB-4960-B641-264E7CF6D976}"/>
                    </a:ext>
                  </a:extLst>
                </p14:cNvPr>
                <p14:cNvContentPartPr/>
                <p14:nvPr/>
              </p14:nvContentPartPr>
              <p14:xfrm>
                <a:off x="5244720" y="2923905"/>
                <a:ext cx="22680" cy="58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47DC437-A8CB-4960-B641-264E7CF6D97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36080" y="2914905"/>
                  <a:ext cx="40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2613ECD-D156-4A48-A56C-3AEE7621B405}"/>
                    </a:ext>
                  </a:extLst>
                </p14:cNvPr>
                <p14:cNvContentPartPr/>
                <p14:nvPr/>
              </p14:nvContentPartPr>
              <p14:xfrm>
                <a:off x="5323200" y="2856225"/>
                <a:ext cx="77040" cy="166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2613ECD-D156-4A48-A56C-3AEE7621B40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14200" y="2847585"/>
                  <a:ext cx="94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C939BA9-A6B1-46C4-9CD5-29D4B8555220}"/>
                    </a:ext>
                  </a:extLst>
                </p14:cNvPr>
                <p14:cNvContentPartPr/>
                <p14:nvPr/>
              </p14:nvContentPartPr>
              <p14:xfrm>
                <a:off x="4229880" y="2320905"/>
                <a:ext cx="218520" cy="439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C939BA9-A6B1-46C4-9CD5-29D4B855522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220880" y="2311905"/>
                  <a:ext cx="236160" cy="45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7B27353-8BD8-4AE6-A427-C1D20F2E15C3}"/>
                  </a:ext>
                </a:extLst>
              </p14:cNvPr>
              <p14:cNvContentPartPr/>
              <p14:nvPr/>
            </p14:nvContentPartPr>
            <p14:xfrm>
              <a:off x="4863120" y="3495225"/>
              <a:ext cx="546840" cy="81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7B27353-8BD8-4AE6-A427-C1D20F2E15C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854480" y="3486225"/>
                <a:ext cx="564480" cy="83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3CD327AF-491A-4C20-BD1B-E78D38ACBFF1}"/>
              </a:ext>
            </a:extLst>
          </p:cNvPr>
          <p:cNvGrpSpPr/>
          <p:nvPr/>
        </p:nvGrpSpPr>
        <p:grpSpPr>
          <a:xfrm>
            <a:off x="1649400" y="2678025"/>
            <a:ext cx="1871280" cy="1225080"/>
            <a:chOff x="1649400" y="2678025"/>
            <a:chExt cx="1871280" cy="12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D738EB4-9B98-4448-99A6-858062A69D3B}"/>
                    </a:ext>
                  </a:extLst>
                </p14:cNvPr>
                <p14:cNvContentPartPr/>
                <p14:nvPr/>
              </p14:nvContentPartPr>
              <p14:xfrm>
                <a:off x="1704480" y="2704665"/>
                <a:ext cx="1816200" cy="1198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D738EB4-9B98-4448-99A6-858062A69D3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695840" y="2695665"/>
                  <a:ext cx="1833840" cy="12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5FB5766-FF61-495B-8018-685BC204C9FB}"/>
                    </a:ext>
                  </a:extLst>
                </p14:cNvPr>
                <p14:cNvContentPartPr/>
                <p14:nvPr/>
              </p14:nvContentPartPr>
              <p14:xfrm>
                <a:off x="1649400" y="2678025"/>
                <a:ext cx="187920" cy="171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5FB5766-FF61-495B-8018-685BC204C9F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640400" y="2669385"/>
                  <a:ext cx="205560" cy="18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2C32D98-73C8-4F35-9C7A-B3DD8C5C07AD}"/>
                  </a:ext>
                </a:extLst>
              </p14:cNvPr>
              <p14:cNvContentPartPr/>
              <p14:nvPr/>
            </p14:nvContentPartPr>
            <p14:xfrm>
              <a:off x="10521240" y="2088345"/>
              <a:ext cx="23040" cy="352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2C32D98-73C8-4F35-9C7A-B3DD8C5C07A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512240" y="2079705"/>
                <a:ext cx="4068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DA0D05B1-883B-42E6-A211-C4E655E5E42B}"/>
              </a:ext>
            </a:extLst>
          </p:cNvPr>
          <p:cNvGrpSpPr/>
          <p:nvPr/>
        </p:nvGrpSpPr>
        <p:grpSpPr>
          <a:xfrm>
            <a:off x="7593000" y="2321625"/>
            <a:ext cx="1051200" cy="343080"/>
            <a:chOff x="7593000" y="2321625"/>
            <a:chExt cx="105120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B7FA749-957F-435B-9300-E2D2C2E26F6C}"/>
                    </a:ext>
                  </a:extLst>
                </p14:cNvPr>
                <p14:cNvContentPartPr/>
                <p14:nvPr/>
              </p14:nvContentPartPr>
              <p14:xfrm>
                <a:off x="7593000" y="2321625"/>
                <a:ext cx="417600" cy="298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B7FA749-957F-435B-9300-E2D2C2E26F6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84000" y="2312625"/>
                  <a:ext cx="4352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AB9D99A-893C-432B-BB63-4F83E04BBDD1}"/>
                    </a:ext>
                  </a:extLst>
                </p14:cNvPr>
                <p14:cNvContentPartPr/>
                <p14:nvPr/>
              </p14:nvContentPartPr>
              <p14:xfrm>
                <a:off x="8026080" y="2479665"/>
                <a:ext cx="146520" cy="165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AB9D99A-893C-432B-BB63-4F83E04BBDD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17080" y="2470665"/>
                  <a:ext cx="164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472488B-556C-4C1A-B323-F6F188F00ECF}"/>
                    </a:ext>
                  </a:extLst>
                </p14:cNvPr>
                <p14:cNvContentPartPr/>
                <p14:nvPr/>
              </p14:nvContentPartPr>
              <p14:xfrm>
                <a:off x="8209320" y="2544825"/>
                <a:ext cx="107280" cy="119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472488B-556C-4C1A-B323-F6F188F00EC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00320" y="2536185"/>
                  <a:ext cx="124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AE15C72-369A-4824-8925-3E72DD7E572F}"/>
                    </a:ext>
                  </a:extLst>
                </p14:cNvPr>
                <p14:cNvContentPartPr/>
                <p14:nvPr/>
              </p14:nvContentPartPr>
              <p14:xfrm>
                <a:off x="8353320" y="2533305"/>
                <a:ext cx="81000" cy="103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AE15C72-369A-4824-8925-3E72DD7E572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44320" y="2524305"/>
                  <a:ext cx="98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C6019EA-CDE0-4C67-913F-F210036D640F}"/>
                    </a:ext>
                  </a:extLst>
                </p14:cNvPr>
                <p14:cNvContentPartPr/>
                <p14:nvPr/>
              </p14:nvContentPartPr>
              <p14:xfrm>
                <a:off x="8486160" y="2445825"/>
                <a:ext cx="9720" cy="163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C6019EA-CDE0-4C67-913F-F210036D640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77520" y="2436825"/>
                  <a:ext cx="27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F2E2A08-17CC-4471-A3E3-D8A1B3F7FD4B}"/>
                    </a:ext>
                  </a:extLst>
                </p14:cNvPr>
                <p14:cNvContentPartPr/>
                <p14:nvPr/>
              </p14:nvContentPartPr>
              <p14:xfrm>
                <a:off x="8561760" y="2465625"/>
                <a:ext cx="82440" cy="196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F2E2A08-17CC-4471-A3E3-D8A1B3F7FD4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52760" y="2456625"/>
                  <a:ext cx="10008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43E065D-3086-4983-B934-E20609D74B5C}"/>
              </a:ext>
            </a:extLst>
          </p:cNvPr>
          <p:cNvGrpSpPr/>
          <p:nvPr/>
        </p:nvGrpSpPr>
        <p:grpSpPr>
          <a:xfrm>
            <a:off x="8887920" y="2409465"/>
            <a:ext cx="232560" cy="264240"/>
            <a:chOff x="8887920" y="2409465"/>
            <a:chExt cx="23256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D3AA5B8-C930-432A-89F7-251BC934B2BE}"/>
                    </a:ext>
                  </a:extLst>
                </p14:cNvPr>
                <p14:cNvContentPartPr/>
                <p14:nvPr/>
              </p14:nvContentPartPr>
              <p14:xfrm>
                <a:off x="8887920" y="2409465"/>
                <a:ext cx="112680" cy="248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D3AA5B8-C930-432A-89F7-251BC934B2B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879280" y="2400825"/>
                  <a:ext cx="1303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395E4DA-3B91-49BE-ABCB-5DAD4B6AFE69}"/>
                    </a:ext>
                  </a:extLst>
                </p14:cNvPr>
                <p14:cNvContentPartPr/>
                <p14:nvPr/>
              </p14:nvContentPartPr>
              <p14:xfrm>
                <a:off x="8996280" y="2545545"/>
                <a:ext cx="124200" cy="128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395E4DA-3B91-49BE-ABCB-5DAD4B6AFE6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87280" y="2536905"/>
                  <a:ext cx="14184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B44279E-A14D-4A5F-B745-C56577277DFE}"/>
              </a:ext>
            </a:extLst>
          </p:cNvPr>
          <p:cNvGrpSpPr/>
          <p:nvPr/>
        </p:nvGrpSpPr>
        <p:grpSpPr>
          <a:xfrm>
            <a:off x="9343680" y="2409465"/>
            <a:ext cx="520200" cy="323640"/>
            <a:chOff x="9343680" y="2409465"/>
            <a:chExt cx="52020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9CAC38D-3B48-4A51-AE7F-17D83C8A92D0}"/>
                    </a:ext>
                  </a:extLst>
                </p14:cNvPr>
                <p14:cNvContentPartPr/>
                <p14:nvPr/>
              </p14:nvContentPartPr>
              <p14:xfrm>
                <a:off x="9423240" y="2409465"/>
                <a:ext cx="16200" cy="323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9CAC38D-3B48-4A51-AE7F-17D83C8A92D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414600" y="2400825"/>
                  <a:ext cx="338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4A45239-6FE9-4C41-ABA6-847E905610BA}"/>
                    </a:ext>
                  </a:extLst>
                </p14:cNvPr>
                <p14:cNvContentPartPr/>
                <p14:nvPr/>
              </p14:nvContentPartPr>
              <p14:xfrm>
                <a:off x="9343680" y="2559945"/>
                <a:ext cx="161280" cy="30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4A45239-6FE9-4C41-ABA6-847E905610B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34680" y="2550945"/>
                  <a:ext cx="178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6D4C420-D734-4A97-9340-224C410BA8EB}"/>
                    </a:ext>
                  </a:extLst>
                </p14:cNvPr>
                <p14:cNvContentPartPr/>
                <p14:nvPr/>
              </p14:nvContentPartPr>
              <p14:xfrm>
                <a:off x="9559680" y="2571105"/>
                <a:ext cx="147600" cy="127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6D4C420-D734-4A97-9340-224C410BA8E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50680" y="2562105"/>
                  <a:ext cx="165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C87E546-7F12-45FD-8FBE-513AB582DA51}"/>
                    </a:ext>
                  </a:extLst>
                </p14:cNvPr>
                <p14:cNvContentPartPr/>
                <p14:nvPr/>
              </p14:nvContentPartPr>
              <p14:xfrm>
                <a:off x="9761640" y="2571105"/>
                <a:ext cx="102240" cy="127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C87E546-7F12-45FD-8FBE-513AB582DA5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53000" y="2562105"/>
                  <a:ext cx="119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1E81D58-7125-4398-8EE8-5792D69B7FFC}"/>
                    </a:ext>
                  </a:extLst>
                </p14:cNvPr>
                <p14:cNvContentPartPr/>
                <p14:nvPr/>
              </p14:nvContentPartPr>
              <p14:xfrm>
                <a:off x="9792600" y="2569665"/>
                <a:ext cx="37440" cy="11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1E81D58-7125-4398-8EE8-5792D69B7FF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83600" y="2560665"/>
                  <a:ext cx="5508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29ED4AF-3670-451F-A26D-9C910E8E2A3E}"/>
              </a:ext>
            </a:extLst>
          </p:cNvPr>
          <p:cNvGrpSpPr/>
          <p:nvPr/>
        </p:nvGrpSpPr>
        <p:grpSpPr>
          <a:xfrm>
            <a:off x="10244400" y="2566785"/>
            <a:ext cx="239760" cy="151920"/>
            <a:chOff x="10244400" y="2566785"/>
            <a:chExt cx="23976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F7E5D79-01FE-435F-9BD6-C8C6710C8E81}"/>
                    </a:ext>
                  </a:extLst>
                </p14:cNvPr>
                <p14:cNvContentPartPr/>
                <p14:nvPr/>
              </p14:nvContentPartPr>
              <p14:xfrm>
                <a:off x="10244400" y="2566785"/>
                <a:ext cx="137880" cy="137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F7E5D79-01FE-435F-9BD6-C8C6710C8E8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235760" y="2558145"/>
                  <a:ext cx="155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9C63B7D-7029-4118-885E-33482A31C4C0}"/>
                    </a:ext>
                  </a:extLst>
                </p14:cNvPr>
                <p14:cNvContentPartPr/>
                <p14:nvPr/>
              </p14:nvContentPartPr>
              <p14:xfrm>
                <a:off x="10401000" y="2628345"/>
                <a:ext cx="83160" cy="90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9C63B7D-7029-4118-885E-33482A31C4C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392360" y="2619345"/>
                  <a:ext cx="10080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61418E0-F43F-4AE0-A602-E715C99596D6}"/>
              </a:ext>
            </a:extLst>
          </p:cNvPr>
          <p:cNvGrpSpPr/>
          <p:nvPr/>
        </p:nvGrpSpPr>
        <p:grpSpPr>
          <a:xfrm>
            <a:off x="10753440" y="2494785"/>
            <a:ext cx="770760" cy="580680"/>
            <a:chOff x="10753440" y="2494785"/>
            <a:chExt cx="770760" cy="58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77903A0-6E75-4DA2-B189-3A8151F0A4CC}"/>
                    </a:ext>
                  </a:extLst>
                </p14:cNvPr>
                <p14:cNvContentPartPr/>
                <p14:nvPr/>
              </p14:nvContentPartPr>
              <p14:xfrm>
                <a:off x="10847760" y="2540145"/>
                <a:ext cx="74880" cy="100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77903A0-6E75-4DA2-B189-3A8151F0A4C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839120" y="2531505"/>
                  <a:ext cx="92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C4FDC1C-39A3-44FE-9F6C-BCDCEA0B3A3C}"/>
                    </a:ext>
                  </a:extLst>
                </p14:cNvPr>
                <p14:cNvContentPartPr/>
                <p14:nvPr/>
              </p14:nvContentPartPr>
              <p14:xfrm>
                <a:off x="10972680" y="2559585"/>
                <a:ext cx="106200" cy="76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C4FDC1C-39A3-44FE-9F6C-BCDCEA0B3A3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64040" y="2550945"/>
                  <a:ext cx="123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A9B91A1-4461-47E1-A3B7-1146109452C4}"/>
                    </a:ext>
                  </a:extLst>
                </p14:cNvPr>
                <p14:cNvContentPartPr/>
                <p14:nvPr/>
              </p14:nvContentPartPr>
              <p14:xfrm>
                <a:off x="11201280" y="2494785"/>
                <a:ext cx="360" cy="170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A9B91A1-4461-47E1-A3B7-1146109452C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192280" y="2486145"/>
                  <a:ext cx="18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6B70132-78A9-4E4F-86EB-1578ED0D8903}"/>
                    </a:ext>
                  </a:extLst>
                </p14:cNvPr>
                <p14:cNvContentPartPr/>
                <p14:nvPr/>
              </p14:nvContentPartPr>
              <p14:xfrm>
                <a:off x="11286960" y="2586225"/>
                <a:ext cx="162360" cy="220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6B70132-78A9-4E4F-86EB-1578ED0D890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278320" y="2577225"/>
                  <a:ext cx="1800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EFF6995-35E1-4D36-B906-FD8C64CDF8B7}"/>
                    </a:ext>
                  </a:extLst>
                </p14:cNvPr>
                <p14:cNvContentPartPr/>
                <p14:nvPr/>
              </p14:nvContentPartPr>
              <p14:xfrm>
                <a:off x="10829040" y="2837865"/>
                <a:ext cx="10800" cy="237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EFF6995-35E1-4D36-B906-FD8C64CDF8B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20040" y="2828865"/>
                  <a:ext cx="284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7A8739C-859D-4F77-977B-EAFD74FFF2BB}"/>
                    </a:ext>
                  </a:extLst>
                </p14:cNvPr>
                <p14:cNvContentPartPr/>
                <p14:nvPr/>
              </p14:nvContentPartPr>
              <p14:xfrm>
                <a:off x="10753440" y="2961705"/>
                <a:ext cx="119880" cy="19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7A8739C-859D-4F77-977B-EAFD74FFF2B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44800" y="2952705"/>
                  <a:ext cx="137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091E025-1823-480B-BB4B-F74AD967C8B0}"/>
                    </a:ext>
                  </a:extLst>
                </p14:cNvPr>
                <p14:cNvContentPartPr/>
                <p14:nvPr/>
              </p14:nvContentPartPr>
              <p14:xfrm>
                <a:off x="10945680" y="2943705"/>
                <a:ext cx="61200" cy="87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091E025-1823-480B-BB4B-F74AD967C8B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36680" y="2934705"/>
                  <a:ext cx="78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0F92A72-C4C6-4728-B28C-F4EA8C5F0DE3}"/>
                    </a:ext>
                  </a:extLst>
                </p14:cNvPr>
                <p14:cNvContentPartPr/>
                <p14:nvPr/>
              </p14:nvContentPartPr>
              <p14:xfrm>
                <a:off x="11040000" y="2940825"/>
                <a:ext cx="84240" cy="90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0F92A72-C4C6-4728-B28C-F4EA8C5F0DE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031000" y="2932185"/>
                  <a:ext cx="101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DDF6E36-DA49-4D79-A0C7-EAF8A224AF66}"/>
                    </a:ext>
                  </a:extLst>
                </p14:cNvPr>
                <p14:cNvContentPartPr/>
                <p14:nvPr/>
              </p14:nvContentPartPr>
              <p14:xfrm>
                <a:off x="11039280" y="2895105"/>
                <a:ext cx="156240" cy="135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DDF6E36-DA49-4D79-A0C7-EAF8A224AF6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30280" y="2886105"/>
                  <a:ext cx="173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D19F288-F9FD-469C-AEAB-8804960123DF}"/>
                    </a:ext>
                  </a:extLst>
                </p14:cNvPr>
                <p14:cNvContentPartPr/>
                <p14:nvPr/>
              </p14:nvContentPartPr>
              <p14:xfrm>
                <a:off x="11242680" y="2945865"/>
                <a:ext cx="81000" cy="83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D19F288-F9FD-469C-AEAB-8804960123D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234040" y="2937225"/>
                  <a:ext cx="98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7C75D86-EDE4-4FA9-A20F-137D092CC850}"/>
                    </a:ext>
                  </a:extLst>
                </p14:cNvPr>
                <p14:cNvContentPartPr/>
                <p14:nvPr/>
              </p14:nvContentPartPr>
              <p14:xfrm>
                <a:off x="11381640" y="2828865"/>
                <a:ext cx="142560" cy="227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7C75D86-EDE4-4FA9-A20F-137D092CC85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372640" y="2819865"/>
                  <a:ext cx="16020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CA3F3D1-DA38-450D-8378-06EBD944C98D}"/>
                  </a:ext>
                </a:extLst>
              </p14:cNvPr>
              <p14:cNvContentPartPr/>
              <p14:nvPr/>
            </p14:nvContentPartPr>
            <p14:xfrm>
              <a:off x="11353560" y="3133065"/>
              <a:ext cx="36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CA3F3D1-DA38-450D-8378-06EBD944C98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1344560" y="31244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416A371D-48D4-44A5-8F92-44C717731016}"/>
              </a:ext>
            </a:extLst>
          </p:cNvPr>
          <p:cNvGrpSpPr/>
          <p:nvPr/>
        </p:nvGrpSpPr>
        <p:grpSpPr>
          <a:xfrm>
            <a:off x="10534200" y="3228465"/>
            <a:ext cx="981720" cy="167040"/>
            <a:chOff x="10534200" y="3228465"/>
            <a:chExt cx="98172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4A3FB5B-F045-41C9-A5BC-8A6D56C2D45A}"/>
                    </a:ext>
                  </a:extLst>
                </p14:cNvPr>
                <p14:cNvContentPartPr/>
                <p14:nvPr/>
              </p14:nvContentPartPr>
              <p14:xfrm>
                <a:off x="10534200" y="3247905"/>
                <a:ext cx="132480" cy="147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4A3FB5B-F045-41C9-A5BC-8A6D56C2D45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525560" y="3238905"/>
                  <a:ext cx="150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2BDB8CB-7A51-430F-8915-176110E76BE3}"/>
                    </a:ext>
                  </a:extLst>
                </p14:cNvPr>
                <p14:cNvContentPartPr/>
                <p14:nvPr/>
              </p14:nvContentPartPr>
              <p14:xfrm>
                <a:off x="10577400" y="3253665"/>
                <a:ext cx="80640" cy="132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2BDB8CB-7A51-430F-8915-176110E76BE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568760" y="3245025"/>
                  <a:ext cx="98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84EA853-6A9D-404E-A90A-C1F1DC11042E}"/>
                    </a:ext>
                  </a:extLst>
                </p14:cNvPr>
                <p14:cNvContentPartPr/>
                <p14:nvPr/>
              </p14:nvContentPartPr>
              <p14:xfrm>
                <a:off x="10763160" y="3299025"/>
                <a:ext cx="94680" cy="8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84EA853-6A9D-404E-A90A-C1F1DC11042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754520" y="3290025"/>
                  <a:ext cx="112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66FA71C-172E-4E64-A1C5-117E6F680F36}"/>
                    </a:ext>
                  </a:extLst>
                </p14:cNvPr>
                <p14:cNvContentPartPr/>
                <p14:nvPr/>
              </p14:nvContentPartPr>
              <p14:xfrm>
                <a:off x="10970520" y="3228465"/>
                <a:ext cx="126720" cy="155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66FA71C-172E-4E64-A1C5-117E6F680F3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961520" y="3219465"/>
                  <a:ext cx="144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A676D83-8EFB-406E-B560-9B879C35F58C}"/>
                    </a:ext>
                  </a:extLst>
                </p14:cNvPr>
                <p14:cNvContentPartPr/>
                <p14:nvPr/>
              </p14:nvContentPartPr>
              <p14:xfrm>
                <a:off x="11162760" y="3266625"/>
                <a:ext cx="100080" cy="98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A676D83-8EFB-406E-B560-9B879C35F58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154120" y="3257985"/>
                  <a:ext cx="117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66857CC-4CCC-40CD-8134-51C1F3868E6B}"/>
                    </a:ext>
                  </a:extLst>
                </p14:cNvPr>
                <p14:cNvContentPartPr/>
                <p14:nvPr/>
              </p14:nvContentPartPr>
              <p14:xfrm>
                <a:off x="11166720" y="3228465"/>
                <a:ext cx="82440" cy="157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66857CC-4CCC-40CD-8134-51C1F3868E6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157720" y="3219465"/>
                  <a:ext cx="100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7E9984A-3619-448E-A989-6D3243EE8D1E}"/>
                    </a:ext>
                  </a:extLst>
                </p14:cNvPr>
                <p14:cNvContentPartPr/>
                <p14:nvPr/>
              </p14:nvContentPartPr>
              <p14:xfrm>
                <a:off x="11343840" y="3266625"/>
                <a:ext cx="6480" cy="60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7E9984A-3619-448E-A989-6D3243EE8D1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334840" y="3257985"/>
                  <a:ext cx="24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28B911C-8609-4E9D-9DC5-5D2E0D9F3142}"/>
                    </a:ext>
                  </a:extLst>
                </p14:cNvPr>
                <p14:cNvContentPartPr/>
                <p14:nvPr/>
              </p14:nvContentPartPr>
              <p14:xfrm>
                <a:off x="11433840" y="3228465"/>
                <a:ext cx="82080" cy="118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28B911C-8609-4E9D-9DC5-5D2E0D9F314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425200" y="3219465"/>
                  <a:ext cx="9972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4A32A7E-CCA2-4547-986A-290E92261133}"/>
              </a:ext>
            </a:extLst>
          </p:cNvPr>
          <p:cNvGrpSpPr/>
          <p:nvPr/>
        </p:nvGrpSpPr>
        <p:grpSpPr>
          <a:xfrm>
            <a:off x="10730760" y="3585225"/>
            <a:ext cx="570600" cy="131400"/>
            <a:chOff x="10730760" y="3585225"/>
            <a:chExt cx="570600" cy="13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03E7FCB-BB71-45CC-B0B1-0CB6AB62124E}"/>
                    </a:ext>
                  </a:extLst>
                </p14:cNvPr>
                <p14:cNvContentPartPr/>
                <p14:nvPr/>
              </p14:nvContentPartPr>
              <p14:xfrm>
                <a:off x="10730760" y="3590625"/>
                <a:ext cx="64440" cy="105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03E7FCB-BB71-45CC-B0B1-0CB6AB62124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721760" y="3581985"/>
                  <a:ext cx="82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007213F-D639-4E0E-88EE-386E6252B41C}"/>
                    </a:ext>
                  </a:extLst>
                </p14:cNvPr>
                <p14:cNvContentPartPr/>
                <p14:nvPr/>
              </p14:nvContentPartPr>
              <p14:xfrm>
                <a:off x="10867920" y="3585225"/>
                <a:ext cx="143640" cy="100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007213F-D639-4E0E-88EE-386E6252B41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59280" y="3576225"/>
                  <a:ext cx="161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861F5F9-749A-4268-B09C-0C7975D68939}"/>
                    </a:ext>
                  </a:extLst>
                </p14:cNvPr>
                <p14:cNvContentPartPr/>
                <p14:nvPr/>
              </p14:nvContentPartPr>
              <p14:xfrm>
                <a:off x="11058000" y="3600345"/>
                <a:ext cx="76320" cy="116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861F5F9-749A-4268-B09C-0C7975D6893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049360" y="3591345"/>
                  <a:ext cx="93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2DCB683-4661-4E7A-A0F5-53C31283D2D0}"/>
                    </a:ext>
                  </a:extLst>
                </p14:cNvPr>
                <p14:cNvContentPartPr/>
                <p14:nvPr/>
              </p14:nvContentPartPr>
              <p14:xfrm>
                <a:off x="11213160" y="3614385"/>
                <a:ext cx="88200" cy="93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2DCB683-4661-4E7A-A0F5-53C31283D2D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204520" y="3605385"/>
                  <a:ext cx="10584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0A40AFA-3990-48A8-88D7-21EF208327C1}"/>
              </a:ext>
            </a:extLst>
          </p:cNvPr>
          <p:cNvGrpSpPr/>
          <p:nvPr/>
        </p:nvGrpSpPr>
        <p:grpSpPr>
          <a:xfrm>
            <a:off x="8625480" y="2975745"/>
            <a:ext cx="1713240" cy="1480680"/>
            <a:chOff x="8625480" y="2975745"/>
            <a:chExt cx="1713240" cy="148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F817257-079A-4B3A-A4A2-24CE2A6499C6}"/>
                    </a:ext>
                  </a:extLst>
                </p14:cNvPr>
                <p14:cNvContentPartPr/>
                <p14:nvPr/>
              </p14:nvContentPartPr>
              <p14:xfrm>
                <a:off x="8705760" y="2975745"/>
                <a:ext cx="1632960" cy="1480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F817257-079A-4B3A-A4A2-24CE2A6499C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697120" y="2966745"/>
                  <a:ext cx="1650600" cy="14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79A3213-A132-499B-8188-C2AED75101A2}"/>
                    </a:ext>
                  </a:extLst>
                </p14:cNvPr>
                <p14:cNvContentPartPr/>
                <p14:nvPr/>
              </p14:nvContentPartPr>
              <p14:xfrm>
                <a:off x="8625480" y="3037665"/>
                <a:ext cx="230760" cy="127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79A3213-A132-499B-8188-C2AED75101A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616480" y="3028665"/>
                  <a:ext cx="24840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2C640D9-EA3F-4C81-B75F-363035B825ED}"/>
                  </a:ext>
                </a:extLst>
              </p14:cNvPr>
              <p14:cNvContentPartPr/>
              <p14:nvPr/>
            </p14:nvContentPartPr>
            <p14:xfrm>
              <a:off x="9449520" y="4407105"/>
              <a:ext cx="67320" cy="101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2C640D9-EA3F-4C81-B75F-363035B825ED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440520" y="4398465"/>
                <a:ext cx="8496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85018A5-C227-4138-8F53-6452C8529BC9}"/>
              </a:ext>
            </a:extLst>
          </p:cNvPr>
          <p:cNvGrpSpPr/>
          <p:nvPr/>
        </p:nvGrpSpPr>
        <p:grpSpPr>
          <a:xfrm>
            <a:off x="10393440" y="381225"/>
            <a:ext cx="1560960" cy="1369800"/>
            <a:chOff x="10393440" y="381225"/>
            <a:chExt cx="1560960" cy="13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7F75E4A-B959-418B-AC7C-A764BF254A65}"/>
                    </a:ext>
                  </a:extLst>
                </p14:cNvPr>
                <p14:cNvContentPartPr/>
                <p14:nvPr/>
              </p14:nvContentPartPr>
              <p14:xfrm>
                <a:off x="10393440" y="561945"/>
                <a:ext cx="465120" cy="478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7F75E4A-B959-418B-AC7C-A764BF254A6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84800" y="552945"/>
                  <a:ext cx="48276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D884DE3-7851-419F-9BEE-6411B6FD02D9}"/>
                    </a:ext>
                  </a:extLst>
                </p14:cNvPr>
                <p14:cNvContentPartPr/>
                <p14:nvPr/>
              </p14:nvContentPartPr>
              <p14:xfrm>
                <a:off x="10887000" y="381225"/>
                <a:ext cx="257760" cy="456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D884DE3-7851-419F-9BEE-6411B6FD02D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878000" y="372585"/>
                  <a:ext cx="27540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EC61549-962E-4B9B-AE51-AC9F8EB08320}"/>
                    </a:ext>
                  </a:extLst>
                </p14:cNvPr>
                <p14:cNvContentPartPr/>
                <p14:nvPr/>
              </p14:nvContentPartPr>
              <p14:xfrm>
                <a:off x="11211000" y="590025"/>
                <a:ext cx="85320" cy="169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EC61549-962E-4B9B-AE51-AC9F8EB0832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202360" y="581025"/>
                  <a:ext cx="102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3742552-50A8-4DC8-A8C9-D6252A586BFB}"/>
                    </a:ext>
                  </a:extLst>
                </p14:cNvPr>
                <p14:cNvContentPartPr/>
                <p14:nvPr/>
              </p14:nvContentPartPr>
              <p14:xfrm>
                <a:off x="11362200" y="390225"/>
                <a:ext cx="10440" cy="315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3742552-50A8-4DC8-A8C9-D6252A586BF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353560" y="381225"/>
                  <a:ext cx="280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F2BE458-8185-4265-BCCC-9A8D94474FF4}"/>
                    </a:ext>
                  </a:extLst>
                </p14:cNvPr>
                <p14:cNvContentPartPr/>
                <p14:nvPr/>
              </p14:nvContentPartPr>
              <p14:xfrm>
                <a:off x="11248800" y="511545"/>
                <a:ext cx="250560" cy="40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F2BE458-8185-4265-BCCC-9A8D94474FF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39800" y="502905"/>
                  <a:ext cx="268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55831EC-AB43-47E4-8648-D81D1E891770}"/>
                    </a:ext>
                  </a:extLst>
                </p14:cNvPr>
                <p14:cNvContentPartPr/>
                <p14:nvPr/>
              </p14:nvContentPartPr>
              <p14:xfrm>
                <a:off x="10733640" y="1029585"/>
                <a:ext cx="182160" cy="368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55831EC-AB43-47E4-8648-D81D1E89177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724640" y="1020945"/>
                  <a:ext cx="1998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0E67E9B-B1EC-47AF-92D1-3F5680E57ED3}"/>
                    </a:ext>
                  </a:extLst>
                </p14:cNvPr>
                <p14:cNvContentPartPr/>
                <p14:nvPr/>
              </p14:nvContentPartPr>
              <p14:xfrm>
                <a:off x="10797000" y="1186905"/>
                <a:ext cx="117360" cy="41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0E67E9B-B1EC-47AF-92D1-3F5680E57ED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788360" y="1177905"/>
                  <a:ext cx="135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2319CE4-DECC-49BF-A19A-12EBD68397B2}"/>
                    </a:ext>
                  </a:extLst>
                </p14:cNvPr>
                <p14:cNvContentPartPr/>
                <p14:nvPr/>
              </p14:nvContentPartPr>
              <p14:xfrm>
                <a:off x="11018760" y="1126065"/>
                <a:ext cx="159120" cy="153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2319CE4-DECC-49BF-A19A-12EBD68397B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10120" y="1117425"/>
                  <a:ext cx="176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40527A5-A6E8-4598-9955-8E6A6EDFA8DC}"/>
                    </a:ext>
                  </a:extLst>
                </p14:cNvPr>
                <p14:cNvContentPartPr/>
                <p14:nvPr/>
              </p14:nvContentPartPr>
              <p14:xfrm>
                <a:off x="11272920" y="942465"/>
                <a:ext cx="4680" cy="273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40527A5-A6E8-4598-9955-8E6A6EDFA8D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263920" y="933465"/>
                  <a:ext cx="223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6BDDFD9-A2A1-46E5-AAA2-7E18937E6907}"/>
                    </a:ext>
                  </a:extLst>
                </p14:cNvPr>
                <p14:cNvContentPartPr/>
                <p14:nvPr/>
              </p14:nvContentPartPr>
              <p14:xfrm>
                <a:off x="11199120" y="1034265"/>
                <a:ext cx="222120" cy="70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6BDDFD9-A2A1-46E5-AAA2-7E18937E690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190480" y="1025625"/>
                  <a:ext cx="239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17D5346-21E5-4CCE-A9D2-C5A0F0AB5222}"/>
                    </a:ext>
                  </a:extLst>
                </p14:cNvPr>
                <p14:cNvContentPartPr/>
                <p14:nvPr/>
              </p14:nvContentPartPr>
              <p14:xfrm>
                <a:off x="10968000" y="1518825"/>
                <a:ext cx="225360" cy="232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17D5346-21E5-4CCE-A9D2-C5A0F0AB522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59000" y="1509825"/>
                  <a:ext cx="243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66CA2F8-55E0-4413-BE44-9A827FC54379}"/>
                    </a:ext>
                  </a:extLst>
                </p14:cNvPr>
                <p14:cNvContentPartPr/>
                <p14:nvPr/>
              </p14:nvContentPartPr>
              <p14:xfrm>
                <a:off x="11272560" y="1428465"/>
                <a:ext cx="51120" cy="322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66CA2F8-55E0-4413-BE44-9A827FC5437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263920" y="1419465"/>
                  <a:ext cx="687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083E400-7FD5-4A1A-BAB1-4F07BC4FEDBE}"/>
                    </a:ext>
                  </a:extLst>
                </p14:cNvPr>
                <p14:cNvContentPartPr/>
                <p14:nvPr/>
              </p14:nvContentPartPr>
              <p14:xfrm>
                <a:off x="11396040" y="1553745"/>
                <a:ext cx="116640" cy="135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083E400-7FD5-4A1A-BAB1-4F07BC4FEDB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387040" y="1544745"/>
                  <a:ext cx="134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24F8C87-91A2-4BCE-965C-5ACB6A137F04}"/>
                    </a:ext>
                  </a:extLst>
                </p14:cNvPr>
                <p14:cNvContentPartPr/>
                <p14:nvPr/>
              </p14:nvContentPartPr>
              <p14:xfrm>
                <a:off x="11562360" y="1519545"/>
                <a:ext cx="115560" cy="136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24F8C87-91A2-4BCE-965C-5ACB6A137F0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553360" y="1510545"/>
                  <a:ext cx="133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031FDA1-93DB-4EA1-BD6A-31F5C36E0E8F}"/>
                    </a:ext>
                  </a:extLst>
                </p14:cNvPr>
                <p14:cNvContentPartPr/>
                <p14:nvPr/>
              </p14:nvContentPartPr>
              <p14:xfrm>
                <a:off x="11716800" y="1475985"/>
                <a:ext cx="141840" cy="171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031FDA1-93DB-4EA1-BD6A-31F5C36E0E8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707800" y="1467345"/>
                  <a:ext cx="159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5FC7F6E-1A71-4C01-A584-BE654CE50D56}"/>
                    </a:ext>
                  </a:extLst>
                </p14:cNvPr>
                <p14:cNvContentPartPr/>
                <p14:nvPr/>
              </p14:nvContentPartPr>
              <p14:xfrm>
                <a:off x="11924880" y="1209225"/>
                <a:ext cx="29520" cy="214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5FC7F6E-1A71-4C01-A584-BE654CE50D5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915880" y="1200225"/>
                  <a:ext cx="47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48C6E4C-F688-4827-A27F-9FB2FC9FB01A}"/>
                    </a:ext>
                  </a:extLst>
                </p14:cNvPr>
                <p14:cNvContentPartPr/>
                <p14:nvPr/>
              </p14:nvContentPartPr>
              <p14:xfrm>
                <a:off x="11946120" y="1609545"/>
                <a:ext cx="7560" cy="17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48C6E4C-F688-4827-A27F-9FB2FC9FB01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937480" y="1600545"/>
                  <a:ext cx="25200" cy="34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458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682A-7950-430A-BBE5-F2906BDE3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525, 840, 1344, 2150.4, 3440.64,….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589C7-9376-4D32-BCA8-DC551328B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2. Consider the above sequence:</a:t>
            </a:r>
          </a:p>
          <a:p>
            <a:pPr marL="0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2800" dirty="0"/>
              <a:t>Is the sequence arithmetic or geometric? Explain your reasoning.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D296FF-B052-45FB-8130-EC0A41B7ED96}"/>
                  </a:ext>
                </a:extLst>
              </p14:cNvPr>
              <p14:cNvContentPartPr/>
              <p14:nvPr/>
            </p14:nvContentPartPr>
            <p14:xfrm>
              <a:off x="1555080" y="390225"/>
              <a:ext cx="618480" cy="351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D296FF-B052-45FB-8130-EC0A41B7ED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6440" y="381225"/>
                <a:ext cx="6361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FE6C7C-BA24-45FF-8E96-288E81275B8A}"/>
                  </a:ext>
                </a:extLst>
              </p14:cNvPr>
              <p14:cNvContentPartPr/>
              <p14:nvPr/>
            </p14:nvContentPartPr>
            <p14:xfrm>
              <a:off x="1533480" y="1227945"/>
              <a:ext cx="722160" cy="296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FE6C7C-BA24-45FF-8E96-288E81275B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4480" y="1219305"/>
                <a:ext cx="739800" cy="31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02918552-366D-4125-B5C2-0D9316D63EDC}"/>
              </a:ext>
            </a:extLst>
          </p:cNvPr>
          <p:cNvGrpSpPr/>
          <p:nvPr/>
        </p:nvGrpSpPr>
        <p:grpSpPr>
          <a:xfrm>
            <a:off x="1647240" y="56145"/>
            <a:ext cx="348120" cy="210600"/>
            <a:chOff x="1647240" y="56145"/>
            <a:chExt cx="34812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B54CE5B-15DA-4F32-BAC3-06934D31A287}"/>
                    </a:ext>
                  </a:extLst>
                </p14:cNvPr>
                <p14:cNvContentPartPr/>
                <p14:nvPr/>
              </p14:nvContentPartPr>
              <p14:xfrm>
                <a:off x="1647240" y="142185"/>
                <a:ext cx="114120" cy="12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B54CE5B-15DA-4F32-BAC3-06934D31A28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38600" y="133185"/>
                  <a:ext cx="131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8ECA1E4-E016-4352-B968-82B5A0966E92}"/>
                    </a:ext>
                  </a:extLst>
                </p14:cNvPr>
                <p14:cNvContentPartPr/>
                <p14:nvPr/>
              </p14:nvContentPartPr>
              <p14:xfrm>
                <a:off x="1713840" y="85665"/>
                <a:ext cx="10080" cy="104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8ECA1E4-E016-4352-B968-82B5A0966E9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05200" y="76665"/>
                  <a:ext cx="27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99D2EF2-D02A-4639-9A22-E36C01D16401}"/>
                    </a:ext>
                  </a:extLst>
                </p14:cNvPr>
                <p14:cNvContentPartPr/>
                <p14:nvPr/>
              </p14:nvContentPartPr>
              <p14:xfrm>
                <a:off x="1904280" y="56145"/>
                <a:ext cx="91080" cy="123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99D2EF2-D02A-4639-9A22-E36C01D1640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95640" y="47505"/>
                  <a:ext cx="108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449EEF0-0BFE-4493-B258-A125F7F767D7}"/>
                    </a:ext>
                  </a:extLst>
                </p14:cNvPr>
                <p14:cNvContentPartPr/>
                <p14:nvPr/>
              </p14:nvContentPartPr>
              <p14:xfrm>
                <a:off x="1952520" y="230745"/>
                <a:ext cx="11520" cy="36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449EEF0-0BFE-4493-B258-A125F7F767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43520" y="222105"/>
                  <a:ext cx="2916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966F88-AF05-46B1-8507-C6B3CCC696F1}"/>
                  </a:ext>
                </a:extLst>
              </p14:cNvPr>
              <p14:cNvContentPartPr/>
              <p14:nvPr/>
            </p14:nvContentPartPr>
            <p14:xfrm>
              <a:off x="1668120" y="1678665"/>
              <a:ext cx="37080" cy="56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966F88-AF05-46B1-8507-C6B3CCC696F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59480" y="1670025"/>
                <a:ext cx="5472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F272B783-B9B9-4B14-9281-D41C69D6FCF1}"/>
              </a:ext>
            </a:extLst>
          </p:cNvPr>
          <p:cNvGrpSpPr/>
          <p:nvPr/>
        </p:nvGrpSpPr>
        <p:grpSpPr>
          <a:xfrm>
            <a:off x="1847760" y="1589745"/>
            <a:ext cx="152640" cy="217080"/>
            <a:chOff x="1847760" y="1589745"/>
            <a:chExt cx="15264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B1309F5-CCF2-4A01-B1FB-8373D1783DB7}"/>
                    </a:ext>
                  </a:extLst>
                </p14:cNvPr>
                <p14:cNvContentPartPr/>
                <p14:nvPr/>
              </p14:nvContentPartPr>
              <p14:xfrm>
                <a:off x="1847760" y="1589745"/>
                <a:ext cx="138240" cy="151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B1309F5-CCF2-4A01-B1FB-8373D1783DB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38760" y="1581105"/>
                  <a:ext cx="155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F6ECCFB-6915-4552-9292-522ECE8C97D0}"/>
                    </a:ext>
                  </a:extLst>
                </p14:cNvPr>
                <p14:cNvContentPartPr/>
                <p14:nvPr/>
              </p14:nvContentPartPr>
              <p14:xfrm>
                <a:off x="1991040" y="1780545"/>
                <a:ext cx="9360" cy="26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F6ECCFB-6915-4552-9292-522ECE8C97D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82400" y="1771545"/>
                  <a:ext cx="2700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F9FA2B6-B1C7-4013-8099-FD87B14A8A9A}"/>
                  </a:ext>
                </a:extLst>
              </p14:cNvPr>
              <p14:cNvContentPartPr/>
              <p14:nvPr/>
            </p14:nvContentPartPr>
            <p14:xfrm>
              <a:off x="3869880" y="3336105"/>
              <a:ext cx="1269360" cy="17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F9FA2B6-B1C7-4013-8099-FD87B14A8A9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60880" y="3327465"/>
                <a:ext cx="128700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3F7A3E12-77B0-41D4-BB6E-36629C9190FF}"/>
              </a:ext>
            </a:extLst>
          </p:cNvPr>
          <p:cNvGrpSpPr/>
          <p:nvPr/>
        </p:nvGrpSpPr>
        <p:grpSpPr>
          <a:xfrm>
            <a:off x="3808320" y="2418825"/>
            <a:ext cx="1155960" cy="587880"/>
            <a:chOff x="3808320" y="2418825"/>
            <a:chExt cx="1155960" cy="58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66E62DE-E1AD-4340-A717-80C13862F4B2}"/>
                    </a:ext>
                  </a:extLst>
                </p14:cNvPr>
                <p14:cNvContentPartPr/>
                <p14:nvPr/>
              </p14:nvContentPartPr>
              <p14:xfrm>
                <a:off x="3989760" y="2714025"/>
                <a:ext cx="187200" cy="20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66E62DE-E1AD-4340-A717-80C13862F4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81120" y="2705385"/>
                  <a:ext cx="204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0F4CA39-8910-4104-8075-37793A0EDAA6}"/>
                    </a:ext>
                  </a:extLst>
                </p14:cNvPr>
                <p14:cNvContentPartPr/>
                <p14:nvPr/>
              </p14:nvContentPartPr>
              <p14:xfrm>
                <a:off x="4066440" y="2571105"/>
                <a:ext cx="11160" cy="237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0F4CA39-8910-4104-8075-37793A0EDAA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57440" y="2562105"/>
                  <a:ext cx="288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90F175-A756-423B-8C45-7C86ACFD2429}"/>
                    </a:ext>
                  </a:extLst>
                </p14:cNvPr>
                <p14:cNvContentPartPr/>
                <p14:nvPr/>
              </p14:nvContentPartPr>
              <p14:xfrm>
                <a:off x="4240680" y="2685945"/>
                <a:ext cx="83160" cy="96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90F175-A756-423B-8C45-7C86ACFD242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32040" y="2676945"/>
                  <a:ext cx="100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F45F22-8CF6-4644-89B9-724FEAD245BE}"/>
                    </a:ext>
                  </a:extLst>
                </p14:cNvPr>
                <p14:cNvContentPartPr/>
                <p14:nvPr/>
              </p14:nvContentPartPr>
              <p14:xfrm>
                <a:off x="4392960" y="2681625"/>
                <a:ext cx="97920" cy="73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F45F22-8CF6-4644-89B9-724FEAD245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84320" y="2672985"/>
                  <a:ext cx="115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40C4D42-D3BE-455C-8713-3080079DC137}"/>
                    </a:ext>
                  </a:extLst>
                </p14:cNvPr>
                <p14:cNvContentPartPr/>
                <p14:nvPr/>
              </p14:nvContentPartPr>
              <p14:xfrm>
                <a:off x="4047720" y="2761905"/>
                <a:ext cx="19080" cy="9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40C4D42-D3BE-455C-8713-3080079DC1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38720" y="2752905"/>
                  <a:ext cx="36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762275-A29F-4AB2-89C2-8E1778D6A9FE}"/>
                    </a:ext>
                  </a:extLst>
                </p14:cNvPr>
                <p14:cNvContentPartPr/>
                <p14:nvPr/>
              </p14:nvContentPartPr>
              <p14:xfrm>
                <a:off x="4638480" y="2724105"/>
                <a:ext cx="173160" cy="39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762275-A29F-4AB2-89C2-8E1778D6A9F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29480" y="2715105"/>
                  <a:ext cx="190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8E8D8A4-3171-4988-B7FE-5A97A94AF892}"/>
                    </a:ext>
                  </a:extLst>
                </p14:cNvPr>
                <p14:cNvContentPartPr/>
                <p14:nvPr/>
              </p14:nvContentPartPr>
              <p14:xfrm>
                <a:off x="4809480" y="2523585"/>
                <a:ext cx="154800" cy="483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8E8D8A4-3171-4988-B7FE-5A97A94AF89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00840" y="2514945"/>
                  <a:ext cx="17244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8FD8C0-D0CC-49B0-9F14-DAD4A70BAB75}"/>
                    </a:ext>
                  </a:extLst>
                </p14:cNvPr>
                <p14:cNvContentPartPr/>
                <p14:nvPr/>
              </p14:nvContentPartPr>
              <p14:xfrm>
                <a:off x="3808320" y="2418825"/>
                <a:ext cx="230040" cy="570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28FD8C0-D0CC-49B0-9F14-DAD4A70BAB7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99320" y="2409825"/>
                  <a:ext cx="247680" cy="58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B50F99D-C602-4922-A0D1-E2F94E7ED035}"/>
              </a:ext>
            </a:extLst>
          </p:cNvPr>
          <p:cNvGrpSpPr/>
          <p:nvPr/>
        </p:nvGrpSpPr>
        <p:grpSpPr>
          <a:xfrm>
            <a:off x="5751600" y="2523585"/>
            <a:ext cx="1266840" cy="495360"/>
            <a:chOff x="5751600" y="2523585"/>
            <a:chExt cx="126684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20F03DA-3182-4506-BD94-84F10FBF945E}"/>
                    </a:ext>
                  </a:extLst>
                </p14:cNvPr>
                <p14:cNvContentPartPr/>
                <p14:nvPr/>
              </p14:nvContentPartPr>
              <p14:xfrm>
                <a:off x="5751600" y="2523585"/>
                <a:ext cx="189720" cy="459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20F03DA-3182-4506-BD94-84F10FBF945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42600" y="2514945"/>
                  <a:ext cx="20736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08075B7-76E4-48AC-9076-AAA7814C766C}"/>
                    </a:ext>
                  </a:extLst>
                </p14:cNvPr>
                <p14:cNvContentPartPr/>
                <p14:nvPr/>
              </p14:nvContentPartPr>
              <p14:xfrm>
                <a:off x="6848160" y="2542665"/>
                <a:ext cx="170280" cy="437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08075B7-76E4-48AC-9076-AAA7814C766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39160" y="2533665"/>
                  <a:ext cx="1879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BF68E30-1A64-4D44-A249-8BDD2B41E397}"/>
                    </a:ext>
                  </a:extLst>
                </p14:cNvPr>
                <p14:cNvContentPartPr/>
                <p14:nvPr/>
              </p14:nvContentPartPr>
              <p14:xfrm>
                <a:off x="5927280" y="2688465"/>
                <a:ext cx="177480" cy="159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BF68E30-1A64-4D44-A249-8BDD2B41E39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18280" y="2679465"/>
                  <a:ext cx="195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BF2322C-A62A-4DC2-9D0C-B5BAE71A603B}"/>
                    </a:ext>
                  </a:extLst>
                </p14:cNvPr>
                <p14:cNvContentPartPr/>
                <p14:nvPr/>
              </p14:nvContentPartPr>
              <p14:xfrm>
                <a:off x="6133560" y="2742825"/>
                <a:ext cx="77760" cy="113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BF2322C-A62A-4DC2-9D0C-B5BAE71A603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24920" y="2734185"/>
                  <a:ext cx="95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7D8FB15-C4AE-468E-B946-90FD6A162B6D}"/>
                    </a:ext>
                  </a:extLst>
                </p14:cNvPr>
                <p14:cNvContentPartPr/>
                <p14:nvPr/>
              </p14:nvContentPartPr>
              <p14:xfrm>
                <a:off x="6295560" y="2638065"/>
                <a:ext cx="8280" cy="236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7D8FB15-C4AE-468E-B946-90FD6A162B6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86920" y="2629065"/>
                  <a:ext cx="259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F589B40-A0A8-4243-B682-9A1ABE57973D}"/>
                    </a:ext>
                  </a:extLst>
                </p14:cNvPr>
                <p14:cNvContentPartPr/>
                <p14:nvPr/>
              </p14:nvContentPartPr>
              <p14:xfrm>
                <a:off x="6343080" y="2675865"/>
                <a:ext cx="19440" cy="209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F589B40-A0A8-4243-B682-9A1ABE57973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34440" y="2666865"/>
                  <a:ext cx="370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16A4123-F253-4720-9E75-11B619E22653}"/>
                    </a:ext>
                  </a:extLst>
                </p14:cNvPr>
                <p14:cNvContentPartPr/>
                <p14:nvPr/>
              </p14:nvContentPartPr>
              <p14:xfrm>
                <a:off x="6314640" y="2762985"/>
                <a:ext cx="84960" cy="37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16A4123-F253-4720-9E75-11B619E2265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05640" y="2754345"/>
                  <a:ext cx="102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9E8779A-FAB0-4F8E-B635-C4C1597C2371}"/>
                    </a:ext>
                  </a:extLst>
                </p14:cNvPr>
                <p14:cNvContentPartPr/>
                <p14:nvPr/>
              </p14:nvContentPartPr>
              <p14:xfrm>
                <a:off x="6466920" y="2729505"/>
                <a:ext cx="10080" cy="3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9E8779A-FAB0-4F8E-B635-C4C1597C237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57920" y="2720505"/>
                  <a:ext cx="27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737188B-9359-44B9-8053-37107ABAED42}"/>
                    </a:ext>
                  </a:extLst>
                </p14:cNvPr>
                <p14:cNvContentPartPr/>
                <p14:nvPr/>
              </p14:nvContentPartPr>
              <p14:xfrm>
                <a:off x="6457560" y="2828865"/>
                <a:ext cx="360" cy="15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737188B-9359-44B9-8053-37107ABAED4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48920" y="2819865"/>
                  <a:ext cx="18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53511F9-BB3F-4BBD-A70A-BE472E772F41}"/>
                    </a:ext>
                  </a:extLst>
                </p14:cNvPr>
                <p14:cNvContentPartPr/>
                <p14:nvPr/>
              </p14:nvContentPartPr>
              <p14:xfrm>
                <a:off x="6513720" y="2828865"/>
                <a:ext cx="82800" cy="190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53511F9-BB3F-4BBD-A70A-BE472E772F4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05080" y="2819865"/>
                  <a:ext cx="100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BFFD0C2-E80C-4590-B749-FC1E3E2C8674}"/>
                    </a:ext>
                  </a:extLst>
                </p14:cNvPr>
                <p14:cNvContentPartPr/>
                <p14:nvPr/>
              </p14:nvContentPartPr>
              <p14:xfrm>
                <a:off x="6619560" y="2647425"/>
                <a:ext cx="29160" cy="247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BFFD0C2-E80C-4590-B749-FC1E3E2C867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10920" y="2638425"/>
                  <a:ext cx="468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21B1AF6-B8D4-4D3D-8803-E3DE1B4488CF}"/>
                    </a:ext>
                  </a:extLst>
                </p14:cNvPr>
                <p14:cNvContentPartPr/>
                <p14:nvPr/>
              </p14:nvContentPartPr>
              <p14:xfrm>
                <a:off x="6704880" y="2781345"/>
                <a:ext cx="129960" cy="192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21B1AF6-B8D4-4D3D-8803-E3DE1B4488C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96240" y="2772705"/>
                  <a:ext cx="14760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2BC3450-40B9-4DDA-80CA-38AED98A1EAF}"/>
              </a:ext>
            </a:extLst>
          </p:cNvPr>
          <p:cNvGrpSpPr/>
          <p:nvPr/>
        </p:nvGrpSpPr>
        <p:grpSpPr>
          <a:xfrm>
            <a:off x="9079800" y="191145"/>
            <a:ext cx="511200" cy="313920"/>
            <a:chOff x="9079800" y="191145"/>
            <a:chExt cx="51120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7A84764-6B9A-4A63-9CB0-EFD8A0260660}"/>
                    </a:ext>
                  </a:extLst>
                </p14:cNvPr>
                <p14:cNvContentPartPr/>
                <p14:nvPr/>
              </p14:nvContentPartPr>
              <p14:xfrm>
                <a:off x="9079800" y="191145"/>
                <a:ext cx="161280" cy="284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7A84764-6B9A-4A63-9CB0-EFD8A026066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70800" y="182145"/>
                  <a:ext cx="1789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1D560CE-556F-4947-BD67-9CEAC8EDF51C}"/>
                    </a:ext>
                  </a:extLst>
                </p14:cNvPr>
                <p14:cNvContentPartPr/>
                <p14:nvPr/>
              </p14:nvContentPartPr>
              <p14:xfrm>
                <a:off x="9312360" y="294825"/>
                <a:ext cx="127080" cy="182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1D560CE-556F-4947-BD67-9CEAC8EDF51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03360" y="286185"/>
                  <a:ext cx="144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CA65BFC-871F-4B4D-805F-79788EC63C7D}"/>
                    </a:ext>
                  </a:extLst>
                </p14:cNvPr>
                <p14:cNvContentPartPr/>
                <p14:nvPr/>
              </p14:nvContentPartPr>
              <p14:xfrm>
                <a:off x="9456360" y="334425"/>
                <a:ext cx="134640" cy="170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CA65BFC-871F-4B4D-805F-79788EC63C7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47360" y="325785"/>
                  <a:ext cx="152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714B235-493C-4857-B0C4-E9BBC8ED2CFC}"/>
                    </a:ext>
                  </a:extLst>
                </p14:cNvPr>
                <p14:cNvContentPartPr/>
                <p14:nvPr/>
              </p14:nvContentPartPr>
              <p14:xfrm>
                <a:off x="9467880" y="355665"/>
                <a:ext cx="60480" cy="59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714B235-493C-4857-B0C4-E9BBC8ED2CF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58880" y="347025"/>
                  <a:ext cx="7812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F973E5-34B4-4138-92A2-A9CAFBE01E68}"/>
              </a:ext>
            </a:extLst>
          </p:cNvPr>
          <p:cNvGrpSpPr/>
          <p:nvPr/>
        </p:nvGrpSpPr>
        <p:grpSpPr>
          <a:xfrm>
            <a:off x="9339000" y="732945"/>
            <a:ext cx="1518840" cy="270000"/>
            <a:chOff x="9339000" y="732945"/>
            <a:chExt cx="151884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4165171-AF61-46C3-A83E-0DB520E740CB}"/>
                    </a:ext>
                  </a:extLst>
                </p14:cNvPr>
                <p14:cNvContentPartPr/>
                <p14:nvPr/>
              </p14:nvContentPartPr>
              <p14:xfrm>
                <a:off x="9339000" y="774345"/>
                <a:ext cx="155160" cy="215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4165171-AF61-46C3-A83E-0DB520E740C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30360" y="765705"/>
                  <a:ext cx="172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33073A5-F015-4F5F-A44B-47A96FE0CD6E}"/>
                    </a:ext>
                  </a:extLst>
                </p14:cNvPr>
                <p14:cNvContentPartPr/>
                <p14:nvPr/>
              </p14:nvContentPartPr>
              <p14:xfrm>
                <a:off x="9495600" y="849945"/>
                <a:ext cx="123120" cy="128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33073A5-F015-4F5F-A44B-47A96FE0CD6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86960" y="840945"/>
                  <a:ext cx="140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FE3DF1D-9842-4941-8F6C-3293AC7EB08E}"/>
                    </a:ext>
                  </a:extLst>
                </p14:cNvPr>
                <p14:cNvContentPartPr/>
                <p14:nvPr/>
              </p14:nvContentPartPr>
              <p14:xfrm>
                <a:off x="9695040" y="732945"/>
                <a:ext cx="28080" cy="257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FE3DF1D-9842-4941-8F6C-3293AC7EB08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86400" y="724305"/>
                  <a:ext cx="457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B7F04DE-1B61-403E-ABC5-3B8AC00C1A35}"/>
                    </a:ext>
                  </a:extLst>
                </p14:cNvPr>
                <p14:cNvContentPartPr/>
                <p14:nvPr/>
              </p14:nvContentPartPr>
              <p14:xfrm>
                <a:off x="9789360" y="838785"/>
                <a:ext cx="121680" cy="135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B7F04DE-1B61-403E-ABC5-3B8AC00C1A3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80720" y="829785"/>
                  <a:ext cx="139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EEE7B7B-B468-466F-8DF8-5BE24C8B2F96}"/>
                    </a:ext>
                  </a:extLst>
                </p14:cNvPr>
                <p14:cNvContentPartPr/>
                <p14:nvPr/>
              </p14:nvContentPartPr>
              <p14:xfrm>
                <a:off x="9953160" y="866505"/>
                <a:ext cx="105120" cy="108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EEE7B7B-B468-466F-8DF8-5BE24C8B2F9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944520" y="857505"/>
                  <a:ext cx="122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DBDFA3F-2EA7-4B89-972F-7FD0F15AA1FA}"/>
                    </a:ext>
                  </a:extLst>
                </p14:cNvPr>
                <p14:cNvContentPartPr/>
                <p14:nvPr/>
              </p14:nvContentPartPr>
              <p14:xfrm>
                <a:off x="10133880" y="771465"/>
                <a:ext cx="16560" cy="218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DBDFA3F-2EA7-4B89-972F-7FD0F15AA1F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124880" y="762465"/>
                  <a:ext cx="34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C7C6627-6985-4B5C-BFFB-8A6197E26998}"/>
                    </a:ext>
                  </a:extLst>
                </p14:cNvPr>
                <p14:cNvContentPartPr/>
                <p14:nvPr/>
              </p14:nvContentPartPr>
              <p14:xfrm>
                <a:off x="10221000" y="894945"/>
                <a:ext cx="87120" cy="102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C7C6627-6985-4B5C-BFFB-8A6197E2699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12360" y="886305"/>
                  <a:ext cx="104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5893038-5A4C-4D4D-AC3B-35B36C346C80}"/>
                    </a:ext>
                  </a:extLst>
                </p14:cNvPr>
                <p14:cNvContentPartPr/>
                <p14:nvPr/>
              </p14:nvContentPartPr>
              <p14:xfrm>
                <a:off x="10410720" y="799905"/>
                <a:ext cx="360" cy="180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5893038-5A4C-4D4D-AC3B-35B36C346C8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401720" y="790905"/>
                  <a:ext cx="18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43ED4FA-1BFF-4215-9AE5-34F7FAF91DCC}"/>
                    </a:ext>
                  </a:extLst>
                </p14:cNvPr>
                <p14:cNvContentPartPr/>
                <p14:nvPr/>
              </p14:nvContentPartPr>
              <p14:xfrm>
                <a:off x="10361760" y="847065"/>
                <a:ext cx="208080" cy="57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43ED4FA-1BFF-4215-9AE5-34F7FAF91DC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353120" y="838425"/>
                  <a:ext cx="225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B512EC4-394E-4C62-B38F-27EE9F03EBD2}"/>
                    </a:ext>
                  </a:extLst>
                </p14:cNvPr>
                <p14:cNvContentPartPr/>
                <p14:nvPr/>
              </p14:nvContentPartPr>
              <p14:xfrm>
                <a:off x="10547160" y="893505"/>
                <a:ext cx="65160" cy="109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B512EC4-394E-4C62-B38F-27EE9F03EBD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38520" y="884865"/>
                  <a:ext cx="82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AE34E7D-42E6-4649-8232-ADE8545DE942}"/>
                    </a:ext>
                  </a:extLst>
                </p14:cNvPr>
                <p14:cNvContentPartPr/>
                <p14:nvPr/>
              </p14:nvContentPartPr>
              <p14:xfrm>
                <a:off x="10734720" y="839865"/>
                <a:ext cx="123120" cy="116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AE34E7D-42E6-4649-8232-ADE8545DE94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725720" y="830865"/>
                  <a:ext cx="14076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FA0F47D-944E-41DD-84F4-9F0316F5C652}"/>
              </a:ext>
            </a:extLst>
          </p:cNvPr>
          <p:cNvGrpSpPr/>
          <p:nvPr/>
        </p:nvGrpSpPr>
        <p:grpSpPr>
          <a:xfrm>
            <a:off x="9076920" y="1350345"/>
            <a:ext cx="713160" cy="370440"/>
            <a:chOff x="9076920" y="1350345"/>
            <a:chExt cx="71316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5EAE934-0157-4A60-BDB3-2B780180403C}"/>
                    </a:ext>
                  </a:extLst>
                </p14:cNvPr>
                <p14:cNvContentPartPr/>
                <p14:nvPr/>
              </p14:nvContentPartPr>
              <p14:xfrm>
                <a:off x="9076920" y="1471305"/>
                <a:ext cx="183240" cy="249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5EAE934-0157-4A60-BDB3-2B780180403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68280" y="1462305"/>
                  <a:ext cx="200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21E5379-C721-4C7F-AA1F-FE9F548EF766}"/>
                    </a:ext>
                  </a:extLst>
                </p14:cNvPr>
                <p14:cNvContentPartPr/>
                <p14:nvPr/>
              </p14:nvContentPartPr>
              <p14:xfrm>
                <a:off x="9295440" y="1428465"/>
                <a:ext cx="95400" cy="83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21E5379-C721-4C7F-AA1F-FE9F548EF76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86800" y="1419465"/>
                  <a:ext cx="113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316E39F-0773-4098-9C8A-1F3337562588}"/>
                    </a:ext>
                  </a:extLst>
                </p14:cNvPr>
                <p14:cNvContentPartPr/>
                <p14:nvPr/>
              </p14:nvContentPartPr>
              <p14:xfrm>
                <a:off x="9464640" y="1350345"/>
                <a:ext cx="94680" cy="183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316E39F-0773-4098-9C8A-1F333756258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55640" y="1341705"/>
                  <a:ext cx="112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F435EBD-DC7D-4FC6-8E5A-B4E4690CFCA7}"/>
                    </a:ext>
                  </a:extLst>
                </p14:cNvPr>
                <p14:cNvContentPartPr/>
                <p14:nvPr/>
              </p14:nvContentPartPr>
              <p14:xfrm>
                <a:off x="9646800" y="1601625"/>
                <a:ext cx="143280" cy="17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F435EBD-DC7D-4FC6-8E5A-B4E4690CFCA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38160" y="1592985"/>
                  <a:ext cx="1609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EDC9FA-68C3-4C5E-8E46-819C47391E5E}"/>
              </a:ext>
            </a:extLst>
          </p:cNvPr>
          <p:cNvGrpSpPr/>
          <p:nvPr/>
        </p:nvGrpSpPr>
        <p:grpSpPr>
          <a:xfrm>
            <a:off x="10101840" y="1247745"/>
            <a:ext cx="400320" cy="466200"/>
            <a:chOff x="10101840" y="1247745"/>
            <a:chExt cx="40032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4CA9DCC-4302-4213-A7CD-7FB2826BC44D}"/>
                    </a:ext>
                  </a:extLst>
                </p14:cNvPr>
                <p14:cNvContentPartPr/>
                <p14:nvPr/>
              </p14:nvContentPartPr>
              <p14:xfrm>
                <a:off x="10101840" y="1495065"/>
                <a:ext cx="23760" cy="218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4CA9DCC-4302-4213-A7CD-7FB2826BC44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92840" y="1486065"/>
                  <a:ext cx="414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20BC204-F0E0-4E3F-9AA7-526687D1EA85}"/>
                    </a:ext>
                  </a:extLst>
                </p14:cNvPr>
                <p14:cNvContentPartPr/>
                <p14:nvPr/>
              </p14:nvContentPartPr>
              <p14:xfrm>
                <a:off x="10265280" y="1409025"/>
                <a:ext cx="69480" cy="110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20BC204-F0E0-4E3F-9AA7-526687D1EA8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56280" y="1400025"/>
                  <a:ext cx="87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87F77C8-53C7-4395-9F3D-13E3182E4F77}"/>
                    </a:ext>
                  </a:extLst>
                </p14:cNvPr>
                <p14:cNvContentPartPr/>
                <p14:nvPr/>
              </p14:nvContentPartPr>
              <p14:xfrm>
                <a:off x="10434840" y="1247745"/>
                <a:ext cx="5040" cy="237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87F77C8-53C7-4395-9F3D-13E3182E4F7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26200" y="1238745"/>
                  <a:ext cx="22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DCB2354-7654-4E2F-907A-E013767D4D92}"/>
                    </a:ext>
                  </a:extLst>
                </p14:cNvPr>
                <p14:cNvContentPartPr/>
                <p14:nvPr/>
              </p14:nvContentPartPr>
              <p14:xfrm>
                <a:off x="10353480" y="1362225"/>
                <a:ext cx="148680" cy="38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DCB2354-7654-4E2F-907A-E013767D4D9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344480" y="1353225"/>
                  <a:ext cx="16632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3165F2F-FA49-4385-B24D-77563999EB7A}"/>
              </a:ext>
            </a:extLst>
          </p:cNvPr>
          <p:cNvGrpSpPr/>
          <p:nvPr/>
        </p:nvGrpSpPr>
        <p:grpSpPr>
          <a:xfrm>
            <a:off x="9012120" y="2251065"/>
            <a:ext cx="484920" cy="253800"/>
            <a:chOff x="9012120" y="2251065"/>
            <a:chExt cx="48492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BD79CD6-8FE7-4D3E-9993-C556DA55A6A9}"/>
                    </a:ext>
                  </a:extLst>
                </p14:cNvPr>
                <p14:cNvContentPartPr/>
                <p14:nvPr/>
              </p14:nvContentPartPr>
              <p14:xfrm>
                <a:off x="9012120" y="2251065"/>
                <a:ext cx="145800" cy="253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BD79CD6-8FE7-4D3E-9993-C556DA55A6A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03480" y="2242065"/>
                  <a:ext cx="1634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DB32CCD-1C00-44BC-A0E4-868E919CFDDC}"/>
                    </a:ext>
                  </a:extLst>
                </p14:cNvPr>
                <p14:cNvContentPartPr/>
                <p14:nvPr/>
              </p14:nvContentPartPr>
              <p14:xfrm>
                <a:off x="9212640" y="2409105"/>
                <a:ext cx="105120" cy="95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DB32CCD-1C00-44BC-A0E4-868E919CFDD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03640" y="2400465"/>
                  <a:ext cx="122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0B7CD11-2E7A-4938-BD37-DC4B6C29690B}"/>
                    </a:ext>
                  </a:extLst>
                </p14:cNvPr>
                <p14:cNvContentPartPr/>
                <p14:nvPr/>
              </p14:nvContentPartPr>
              <p14:xfrm>
                <a:off x="9405960" y="2285985"/>
                <a:ext cx="91080" cy="194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0B7CD11-2E7A-4938-BD37-DC4B6C29690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96960" y="2276985"/>
                  <a:ext cx="10872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88A5F99-7843-4138-9A9B-A44D285F5540}"/>
              </a:ext>
            </a:extLst>
          </p:cNvPr>
          <p:cNvGrpSpPr/>
          <p:nvPr/>
        </p:nvGrpSpPr>
        <p:grpSpPr>
          <a:xfrm>
            <a:off x="9715200" y="2245665"/>
            <a:ext cx="201960" cy="202320"/>
            <a:chOff x="9715200" y="2245665"/>
            <a:chExt cx="20196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271F752-6F63-45CC-8534-6E23F7DF3A14}"/>
                    </a:ext>
                  </a:extLst>
                </p14:cNvPr>
                <p14:cNvContentPartPr/>
                <p14:nvPr/>
              </p14:nvContentPartPr>
              <p14:xfrm>
                <a:off x="9715200" y="2342505"/>
                <a:ext cx="201960" cy="10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271F752-6F63-45CC-8534-6E23F7DF3A1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06200" y="2333865"/>
                  <a:ext cx="219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CF6A0E6-A30E-4351-A77A-57C83F148E11}"/>
                    </a:ext>
                  </a:extLst>
                </p14:cNvPr>
                <p14:cNvContentPartPr/>
                <p14:nvPr/>
              </p14:nvContentPartPr>
              <p14:xfrm>
                <a:off x="9808800" y="2245665"/>
                <a:ext cx="7560" cy="3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CF6A0E6-A30E-4351-A77A-57C83F148E1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800160" y="2237025"/>
                  <a:ext cx="25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30D0A6A-A576-4C98-8AE7-F9C2A7D042AD}"/>
                    </a:ext>
                  </a:extLst>
                </p14:cNvPr>
                <p14:cNvContentPartPr/>
                <p14:nvPr/>
              </p14:nvContentPartPr>
              <p14:xfrm>
                <a:off x="9827880" y="2437545"/>
                <a:ext cx="3600" cy="10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30D0A6A-A576-4C98-8AE7-F9C2A7D042A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818880" y="2428545"/>
                  <a:ext cx="212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7531F57-D301-48DA-98ED-C7C1477C05D0}"/>
              </a:ext>
            </a:extLst>
          </p:cNvPr>
          <p:cNvGrpSpPr/>
          <p:nvPr/>
        </p:nvGrpSpPr>
        <p:grpSpPr>
          <a:xfrm>
            <a:off x="10124520" y="2094825"/>
            <a:ext cx="696240" cy="380160"/>
            <a:chOff x="10124520" y="2094825"/>
            <a:chExt cx="69624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AD0057F-9692-4A8C-8B9E-ECE4CF8B75A0}"/>
                    </a:ext>
                  </a:extLst>
                </p14:cNvPr>
                <p14:cNvContentPartPr/>
                <p14:nvPr/>
              </p14:nvContentPartPr>
              <p14:xfrm>
                <a:off x="10124520" y="2266545"/>
                <a:ext cx="10080" cy="208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AD0057F-9692-4A8C-8B9E-ECE4CF8B75A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115880" y="2257545"/>
                  <a:ext cx="27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539539F-AB67-474C-8B7C-E8187A2DA988}"/>
                    </a:ext>
                  </a:extLst>
                </p14:cNvPr>
                <p14:cNvContentPartPr/>
                <p14:nvPr/>
              </p14:nvContentPartPr>
              <p14:xfrm>
                <a:off x="10271040" y="2159625"/>
                <a:ext cx="72720" cy="151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539539F-AB67-474C-8B7C-E8187A2DA9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62400" y="2150625"/>
                  <a:ext cx="90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B14490B-8CF3-4EAD-B885-FC03E10FB6EF}"/>
                    </a:ext>
                  </a:extLst>
                </p14:cNvPr>
                <p14:cNvContentPartPr/>
                <p14:nvPr/>
              </p14:nvContentPartPr>
              <p14:xfrm>
                <a:off x="10444560" y="2094825"/>
                <a:ext cx="14040" cy="185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B14490B-8CF3-4EAD-B885-FC03E10FB6E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435560" y="2085825"/>
                  <a:ext cx="31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ED273CC-CB7C-4002-BC0A-14F6FA61DC2C}"/>
                    </a:ext>
                  </a:extLst>
                </p14:cNvPr>
                <p14:cNvContentPartPr/>
                <p14:nvPr/>
              </p14:nvContentPartPr>
              <p14:xfrm>
                <a:off x="10396680" y="2171865"/>
                <a:ext cx="153720" cy="76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ED273CC-CB7C-4002-BC0A-14F6FA61DC2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88040" y="2162865"/>
                  <a:ext cx="171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F3F54DB-7FFC-4267-81B3-2D11A01A22BE}"/>
                    </a:ext>
                  </a:extLst>
                </p14:cNvPr>
                <p14:cNvContentPartPr/>
                <p14:nvPr/>
              </p14:nvContentPartPr>
              <p14:xfrm>
                <a:off x="10677480" y="2303985"/>
                <a:ext cx="143280" cy="114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F3F54DB-7FFC-4267-81B3-2D11A01A22B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68480" y="2295345"/>
                  <a:ext cx="16092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AD409B3-2392-4BC8-8807-4836A6B26FA5}"/>
                  </a:ext>
                </a:extLst>
              </p14:cNvPr>
              <p14:cNvContentPartPr/>
              <p14:nvPr/>
            </p14:nvContentPartPr>
            <p14:xfrm>
              <a:off x="10667760" y="1432785"/>
              <a:ext cx="136440" cy="117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AD409B3-2392-4BC8-8807-4836A6B26FA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658760" y="1423785"/>
                <a:ext cx="154080" cy="1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72C920A1-5FA0-47BC-8E27-2D91C9EA4234}"/>
              </a:ext>
            </a:extLst>
          </p:cNvPr>
          <p:cNvGrpSpPr/>
          <p:nvPr/>
        </p:nvGrpSpPr>
        <p:grpSpPr>
          <a:xfrm>
            <a:off x="10868640" y="1128945"/>
            <a:ext cx="804600" cy="205200"/>
            <a:chOff x="10868640" y="1128945"/>
            <a:chExt cx="80460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6D38D74-4271-477D-82E6-297C0185C814}"/>
                    </a:ext>
                  </a:extLst>
                </p14:cNvPr>
                <p14:cNvContentPartPr/>
                <p14:nvPr/>
              </p14:nvContentPartPr>
              <p14:xfrm>
                <a:off x="10868640" y="1128945"/>
                <a:ext cx="132480" cy="195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6D38D74-4271-477D-82E6-297C0185C81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859640" y="1120305"/>
                  <a:ext cx="150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75FA0C4-453A-45A0-B9BF-1CC543273B29}"/>
                    </a:ext>
                  </a:extLst>
                </p14:cNvPr>
                <p14:cNvContentPartPr/>
                <p14:nvPr/>
              </p14:nvContentPartPr>
              <p14:xfrm>
                <a:off x="11024880" y="1264665"/>
                <a:ext cx="68760" cy="69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75FA0C4-453A-45A0-B9BF-1CC543273B2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016240" y="1255665"/>
                  <a:ext cx="86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256C575-54E2-4655-8AD9-FBEB753574F9}"/>
                    </a:ext>
                  </a:extLst>
                </p14:cNvPr>
                <p14:cNvContentPartPr/>
                <p14:nvPr/>
              </p14:nvContentPartPr>
              <p14:xfrm>
                <a:off x="11144040" y="1249905"/>
                <a:ext cx="173880" cy="66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256C575-54E2-4655-8AD9-FBEB753574F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135040" y="1240905"/>
                  <a:ext cx="191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66A3294-6C17-4204-908A-A2DE1E9DB5A9}"/>
                    </a:ext>
                  </a:extLst>
                </p14:cNvPr>
                <p14:cNvContentPartPr/>
                <p14:nvPr/>
              </p14:nvContentPartPr>
              <p14:xfrm>
                <a:off x="11363280" y="1261425"/>
                <a:ext cx="93960" cy="39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66A3294-6C17-4204-908A-A2DE1E9DB5A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354280" y="1252425"/>
                  <a:ext cx="111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4659844-F8E3-48F6-8BCF-789FE9651CC1}"/>
                    </a:ext>
                  </a:extLst>
                </p14:cNvPr>
                <p14:cNvContentPartPr/>
                <p14:nvPr/>
              </p14:nvContentPartPr>
              <p14:xfrm>
                <a:off x="11513400" y="1238025"/>
                <a:ext cx="38880" cy="62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4659844-F8E3-48F6-8BCF-789FE9651CC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504400" y="1229025"/>
                  <a:ext cx="56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AF5EBA3-8B38-4C86-A69C-84A3CAFC709A}"/>
                    </a:ext>
                  </a:extLst>
                </p14:cNvPr>
                <p14:cNvContentPartPr/>
                <p14:nvPr/>
              </p14:nvContentPartPr>
              <p14:xfrm>
                <a:off x="11591520" y="1249185"/>
                <a:ext cx="81720" cy="53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AF5EBA3-8B38-4C86-A69C-84A3CAFC709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582880" y="1240545"/>
                  <a:ext cx="9936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7C33591-823D-435E-AFDD-1D5238CF5C04}"/>
              </a:ext>
            </a:extLst>
          </p:cNvPr>
          <p:cNvGrpSpPr/>
          <p:nvPr/>
        </p:nvGrpSpPr>
        <p:grpSpPr>
          <a:xfrm>
            <a:off x="10942440" y="1461585"/>
            <a:ext cx="1086120" cy="219600"/>
            <a:chOff x="10942440" y="1461585"/>
            <a:chExt cx="108612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221EB9F-03A4-4CFC-817C-5CC80700F2EA}"/>
                    </a:ext>
                  </a:extLst>
                </p14:cNvPr>
                <p14:cNvContentPartPr/>
                <p14:nvPr/>
              </p14:nvContentPartPr>
              <p14:xfrm>
                <a:off x="10942440" y="1483905"/>
                <a:ext cx="101520" cy="197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221EB9F-03A4-4CFC-817C-5CC80700F2E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933800" y="1475265"/>
                  <a:ext cx="119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DB2BC6A-5C5E-4368-B5FA-54C86F762CC5}"/>
                    </a:ext>
                  </a:extLst>
                </p14:cNvPr>
                <p14:cNvContentPartPr/>
                <p14:nvPr/>
              </p14:nvContentPartPr>
              <p14:xfrm>
                <a:off x="11115240" y="1569585"/>
                <a:ext cx="10080" cy="36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DB2BC6A-5C5E-4368-B5FA-54C86F762CC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06600" y="1560585"/>
                  <a:ext cx="27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F54DC81-100E-4BE2-B5A4-D8433687242F}"/>
                    </a:ext>
                  </a:extLst>
                </p14:cNvPr>
                <p14:cNvContentPartPr/>
                <p14:nvPr/>
              </p14:nvContentPartPr>
              <p14:xfrm>
                <a:off x="11115240" y="1481745"/>
                <a:ext cx="360" cy="4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F54DC81-100E-4BE2-B5A4-D843368724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106600" y="1473105"/>
                  <a:ext cx="18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CDF82BC-7CE0-44D7-AFB0-F53F216E4172}"/>
                    </a:ext>
                  </a:extLst>
                </p14:cNvPr>
                <p14:cNvContentPartPr/>
                <p14:nvPr/>
              </p14:nvContentPartPr>
              <p14:xfrm>
                <a:off x="11182560" y="1461585"/>
                <a:ext cx="85320" cy="176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CDF82BC-7CE0-44D7-AFB0-F53F216E417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173920" y="1452945"/>
                  <a:ext cx="102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6B3F21F-F1FF-4979-B3F9-CD328175A4D7}"/>
                    </a:ext>
                  </a:extLst>
                </p14:cNvPr>
                <p14:cNvContentPartPr/>
                <p14:nvPr/>
              </p14:nvContentPartPr>
              <p14:xfrm>
                <a:off x="11347800" y="1475985"/>
                <a:ext cx="56520" cy="157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6B3F21F-F1FF-4979-B3F9-CD328175A4D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339160" y="1467345"/>
                  <a:ext cx="74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8C0DEB8-000F-4D97-8A38-DE6A321B07EA}"/>
                    </a:ext>
                  </a:extLst>
                </p14:cNvPr>
                <p14:cNvContentPartPr/>
                <p14:nvPr/>
              </p14:nvContentPartPr>
              <p14:xfrm>
                <a:off x="11466960" y="1566705"/>
                <a:ext cx="20880" cy="43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8C0DEB8-000F-4D97-8A38-DE6A321B07E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458320" y="1558065"/>
                  <a:ext cx="38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B6C145E-739A-4833-84BA-BF2018FFD4DC}"/>
                    </a:ext>
                  </a:extLst>
                </p14:cNvPr>
                <p14:cNvContentPartPr/>
                <p14:nvPr/>
              </p14:nvContentPartPr>
              <p14:xfrm>
                <a:off x="11544000" y="1537185"/>
                <a:ext cx="53280" cy="35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B6C145E-739A-4833-84BA-BF2018FFD4D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535360" y="1528185"/>
                  <a:ext cx="70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C1BA3D1-7BAB-4368-9A39-4786BBFDE69F}"/>
                    </a:ext>
                  </a:extLst>
                </p14:cNvPr>
                <p14:cNvContentPartPr/>
                <p14:nvPr/>
              </p14:nvContentPartPr>
              <p14:xfrm>
                <a:off x="11609160" y="1523505"/>
                <a:ext cx="60480" cy="115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C1BA3D1-7BAB-4368-9A39-4786BBFDE69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600160" y="1514505"/>
                  <a:ext cx="78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A452E3D-EDA3-4735-8D90-08095042905C}"/>
                    </a:ext>
                  </a:extLst>
                </p14:cNvPr>
                <p14:cNvContentPartPr/>
                <p14:nvPr/>
              </p14:nvContentPartPr>
              <p14:xfrm>
                <a:off x="11551560" y="1538265"/>
                <a:ext cx="19080" cy="74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A452E3D-EDA3-4735-8D90-08095042905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542920" y="1529265"/>
                  <a:ext cx="36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B84BC5A-E45B-4571-87DD-481984359D0E}"/>
                    </a:ext>
                  </a:extLst>
                </p14:cNvPr>
                <p14:cNvContentPartPr/>
                <p14:nvPr/>
              </p14:nvContentPartPr>
              <p14:xfrm>
                <a:off x="11610600" y="1520625"/>
                <a:ext cx="84600" cy="90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B84BC5A-E45B-4571-87DD-481984359D0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601600" y="1511625"/>
                  <a:ext cx="102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611AB16-7DF0-4ED5-B256-08A5FD4F7FCA}"/>
                    </a:ext>
                  </a:extLst>
                </p14:cNvPr>
                <p14:cNvContentPartPr/>
                <p14:nvPr/>
              </p14:nvContentPartPr>
              <p14:xfrm>
                <a:off x="11726520" y="1533225"/>
                <a:ext cx="76680" cy="68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611AB16-7DF0-4ED5-B256-08A5FD4F7FC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717880" y="1524225"/>
                  <a:ext cx="94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0D60640-7FB8-4DEF-81E3-545290FCD196}"/>
                    </a:ext>
                  </a:extLst>
                </p14:cNvPr>
                <p14:cNvContentPartPr/>
                <p14:nvPr/>
              </p14:nvContentPartPr>
              <p14:xfrm>
                <a:off x="11849280" y="1527105"/>
                <a:ext cx="113400" cy="93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0D60640-7FB8-4DEF-81E3-545290FCD19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840640" y="1518105"/>
                  <a:ext cx="131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6F19DCD-68F0-43ED-9098-96BF6339E2CB}"/>
                    </a:ext>
                  </a:extLst>
                </p14:cNvPr>
                <p14:cNvContentPartPr/>
                <p14:nvPr/>
              </p14:nvContentPartPr>
              <p14:xfrm>
                <a:off x="11945760" y="1546905"/>
                <a:ext cx="82800" cy="91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6F19DCD-68F0-43ED-9098-96BF6339E2C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937120" y="1538265"/>
                  <a:ext cx="10044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141D8CF-0861-4EEE-B878-3548C3650288}"/>
              </a:ext>
            </a:extLst>
          </p:cNvPr>
          <p:cNvGrpSpPr/>
          <p:nvPr/>
        </p:nvGrpSpPr>
        <p:grpSpPr>
          <a:xfrm>
            <a:off x="2722920" y="3851625"/>
            <a:ext cx="460080" cy="307800"/>
            <a:chOff x="2722920" y="3851625"/>
            <a:chExt cx="46008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FC4BEA1-CB3A-4BAF-87FE-8BB5D832758B}"/>
                    </a:ext>
                  </a:extLst>
                </p14:cNvPr>
                <p14:cNvContentPartPr/>
                <p14:nvPr/>
              </p14:nvContentPartPr>
              <p14:xfrm>
                <a:off x="2722920" y="3851625"/>
                <a:ext cx="121320" cy="147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FC4BEA1-CB3A-4BAF-87FE-8BB5D832758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13920" y="3842625"/>
                  <a:ext cx="138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D6E7DBB-3B27-45DB-A438-E96DAA54C206}"/>
                    </a:ext>
                  </a:extLst>
                </p14:cNvPr>
                <p14:cNvContentPartPr/>
                <p14:nvPr/>
              </p14:nvContentPartPr>
              <p14:xfrm>
                <a:off x="2733720" y="3976185"/>
                <a:ext cx="114120" cy="183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D6E7DBB-3B27-45DB-A438-E96DAA54C20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724720" y="3967545"/>
                  <a:ext cx="131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63E04C1-6CC7-4759-9818-DE7F995DF819}"/>
                    </a:ext>
                  </a:extLst>
                </p14:cNvPr>
                <p14:cNvContentPartPr/>
                <p14:nvPr/>
              </p14:nvContentPartPr>
              <p14:xfrm>
                <a:off x="2911920" y="3914265"/>
                <a:ext cx="87120" cy="86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63E04C1-6CC7-4759-9818-DE7F995DF81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03280" y="3905265"/>
                  <a:ext cx="104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8F70570-AA74-42A1-927C-50141635FDE5}"/>
                    </a:ext>
                  </a:extLst>
                </p14:cNvPr>
                <p14:cNvContentPartPr/>
                <p14:nvPr/>
              </p14:nvContentPartPr>
              <p14:xfrm>
                <a:off x="3000120" y="3866385"/>
                <a:ext cx="15480" cy="266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8F70570-AA74-42A1-927C-50141635FDE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91120" y="3857745"/>
                  <a:ext cx="331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691007F-0F5F-4A1C-9C49-C400EBE04666}"/>
                    </a:ext>
                  </a:extLst>
                </p14:cNvPr>
                <p14:cNvContentPartPr/>
                <p14:nvPr/>
              </p14:nvContentPartPr>
              <p14:xfrm>
                <a:off x="3094440" y="3923985"/>
                <a:ext cx="88560" cy="234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691007F-0F5F-4A1C-9C49-C400EBE0466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085800" y="3914985"/>
                  <a:ext cx="106200" cy="25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4D38BE3-E27A-48E2-B75B-7E6AD35649AB}"/>
                  </a:ext>
                </a:extLst>
              </p14:cNvPr>
              <p14:cNvContentPartPr/>
              <p14:nvPr/>
            </p14:nvContentPartPr>
            <p14:xfrm>
              <a:off x="2647320" y="4285065"/>
              <a:ext cx="628200" cy="108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4D38BE3-E27A-48E2-B75B-7E6AD35649AB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638680" y="4276065"/>
                <a:ext cx="645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BCDB1EB5-7C3D-46BF-A892-5BF205D9A1AE}"/>
                  </a:ext>
                </a:extLst>
              </p14:cNvPr>
              <p14:cNvContentPartPr/>
              <p14:nvPr/>
            </p14:nvContentPartPr>
            <p14:xfrm>
              <a:off x="3456960" y="4314225"/>
              <a:ext cx="10080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BCDB1EB5-7C3D-46BF-A892-5BF205D9A1A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447960" y="4305225"/>
                <a:ext cx="1184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4F4B5DC-55E8-4E60-A7E4-26B983A183F6}"/>
              </a:ext>
            </a:extLst>
          </p:cNvPr>
          <p:cNvGrpSpPr/>
          <p:nvPr/>
        </p:nvGrpSpPr>
        <p:grpSpPr>
          <a:xfrm>
            <a:off x="2765760" y="4418985"/>
            <a:ext cx="808920" cy="237960"/>
            <a:chOff x="2765760" y="4418985"/>
            <a:chExt cx="80892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D355419-700A-465F-9C22-884353332FF2}"/>
                    </a:ext>
                  </a:extLst>
                </p14:cNvPr>
                <p14:cNvContentPartPr/>
                <p14:nvPr/>
              </p14:nvContentPartPr>
              <p14:xfrm>
                <a:off x="2790600" y="4447785"/>
                <a:ext cx="146520" cy="2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D355419-700A-465F-9C22-884353332FF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81600" y="4438785"/>
                  <a:ext cx="164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F7BC856-5BCC-463A-B78A-95AB2842B7DC}"/>
                    </a:ext>
                  </a:extLst>
                </p14:cNvPr>
                <p14:cNvContentPartPr/>
                <p14:nvPr/>
              </p14:nvContentPartPr>
              <p14:xfrm>
                <a:off x="2765760" y="4438425"/>
                <a:ext cx="164160" cy="207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F7BC856-5BCC-463A-B78A-95AB2842B7D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756760" y="4429425"/>
                  <a:ext cx="181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591106F-CEA3-4101-8A3D-0EB14132F5C4}"/>
                    </a:ext>
                  </a:extLst>
                </p14:cNvPr>
                <p14:cNvContentPartPr/>
                <p14:nvPr/>
              </p14:nvContentPartPr>
              <p14:xfrm>
                <a:off x="3000120" y="4470105"/>
                <a:ext cx="122400" cy="162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591106F-CEA3-4101-8A3D-0EB14132F5C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991120" y="4461105"/>
                  <a:ext cx="140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0CB06EF-AC00-4389-AD44-331F0027AE03}"/>
                    </a:ext>
                  </a:extLst>
                </p14:cNvPr>
                <p14:cNvContentPartPr/>
                <p14:nvPr/>
              </p14:nvContentPartPr>
              <p14:xfrm>
                <a:off x="3180840" y="4484865"/>
                <a:ext cx="68760" cy="29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0CB06EF-AC00-4389-AD44-331F0027AE0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172200" y="4476225"/>
                  <a:ext cx="86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8E1F176-8336-40EE-A8A7-9F210E0FA7F9}"/>
                    </a:ext>
                  </a:extLst>
                </p14:cNvPr>
                <p14:cNvContentPartPr/>
                <p14:nvPr/>
              </p14:nvContentPartPr>
              <p14:xfrm>
                <a:off x="3150960" y="4505025"/>
                <a:ext cx="130680" cy="151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8E1F176-8336-40EE-A8A7-9F210E0FA7F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142320" y="4496025"/>
                  <a:ext cx="148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7524EBB-D82C-4966-9B74-7AEF75681E1E}"/>
                    </a:ext>
                  </a:extLst>
                </p14:cNvPr>
                <p14:cNvContentPartPr/>
                <p14:nvPr/>
              </p14:nvContentPartPr>
              <p14:xfrm>
                <a:off x="3476400" y="4418985"/>
                <a:ext cx="98280" cy="10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7524EBB-D82C-4966-9B74-7AEF75681E1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467400" y="4409985"/>
                  <a:ext cx="1159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8F2D209-183C-4E3E-9C02-0CC080FBE9E8}"/>
              </a:ext>
            </a:extLst>
          </p:cNvPr>
          <p:cNvGrpSpPr/>
          <p:nvPr/>
        </p:nvGrpSpPr>
        <p:grpSpPr>
          <a:xfrm>
            <a:off x="5800560" y="3949545"/>
            <a:ext cx="835920" cy="687600"/>
            <a:chOff x="5800560" y="3949545"/>
            <a:chExt cx="835920" cy="68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AC95DED-4392-4712-B23A-9FF339FCD4FE}"/>
                    </a:ext>
                  </a:extLst>
                </p14:cNvPr>
                <p14:cNvContentPartPr/>
                <p14:nvPr/>
              </p14:nvContentPartPr>
              <p14:xfrm>
                <a:off x="5800560" y="3990585"/>
                <a:ext cx="18720" cy="189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AC95DED-4392-4712-B23A-9FF339FCD4F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91560" y="3981945"/>
                  <a:ext cx="36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1CE2D96-13F6-4FEA-AFD1-84F4C6014A4B}"/>
                    </a:ext>
                  </a:extLst>
                </p14:cNvPr>
                <p14:cNvContentPartPr/>
                <p14:nvPr/>
              </p14:nvContentPartPr>
              <p14:xfrm>
                <a:off x="5895600" y="3961785"/>
                <a:ext cx="128880" cy="187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1CE2D96-13F6-4FEA-AFD1-84F4C6014A4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886600" y="3953145"/>
                  <a:ext cx="146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1D7B77F-8FC6-4C74-8222-D6F08643453F}"/>
                    </a:ext>
                  </a:extLst>
                </p14:cNvPr>
                <p14:cNvContentPartPr/>
                <p14:nvPr/>
              </p14:nvContentPartPr>
              <p14:xfrm>
                <a:off x="6074160" y="3962145"/>
                <a:ext cx="61560" cy="105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1D7B77F-8FC6-4C74-8222-D6F08643453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65160" y="3953145"/>
                  <a:ext cx="79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BB19D4F-03A9-4B7C-A98E-14AC1772F4E2}"/>
                    </a:ext>
                  </a:extLst>
                </p14:cNvPr>
                <p14:cNvContentPartPr/>
                <p14:nvPr/>
              </p14:nvContentPartPr>
              <p14:xfrm>
                <a:off x="6162000" y="3952425"/>
                <a:ext cx="19440" cy="209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BB19D4F-03A9-4B7C-A98E-14AC1772F4E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53360" y="3943785"/>
                  <a:ext cx="37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3BE4CD7-8D66-4733-898F-571B34A8E4C5}"/>
                    </a:ext>
                  </a:extLst>
                </p14:cNvPr>
                <p14:cNvContentPartPr/>
                <p14:nvPr/>
              </p14:nvContentPartPr>
              <p14:xfrm>
                <a:off x="6203040" y="4009665"/>
                <a:ext cx="49680" cy="89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3BE4CD7-8D66-4733-898F-571B34A8E4C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94040" y="4000665"/>
                  <a:ext cx="67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0A4D8D3-FBD3-46C5-85FE-807D6BEF54CE}"/>
                    </a:ext>
                  </a:extLst>
                </p14:cNvPr>
                <p14:cNvContentPartPr/>
                <p14:nvPr/>
              </p14:nvContentPartPr>
              <p14:xfrm>
                <a:off x="6275040" y="3949545"/>
                <a:ext cx="39960" cy="221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0A4D8D3-FBD3-46C5-85FE-807D6BEF54C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66040" y="3940905"/>
                  <a:ext cx="57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FD3FBF1-8A75-4BAD-B1A2-12D734AEB335}"/>
                    </a:ext>
                  </a:extLst>
                </p14:cNvPr>
                <p14:cNvContentPartPr/>
                <p14:nvPr/>
              </p14:nvContentPartPr>
              <p14:xfrm>
                <a:off x="5848080" y="4253025"/>
                <a:ext cx="567000" cy="32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FD3FBF1-8A75-4BAD-B1A2-12D734AEB33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839080" y="4244385"/>
                  <a:ext cx="584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A696767-B173-40D4-88A7-C237831955C0}"/>
                    </a:ext>
                  </a:extLst>
                </p14:cNvPr>
                <p14:cNvContentPartPr/>
                <p14:nvPr/>
              </p14:nvContentPartPr>
              <p14:xfrm>
                <a:off x="5957520" y="4387305"/>
                <a:ext cx="190440" cy="249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A696767-B173-40D4-88A7-C237831955C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48880" y="4378305"/>
                  <a:ext cx="2080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2291964-F22D-48B9-822D-BF5F67928179}"/>
                    </a:ext>
                  </a:extLst>
                </p14:cNvPr>
                <p14:cNvContentPartPr/>
                <p14:nvPr/>
              </p14:nvContentPartPr>
              <p14:xfrm>
                <a:off x="6162720" y="4381185"/>
                <a:ext cx="74520" cy="163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2291964-F22D-48B9-822D-BF5F6792817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53720" y="4372185"/>
                  <a:ext cx="92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5D17B9B-0B1D-4C75-A8C0-360EA864C0AB}"/>
                    </a:ext>
                  </a:extLst>
                </p14:cNvPr>
                <p14:cNvContentPartPr/>
                <p14:nvPr/>
              </p14:nvContentPartPr>
              <p14:xfrm>
                <a:off x="6276480" y="4390185"/>
                <a:ext cx="19800" cy="208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5D17B9B-0B1D-4C75-A8C0-360EA864C0A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267480" y="4381545"/>
                  <a:ext cx="374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5264927-AE86-4EFD-984F-BCA2B7DA6204}"/>
                    </a:ext>
                  </a:extLst>
                </p14:cNvPr>
                <p14:cNvContentPartPr/>
                <p14:nvPr/>
              </p14:nvContentPartPr>
              <p14:xfrm>
                <a:off x="6344880" y="4447785"/>
                <a:ext cx="79920" cy="162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5264927-AE86-4EFD-984F-BCA2B7DA620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335880" y="4438785"/>
                  <a:ext cx="97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C676EC3-18A4-4AB8-BF64-BB3B286A3B80}"/>
                    </a:ext>
                  </a:extLst>
                </p14:cNvPr>
                <p14:cNvContentPartPr/>
                <p14:nvPr/>
              </p14:nvContentPartPr>
              <p14:xfrm>
                <a:off x="6571680" y="4266705"/>
                <a:ext cx="54360" cy="10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C676EC3-18A4-4AB8-BF64-BB3B286A3B8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562680" y="4257705"/>
                  <a:ext cx="72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633B967-F1DC-413A-A5FC-81724F965EA2}"/>
                    </a:ext>
                  </a:extLst>
                </p14:cNvPr>
                <p14:cNvContentPartPr/>
                <p14:nvPr/>
              </p14:nvContentPartPr>
              <p14:xfrm>
                <a:off x="6571680" y="4371465"/>
                <a:ext cx="64800" cy="12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633B967-F1DC-413A-A5FC-81724F965EA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562680" y="4362465"/>
                  <a:ext cx="824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26FB10C-6ADE-447F-A2EC-DC3AD1379A30}"/>
              </a:ext>
            </a:extLst>
          </p:cNvPr>
          <p:cNvGrpSpPr/>
          <p:nvPr/>
        </p:nvGrpSpPr>
        <p:grpSpPr>
          <a:xfrm>
            <a:off x="3890040" y="4151865"/>
            <a:ext cx="460800" cy="324360"/>
            <a:chOff x="3890040" y="4151865"/>
            <a:chExt cx="46080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3CAE0E3-5E9C-4613-95B4-D3D9DE233750}"/>
                    </a:ext>
                  </a:extLst>
                </p14:cNvPr>
                <p14:cNvContentPartPr/>
                <p14:nvPr/>
              </p14:nvContentPartPr>
              <p14:xfrm>
                <a:off x="3890040" y="4151865"/>
                <a:ext cx="32040" cy="324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3CAE0E3-5E9C-4613-95B4-D3D9DE23375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881400" y="4142865"/>
                  <a:ext cx="496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B58A675-01AD-4F4C-B003-33CB86F76A11}"/>
                    </a:ext>
                  </a:extLst>
                </p14:cNvPr>
                <p14:cNvContentPartPr/>
                <p14:nvPr/>
              </p14:nvContentPartPr>
              <p14:xfrm>
                <a:off x="4030800" y="4400265"/>
                <a:ext cx="7560" cy="33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B58A675-01AD-4F4C-B003-33CB86F76A1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021800" y="4391265"/>
                  <a:ext cx="25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581DCFC-35FF-40C1-97C4-1E3D8DEE847B}"/>
                    </a:ext>
                  </a:extLst>
                </p14:cNvPr>
                <p14:cNvContentPartPr/>
                <p14:nvPr/>
              </p14:nvContentPartPr>
              <p14:xfrm>
                <a:off x="4200000" y="4170585"/>
                <a:ext cx="150840" cy="301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581DCFC-35FF-40C1-97C4-1E3D8DEE847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191000" y="4161945"/>
                  <a:ext cx="16848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CB2AD53-5957-4A46-B071-E0A2BE00EFB6}"/>
              </a:ext>
            </a:extLst>
          </p:cNvPr>
          <p:cNvGrpSpPr/>
          <p:nvPr/>
        </p:nvGrpSpPr>
        <p:grpSpPr>
          <a:xfrm>
            <a:off x="7190520" y="3981225"/>
            <a:ext cx="220320" cy="453240"/>
            <a:chOff x="7190520" y="3981225"/>
            <a:chExt cx="22032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77F567E-7700-468F-AE60-51627F7437E6}"/>
                    </a:ext>
                  </a:extLst>
                </p14:cNvPr>
                <p14:cNvContentPartPr/>
                <p14:nvPr/>
              </p14:nvContentPartPr>
              <p14:xfrm>
                <a:off x="7190520" y="3981225"/>
                <a:ext cx="67320" cy="453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77F567E-7700-468F-AE60-51627F7437E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181520" y="3972225"/>
                  <a:ext cx="8496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D673C09-CAAB-40BF-BD2E-AA0FCF4C3C13}"/>
                    </a:ext>
                  </a:extLst>
                </p14:cNvPr>
                <p14:cNvContentPartPr/>
                <p14:nvPr/>
              </p14:nvContentPartPr>
              <p14:xfrm>
                <a:off x="7410480" y="4266705"/>
                <a:ext cx="360" cy="74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D673C09-CAAB-40BF-BD2E-AA0FCF4C3C1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01480" y="4257705"/>
                  <a:ext cx="1800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5C66290-F186-4B17-9F96-AB05A1FD7DEE}"/>
                  </a:ext>
                </a:extLst>
              </p14:cNvPr>
              <p14:cNvContentPartPr/>
              <p14:nvPr/>
            </p14:nvContentPartPr>
            <p14:xfrm>
              <a:off x="7628640" y="3999945"/>
              <a:ext cx="136800" cy="4075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5C66290-F186-4B17-9F96-AB05A1FD7DEE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619640" y="3990945"/>
                <a:ext cx="15444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6728AC5-3320-4E4D-BA58-4EE6EC5617D9}"/>
                  </a:ext>
                </a:extLst>
              </p14:cNvPr>
              <p14:cNvContentPartPr/>
              <p14:nvPr/>
            </p14:nvContentPartPr>
            <p14:xfrm>
              <a:off x="5743320" y="3342945"/>
              <a:ext cx="208440" cy="165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6728AC5-3320-4E4D-BA58-4EE6EC5617D9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734320" y="3333945"/>
                <a:ext cx="22608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D0BD606-0270-45FD-AE3E-C6ED6893BEAA}"/>
              </a:ext>
            </a:extLst>
          </p:cNvPr>
          <p:cNvGrpSpPr/>
          <p:nvPr/>
        </p:nvGrpSpPr>
        <p:grpSpPr>
          <a:xfrm>
            <a:off x="3122160" y="5132505"/>
            <a:ext cx="1998000" cy="476280"/>
            <a:chOff x="3122160" y="5132505"/>
            <a:chExt cx="199800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87F7716-1878-459B-BC32-3FE394BAED21}"/>
                    </a:ext>
                  </a:extLst>
                </p14:cNvPr>
                <p14:cNvContentPartPr/>
                <p14:nvPr/>
              </p14:nvContentPartPr>
              <p14:xfrm>
                <a:off x="3199920" y="5343105"/>
                <a:ext cx="203760" cy="38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87F7716-1878-459B-BC32-3FE394BAED2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190920" y="5334105"/>
                  <a:ext cx="221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716BBE3-B00D-4AF4-B2A1-C4EABBBEFF39}"/>
                    </a:ext>
                  </a:extLst>
                </p14:cNvPr>
                <p14:cNvContentPartPr/>
                <p14:nvPr/>
              </p14:nvContentPartPr>
              <p14:xfrm>
                <a:off x="3122160" y="5132505"/>
                <a:ext cx="202320" cy="401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716BBE3-B00D-4AF4-B2A1-C4EABBBEFF3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13160" y="5123865"/>
                  <a:ext cx="2199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E8AE685-CABA-4F56-9C2D-D79B61BA7FED}"/>
                    </a:ext>
                  </a:extLst>
                </p14:cNvPr>
                <p14:cNvContentPartPr/>
                <p14:nvPr/>
              </p14:nvContentPartPr>
              <p14:xfrm>
                <a:off x="3477840" y="5365065"/>
                <a:ext cx="148320" cy="177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E8AE685-CABA-4F56-9C2D-D79B61BA7FE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468840" y="5356425"/>
                  <a:ext cx="165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39E5726-2269-4F22-B46E-781F51103D2F}"/>
                    </a:ext>
                  </a:extLst>
                </p14:cNvPr>
                <p14:cNvContentPartPr/>
                <p14:nvPr/>
              </p14:nvContentPartPr>
              <p14:xfrm>
                <a:off x="3709320" y="5450385"/>
                <a:ext cx="75240" cy="99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39E5726-2269-4F22-B46E-781F51103D2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00680" y="5441745"/>
                  <a:ext cx="92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401F154-0595-48DB-9068-EF07669C9CA8}"/>
                    </a:ext>
                  </a:extLst>
                </p14:cNvPr>
                <p14:cNvContentPartPr/>
                <p14:nvPr/>
              </p14:nvContentPartPr>
              <p14:xfrm>
                <a:off x="3838200" y="5471265"/>
                <a:ext cx="135360" cy="88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401F154-0595-48DB-9068-EF07669C9CA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29200" y="5462265"/>
                  <a:ext cx="153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0D799D7-C729-4A51-B339-25B921A6E233}"/>
                    </a:ext>
                  </a:extLst>
                </p14:cNvPr>
                <p14:cNvContentPartPr/>
                <p14:nvPr/>
              </p14:nvContentPartPr>
              <p14:xfrm>
                <a:off x="4049880" y="5429145"/>
                <a:ext cx="201240" cy="154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0D799D7-C729-4A51-B339-25B921A6E23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041240" y="5420505"/>
                  <a:ext cx="218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5D06873-1094-46C3-A83F-AAFCA77DD234}"/>
                    </a:ext>
                  </a:extLst>
                </p14:cNvPr>
                <p14:cNvContentPartPr/>
                <p14:nvPr/>
              </p14:nvContentPartPr>
              <p14:xfrm>
                <a:off x="4333200" y="5295585"/>
                <a:ext cx="6480" cy="272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5D06873-1094-46C3-A83F-AAFCA77DD23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324560" y="5286585"/>
                  <a:ext cx="241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67F30BA-11AA-4D37-B15D-8484AA316E53}"/>
                    </a:ext>
                  </a:extLst>
                </p14:cNvPr>
                <p14:cNvContentPartPr/>
                <p14:nvPr/>
              </p14:nvContentPartPr>
              <p14:xfrm>
                <a:off x="4264800" y="5412585"/>
                <a:ext cx="221400" cy="83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67F30BA-11AA-4D37-B15D-8484AA316E5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255800" y="5403945"/>
                  <a:ext cx="239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8CCC137-7B11-432A-95B1-5F0F01BDB1BB}"/>
                    </a:ext>
                  </a:extLst>
                </p14:cNvPr>
                <p14:cNvContentPartPr/>
                <p14:nvPr/>
              </p14:nvContentPartPr>
              <p14:xfrm>
                <a:off x="4526880" y="5417985"/>
                <a:ext cx="130320" cy="128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8CCC137-7B11-432A-95B1-5F0F01BDB1B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517880" y="5409345"/>
                  <a:ext cx="147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A91C7BD-0DE6-4A45-852A-63A653719F10}"/>
                    </a:ext>
                  </a:extLst>
                </p14:cNvPr>
                <p14:cNvContentPartPr/>
                <p14:nvPr/>
              </p14:nvContentPartPr>
              <p14:xfrm>
                <a:off x="4743240" y="5253825"/>
                <a:ext cx="360" cy="4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A91C7BD-0DE6-4A45-852A-63A653719F1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734240" y="5244825"/>
                  <a:ext cx="18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CDBBA6C-4C95-4142-B19F-08698632E697}"/>
                    </a:ext>
                  </a:extLst>
                </p14:cNvPr>
                <p14:cNvContentPartPr/>
                <p14:nvPr/>
              </p14:nvContentPartPr>
              <p14:xfrm>
                <a:off x="4781040" y="5486025"/>
                <a:ext cx="10080" cy="114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CDBBA6C-4C95-4142-B19F-08698632E69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772040" y="5477025"/>
                  <a:ext cx="27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104D516-16F8-4EE8-8A47-6180231BBF59}"/>
                    </a:ext>
                  </a:extLst>
                </p14:cNvPr>
                <p14:cNvContentPartPr/>
                <p14:nvPr/>
              </p14:nvContentPartPr>
              <p14:xfrm>
                <a:off x="4947360" y="5470905"/>
                <a:ext cx="172800" cy="137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104D516-16F8-4EE8-8A47-6180231BBF5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938360" y="5462265"/>
                  <a:ext cx="19044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4909F626-5311-468E-843D-5BC6DC6BB20B}"/>
                  </a:ext>
                </a:extLst>
              </p14:cNvPr>
              <p14:cNvContentPartPr/>
              <p14:nvPr/>
            </p14:nvContentPartPr>
            <p14:xfrm>
              <a:off x="5299080" y="5543265"/>
              <a:ext cx="23400" cy="1238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4909F626-5311-468E-843D-5BC6DC6BB20B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290440" y="5534265"/>
                <a:ext cx="4104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5DD3549-04F8-4D95-91FC-606C684086AC}"/>
              </a:ext>
            </a:extLst>
          </p:cNvPr>
          <p:cNvGrpSpPr/>
          <p:nvPr/>
        </p:nvGrpSpPr>
        <p:grpSpPr>
          <a:xfrm>
            <a:off x="5571600" y="5266785"/>
            <a:ext cx="1495080" cy="296280"/>
            <a:chOff x="5571600" y="5266785"/>
            <a:chExt cx="149508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32D0BAA-0E15-4E1F-A293-FF56DCA239E3}"/>
                    </a:ext>
                  </a:extLst>
                </p14:cNvPr>
                <p14:cNvContentPartPr/>
                <p14:nvPr/>
              </p14:nvContentPartPr>
              <p14:xfrm>
                <a:off x="5571600" y="5266785"/>
                <a:ext cx="204480" cy="267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32D0BAA-0E15-4E1F-A293-FF56DCA239E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562600" y="5257785"/>
                  <a:ext cx="222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24C2595-BA12-4ABA-B8EE-44F6D8363CD6}"/>
                    </a:ext>
                  </a:extLst>
                </p14:cNvPr>
                <p14:cNvContentPartPr/>
                <p14:nvPr/>
              </p14:nvContentPartPr>
              <p14:xfrm>
                <a:off x="5920800" y="5404665"/>
                <a:ext cx="107280" cy="141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24C2595-BA12-4ABA-B8EE-44F6D8363CD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912160" y="5396025"/>
                  <a:ext cx="124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3F2DC49-52DC-4C6F-83C8-223859EAE8F5}"/>
                    </a:ext>
                  </a:extLst>
                </p14:cNvPr>
                <p14:cNvContentPartPr/>
                <p14:nvPr/>
              </p14:nvContentPartPr>
              <p14:xfrm>
                <a:off x="6122760" y="5410785"/>
                <a:ext cx="65880" cy="128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3F2DC49-52DC-4C6F-83C8-223859EAE8F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114120" y="5402145"/>
                  <a:ext cx="83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FD3A035-87C8-4F67-B67C-819D88CFE09F}"/>
                    </a:ext>
                  </a:extLst>
                </p14:cNvPr>
                <p14:cNvContentPartPr/>
                <p14:nvPr/>
              </p14:nvContentPartPr>
              <p14:xfrm>
                <a:off x="6251640" y="5437065"/>
                <a:ext cx="124560" cy="120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FD3A035-87C8-4F67-B67C-819D88CFE09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242640" y="5428425"/>
                  <a:ext cx="142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EAA4152-594D-4484-890C-EA721D28E5D7}"/>
                    </a:ext>
                  </a:extLst>
                </p14:cNvPr>
                <p14:cNvContentPartPr/>
                <p14:nvPr/>
              </p14:nvContentPartPr>
              <p14:xfrm>
                <a:off x="6456120" y="5457225"/>
                <a:ext cx="116280" cy="90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EAA4152-594D-4484-890C-EA721D28E5D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447480" y="5448585"/>
                  <a:ext cx="133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D01F419-5531-42DF-9636-3F01880CE77F}"/>
                    </a:ext>
                  </a:extLst>
                </p14:cNvPr>
                <p14:cNvContentPartPr/>
                <p14:nvPr/>
              </p14:nvContentPartPr>
              <p14:xfrm>
                <a:off x="6708120" y="5381265"/>
                <a:ext cx="54360" cy="167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D01F419-5531-42DF-9636-3F01880CE77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699480" y="5372265"/>
                  <a:ext cx="72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BEF706B-6292-480B-BE0D-B2FD7CDC1C53}"/>
                    </a:ext>
                  </a:extLst>
                </p14:cNvPr>
                <p14:cNvContentPartPr/>
                <p14:nvPr/>
              </p14:nvContentPartPr>
              <p14:xfrm>
                <a:off x="6865800" y="5411145"/>
                <a:ext cx="200880" cy="151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BEF706B-6292-480B-BE0D-B2FD7CDC1C5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57160" y="5402505"/>
                  <a:ext cx="21852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51C6B3D-149A-4162-A09A-439C640196AF}"/>
              </a:ext>
            </a:extLst>
          </p:cNvPr>
          <p:cNvGrpSpPr/>
          <p:nvPr/>
        </p:nvGrpSpPr>
        <p:grpSpPr>
          <a:xfrm>
            <a:off x="7553040" y="5152665"/>
            <a:ext cx="657360" cy="381240"/>
            <a:chOff x="7553040" y="5152665"/>
            <a:chExt cx="65736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6FB014B-A1AB-4A02-9D80-D43FB075F70B}"/>
                    </a:ext>
                  </a:extLst>
                </p14:cNvPr>
                <p14:cNvContentPartPr/>
                <p14:nvPr/>
              </p14:nvContentPartPr>
              <p14:xfrm>
                <a:off x="7653840" y="5181105"/>
                <a:ext cx="3960" cy="340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6FB014B-A1AB-4A02-9D80-D43FB075F70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645200" y="5172105"/>
                  <a:ext cx="216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62F958F-81A5-4AE5-8967-565F551F2372}"/>
                    </a:ext>
                  </a:extLst>
                </p14:cNvPr>
                <p14:cNvContentPartPr/>
                <p14:nvPr/>
              </p14:nvContentPartPr>
              <p14:xfrm>
                <a:off x="7553040" y="5331945"/>
                <a:ext cx="243000" cy="21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62F958F-81A5-4AE5-8967-565F551F237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544040" y="5322945"/>
                  <a:ext cx="260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E968B76-46F0-4042-9BEA-E3CA3C95A374}"/>
                    </a:ext>
                  </a:extLst>
                </p14:cNvPr>
                <p14:cNvContentPartPr/>
                <p14:nvPr/>
              </p14:nvContentPartPr>
              <p14:xfrm>
                <a:off x="7827000" y="5152665"/>
                <a:ext cx="119160" cy="372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E968B76-46F0-4042-9BEA-E3CA3C95A37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818000" y="5144025"/>
                  <a:ext cx="1368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E043B28-EB6C-4A5F-BBFB-AE329E6281A2}"/>
                    </a:ext>
                  </a:extLst>
                </p14:cNvPr>
                <p14:cNvContentPartPr/>
                <p14:nvPr/>
              </p14:nvContentPartPr>
              <p14:xfrm>
                <a:off x="8002320" y="5397465"/>
                <a:ext cx="208080" cy="136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E043B28-EB6C-4A5F-BBFB-AE329E6281A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93680" y="5388465"/>
                  <a:ext cx="22572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6BB41669-CE73-4868-8CEF-5E1081E80B08}"/>
              </a:ext>
            </a:extLst>
          </p:cNvPr>
          <p:cNvGrpSpPr/>
          <p:nvPr/>
        </p:nvGrpSpPr>
        <p:grpSpPr>
          <a:xfrm>
            <a:off x="8667240" y="5381265"/>
            <a:ext cx="1575720" cy="310320"/>
            <a:chOff x="8667240" y="5381265"/>
            <a:chExt cx="157572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1013AFD-D53F-4FE7-BE7B-3D01C3ACE429}"/>
                    </a:ext>
                  </a:extLst>
                </p14:cNvPr>
                <p14:cNvContentPartPr/>
                <p14:nvPr/>
              </p14:nvContentPartPr>
              <p14:xfrm>
                <a:off x="8667240" y="5381265"/>
                <a:ext cx="114480" cy="163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1013AFD-D53F-4FE7-BE7B-3D01C3ACE42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658240" y="5372265"/>
                  <a:ext cx="132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1A48F5F-618C-4945-A916-A791129684A3}"/>
                    </a:ext>
                  </a:extLst>
                </p14:cNvPr>
                <p14:cNvContentPartPr/>
                <p14:nvPr/>
              </p14:nvContentPartPr>
              <p14:xfrm>
                <a:off x="8841120" y="5455785"/>
                <a:ext cx="119880" cy="118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1A48F5F-618C-4945-A916-A791129684A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832120" y="5446785"/>
                  <a:ext cx="137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E7C00E4-E30C-4260-BD99-CBE9DED63919}"/>
                    </a:ext>
                  </a:extLst>
                </p14:cNvPr>
                <p14:cNvContentPartPr/>
                <p14:nvPr/>
              </p14:nvContentPartPr>
              <p14:xfrm>
                <a:off x="9048480" y="5419065"/>
                <a:ext cx="86040" cy="272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E7C00E4-E30C-4260-BD99-CBE9DED6391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039480" y="5410065"/>
                  <a:ext cx="103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0904216-EE80-4F67-9BE8-781BB71699C9}"/>
                    </a:ext>
                  </a:extLst>
                </p14:cNvPr>
                <p14:cNvContentPartPr/>
                <p14:nvPr/>
              </p14:nvContentPartPr>
              <p14:xfrm>
                <a:off x="9228480" y="5447865"/>
                <a:ext cx="146880" cy="108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0904216-EE80-4F67-9BE8-781BB71699C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219480" y="5438865"/>
                  <a:ext cx="164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8BE4FE8-3996-46F6-B31F-679DF3F653FE}"/>
                    </a:ext>
                  </a:extLst>
                </p14:cNvPr>
                <p14:cNvContentPartPr/>
                <p14:nvPr/>
              </p14:nvContentPartPr>
              <p14:xfrm>
                <a:off x="9449520" y="5401785"/>
                <a:ext cx="72360" cy="122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8BE4FE8-3996-46F6-B31F-679DF3F653F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440520" y="5392785"/>
                  <a:ext cx="90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018EA88-FF7A-43DF-90A1-C6F1C9E66E99}"/>
                    </a:ext>
                  </a:extLst>
                </p14:cNvPr>
                <p14:cNvContentPartPr/>
                <p14:nvPr/>
              </p14:nvContentPartPr>
              <p14:xfrm>
                <a:off x="9638160" y="5436345"/>
                <a:ext cx="125280" cy="86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018EA88-FF7A-43DF-90A1-C6F1C9E66E9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629160" y="5427705"/>
                  <a:ext cx="142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2DA01FC-C06F-4277-BF69-E8B14B8FA036}"/>
                    </a:ext>
                  </a:extLst>
                </p14:cNvPr>
                <p14:cNvContentPartPr/>
                <p14:nvPr/>
              </p14:nvContentPartPr>
              <p14:xfrm>
                <a:off x="9877200" y="5423025"/>
                <a:ext cx="95400" cy="120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2DA01FC-C06F-4277-BF69-E8B14B8FA03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868560" y="5414025"/>
                  <a:ext cx="113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66F485C-C974-45AE-884E-BE10102C7AE7}"/>
                    </a:ext>
                  </a:extLst>
                </p14:cNvPr>
                <p14:cNvContentPartPr/>
                <p14:nvPr/>
              </p14:nvContentPartPr>
              <p14:xfrm>
                <a:off x="10039200" y="5385225"/>
                <a:ext cx="203760" cy="138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66F485C-C974-45AE-884E-BE10102C7AE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030200" y="5376225"/>
                  <a:ext cx="22140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6A5C9B2C-03A2-491B-8698-5218EFE36B40}"/>
              </a:ext>
            </a:extLst>
          </p:cNvPr>
          <p:cNvGrpSpPr/>
          <p:nvPr/>
        </p:nvGrpSpPr>
        <p:grpSpPr>
          <a:xfrm>
            <a:off x="3361920" y="5819385"/>
            <a:ext cx="614520" cy="420480"/>
            <a:chOff x="3361920" y="5819385"/>
            <a:chExt cx="61452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0A0951A-8BE9-40F5-95C4-3C047E0EA8E8}"/>
                    </a:ext>
                  </a:extLst>
                </p14:cNvPr>
                <p14:cNvContentPartPr/>
                <p14:nvPr/>
              </p14:nvContentPartPr>
              <p14:xfrm>
                <a:off x="3361920" y="5819385"/>
                <a:ext cx="185760" cy="365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0A0951A-8BE9-40F5-95C4-3C047E0EA8E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352920" y="5810385"/>
                  <a:ext cx="2034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77EDD5F-FA11-44A7-8812-9416446833AB}"/>
                    </a:ext>
                  </a:extLst>
                </p14:cNvPr>
                <p14:cNvContentPartPr/>
                <p14:nvPr/>
              </p14:nvContentPartPr>
              <p14:xfrm>
                <a:off x="3676920" y="6050505"/>
                <a:ext cx="145440" cy="150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77EDD5F-FA11-44A7-8812-9416446833A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667920" y="6041865"/>
                  <a:ext cx="163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6D0B21A-F78F-4917-B876-9A04DADDD468}"/>
                    </a:ext>
                  </a:extLst>
                </p14:cNvPr>
                <p14:cNvContentPartPr/>
                <p14:nvPr/>
              </p14:nvContentPartPr>
              <p14:xfrm>
                <a:off x="3912360" y="6076425"/>
                <a:ext cx="64080" cy="163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6D0B21A-F78F-4917-B876-9A04DADDD46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903720" y="6067425"/>
                  <a:ext cx="8172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AA6FA525-B075-42CC-BF8B-E7CA1BB8E0F6}"/>
                  </a:ext>
                </a:extLst>
              </p14:cNvPr>
              <p14:cNvContentPartPr/>
              <p14:nvPr/>
            </p14:nvContentPartPr>
            <p14:xfrm>
              <a:off x="4559280" y="5962665"/>
              <a:ext cx="569160" cy="30420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AA6FA525-B075-42CC-BF8B-E7CA1BB8E0F6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550640" y="5953665"/>
                <a:ext cx="586800" cy="32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200C51DB-2C00-4620-ACF7-F0D53A15F855}"/>
              </a:ext>
            </a:extLst>
          </p:cNvPr>
          <p:cNvGrpSpPr/>
          <p:nvPr/>
        </p:nvGrpSpPr>
        <p:grpSpPr>
          <a:xfrm>
            <a:off x="5716320" y="6096585"/>
            <a:ext cx="960120" cy="180360"/>
            <a:chOff x="5716320" y="6096585"/>
            <a:chExt cx="96012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3D8773E-9174-429A-9210-535D663E7547}"/>
                    </a:ext>
                  </a:extLst>
                </p14:cNvPr>
                <p14:cNvContentPartPr/>
                <p14:nvPr/>
              </p14:nvContentPartPr>
              <p14:xfrm>
                <a:off x="5716320" y="6096585"/>
                <a:ext cx="151200" cy="180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3D8773E-9174-429A-9210-535D663E754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707320" y="6087945"/>
                  <a:ext cx="168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F1837C0-4430-44BA-AAFE-15204D2086C0}"/>
                    </a:ext>
                  </a:extLst>
                </p14:cNvPr>
                <p14:cNvContentPartPr/>
                <p14:nvPr/>
              </p14:nvContentPartPr>
              <p14:xfrm>
                <a:off x="5963280" y="6103065"/>
                <a:ext cx="114480" cy="150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F1837C0-4430-44BA-AAFE-15204D2086C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954640" y="6094065"/>
                  <a:ext cx="132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96D8E62-363F-4DE6-807B-82C4441764DF}"/>
                    </a:ext>
                  </a:extLst>
                </p14:cNvPr>
                <p14:cNvContentPartPr/>
                <p14:nvPr/>
              </p14:nvContentPartPr>
              <p14:xfrm>
                <a:off x="6169200" y="6162105"/>
                <a:ext cx="213840" cy="90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96D8E62-363F-4DE6-807B-82C4441764D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160200" y="6153105"/>
                  <a:ext cx="231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D35F9C8-60F3-460D-9CDA-9746131F8A42}"/>
                    </a:ext>
                  </a:extLst>
                </p14:cNvPr>
                <p14:cNvContentPartPr/>
                <p14:nvPr/>
              </p14:nvContentPartPr>
              <p14:xfrm>
                <a:off x="6466920" y="6136905"/>
                <a:ext cx="209520" cy="123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D35F9C8-60F3-460D-9CDA-9746131F8A4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457920" y="6128265"/>
                  <a:ext cx="22716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212C3B0F-813E-45D4-B77E-1E41D7ADCEE2}"/>
              </a:ext>
            </a:extLst>
          </p:cNvPr>
          <p:cNvGrpSpPr/>
          <p:nvPr/>
        </p:nvGrpSpPr>
        <p:grpSpPr>
          <a:xfrm>
            <a:off x="7322280" y="6023865"/>
            <a:ext cx="1235520" cy="191520"/>
            <a:chOff x="7322280" y="6023865"/>
            <a:chExt cx="123552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C3D8B0B-D03D-4D01-87D3-FBAB6CEB89E2}"/>
                    </a:ext>
                  </a:extLst>
                </p14:cNvPr>
                <p14:cNvContentPartPr/>
                <p14:nvPr/>
              </p14:nvContentPartPr>
              <p14:xfrm>
                <a:off x="7322280" y="6023865"/>
                <a:ext cx="144720" cy="170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C3D8B0B-D03D-4D01-87D3-FBAB6CEB89E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313640" y="6015225"/>
                  <a:ext cx="162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4740F31-0593-4E04-B360-B1EC7F21F785}"/>
                    </a:ext>
                  </a:extLst>
                </p14:cNvPr>
                <p14:cNvContentPartPr/>
                <p14:nvPr/>
              </p14:nvContentPartPr>
              <p14:xfrm>
                <a:off x="7544040" y="6067065"/>
                <a:ext cx="54360" cy="111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4740F31-0593-4E04-B360-B1EC7F21F78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535400" y="6058065"/>
                  <a:ext cx="72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2A1AF33-3B69-4D3C-B414-A6E304A5CC1F}"/>
                    </a:ext>
                  </a:extLst>
                </p14:cNvPr>
                <p14:cNvContentPartPr/>
                <p14:nvPr/>
              </p14:nvContentPartPr>
              <p14:xfrm>
                <a:off x="7695960" y="6112065"/>
                <a:ext cx="195840" cy="87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2A1AF33-3B69-4D3C-B414-A6E304A5CC1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687320" y="6103425"/>
                  <a:ext cx="213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21F7C64-54E6-40A3-A4C1-E3D96319FAFC}"/>
                    </a:ext>
                  </a:extLst>
                </p14:cNvPr>
                <p14:cNvContentPartPr/>
                <p14:nvPr/>
              </p14:nvContentPartPr>
              <p14:xfrm>
                <a:off x="7981440" y="6133665"/>
                <a:ext cx="213120" cy="81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21F7C64-54E6-40A3-A4C1-E3D96319FAF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972440" y="6124665"/>
                  <a:ext cx="230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768D891-253A-48EE-A573-4AE9623F509F}"/>
                    </a:ext>
                  </a:extLst>
                </p14:cNvPr>
                <p14:cNvContentPartPr/>
                <p14:nvPr/>
              </p14:nvContentPartPr>
              <p14:xfrm>
                <a:off x="8277000" y="6103065"/>
                <a:ext cx="102240" cy="88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768D891-253A-48EE-A573-4AE9623F509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268000" y="6094065"/>
                  <a:ext cx="119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A025C39-0675-415E-AFAF-AC8C520C5263}"/>
                    </a:ext>
                  </a:extLst>
                </p14:cNvPr>
                <p14:cNvContentPartPr/>
                <p14:nvPr/>
              </p14:nvContentPartPr>
              <p14:xfrm>
                <a:off x="8438280" y="6092985"/>
                <a:ext cx="119520" cy="77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A025C39-0675-415E-AFAF-AC8C520C526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429640" y="6083985"/>
                  <a:ext cx="13716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1B141133-F236-4E70-A2C9-F3041EF5E29A}"/>
              </a:ext>
            </a:extLst>
          </p:cNvPr>
          <p:cNvGrpSpPr/>
          <p:nvPr/>
        </p:nvGrpSpPr>
        <p:grpSpPr>
          <a:xfrm>
            <a:off x="9045600" y="5952585"/>
            <a:ext cx="698760" cy="253080"/>
            <a:chOff x="9045600" y="5952585"/>
            <a:chExt cx="69876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3C3DA90-72A6-4ACC-A944-E7C0428F1C83}"/>
                    </a:ext>
                  </a:extLst>
                </p14:cNvPr>
                <p14:cNvContentPartPr/>
                <p14:nvPr/>
              </p14:nvContentPartPr>
              <p14:xfrm>
                <a:off x="9045600" y="6076425"/>
                <a:ext cx="116280" cy="1144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3C3DA90-72A6-4ACC-A944-E7C0428F1C8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036600" y="6067425"/>
                  <a:ext cx="133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6D86467-DCE7-46F0-A821-8015998B9F04}"/>
                    </a:ext>
                  </a:extLst>
                </p14:cNvPr>
                <p14:cNvContentPartPr/>
                <p14:nvPr/>
              </p14:nvContentPartPr>
              <p14:xfrm>
                <a:off x="9199320" y="6082545"/>
                <a:ext cx="85680" cy="123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6D86467-DCE7-46F0-A821-8015998B9F0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190680" y="6073545"/>
                  <a:ext cx="103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02326C3-B230-45A2-B497-FE4F83ACA73B}"/>
                    </a:ext>
                  </a:extLst>
                </p14:cNvPr>
                <p14:cNvContentPartPr/>
                <p14:nvPr/>
              </p14:nvContentPartPr>
              <p14:xfrm>
                <a:off x="9372120" y="5952585"/>
                <a:ext cx="20160" cy="247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02326C3-B230-45A2-B497-FE4F83ACA73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363480" y="5943585"/>
                  <a:ext cx="378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0EF3879-C4AD-49FD-A713-338693733A18}"/>
                    </a:ext>
                  </a:extLst>
                </p14:cNvPr>
                <p14:cNvContentPartPr/>
                <p14:nvPr/>
              </p14:nvContentPartPr>
              <p14:xfrm>
                <a:off x="9311280" y="6079665"/>
                <a:ext cx="177480" cy="63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0EF3879-C4AD-49FD-A713-338693733A1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302280" y="6071025"/>
                  <a:ext cx="195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09EC772-1CB9-45A5-A531-E3DF90D912FA}"/>
                    </a:ext>
                  </a:extLst>
                </p14:cNvPr>
                <p14:cNvContentPartPr/>
                <p14:nvPr/>
              </p14:nvContentPartPr>
              <p14:xfrm>
                <a:off x="9524400" y="6064905"/>
                <a:ext cx="38880" cy="129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09EC772-1CB9-45A5-A531-E3DF90D912F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515760" y="6055905"/>
                  <a:ext cx="56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2F8DBB6-82D8-4F38-9AA0-A9739ABA025C}"/>
                    </a:ext>
                  </a:extLst>
                </p14:cNvPr>
                <p14:cNvContentPartPr/>
                <p14:nvPr/>
              </p14:nvContentPartPr>
              <p14:xfrm>
                <a:off x="9619800" y="5984985"/>
                <a:ext cx="124560" cy="207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2F8DBB6-82D8-4F38-9AA0-A9739ABA025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610800" y="5975985"/>
                  <a:ext cx="14220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7B1BDE74-21D8-4A54-80F9-5546D902E575}"/>
              </a:ext>
            </a:extLst>
          </p:cNvPr>
          <p:cNvGrpSpPr/>
          <p:nvPr/>
        </p:nvGrpSpPr>
        <p:grpSpPr>
          <a:xfrm>
            <a:off x="10800240" y="2314065"/>
            <a:ext cx="1289520" cy="1068840"/>
            <a:chOff x="10800240" y="2314065"/>
            <a:chExt cx="1289520" cy="10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86A425F-9AD6-4313-A1CA-4274596D10B8}"/>
                    </a:ext>
                  </a:extLst>
                </p14:cNvPr>
                <p14:cNvContentPartPr/>
                <p14:nvPr/>
              </p14:nvContentPartPr>
              <p14:xfrm>
                <a:off x="11020200" y="2385705"/>
                <a:ext cx="192600" cy="147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86A425F-9AD6-4313-A1CA-4274596D10B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011560" y="2376705"/>
                  <a:ext cx="210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42DE599-5A53-4AD1-B036-4D6FCC4BECB5}"/>
                    </a:ext>
                  </a:extLst>
                </p14:cNvPr>
                <p14:cNvContentPartPr/>
                <p14:nvPr/>
              </p14:nvContentPartPr>
              <p14:xfrm>
                <a:off x="11266800" y="2457345"/>
                <a:ext cx="55440" cy="63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42DE599-5A53-4AD1-B036-4D6FCC4BECB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257800" y="2448345"/>
                  <a:ext cx="73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C7FBADB-1996-479B-9105-04A5EB872799}"/>
                    </a:ext>
                  </a:extLst>
                </p14:cNvPr>
                <p14:cNvContentPartPr/>
                <p14:nvPr/>
              </p14:nvContentPartPr>
              <p14:xfrm>
                <a:off x="11372280" y="2323785"/>
                <a:ext cx="28800" cy="208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C7FBADB-1996-479B-9105-04A5EB87279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363640" y="2315145"/>
                  <a:ext cx="46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D6EF3D3-BB57-47EF-A1FF-83FD2B143B06}"/>
                    </a:ext>
                  </a:extLst>
                </p14:cNvPr>
                <p14:cNvContentPartPr/>
                <p14:nvPr/>
              </p14:nvContentPartPr>
              <p14:xfrm>
                <a:off x="11458320" y="2333145"/>
                <a:ext cx="28080" cy="199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D6EF3D3-BB57-47EF-A1FF-83FD2B143B0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449320" y="2324145"/>
                  <a:ext cx="45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F16270E-8FE7-4A81-A93B-B9BAD32E056C}"/>
                    </a:ext>
                  </a:extLst>
                </p14:cNvPr>
                <p14:cNvContentPartPr/>
                <p14:nvPr/>
              </p14:nvContentPartPr>
              <p14:xfrm>
                <a:off x="11420520" y="2440785"/>
                <a:ext cx="80640" cy="35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F16270E-8FE7-4A81-A93B-B9BAD32E056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411520" y="2432145"/>
                  <a:ext cx="98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5673522-4E5C-4ACC-9552-858693AAC3CA}"/>
                    </a:ext>
                  </a:extLst>
                </p14:cNvPr>
                <p14:cNvContentPartPr/>
                <p14:nvPr/>
              </p14:nvContentPartPr>
              <p14:xfrm>
                <a:off x="11572800" y="2409465"/>
                <a:ext cx="6120" cy="17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5673522-4E5C-4ACC-9552-858693AAC3C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563800" y="2400825"/>
                  <a:ext cx="23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1AB01B6-9A06-4C13-8D1B-796BE686D92D}"/>
                    </a:ext>
                  </a:extLst>
                </p14:cNvPr>
                <p14:cNvContentPartPr/>
                <p14:nvPr/>
              </p14:nvContentPartPr>
              <p14:xfrm>
                <a:off x="11610600" y="2447985"/>
                <a:ext cx="65880" cy="200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1AB01B6-9A06-4C13-8D1B-796BE686D92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601600" y="2438985"/>
                  <a:ext cx="83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4B17993-3A12-450D-881D-4C815C1428BE}"/>
                    </a:ext>
                  </a:extLst>
                </p14:cNvPr>
                <p14:cNvContentPartPr/>
                <p14:nvPr/>
              </p14:nvContentPartPr>
              <p14:xfrm>
                <a:off x="11725080" y="2314065"/>
                <a:ext cx="21240" cy="218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4B17993-3A12-450D-881D-4C815C1428B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716080" y="2305065"/>
                  <a:ext cx="388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2562695-F4C4-43FC-B9F9-2C26EC2E4E98}"/>
                    </a:ext>
                  </a:extLst>
                </p14:cNvPr>
                <p14:cNvContentPartPr/>
                <p14:nvPr/>
              </p14:nvContentPartPr>
              <p14:xfrm>
                <a:off x="11772600" y="2437905"/>
                <a:ext cx="13680" cy="55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2562695-F4C4-43FC-B9F9-2C26EC2E4E9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763600" y="2428905"/>
                  <a:ext cx="31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E217DD8-421C-4406-9D46-1A70D464B615}"/>
                    </a:ext>
                  </a:extLst>
                </p14:cNvPr>
                <p14:cNvContentPartPr/>
                <p14:nvPr/>
              </p14:nvContentPartPr>
              <p14:xfrm>
                <a:off x="11820120" y="2342865"/>
                <a:ext cx="9360" cy="64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E217DD8-421C-4406-9D46-1A70D464B61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811120" y="2333865"/>
                  <a:ext cx="27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28B40A7-520D-4AFE-AB15-E8B974B87430}"/>
                    </a:ext>
                  </a:extLst>
                </p14:cNvPr>
                <p14:cNvContentPartPr/>
                <p14:nvPr/>
              </p14:nvContentPartPr>
              <p14:xfrm>
                <a:off x="11859000" y="2460225"/>
                <a:ext cx="63000" cy="81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28B40A7-520D-4AFE-AB15-E8B974B8743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850360" y="2451225"/>
                  <a:ext cx="80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185A713-8404-47F5-8224-BA2F0FF16490}"/>
                    </a:ext>
                  </a:extLst>
                </p14:cNvPr>
                <p14:cNvContentPartPr/>
                <p14:nvPr/>
              </p14:nvContentPartPr>
              <p14:xfrm>
                <a:off x="11972760" y="2370945"/>
                <a:ext cx="117000" cy="137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185A713-8404-47F5-8224-BA2F0FF1649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964120" y="2361945"/>
                  <a:ext cx="134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9A6E454-F5E4-4E5C-B8FA-7020BC54EA57}"/>
                    </a:ext>
                  </a:extLst>
                </p14:cNvPr>
                <p14:cNvContentPartPr/>
                <p14:nvPr/>
              </p14:nvContentPartPr>
              <p14:xfrm>
                <a:off x="10800240" y="2625825"/>
                <a:ext cx="172800" cy="382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9A6E454-F5E4-4E5C-B8FA-7020BC54EA5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791600" y="2617185"/>
                  <a:ext cx="1904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30D0FC5-0836-4B53-A93D-E32E4710C4AE}"/>
                    </a:ext>
                  </a:extLst>
                </p14:cNvPr>
                <p14:cNvContentPartPr/>
                <p14:nvPr/>
              </p14:nvContentPartPr>
              <p14:xfrm>
                <a:off x="10965480" y="2876385"/>
                <a:ext cx="35640" cy="20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30D0FC5-0836-4B53-A93D-E32E4710C4A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956480" y="2867385"/>
                  <a:ext cx="53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16B1668-3DA9-4B5E-A7C4-FC1AF3B6623D}"/>
                    </a:ext>
                  </a:extLst>
                </p14:cNvPr>
                <p14:cNvContentPartPr/>
                <p14:nvPr/>
              </p14:nvContentPartPr>
              <p14:xfrm>
                <a:off x="10933800" y="2752545"/>
                <a:ext cx="123480" cy="210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16B1668-3DA9-4B5E-A7C4-FC1AF3B6623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925160" y="2743545"/>
                  <a:ext cx="141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B80666F-C69A-4024-8930-DA551D9DE594}"/>
                    </a:ext>
                  </a:extLst>
                </p14:cNvPr>
                <p14:cNvContentPartPr/>
                <p14:nvPr/>
              </p14:nvContentPartPr>
              <p14:xfrm>
                <a:off x="11135040" y="2857305"/>
                <a:ext cx="56880" cy="88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B80666F-C69A-4024-8930-DA551D9DE59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126400" y="2848305"/>
                  <a:ext cx="74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62FC0D3-8021-4CEC-B44F-2963151AE4FD}"/>
                    </a:ext>
                  </a:extLst>
                </p14:cNvPr>
                <p14:cNvContentPartPr/>
                <p14:nvPr/>
              </p14:nvContentPartPr>
              <p14:xfrm>
                <a:off x="11248080" y="2899425"/>
                <a:ext cx="144720" cy="54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62FC0D3-8021-4CEC-B44F-2963151AE4F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239440" y="2890425"/>
                  <a:ext cx="162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E51C649-F2F4-4E0E-B6CA-BDCDFA9C8C9E}"/>
                    </a:ext>
                  </a:extLst>
                </p14:cNvPr>
                <p14:cNvContentPartPr/>
                <p14:nvPr/>
              </p14:nvContentPartPr>
              <p14:xfrm>
                <a:off x="11436360" y="2899785"/>
                <a:ext cx="108000" cy="37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E51C649-F2F4-4E0E-B6CA-BDCDFA9C8C9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427720" y="2890785"/>
                  <a:ext cx="125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2A52FA8-8778-410A-87C9-DC6388AA8038}"/>
                    </a:ext>
                  </a:extLst>
                </p14:cNvPr>
                <p14:cNvContentPartPr/>
                <p14:nvPr/>
              </p14:nvContentPartPr>
              <p14:xfrm>
                <a:off x="11620320" y="2876385"/>
                <a:ext cx="55080" cy="601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2A52FA8-8778-410A-87C9-DC6388AA803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611320" y="2867385"/>
                  <a:ext cx="72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B7A19B8-1273-4DD4-A73F-29A29CE81459}"/>
                    </a:ext>
                  </a:extLst>
                </p14:cNvPr>
                <p14:cNvContentPartPr/>
                <p14:nvPr/>
              </p14:nvContentPartPr>
              <p14:xfrm>
                <a:off x="11696280" y="2898705"/>
                <a:ext cx="110160" cy="579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B7A19B8-1273-4DD4-A73F-29A29CE8145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687280" y="2889705"/>
                  <a:ext cx="127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AB8D45C-F8EA-4167-B1D0-29C8467B172C}"/>
                    </a:ext>
                  </a:extLst>
                </p14:cNvPr>
                <p14:cNvContentPartPr/>
                <p14:nvPr/>
              </p14:nvContentPartPr>
              <p14:xfrm>
                <a:off x="11115240" y="3135945"/>
                <a:ext cx="200520" cy="239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AB8D45C-F8EA-4167-B1D0-29C8467B172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106600" y="3126945"/>
                  <a:ext cx="218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EAF4BA6-B35D-4AF2-946D-F56FA25BBD2D}"/>
                    </a:ext>
                  </a:extLst>
                </p14:cNvPr>
                <p14:cNvContentPartPr/>
                <p14:nvPr/>
              </p14:nvContentPartPr>
              <p14:xfrm>
                <a:off x="11337000" y="3316305"/>
                <a:ext cx="76680" cy="62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EAF4BA6-B35D-4AF2-946D-F56FA25BBD2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328000" y="3307665"/>
                  <a:ext cx="94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EF5922B-13A3-45AF-A23C-68B9A977FCF4}"/>
                    </a:ext>
                  </a:extLst>
                </p14:cNvPr>
                <p14:cNvContentPartPr/>
                <p14:nvPr/>
              </p14:nvContentPartPr>
              <p14:xfrm>
                <a:off x="11470920" y="3085905"/>
                <a:ext cx="34920" cy="282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EF5922B-13A3-45AF-A23C-68B9A977FCF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462280" y="3076905"/>
                  <a:ext cx="525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9CEF094-F54B-4D01-9E0B-E8DACECEF358}"/>
                    </a:ext>
                  </a:extLst>
                </p14:cNvPr>
                <p14:cNvContentPartPr/>
                <p14:nvPr/>
              </p14:nvContentPartPr>
              <p14:xfrm>
                <a:off x="11426280" y="3238185"/>
                <a:ext cx="204120" cy="90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9CEF094-F54B-4D01-9E0B-E8DACECEF35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417280" y="3229185"/>
                  <a:ext cx="221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78044AD-3CAA-4AEE-B591-3DF63FBA48DE}"/>
                    </a:ext>
                  </a:extLst>
                </p14:cNvPr>
                <p14:cNvContentPartPr/>
                <p14:nvPr/>
              </p14:nvContentPartPr>
              <p14:xfrm>
                <a:off x="11696280" y="3295785"/>
                <a:ext cx="47880" cy="608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78044AD-3CAA-4AEE-B591-3DF63FBA48D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687640" y="3287145"/>
                  <a:ext cx="65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FAE5425-FF51-45A1-B99C-A3A2B122BD99}"/>
                    </a:ext>
                  </a:extLst>
                </p14:cNvPr>
                <p14:cNvContentPartPr/>
                <p14:nvPr/>
              </p14:nvContentPartPr>
              <p14:xfrm>
                <a:off x="11654520" y="3176985"/>
                <a:ext cx="4320" cy="3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FAE5425-FF51-45A1-B99C-A3A2B122BD9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645880" y="3168345"/>
                  <a:ext cx="21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58F5C7B-4A3D-43C9-B06A-260F682B3285}"/>
                    </a:ext>
                  </a:extLst>
                </p14:cNvPr>
                <p14:cNvContentPartPr/>
                <p14:nvPr/>
              </p14:nvContentPartPr>
              <p14:xfrm>
                <a:off x="11839560" y="2962065"/>
                <a:ext cx="161640" cy="420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58F5C7B-4A3D-43C9-B06A-260F682B328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830560" y="2953065"/>
                  <a:ext cx="1792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6D4C3E2-5C60-49FE-9D3C-5C4056683603}"/>
                    </a:ext>
                  </a:extLst>
                </p14:cNvPr>
                <p14:cNvContentPartPr/>
                <p14:nvPr/>
              </p14:nvContentPartPr>
              <p14:xfrm>
                <a:off x="10935600" y="2722305"/>
                <a:ext cx="142560" cy="258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6D4C3E2-5C60-49FE-9D3C-5C405668360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926600" y="2713665"/>
                  <a:ext cx="1602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7315339-AE42-4F4B-A2EE-AD46B91EF425}"/>
                    </a:ext>
                  </a:extLst>
                </p14:cNvPr>
                <p14:cNvContentPartPr/>
                <p14:nvPr/>
              </p14:nvContentPartPr>
              <p14:xfrm>
                <a:off x="10971240" y="2710065"/>
                <a:ext cx="104760" cy="233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7315339-AE42-4F4B-A2EE-AD46B91EF42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962240" y="2701065"/>
                  <a:ext cx="12240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99A1AA66-A877-4573-914B-9699A37BF124}"/>
              </a:ext>
            </a:extLst>
          </p:cNvPr>
          <p:cNvGrpSpPr/>
          <p:nvPr/>
        </p:nvGrpSpPr>
        <p:grpSpPr>
          <a:xfrm>
            <a:off x="10067640" y="5790585"/>
            <a:ext cx="1381680" cy="454680"/>
            <a:chOff x="10067640" y="5790585"/>
            <a:chExt cx="138168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BAA2D2D-5D66-4278-92DB-0ADF8F3DB3B3}"/>
                    </a:ext>
                  </a:extLst>
                </p14:cNvPr>
                <p14:cNvContentPartPr/>
                <p14:nvPr/>
              </p14:nvContentPartPr>
              <p14:xfrm>
                <a:off x="10193280" y="5829105"/>
                <a:ext cx="7920" cy="2376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BAA2D2D-5D66-4278-92DB-0ADF8F3DB3B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184640" y="5820105"/>
                  <a:ext cx="25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9F13BAA-604F-4F5A-B03B-2CA6F444EFC8}"/>
                    </a:ext>
                  </a:extLst>
                </p14:cNvPr>
                <p14:cNvContentPartPr/>
                <p14:nvPr/>
              </p14:nvContentPartPr>
              <p14:xfrm>
                <a:off x="10067640" y="5902905"/>
                <a:ext cx="195480" cy="597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9F13BAA-604F-4F5A-B03B-2CA6F444EFC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059000" y="5894265"/>
                  <a:ext cx="213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16AAB36-E6F0-4750-B7A3-7F46DE6078F3}"/>
                    </a:ext>
                  </a:extLst>
                </p14:cNvPr>
                <p14:cNvContentPartPr/>
                <p14:nvPr/>
              </p14:nvContentPartPr>
              <p14:xfrm>
                <a:off x="10281480" y="5790585"/>
                <a:ext cx="79200" cy="298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16AAB36-E6F0-4750-B7A3-7F46DE6078F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272480" y="5781585"/>
                  <a:ext cx="968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A18D1BF-21D6-4AEF-ADE7-E3784019C191}"/>
                    </a:ext>
                  </a:extLst>
                </p14:cNvPr>
                <p14:cNvContentPartPr/>
                <p14:nvPr/>
              </p14:nvContentPartPr>
              <p14:xfrm>
                <a:off x="10410720" y="5999385"/>
                <a:ext cx="103680" cy="109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A18D1BF-21D6-4AEF-ADE7-E3784019C19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401720" y="5990385"/>
                  <a:ext cx="121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CFD98ED-2921-46C8-AE55-F47BE8643245}"/>
                    </a:ext>
                  </a:extLst>
                </p14:cNvPr>
                <p14:cNvContentPartPr/>
                <p14:nvPr/>
              </p14:nvContentPartPr>
              <p14:xfrm>
                <a:off x="10547160" y="5981385"/>
                <a:ext cx="55080" cy="106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CFD98ED-2921-46C8-AE55-F47BE864324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538520" y="5972385"/>
                  <a:ext cx="72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44410C7-7420-433E-BE4A-8E223988DAA3}"/>
                    </a:ext>
                  </a:extLst>
                </p14:cNvPr>
                <p14:cNvContentPartPr/>
                <p14:nvPr/>
              </p14:nvContentPartPr>
              <p14:xfrm>
                <a:off x="10629960" y="6009825"/>
                <a:ext cx="97560" cy="66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44410C7-7420-433E-BE4A-8E223988DAA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620960" y="6001185"/>
                  <a:ext cx="115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B8E3AC6-BF68-4E8D-90C0-3D5E4BE0FF59}"/>
                    </a:ext>
                  </a:extLst>
                </p14:cNvPr>
                <p14:cNvContentPartPr/>
                <p14:nvPr/>
              </p14:nvContentPartPr>
              <p14:xfrm>
                <a:off x="10782960" y="6007665"/>
                <a:ext cx="73800" cy="237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B8E3AC6-BF68-4E8D-90C0-3D5E4BE0FF5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774320" y="5998665"/>
                  <a:ext cx="914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4EFF995-B870-4B07-933A-8A2CC74B9AC0}"/>
                    </a:ext>
                  </a:extLst>
                </p14:cNvPr>
                <p14:cNvContentPartPr/>
                <p14:nvPr/>
              </p14:nvContentPartPr>
              <p14:xfrm>
                <a:off x="10857840" y="5829105"/>
                <a:ext cx="105480" cy="225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4EFF995-B870-4B07-933A-8A2CC74B9AC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848840" y="5820105"/>
                  <a:ext cx="123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8CA9BA2-08B1-45F5-B444-0CA7B389D6EF}"/>
                    </a:ext>
                  </a:extLst>
                </p14:cNvPr>
                <p14:cNvContentPartPr/>
                <p14:nvPr/>
              </p14:nvContentPartPr>
              <p14:xfrm>
                <a:off x="11050440" y="6000105"/>
                <a:ext cx="33120" cy="702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8CA9BA2-08B1-45F5-B444-0CA7B389D6E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041800" y="5991105"/>
                  <a:ext cx="50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1760F24-951D-4F36-A9BA-296A652CFAA6}"/>
                    </a:ext>
                  </a:extLst>
                </p14:cNvPr>
                <p14:cNvContentPartPr/>
                <p14:nvPr/>
              </p14:nvContentPartPr>
              <p14:xfrm>
                <a:off x="11124240" y="6009825"/>
                <a:ext cx="96840" cy="65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1760F24-951D-4F36-A9BA-296A652CFAA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115600" y="6001185"/>
                  <a:ext cx="114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C9C189F-2EBF-42F5-80E9-91990BB14777}"/>
                    </a:ext>
                  </a:extLst>
                </p14:cNvPr>
                <p14:cNvContentPartPr/>
                <p14:nvPr/>
              </p14:nvContentPartPr>
              <p14:xfrm>
                <a:off x="11182920" y="5847825"/>
                <a:ext cx="169920" cy="1940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C9C189F-2EBF-42F5-80E9-91990BB1477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174280" y="5838825"/>
                  <a:ext cx="187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062B6F9-560C-4528-84F5-AB43D678E698}"/>
                    </a:ext>
                  </a:extLst>
                </p14:cNvPr>
                <p14:cNvContentPartPr/>
                <p14:nvPr/>
              </p14:nvContentPartPr>
              <p14:xfrm>
                <a:off x="11448960" y="6057345"/>
                <a:ext cx="360" cy="17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062B6F9-560C-4528-84F5-AB43D678E69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440320" y="6048345"/>
                  <a:ext cx="18000" cy="3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46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BC87-41E1-486F-9C68-6B25F2E8399E}"/>
              </a:ext>
            </a:extLst>
          </p:cNvPr>
          <p:cNvSpPr txBox="1"/>
          <p:nvPr/>
        </p:nvSpPr>
        <p:spPr>
          <a:xfrm>
            <a:off x="930303" y="381663"/>
            <a:ext cx="100106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Real, Imaginary, or Complex numbers</a:t>
            </a:r>
          </a:p>
          <a:p>
            <a:r>
              <a:rPr lang="en-US" dirty="0"/>
              <a:t>Please simplify the expression and decide if it is a Real Number or a Complex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42B0E7-A0E5-440C-97C5-0A3FC853500F}"/>
                  </a:ext>
                </a:extLst>
              </p:cNvPr>
              <p:cNvSpPr txBox="1"/>
              <p:nvPr/>
            </p:nvSpPr>
            <p:spPr>
              <a:xfrm>
                <a:off x="524786" y="1181882"/>
                <a:ext cx="427780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b="0" dirty="0"/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)(3+3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42B0E7-A0E5-440C-97C5-0A3FC8535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86" y="1181882"/>
                <a:ext cx="4277802" cy="4524315"/>
              </a:xfrm>
              <a:prstGeom prst="rect">
                <a:avLst/>
              </a:prstGeom>
              <a:blipFill>
                <a:blip r:embed="rId2"/>
                <a:stretch>
                  <a:fillRect l="-997" t="-674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8121FA-3458-4FCE-87E3-2D205F723750}"/>
                  </a:ext>
                </a:extLst>
              </p:cNvPr>
              <p:cNvSpPr txBox="1"/>
              <p:nvPr/>
            </p:nvSpPr>
            <p:spPr>
              <a:xfrm>
                <a:off x="5935649" y="1181882"/>
                <a:ext cx="427780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4−13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5.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6.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−5)(3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8121FA-3458-4FCE-87E3-2D205F72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649" y="1181882"/>
                <a:ext cx="4277802" cy="4524315"/>
              </a:xfrm>
              <a:prstGeom prst="rect">
                <a:avLst/>
              </a:prstGeom>
              <a:blipFill>
                <a:blip r:embed="rId3"/>
                <a:stretch>
                  <a:fillRect l="-1284" t="-809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AE1F66CD-9C90-440D-A805-9D071A4348B9}"/>
              </a:ext>
            </a:extLst>
          </p:cNvPr>
          <p:cNvGrpSpPr/>
          <p:nvPr/>
        </p:nvGrpSpPr>
        <p:grpSpPr>
          <a:xfrm>
            <a:off x="1593736" y="38536"/>
            <a:ext cx="1098720" cy="408960"/>
            <a:chOff x="1593736" y="38536"/>
            <a:chExt cx="109872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710DF07-6E0D-431B-89FF-FEC8C9382529}"/>
                    </a:ext>
                  </a:extLst>
                </p14:cNvPr>
                <p14:cNvContentPartPr/>
                <p14:nvPr/>
              </p14:nvContentPartPr>
              <p14:xfrm>
                <a:off x="1593736" y="214576"/>
                <a:ext cx="456480" cy="232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710DF07-6E0D-431B-89FF-FEC8C938252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85096" y="205576"/>
                  <a:ext cx="474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2B0F15E-37CD-4626-AB44-3D73F8DA3FB7}"/>
                    </a:ext>
                  </a:extLst>
                </p14:cNvPr>
                <p14:cNvContentPartPr/>
                <p14:nvPr/>
              </p14:nvContentPartPr>
              <p14:xfrm>
                <a:off x="2093776" y="96856"/>
                <a:ext cx="90000" cy="248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2B0F15E-37CD-4626-AB44-3D73F8DA3F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85136" y="88216"/>
                  <a:ext cx="1076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EC4A856-FAFF-48DE-83EE-D5E7E330F28A}"/>
                    </a:ext>
                  </a:extLst>
                </p14:cNvPr>
                <p14:cNvContentPartPr/>
                <p14:nvPr/>
              </p14:nvContentPartPr>
              <p14:xfrm>
                <a:off x="2240656" y="198016"/>
                <a:ext cx="76680" cy="98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EC4A856-FAFF-48DE-83EE-D5E7E330F28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32016" y="189376"/>
                  <a:ext cx="94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7AA4922-1DB6-4F54-878E-F4629F1FE4E7}"/>
                    </a:ext>
                  </a:extLst>
                </p14:cNvPr>
                <p14:cNvContentPartPr/>
                <p14:nvPr/>
              </p14:nvContentPartPr>
              <p14:xfrm>
                <a:off x="2464216" y="184336"/>
                <a:ext cx="9000" cy="105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7AA4922-1DB6-4F54-878E-F4629F1FE4E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55216" y="175696"/>
                  <a:ext cx="26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82A8D48-BAF7-49EC-8F85-955DA8D069D0}"/>
                    </a:ext>
                  </a:extLst>
                </p14:cNvPr>
                <p14:cNvContentPartPr/>
                <p14:nvPr/>
              </p14:nvContentPartPr>
              <p14:xfrm>
                <a:off x="2457376" y="89296"/>
                <a:ext cx="19440" cy="27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82A8D48-BAF7-49EC-8F85-955DA8D069D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48736" y="80296"/>
                  <a:ext cx="37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2268524-7180-4B71-8744-8A0B525D8534}"/>
                    </a:ext>
                  </a:extLst>
                </p14:cNvPr>
                <p14:cNvContentPartPr/>
                <p14:nvPr/>
              </p14:nvContentPartPr>
              <p14:xfrm>
                <a:off x="2594896" y="41776"/>
                <a:ext cx="4320" cy="35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2268524-7180-4B71-8744-8A0B525D853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85896" y="32776"/>
                  <a:ext cx="21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443D9FD-1E45-440E-BFFD-23A45F0F7115}"/>
                    </a:ext>
                  </a:extLst>
                </p14:cNvPr>
                <p14:cNvContentPartPr/>
                <p14:nvPr/>
              </p14:nvContentPartPr>
              <p14:xfrm>
                <a:off x="2604616" y="155896"/>
                <a:ext cx="87840" cy="102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443D9FD-1E45-440E-BFFD-23A45F0F711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95976" y="147256"/>
                  <a:ext cx="105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69A8FED-E4AA-4331-BB99-31C3E5388DEA}"/>
                    </a:ext>
                  </a:extLst>
                </p14:cNvPr>
                <p14:cNvContentPartPr/>
                <p14:nvPr/>
              </p14:nvContentPartPr>
              <p14:xfrm>
                <a:off x="2547016" y="38536"/>
                <a:ext cx="47520" cy="6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69A8FED-E4AA-4331-BB99-31C3E5388DE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38016" y="29896"/>
                  <a:ext cx="6516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3F8596E-4ACA-4A87-8171-9320843002B1}"/>
              </a:ext>
            </a:extLst>
          </p:cNvPr>
          <p:cNvGrpSpPr/>
          <p:nvPr/>
        </p:nvGrpSpPr>
        <p:grpSpPr>
          <a:xfrm>
            <a:off x="7580176" y="390616"/>
            <a:ext cx="527040" cy="22680"/>
            <a:chOff x="7580176" y="390616"/>
            <a:chExt cx="527040" cy="2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B567FBD-E85E-424D-A721-929B3A34986C}"/>
                    </a:ext>
                  </a:extLst>
                </p14:cNvPr>
                <p14:cNvContentPartPr/>
                <p14:nvPr/>
              </p14:nvContentPartPr>
              <p14:xfrm>
                <a:off x="7580176" y="390616"/>
                <a:ext cx="2160" cy="14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B567FBD-E85E-424D-A721-929B3A34986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71536" y="381616"/>
                  <a:ext cx="19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F6841D3-183B-49D0-9C9B-D39C5313D6B7}"/>
                    </a:ext>
                  </a:extLst>
                </p14:cNvPr>
                <p14:cNvContentPartPr/>
                <p14:nvPr/>
              </p14:nvContentPartPr>
              <p14:xfrm>
                <a:off x="8102176" y="390616"/>
                <a:ext cx="5040" cy="22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F6841D3-183B-49D0-9C9B-D39C5313D6B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93536" y="381616"/>
                  <a:ext cx="226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011A93D-9150-4DCF-9298-0070FDEC4549}"/>
              </a:ext>
            </a:extLst>
          </p:cNvPr>
          <p:cNvGrpSpPr/>
          <p:nvPr/>
        </p:nvGrpSpPr>
        <p:grpSpPr>
          <a:xfrm>
            <a:off x="9653056" y="649096"/>
            <a:ext cx="614520" cy="415080"/>
            <a:chOff x="9653056" y="649096"/>
            <a:chExt cx="61452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0042B7-1CF0-4A8F-9979-66C69F67E88E}"/>
                    </a:ext>
                  </a:extLst>
                </p14:cNvPr>
                <p14:cNvContentPartPr/>
                <p14:nvPr/>
              </p14:nvContentPartPr>
              <p14:xfrm>
                <a:off x="9653056" y="649096"/>
                <a:ext cx="129600" cy="415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0042B7-1CF0-4A8F-9979-66C69F67E8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644416" y="640096"/>
                  <a:ext cx="14724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BC38FB8-155D-47DA-9685-025C6F2821FD}"/>
                    </a:ext>
                  </a:extLst>
                </p14:cNvPr>
                <p14:cNvContentPartPr/>
                <p14:nvPr/>
              </p14:nvContentPartPr>
              <p14:xfrm>
                <a:off x="9899296" y="826216"/>
                <a:ext cx="132480" cy="143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BC38FB8-155D-47DA-9685-025C6F2821F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90656" y="817216"/>
                  <a:ext cx="150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50C9076-5765-4140-B023-D4AC9B8D38CF}"/>
                    </a:ext>
                  </a:extLst>
                </p14:cNvPr>
                <p14:cNvContentPartPr/>
                <p14:nvPr/>
              </p14:nvContentPartPr>
              <p14:xfrm>
                <a:off x="10174336" y="869776"/>
                <a:ext cx="93240" cy="13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50C9076-5765-4140-B023-D4AC9B8D38C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65696" y="860776"/>
                  <a:ext cx="110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9AF3B66-ED80-43A7-91A3-92817AD84BF5}"/>
                    </a:ext>
                  </a:extLst>
                </p14:cNvPr>
                <p14:cNvContentPartPr/>
                <p14:nvPr/>
              </p14:nvContentPartPr>
              <p14:xfrm>
                <a:off x="10226176" y="806056"/>
                <a:ext cx="11520" cy="133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9AF3B66-ED80-43A7-91A3-92817AD84BF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17176" y="797416"/>
                  <a:ext cx="2916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CD5977D-5A47-4CB7-B217-3E416460A434}"/>
              </a:ext>
            </a:extLst>
          </p:cNvPr>
          <p:cNvGrpSpPr/>
          <p:nvPr/>
        </p:nvGrpSpPr>
        <p:grpSpPr>
          <a:xfrm>
            <a:off x="9821536" y="168496"/>
            <a:ext cx="347760" cy="474120"/>
            <a:chOff x="9821536" y="168496"/>
            <a:chExt cx="34776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3E68A11-5E72-4AE7-ACB9-98341713A06E}"/>
                    </a:ext>
                  </a:extLst>
                </p14:cNvPr>
                <p14:cNvContentPartPr/>
                <p14:nvPr/>
              </p14:nvContentPartPr>
              <p14:xfrm>
                <a:off x="9821536" y="168496"/>
                <a:ext cx="132120" cy="254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3E68A11-5E72-4AE7-ACB9-98341713A06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12536" y="159856"/>
                  <a:ext cx="1497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B7A9575-5694-4C45-A3A7-AF385D3C2432}"/>
                    </a:ext>
                  </a:extLst>
                </p14:cNvPr>
                <p14:cNvContentPartPr/>
                <p14:nvPr/>
              </p14:nvContentPartPr>
              <p14:xfrm>
                <a:off x="9945736" y="299176"/>
                <a:ext cx="66960" cy="102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B7A9575-5694-4C45-A3A7-AF385D3C243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37096" y="290536"/>
                  <a:ext cx="84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776EBAB-2DF3-495E-8C92-6E11BA280EC8}"/>
                    </a:ext>
                  </a:extLst>
                </p14:cNvPr>
                <p14:cNvContentPartPr/>
                <p14:nvPr/>
              </p14:nvContentPartPr>
              <p14:xfrm>
                <a:off x="10018096" y="312136"/>
                <a:ext cx="73800" cy="86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776EBAB-2DF3-495E-8C92-6E11BA280EC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09456" y="303136"/>
                  <a:ext cx="91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FF52952-F4A0-4B3F-ACCA-8B86F4685021}"/>
                    </a:ext>
                  </a:extLst>
                </p14:cNvPr>
                <p14:cNvContentPartPr/>
                <p14:nvPr/>
              </p14:nvContentPartPr>
              <p14:xfrm>
                <a:off x="10163176" y="218896"/>
                <a:ext cx="6120" cy="172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FF52952-F4A0-4B3F-ACCA-8B86F468502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154176" y="209896"/>
                  <a:ext cx="23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4C93B22-E258-4CC3-800A-85C6545AB2BF}"/>
                    </a:ext>
                  </a:extLst>
                </p14:cNvPr>
                <p14:cNvContentPartPr/>
                <p14:nvPr/>
              </p14:nvContentPartPr>
              <p14:xfrm>
                <a:off x="9972376" y="443896"/>
                <a:ext cx="86400" cy="198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4C93B22-E258-4CC3-800A-85C6545AB2B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963376" y="434896"/>
                  <a:ext cx="10404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13EA35-6FDF-4CB7-BE4C-A4ACCDF25239}"/>
              </a:ext>
            </a:extLst>
          </p:cNvPr>
          <p:cNvGrpSpPr/>
          <p:nvPr/>
        </p:nvGrpSpPr>
        <p:grpSpPr>
          <a:xfrm>
            <a:off x="10478176" y="238696"/>
            <a:ext cx="898920" cy="744480"/>
            <a:chOff x="10478176" y="238696"/>
            <a:chExt cx="898920" cy="74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31C26CC-4C50-4859-8E86-DCC175832239}"/>
                    </a:ext>
                  </a:extLst>
                </p14:cNvPr>
                <p14:cNvContentPartPr/>
                <p14:nvPr/>
              </p14:nvContentPartPr>
              <p14:xfrm>
                <a:off x="10482136" y="730456"/>
                <a:ext cx="132120" cy="198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31C26CC-4C50-4859-8E86-DCC17583223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473496" y="721816"/>
                  <a:ext cx="149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094EC72-A884-4933-B848-9630930B7C01}"/>
                    </a:ext>
                  </a:extLst>
                </p14:cNvPr>
                <p14:cNvContentPartPr/>
                <p14:nvPr/>
              </p14:nvContentPartPr>
              <p14:xfrm>
                <a:off x="10691656" y="825856"/>
                <a:ext cx="7560" cy="121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094EC72-A884-4933-B848-9630930B7C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683016" y="817216"/>
                  <a:ext cx="25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EFB6AC7-A383-4135-B7AE-1BAA114CCCFA}"/>
                    </a:ext>
                  </a:extLst>
                </p14:cNvPr>
                <p14:cNvContentPartPr/>
                <p14:nvPr/>
              </p14:nvContentPartPr>
              <p14:xfrm>
                <a:off x="10698496" y="767536"/>
                <a:ext cx="16560" cy="13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EFB6AC7-A383-4135-B7AE-1BAA114CCCF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689856" y="758536"/>
                  <a:ext cx="34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3438791-9E4E-4CD0-8A11-5E3001EC7E24}"/>
                    </a:ext>
                  </a:extLst>
                </p14:cNvPr>
                <p14:cNvContentPartPr/>
                <p14:nvPr/>
              </p14:nvContentPartPr>
              <p14:xfrm>
                <a:off x="10478176" y="658816"/>
                <a:ext cx="50760" cy="238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3438791-9E4E-4CD0-8A11-5E3001EC7E2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69176" y="650176"/>
                  <a:ext cx="684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B39C0E9-D12D-436C-A0DF-086F8056E8E5}"/>
                    </a:ext>
                  </a:extLst>
                </p14:cNvPr>
                <p14:cNvContentPartPr/>
                <p14:nvPr/>
              </p14:nvContentPartPr>
              <p14:xfrm>
                <a:off x="10746736" y="598336"/>
                <a:ext cx="200520" cy="384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B39C0E9-D12D-436C-A0DF-086F8056E8E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737736" y="589696"/>
                  <a:ext cx="2181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17DEBBF-D4A0-4C71-B62D-1A62848718D1}"/>
                    </a:ext>
                  </a:extLst>
                </p14:cNvPr>
                <p14:cNvContentPartPr/>
                <p14:nvPr/>
              </p14:nvContentPartPr>
              <p14:xfrm>
                <a:off x="10627216" y="239416"/>
                <a:ext cx="3960" cy="154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17DEBBF-D4A0-4C71-B62D-1A62848718D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18216" y="230416"/>
                  <a:ext cx="21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FCE585A-3924-4E65-A330-0F40E697DF5A}"/>
                    </a:ext>
                  </a:extLst>
                </p14:cNvPr>
                <p14:cNvContentPartPr/>
                <p14:nvPr/>
              </p14:nvContentPartPr>
              <p14:xfrm>
                <a:off x="10578616" y="238696"/>
                <a:ext cx="148320" cy="16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FCE585A-3924-4E65-A330-0F40E697DF5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69616" y="229696"/>
                  <a:ext cx="165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AB0A010-D29E-4C6F-942B-2E60B7BCB628}"/>
                    </a:ext>
                  </a:extLst>
                </p14:cNvPr>
                <p14:cNvContentPartPr/>
                <p14:nvPr/>
              </p14:nvContentPartPr>
              <p14:xfrm>
                <a:off x="10549456" y="384496"/>
                <a:ext cx="148320" cy="11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AB0A010-D29E-4C6F-942B-2E60B7BCB6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540816" y="375856"/>
                  <a:ext cx="165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0563AC4-A3E3-47E9-8920-A3CFD5674A46}"/>
                    </a:ext>
                  </a:extLst>
                </p14:cNvPr>
                <p14:cNvContentPartPr/>
                <p14:nvPr/>
              </p14:nvContentPartPr>
              <p14:xfrm>
                <a:off x="10739536" y="315736"/>
                <a:ext cx="90000" cy="81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0563AC4-A3E3-47E9-8920-A3CFD5674A4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730536" y="307096"/>
                  <a:ext cx="107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22F0CF8-8305-49C6-93E2-477839CFAE87}"/>
                    </a:ext>
                  </a:extLst>
                </p14:cNvPr>
                <p14:cNvContentPartPr/>
                <p14:nvPr/>
              </p14:nvContentPartPr>
              <p14:xfrm>
                <a:off x="10845376" y="323656"/>
                <a:ext cx="69120" cy="72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22F0CF8-8305-49C6-93E2-477839CFAE8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36376" y="314656"/>
                  <a:ext cx="86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674F6B6-72EE-4B0F-864A-A892292B25E9}"/>
                    </a:ext>
                  </a:extLst>
                </p14:cNvPr>
                <p14:cNvContentPartPr/>
                <p14:nvPr/>
              </p14:nvContentPartPr>
              <p14:xfrm>
                <a:off x="10941856" y="319336"/>
                <a:ext cx="61200" cy="186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674F6B6-72EE-4B0F-864A-A892292B25E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32856" y="310696"/>
                  <a:ext cx="78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43F20DC-43F7-4CF5-898F-D5E6D4E06367}"/>
                    </a:ext>
                  </a:extLst>
                </p14:cNvPr>
                <p14:cNvContentPartPr/>
                <p14:nvPr/>
              </p14:nvContentPartPr>
              <p14:xfrm>
                <a:off x="11036176" y="345976"/>
                <a:ext cx="3600" cy="47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43F20DC-43F7-4CF5-898F-D5E6D4E0636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027536" y="336976"/>
                  <a:ext cx="21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8F2565C-8C48-4734-8306-76E89988EA67}"/>
                    </a:ext>
                  </a:extLst>
                </p14:cNvPr>
                <p14:cNvContentPartPr/>
                <p14:nvPr/>
              </p14:nvContentPartPr>
              <p14:xfrm>
                <a:off x="11069656" y="297736"/>
                <a:ext cx="4320" cy="5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8F2565C-8C48-4734-8306-76E89988EA6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060656" y="289096"/>
                  <a:ext cx="21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F2E7442-A4AD-4DE1-B195-B3E00AC848D4}"/>
                    </a:ext>
                  </a:extLst>
                </p14:cNvPr>
                <p14:cNvContentPartPr/>
                <p14:nvPr/>
              </p14:nvContentPartPr>
              <p14:xfrm>
                <a:off x="11084416" y="330496"/>
                <a:ext cx="49320" cy="66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F2E7442-A4AD-4DE1-B195-B3E00AC848D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075416" y="321496"/>
                  <a:ext cx="66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95869CE-09CB-4E51-90BA-875919FEFF24}"/>
                    </a:ext>
                  </a:extLst>
                </p14:cNvPr>
                <p14:cNvContentPartPr/>
                <p14:nvPr/>
              </p14:nvContentPartPr>
              <p14:xfrm>
                <a:off x="11151736" y="330136"/>
                <a:ext cx="68040" cy="70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95869CE-09CB-4E51-90BA-875919FEFF2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142736" y="321136"/>
                  <a:ext cx="85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9D786A2-3B9D-4432-B6DA-E0BB99767FFF}"/>
                    </a:ext>
                  </a:extLst>
                </p14:cNvPr>
                <p14:cNvContentPartPr/>
                <p14:nvPr/>
              </p14:nvContentPartPr>
              <p14:xfrm>
                <a:off x="11253616" y="343096"/>
                <a:ext cx="123480" cy="189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9D786A2-3B9D-4432-B6DA-E0BB99767FF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244976" y="334456"/>
                  <a:ext cx="141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06FC8B2-0361-448D-85AE-B3C1B2985D4A}"/>
                    </a:ext>
                  </a:extLst>
                </p14:cNvPr>
                <p14:cNvContentPartPr/>
                <p14:nvPr/>
              </p14:nvContentPartPr>
              <p14:xfrm>
                <a:off x="10609936" y="473056"/>
                <a:ext cx="187560" cy="190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06FC8B2-0361-448D-85AE-B3C1B2985D4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01296" y="464056"/>
                  <a:ext cx="20520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DA909B7-15AE-4632-AA25-9899E7EBBF4A}"/>
              </a:ext>
            </a:extLst>
          </p:cNvPr>
          <p:cNvGrpSpPr/>
          <p:nvPr/>
        </p:nvGrpSpPr>
        <p:grpSpPr>
          <a:xfrm>
            <a:off x="1782016" y="1325176"/>
            <a:ext cx="69120" cy="55800"/>
            <a:chOff x="1782016" y="1325176"/>
            <a:chExt cx="69120" cy="5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494F264-9812-4E7E-902F-CA62AE592856}"/>
                    </a:ext>
                  </a:extLst>
                </p14:cNvPr>
                <p14:cNvContentPartPr/>
                <p14:nvPr/>
              </p14:nvContentPartPr>
              <p14:xfrm>
                <a:off x="1782736" y="1325176"/>
                <a:ext cx="68400" cy="7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494F264-9812-4E7E-902F-CA62AE59285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74096" y="1316176"/>
                  <a:ext cx="86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0CC9884-FDD7-43CF-AD5D-C1AE3A020532}"/>
                    </a:ext>
                  </a:extLst>
                </p14:cNvPr>
                <p14:cNvContentPartPr/>
                <p14:nvPr/>
              </p14:nvContentPartPr>
              <p14:xfrm>
                <a:off x="1782016" y="1362616"/>
                <a:ext cx="63360" cy="18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0CC9884-FDD7-43CF-AD5D-C1AE3A02053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73016" y="1353976"/>
                  <a:ext cx="81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F639799-7EF8-4558-A598-A677F5881835}"/>
              </a:ext>
            </a:extLst>
          </p:cNvPr>
          <p:cNvGrpSpPr/>
          <p:nvPr/>
        </p:nvGrpSpPr>
        <p:grpSpPr>
          <a:xfrm>
            <a:off x="2060656" y="1232296"/>
            <a:ext cx="774000" cy="296280"/>
            <a:chOff x="2060656" y="1232296"/>
            <a:chExt cx="77400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7F0EA09-4284-4CA5-81E7-976C0F7C1FD7}"/>
                    </a:ext>
                  </a:extLst>
                </p14:cNvPr>
                <p14:cNvContentPartPr/>
                <p14:nvPr/>
              </p14:nvContentPartPr>
              <p14:xfrm>
                <a:off x="2094856" y="1295296"/>
                <a:ext cx="116640" cy="14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7F0EA09-4284-4CA5-81E7-976C0F7C1FD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85856" y="1286296"/>
                  <a:ext cx="134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51F7B92-7D9E-430F-8A11-AFC159969963}"/>
                    </a:ext>
                  </a:extLst>
                </p14:cNvPr>
                <p14:cNvContentPartPr/>
                <p14:nvPr/>
              </p14:nvContentPartPr>
              <p14:xfrm>
                <a:off x="2060656" y="1314376"/>
                <a:ext cx="120960" cy="171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51F7B92-7D9E-430F-8A11-AFC15996996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51656" y="1305736"/>
                  <a:ext cx="138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7041D34-0041-40A0-8ABC-652BCC98F83C}"/>
                    </a:ext>
                  </a:extLst>
                </p14:cNvPr>
                <p14:cNvContentPartPr/>
                <p14:nvPr/>
              </p14:nvContentPartPr>
              <p14:xfrm>
                <a:off x="2299336" y="1232296"/>
                <a:ext cx="73080" cy="274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7041D34-0041-40A0-8ABC-652BCC98F83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90336" y="1223656"/>
                  <a:ext cx="90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9DA953E-F69F-422E-834F-8F6FC87C0EF3}"/>
                    </a:ext>
                  </a:extLst>
                </p14:cNvPr>
                <p14:cNvContentPartPr/>
                <p14:nvPr/>
              </p14:nvContentPartPr>
              <p14:xfrm>
                <a:off x="2395456" y="1351456"/>
                <a:ext cx="56160" cy="14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9DA953E-F69F-422E-834F-8F6FC87C0EF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86456" y="1342816"/>
                  <a:ext cx="73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5BEE19A-EA1F-46A0-B471-57A3E885D8B3}"/>
                    </a:ext>
                  </a:extLst>
                </p14:cNvPr>
                <p14:cNvContentPartPr/>
                <p14:nvPr/>
              </p14:nvContentPartPr>
              <p14:xfrm>
                <a:off x="2532616" y="1317256"/>
                <a:ext cx="12600" cy="113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5BEE19A-EA1F-46A0-B471-57A3E885D8B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23976" y="1308256"/>
                  <a:ext cx="30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9D76595-18E8-4117-99BF-55995D5C24A8}"/>
                    </a:ext>
                  </a:extLst>
                </p14:cNvPr>
                <p14:cNvContentPartPr/>
                <p14:nvPr/>
              </p14:nvContentPartPr>
              <p14:xfrm>
                <a:off x="2572576" y="1252816"/>
                <a:ext cx="75240" cy="275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9D76595-18E8-4117-99BF-55995D5C24A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63936" y="1244176"/>
                  <a:ext cx="928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523E746-1F13-4D62-8D55-1D7FAF5D935A}"/>
                    </a:ext>
                  </a:extLst>
                </p14:cNvPr>
                <p14:cNvContentPartPr/>
                <p14:nvPr/>
              </p14:nvContentPartPr>
              <p14:xfrm>
                <a:off x="2778136" y="1353976"/>
                <a:ext cx="56520" cy="9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523E746-1F13-4D62-8D55-1D7FAF5D935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69136" y="1345336"/>
                  <a:ext cx="74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67D6659-1284-46B5-9C22-F4C125333D80}"/>
                    </a:ext>
                  </a:extLst>
                </p14:cNvPr>
                <p14:cNvContentPartPr/>
                <p14:nvPr/>
              </p14:nvContentPartPr>
              <p14:xfrm>
                <a:off x="2751136" y="1426336"/>
                <a:ext cx="76680" cy="5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67D6659-1284-46B5-9C22-F4C125333D8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42496" y="1417336"/>
                  <a:ext cx="9432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44462BF-EA3D-4DCB-93DD-17695F355EB6}"/>
              </a:ext>
            </a:extLst>
          </p:cNvPr>
          <p:cNvGrpSpPr/>
          <p:nvPr/>
        </p:nvGrpSpPr>
        <p:grpSpPr>
          <a:xfrm>
            <a:off x="2989816" y="1302496"/>
            <a:ext cx="343800" cy="201240"/>
            <a:chOff x="2989816" y="1302496"/>
            <a:chExt cx="34380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9549834-7A20-42C6-9876-D34705A2BE67}"/>
                    </a:ext>
                  </a:extLst>
                </p14:cNvPr>
                <p14:cNvContentPartPr/>
                <p14:nvPr/>
              </p14:nvContentPartPr>
              <p14:xfrm>
                <a:off x="2989816" y="1369456"/>
                <a:ext cx="68040" cy="4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9549834-7A20-42C6-9876-D34705A2BE6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81176" y="1360816"/>
                  <a:ext cx="85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EE5C0E1-71D1-4C41-8A43-8818551ABBBA}"/>
                    </a:ext>
                  </a:extLst>
                </p14:cNvPr>
                <p14:cNvContentPartPr/>
                <p14:nvPr/>
              </p14:nvContentPartPr>
              <p14:xfrm>
                <a:off x="3204376" y="1302496"/>
                <a:ext cx="129240" cy="22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EE5C0E1-71D1-4C41-8A43-8818551ABBB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95736" y="1293856"/>
                  <a:ext cx="146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F8EE174-C0F3-4EBC-AF38-B2B0230CA9FF}"/>
                    </a:ext>
                  </a:extLst>
                </p14:cNvPr>
                <p14:cNvContentPartPr/>
                <p14:nvPr/>
              </p14:nvContentPartPr>
              <p14:xfrm>
                <a:off x="3160456" y="1323016"/>
                <a:ext cx="155520" cy="180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F8EE174-C0F3-4EBC-AF38-B2B0230CA9F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51816" y="1314376"/>
                  <a:ext cx="17316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84C7FA4-F0A4-4B20-BD8C-A6E5C60F0901}"/>
              </a:ext>
            </a:extLst>
          </p:cNvPr>
          <p:cNvGrpSpPr/>
          <p:nvPr/>
        </p:nvGrpSpPr>
        <p:grpSpPr>
          <a:xfrm>
            <a:off x="1801096" y="3550696"/>
            <a:ext cx="134640" cy="60480"/>
            <a:chOff x="1801096" y="3550696"/>
            <a:chExt cx="134640" cy="6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C964103-15BF-456D-97E2-F252F3D23BE4}"/>
                    </a:ext>
                  </a:extLst>
                </p14:cNvPr>
                <p14:cNvContentPartPr/>
                <p14:nvPr/>
              </p14:nvContentPartPr>
              <p14:xfrm>
                <a:off x="1801096" y="3550696"/>
                <a:ext cx="102600" cy="7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C964103-15BF-456D-97E2-F252F3D23BE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92096" y="3542056"/>
                  <a:ext cx="120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5AB3C81-1F1D-4440-A4AD-A0507E51AFB6}"/>
                    </a:ext>
                  </a:extLst>
                </p14:cNvPr>
                <p14:cNvContentPartPr/>
                <p14:nvPr/>
              </p14:nvContentPartPr>
              <p14:xfrm>
                <a:off x="1815136" y="3600376"/>
                <a:ext cx="120600" cy="10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5AB3C81-1F1D-4440-A4AD-A0507E51AFB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06496" y="3591376"/>
                  <a:ext cx="1382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5787BC8-77D5-410F-9FCA-717AA2F0CC30}"/>
              </a:ext>
            </a:extLst>
          </p:cNvPr>
          <p:cNvGrpSpPr/>
          <p:nvPr/>
        </p:nvGrpSpPr>
        <p:grpSpPr>
          <a:xfrm>
            <a:off x="2345416" y="3475816"/>
            <a:ext cx="293760" cy="165960"/>
            <a:chOff x="2345416" y="3475816"/>
            <a:chExt cx="29376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A6F1125-AD8A-4A9A-8808-EE5CFE6D39EF}"/>
                    </a:ext>
                  </a:extLst>
                </p14:cNvPr>
                <p14:cNvContentPartPr/>
                <p14:nvPr/>
              </p14:nvContentPartPr>
              <p14:xfrm>
                <a:off x="2345416" y="3498496"/>
                <a:ext cx="14040" cy="143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A6F1125-AD8A-4A9A-8808-EE5CFE6D39E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36776" y="3489496"/>
                  <a:ext cx="31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5153BF8-D8CC-4F24-80F7-03D2935B2D60}"/>
                    </a:ext>
                  </a:extLst>
                </p14:cNvPr>
                <p14:cNvContentPartPr/>
                <p14:nvPr/>
              </p14:nvContentPartPr>
              <p14:xfrm>
                <a:off x="2416336" y="3499216"/>
                <a:ext cx="136800" cy="136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5153BF8-D8CC-4F24-80F7-03D2935B2D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07696" y="3490216"/>
                  <a:ext cx="154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9BE7232-E79B-4781-9C24-CB0E098423B0}"/>
                    </a:ext>
                  </a:extLst>
                </p14:cNvPr>
                <p14:cNvContentPartPr/>
                <p14:nvPr/>
              </p14:nvContentPartPr>
              <p14:xfrm>
                <a:off x="2635936" y="3548896"/>
                <a:ext cx="2160" cy="78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9BE7232-E79B-4781-9C24-CB0E098423B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26936" y="3540256"/>
                  <a:ext cx="19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D708226-61B3-41A7-8721-FF8B9861BE60}"/>
                    </a:ext>
                  </a:extLst>
                </p14:cNvPr>
                <p14:cNvContentPartPr/>
                <p14:nvPr/>
              </p14:nvContentPartPr>
              <p14:xfrm>
                <a:off x="2628376" y="3475816"/>
                <a:ext cx="10800" cy="11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D708226-61B3-41A7-8721-FF8B9861BE6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19376" y="3467176"/>
                  <a:ext cx="284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EDFB16C-E979-4682-8AF8-D46DF7AF0FA3}"/>
              </a:ext>
            </a:extLst>
          </p:cNvPr>
          <p:cNvGrpSpPr/>
          <p:nvPr/>
        </p:nvGrpSpPr>
        <p:grpSpPr>
          <a:xfrm>
            <a:off x="3655096" y="1320496"/>
            <a:ext cx="814680" cy="518760"/>
            <a:chOff x="3655096" y="1320496"/>
            <a:chExt cx="81468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9F50350-03C1-497B-8C72-9AA14359FDA5}"/>
                    </a:ext>
                  </a:extLst>
                </p14:cNvPr>
                <p14:cNvContentPartPr/>
                <p14:nvPr/>
              </p14:nvContentPartPr>
              <p14:xfrm>
                <a:off x="3655096" y="1410856"/>
                <a:ext cx="91440" cy="350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9F50350-03C1-497B-8C72-9AA14359FDA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46096" y="1401856"/>
                  <a:ext cx="1090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E303DCB-2BF0-43CC-9810-1EC4BC281C50}"/>
                    </a:ext>
                  </a:extLst>
                </p14:cNvPr>
                <p14:cNvContentPartPr/>
                <p14:nvPr/>
              </p14:nvContentPartPr>
              <p14:xfrm>
                <a:off x="3850216" y="1491496"/>
                <a:ext cx="9720" cy="212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E303DCB-2BF0-43CC-9810-1EC4BC281C5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41216" y="1482496"/>
                  <a:ext cx="27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5FB5243-213B-4411-892A-C5B038C2ADD0}"/>
                    </a:ext>
                  </a:extLst>
                </p14:cNvPr>
                <p14:cNvContentPartPr/>
                <p14:nvPr/>
              </p14:nvContentPartPr>
              <p14:xfrm>
                <a:off x="3840136" y="1443976"/>
                <a:ext cx="128880" cy="259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5FB5243-213B-4411-892A-C5B038C2ADD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31136" y="1435336"/>
                  <a:ext cx="1465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BD74677-AF35-44AF-BB34-D3E0698E68C3}"/>
                    </a:ext>
                  </a:extLst>
                </p14:cNvPr>
                <p14:cNvContentPartPr/>
                <p14:nvPr/>
              </p14:nvContentPartPr>
              <p14:xfrm>
                <a:off x="3991696" y="1582216"/>
                <a:ext cx="110880" cy="115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BD74677-AF35-44AF-BB34-D3E0698E68C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82696" y="1573216"/>
                  <a:ext cx="128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2C6872C-910D-4154-9F29-8308B873B982}"/>
                    </a:ext>
                  </a:extLst>
                </p14:cNvPr>
                <p14:cNvContentPartPr/>
                <p14:nvPr/>
              </p14:nvContentPartPr>
              <p14:xfrm>
                <a:off x="4129576" y="1587256"/>
                <a:ext cx="79560" cy="114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2C6872C-910D-4154-9F29-8308B873B98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20936" y="1578616"/>
                  <a:ext cx="97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C1603DB-8771-41D8-B3AE-30DCE697CC70}"/>
                    </a:ext>
                  </a:extLst>
                </p14:cNvPr>
                <p14:cNvContentPartPr/>
                <p14:nvPr/>
              </p14:nvContentPartPr>
              <p14:xfrm>
                <a:off x="4273216" y="1525336"/>
                <a:ext cx="12600" cy="182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C1603DB-8771-41D8-B3AE-30DCE697CC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64216" y="1516696"/>
                  <a:ext cx="30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23F705A-BD5C-480A-8FF6-2069526A6FC2}"/>
                    </a:ext>
                  </a:extLst>
                </p14:cNvPr>
                <p14:cNvContentPartPr/>
                <p14:nvPr/>
              </p14:nvContentPartPr>
              <p14:xfrm>
                <a:off x="3670576" y="1320496"/>
                <a:ext cx="799200" cy="518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23F705A-BD5C-480A-8FF6-2069526A6FC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61576" y="1311856"/>
                  <a:ext cx="816840" cy="53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73427EE-2BFB-4E88-9281-832208FA25B2}"/>
              </a:ext>
            </a:extLst>
          </p:cNvPr>
          <p:cNvGrpSpPr/>
          <p:nvPr/>
        </p:nvGrpSpPr>
        <p:grpSpPr>
          <a:xfrm>
            <a:off x="2913496" y="3225976"/>
            <a:ext cx="1572120" cy="690840"/>
            <a:chOff x="2913496" y="3225976"/>
            <a:chExt cx="1572120" cy="69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F73F4B5-84C2-48F1-99BE-9CF4A94488B6}"/>
                    </a:ext>
                  </a:extLst>
                </p14:cNvPr>
                <p14:cNvContentPartPr/>
                <p14:nvPr/>
              </p14:nvContentPartPr>
              <p14:xfrm>
                <a:off x="3187816" y="3455656"/>
                <a:ext cx="10440" cy="139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F73F4B5-84C2-48F1-99BE-9CF4A94488B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78816" y="3447016"/>
                  <a:ext cx="28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6D4A1D5-5599-47F3-8F4A-751886DEE8A9}"/>
                    </a:ext>
                  </a:extLst>
                </p14:cNvPr>
                <p14:cNvContentPartPr/>
                <p14:nvPr/>
              </p14:nvContentPartPr>
              <p14:xfrm>
                <a:off x="3069016" y="3396256"/>
                <a:ext cx="295560" cy="33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6D4A1D5-5599-47F3-8F4A-751886DEE8A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60376" y="3387256"/>
                  <a:ext cx="3132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91D4B56-957B-43AB-BD0B-25F3800DB707}"/>
                    </a:ext>
                  </a:extLst>
                </p14:cNvPr>
                <p14:cNvContentPartPr/>
                <p14:nvPr/>
              </p14:nvContentPartPr>
              <p14:xfrm>
                <a:off x="3080896" y="3589216"/>
                <a:ext cx="215280" cy="30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91D4B56-957B-43AB-BD0B-25F3800DB70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72256" y="3580576"/>
                  <a:ext cx="232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E922001-8B2D-4FCC-B15C-A1FD35971721}"/>
                    </a:ext>
                  </a:extLst>
                </p14:cNvPr>
                <p14:cNvContentPartPr/>
                <p14:nvPr/>
              </p14:nvContentPartPr>
              <p14:xfrm>
                <a:off x="3323896" y="3506056"/>
                <a:ext cx="140760" cy="74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E922001-8B2D-4FCC-B15C-A1FD3597172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14896" y="3497416"/>
                  <a:ext cx="158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0A75C2D-605F-4D8C-8918-72ABCA71EED3}"/>
                    </a:ext>
                  </a:extLst>
                </p14:cNvPr>
                <p14:cNvContentPartPr/>
                <p14:nvPr/>
              </p14:nvContentPartPr>
              <p14:xfrm>
                <a:off x="3506776" y="3502456"/>
                <a:ext cx="64440" cy="76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0A75C2D-605F-4D8C-8918-72ABCA71EED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97776" y="3493816"/>
                  <a:ext cx="82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531BA4-6DCE-400C-B6DC-9D77CF45B772}"/>
                    </a:ext>
                  </a:extLst>
                </p14:cNvPr>
                <p14:cNvContentPartPr/>
                <p14:nvPr/>
              </p14:nvContentPartPr>
              <p14:xfrm>
                <a:off x="3573736" y="3513256"/>
                <a:ext cx="80280" cy="205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531BA4-6DCE-400C-B6DC-9D77CF45B77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65096" y="3504616"/>
                  <a:ext cx="97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F40EC5C-1EAE-4227-BA05-DDC52ACAC81D}"/>
                    </a:ext>
                  </a:extLst>
                </p14:cNvPr>
                <p14:cNvContentPartPr/>
                <p14:nvPr/>
              </p14:nvContentPartPr>
              <p14:xfrm>
                <a:off x="3721696" y="3544576"/>
                <a:ext cx="7560" cy="51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F40EC5C-1EAE-4227-BA05-DDC52ACAC81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712696" y="3535936"/>
                  <a:ext cx="25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D816F44-CF3C-4B98-9330-CAF28CAB8C9A}"/>
                    </a:ext>
                  </a:extLst>
                </p14:cNvPr>
                <p14:cNvContentPartPr/>
                <p14:nvPr/>
              </p14:nvContentPartPr>
              <p14:xfrm>
                <a:off x="3752296" y="3481936"/>
                <a:ext cx="1440" cy="7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D816F44-CF3C-4B98-9330-CAF28CAB8C9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43296" y="3473296"/>
                  <a:ext cx="19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CCC0F9C-A6FC-4789-816E-1B124BFCD793}"/>
                    </a:ext>
                  </a:extLst>
                </p14:cNvPr>
                <p14:cNvContentPartPr/>
                <p14:nvPr/>
              </p14:nvContentPartPr>
              <p14:xfrm>
                <a:off x="3805576" y="3518296"/>
                <a:ext cx="95400" cy="86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CCC0F9C-A6FC-4789-816E-1B124BFCD79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96936" y="3509656"/>
                  <a:ext cx="113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39D5423-7A07-44DC-B9E5-D74968B8A899}"/>
                    </a:ext>
                  </a:extLst>
                </p14:cNvPr>
                <p14:cNvContentPartPr/>
                <p14:nvPr/>
              </p14:nvContentPartPr>
              <p14:xfrm>
                <a:off x="3942016" y="3530176"/>
                <a:ext cx="78480" cy="78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39D5423-7A07-44DC-B9E5-D74968B8A89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33376" y="3521536"/>
                  <a:ext cx="96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67EE028-CE4C-4A48-A5CF-04D16B0AEE38}"/>
                    </a:ext>
                  </a:extLst>
                </p14:cNvPr>
                <p14:cNvContentPartPr/>
                <p14:nvPr/>
              </p14:nvContentPartPr>
              <p14:xfrm>
                <a:off x="4056496" y="3526216"/>
                <a:ext cx="190800" cy="277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67EE028-CE4C-4A48-A5CF-04D16B0AEE3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047856" y="3517216"/>
                  <a:ext cx="2084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1A273F6-DF0B-463D-89B9-1C33B23709B0}"/>
                    </a:ext>
                  </a:extLst>
                </p14:cNvPr>
                <p14:cNvContentPartPr/>
                <p14:nvPr/>
              </p14:nvContentPartPr>
              <p14:xfrm>
                <a:off x="2913496" y="3225976"/>
                <a:ext cx="1572120" cy="690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1A273F6-DF0B-463D-89B9-1C33B23709B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904496" y="3217336"/>
                  <a:ext cx="1589760" cy="70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DD3165B-0123-4EE1-99B4-77717F8F66F0}"/>
              </a:ext>
            </a:extLst>
          </p:cNvPr>
          <p:cNvGrpSpPr/>
          <p:nvPr/>
        </p:nvGrpSpPr>
        <p:grpSpPr>
          <a:xfrm>
            <a:off x="10598776" y="1922416"/>
            <a:ext cx="261360" cy="205920"/>
            <a:chOff x="10598776" y="1922416"/>
            <a:chExt cx="26136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2A94B12-20F6-4867-92A1-E37552B50961}"/>
                    </a:ext>
                  </a:extLst>
                </p14:cNvPr>
                <p14:cNvContentPartPr/>
                <p14:nvPr/>
              </p14:nvContentPartPr>
              <p14:xfrm>
                <a:off x="10598776" y="1958776"/>
                <a:ext cx="137520" cy="165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2A94B12-20F6-4867-92A1-E37552B5096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90136" y="1949776"/>
                  <a:ext cx="155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0E36AC6-486D-4B4D-8D36-BF86F7454DD9}"/>
                    </a:ext>
                  </a:extLst>
                </p14:cNvPr>
                <p14:cNvContentPartPr/>
                <p14:nvPr/>
              </p14:nvContentPartPr>
              <p14:xfrm>
                <a:off x="10818736" y="2032576"/>
                <a:ext cx="11160" cy="95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0E36AC6-486D-4B4D-8D36-BF86F7454DD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09736" y="2023576"/>
                  <a:ext cx="28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4B5A561-F6B6-40D0-AE7E-848AF92CA2EC}"/>
                    </a:ext>
                  </a:extLst>
                </p14:cNvPr>
                <p14:cNvContentPartPr/>
                <p14:nvPr/>
              </p14:nvContentPartPr>
              <p14:xfrm>
                <a:off x="10824496" y="1922416"/>
                <a:ext cx="35640" cy="16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4B5A561-F6B6-40D0-AE7E-848AF92CA2E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815496" y="1913776"/>
                  <a:ext cx="5328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834630E6-3A08-42A2-B324-2C5E80248EA4}"/>
                  </a:ext>
                </a:extLst>
              </p14:cNvPr>
              <p14:cNvContentPartPr/>
              <p14:nvPr/>
            </p14:nvContentPartPr>
            <p14:xfrm>
              <a:off x="6642600" y="533865"/>
              <a:ext cx="2739240" cy="2635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834630E6-3A08-42A2-B324-2C5E80248EA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633600" y="524865"/>
                <a:ext cx="2756880" cy="28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4283048-A789-418F-A95F-038542A12F9F}"/>
              </a:ext>
            </a:extLst>
          </p:cNvPr>
          <p:cNvGrpSpPr/>
          <p:nvPr/>
        </p:nvGrpSpPr>
        <p:grpSpPr>
          <a:xfrm>
            <a:off x="10015440" y="2341065"/>
            <a:ext cx="470160" cy="349920"/>
            <a:chOff x="10015440" y="2341065"/>
            <a:chExt cx="47016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5C0B2A3-3E0A-4E9B-A5F1-636580C4391F}"/>
                    </a:ext>
                  </a:extLst>
                </p14:cNvPr>
                <p14:cNvContentPartPr/>
                <p14:nvPr/>
              </p14:nvContentPartPr>
              <p14:xfrm>
                <a:off x="10025880" y="2425305"/>
                <a:ext cx="12960" cy="205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5C0B2A3-3E0A-4E9B-A5F1-636580C4391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016880" y="2416665"/>
                  <a:ext cx="30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AD1B8BF-E4ED-4E24-920A-A1AFD280FE4A}"/>
                    </a:ext>
                  </a:extLst>
                </p14:cNvPr>
                <p14:cNvContentPartPr/>
                <p14:nvPr/>
              </p14:nvContentPartPr>
              <p14:xfrm>
                <a:off x="10015440" y="2341065"/>
                <a:ext cx="147600" cy="273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AD1B8BF-E4ED-4E24-920A-A1AFD280FE4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006800" y="2332065"/>
                  <a:ext cx="1652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A125AED-419A-4864-AF16-9CDBFD1B275B}"/>
                    </a:ext>
                  </a:extLst>
                </p14:cNvPr>
                <p14:cNvContentPartPr/>
                <p14:nvPr/>
              </p14:nvContentPartPr>
              <p14:xfrm>
                <a:off x="10157280" y="2526825"/>
                <a:ext cx="74520" cy="133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A125AED-419A-4864-AF16-9CDBFD1B275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148640" y="2518185"/>
                  <a:ext cx="92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FCE738A-FBEA-4FF0-91FB-15F298A0A2EC}"/>
                    </a:ext>
                  </a:extLst>
                </p14:cNvPr>
                <p14:cNvContentPartPr/>
                <p14:nvPr/>
              </p14:nvContentPartPr>
              <p14:xfrm>
                <a:off x="10279680" y="2549865"/>
                <a:ext cx="108720" cy="99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FCE738A-FBEA-4FF0-91FB-15F298A0A2E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271040" y="2540865"/>
                  <a:ext cx="126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99E3BCB-3A03-4392-B0BC-4F13FB23F61E}"/>
                    </a:ext>
                  </a:extLst>
                </p14:cNvPr>
                <p14:cNvContentPartPr/>
                <p14:nvPr/>
              </p14:nvContentPartPr>
              <p14:xfrm>
                <a:off x="10456800" y="2409825"/>
                <a:ext cx="28800" cy="281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99E3BCB-3A03-4392-B0BC-4F13FB23F61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447800" y="2401185"/>
                  <a:ext cx="46440" cy="29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F933075-7011-4CD1-B7C9-1258DF7B701D}"/>
                  </a:ext>
                </a:extLst>
              </p14:cNvPr>
              <p14:cNvContentPartPr/>
              <p14:nvPr/>
            </p14:nvContentPartPr>
            <p14:xfrm>
              <a:off x="10008600" y="2795745"/>
              <a:ext cx="481680" cy="180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F933075-7011-4CD1-B7C9-1258DF7B701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999960" y="2787105"/>
                <a:ext cx="49932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25FA2A2-45D9-4193-A088-353E1272FEA1}"/>
              </a:ext>
            </a:extLst>
          </p:cNvPr>
          <p:cNvGrpSpPr/>
          <p:nvPr/>
        </p:nvGrpSpPr>
        <p:grpSpPr>
          <a:xfrm>
            <a:off x="10456216" y="1406176"/>
            <a:ext cx="1093904" cy="387360"/>
            <a:chOff x="10456216" y="1406176"/>
            <a:chExt cx="1093904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F7B47C4-AB19-4923-A038-C66445992D3F}"/>
                    </a:ext>
                  </a:extLst>
                </p14:cNvPr>
                <p14:cNvContentPartPr/>
                <p14:nvPr/>
              </p14:nvContentPartPr>
              <p14:xfrm>
                <a:off x="10570696" y="1453696"/>
                <a:ext cx="2880" cy="160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F7B47C4-AB19-4923-A038-C66445992D3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561696" y="1444696"/>
                  <a:ext cx="20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76D7082-0704-4C14-A70D-D6C72C22F84E}"/>
                    </a:ext>
                  </a:extLst>
                </p14:cNvPr>
                <p14:cNvContentPartPr/>
                <p14:nvPr/>
              </p14:nvContentPartPr>
              <p14:xfrm>
                <a:off x="10490776" y="1406176"/>
                <a:ext cx="154440" cy="38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76D7082-0704-4C14-A70D-D6C72C22F84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81776" y="1397176"/>
                  <a:ext cx="172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E98BC17-261A-4458-8524-C4C1C1755E38}"/>
                    </a:ext>
                  </a:extLst>
                </p14:cNvPr>
                <p14:cNvContentPartPr/>
                <p14:nvPr/>
              </p14:nvContentPartPr>
              <p14:xfrm>
                <a:off x="10456216" y="1553776"/>
                <a:ext cx="192240" cy="39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E98BC17-261A-4458-8524-C4C1C1755E3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47216" y="1544776"/>
                  <a:ext cx="209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5CFC37C-8FC4-4877-8F0E-206EF365F58B}"/>
                    </a:ext>
                  </a:extLst>
                </p14:cNvPr>
                <p14:cNvContentPartPr/>
                <p14:nvPr/>
              </p14:nvContentPartPr>
              <p14:xfrm>
                <a:off x="10668976" y="1481056"/>
                <a:ext cx="111600" cy="92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5CFC37C-8FC4-4877-8F0E-206EF365F58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660336" y="1472416"/>
                  <a:ext cx="129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3D4FFD3-B547-4F08-8C75-1B80B1485401}"/>
                    </a:ext>
                  </a:extLst>
                </p14:cNvPr>
                <p14:cNvContentPartPr/>
                <p14:nvPr/>
              </p14:nvContentPartPr>
              <p14:xfrm>
                <a:off x="10829176" y="1458376"/>
                <a:ext cx="71640" cy="90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3D4FFD3-B547-4F08-8C75-1B80B148540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820536" y="1449736"/>
                  <a:ext cx="89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2B25A29-1387-4C70-95B8-81107A631BA0}"/>
                    </a:ext>
                  </a:extLst>
                </p14:cNvPr>
                <p14:cNvContentPartPr/>
                <p14:nvPr/>
              </p14:nvContentPartPr>
              <p14:xfrm>
                <a:off x="10919536" y="1470976"/>
                <a:ext cx="73080" cy="209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2B25A29-1387-4C70-95B8-81107A631BA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910896" y="1461976"/>
                  <a:ext cx="90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13B718B-8125-45AB-B6BD-13CFAB5174E8}"/>
                    </a:ext>
                  </a:extLst>
                </p14:cNvPr>
                <p14:cNvContentPartPr/>
                <p14:nvPr/>
              </p14:nvContentPartPr>
              <p14:xfrm>
                <a:off x="11069656" y="1493296"/>
                <a:ext cx="10080" cy="36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13B718B-8125-45AB-B6BD-13CFAB5174E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060656" y="1484296"/>
                  <a:ext cx="27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DF97387-1656-4593-80DE-C662D7AEAF50}"/>
                    </a:ext>
                  </a:extLst>
                </p14:cNvPr>
                <p14:cNvContentPartPr/>
                <p14:nvPr/>
              </p14:nvContentPartPr>
              <p14:xfrm>
                <a:off x="11087656" y="1493296"/>
                <a:ext cx="72720" cy="77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DF97387-1656-4593-80DE-C662D7AEAF5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078656" y="1484656"/>
                  <a:ext cx="90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40B86EA-3887-46B4-9A75-FC70FF1876A7}"/>
                    </a:ext>
                  </a:extLst>
                </p14:cNvPr>
                <p14:cNvContentPartPr/>
                <p14:nvPr/>
              </p14:nvContentPartPr>
              <p14:xfrm>
                <a:off x="11208976" y="1471696"/>
                <a:ext cx="244800" cy="321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40B86EA-3887-46B4-9A75-FC70FF1876A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199976" y="1463056"/>
                  <a:ext cx="2624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54F29CE-6263-43C6-8918-206CB02867DA}"/>
                    </a:ext>
                  </a:extLst>
                </p14:cNvPr>
                <p14:cNvContentPartPr/>
                <p14:nvPr/>
              </p14:nvContentPartPr>
              <p14:xfrm>
                <a:off x="11136256" y="1412296"/>
                <a:ext cx="5040" cy="16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54F29CE-6263-43C6-8918-206CB02867D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127616" y="1403656"/>
                  <a:ext cx="22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F1B1A46-EC2B-4AD1-834B-234343483096}"/>
                    </a:ext>
                  </a:extLst>
                </p14:cNvPr>
                <p14:cNvContentPartPr/>
                <p14:nvPr/>
              </p14:nvContentPartPr>
              <p14:xfrm>
                <a:off x="10543920" y="1657065"/>
                <a:ext cx="1006200" cy="51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F1B1A46-EC2B-4AD1-834B-23434348309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535280" y="1648425"/>
                  <a:ext cx="102384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1D088F10-E1D3-4D00-9FFB-7A84191CCEEF}"/>
                  </a:ext>
                </a:extLst>
              </p14:cNvPr>
              <p14:cNvContentPartPr/>
              <p14:nvPr/>
            </p14:nvContentPartPr>
            <p14:xfrm>
              <a:off x="10241880" y="2993025"/>
              <a:ext cx="165960" cy="1440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1D088F10-E1D3-4D00-9FFB-7A84191CCEE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0233240" y="2984025"/>
                <a:ext cx="18360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0E67644-5DEE-463C-B5DC-2EC7FAE80D57}"/>
              </a:ext>
            </a:extLst>
          </p:cNvPr>
          <p:cNvGrpSpPr/>
          <p:nvPr/>
        </p:nvGrpSpPr>
        <p:grpSpPr>
          <a:xfrm>
            <a:off x="1180320" y="5046465"/>
            <a:ext cx="668880" cy="331560"/>
            <a:chOff x="1180320" y="5046465"/>
            <a:chExt cx="66888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8B27AD2-D9CD-453F-8257-C0CDD51A68EA}"/>
                    </a:ext>
                  </a:extLst>
                </p14:cNvPr>
                <p14:cNvContentPartPr/>
                <p14:nvPr/>
              </p14:nvContentPartPr>
              <p14:xfrm>
                <a:off x="1180320" y="5192625"/>
                <a:ext cx="331920" cy="185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8B27AD2-D9CD-453F-8257-C0CDD51A68E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71320" y="5183625"/>
                  <a:ext cx="349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AB78480-DD2A-4D6C-ADF2-C2A344FE0890}"/>
                    </a:ext>
                  </a:extLst>
                </p14:cNvPr>
                <p14:cNvContentPartPr/>
                <p14:nvPr/>
              </p14:nvContentPartPr>
              <p14:xfrm>
                <a:off x="1244400" y="5046465"/>
                <a:ext cx="604800" cy="302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AB78480-DD2A-4D6C-ADF2-C2A344FE089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235400" y="5037825"/>
                  <a:ext cx="62244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1142307-9C27-4417-B3EC-579060B50DE6}"/>
              </a:ext>
            </a:extLst>
          </p:cNvPr>
          <p:cNvGrpSpPr/>
          <p:nvPr/>
        </p:nvGrpSpPr>
        <p:grpSpPr>
          <a:xfrm>
            <a:off x="2493600" y="5354265"/>
            <a:ext cx="334080" cy="203760"/>
            <a:chOff x="2493600" y="5354265"/>
            <a:chExt cx="33408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E73A688-4565-4156-A0EC-49040522C235}"/>
                    </a:ext>
                  </a:extLst>
                </p14:cNvPr>
                <p14:cNvContentPartPr/>
                <p14:nvPr/>
              </p14:nvContentPartPr>
              <p14:xfrm>
                <a:off x="2493600" y="5448945"/>
                <a:ext cx="23760" cy="106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E73A688-4565-4156-A0EC-49040522C23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484960" y="5439945"/>
                  <a:ext cx="41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2103B44-79B5-4665-B073-242FC48EF20A}"/>
                    </a:ext>
                  </a:extLst>
                </p14:cNvPr>
                <p14:cNvContentPartPr/>
                <p14:nvPr/>
              </p14:nvContentPartPr>
              <p14:xfrm>
                <a:off x="2564160" y="5401785"/>
                <a:ext cx="156240" cy="156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2103B44-79B5-4665-B073-242FC48EF20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555520" y="5392785"/>
                  <a:ext cx="173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AFACDE3-A920-46A9-9AB3-05BF591336C5}"/>
                    </a:ext>
                  </a:extLst>
                </p14:cNvPr>
                <p14:cNvContentPartPr/>
                <p14:nvPr/>
              </p14:nvContentPartPr>
              <p14:xfrm>
                <a:off x="2813640" y="5444625"/>
                <a:ext cx="14040" cy="75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AFACDE3-A920-46A9-9AB3-05BF591336C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804640" y="5435985"/>
                  <a:ext cx="31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B1899DA-8A53-4496-A1A9-2A8A13C466B7}"/>
                    </a:ext>
                  </a:extLst>
                </p14:cNvPr>
                <p14:cNvContentPartPr/>
                <p14:nvPr/>
              </p14:nvContentPartPr>
              <p14:xfrm>
                <a:off x="2778000" y="5354265"/>
                <a:ext cx="21960" cy="7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B1899DA-8A53-4496-A1A9-2A8A13C466B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769360" y="5345265"/>
                  <a:ext cx="396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677C30E-BA1C-45CA-A812-DA60A39ED05E}"/>
              </a:ext>
            </a:extLst>
          </p:cNvPr>
          <p:cNvGrpSpPr/>
          <p:nvPr/>
        </p:nvGrpSpPr>
        <p:grpSpPr>
          <a:xfrm>
            <a:off x="3114240" y="5280105"/>
            <a:ext cx="730440" cy="319320"/>
            <a:chOff x="3114240" y="5280105"/>
            <a:chExt cx="73044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B1A8D82-ED48-4CCE-A13E-A06CADE8C2DD}"/>
                    </a:ext>
                  </a:extLst>
                </p14:cNvPr>
                <p14:cNvContentPartPr/>
                <p14:nvPr/>
              </p14:nvContentPartPr>
              <p14:xfrm>
                <a:off x="3114240" y="5436345"/>
                <a:ext cx="91800" cy="39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B1A8D82-ED48-4CCE-A13E-A06CADE8C2D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05240" y="5427705"/>
                  <a:ext cx="109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F96CBD2-2F19-44F6-9516-A93B518D20F0}"/>
                    </a:ext>
                  </a:extLst>
                </p14:cNvPr>
                <p14:cNvContentPartPr/>
                <p14:nvPr/>
              </p14:nvContentPartPr>
              <p14:xfrm>
                <a:off x="3143760" y="5369385"/>
                <a:ext cx="11880" cy="120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F96CBD2-2F19-44F6-9516-A93B518D20F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135120" y="5360745"/>
                  <a:ext cx="29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1C71668-C7CF-438A-8005-A1CB2B9D6A93}"/>
                    </a:ext>
                  </a:extLst>
                </p14:cNvPr>
                <p14:cNvContentPartPr/>
                <p14:nvPr/>
              </p14:nvContentPartPr>
              <p14:xfrm>
                <a:off x="3337080" y="5404665"/>
                <a:ext cx="5040" cy="194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1C71668-C7CF-438A-8005-A1CB2B9D6A9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328080" y="5395665"/>
                  <a:ext cx="226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5A0AFCE-3295-4231-B6B8-862D8345AAEF}"/>
                    </a:ext>
                  </a:extLst>
                </p14:cNvPr>
                <p14:cNvContentPartPr/>
                <p14:nvPr/>
              </p14:nvContentPartPr>
              <p14:xfrm>
                <a:off x="3395400" y="5407905"/>
                <a:ext cx="190800" cy="168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5A0AFCE-3295-4231-B6B8-862D8345AAE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386400" y="5398905"/>
                  <a:ext cx="208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60EEFF6-78D0-4911-93CC-C1804B3C99E6}"/>
                    </a:ext>
                  </a:extLst>
                </p14:cNvPr>
                <p14:cNvContentPartPr/>
                <p14:nvPr/>
              </p14:nvContentPartPr>
              <p14:xfrm>
                <a:off x="3640920" y="5456865"/>
                <a:ext cx="10800" cy="123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60EEFF6-78D0-4911-93CC-C1804B3C99E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632280" y="5448225"/>
                  <a:ext cx="28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B5278ED-2891-4F27-9ABC-2FA940EAC8A3}"/>
                    </a:ext>
                  </a:extLst>
                </p14:cNvPr>
                <p14:cNvContentPartPr/>
                <p14:nvPr/>
              </p14:nvContentPartPr>
              <p14:xfrm>
                <a:off x="3607800" y="5357145"/>
                <a:ext cx="23400" cy="14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B5278ED-2891-4F27-9ABC-2FA940EAC8A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599160" y="5348505"/>
                  <a:ext cx="41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946191B-3F45-4855-A807-649E563A7DEC}"/>
                    </a:ext>
                  </a:extLst>
                </p14:cNvPr>
                <p14:cNvContentPartPr/>
                <p14:nvPr/>
              </p14:nvContentPartPr>
              <p14:xfrm>
                <a:off x="3735960" y="5280105"/>
                <a:ext cx="108720" cy="110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946191B-3F45-4855-A807-649E563A7DE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726960" y="5271465"/>
                  <a:ext cx="12636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BE49E79-B86B-4BDF-AE6D-6A9B3B12939D}"/>
              </a:ext>
            </a:extLst>
          </p:cNvPr>
          <p:cNvGrpSpPr/>
          <p:nvPr/>
        </p:nvGrpSpPr>
        <p:grpSpPr>
          <a:xfrm>
            <a:off x="2522040" y="5820960"/>
            <a:ext cx="3103920" cy="1037385"/>
            <a:chOff x="2522040" y="5820960"/>
            <a:chExt cx="3103920" cy="103738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76972F5-0CE6-4C8B-A1FE-659C56E63996}"/>
                    </a:ext>
                  </a:extLst>
                </p14:cNvPr>
                <p14:cNvContentPartPr/>
                <p14:nvPr/>
              </p14:nvContentPartPr>
              <p14:xfrm>
                <a:off x="2522040" y="5992905"/>
                <a:ext cx="55080" cy="188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76972F5-0CE6-4C8B-A1FE-659C56E6399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13040" y="5984265"/>
                  <a:ext cx="727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B65FC41-A75D-4EE1-91B7-2DD09BC48F0F}"/>
                    </a:ext>
                  </a:extLst>
                </p14:cNvPr>
                <p14:cNvContentPartPr/>
                <p14:nvPr/>
              </p14:nvContentPartPr>
              <p14:xfrm>
                <a:off x="2651280" y="5941425"/>
                <a:ext cx="169200" cy="244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B65FC41-A75D-4EE1-91B7-2DD09BC48F0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642640" y="5932785"/>
                  <a:ext cx="1868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4C56940-87FA-44E0-A624-27EFAA754760}"/>
                    </a:ext>
                  </a:extLst>
                </p14:cNvPr>
                <p14:cNvContentPartPr/>
                <p14:nvPr/>
              </p14:nvContentPartPr>
              <p14:xfrm>
                <a:off x="2896080" y="6071025"/>
                <a:ext cx="4680" cy="122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4C56940-87FA-44E0-A624-27EFAA75476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887440" y="6062385"/>
                  <a:ext cx="22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BF57CD0-DC5C-4E15-AF06-AFD0FB428D83}"/>
                    </a:ext>
                  </a:extLst>
                </p14:cNvPr>
                <p14:cNvContentPartPr/>
                <p14:nvPr/>
              </p14:nvContentPartPr>
              <p14:xfrm>
                <a:off x="2863680" y="5939625"/>
                <a:ext cx="19800" cy="15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BF57CD0-DC5C-4E15-AF06-AFD0FB428D8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855040" y="5930625"/>
                  <a:ext cx="37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387A994-FE8F-48B5-BA58-20B3A46BA82A}"/>
                    </a:ext>
                  </a:extLst>
                </p14:cNvPr>
                <p14:cNvContentPartPr/>
                <p14:nvPr/>
              </p14:nvContentPartPr>
              <p14:xfrm>
                <a:off x="3139080" y="6058785"/>
                <a:ext cx="127080" cy="33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387A994-FE8F-48B5-BA58-20B3A46BA82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130440" y="6050145"/>
                  <a:ext cx="144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F5A5BC4-E7BA-411B-BD30-34937A355C96}"/>
                    </a:ext>
                  </a:extLst>
                </p14:cNvPr>
                <p14:cNvContentPartPr/>
                <p14:nvPr/>
              </p14:nvContentPartPr>
              <p14:xfrm>
                <a:off x="3189480" y="6019545"/>
                <a:ext cx="32400" cy="143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F5A5BC4-E7BA-411B-BD30-34937A355C9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80840" y="6010905"/>
                  <a:ext cx="50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616C765-5FF3-43BD-B3FF-85A90A56A794}"/>
                    </a:ext>
                  </a:extLst>
                </p14:cNvPr>
                <p14:cNvContentPartPr/>
                <p14:nvPr/>
              </p14:nvContentPartPr>
              <p14:xfrm>
                <a:off x="3492600" y="5980665"/>
                <a:ext cx="24120" cy="161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616C765-5FF3-43BD-B3FF-85A90A56A79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483600" y="5971665"/>
                  <a:ext cx="41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C8343C8-3A54-4B3E-A289-716A40875396}"/>
                    </a:ext>
                  </a:extLst>
                </p14:cNvPr>
                <p14:cNvContentPartPr/>
                <p14:nvPr/>
              </p14:nvContentPartPr>
              <p14:xfrm>
                <a:off x="3567840" y="5978145"/>
                <a:ext cx="161280" cy="195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C8343C8-3A54-4B3E-A289-716A4087539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59200" y="5969505"/>
                  <a:ext cx="178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B948EA6-1A30-4A90-9410-B65EECA1C99D}"/>
                    </a:ext>
                  </a:extLst>
                </p14:cNvPr>
                <p14:cNvContentPartPr/>
                <p14:nvPr/>
              </p14:nvContentPartPr>
              <p14:xfrm>
                <a:off x="3781680" y="5884905"/>
                <a:ext cx="62640" cy="356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B948EA6-1A30-4A90-9410-B65EECA1C99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773040" y="5876265"/>
                  <a:ext cx="802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D1B9954-A857-4232-AD88-4C776E0D7E34}"/>
                    </a:ext>
                  </a:extLst>
                </p14:cNvPr>
                <p14:cNvContentPartPr/>
                <p14:nvPr/>
              </p14:nvContentPartPr>
              <p14:xfrm>
                <a:off x="3916320" y="6020625"/>
                <a:ext cx="63360" cy="33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D1B9954-A857-4232-AD88-4C776E0D7E3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907320" y="6011985"/>
                  <a:ext cx="81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BBD7E7B-976A-4A7B-9613-F39A7B9C9C2C}"/>
                    </a:ext>
                  </a:extLst>
                </p14:cNvPr>
                <p14:cNvContentPartPr/>
                <p14:nvPr/>
              </p14:nvContentPartPr>
              <p14:xfrm>
                <a:off x="4060680" y="5965185"/>
                <a:ext cx="25560" cy="187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BBD7E7B-976A-4A7B-9613-F39A7B9C9C2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051680" y="5956185"/>
                  <a:ext cx="43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B74941A-3B9F-4169-B477-86B3046329EC}"/>
                    </a:ext>
                  </a:extLst>
                </p14:cNvPr>
                <p14:cNvContentPartPr/>
                <p14:nvPr/>
              </p14:nvContentPartPr>
              <p14:xfrm>
                <a:off x="4104960" y="5832345"/>
                <a:ext cx="102240" cy="344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B74941A-3B9F-4169-B477-86B3046329E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096320" y="5823705"/>
                  <a:ext cx="1198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5B722BD-FCA0-4D33-8CFD-DE3915481DFC}"/>
                    </a:ext>
                  </a:extLst>
                </p14:cNvPr>
                <p14:cNvContentPartPr/>
                <p14:nvPr/>
              </p14:nvContentPartPr>
              <p14:xfrm>
                <a:off x="2745960" y="6546225"/>
                <a:ext cx="159120" cy="14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5B722BD-FCA0-4D33-8CFD-DE3915481DF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737320" y="6537585"/>
                  <a:ext cx="176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4D44C39-F900-4DC5-BE3C-D7B38D1DDD02}"/>
                    </a:ext>
                  </a:extLst>
                </p14:cNvPr>
                <p14:cNvContentPartPr/>
                <p14:nvPr/>
              </p14:nvContentPartPr>
              <p14:xfrm>
                <a:off x="3013440" y="6467025"/>
                <a:ext cx="23400" cy="189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4D44C39-F900-4DC5-BE3C-D7B38D1DDD0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04800" y="6458385"/>
                  <a:ext cx="41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A2061EC-B929-4A82-9607-7C1073B8E968}"/>
                    </a:ext>
                  </a:extLst>
                </p14:cNvPr>
                <p14:cNvContentPartPr/>
                <p14:nvPr/>
              </p14:nvContentPartPr>
              <p14:xfrm>
                <a:off x="3095880" y="6468105"/>
                <a:ext cx="141840" cy="191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A2061EC-B929-4A82-9607-7C1073B8E96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86880" y="6459465"/>
                  <a:ext cx="159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A686FDC-5475-4D33-B69C-BEC70F3AFE70}"/>
                    </a:ext>
                  </a:extLst>
                </p14:cNvPr>
                <p14:cNvContentPartPr/>
                <p14:nvPr/>
              </p14:nvContentPartPr>
              <p14:xfrm>
                <a:off x="3419880" y="6531825"/>
                <a:ext cx="148320" cy="36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A686FDC-5475-4D33-B69C-BEC70F3AFE7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410880" y="6523185"/>
                  <a:ext cx="165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7BF44D1-32F8-4416-94D3-DFA7B8D1B49F}"/>
                    </a:ext>
                  </a:extLst>
                </p14:cNvPr>
                <p14:cNvContentPartPr/>
                <p14:nvPr/>
              </p14:nvContentPartPr>
              <p14:xfrm>
                <a:off x="3483240" y="6476385"/>
                <a:ext cx="19440" cy="117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7BF44D1-32F8-4416-94D3-DFA7B8D1B49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74240" y="6467745"/>
                  <a:ext cx="37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153B471-9CAA-432E-8D5E-9430AF478DE8}"/>
                    </a:ext>
                  </a:extLst>
                </p14:cNvPr>
                <p14:cNvContentPartPr/>
                <p14:nvPr/>
              </p14:nvContentPartPr>
              <p14:xfrm>
                <a:off x="3725880" y="6448305"/>
                <a:ext cx="4680" cy="188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153B471-9CAA-432E-8D5E-9430AF478DE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717240" y="6439305"/>
                  <a:ext cx="22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4B6BAE2-4F43-42DC-BF01-B0DDEBAF2792}"/>
                    </a:ext>
                  </a:extLst>
                </p14:cNvPr>
                <p14:cNvContentPartPr/>
                <p14:nvPr/>
              </p14:nvContentPartPr>
              <p14:xfrm>
                <a:off x="3805440" y="6444705"/>
                <a:ext cx="150480" cy="238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4B6BAE2-4F43-42DC-BF01-B0DDEBAF279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796440" y="6435705"/>
                  <a:ext cx="1681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D357BE5-8149-45EF-AD0B-4E09EE46A0A4}"/>
                    </a:ext>
                  </a:extLst>
                </p14:cNvPr>
                <p14:cNvContentPartPr/>
                <p14:nvPr/>
              </p14:nvContentPartPr>
              <p14:xfrm>
                <a:off x="4059600" y="6557745"/>
                <a:ext cx="18360" cy="126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D357BE5-8149-45EF-AD0B-4E09EE46A0A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50600" y="6548745"/>
                  <a:ext cx="36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09FBCD8-D131-48EE-B47F-1A14B3254AA0}"/>
                    </a:ext>
                  </a:extLst>
                </p14:cNvPr>
                <p14:cNvContentPartPr/>
                <p14:nvPr/>
              </p14:nvContentPartPr>
              <p14:xfrm>
                <a:off x="4071840" y="6459825"/>
                <a:ext cx="32400" cy="29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09FBCD8-D131-48EE-B47F-1A14B3254AA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063200" y="6451185"/>
                  <a:ext cx="50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C1566FA-5A60-43AE-A26C-647721DA1932}"/>
                    </a:ext>
                  </a:extLst>
                </p14:cNvPr>
                <p14:cNvContentPartPr/>
                <p14:nvPr/>
              </p14:nvContentPartPr>
              <p14:xfrm>
                <a:off x="2658120" y="6307905"/>
                <a:ext cx="1542600" cy="550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C1566FA-5A60-43AE-A26C-647721DA193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649120" y="6299265"/>
                  <a:ext cx="156024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7797D8D-CB1D-4E7B-9F43-3DDB91865F8B}"/>
                    </a:ext>
                  </a:extLst>
                </p14:cNvPr>
                <p14:cNvContentPartPr/>
                <p14:nvPr/>
              </p14:nvContentPartPr>
              <p14:xfrm>
                <a:off x="4237080" y="6251880"/>
                <a:ext cx="409320" cy="208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7797D8D-CB1D-4E7B-9F43-3DDB91865F8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228080" y="6243240"/>
                  <a:ext cx="426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BAF81CD-9BAC-4D55-B8A9-B9D42E88A4CD}"/>
                    </a:ext>
                  </a:extLst>
                </p14:cNvPr>
                <p14:cNvContentPartPr/>
                <p14:nvPr/>
              </p14:nvContentPartPr>
              <p14:xfrm>
                <a:off x="4639200" y="6490560"/>
                <a:ext cx="88200" cy="159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BAF81CD-9BAC-4D55-B8A9-B9D42E88A4C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630560" y="6481920"/>
                  <a:ext cx="105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DC18922-8C9F-4E0E-889D-68FC76E5DFCB}"/>
                    </a:ext>
                  </a:extLst>
                </p14:cNvPr>
                <p14:cNvContentPartPr/>
                <p14:nvPr/>
              </p14:nvContentPartPr>
              <p14:xfrm>
                <a:off x="4761240" y="6540600"/>
                <a:ext cx="95400" cy="113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DC18922-8C9F-4E0E-889D-68FC76E5DFC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752240" y="6531960"/>
                  <a:ext cx="113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A155253-2D38-4F47-AD62-AEFFC32E7D47}"/>
                    </a:ext>
                  </a:extLst>
                </p14:cNvPr>
                <p14:cNvContentPartPr/>
                <p14:nvPr/>
              </p14:nvContentPartPr>
              <p14:xfrm>
                <a:off x="4871040" y="6528000"/>
                <a:ext cx="170280" cy="1090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A155253-2D38-4F47-AD62-AEFFC32E7D4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862040" y="6519000"/>
                  <a:ext cx="187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CF6F8D9-B848-4AAA-8B54-DC95B1E6D374}"/>
                    </a:ext>
                  </a:extLst>
                </p14:cNvPr>
                <p14:cNvContentPartPr/>
                <p14:nvPr/>
              </p14:nvContentPartPr>
              <p14:xfrm>
                <a:off x="5086680" y="6532680"/>
                <a:ext cx="96480" cy="223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CF6F8D9-B848-4AAA-8B54-DC95B1E6D37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077680" y="6523680"/>
                  <a:ext cx="1141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4EFBD1C-1D6E-4C7A-9BDB-D89BFA034B05}"/>
                    </a:ext>
                  </a:extLst>
                </p14:cNvPr>
                <p14:cNvContentPartPr/>
                <p14:nvPr/>
              </p14:nvContentPartPr>
              <p14:xfrm>
                <a:off x="5233560" y="6322080"/>
                <a:ext cx="9360" cy="266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4EFBD1C-1D6E-4C7A-9BDB-D89BFA034B0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224560" y="6313080"/>
                  <a:ext cx="270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AEBC377-900A-4B11-B6ED-0C3E5053CE91}"/>
                    </a:ext>
                  </a:extLst>
                </p14:cNvPr>
                <p14:cNvContentPartPr/>
                <p14:nvPr/>
              </p14:nvContentPartPr>
              <p14:xfrm>
                <a:off x="5311680" y="6505320"/>
                <a:ext cx="75240" cy="115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AEBC377-900A-4B11-B6ED-0C3E5053CE9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302680" y="6496320"/>
                  <a:ext cx="92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B6C9926-BF81-42B6-9F1B-D4E6B29E66ED}"/>
                    </a:ext>
                  </a:extLst>
                </p14:cNvPr>
                <p14:cNvContentPartPr/>
                <p14:nvPr/>
              </p14:nvContentPartPr>
              <p14:xfrm>
                <a:off x="5491680" y="6483000"/>
                <a:ext cx="134280" cy="152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B6C9926-BF81-42B6-9F1B-D4E6B29E66E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482680" y="6474360"/>
                  <a:ext cx="151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E8D6707-AE25-455A-B69B-D18C715607B4}"/>
                    </a:ext>
                  </a:extLst>
                </p14:cNvPr>
                <p14:cNvContentPartPr/>
                <p14:nvPr/>
              </p14:nvContentPartPr>
              <p14:xfrm>
                <a:off x="5460000" y="6469320"/>
                <a:ext cx="153000" cy="191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E8D6707-AE25-455A-B69B-D18C715607B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451360" y="6460320"/>
                  <a:ext cx="170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405BC40-4B82-4762-9086-619F3BB8A94E}"/>
                    </a:ext>
                  </a:extLst>
                </p14:cNvPr>
                <p14:cNvContentPartPr/>
                <p14:nvPr/>
              </p14:nvContentPartPr>
              <p14:xfrm>
                <a:off x="4724880" y="6007080"/>
                <a:ext cx="10440" cy="184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405BC40-4B82-4762-9086-619F3BB8A94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716240" y="5998440"/>
                  <a:ext cx="28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CF99CF2-D0FE-4400-9F72-EB789CC33957}"/>
                    </a:ext>
                  </a:extLst>
                </p14:cNvPr>
                <p14:cNvContentPartPr/>
                <p14:nvPr/>
              </p14:nvContentPartPr>
              <p14:xfrm>
                <a:off x="4667640" y="5901240"/>
                <a:ext cx="126720" cy="302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CF99CF2-D0FE-4400-9F72-EB789CC3395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659000" y="5892600"/>
                  <a:ext cx="1443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88F74AE-13B8-4797-9372-F6B7C67780FA}"/>
                    </a:ext>
                  </a:extLst>
                </p14:cNvPr>
                <p14:cNvContentPartPr/>
                <p14:nvPr/>
              </p14:nvContentPartPr>
              <p14:xfrm>
                <a:off x="4823880" y="6060720"/>
                <a:ext cx="75600" cy="79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88F74AE-13B8-4797-9372-F6B7C67780F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815240" y="6052080"/>
                  <a:ext cx="93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07B8FA1-7C17-4D97-942A-C286E2745B61}"/>
                    </a:ext>
                  </a:extLst>
                </p14:cNvPr>
                <p14:cNvContentPartPr/>
                <p14:nvPr/>
              </p14:nvContentPartPr>
              <p14:xfrm>
                <a:off x="4962480" y="5905920"/>
                <a:ext cx="10800" cy="186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07B8FA1-7C17-4D97-942A-C286E2745B6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953480" y="5896920"/>
                  <a:ext cx="28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EE105E6-7544-4B30-B84E-B01FC6325102}"/>
                    </a:ext>
                  </a:extLst>
                </p14:cNvPr>
                <p14:cNvContentPartPr/>
                <p14:nvPr/>
              </p14:nvContentPartPr>
              <p14:xfrm>
                <a:off x="4891200" y="5820960"/>
                <a:ext cx="312480" cy="230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EE105E6-7544-4B30-B84E-B01FC632510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882560" y="5812320"/>
                  <a:ext cx="330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D6DA918-FDD0-4B59-B47F-A5DE60FF10B0}"/>
                    </a:ext>
                  </a:extLst>
                </p14:cNvPr>
                <p14:cNvContentPartPr/>
                <p14:nvPr/>
              </p14:nvContentPartPr>
              <p14:xfrm>
                <a:off x="4656120" y="6142800"/>
                <a:ext cx="587160" cy="193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D6DA918-FDD0-4B59-B47F-A5DE60FF10B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647120" y="6133800"/>
                  <a:ext cx="60480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710FBB60-5027-4E83-92DE-43C3FEB674D0}"/>
              </a:ext>
            </a:extLst>
          </p:cNvPr>
          <p:cNvGrpSpPr/>
          <p:nvPr/>
        </p:nvGrpSpPr>
        <p:grpSpPr>
          <a:xfrm>
            <a:off x="6500760" y="1680240"/>
            <a:ext cx="346680" cy="278280"/>
            <a:chOff x="6500760" y="1680240"/>
            <a:chExt cx="34668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64566C2-DE0B-422E-B18F-AD043AD3359F}"/>
                    </a:ext>
                  </a:extLst>
                </p14:cNvPr>
                <p14:cNvContentPartPr/>
                <p14:nvPr/>
              </p14:nvContentPartPr>
              <p14:xfrm>
                <a:off x="6500760" y="1697880"/>
                <a:ext cx="190800" cy="2606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64566C2-DE0B-422E-B18F-AD043AD3359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492120" y="1689240"/>
                  <a:ext cx="208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7D21F4B-2F40-41E1-AC88-671264E32A10}"/>
                    </a:ext>
                  </a:extLst>
                </p14:cNvPr>
                <p14:cNvContentPartPr/>
                <p14:nvPr/>
              </p14:nvContentPartPr>
              <p14:xfrm>
                <a:off x="6753480" y="1717320"/>
                <a:ext cx="74520" cy="129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7D21F4B-2F40-41E1-AC88-671264E32A1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744840" y="1708680"/>
                  <a:ext cx="92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3EFBA64-C0A4-4036-A795-FFCA187949AF}"/>
                    </a:ext>
                  </a:extLst>
                </p14:cNvPr>
                <p14:cNvContentPartPr/>
                <p14:nvPr/>
              </p14:nvContentPartPr>
              <p14:xfrm>
                <a:off x="6830160" y="1680240"/>
                <a:ext cx="17280" cy="2617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3EFBA64-C0A4-4036-A795-FFCA187949A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821160" y="1671600"/>
                  <a:ext cx="34920" cy="27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B6F6D308-4546-4866-89E1-60DCD657FD58}"/>
                  </a:ext>
                </a:extLst>
              </p14:cNvPr>
              <p14:cNvContentPartPr/>
              <p14:nvPr/>
            </p14:nvContentPartPr>
            <p14:xfrm>
              <a:off x="7125000" y="1829640"/>
              <a:ext cx="136440" cy="396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B6F6D308-4546-4866-89E1-60DCD657FD58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116000" y="1820640"/>
                <a:ext cx="15408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E8D6D9F7-FFDB-4486-8FBA-5116C0E564F0}"/>
              </a:ext>
            </a:extLst>
          </p:cNvPr>
          <p:cNvGrpSpPr/>
          <p:nvPr/>
        </p:nvGrpSpPr>
        <p:grpSpPr>
          <a:xfrm>
            <a:off x="7443960" y="1687080"/>
            <a:ext cx="361440" cy="206640"/>
            <a:chOff x="7443960" y="1687080"/>
            <a:chExt cx="36144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EBD608E-68E6-4C6B-AF1A-93EB5C77D611}"/>
                    </a:ext>
                  </a:extLst>
                </p14:cNvPr>
                <p14:cNvContentPartPr/>
                <p14:nvPr/>
              </p14:nvContentPartPr>
              <p14:xfrm>
                <a:off x="7443960" y="1687080"/>
                <a:ext cx="146880" cy="205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EBD608E-68E6-4C6B-AF1A-93EB5C77D61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434960" y="1678440"/>
                  <a:ext cx="164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3D39DE3-7BE1-47D9-931F-A7E32BE8D691}"/>
                    </a:ext>
                  </a:extLst>
                </p14:cNvPr>
                <p14:cNvContentPartPr/>
                <p14:nvPr/>
              </p14:nvContentPartPr>
              <p14:xfrm>
                <a:off x="7688040" y="1688880"/>
                <a:ext cx="117360" cy="204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3D39DE3-7BE1-47D9-931F-A7E32BE8D69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679400" y="1680240"/>
                  <a:ext cx="13500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494D179E-7984-45BE-8111-45B620C9AF40}"/>
              </a:ext>
            </a:extLst>
          </p:cNvPr>
          <p:cNvGrpSpPr/>
          <p:nvPr/>
        </p:nvGrpSpPr>
        <p:grpSpPr>
          <a:xfrm>
            <a:off x="7945440" y="1642440"/>
            <a:ext cx="27720" cy="256320"/>
            <a:chOff x="7945440" y="1642440"/>
            <a:chExt cx="2772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E8555AD-DB3F-4BE1-AB46-6924529AFE7B}"/>
                    </a:ext>
                  </a:extLst>
                </p14:cNvPr>
                <p14:cNvContentPartPr/>
                <p14:nvPr/>
              </p14:nvContentPartPr>
              <p14:xfrm>
                <a:off x="7952640" y="1769160"/>
                <a:ext cx="8280" cy="129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E8555AD-DB3F-4BE1-AB46-6924529AFE7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943640" y="1760520"/>
                  <a:ext cx="25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EEABBA9-EAD1-4559-B2FC-75AE87037835}"/>
                    </a:ext>
                  </a:extLst>
                </p14:cNvPr>
                <p14:cNvContentPartPr/>
                <p14:nvPr/>
              </p14:nvContentPartPr>
              <p14:xfrm>
                <a:off x="7945440" y="1642440"/>
                <a:ext cx="27720" cy="378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EEABBA9-EAD1-4559-B2FC-75AE8703783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936800" y="1633440"/>
                  <a:ext cx="4536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4D13CFB-0811-48FB-9A15-0791A6CED500}"/>
              </a:ext>
            </a:extLst>
          </p:cNvPr>
          <p:cNvGrpSpPr/>
          <p:nvPr/>
        </p:nvGrpSpPr>
        <p:grpSpPr>
          <a:xfrm>
            <a:off x="6427680" y="1136640"/>
            <a:ext cx="733680" cy="165960"/>
            <a:chOff x="6427680" y="1136640"/>
            <a:chExt cx="73368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CB8A5FD-C928-4C2A-AC83-1653D77D3AF1}"/>
                    </a:ext>
                  </a:extLst>
                </p14:cNvPr>
                <p14:cNvContentPartPr/>
                <p14:nvPr/>
              </p14:nvContentPartPr>
              <p14:xfrm>
                <a:off x="6427680" y="1159680"/>
                <a:ext cx="266760" cy="1422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CB8A5FD-C928-4C2A-AC83-1653D77D3AF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418680" y="1151040"/>
                  <a:ext cx="284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BF4E0CF-81AC-4F71-A5F0-DB30F1A5DD0A}"/>
                    </a:ext>
                  </a:extLst>
                </p14:cNvPr>
                <p14:cNvContentPartPr/>
                <p14:nvPr/>
              </p14:nvContentPartPr>
              <p14:xfrm>
                <a:off x="6475560" y="1136640"/>
                <a:ext cx="685800" cy="165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BF4E0CF-81AC-4F71-A5F0-DB30F1A5DD0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466560" y="1127640"/>
                  <a:ext cx="70344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A5932E2A-AA6B-4F6C-BD78-D8E1E64EB53C}"/>
              </a:ext>
            </a:extLst>
          </p:cNvPr>
          <p:cNvGrpSpPr/>
          <p:nvPr/>
        </p:nvGrpSpPr>
        <p:grpSpPr>
          <a:xfrm>
            <a:off x="6731880" y="2070120"/>
            <a:ext cx="1903320" cy="615240"/>
            <a:chOff x="6731880" y="2070120"/>
            <a:chExt cx="190332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8D08EBF-125C-418D-AB07-2C74B43FB8F0}"/>
                    </a:ext>
                  </a:extLst>
                </p14:cNvPr>
                <p14:cNvContentPartPr/>
                <p14:nvPr/>
              </p14:nvContentPartPr>
              <p14:xfrm>
                <a:off x="7081440" y="2276400"/>
                <a:ext cx="224280" cy="2455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8D08EBF-125C-418D-AB07-2C74B43FB8F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072800" y="2267400"/>
                  <a:ext cx="2419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27847E0-08E8-4FA7-86CC-A8A7E6867587}"/>
                    </a:ext>
                  </a:extLst>
                </p14:cNvPr>
                <p14:cNvContentPartPr/>
                <p14:nvPr/>
              </p14:nvContentPartPr>
              <p14:xfrm>
                <a:off x="7371960" y="2392320"/>
                <a:ext cx="75600" cy="1119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27847E0-08E8-4FA7-86CC-A8A7E686758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363320" y="2383320"/>
                  <a:ext cx="93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E185618-CB20-46AB-A72E-64CDE7DDF054}"/>
                    </a:ext>
                  </a:extLst>
                </p14:cNvPr>
                <p14:cNvContentPartPr/>
                <p14:nvPr/>
              </p14:nvContentPartPr>
              <p14:xfrm>
                <a:off x="7512360" y="2383680"/>
                <a:ext cx="157320" cy="123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E185618-CB20-46AB-A72E-64CDE7DDF05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503720" y="2375040"/>
                  <a:ext cx="174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D2D24F1-C7BB-4E45-A8DF-0F3586F38292}"/>
                    </a:ext>
                  </a:extLst>
                </p14:cNvPr>
                <p14:cNvContentPartPr/>
                <p14:nvPr/>
              </p14:nvContentPartPr>
              <p14:xfrm>
                <a:off x="7702800" y="2375400"/>
                <a:ext cx="116280" cy="2368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D2D24F1-C7BB-4E45-A8DF-0F3586F3829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694160" y="2366400"/>
                  <a:ext cx="1339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00BD86C-D410-40D3-9208-9831C2207312}"/>
                    </a:ext>
                  </a:extLst>
                </p14:cNvPr>
                <p14:cNvContentPartPr/>
                <p14:nvPr/>
              </p14:nvContentPartPr>
              <p14:xfrm>
                <a:off x="7895400" y="2188560"/>
                <a:ext cx="4680" cy="239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00BD86C-D410-40D3-9208-9831C220731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886400" y="2179920"/>
                  <a:ext cx="223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8F7DD05-EAED-433A-A50C-10E278C921D7}"/>
                    </a:ext>
                  </a:extLst>
                </p14:cNvPr>
                <p14:cNvContentPartPr/>
                <p14:nvPr/>
              </p14:nvContentPartPr>
              <p14:xfrm>
                <a:off x="7918080" y="2348400"/>
                <a:ext cx="141120" cy="111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8F7DD05-EAED-433A-A50C-10E278C921D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909440" y="2339760"/>
                  <a:ext cx="158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1D116E0-3274-4DE9-9CAB-186436BD6D91}"/>
                    </a:ext>
                  </a:extLst>
                </p14:cNvPr>
                <p14:cNvContentPartPr/>
                <p14:nvPr/>
              </p14:nvContentPartPr>
              <p14:xfrm>
                <a:off x="8153520" y="2327520"/>
                <a:ext cx="104400" cy="142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1D116E0-3274-4DE9-9CAB-186436BD6D9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144880" y="2318520"/>
                  <a:ext cx="122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F9102CB-59AB-43B3-8C4D-452D463B7880}"/>
                    </a:ext>
                  </a:extLst>
                </p14:cNvPr>
                <p14:cNvContentPartPr/>
                <p14:nvPr/>
              </p14:nvContentPartPr>
              <p14:xfrm>
                <a:off x="8078280" y="2337600"/>
                <a:ext cx="159120" cy="168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F9102CB-59AB-43B3-8C4D-452D463B788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069280" y="2328960"/>
                  <a:ext cx="176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13B44C4-26F5-4E2C-85C4-0273A18C77DE}"/>
                    </a:ext>
                  </a:extLst>
                </p14:cNvPr>
                <p14:cNvContentPartPr/>
                <p14:nvPr/>
              </p14:nvContentPartPr>
              <p14:xfrm>
                <a:off x="6731880" y="2070120"/>
                <a:ext cx="1903320" cy="615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13B44C4-26F5-4E2C-85C4-0273A18C77D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723240" y="2061120"/>
                  <a:ext cx="1920960" cy="63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A0C862BE-3F11-4FCA-815B-E41762EC13F7}"/>
              </a:ext>
            </a:extLst>
          </p:cNvPr>
          <p:cNvGrpSpPr/>
          <p:nvPr/>
        </p:nvGrpSpPr>
        <p:grpSpPr>
          <a:xfrm>
            <a:off x="6503280" y="3324360"/>
            <a:ext cx="1215720" cy="163800"/>
            <a:chOff x="6503280" y="3324360"/>
            <a:chExt cx="121572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D20A92A-362E-47BF-A240-361EAD75412A}"/>
                    </a:ext>
                  </a:extLst>
                </p14:cNvPr>
                <p14:cNvContentPartPr/>
                <p14:nvPr/>
              </p14:nvContentPartPr>
              <p14:xfrm>
                <a:off x="6509040" y="3350640"/>
                <a:ext cx="688680" cy="1292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D20A92A-362E-47BF-A240-361EAD75412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500400" y="3342000"/>
                  <a:ext cx="706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0B98A7D-DD6E-44C6-B650-986B4DBB3281}"/>
                    </a:ext>
                  </a:extLst>
                </p14:cNvPr>
                <p14:cNvContentPartPr/>
                <p14:nvPr/>
              </p14:nvContentPartPr>
              <p14:xfrm>
                <a:off x="6503280" y="3324360"/>
                <a:ext cx="1215720" cy="163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0B98A7D-DD6E-44C6-B650-986B4DBB328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494280" y="3315360"/>
                  <a:ext cx="123336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62F36AA5-4B5C-4375-85EA-FC0611995BB3}"/>
              </a:ext>
            </a:extLst>
          </p:cNvPr>
          <p:cNvGrpSpPr/>
          <p:nvPr/>
        </p:nvGrpSpPr>
        <p:grpSpPr>
          <a:xfrm>
            <a:off x="6428760" y="3671040"/>
            <a:ext cx="1296720" cy="210960"/>
            <a:chOff x="6428760" y="3671040"/>
            <a:chExt cx="129672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192F5A7-1FE2-494C-9CD5-DB7F538683B8}"/>
                    </a:ext>
                  </a:extLst>
                </p14:cNvPr>
                <p14:cNvContentPartPr/>
                <p14:nvPr/>
              </p14:nvContentPartPr>
              <p14:xfrm>
                <a:off x="6907560" y="3671040"/>
                <a:ext cx="307080" cy="76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192F5A7-1FE2-494C-9CD5-DB7F538683B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898920" y="3662040"/>
                  <a:ext cx="324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8C11420-53E7-4695-84C9-1526BABBDB22}"/>
                    </a:ext>
                  </a:extLst>
                </p14:cNvPr>
                <p14:cNvContentPartPr/>
                <p14:nvPr/>
              </p14:nvContentPartPr>
              <p14:xfrm>
                <a:off x="6428760" y="3689040"/>
                <a:ext cx="1296720" cy="192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8C11420-53E7-4695-84C9-1526BABBDB2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420120" y="3680400"/>
                  <a:ext cx="131436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5F6F607F-A884-410F-8882-764F1BE8D6AE}"/>
              </a:ext>
            </a:extLst>
          </p:cNvPr>
          <p:cNvGrpSpPr/>
          <p:nvPr/>
        </p:nvGrpSpPr>
        <p:grpSpPr>
          <a:xfrm>
            <a:off x="8315880" y="3469440"/>
            <a:ext cx="407880" cy="299880"/>
            <a:chOff x="8315880" y="3469440"/>
            <a:chExt cx="40788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61F2A91-AAA9-4878-80C9-4FF184A50662}"/>
                    </a:ext>
                  </a:extLst>
                </p14:cNvPr>
                <p14:cNvContentPartPr/>
                <p14:nvPr/>
              </p14:nvContentPartPr>
              <p14:xfrm>
                <a:off x="8315880" y="3572040"/>
                <a:ext cx="93240" cy="197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61F2A91-AAA9-4878-80C9-4FF184A5066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307240" y="3563040"/>
                  <a:ext cx="110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B645EDC-C99A-42DF-BC44-403D20728B6B}"/>
                    </a:ext>
                  </a:extLst>
                </p14:cNvPr>
                <p14:cNvContentPartPr/>
                <p14:nvPr/>
              </p14:nvContentPartPr>
              <p14:xfrm>
                <a:off x="8531160" y="3672120"/>
                <a:ext cx="8280" cy="939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B645EDC-C99A-42DF-BC44-403D20728B6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522160" y="3663120"/>
                  <a:ext cx="25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FB2BE9F-9D83-431A-B108-632A092A3E9C}"/>
                    </a:ext>
                  </a:extLst>
                </p14:cNvPr>
                <p14:cNvContentPartPr/>
                <p14:nvPr/>
              </p14:nvContentPartPr>
              <p14:xfrm>
                <a:off x="8511360" y="3574200"/>
                <a:ext cx="20880" cy="115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FB2BE9F-9D83-431A-B108-632A092A3E9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502360" y="3565560"/>
                  <a:ext cx="38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04E92BF-77C9-4360-BCE5-3C3A6E9652EF}"/>
                    </a:ext>
                  </a:extLst>
                </p14:cNvPr>
                <p14:cNvContentPartPr/>
                <p14:nvPr/>
              </p14:nvContentPartPr>
              <p14:xfrm>
                <a:off x="8621160" y="3469440"/>
                <a:ext cx="102600" cy="100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04E92BF-77C9-4360-BCE5-3C3A6E9652E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612160" y="3460440"/>
                  <a:ext cx="12024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61461603-D9B5-4D63-9CD3-5337A284F7FF}"/>
              </a:ext>
            </a:extLst>
          </p:cNvPr>
          <p:cNvGrpSpPr/>
          <p:nvPr/>
        </p:nvGrpSpPr>
        <p:grpSpPr>
          <a:xfrm>
            <a:off x="8838240" y="3642240"/>
            <a:ext cx="124920" cy="97920"/>
            <a:chOff x="8838240" y="3642240"/>
            <a:chExt cx="124920" cy="9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126E498-F4D2-45E1-9F40-9E755617F716}"/>
                    </a:ext>
                  </a:extLst>
                </p14:cNvPr>
                <p14:cNvContentPartPr/>
                <p14:nvPr/>
              </p14:nvContentPartPr>
              <p14:xfrm>
                <a:off x="8838240" y="3669960"/>
                <a:ext cx="124920" cy="208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126E498-F4D2-45E1-9F40-9E755617F71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829600" y="3660960"/>
                  <a:ext cx="142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3C54C39-D151-4139-B720-6EBAEAC489FA}"/>
                    </a:ext>
                  </a:extLst>
                </p14:cNvPr>
                <p14:cNvContentPartPr/>
                <p14:nvPr/>
              </p14:nvContentPartPr>
              <p14:xfrm>
                <a:off x="8896560" y="3642240"/>
                <a:ext cx="2160" cy="979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3C54C39-D151-4139-B720-6EBAEAC489F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887560" y="3633240"/>
                  <a:ext cx="1980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EFA45B3F-1DB3-4024-BF73-4C91F4DED1C5}"/>
              </a:ext>
            </a:extLst>
          </p:cNvPr>
          <p:cNvGrpSpPr/>
          <p:nvPr/>
        </p:nvGrpSpPr>
        <p:grpSpPr>
          <a:xfrm>
            <a:off x="9210840" y="3570240"/>
            <a:ext cx="959400" cy="202680"/>
            <a:chOff x="9210840" y="3570240"/>
            <a:chExt cx="95940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ED4F9D6-B03B-43AA-831E-3788920D3557}"/>
                    </a:ext>
                  </a:extLst>
                </p14:cNvPr>
                <p14:cNvContentPartPr/>
                <p14:nvPr/>
              </p14:nvContentPartPr>
              <p14:xfrm>
                <a:off x="9210840" y="3570240"/>
                <a:ext cx="161280" cy="202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ED4F9D6-B03B-43AA-831E-3788920D355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202200" y="3561600"/>
                  <a:ext cx="1789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7D40C3D-5337-40E0-BDD9-A223710B3153}"/>
                    </a:ext>
                  </a:extLst>
                </p14:cNvPr>
                <p14:cNvContentPartPr/>
                <p14:nvPr/>
              </p14:nvContentPartPr>
              <p14:xfrm>
                <a:off x="9444840" y="3667800"/>
                <a:ext cx="23760" cy="820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7D40C3D-5337-40E0-BDD9-A223710B315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435840" y="3659160"/>
                  <a:ext cx="41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3F70A68-D784-420B-B6EA-4E3527DFE20E}"/>
                    </a:ext>
                  </a:extLst>
                </p14:cNvPr>
                <p14:cNvContentPartPr/>
                <p14:nvPr/>
              </p14:nvContentPartPr>
              <p14:xfrm>
                <a:off x="9478320" y="3580320"/>
                <a:ext cx="23400" cy="13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3F70A68-D784-420B-B6EA-4E3527DFE20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469680" y="3571680"/>
                  <a:ext cx="41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E5D778B-61EC-4F83-A0CC-C1A76C929C04}"/>
                    </a:ext>
                  </a:extLst>
                </p14:cNvPr>
                <p14:cNvContentPartPr/>
                <p14:nvPr/>
              </p14:nvContentPartPr>
              <p14:xfrm>
                <a:off x="9724200" y="3700920"/>
                <a:ext cx="133200" cy="11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E5D778B-61EC-4F83-A0CC-C1A76C929C0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715200" y="3691920"/>
                  <a:ext cx="150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F50BC0A-4EF8-434A-84F1-C724952DD0E1}"/>
                    </a:ext>
                  </a:extLst>
                </p14:cNvPr>
                <p14:cNvContentPartPr/>
                <p14:nvPr/>
              </p14:nvContentPartPr>
              <p14:xfrm>
                <a:off x="9976560" y="3579240"/>
                <a:ext cx="97920" cy="1882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F50BC0A-4EF8-434A-84F1-C724952DD0E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967920" y="3570240"/>
                  <a:ext cx="115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BABD6DE-80FE-4C9E-B76B-5D14A649CB54}"/>
                    </a:ext>
                  </a:extLst>
                </p14:cNvPr>
                <p14:cNvContentPartPr/>
                <p14:nvPr/>
              </p14:nvContentPartPr>
              <p14:xfrm>
                <a:off x="10136760" y="3656640"/>
                <a:ext cx="23040" cy="907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BABD6DE-80FE-4C9E-B76B-5D14A649CB5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127760" y="3647640"/>
                  <a:ext cx="40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6DC4118-87B2-44F1-8D74-C6E04D6B68E2}"/>
                    </a:ext>
                  </a:extLst>
                </p14:cNvPr>
                <p14:cNvContentPartPr/>
                <p14:nvPr/>
              </p14:nvContentPartPr>
              <p14:xfrm>
                <a:off x="10148280" y="3576360"/>
                <a:ext cx="21960" cy="14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6DC4118-87B2-44F1-8D74-C6E04D6B68E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139280" y="3567360"/>
                  <a:ext cx="3960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39CB61EC-18C1-4416-897B-00856632B6ED}"/>
                  </a:ext>
                </a:extLst>
              </p14:cNvPr>
              <p14:cNvContentPartPr/>
              <p14:nvPr/>
            </p14:nvContentPartPr>
            <p14:xfrm>
              <a:off x="10334400" y="3660600"/>
              <a:ext cx="129960" cy="864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39CB61EC-18C1-4416-897B-00856632B6ED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0325760" y="3651960"/>
                <a:ext cx="14760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oup 276">
            <a:extLst>
              <a:ext uri="{FF2B5EF4-FFF2-40B4-BE49-F238E27FC236}">
                <a16:creationId xmlns:a16="http://schemas.microsoft.com/office/drawing/2014/main" id="{AEC340CE-77F4-4332-A4CC-65BE085EC89D}"/>
              </a:ext>
            </a:extLst>
          </p:cNvPr>
          <p:cNvGrpSpPr/>
          <p:nvPr/>
        </p:nvGrpSpPr>
        <p:grpSpPr>
          <a:xfrm>
            <a:off x="10700160" y="3561960"/>
            <a:ext cx="315360" cy="226440"/>
            <a:chOff x="10700160" y="3561960"/>
            <a:chExt cx="31536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2CF1189-3692-48F8-9FA0-67967F571663}"/>
                    </a:ext>
                  </a:extLst>
                </p14:cNvPr>
                <p14:cNvContentPartPr/>
                <p14:nvPr/>
              </p14:nvContentPartPr>
              <p14:xfrm>
                <a:off x="10700160" y="3561960"/>
                <a:ext cx="64440" cy="2127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2CF1189-3692-48F8-9FA0-67967F57166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691520" y="3552960"/>
                  <a:ext cx="820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EAB21D5-8AA3-45EB-9295-9239698E4FF1}"/>
                    </a:ext>
                  </a:extLst>
                </p14:cNvPr>
                <p14:cNvContentPartPr/>
                <p14:nvPr/>
              </p14:nvContentPartPr>
              <p14:xfrm>
                <a:off x="10811040" y="3593640"/>
                <a:ext cx="204480" cy="1947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EAB21D5-8AA3-45EB-9295-9239698E4FF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802400" y="3585000"/>
                  <a:ext cx="22212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B34C03ED-716F-46E2-8398-CD2C489DB106}"/>
              </a:ext>
            </a:extLst>
          </p:cNvPr>
          <p:cNvGrpSpPr/>
          <p:nvPr/>
        </p:nvGrpSpPr>
        <p:grpSpPr>
          <a:xfrm>
            <a:off x="8283120" y="4000440"/>
            <a:ext cx="538200" cy="336600"/>
            <a:chOff x="8283120" y="4000440"/>
            <a:chExt cx="53820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58E3F63-6EA8-48C3-88A3-0E0EE4D1BC33}"/>
                    </a:ext>
                  </a:extLst>
                </p14:cNvPr>
                <p14:cNvContentPartPr/>
                <p14:nvPr/>
              </p14:nvContentPartPr>
              <p14:xfrm>
                <a:off x="8283120" y="4056600"/>
                <a:ext cx="124560" cy="2606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58E3F63-6EA8-48C3-88A3-0E0EE4D1BC3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274120" y="4047960"/>
                  <a:ext cx="1422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EC7516B-9F90-4061-BB83-2E40F0147536}"/>
                    </a:ext>
                  </a:extLst>
                </p14:cNvPr>
                <p14:cNvContentPartPr/>
                <p14:nvPr/>
              </p14:nvContentPartPr>
              <p14:xfrm>
                <a:off x="8490480" y="4012320"/>
                <a:ext cx="75240" cy="3247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EC7516B-9F90-4061-BB83-2E40F014753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481480" y="4003680"/>
                  <a:ext cx="928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55445FA-ED22-4768-B5B3-DCA1E62FD8D8}"/>
                    </a:ext>
                  </a:extLst>
                </p14:cNvPr>
                <p14:cNvContentPartPr/>
                <p14:nvPr/>
              </p14:nvContentPartPr>
              <p14:xfrm>
                <a:off x="8592360" y="4170720"/>
                <a:ext cx="77760" cy="126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55445FA-ED22-4768-B5B3-DCA1E62FD8D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583720" y="4162080"/>
                  <a:ext cx="95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ACC01F3-907E-4DEA-BE39-AA263B300554}"/>
                    </a:ext>
                  </a:extLst>
                </p14:cNvPr>
                <p14:cNvContentPartPr/>
                <p14:nvPr/>
              </p14:nvContentPartPr>
              <p14:xfrm>
                <a:off x="8695680" y="4085400"/>
                <a:ext cx="28800" cy="171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ACC01F3-907E-4DEA-BE39-AA263B30055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686680" y="4076760"/>
                  <a:ext cx="46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C481EEA-E589-41F9-B3CA-5669B919C3EE}"/>
                    </a:ext>
                  </a:extLst>
                </p14:cNvPr>
                <p14:cNvContentPartPr/>
                <p14:nvPr/>
              </p14:nvContentPartPr>
              <p14:xfrm>
                <a:off x="8725560" y="4000440"/>
                <a:ext cx="95760" cy="3070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C481EEA-E589-41F9-B3CA-5669B919C3E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716560" y="3991800"/>
                  <a:ext cx="11340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7EDD71E0-53A6-45AF-9F83-35D7FD8EF7A1}"/>
              </a:ext>
            </a:extLst>
          </p:cNvPr>
          <p:cNvGrpSpPr/>
          <p:nvPr/>
        </p:nvGrpSpPr>
        <p:grpSpPr>
          <a:xfrm>
            <a:off x="9089880" y="4067400"/>
            <a:ext cx="2057040" cy="234360"/>
            <a:chOff x="9089880" y="4067400"/>
            <a:chExt cx="205704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1AF96E5-9B89-448F-9546-1CC7B02DE808}"/>
                    </a:ext>
                  </a:extLst>
                </p14:cNvPr>
                <p14:cNvContentPartPr/>
                <p14:nvPr/>
              </p14:nvContentPartPr>
              <p14:xfrm>
                <a:off x="9089880" y="4170720"/>
                <a:ext cx="75960" cy="136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1AF96E5-9B89-448F-9546-1CC7B02DE80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080880" y="4162080"/>
                  <a:ext cx="93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F2218F8-40CC-4062-B9CB-9D89CB8221AF}"/>
                    </a:ext>
                  </a:extLst>
                </p14:cNvPr>
                <p14:cNvContentPartPr/>
                <p14:nvPr/>
              </p14:nvContentPartPr>
              <p14:xfrm>
                <a:off x="9129480" y="4087920"/>
                <a:ext cx="10800" cy="1357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F2218F8-40CC-4062-B9CB-9D89CB8221A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120480" y="4079280"/>
                  <a:ext cx="28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B1BBA2A-1BDC-42FB-8786-9D011EEAEE63}"/>
                    </a:ext>
                  </a:extLst>
                </p14:cNvPr>
                <p14:cNvContentPartPr/>
                <p14:nvPr/>
              </p14:nvContentPartPr>
              <p14:xfrm>
                <a:off x="9329640" y="4079280"/>
                <a:ext cx="137520" cy="2196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B1BBA2A-1BDC-42FB-8786-9D011EEAEE6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321000" y="4070280"/>
                  <a:ext cx="155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D822CFC-15E0-41AF-85F5-086D9AF6CEB1}"/>
                    </a:ext>
                  </a:extLst>
                </p14:cNvPr>
                <p14:cNvContentPartPr/>
                <p14:nvPr/>
              </p14:nvContentPartPr>
              <p14:xfrm>
                <a:off x="9552480" y="4177920"/>
                <a:ext cx="5040" cy="867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D822CFC-15E0-41AF-85F5-086D9AF6CEB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543840" y="4169280"/>
                  <a:ext cx="22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17D582D-9EDC-460C-8160-354DCE8F88D7}"/>
                    </a:ext>
                  </a:extLst>
                </p14:cNvPr>
                <p14:cNvContentPartPr/>
                <p14:nvPr/>
              </p14:nvContentPartPr>
              <p14:xfrm>
                <a:off x="9565080" y="4086480"/>
                <a:ext cx="18720" cy="97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17D582D-9EDC-460C-8160-354DCE8F88D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556440" y="4077840"/>
                  <a:ext cx="36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8A721B7-D5AA-4E04-8125-8139E05C70AE}"/>
                    </a:ext>
                  </a:extLst>
                </p14:cNvPr>
                <p14:cNvContentPartPr/>
                <p14:nvPr/>
              </p14:nvContentPartPr>
              <p14:xfrm>
                <a:off x="9813120" y="4177560"/>
                <a:ext cx="83520" cy="154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8A721B7-D5AA-4E04-8125-8139E05C70A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804480" y="4168560"/>
                  <a:ext cx="101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9E6BDC1-B8A6-49E7-8CD7-F730163D5C4B}"/>
                    </a:ext>
                  </a:extLst>
                </p14:cNvPr>
                <p14:cNvContentPartPr/>
                <p14:nvPr/>
              </p14:nvContentPartPr>
              <p14:xfrm>
                <a:off x="10017240" y="4067400"/>
                <a:ext cx="97920" cy="2206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9E6BDC1-B8A6-49E7-8CD7-F730163D5C4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008600" y="4058760"/>
                  <a:ext cx="1155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70AAEB7-895F-4941-BEDC-E07BE44E9852}"/>
                    </a:ext>
                  </a:extLst>
                </p14:cNvPr>
                <p14:cNvContentPartPr/>
                <p14:nvPr/>
              </p14:nvContentPartPr>
              <p14:xfrm>
                <a:off x="10150800" y="4195560"/>
                <a:ext cx="22680" cy="662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70AAEB7-895F-4941-BEDC-E07BE44E985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142160" y="4186920"/>
                  <a:ext cx="40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151BEC8-57D1-4EDB-812D-FC40898006C1}"/>
                    </a:ext>
                  </a:extLst>
                </p14:cNvPr>
                <p14:cNvContentPartPr/>
                <p14:nvPr/>
              </p14:nvContentPartPr>
              <p14:xfrm>
                <a:off x="10227120" y="4088640"/>
                <a:ext cx="19800" cy="230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151BEC8-57D1-4EDB-812D-FC40898006C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218120" y="4079640"/>
                  <a:ext cx="37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C205307-BC00-4857-9276-6A64DA01B292}"/>
                    </a:ext>
                  </a:extLst>
                </p14:cNvPr>
                <p14:cNvContentPartPr/>
                <p14:nvPr/>
              </p14:nvContentPartPr>
              <p14:xfrm>
                <a:off x="10482360" y="4185840"/>
                <a:ext cx="116640" cy="111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C205307-BC00-4857-9276-6A64DA01B29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473720" y="4177200"/>
                  <a:ext cx="134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8A7E085-6B55-4B39-9490-DFCD7DD4A15C}"/>
                    </a:ext>
                  </a:extLst>
                </p14:cNvPr>
                <p14:cNvContentPartPr/>
                <p14:nvPr/>
              </p14:nvContentPartPr>
              <p14:xfrm>
                <a:off x="10762080" y="4110240"/>
                <a:ext cx="81360" cy="1915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8A7E085-6B55-4B39-9490-DFCD7DD4A15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753080" y="4101240"/>
                  <a:ext cx="99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2E9855A-A309-44B5-B765-7F4809A652CD}"/>
                    </a:ext>
                  </a:extLst>
                </p14:cNvPr>
                <p14:cNvContentPartPr/>
                <p14:nvPr/>
              </p14:nvContentPartPr>
              <p14:xfrm>
                <a:off x="10932360" y="4112400"/>
                <a:ext cx="214560" cy="1598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2E9855A-A309-44B5-B765-7F4809A652C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923360" y="4103400"/>
                  <a:ext cx="23220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494420C4-98C9-40C2-8B5C-76E8EC98EF8E}"/>
              </a:ext>
            </a:extLst>
          </p:cNvPr>
          <p:cNvGrpSpPr/>
          <p:nvPr/>
        </p:nvGrpSpPr>
        <p:grpSpPr>
          <a:xfrm>
            <a:off x="8439360" y="4665720"/>
            <a:ext cx="344520" cy="223200"/>
            <a:chOff x="8439360" y="4665720"/>
            <a:chExt cx="34452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2AD1E11-DD21-456D-B000-531E1BD5281A}"/>
                    </a:ext>
                  </a:extLst>
                </p14:cNvPr>
                <p14:cNvContentPartPr/>
                <p14:nvPr/>
              </p14:nvContentPartPr>
              <p14:xfrm>
                <a:off x="8439360" y="4761480"/>
                <a:ext cx="103320" cy="230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2AD1E11-DD21-456D-B000-531E1BD5281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430360" y="4752480"/>
                  <a:ext cx="120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565E0E0-7EBA-4D51-B4A1-0BBCFBF0348E}"/>
                    </a:ext>
                  </a:extLst>
                </p14:cNvPr>
                <p14:cNvContentPartPr/>
                <p14:nvPr/>
              </p14:nvContentPartPr>
              <p14:xfrm>
                <a:off x="8640960" y="4665720"/>
                <a:ext cx="142920" cy="2232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565E0E0-7EBA-4D51-B4A1-0BBCFBF0348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631960" y="4656720"/>
                  <a:ext cx="16056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E8388CCF-DF15-4B6C-A52F-7249436DE920}"/>
              </a:ext>
            </a:extLst>
          </p:cNvPr>
          <p:cNvGrpSpPr/>
          <p:nvPr/>
        </p:nvGrpSpPr>
        <p:grpSpPr>
          <a:xfrm>
            <a:off x="9348000" y="4623600"/>
            <a:ext cx="488520" cy="250200"/>
            <a:chOff x="9348000" y="4623600"/>
            <a:chExt cx="48852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1502BAA-2A7E-44C8-B789-A577E73A89E9}"/>
                    </a:ext>
                  </a:extLst>
                </p14:cNvPr>
                <p14:cNvContentPartPr/>
                <p14:nvPr/>
              </p14:nvContentPartPr>
              <p14:xfrm>
                <a:off x="9348000" y="4802880"/>
                <a:ext cx="115200" cy="122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1502BAA-2A7E-44C8-B789-A577E73A89E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339000" y="4794240"/>
                  <a:ext cx="132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ACCDEA8-74EB-4394-9B9B-CB1FEE8EB195}"/>
                    </a:ext>
                  </a:extLst>
                </p14:cNvPr>
                <p14:cNvContentPartPr/>
                <p14:nvPr/>
              </p14:nvContentPartPr>
              <p14:xfrm>
                <a:off x="9576240" y="4623600"/>
                <a:ext cx="57960" cy="2502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ACCDEA8-74EB-4394-9B9B-CB1FEE8EB19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567240" y="4614600"/>
                  <a:ext cx="75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0862F26-098E-4C4A-A945-6DC5ACB066FD}"/>
                    </a:ext>
                  </a:extLst>
                </p14:cNvPr>
                <p14:cNvContentPartPr/>
                <p14:nvPr/>
              </p14:nvContentPartPr>
              <p14:xfrm>
                <a:off x="9747960" y="4761120"/>
                <a:ext cx="24480" cy="1076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0862F26-098E-4C4A-A945-6DC5ACB066F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739320" y="4752120"/>
                  <a:ext cx="42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D9EECCF-B6E1-4F41-BC0C-E6B1EB69544D}"/>
                    </a:ext>
                  </a:extLst>
                </p14:cNvPr>
                <p14:cNvContentPartPr/>
                <p14:nvPr/>
              </p14:nvContentPartPr>
              <p14:xfrm>
                <a:off x="9805200" y="4626480"/>
                <a:ext cx="31320" cy="219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D9EECCF-B6E1-4F41-BC0C-E6B1EB69544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796560" y="4617840"/>
                  <a:ext cx="4896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697F4873-49C0-41FB-8609-BF7BA30A158D}"/>
              </a:ext>
            </a:extLst>
          </p:cNvPr>
          <p:cNvGrpSpPr/>
          <p:nvPr/>
        </p:nvGrpSpPr>
        <p:grpSpPr>
          <a:xfrm>
            <a:off x="10125240" y="4625400"/>
            <a:ext cx="669240" cy="210960"/>
            <a:chOff x="10125240" y="4625400"/>
            <a:chExt cx="66924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813BF28-BF3A-46E2-93D6-4A0F5F0C2FFF}"/>
                    </a:ext>
                  </a:extLst>
                </p14:cNvPr>
                <p14:cNvContentPartPr/>
                <p14:nvPr/>
              </p14:nvContentPartPr>
              <p14:xfrm>
                <a:off x="10125240" y="4712160"/>
                <a:ext cx="109080" cy="252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813BF28-BF3A-46E2-93D6-4A0F5F0C2FF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116600" y="4703160"/>
                  <a:ext cx="126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2F80316-6345-465F-87E6-6A1D81C95E86}"/>
                    </a:ext>
                  </a:extLst>
                </p14:cNvPr>
                <p14:cNvContentPartPr/>
                <p14:nvPr/>
              </p14:nvContentPartPr>
              <p14:xfrm>
                <a:off x="10377960" y="4625400"/>
                <a:ext cx="63720" cy="1911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2F80316-6345-465F-87E6-6A1D81C95E8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368960" y="4616760"/>
                  <a:ext cx="81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A5C30AA-CDA0-47ED-A407-121E65C6BC30}"/>
                    </a:ext>
                  </a:extLst>
                </p14:cNvPr>
                <p14:cNvContentPartPr/>
                <p14:nvPr/>
              </p14:nvContentPartPr>
              <p14:xfrm>
                <a:off x="10559760" y="4650600"/>
                <a:ext cx="234720" cy="1857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A5C30AA-CDA0-47ED-A407-121E65C6BC3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550760" y="4641960"/>
                  <a:ext cx="25236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2A091CD3-63F0-4476-AAEC-AD7D7CD68B2E}"/>
              </a:ext>
            </a:extLst>
          </p:cNvPr>
          <p:cNvGrpSpPr/>
          <p:nvPr/>
        </p:nvGrpSpPr>
        <p:grpSpPr>
          <a:xfrm>
            <a:off x="8890800" y="5003040"/>
            <a:ext cx="2872080" cy="690840"/>
            <a:chOff x="8890800" y="5003040"/>
            <a:chExt cx="2872080" cy="69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E5D0D20A-6AE4-44DF-810B-C620127D2853}"/>
                    </a:ext>
                  </a:extLst>
                </p14:cNvPr>
                <p14:cNvContentPartPr/>
                <p14:nvPr/>
              </p14:nvContentPartPr>
              <p14:xfrm>
                <a:off x="9170880" y="5334240"/>
                <a:ext cx="92160" cy="57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E5D0D20A-6AE4-44DF-810B-C620127D285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162240" y="5325600"/>
                  <a:ext cx="109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FAEE852-0FEB-42DD-884D-DCB40B9CD002}"/>
                    </a:ext>
                  </a:extLst>
                </p14:cNvPr>
                <p14:cNvContentPartPr/>
                <p14:nvPr/>
              </p14:nvContentPartPr>
              <p14:xfrm>
                <a:off x="9499560" y="5335320"/>
                <a:ext cx="15120" cy="1321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FAEE852-0FEB-42DD-884D-DCB40B9CD00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490920" y="5326680"/>
                  <a:ext cx="32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70C058D-FD53-4DE9-ABD2-8E7975665935}"/>
                    </a:ext>
                  </a:extLst>
                </p14:cNvPr>
                <p14:cNvContentPartPr/>
                <p14:nvPr/>
              </p14:nvContentPartPr>
              <p14:xfrm>
                <a:off x="9528000" y="5215440"/>
                <a:ext cx="32040" cy="266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70C058D-FD53-4DE9-ABD2-8E797566593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519000" y="5206440"/>
                  <a:ext cx="49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C64D990-27A9-41C0-B008-00C8FD58CC57}"/>
                    </a:ext>
                  </a:extLst>
                </p14:cNvPr>
                <p14:cNvContentPartPr/>
                <p14:nvPr/>
              </p14:nvContentPartPr>
              <p14:xfrm>
                <a:off x="9793680" y="5347560"/>
                <a:ext cx="114840" cy="115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C64D990-27A9-41C0-B008-00C8FD58CC5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784680" y="5338920"/>
                  <a:ext cx="132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B2B369DB-2E8D-4D71-8D11-CA706F042117}"/>
                    </a:ext>
                  </a:extLst>
                </p14:cNvPr>
                <p14:cNvContentPartPr/>
                <p14:nvPr/>
              </p14:nvContentPartPr>
              <p14:xfrm>
                <a:off x="10089960" y="5211480"/>
                <a:ext cx="38880" cy="2509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B2B369DB-2E8D-4D71-8D11-CA706F04211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081320" y="5202840"/>
                  <a:ext cx="565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D15D2FC-08F0-4FB9-9839-4D7645B3F578}"/>
                    </a:ext>
                  </a:extLst>
                </p14:cNvPr>
                <p14:cNvContentPartPr/>
                <p14:nvPr/>
              </p14:nvContentPartPr>
              <p14:xfrm>
                <a:off x="10312440" y="5209680"/>
                <a:ext cx="174240" cy="2797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D15D2FC-08F0-4FB9-9839-4D7645B3F57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303440" y="5201040"/>
                  <a:ext cx="1918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DBF3CFB-9F66-4A9F-8786-DAE4A2BED866}"/>
                    </a:ext>
                  </a:extLst>
                </p14:cNvPr>
                <p14:cNvContentPartPr/>
                <p14:nvPr/>
              </p14:nvContentPartPr>
              <p14:xfrm>
                <a:off x="9167280" y="5098800"/>
                <a:ext cx="1431000" cy="5662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DBF3CFB-9F66-4A9F-8786-DAE4A2BED86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158640" y="5089800"/>
                  <a:ext cx="144864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8A265B8-0780-4E50-A343-94614583BAD7}"/>
                    </a:ext>
                  </a:extLst>
                </p14:cNvPr>
                <p14:cNvContentPartPr/>
                <p14:nvPr/>
              </p14:nvContentPartPr>
              <p14:xfrm>
                <a:off x="8945520" y="5197440"/>
                <a:ext cx="382320" cy="4964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8A265B8-0780-4E50-A343-94614583BAD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936520" y="5188800"/>
                  <a:ext cx="39996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0104711E-0B6B-48D1-B487-EBEFA2AA1225}"/>
                    </a:ext>
                  </a:extLst>
                </p14:cNvPr>
                <p14:cNvContentPartPr/>
                <p14:nvPr/>
              </p14:nvContentPartPr>
              <p14:xfrm>
                <a:off x="10814640" y="5073600"/>
                <a:ext cx="114480" cy="2124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0104711E-0B6B-48D1-B487-EBEFA2AA122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805640" y="5064600"/>
                  <a:ext cx="132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35EA651D-B266-49AD-8C58-0D5B26422846}"/>
                    </a:ext>
                  </a:extLst>
                </p14:cNvPr>
                <p14:cNvContentPartPr/>
                <p14:nvPr/>
              </p14:nvContentPartPr>
              <p14:xfrm>
                <a:off x="10969800" y="5194560"/>
                <a:ext cx="62280" cy="961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35EA651D-B266-49AD-8C58-0D5B2642284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961160" y="5185560"/>
                  <a:ext cx="79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1CF1820-4C4B-4FD7-9541-61A92ECED295}"/>
                    </a:ext>
                  </a:extLst>
                </p14:cNvPr>
                <p14:cNvContentPartPr/>
                <p14:nvPr/>
              </p14:nvContentPartPr>
              <p14:xfrm>
                <a:off x="11085360" y="5202840"/>
                <a:ext cx="136800" cy="1044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1CF1820-4C4B-4FD7-9541-61A92ECED29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076720" y="5193840"/>
                  <a:ext cx="154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13A95E3F-D29B-4527-AB0E-5EDB4324FFE3}"/>
                    </a:ext>
                  </a:extLst>
                </p14:cNvPr>
                <p14:cNvContentPartPr/>
                <p14:nvPr/>
              </p14:nvContentPartPr>
              <p14:xfrm>
                <a:off x="11240880" y="5151360"/>
                <a:ext cx="131760" cy="2656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13A95E3F-D29B-4527-AB0E-5EDB4324FFE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232240" y="5142360"/>
                  <a:ext cx="149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6EB70E0-3872-434B-9414-700710C4A510}"/>
                    </a:ext>
                  </a:extLst>
                </p14:cNvPr>
                <p14:cNvContentPartPr/>
                <p14:nvPr/>
              </p14:nvContentPartPr>
              <p14:xfrm>
                <a:off x="11433120" y="5003040"/>
                <a:ext cx="39960" cy="2642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6EB70E0-3872-434B-9414-700710C4A51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424120" y="4994400"/>
                  <a:ext cx="57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95E05AD6-5381-4693-8E3F-B085D2CBA385}"/>
                    </a:ext>
                  </a:extLst>
                </p14:cNvPr>
                <p14:cNvContentPartPr/>
                <p14:nvPr/>
              </p14:nvContentPartPr>
              <p14:xfrm>
                <a:off x="11505840" y="5148120"/>
                <a:ext cx="71640" cy="1206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95E05AD6-5381-4693-8E3F-B085D2CBA38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496840" y="5139480"/>
                  <a:ext cx="89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A9D50859-7EDD-4199-847D-52CD50B3EE63}"/>
                    </a:ext>
                  </a:extLst>
                </p14:cNvPr>
                <p14:cNvContentPartPr/>
                <p14:nvPr/>
              </p14:nvContentPartPr>
              <p14:xfrm>
                <a:off x="11666040" y="5138040"/>
                <a:ext cx="77040" cy="1494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A9D50859-7EDD-4199-847D-52CD50B3EE6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657400" y="5129040"/>
                  <a:ext cx="94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C8F567E5-945D-4736-9E8F-61596D4E400E}"/>
                    </a:ext>
                  </a:extLst>
                </p14:cNvPr>
                <p14:cNvContentPartPr/>
                <p14:nvPr/>
              </p14:nvContentPartPr>
              <p14:xfrm>
                <a:off x="11636880" y="5152440"/>
                <a:ext cx="126000" cy="1627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C8F567E5-945D-4736-9E8F-61596D4E400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627880" y="5143440"/>
                  <a:ext cx="143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3CF89C3B-0C82-449F-BD26-5C3B20023065}"/>
                    </a:ext>
                  </a:extLst>
                </p14:cNvPr>
                <p14:cNvContentPartPr/>
                <p14:nvPr/>
              </p14:nvContentPartPr>
              <p14:xfrm>
                <a:off x="8906640" y="5063880"/>
                <a:ext cx="1659240" cy="1983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3CF89C3B-0C82-449F-BD26-5C3B2002306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898000" y="5054880"/>
                  <a:ext cx="1676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D5C75DF2-FAD6-48B5-82DF-260284B13FCD}"/>
                    </a:ext>
                  </a:extLst>
                </p14:cNvPr>
                <p14:cNvContentPartPr/>
                <p14:nvPr/>
              </p14:nvContentPartPr>
              <p14:xfrm>
                <a:off x="8890800" y="5124360"/>
                <a:ext cx="99000" cy="4654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D5C75DF2-FAD6-48B5-82DF-260284B13FC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882160" y="5115720"/>
                  <a:ext cx="116640" cy="48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C615AD2B-D977-453F-B7C9-3F3F9CFB0988}"/>
              </a:ext>
            </a:extLst>
          </p:cNvPr>
          <p:cNvGrpSpPr/>
          <p:nvPr/>
        </p:nvGrpSpPr>
        <p:grpSpPr>
          <a:xfrm>
            <a:off x="6378000" y="5213280"/>
            <a:ext cx="705960" cy="201960"/>
            <a:chOff x="6378000" y="5213280"/>
            <a:chExt cx="70596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6284CE0-C612-4682-ADE1-8A3E91514FAC}"/>
                    </a:ext>
                  </a:extLst>
                </p14:cNvPr>
                <p14:cNvContentPartPr/>
                <p14:nvPr/>
              </p14:nvContentPartPr>
              <p14:xfrm>
                <a:off x="6378000" y="5213280"/>
                <a:ext cx="667440" cy="2019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6284CE0-C612-4682-ADE1-8A3E91514FA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369000" y="5204280"/>
                  <a:ext cx="685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74E3B263-F277-49FE-AC58-9D133EF45EE4}"/>
                    </a:ext>
                  </a:extLst>
                </p14:cNvPr>
                <p14:cNvContentPartPr/>
                <p14:nvPr/>
              </p14:nvContentPartPr>
              <p14:xfrm>
                <a:off x="6788040" y="5261160"/>
                <a:ext cx="295920" cy="1519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74E3B263-F277-49FE-AC58-9D133EF45EE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779400" y="5252160"/>
                  <a:ext cx="31356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505F2A4B-AF0B-430F-8812-AC74AFC3843B}"/>
              </a:ext>
            </a:extLst>
          </p:cNvPr>
          <p:cNvGrpSpPr/>
          <p:nvPr/>
        </p:nvGrpSpPr>
        <p:grpSpPr>
          <a:xfrm>
            <a:off x="6281520" y="5904120"/>
            <a:ext cx="1341000" cy="317160"/>
            <a:chOff x="6281520" y="5904120"/>
            <a:chExt cx="134100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7BC66BEE-7262-4272-A147-55770BED6C31}"/>
                    </a:ext>
                  </a:extLst>
                </p14:cNvPr>
                <p14:cNvContentPartPr/>
                <p14:nvPr/>
              </p14:nvContentPartPr>
              <p14:xfrm>
                <a:off x="6281520" y="5951280"/>
                <a:ext cx="176040" cy="2466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7BC66BEE-7262-4272-A147-55770BED6C3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272520" y="5942640"/>
                  <a:ext cx="1936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50E579DB-E864-4926-BBA0-79F01FF1484F}"/>
                    </a:ext>
                  </a:extLst>
                </p14:cNvPr>
                <p14:cNvContentPartPr/>
                <p14:nvPr/>
              </p14:nvContentPartPr>
              <p14:xfrm>
                <a:off x="6529560" y="6079080"/>
                <a:ext cx="26280" cy="1422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50E579DB-E864-4926-BBA0-79F01FF1484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520560" y="6070440"/>
                  <a:ext cx="43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C201A7A-8EC1-48B4-9CB0-1B79F3252F9F}"/>
                    </a:ext>
                  </a:extLst>
                </p14:cNvPr>
                <p14:cNvContentPartPr/>
                <p14:nvPr/>
              </p14:nvContentPartPr>
              <p14:xfrm>
                <a:off x="6503280" y="5995200"/>
                <a:ext cx="15120" cy="288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C201A7A-8EC1-48B4-9CB0-1B79F3252F9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494640" y="5986560"/>
                  <a:ext cx="32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EB653088-61EC-4D10-9AAF-61116E7E153A}"/>
                    </a:ext>
                  </a:extLst>
                </p14:cNvPr>
                <p14:cNvContentPartPr/>
                <p14:nvPr/>
              </p14:nvContentPartPr>
              <p14:xfrm>
                <a:off x="6689400" y="5919960"/>
                <a:ext cx="87480" cy="1245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EB653088-61EC-4D10-9AAF-61116E7E153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680760" y="5911320"/>
                  <a:ext cx="105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533395C-97BA-430F-BE01-C0F9BAB6F606}"/>
                    </a:ext>
                  </a:extLst>
                </p14:cNvPr>
                <p14:cNvContentPartPr/>
                <p14:nvPr/>
              </p14:nvContentPartPr>
              <p14:xfrm>
                <a:off x="6890640" y="6118680"/>
                <a:ext cx="125640" cy="298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533395C-97BA-430F-BE01-C0F9BAB6F60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882000" y="6109680"/>
                  <a:ext cx="143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97B9E6D7-0A7B-4236-8959-3560302A67C2}"/>
                    </a:ext>
                  </a:extLst>
                </p14:cNvPr>
                <p14:cNvContentPartPr/>
                <p14:nvPr/>
              </p14:nvContentPartPr>
              <p14:xfrm>
                <a:off x="7159200" y="5989440"/>
                <a:ext cx="39240" cy="2023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97B9E6D7-0A7B-4236-8959-3560302A67C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150200" y="5980440"/>
                  <a:ext cx="56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00AB91C1-3759-4406-8543-338B1713F9F6}"/>
                    </a:ext>
                  </a:extLst>
                </p14:cNvPr>
                <p14:cNvContentPartPr/>
                <p14:nvPr/>
              </p14:nvContentPartPr>
              <p14:xfrm>
                <a:off x="7326240" y="5926800"/>
                <a:ext cx="111240" cy="619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00AB91C1-3759-4406-8543-338B1713F9F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317240" y="5918160"/>
                  <a:ext cx="128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C5EBDD0B-D2F3-4281-9CA7-8C608DB7DEA0}"/>
                    </a:ext>
                  </a:extLst>
                </p14:cNvPr>
                <p14:cNvContentPartPr/>
                <p14:nvPr/>
              </p14:nvContentPartPr>
              <p14:xfrm>
                <a:off x="7257120" y="5950560"/>
                <a:ext cx="136440" cy="2458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C5EBDD0B-D2F3-4281-9CA7-8C608DB7DEA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248120" y="5941560"/>
                  <a:ext cx="154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F41DAC12-A963-4BBF-8771-784A3AEEB7F0}"/>
                    </a:ext>
                  </a:extLst>
                </p14:cNvPr>
                <p14:cNvContentPartPr/>
                <p14:nvPr/>
              </p14:nvContentPartPr>
              <p14:xfrm>
                <a:off x="7543320" y="6110040"/>
                <a:ext cx="30240" cy="882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F41DAC12-A963-4BBF-8771-784A3AEEB7F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534320" y="6101040"/>
                  <a:ext cx="47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9E233B4-A9A1-4E70-8C39-B470D30B3F7A}"/>
                    </a:ext>
                  </a:extLst>
                </p14:cNvPr>
                <p14:cNvContentPartPr/>
                <p14:nvPr/>
              </p14:nvContentPartPr>
              <p14:xfrm>
                <a:off x="7563840" y="5904120"/>
                <a:ext cx="58680" cy="342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9E233B4-A9A1-4E70-8C39-B470D30B3F7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554840" y="5895480"/>
                  <a:ext cx="7632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45DEF36D-ECF9-4082-BC1F-96BB9D65210A}"/>
              </a:ext>
            </a:extLst>
          </p:cNvPr>
          <p:cNvGrpSpPr/>
          <p:nvPr/>
        </p:nvGrpSpPr>
        <p:grpSpPr>
          <a:xfrm>
            <a:off x="6343080" y="6424320"/>
            <a:ext cx="669960" cy="361800"/>
            <a:chOff x="6343080" y="6424320"/>
            <a:chExt cx="66996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1CBEA42-B1A1-4EDA-A90C-7AE186316704}"/>
                    </a:ext>
                  </a:extLst>
                </p14:cNvPr>
                <p14:cNvContentPartPr/>
                <p14:nvPr/>
              </p14:nvContentPartPr>
              <p14:xfrm>
                <a:off x="6343080" y="6503520"/>
                <a:ext cx="182880" cy="2415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1CBEA42-B1A1-4EDA-A90C-7AE18631670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334080" y="6494520"/>
                  <a:ext cx="200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EC410180-4A80-46A8-8625-78559B5A4BF7}"/>
                    </a:ext>
                  </a:extLst>
                </p14:cNvPr>
                <p14:cNvContentPartPr/>
                <p14:nvPr/>
              </p14:nvContentPartPr>
              <p14:xfrm>
                <a:off x="6582840" y="6440160"/>
                <a:ext cx="101160" cy="3459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EC410180-4A80-46A8-8625-78559B5A4BF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574200" y="6431520"/>
                  <a:ext cx="1188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F9DE390B-938B-49DA-A726-155B94077FC5}"/>
                    </a:ext>
                  </a:extLst>
                </p14:cNvPr>
                <p14:cNvContentPartPr/>
                <p14:nvPr/>
              </p14:nvContentPartPr>
              <p14:xfrm>
                <a:off x="6722520" y="6579480"/>
                <a:ext cx="61560" cy="144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F9DE390B-938B-49DA-A726-155B94077FC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713880" y="6570480"/>
                  <a:ext cx="79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A31125B9-2C83-46D3-8F66-3D12F8B33774}"/>
                    </a:ext>
                  </a:extLst>
                </p14:cNvPr>
                <p14:cNvContentPartPr/>
                <p14:nvPr/>
              </p14:nvContentPartPr>
              <p14:xfrm>
                <a:off x="6839160" y="6502800"/>
                <a:ext cx="7560" cy="1994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A31125B9-2C83-46D3-8F66-3D12F8B3377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830160" y="6494160"/>
                  <a:ext cx="25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CEFC159C-5398-48D9-9640-27ABC4C8E0A7}"/>
                    </a:ext>
                  </a:extLst>
                </p14:cNvPr>
                <p14:cNvContentPartPr/>
                <p14:nvPr/>
              </p14:nvContentPartPr>
              <p14:xfrm>
                <a:off x="6875520" y="6424320"/>
                <a:ext cx="137520" cy="3607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CEFC159C-5398-48D9-9640-27ABC4C8E0A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866880" y="6415320"/>
                  <a:ext cx="155160" cy="37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CCEB3426-55DB-446D-8E0A-73B2E829F6B6}"/>
              </a:ext>
            </a:extLst>
          </p:cNvPr>
          <p:cNvGrpSpPr/>
          <p:nvPr/>
        </p:nvGrpSpPr>
        <p:grpSpPr>
          <a:xfrm>
            <a:off x="7373400" y="6431880"/>
            <a:ext cx="1328400" cy="258840"/>
            <a:chOff x="7373400" y="6431880"/>
            <a:chExt cx="132840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259D16C5-6FAC-41CC-BA02-61291EE30480}"/>
                    </a:ext>
                  </a:extLst>
                </p14:cNvPr>
                <p14:cNvContentPartPr/>
                <p14:nvPr/>
              </p14:nvContentPartPr>
              <p14:xfrm>
                <a:off x="7373400" y="6588480"/>
                <a:ext cx="128160" cy="169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259D16C5-6FAC-41CC-BA02-61291EE3048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364400" y="6579480"/>
                  <a:ext cx="145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EC440681-6BE8-46A4-A83E-9904692B9A1C}"/>
                    </a:ext>
                  </a:extLst>
                </p14:cNvPr>
                <p14:cNvContentPartPr/>
                <p14:nvPr/>
              </p14:nvContentPartPr>
              <p14:xfrm>
                <a:off x="7656360" y="6474000"/>
                <a:ext cx="10800" cy="1900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EC440681-6BE8-46A4-A83E-9904692B9A1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647720" y="6465360"/>
                  <a:ext cx="28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5F72F1EA-17A6-48CA-8E06-41CB072663DC}"/>
                    </a:ext>
                  </a:extLst>
                </p14:cNvPr>
                <p14:cNvContentPartPr/>
                <p14:nvPr/>
              </p14:nvContentPartPr>
              <p14:xfrm>
                <a:off x="7779840" y="6432960"/>
                <a:ext cx="129600" cy="424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5F72F1EA-17A6-48CA-8E06-41CB072663D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771200" y="6424320"/>
                  <a:ext cx="1472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EC0B02B2-0D2D-4A42-8CEF-991D2A852FA5}"/>
                    </a:ext>
                  </a:extLst>
                </p14:cNvPr>
                <p14:cNvContentPartPr/>
                <p14:nvPr/>
              </p14:nvContentPartPr>
              <p14:xfrm>
                <a:off x="7725480" y="6463920"/>
                <a:ext cx="137880" cy="2268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EC0B02B2-0D2D-4A42-8CEF-991D2A852FA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716480" y="6454920"/>
                  <a:ext cx="1555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B7660F3F-4BEC-4029-9404-E1E2E14B55F5}"/>
                    </a:ext>
                  </a:extLst>
                </p14:cNvPr>
                <p14:cNvContentPartPr/>
                <p14:nvPr/>
              </p14:nvContentPartPr>
              <p14:xfrm>
                <a:off x="8035080" y="6537000"/>
                <a:ext cx="24840" cy="1112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B7660F3F-4BEC-4029-9404-E1E2E14B55F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026440" y="6528000"/>
                  <a:ext cx="42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D53A389-80DA-4468-9D64-FC43083C5DA9}"/>
                    </a:ext>
                  </a:extLst>
                </p14:cNvPr>
                <p14:cNvContentPartPr/>
                <p14:nvPr/>
              </p14:nvContentPartPr>
              <p14:xfrm>
                <a:off x="8046240" y="6431880"/>
                <a:ext cx="20880" cy="198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D53A389-80DA-4468-9D64-FC43083C5DA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037240" y="6423240"/>
                  <a:ext cx="38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7E8E46C-C509-4C27-B52F-527EF6E54B25}"/>
                    </a:ext>
                  </a:extLst>
                </p14:cNvPr>
                <p14:cNvContentPartPr/>
                <p14:nvPr/>
              </p14:nvContentPartPr>
              <p14:xfrm>
                <a:off x="8266200" y="6474000"/>
                <a:ext cx="435600" cy="1670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7E8E46C-C509-4C27-B52F-527EF6E54B2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257560" y="6465360"/>
                  <a:ext cx="45324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B524E743-35E5-4784-838D-BD25F53CC3D0}"/>
              </a:ext>
            </a:extLst>
          </p:cNvPr>
          <p:cNvGrpSpPr/>
          <p:nvPr/>
        </p:nvGrpSpPr>
        <p:grpSpPr>
          <a:xfrm>
            <a:off x="8923560" y="6198600"/>
            <a:ext cx="3029760" cy="633960"/>
            <a:chOff x="8923560" y="6198600"/>
            <a:chExt cx="3029760" cy="63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87B5B643-BD11-4AE9-BA78-73FF0892A3A6}"/>
                    </a:ext>
                  </a:extLst>
                </p14:cNvPr>
                <p14:cNvContentPartPr/>
                <p14:nvPr/>
              </p14:nvContentPartPr>
              <p14:xfrm>
                <a:off x="9191760" y="6445200"/>
                <a:ext cx="109080" cy="100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87B5B643-BD11-4AE9-BA78-73FF0892A3A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182760" y="6436560"/>
                  <a:ext cx="126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3B8E6679-D41F-4254-9303-9B5C12481464}"/>
                    </a:ext>
                  </a:extLst>
                </p14:cNvPr>
                <p14:cNvContentPartPr/>
                <p14:nvPr/>
              </p14:nvContentPartPr>
              <p14:xfrm>
                <a:off x="9378960" y="6393720"/>
                <a:ext cx="235800" cy="2232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3B8E6679-D41F-4254-9303-9B5C1248146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369960" y="6384720"/>
                  <a:ext cx="2534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3F99B8EC-E059-4C0A-B20C-4BE655BEE82A}"/>
                    </a:ext>
                  </a:extLst>
                </p14:cNvPr>
                <p14:cNvContentPartPr/>
                <p14:nvPr/>
              </p14:nvContentPartPr>
              <p14:xfrm>
                <a:off x="9825720" y="6496320"/>
                <a:ext cx="120240" cy="266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3F99B8EC-E059-4C0A-B20C-4BE655BEE82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817080" y="6487680"/>
                  <a:ext cx="137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7C728092-68DD-45E5-A923-DE10EACC4E75}"/>
                    </a:ext>
                  </a:extLst>
                </p14:cNvPr>
                <p14:cNvContentPartPr/>
                <p14:nvPr/>
              </p14:nvContentPartPr>
              <p14:xfrm>
                <a:off x="10108320" y="6404520"/>
                <a:ext cx="14400" cy="1789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7C728092-68DD-45E5-A923-DE10EACC4E7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099320" y="6395880"/>
                  <a:ext cx="32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368E6A25-BDD4-4979-8277-8A6715B13F08}"/>
                    </a:ext>
                  </a:extLst>
                </p14:cNvPr>
                <p14:cNvContentPartPr/>
                <p14:nvPr/>
              </p14:nvContentPartPr>
              <p14:xfrm>
                <a:off x="10269240" y="6365280"/>
                <a:ext cx="197640" cy="352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368E6A25-BDD4-4979-8277-8A6715B13F0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260600" y="6356640"/>
                  <a:ext cx="215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9EBB1850-0146-4B89-8DAE-6D66EB492B74}"/>
                    </a:ext>
                  </a:extLst>
                </p14:cNvPr>
                <p14:cNvContentPartPr/>
                <p14:nvPr/>
              </p14:nvContentPartPr>
              <p14:xfrm>
                <a:off x="10259520" y="6387600"/>
                <a:ext cx="204840" cy="2275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9EBB1850-0146-4B89-8DAE-6D66EB492B7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250880" y="6378960"/>
                  <a:ext cx="2224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3D5A42B3-4FD9-4EA5-8D2F-C7EA19DF2344}"/>
                    </a:ext>
                  </a:extLst>
                </p14:cNvPr>
                <p14:cNvContentPartPr/>
                <p14:nvPr/>
              </p14:nvContentPartPr>
              <p14:xfrm>
                <a:off x="10659120" y="6542760"/>
                <a:ext cx="30960" cy="756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3D5A42B3-4FD9-4EA5-8D2F-C7EA19DF234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650120" y="6534120"/>
                  <a:ext cx="48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E4A6D4DC-9B9A-4E97-BFBD-B750C6701784}"/>
                    </a:ext>
                  </a:extLst>
                </p14:cNvPr>
                <p14:cNvContentPartPr/>
                <p14:nvPr/>
              </p14:nvContentPartPr>
              <p14:xfrm>
                <a:off x="10651200" y="6413160"/>
                <a:ext cx="37080" cy="194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E4A6D4DC-9B9A-4E97-BFBD-B750C670178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642200" y="6404160"/>
                  <a:ext cx="54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5149E18A-3115-4B42-B1F8-598CEADB2790}"/>
                    </a:ext>
                  </a:extLst>
                </p14:cNvPr>
                <p14:cNvContentPartPr/>
                <p14:nvPr/>
              </p14:nvContentPartPr>
              <p14:xfrm>
                <a:off x="8933280" y="6328920"/>
                <a:ext cx="28800" cy="4809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5149E18A-3115-4B42-B1F8-598CEADB2790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924280" y="6319920"/>
                  <a:ext cx="4644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01683105-FCCF-4044-9557-1318FA82CFD3}"/>
                    </a:ext>
                  </a:extLst>
                </p14:cNvPr>
                <p14:cNvContentPartPr/>
                <p14:nvPr/>
              </p14:nvContentPartPr>
              <p14:xfrm>
                <a:off x="8923560" y="6239640"/>
                <a:ext cx="2042280" cy="5929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01683105-FCCF-4044-9557-1318FA82CFD3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914920" y="6230640"/>
                  <a:ext cx="205992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D2EDB5DD-A60C-4D5F-853D-49ED39F3BE26}"/>
                    </a:ext>
                  </a:extLst>
                </p14:cNvPr>
                <p14:cNvContentPartPr/>
                <p14:nvPr/>
              </p14:nvContentPartPr>
              <p14:xfrm>
                <a:off x="11014800" y="6254760"/>
                <a:ext cx="163440" cy="1638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D2EDB5DD-A60C-4D5F-853D-49ED39F3BE2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005800" y="6245760"/>
                  <a:ext cx="181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E100B7B5-7F6E-4966-B211-4FAA82E9773D}"/>
                    </a:ext>
                  </a:extLst>
                </p14:cNvPr>
                <p14:cNvContentPartPr/>
                <p14:nvPr/>
              </p14:nvContentPartPr>
              <p14:xfrm>
                <a:off x="11193360" y="6350520"/>
                <a:ext cx="83160" cy="748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E100B7B5-7F6E-4966-B211-4FAA82E9773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184720" y="6341520"/>
                  <a:ext cx="100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96C80108-50F6-4E2E-B989-B51F6E478E87}"/>
                    </a:ext>
                  </a:extLst>
                </p14:cNvPr>
                <p14:cNvContentPartPr/>
                <p14:nvPr/>
              </p14:nvContentPartPr>
              <p14:xfrm>
                <a:off x="11330160" y="6360240"/>
                <a:ext cx="175320" cy="727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96C80108-50F6-4E2E-B989-B51F6E478E8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321160" y="6351600"/>
                  <a:ext cx="192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4C84232B-F52A-41A8-B7CC-691ED30F511D}"/>
                    </a:ext>
                  </a:extLst>
                </p14:cNvPr>
                <p14:cNvContentPartPr/>
                <p14:nvPr/>
              </p14:nvContentPartPr>
              <p14:xfrm>
                <a:off x="11495760" y="6358440"/>
                <a:ext cx="119520" cy="1969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4C84232B-F52A-41A8-B7CC-691ED30F511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486760" y="6349800"/>
                  <a:ext cx="137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AB667542-1A77-4BD0-8332-BC8F91B535F9}"/>
                    </a:ext>
                  </a:extLst>
                </p14:cNvPr>
                <p14:cNvContentPartPr/>
                <p14:nvPr/>
              </p14:nvContentPartPr>
              <p14:xfrm>
                <a:off x="11635080" y="6198600"/>
                <a:ext cx="16560" cy="2304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AB667542-1A77-4BD0-8332-BC8F91B535F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626440" y="6189600"/>
                  <a:ext cx="34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3DC2AFE8-B602-47FB-A8D2-0EC1EE2D830F}"/>
                    </a:ext>
                  </a:extLst>
                </p14:cNvPr>
                <p14:cNvContentPartPr/>
                <p14:nvPr/>
              </p14:nvContentPartPr>
              <p14:xfrm>
                <a:off x="11680440" y="6344040"/>
                <a:ext cx="104760" cy="972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3DC2AFE8-B602-47FB-A8D2-0EC1EE2D830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671800" y="6335400"/>
                  <a:ext cx="122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FB00010-672A-47E2-85ED-BF1B3DE59A74}"/>
                    </a:ext>
                  </a:extLst>
                </p14:cNvPr>
                <p14:cNvContentPartPr/>
                <p14:nvPr/>
              </p14:nvContentPartPr>
              <p14:xfrm>
                <a:off x="11859360" y="6346200"/>
                <a:ext cx="93960" cy="1180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FB00010-672A-47E2-85ED-BF1B3DE59A7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850360" y="6337200"/>
                  <a:ext cx="111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26B5D76F-24F1-4902-B9AF-09C4B588B62B}"/>
                    </a:ext>
                  </a:extLst>
                </p14:cNvPr>
                <p14:cNvContentPartPr/>
                <p14:nvPr/>
              </p14:nvContentPartPr>
              <p14:xfrm>
                <a:off x="11775120" y="6348720"/>
                <a:ext cx="161280" cy="1656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26B5D76F-24F1-4902-B9AF-09C4B588B62B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1766120" y="6340080"/>
                  <a:ext cx="178920" cy="183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1717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19B2B4-452D-4173-A6AA-25CEF39996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80975" y="-112295"/>
                <a:ext cx="11850604" cy="373781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graph for the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>
                    <a:solidFill>
                      <a:srgbClr val="FF0000"/>
                    </a:solidFill>
                  </a:rPr>
                  <a:t>red</a:t>
                </a:r>
                <a:r>
                  <a:rPr lang="en-US" dirty="0"/>
                  <a:t>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>
                    <a:solidFill>
                      <a:srgbClr val="0070C0"/>
                    </a:solidFill>
                  </a:rPr>
                  <a:t>Blue</a:t>
                </a:r>
                <a:r>
                  <a:rPr lang="en-US" dirty="0"/>
                  <a:t>) are shown in the graph to the right. Describe the transformations of a parent function to obtain the graphs of f(x) and g(x).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19B2B4-452D-4173-A6AA-25CEF39996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0975" y="-112295"/>
                <a:ext cx="11850604" cy="3737811"/>
              </a:xfrm>
              <a:blipFill>
                <a:blip r:embed="rId2"/>
                <a:stretch>
                  <a:fillRect l="-2109" r="-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681939FD-6BF8-4569-A56C-36DBE0E96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68" y="2795420"/>
            <a:ext cx="3888285" cy="373781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BCC38E8-E42D-4BCD-B94B-7E1044B482E3}"/>
              </a:ext>
            </a:extLst>
          </p:cNvPr>
          <p:cNvGrpSpPr/>
          <p:nvPr/>
        </p:nvGrpSpPr>
        <p:grpSpPr>
          <a:xfrm>
            <a:off x="6413280" y="2847615"/>
            <a:ext cx="623520" cy="447480"/>
            <a:chOff x="6413280" y="2847615"/>
            <a:chExt cx="62352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CE43592-DB18-417F-9070-956A2F39DB65}"/>
                    </a:ext>
                  </a:extLst>
                </p14:cNvPr>
                <p14:cNvContentPartPr/>
                <p14:nvPr/>
              </p14:nvContentPartPr>
              <p14:xfrm>
                <a:off x="6413280" y="2984415"/>
                <a:ext cx="199800" cy="310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CE43592-DB18-417F-9070-956A2F39DB6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04640" y="2975775"/>
                  <a:ext cx="2174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24028C6-E425-46EA-94F6-C48DB9D94484}"/>
                    </a:ext>
                  </a:extLst>
                </p14:cNvPr>
                <p14:cNvContentPartPr/>
                <p14:nvPr/>
              </p14:nvContentPartPr>
              <p14:xfrm>
                <a:off x="6683640" y="2847615"/>
                <a:ext cx="115200" cy="317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24028C6-E425-46EA-94F6-C48DB9D9448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74640" y="2838615"/>
                  <a:ext cx="1328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3642E8A-39D5-4F32-86E6-B16077309C33}"/>
                    </a:ext>
                  </a:extLst>
                </p14:cNvPr>
                <p14:cNvContentPartPr/>
                <p14:nvPr/>
              </p14:nvContentPartPr>
              <p14:xfrm>
                <a:off x="6866880" y="2857335"/>
                <a:ext cx="169920" cy="311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3642E8A-39D5-4F32-86E6-B16077309C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58240" y="2848335"/>
                  <a:ext cx="1875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4F52854-2B83-4A01-9A5E-6DAB2727686E}"/>
                    </a:ext>
                  </a:extLst>
                </p14:cNvPr>
                <p14:cNvContentPartPr/>
                <p14:nvPr/>
              </p14:nvContentPartPr>
              <p14:xfrm>
                <a:off x="6819360" y="2952375"/>
                <a:ext cx="115200" cy="138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4F52854-2B83-4A01-9A5E-6DAB2727686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10720" y="2943375"/>
                  <a:ext cx="132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0F84564-869D-4E57-A226-13CDADA47227}"/>
                    </a:ext>
                  </a:extLst>
                </p14:cNvPr>
                <p14:cNvContentPartPr/>
                <p14:nvPr/>
              </p14:nvContentPartPr>
              <p14:xfrm>
                <a:off x="6809640" y="2952375"/>
                <a:ext cx="115200" cy="161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0F84564-869D-4E57-A226-13CDADA4722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00640" y="2943375"/>
                  <a:ext cx="13284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A8AC309-C94C-44E5-972B-74874BB5258B}"/>
                  </a:ext>
                </a:extLst>
              </p14:cNvPr>
              <p14:cNvContentPartPr/>
              <p14:nvPr/>
            </p14:nvContentPartPr>
            <p14:xfrm>
              <a:off x="3438240" y="5044695"/>
              <a:ext cx="90360" cy="90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A8AC309-C94C-44E5-972B-74874BB5258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29600" y="5036055"/>
                <a:ext cx="108000" cy="10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96184B1-E10C-4478-B81C-F22A3EB6E7A8}"/>
              </a:ext>
            </a:extLst>
          </p:cNvPr>
          <p:cNvGrpSpPr/>
          <p:nvPr/>
        </p:nvGrpSpPr>
        <p:grpSpPr>
          <a:xfrm>
            <a:off x="3476400" y="4876215"/>
            <a:ext cx="1421640" cy="258480"/>
            <a:chOff x="3476400" y="4876215"/>
            <a:chExt cx="142164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EB69640-F082-479E-A959-2EAB120EC6E9}"/>
                    </a:ext>
                  </a:extLst>
                </p14:cNvPr>
                <p14:cNvContentPartPr/>
                <p14:nvPr/>
              </p14:nvContentPartPr>
              <p14:xfrm>
                <a:off x="3476400" y="5069895"/>
                <a:ext cx="1026720" cy="64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EB69640-F082-479E-A959-2EAB120EC6E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67400" y="5061255"/>
                  <a:ext cx="1044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F532361-79C4-482A-BA4C-859D9AF7BB9E}"/>
                    </a:ext>
                  </a:extLst>
                </p14:cNvPr>
                <p14:cNvContentPartPr/>
                <p14:nvPr/>
              </p14:nvContentPartPr>
              <p14:xfrm>
                <a:off x="4514280" y="4909695"/>
                <a:ext cx="147960" cy="142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F532361-79C4-482A-BA4C-859D9AF7BB9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05280" y="4900695"/>
                  <a:ext cx="165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14BB76F-D96E-4AD9-BB6A-76B6D5F0DFE1}"/>
                    </a:ext>
                  </a:extLst>
                </p14:cNvPr>
                <p14:cNvContentPartPr/>
                <p14:nvPr/>
              </p14:nvContentPartPr>
              <p14:xfrm>
                <a:off x="4695720" y="4948215"/>
                <a:ext cx="84600" cy="14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14BB76F-D96E-4AD9-BB6A-76B6D5F0DFE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86720" y="4939575"/>
                  <a:ext cx="102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3AF11D5-14E4-420F-B6AE-99348B5417E8}"/>
                    </a:ext>
                  </a:extLst>
                </p14:cNvPr>
                <p14:cNvContentPartPr/>
                <p14:nvPr/>
              </p14:nvContentPartPr>
              <p14:xfrm>
                <a:off x="4759800" y="4914375"/>
                <a:ext cx="2520" cy="45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3AF11D5-14E4-420F-B6AE-99348B5417E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51160" y="4905735"/>
                  <a:ext cx="20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1CC7B0D-0B07-477A-A2E5-55EC38F53A2F}"/>
                    </a:ext>
                  </a:extLst>
                </p14:cNvPr>
                <p14:cNvContentPartPr/>
                <p14:nvPr/>
              </p14:nvContentPartPr>
              <p14:xfrm>
                <a:off x="4895520" y="4876215"/>
                <a:ext cx="2520" cy="110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1CC7B0D-0B07-477A-A2E5-55EC38F53A2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86520" y="4867215"/>
                  <a:ext cx="20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12BD052-73C3-4D89-A3A4-7546DA4F9819}"/>
                    </a:ext>
                  </a:extLst>
                </p14:cNvPr>
                <p14:cNvContentPartPr/>
                <p14:nvPr/>
              </p14:nvContentPartPr>
              <p14:xfrm>
                <a:off x="4752240" y="4914375"/>
                <a:ext cx="9360" cy="70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12BD052-73C3-4D89-A3A4-7546DA4F981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43600" y="4905735"/>
                  <a:ext cx="27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C527F97-C144-4AA1-B60A-EAD8953BA05C}"/>
                    </a:ext>
                  </a:extLst>
                </p14:cNvPr>
                <p14:cNvContentPartPr/>
                <p14:nvPr/>
              </p14:nvContentPartPr>
              <p14:xfrm>
                <a:off x="4714440" y="4937055"/>
                <a:ext cx="100440" cy="6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C527F97-C144-4AA1-B60A-EAD8953BA05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05800" y="4928415"/>
                  <a:ext cx="1180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3D6840-2CF1-4D9B-BAB8-7ED576189AC0}"/>
              </a:ext>
            </a:extLst>
          </p:cNvPr>
          <p:cNvGrpSpPr/>
          <p:nvPr/>
        </p:nvGrpSpPr>
        <p:grpSpPr>
          <a:xfrm>
            <a:off x="3847920" y="4876215"/>
            <a:ext cx="246240" cy="144000"/>
            <a:chOff x="3847920" y="4876215"/>
            <a:chExt cx="24624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0FD4AF5-F49E-4FB2-8AB0-2BB06BFF4E71}"/>
                    </a:ext>
                  </a:extLst>
                </p14:cNvPr>
                <p14:cNvContentPartPr/>
                <p14:nvPr/>
              </p14:nvContentPartPr>
              <p14:xfrm>
                <a:off x="3847920" y="4943535"/>
                <a:ext cx="94680" cy="18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0FD4AF5-F49E-4FB2-8AB0-2BB06BFF4E7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38920" y="4934895"/>
                  <a:ext cx="112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5D03F21-A06C-4ADA-A469-4F4DF926A1C5}"/>
                    </a:ext>
                  </a:extLst>
                </p14:cNvPr>
                <p14:cNvContentPartPr/>
                <p14:nvPr/>
              </p14:nvContentPartPr>
              <p14:xfrm>
                <a:off x="3866640" y="4876215"/>
                <a:ext cx="48240" cy="104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5D03F21-A06C-4ADA-A469-4F4DF926A1C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58000" y="4867215"/>
                  <a:ext cx="65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459127D-A2D6-4530-8FEB-F074BFA800B5}"/>
                    </a:ext>
                  </a:extLst>
                </p14:cNvPr>
                <p14:cNvContentPartPr/>
                <p14:nvPr/>
              </p14:nvContentPartPr>
              <p14:xfrm>
                <a:off x="4000200" y="4879455"/>
                <a:ext cx="65160" cy="25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459127D-A2D6-4530-8FEB-F074BFA800B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91200" y="4870455"/>
                  <a:ext cx="82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BBB2CA4-2AD9-463F-8D80-9B4EACBA29D5}"/>
                    </a:ext>
                  </a:extLst>
                </p14:cNvPr>
                <p14:cNvContentPartPr/>
                <p14:nvPr/>
              </p14:nvContentPartPr>
              <p14:xfrm>
                <a:off x="3981120" y="4905015"/>
                <a:ext cx="113040" cy="115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BBB2CA4-2AD9-463F-8D80-9B4EACBA29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72480" y="4896015"/>
                  <a:ext cx="13068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2D4804-C763-4EA1-BB30-6A3D6E392156}"/>
                  </a:ext>
                </a:extLst>
              </p14:cNvPr>
              <p14:cNvContentPartPr/>
              <p14:nvPr/>
            </p14:nvContentPartPr>
            <p14:xfrm>
              <a:off x="7162440" y="2974335"/>
              <a:ext cx="117720" cy="70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2D4804-C763-4EA1-BB30-6A3D6E39215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53800" y="2965695"/>
                <a:ext cx="135360" cy="8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5DB6418A-17BD-42E2-9631-EC4B42AA7995}"/>
              </a:ext>
            </a:extLst>
          </p:cNvPr>
          <p:cNvGrpSpPr/>
          <p:nvPr/>
        </p:nvGrpSpPr>
        <p:grpSpPr>
          <a:xfrm>
            <a:off x="7623600" y="2876055"/>
            <a:ext cx="765360" cy="207720"/>
            <a:chOff x="7623600" y="2876055"/>
            <a:chExt cx="76536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D922EA0-442C-4B17-BF54-BBF769FE93BD}"/>
                    </a:ext>
                  </a:extLst>
                </p14:cNvPr>
                <p14:cNvContentPartPr/>
                <p14:nvPr/>
              </p14:nvContentPartPr>
              <p14:xfrm>
                <a:off x="7623600" y="2894415"/>
                <a:ext cx="134280" cy="189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D922EA0-442C-4B17-BF54-BBF769FE93B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14600" y="2885775"/>
                  <a:ext cx="1519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19CFBC8-7389-4F46-BB35-BF6F0E2BF3DF}"/>
                    </a:ext>
                  </a:extLst>
                </p14:cNvPr>
                <p14:cNvContentPartPr/>
                <p14:nvPr/>
              </p14:nvContentPartPr>
              <p14:xfrm>
                <a:off x="7800720" y="2904855"/>
                <a:ext cx="124920" cy="161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19CFBC8-7389-4F46-BB35-BF6F0E2BF3D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92080" y="2895855"/>
                  <a:ext cx="142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B2E23E9-1ADD-4724-A2F4-3D0E678D674E}"/>
                    </a:ext>
                  </a:extLst>
                </p14:cNvPr>
                <p14:cNvContentPartPr/>
                <p14:nvPr/>
              </p14:nvContentPartPr>
              <p14:xfrm>
                <a:off x="7981800" y="2980815"/>
                <a:ext cx="10440" cy="69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B2E23E9-1ADD-4724-A2F4-3D0E678D674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72800" y="2971815"/>
                  <a:ext cx="28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9940CE5-FCFE-4AD4-824C-E0FA39488125}"/>
                    </a:ext>
                  </a:extLst>
                </p14:cNvPr>
                <p14:cNvContentPartPr/>
                <p14:nvPr/>
              </p14:nvContentPartPr>
              <p14:xfrm>
                <a:off x="8075760" y="2876055"/>
                <a:ext cx="124920" cy="168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9940CE5-FCFE-4AD4-824C-E0FA3948812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67120" y="2867055"/>
                  <a:ext cx="142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CF1140C-57EC-4F47-ADAB-9315907128F8}"/>
                    </a:ext>
                  </a:extLst>
                </p14:cNvPr>
                <p14:cNvContentPartPr/>
                <p14:nvPr/>
              </p14:nvContentPartPr>
              <p14:xfrm>
                <a:off x="8305800" y="2876055"/>
                <a:ext cx="38520" cy="180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CF1140C-57EC-4F47-ADAB-9315907128F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296800" y="2867055"/>
                  <a:ext cx="56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9AB0AD6-CC8D-491A-8779-819A01F63C31}"/>
                    </a:ext>
                  </a:extLst>
                </p14:cNvPr>
                <p14:cNvContentPartPr/>
                <p14:nvPr/>
              </p14:nvContentPartPr>
              <p14:xfrm>
                <a:off x="8257560" y="2961375"/>
                <a:ext cx="131400" cy="10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9AB0AD6-CC8D-491A-8779-819A01F63C3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48920" y="2952735"/>
                  <a:ext cx="1490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E710865-E963-4B8B-9BF7-AF8FF82554DD}"/>
              </a:ext>
            </a:extLst>
          </p:cNvPr>
          <p:cNvGrpSpPr/>
          <p:nvPr/>
        </p:nvGrpSpPr>
        <p:grpSpPr>
          <a:xfrm>
            <a:off x="8628360" y="2898735"/>
            <a:ext cx="131040" cy="185400"/>
            <a:chOff x="8628360" y="2898735"/>
            <a:chExt cx="13104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AD94D2A-F560-4058-9E0A-F7B7BA9BFC0C}"/>
                    </a:ext>
                  </a:extLst>
                </p14:cNvPr>
                <p14:cNvContentPartPr/>
                <p14:nvPr/>
              </p14:nvContentPartPr>
              <p14:xfrm>
                <a:off x="8648520" y="2898735"/>
                <a:ext cx="92160" cy="15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AD94D2A-F560-4058-9E0A-F7B7BA9BFC0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639880" y="2890095"/>
                  <a:ext cx="109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4670CA6-80D7-4DA4-8936-107410CE463E}"/>
                    </a:ext>
                  </a:extLst>
                </p14:cNvPr>
                <p14:cNvContentPartPr/>
                <p14:nvPr/>
              </p14:nvContentPartPr>
              <p14:xfrm>
                <a:off x="8628360" y="2933295"/>
                <a:ext cx="131040" cy="150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4670CA6-80D7-4DA4-8936-107410CE463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19720" y="2924295"/>
                  <a:ext cx="14868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BE08D8E-19E0-4600-BADD-824A3D83B3A2}"/>
              </a:ext>
            </a:extLst>
          </p:cNvPr>
          <p:cNvGrpSpPr/>
          <p:nvPr/>
        </p:nvGrpSpPr>
        <p:grpSpPr>
          <a:xfrm>
            <a:off x="7537920" y="3371415"/>
            <a:ext cx="421560" cy="244800"/>
            <a:chOff x="7537920" y="3371415"/>
            <a:chExt cx="42156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2A616DE-2EDD-41E8-BC21-6E62C57658A0}"/>
                    </a:ext>
                  </a:extLst>
                </p14:cNvPr>
                <p14:cNvContentPartPr/>
                <p14:nvPr/>
              </p14:nvContentPartPr>
              <p14:xfrm>
                <a:off x="7537920" y="3485175"/>
                <a:ext cx="111240" cy="125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2A616DE-2EDD-41E8-BC21-6E62C57658A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28920" y="3476535"/>
                  <a:ext cx="128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6917775-97BE-4832-98D9-CE83F225D760}"/>
                    </a:ext>
                  </a:extLst>
                </p14:cNvPr>
                <p14:cNvContentPartPr/>
                <p14:nvPr/>
              </p14:nvContentPartPr>
              <p14:xfrm>
                <a:off x="7704600" y="3524055"/>
                <a:ext cx="78480" cy="92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6917775-97BE-4832-98D9-CE83F225D76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95600" y="3515055"/>
                  <a:ext cx="96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EBE7331-AD8F-4BAD-8202-EEE68FEB9CC8}"/>
                    </a:ext>
                  </a:extLst>
                </p14:cNvPr>
                <p14:cNvContentPartPr/>
                <p14:nvPr/>
              </p14:nvContentPartPr>
              <p14:xfrm>
                <a:off x="7863000" y="3513615"/>
                <a:ext cx="96480" cy="101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EBE7331-AD8F-4BAD-8202-EEE68FEB9CC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54000" y="3504975"/>
                  <a:ext cx="114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AB3254C-1F41-48EF-835A-C21E0E0A956D}"/>
                    </a:ext>
                  </a:extLst>
                </p14:cNvPr>
                <p14:cNvContentPartPr/>
                <p14:nvPr/>
              </p14:nvContentPartPr>
              <p14:xfrm>
                <a:off x="7905480" y="3371415"/>
                <a:ext cx="37080" cy="118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AB3254C-1F41-48EF-835A-C21E0E0A956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96840" y="3362415"/>
                  <a:ext cx="54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8985DCC-E236-414A-B85F-AB3F1C65FFCF}"/>
                    </a:ext>
                  </a:extLst>
                </p14:cNvPr>
                <p14:cNvContentPartPr/>
                <p14:nvPr/>
              </p14:nvContentPartPr>
              <p14:xfrm>
                <a:off x="7874880" y="3485895"/>
                <a:ext cx="40320" cy="37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8985DCC-E236-414A-B85F-AB3F1C65FFC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65880" y="3476895"/>
                  <a:ext cx="5796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A3D9D6E-B694-4D66-929D-5CED67D210DE}"/>
                  </a:ext>
                </a:extLst>
              </p14:cNvPr>
              <p14:cNvContentPartPr/>
              <p14:nvPr/>
            </p14:nvContentPartPr>
            <p14:xfrm>
              <a:off x="8462040" y="3312735"/>
              <a:ext cx="15480" cy="2347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A3D9D6E-B694-4D66-929D-5CED67D210D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453400" y="3304095"/>
                <a:ext cx="33120" cy="25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FD5D9800-C964-40BF-B580-5460EE36D448}"/>
              </a:ext>
            </a:extLst>
          </p:cNvPr>
          <p:cNvGrpSpPr/>
          <p:nvPr/>
        </p:nvGrpSpPr>
        <p:grpSpPr>
          <a:xfrm>
            <a:off x="8768040" y="3323895"/>
            <a:ext cx="718560" cy="205200"/>
            <a:chOff x="8768040" y="3323895"/>
            <a:chExt cx="71856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5D1A7CA-FB59-4B63-A439-E2ED606313D9}"/>
                    </a:ext>
                  </a:extLst>
                </p14:cNvPr>
                <p14:cNvContentPartPr/>
                <p14:nvPr/>
              </p14:nvContentPartPr>
              <p14:xfrm>
                <a:off x="8768040" y="3438375"/>
                <a:ext cx="138600" cy="74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5D1A7CA-FB59-4B63-A439-E2ED606313D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59040" y="3429375"/>
                  <a:ext cx="156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05C3C06-7206-4E39-8C90-BBF0C34F1C82}"/>
                    </a:ext>
                  </a:extLst>
                </p14:cNvPr>
                <p14:cNvContentPartPr/>
                <p14:nvPr/>
              </p14:nvContentPartPr>
              <p14:xfrm>
                <a:off x="8981880" y="3467895"/>
                <a:ext cx="106920" cy="57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05C3C06-7206-4E39-8C90-BBF0C34F1C8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972880" y="3458895"/>
                  <a:ext cx="124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33B3338-05A4-4CEB-8E3E-B5E527EB7E0C}"/>
                    </a:ext>
                  </a:extLst>
                </p14:cNvPr>
                <p14:cNvContentPartPr/>
                <p14:nvPr/>
              </p14:nvContentPartPr>
              <p14:xfrm>
                <a:off x="9201120" y="3438375"/>
                <a:ext cx="6120" cy="83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33B3338-05A4-4CEB-8E3E-B5E527EB7E0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192120" y="3429375"/>
                  <a:ext cx="23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6C3DC55-9A68-44F0-A6C0-BF9C38331AEB}"/>
                    </a:ext>
                  </a:extLst>
                </p14:cNvPr>
                <p14:cNvContentPartPr/>
                <p14:nvPr/>
              </p14:nvContentPartPr>
              <p14:xfrm>
                <a:off x="9313080" y="3333615"/>
                <a:ext cx="173520" cy="195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6C3DC55-9A68-44F0-A6C0-BF9C38331A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304440" y="3324615"/>
                  <a:ext cx="191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F1435B2-DAF7-4DB9-A66A-C32D661262B8}"/>
                    </a:ext>
                  </a:extLst>
                </p14:cNvPr>
                <p14:cNvContentPartPr/>
                <p14:nvPr/>
              </p14:nvContentPartPr>
              <p14:xfrm>
                <a:off x="9170160" y="3323895"/>
                <a:ext cx="4680" cy="13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F1435B2-DAF7-4DB9-A66A-C32D661262B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61160" y="3314895"/>
                  <a:ext cx="223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5EC2242-6036-434E-A176-1F0ECF6E1950}"/>
              </a:ext>
            </a:extLst>
          </p:cNvPr>
          <p:cNvGrpSpPr/>
          <p:nvPr/>
        </p:nvGrpSpPr>
        <p:grpSpPr>
          <a:xfrm>
            <a:off x="9915360" y="3370695"/>
            <a:ext cx="371160" cy="233280"/>
            <a:chOff x="9915360" y="3370695"/>
            <a:chExt cx="37116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B16EB4A-45EE-449E-A796-2D9FC9234C15}"/>
                    </a:ext>
                  </a:extLst>
                </p14:cNvPr>
                <p14:cNvContentPartPr/>
                <p14:nvPr/>
              </p14:nvContentPartPr>
              <p14:xfrm>
                <a:off x="9915360" y="3409575"/>
                <a:ext cx="153720" cy="74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B16EB4A-45EE-449E-A796-2D9FC9234C1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906720" y="3400935"/>
                  <a:ext cx="171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4BD01B9-FFA6-4319-AF19-18A0F59F8E42}"/>
                    </a:ext>
                  </a:extLst>
                </p14:cNvPr>
                <p14:cNvContentPartPr/>
                <p14:nvPr/>
              </p14:nvContentPartPr>
              <p14:xfrm>
                <a:off x="10143960" y="3370695"/>
                <a:ext cx="142560" cy="233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4BD01B9-FFA6-4319-AF19-18A0F59F8E4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134960" y="3362055"/>
                  <a:ext cx="160200" cy="25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0AE1ADD-6F35-4511-A972-287C2036C7B9}"/>
                  </a:ext>
                </a:extLst>
              </p14:cNvPr>
              <p14:cNvContentPartPr/>
              <p14:nvPr/>
            </p14:nvContentPartPr>
            <p14:xfrm>
              <a:off x="3433200" y="5076735"/>
              <a:ext cx="99360" cy="94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0AE1ADD-6F35-4511-A972-287C2036C7B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424560" y="5067735"/>
                <a:ext cx="117000" cy="11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3FBDE4F7-1EC7-4E12-B3EC-8B5B60425502}"/>
              </a:ext>
            </a:extLst>
          </p:cNvPr>
          <p:cNvGrpSpPr/>
          <p:nvPr/>
        </p:nvGrpSpPr>
        <p:grpSpPr>
          <a:xfrm>
            <a:off x="3485400" y="5079615"/>
            <a:ext cx="811440" cy="596160"/>
            <a:chOff x="3485400" y="5079615"/>
            <a:chExt cx="811440" cy="59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DF2E811-C65F-4567-B6FE-DE7611021034}"/>
                    </a:ext>
                  </a:extLst>
                </p14:cNvPr>
                <p14:cNvContentPartPr/>
                <p14:nvPr/>
              </p14:nvContentPartPr>
              <p14:xfrm>
                <a:off x="3485400" y="5079615"/>
                <a:ext cx="437400" cy="121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DF2E811-C65F-4567-B6FE-DE761102103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76760" y="5070615"/>
                  <a:ext cx="455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C9B362F-DE51-4FBC-BE18-C20C4DB9A2A4}"/>
                    </a:ext>
                  </a:extLst>
                </p14:cNvPr>
                <p14:cNvContentPartPr/>
                <p14:nvPr/>
              </p14:nvContentPartPr>
              <p14:xfrm>
                <a:off x="3495120" y="5307135"/>
                <a:ext cx="104760" cy="10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C9B362F-DE51-4FBC-BE18-C20C4DB9A2A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86480" y="5298135"/>
                  <a:ext cx="122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BFB39C2-2705-41B1-8BD2-D672A9BD8E3D}"/>
                    </a:ext>
                  </a:extLst>
                </p14:cNvPr>
                <p14:cNvContentPartPr/>
                <p14:nvPr/>
              </p14:nvContentPartPr>
              <p14:xfrm>
                <a:off x="3563880" y="5257455"/>
                <a:ext cx="17640" cy="65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BFB39C2-2705-41B1-8BD2-D672A9BD8E3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54880" y="5248455"/>
                  <a:ext cx="35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989CA69-C11B-4BA1-A8BC-5E39072782F9}"/>
                    </a:ext>
                  </a:extLst>
                </p14:cNvPr>
                <p14:cNvContentPartPr/>
                <p14:nvPr/>
              </p14:nvContentPartPr>
              <p14:xfrm>
                <a:off x="3657120" y="5226855"/>
                <a:ext cx="91440" cy="116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989CA69-C11B-4BA1-A8BC-5E39072782F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48480" y="5218215"/>
                  <a:ext cx="109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1313B51-5F0A-442F-BED4-7D33C3E8142B}"/>
                    </a:ext>
                  </a:extLst>
                </p14:cNvPr>
                <p14:cNvContentPartPr/>
                <p14:nvPr/>
              </p14:nvContentPartPr>
              <p14:xfrm>
                <a:off x="3885720" y="5114535"/>
                <a:ext cx="96840" cy="561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1313B51-5F0A-442F-BED4-7D33C3E8142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76720" y="5105535"/>
                  <a:ext cx="11448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1BD0BB4-968D-43E0-9509-4B85382F538A}"/>
                    </a:ext>
                  </a:extLst>
                </p14:cNvPr>
                <p14:cNvContentPartPr/>
                <p14:nvPr/>
              </p14:nvContentPartPr>
              <p14:xfrm>
                <a:off x="4009920" y="5333415"/>
                <a:ext cx="96480" cy="39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1BD0BB4-968D-43E0-9509-4B85382F538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00920" y="5324775"/>
                  <a:ext cx="114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59D5590-81B2-4A83-B80F-04AA9ABBC1E2}"/>
                    </a:ext>
                  </a:extLst>
                </p14:cNvPr>
                <p14:cNvContentPartPr/>
                <p14:nvPr/>
              </p14:nvContentPartPr>
              <p14:xfrm>
                <a:off x="4123680" y="5265015"/>
                <a:ext cx="173160" cy="178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59D5590-81B2-4A83-B80F-04AA9ABBC1E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15040" y="5256375"/>
                  <a:ext cx="19080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EBB08ED-95D9-44AD-BACD-861515602AEA}"/>
              </a:ext>
            </a:extLst>
          </p:cNvPr>
          <p:cNvGrpSpPr/>
          <p:nvPr/>
        </p:nvGrpSpPr>
        <p:grpSpPr>
          <a:xfrm>
            <a:off x="6743040" y="4399935"/>
            <a:ext cx="383760" cy="357480"/>
            <a:chOff x="6743040" y="4399935"/>
            <a:chExt cx="38376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1FC133F-FCC0-4923-9E16-A4031AB4A097}"/>
                    </a:ext>
                  </a:extLst>
                </p14:cNvPr>
                <p14:cNvContentPartPr/>
                <p14:nvPr/>
              </p14:nvContentPartPr>
              <p14:xfrm>
                <a:off x="6743040" y="4428735"/>
                <a:ext cx="38520" cy="171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1FC133F-FCC0-4923-9E16-A4031AB4A09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34400" y="4419735"/>
                  <a:ext cx="56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5E7376B-D5E5-416B-85D3-D8A974F4AF1D}"/>
                    </a:ext>
                  </a:extLst>
                </p14:cNvPr>
                <p14:cNvContentPartPr/>
                <p14:nvPr/>
              </p14:nvContentPartPr>
              <p14:xfrm>
                <a:off x="6752760" y="4447815"/>
                <a:ext cx="74880" cy="309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5E7376B-D5E5-416B-85D3-D8A974F4AF1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43760" y="4439175"/>
                  <a:ext cx="925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C090AD0-8964-4FCD-8745-F76AEF2B7E2D}"/>
                    </a:ext>
                  </a:extLst>
                </p14:cNvPr>
                <p14:cNvContentPartPr/>
                <p14:nvPr/>
              </p14:nvContentPartPr>
              <p14:xfrm>
                <a:off x="7038960" y="4399935"/>
                <a:ext cx="87840" cy="293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C090AD0-8964-4FCD-8745-F76AEF2B7E2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29960" y="4390935"/>
                  <a:ext cx="1054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A6032FA-3C68-44D9-9923-9A18DBF621B1}"/>
                    </a:ext>
                  </a:extLst>
                </p14:cNvPr>
                <p14:cNvContentPartPr/>
                <p14:nvPr/>
              </p14:nvContentPartPr>
              <p14:xfrm>
                <a:off x="6876600" y="4524135"/>
                <a:ext cx="113040" cy="132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A6032FA-3C68-44D9-9923-9A18DBF621B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67960" y="4515135"/>
                  <a:ext cx="130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FE1BFCB-CDBE-4ECB-A94E-9F4D4DF4C86B}"/>
                    </a:ext>
                  </a:extLst>
                </p14:cNvPr>
                <p14:cNvContentPartPr/>
                <p14:nvPr/>
              </p14:nvContentPartPr>
              <p14:xfrm>
                <a:off x="6855000" y="4495335"/>
                <a:ext cx="136800" cy="195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FE1BFCB-CDBE-4ECB-A94E-9F4D4DF4C86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46000" y="4486695"/>
                  <a:ext cx="15444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DDF8145-2B96-42B5-BA32-53197B069F98}"/>
              </a:ext>
            </a:extLst>
          </p:cNvPr>
          <p:cNvGrpSpPr/>
          <p:nvPr/>
        </p:nvGrpSpPr>
        <p:grpSpPr>
          <a:xfrm>
            <a:off x="6190800" y="4455015"/>
            <a:ext cx="324360" cy="316080"/>
            <a:chOff x="6190800" y="4455015"/>
            <a:chExt cx="32436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DC72088-54DE-47A2-BE76-22662194DFEB}"/>
                    </a:ext>
                  </a:extLst>
                </p14:cNvPr>
                <p14:cNvContentPartPr/>
                <p14:nvPr/>
              </p14:nvContentPartPr>
              <p14:xfrm>
                <a:off x="6314280" y="4455015"/>
                <a:ext cx="200880" cy="316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DC72088-54DE-47A2-BE76-22662194DFE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305640" y="4446375"/>
                  <a:ext cx="2185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68A66A6-18D7-4B0E-B477-C6D209BE6FB9}"/>
                    </a:ext>
                  </a:extLst>
                </p14:cNvPr>
                <p14:cNvContentPartPr/>
                <p14:nvPr/>
              </p14:nvContentPartPr>
              <p14:xfrm>
                <a:off x="6190800" y="4670295"/>
                <a:ext cx="266040" cy="35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68A66A6-18D7-4B0E-B477-C6D209BE6FB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82160" y="4661295"/>
                  <a:ext cx="28368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3F5429B-4CCA-4129-BC62-EA1A479C7BD8}"/>
                  </a:ext>
                </a:extLst>
              </p14:cNvPr>
              <p14:cNvContentPartPr/>
              <p14:nvPr/>
            </p14:nvContentPartPr>
            <p14:xfrm>
              <a:off x="7296000" y="4502175"/>
              <a:ext cx="181800" cy="1292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3F5429B-4CCA-4129-BC62-EA1A479C7BD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287000" y="4493535"/>
                <a:ext cx="19944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98B717E1-8267-47FD-A613-2421F286C9FC}"/>
              </a:ext>
            </a:extLst>
          </p:cNvPr>
          <p:cNvGrpSpPr/>
          <p:nvPr/>
        </p:nvGrpSpPr>
        <p:grpSpPr>
          <a:xfrm>
            <a:off x="7844280" y="4424775"/>
            <a:ext cx="821880" cy="302400"/>
            <a:chOff x="7844280" y="4424775"/>
            <a:chExt cx="82188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941B27B-1759-487F-8F93-78BF161C0D4C}"/>
                    </a:ext>
                  </a:extLst>
                </p14:cNvPr>
                <p14:cNvContentPartPr/>
                <p14:nvPr/>
              </p14:nvContentPartPr>
              <p14:xfrm>
                <a:off x="7844280" y="4546815"/>
                <a:ext cx="163800" cy="180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941B27B-1759-487F-8F93-78BF161C0D4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35280" y="4538175"/>
                  <a:ext cx="181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1D3EC3F-9435-410F-9B82-E297E3744DE5}"/>
                    </a:ext>
                  </a:extLst>
                </p14:cNvPr>
                <p14:cNvContentPartPr/>
                <p14:nvPr/>
              </p14:nvContentPartPr>
              <p14:xfrm>
                <a:off x="8077560" y="4438455"/>
                <a:ext cx="99720" cy="267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1D3EC3F-9435-410F-9B82-E297E3744DE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68560" y="4429455"/>
                  <a:ext cx="1173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A8BD657-C1E1-46C6-B7CA-8451E4AE3EE8}"/>
                    </a:ext>
                  </a:extLst>
                </p14:cNvPr>
                <p14:cNvContentPartPr/>
                <p14:nvPr/>
              </p14:nvContentPartPr>
              <p14:xfrm>
                <a:off x="8248560" y="4619175"/>
                <a:ext cx="29880" cy="74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A8BD657-C1E1-46C6-B7CA-8451E4AE3EE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239560" y="4610535"/>
                  <a:ext cx="47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DEDC953-81E5-405E-90A4-CE141751686A}"/>
                    </a:ext>
                  </a:extLst>
                </p14:cNvPr>
                <p14:cNvContentPartPr/>
                <p14:nvPr/>
              </p14:nvContentPartPr>
              <p14:xfrm>
                <a:off x="8319480" y="4424775"/>
                <a:ext cx="157680" cy="290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DEDC953-81E5-405E-90A4-CE141751686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310840" y="4415775"/>
                  <a:ext cx="1753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25639B8-FC42-459B-96FC-975DE921BA47}"/>
                    </a:ext>
                  </a:extLst>
                </p14:cNvPr>
                <p14:cNvContentPartPr/>
                <p14:nvPr/>
              </p14:nvContentPartPr>
              <p14:xfrm>
                <a:off x="8571840" y="4456095"/>
                <a:ext cx="19800" cy="228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25639B8-FC42-459B-96FC-975DE921BA4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63200" y="4447455"/>
                  <a:ext cx="374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5FC509E-9105-4B38-94C8-35B222F86D5A}"/>
                    </a:ext>
                  </a:extLst>
                </p14:cNvPr>
                <p14:cNvContentPartPr/>
                <p14:nvPr/>
              </p14:nvContentPartPr>
              <p14:xfrm>
                <a:off x="8534040" y="4571655"/>
                <a:ext cx="132120" cy="66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5FC509E-9105-4B38-94C8-35B222F86D5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525400" y="4562655"/>
                  <a:ext cx="149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5D48A06-E70E-4CFC-9B55-0373449FE984}"/>
                    </a:ext>
                  </a:extLst>
                </p14:cNvPr>
                <p14:cNvContentPartPr/>
                <p14:nvPr/>
              </p14:nvContentPartPr>
              <p14:xfrm>
                <a:off x="8256120" y="4514415"/>
                <a:ext cx="3960" cy="10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5D48A06-E70E-4CFC-9B55-0373449FE98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247120" y="4505415"/>
                  <a:ext cx="216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9BACB20-360C-46D6-9AA0-946B90FE4979}"/>
              </a:ext>
            </a:extLst>
          </p:cNvPr>
          <p:cNvGrpSpPr/>
          <p:nvPr/>
        </p:nvGrpSpPr>
        <p:grpSpPr>
          <a:xfrm>
            <a:off x="9962880" y="4381215"/>
            <a:ext cx="1625760" cy="430200"/>
            <a:chOff x="9962880" y="4381215"/>
            <a:chExt cx="162576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3197EFC-7B94-4800-B070-DF8FAB9B5B5E}"/>
                    </a:ext>
                  </a:extLst>
                </p14:cNvPr>
                <p14:cNvContentPartPr/>
                <p14:nvPr/>
              </p14:nvContentPartPr>
              <p14:xfrm>
                <a:off x="10054680" y="4399935"/>
                <a:ext cx="11520" cy="214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3197EFC-7B94-4800-B070-DF8FAB9B5B5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045680" y="4390935"/>
                  <a:ext cx="29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53AEDB0-1E98-4911-BBA2-B51BC7ADAB72}"/>
                    </a:ext>
                  </a:extLst>
                </p14:cNvPr>
                <p14:cNvContentPartPr/>
                <p14:nvPr/>
              </p14:nvContentPartPr>
              <p14:xfrm>
                <a:off x="9962880" y="4387335"/>
                <a:ext cx="487440" cy="269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53AEDB0-1E98-4911-BBA2-B51BC7ADAB7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54240" y="4378695"/>
                  <a:ext cx="505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C75B2EB-3D38-4BF3-97D9-12FCC6C9A1B7}"/>
                    </a:ext>
                  </a:extLst>
                </p14:cNvPr>
                <p14:cNvContentPartPr/>
                <p14:nvPr/>
              </p14:nvContentPartPr>
              <p14:xfrm>
                <a:off x="10428000" y="4522335"/>
                <a:ext cx="163440" cy="144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C75B2EB-3D38-4BF3-97D9-12FCC6C9A1B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19000" y="4513695"/>
                  <a:ext cx="181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A70C7EC-6F40-45BC-A74E-07861FF06B62}"/>
                    </a:ext>
                  </a:extLst>
                </p14:cNvPr>
                <p14:cNvContentPartPr/>
                <p14:nvPr/>
              </p14:nvContentPartPr>
              <p14:xfrm>
                <a:off x="10730040" y="4525215"/>
                <a:ext cx="137160" cy="96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A70C7EC-6F40-45BC-A74E-07861FF06B6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721400" y="4516215"/>
                  <a:ext cx="154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1FDA313-B332-4D89-8741-23D2B77D97E7}"/>
                    </a:ext>
                  </a:extLst>
                </p14:cNvPr>
                <p14:cNvContentPartPr/>
                <p14:nvPr/>
              </p14:nvContentPartPr>
              <p14:xfrm>
                <a:off x="10924800" y="4552575"/>
                <a:ext cx="12960" cy="82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1FDA313-B332-4D89-8741-23D2B77D97E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15800" y="4543935"/>
                  <a:ext cx="30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E3AF4E9-9EF0-4102-9A0E-A502387A9756}"/>
                    </a:ext>
                  </a:extLst>
                </p14:cNvPr>
                <p14:cNvContentPartPr/>
                <p14:nvPr/>
              </p14:nvContentPartPr>
              <p14:xfrm>
                <a:off x="11002560" y="4561935"/>
                <a:ext cx="136800" cy="249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E3AF4E9-9EF0-4102-9A0E-A502387A975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993920" y="4552935"/>
                  <a:ext cx="1544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F8F2AF3-AC28-4C51-A862-85E9003A90F1}"/>
                    </a:ext>
                  </a:extLst>
                </p14:cNvPr>
                <p14:cNvContentPartPr/>
                <p14:nvPr/>
              </p14:nvContentPartPr>
              <p14:xfrm>
                <a:off x="11191560" y="4381215"/>
                <a:ext cx="125280" cy="279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F8F2AF3-AC28-4C51-A862-85E9003A90F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182560" y="4372215"/>
                  <a:ext cx="1429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9ED119D-E957-485B-B46E-0CA0C8A8C0F0}"/>
                    </a:ext>
                  </a:extLst>
                </p14:cNvPr>
                <p14:cNvContentPartPr/>
                <p14:nvPr/>
              </p14:nvContentPartPr>
              <p14:xfrm>
                <a:off x="11439240" y="4390935"/>
                <a:ext cx="43920" cy="238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9ED119D-E957-485B-B46E-0CA0C8A8C0F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430600" y="4381935"/>
                  <a:ext cx="615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D118831-46E9-4497-8A37-73498D6515F2}"/>
                    </a:ext>
                  </a:extLst>
                </p14:cNvPr>
                <p14:cNvContentPartPr/>
                <p14:nvPr/>
              </p14:nvContentPartPr>
              <p14:xfrm>
                <a:off x="10985640" y="4390935"/>
                <a:ext cx="603000" cy="114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D118831-46E9-4497-8A37-73498D6515F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977000" y="4381935"/>
                  <a:ext cx="62064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42DD629-FF2B-4401-AED1-4D00A087FDA1}"/>
              </a:ext>
            </a:extLst>
          </p:cNvPr>
          <p:cNvGrpSpPr/>
          <p:nvPr/>
        </p:nvGrpSpPr>
        <p:grpSpPr>
          <a:xfrm>
            <a:off x="6714960" y="5065575"/>
            <a:ext cx="466200" cy="223200"/>
            <a:chOff x="6714960" y="5065575"/>
            <a:chExt cx="46620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BB5A043-F51B-4F32-83AE-15B8491F615B}"/>
                    </a:ext>
                  </a:extLst>
                </p14:cNvPr>
                <p14:cNvContentPartPr/>
                <p14:nvPr/>
              </p14:nvContentPartPr>
              <p14:xfrm>
                <a:off x="6714960" y="5093655"/>
                <a:ext cx="160920" cy="195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BB5A043-F51B-4F32-83AE-15B8491F615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05960" y="5085015"/>
                  <a:ext cx="178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F21C995-F529-4E53-8765-E0561F4997B9}"/>
                    </a:ext>
                  </a:extLst>
                </p14:cNvPr>
                <p14:cNvContentPartPr/>
                <p14:nvPr/>
              </p14:nvContentPartPr>
              <p14:xfrm>
                <a:off x="6905400" y="5175375"/>
                <a:ext cx="133560" cy="97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F21C995-F529-4E53-8765-E0561F4997B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96400" y="5166375"/>
                  <a:ext cx="151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4314BCB-3D1D-40F6-A67F-D9E7C871792E}"/>
                    </a:ext>
                  </a:extLst>
                </p14:cNvPr>
                <p14:cNvContentPartPr/>
                <p14:nvPr/>
              </p14:nvContentPartPr>
              <p14:xfrm>
                <a:off x="7100880" y="5065575"/>
                <a:ext cx="80280" cy="207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4314BCB-3D1D-40F6-A67F-D9E7C871792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92240" y="5056935"/>
                  <a:ext cx="9792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18A6022-4191-4C94-B08D-92FB03269B70}"/>
                  </a:ext>
                </a:extLst>
              </p14:cNvPr>
              <p14:cNvContentPartPr/>
              <p14:nvPr/>
            </p14:nvContentPartPr>
            <p14:xfrm>
              <a:off x="7705320" y="5027775"/>
              <a:ext cx="161640" cy="2782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18A6022-4191-4C94-B08D-92FB03269B7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696320" y="5018775"/>
                <a:ext cx="179280" cy="29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B39BB35-D911-4FEB-9F2C-10953D1C43C0}"/>
              </a:ext>
            </a:extLst>
          </p:cNvPr>
          <p:cNvGrpSpPr/>
          <p:nvPr/>
        </p:nvGrpSpPr>
        <p:grpSpPr>
          <a:xfrm>
            <a:off x="9020400" y="4057215"/>
            <a:ext cx="780840" cy="590400"/>
            <a:chOff x="9020400" y="4057215"/>
            <a:chExt cx="780840" cy="59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DF0D360-1523-47F7-AEED-AB6B8E194290}"/>
                    </a:ext>
                  </a:extLst>
                </p14:cNvPr>
                <p14:cNvContentPartPr/>
                <p14:nvPr/>
              </p14:nvContentPartPr>
              <p14:xfrm>
                <a:off x="9020400" y="4344135"/>
                <a:ext cx="176400" cy="298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DF0D360-1523-47F7-AEED-AB6B8E19429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11760" y="4335495"/>
                  <a:ext cx="1940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F72ECDD-2C61-49CA-95DC-1319CE6DF55B}"/>
                    </a:ext>
                  </a:extLst>
                </p14:cNvPr>
                <p14:cNvContentPartPr/>
                <p14:nvPr/>
              </p14:nvContentPartPr>
              <p14:xfrm>
                <a:off x="9496320" y="4371135"/>
                <a:ext cx="20520" cy="246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F72ECDD-2C61-49CA-95DC-1319CE6DF55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487320" y="4362495"/>
                  <a:ext cx="381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B6BEDC6-B314-4130-87ED-4BBB302AE7C9}"/>
                    </a:ext>
                  </a:extLst>
                </p14:cNvPr>
                <p14:cNvContentPartPr/>
                <p14:nvPr/>
              </p14:nvContentPartPr>
              <p14:xfrm>
                <a:off x="9381840" y="4518015"/>
                <a:ext cx="235800" cy="44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B6BEDC6-B314-4130-87ED-4BBB302AE7C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373200" y="4509015"/>
                  <a:ext cx="253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34F267B-947F-4C98-8728-DAC04B90B05D}"/>
                    </a:ext>
                  </a:extLst>
                </p14:cNvPr>
                <p14:cNvContentPartPr/>
                <p14:nvPr/>
              </p14:nvContentPartPr>
              <p14:xfrm>
                <a:off x="9725280" y="4533135"/>
                <a:ext cx="62640" cy="114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34F267B-947F-4C98-8728-DAC04B90B05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716640" y="4524495"/>
                  <a:ext cx="80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E46B5EC-3BDC-4893-8E67-9DB8DB91D821}"/>
                    </a:ext>
                  </a:extLst>
                </p14:cNvPr>
                <p14:cNvContentPartPr/>
                <p14:nvPr/>
              </p14:nvContentPartPr>
              <p14:xfrm>
                <a:off x="9286080" y="4257375"/>
                <a:ext cx="59760" cy="50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E46B5EC-3BDC-4893-8E67-9DB8DB91D82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277440" y="4248735"/>
                  <a:ext cx="77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55E5403-240E-4E91-8FD9-7F0C0C773C81}"/>
                    </a:ext>
                  </a:extLst>
                </p14:cNvPr>
                <p14:cNvContentPartPr/>
                <p14:nvPr/>
              </p14:nvContentPartPr>
              <p14:xfrm>
                <a:off x="9389400" y="4237935"/>
                <a:ext cx="39960" cy="25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55E5403-240E-4E91-8FD9-7F0C0C773C8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80400" y="4228935"/>
                  <a:ext cx="57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5BD6DCF-6B5A-45C6-BF3D-A78D844C71DE}"/>
                    </a:ext>
                  </a:extLst>
                </p14:cNvPr>
                <p14:cNvContentPartPr/>
                <p14:nvPr/>
              </p14:nvContentPartPr>
              <p14:xfrm>
                <a:off x="9486600" y="4209855"/>
                <a:ext cx="4320" cy="28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5BD6DCF-6B5A-45C6-BF3D-A78D844C71D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477960" y="4200855"/>
                  <a:ext cx="21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6F0339B-A6D8-4E89-BFD3-A3B5A8B8B69B}"/>
                    </a:ext>
                  </a:extLst>
                </p14:cNvPr>
                <p14:cNvContentPartPr/>
                <p14:nvPr/>
              </p14:nvContentPartPr>
              <p14:xfrm>
                <a:off x="9519360" y="4094655"/>
                <a:ext cx="191520" cy="111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6F0339B-A6D8-4E89-BFD3-A3B5A8B8B69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10720" y="4086015"/>
                  <a:ext cx="209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25873D6-0152-46E4-91C9-8C7011403964}"/>
                    </a:ext>
                  </a:extLst>
                </p14:cNvPr>
                <p14:cNvContentPartPr/>
                <p14:nvPr/>
              </p14:nvContentPartPr>
              <p14:xfrm>
                <a:off x="9429360" y="4066935"/>
                <a:ext cx="4320" cy="4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25873D6-0152-46E4-91C9-8C701140396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420720" y="4057935"/>
                  <a:ext cx="21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798A98E-B5D3-4AC2-8FAF-0736082AC193}"/>
                    </a:ext>
                  </a:extLst>
                </p14:cNvPr>
                <p14:cNvContentPartPr/>
                <p14:nvPr/>
              </p14:nvContentPartPr>
              <p14:xfrm>
                <a:off x="9712320" y="4057215"/>
                <a:ext cx="88920" cy="119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798A98E-B5D3-4AC2-8FAF-0736082AC19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03680" y="4048215"/>
                  <a:ext cx="10656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B9B0777-345E-4857-A255-D40E909D1275}"/>
              </a:ext>
            </a:extLst>
          </p:cNvPr>
          <p:cNvGrpSpPr/>
          <p:nvPr/>
        </p:nvGrpSpPr>
        <p:grpSpPr>
          <a:xfrm>
            <a:off x="8096280" y="5067015"/>
            <a:ext cx="799920" cy="219600"/>
            <a:chOff x="8096280" y="5067015"/>
            <a:chExt cx="79992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DB1090B-0148-4B03-9935-C5E2D824B423}"/>
                    </a:ext>
                  </a:extLst>
                </p14:cNvPr>
                <p14:cNvContentPartPr/>
                <p14:nvPr/>
              </p14:nvContentPartPr>
              <p14:xfrm>
                <a:off x="8096280" y="5171775"/>
                <a:ext cx="123480" cy="114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DB1090B-0148-4B03-9935-C5E2D824B42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087280" y="5162775"/>
                  <a:ext cx="141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8CCDA0B-4F81-4179-80D7-3CE13FB9C5F5}"/>
                    </a:ext>
                  </a:extLst>
                </p14:cNvPr>
                <p14:cNvContentPartPr/>
                <p14:nvPr/>
              </p14:nvContentPartPr>
              <p14:xfrm>
                <a:off x="8296080" y="5195535"/>
                <a:ext cx="105480" cy="73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8CCDA0B-4F81-4179-80D7-3CE13FB9C5F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287080" y="5186535"/>
                  <a:ext cx="123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0E010DB-7942-4622-AA91-5B6426924057}"/>
                    </a:ext>
                  </a:extLst>
                </p14:cNvPr>
                <p14:cNvContentPartPr/>
                <p14:nvPr/>
              </p14:nvContentPartPr>
              <p14:xfrm>
                <a:off x="8476800" y="5190495"/>
                <a:ext cx="10440" cy="91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0E010DB-7942-4622-AA91-5B642692405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468160" y="5181495"/>
                  <a:ext cx="28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F0CF6C3-832F-46EC-8B31-B16304F806DB}"/>
                    </a:ext>
                  </a:extLst>
                </p14:cNvPr>
                <p14:cNvContentPartPr/>
                <p14:nvPr/>
              </p14:nvContentPartPr>
              <p14:xfrm>
                <a:off x="8572560" y="5067015"/>
                <a:ext cx="146160" cy="202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F0CF6C3-832F-46EC-8B31-B16304F806D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63560" y="5058015"/>
                  <a:ext cx="163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6061E3F-0DE3-4D0E-B512-394D2BDCF3CD}"/>
                    </a:ext>
                  </a:extLst>
                </p14:cNvPr>
                <p14:cNvContentPartPr/>
                <p14:nvPr/>
              </p14:nvContentPartPr>
              <p14:xfrm>
                <a:off x="8443320" y="5085735"/>
                <a:ext cx="14760" cy="11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6061E3F-0DE3-4D0E-B512-394D2BDCF3C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34680" y="5076735"/>
                  <a:ext cx="3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BC1D8CA-8BC9-473D-BA40-B0562D7355DF}"/>
                    </a:ext>
                  </a:extLst>
                </p14:cNvPr>
                <p14:cNvContentPartPr/>
                <p14:nvPr/>
              </p14:nvContentPartPr>
              <p14:xfrm>
                <a:off x="8795400" y="5114535"/>
                <a:ext cx="100800" cy="154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BC1D8CA-8BC9-473D-BA40-B0562D7355D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786400" y="5105535"/>
                  <a:ext cx="11844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12DF602-AC77-4C1F-BC71-A1E7BC58D862}"/>
              </a:ext>
            </a:extLst>
          </p:cNvPr>
          <p:cNvGrpSpPr/>
          <p:nvPr/>
        </p:nvGrpSpPr>
        <p:grpSpPr>
          <a:xfrm>
            <a:off x="9360240" y="5023815"/>
            <a:ext cx="772200" cy="224280"/>
            <a:chOff x="9360240" y="5023815"/>
            <a:chExt cx="77220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A7F0EF4-D327-4BEB-AA96-362EAFFB190D}"/>
                    </a:ext>
                  </a:extLst>
                </p14:cNvPr>
                <p14:cNvContentPartPr/>
                <p14:nvPr/>
              </p14:nvContentPartPr>
              <p14:xfrm>
                <a:off x="9360240" y="5023815"/>
                <a:ext cx="182160" cy="224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A7F0EF4-D327-4BEB-AA96-362EAFFB190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351600" y="5015175"/>
                  <a:ext cx="199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30F75EB-AFE3-455F-9883-217DDDE6B3B9}"/>
                    </a:ext>
                  </a:extLst>
                </p14:cNvPr>
                <p14:cNvContentPartPr/>
                <p14:nvPr/>
              </p14:nvContentPartPr>
              <p14:xfrm>
                <a:off x="9634920" y="5114535"/>
                <a:ext cx="54720" cy="75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30F75EB-AFE3-455F-9883-217DDDE6B3B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626280" y="5105535"/>
                  <a:ext cx="72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4C12EB3-01D7-418B-A470-F540950844FE}"/>
                    </a:ext>
                  </a:extLst>
                </p14:cNvPr>
                <p14:cNvContentPartPr/>
                <p14:nvPr/>
              </p14:nvContentPartPr>
              <p14:xfrm>
                <a:off x="9782160" y="5086095"/>
                <a:ext cx="163800" cy="130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4C12EB3-01D7-418B-A470-F540950844F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773160" y="5077095"/>
                  <a:ext cx="181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7F2797B-276B-4EF2-B45A-72CEE7CAE9DD}"/>
                    </a:ext>
                  </a:extLst>
                </p14:cNvPr>
                <p14:cNvContentPartPr/>
                <p14:nvPr/>
              </p14:nvContentPartPr>
              <p14:xfrm>
                <a:off x="10020120" y="5101215"/>
                <a:ext cx="112320" cy="69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7F2797B-276B-4EF2-B45A-72CEE7CAE9D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011120" y="5092575"/>
                  <a:ext cx="12996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A1D5FB7-3793-43BF-9D61-FE8524E2E9C7}"/>
              </a:ext>
            </a:extLst>
          </p:cNvPr>
          <p:cNvGrpSpPr/>
          <p:nvPr/>
        </p:nvGrpSpPr>
        <p:grpSpPr>
          <a:xfrm>
            <a:off x="8972160" y="2857335"/>
            <a:ext cx="649080" cy="209160"/>
            <a:chOff x="8972160" y="2857335"/>
            <a:chExt cx="64908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2281448-4480-4B09-B2A0-17C4305D9A60}"/>
                    </a:ext>
                  </a:extLst>
                </p14:cNvPr>
                <p14:cNvContentPartPr/>
                <p14:nvPr/>
              </p14:nvContentPartPr>
              <p14:xfrm>
                <a:off x="8972160" y="2959215"/>
                <a:ext cx="129600" cy="107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2281448-4480-4B09-B2A0-17C4305D9A6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963160" y="2950215"/>
                  <a:ext cx="147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FC3993D-6B2C-44AF-8D24-F1D1C45B4D91}"/>
                    </a:ext>
                  </a:extLst>
                </p14:cNvPr>
                <p14:cNvContentPartPr/>
                <p14:nvPr/>
              </p14:nvContentPartPr>
              <p14:xfrm>
                <a:off x="9159000" y="2948775"/>
                <a:ext cx="81360" cy="78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FC3993D-6B2C-44AF-8D24-F1D1C45B4D9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150000" y="2940135"/>
                  <a:ext cx="99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8286D03-3292-4575-BB9D-1FA80E819E2C}"/>
                    </a:ext>
                  </a:extLst>
                </p14:cNvPr>
                <p14:cNvContentPartPr/>
                <p14:nvPr/>
              </p14:nvContentPartPr>
              <p14:xfrm>
                <a:off x="9314880" y="2962095"/>
                <a:ext cx="9360" cy="58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8286D03-3292-4575-BB9D-1FA80E819E2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306240" y="2953095"/>
                  <a:ext cx="27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AF63A98-2F06-439B-A92B-CA4EEB20F11F}"/>
                    </a:ext>
                  </a:extLst>
                </p14:cNvPr>
                <p14:cNvContentPartPr/>
                <p14:nvPr/>
              </p14:nvContentPartPr>
              <p14:xfrm>
                <a:off x="9419640" y="2857335"/>
                <a:ext cx="10440" cy="189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AF63A98-2F06-439B-A92B-CA4EEB20F11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411000" y="2848335"/>
                  <a:ext cx="28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1F2C696-46A9-497E-BF67-9D249209433E}"/>
                    </a:ext>
                  </a:extLst>
                </p14:cNvPr>
                <p14:cNvContentPartPr/>
                <p14:nvPr/>
              </p14:nvContentPartPr>
              <p14:xfrm>
                <a:off x="9372120" y="2939055"/>
                <a:ext cx="100800" cy="4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1F2C696-46A9-497E-BF67-9D249209433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363480" y="2930415"/>
                  <a:ext cx="118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ADECC97-5B74-41D7-A51C-76AB78C92183}"/>
                    </a:ext>
                  </a:extLst>
                </p14:cNvPr>
                <p14:cNvContentPartPr/>
                <p14:nvPr/>
              </p14:nvContentPartPr>
              <p14:xfrm>
                <a:off x="9296160" y="2894775"/>
                <a:ext cx="360" cy="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ADECC97-5B74-41D7-A51C-76AB78C9218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87160" y="288613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A338E17-AB81-496C-BC04-B3EB55F74AF6}"/>
                    </a:ext>
                  </a:extLst>
                </p14:cNvPr>
                <p14:cNvContentPartPr/>
                <p14:nvPr/>
              </p14:nvContentPartPr>
              <p14:xfrm>
                <a:off x="9569760" y="2914575"/>
                <a:ext cx="51480" cy="123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A338E17-AB81-496C-BC04-B3EB55F74AF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60760" y="2905575"/>
                  <a:ext cx="6912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5332C2E-AE93-43A2-AEB8-EDC5FBDB46D8}"/>
              </a:ext>
            </a:extLst>
          </p:cNvPr>
          <p:cNvGrpSpPr/>
          <p:nvPr/>
        </p:nvGrpSpPr>
        <p:grpSpPr>
          <a:xfrm>
            <a:off x="9869280" y="2818815"/>
            <a:ext cx="231480" cy="186480"/>
            <a:chOff x="9869280" y="2818815"/>
            <a:chExt cx="23148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91AB561-9A82-4B33-ADA1-C3B0795936BE}"/>
                    </a:ext>
                  </a:extLst>
                </p14:cNvPr>
                <p14:cNvContentPartPr/>
                <p14:nvPr/>
              </p14:nvContentPartPr>
              <p14:xfrm>
                <a:off x="9886920" y="2818815"/>
                <a:ext cx="47520" cy="186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91AB561-9A82-4B33-ADA1-C3B0795936B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877920" y="2809815"/>
                  <a:ext cx="65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A3C0E28-26A0-4D5C-8A6D-A631E8753445}"/>
                    </a:ext>
                  </a:extLst>
                </p14:cNvPr>
                <p14:cNvContentPartPr/>
                <p14:nvPr/>
              </p14:nvContentPartPr>
              <p14:xfrm>
                <a:off x="9869280" y="2908455"/>
                <a:ext cx="231480" cy="79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A3C0E28-26A0-4D5C-8A6D-A631E875344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860640" y="2899815"/>
                  <a:ext cx="24912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07019CF-8629-458B-A97A-0A472811F764}"/>
              </a:ext>
            </a:extLst>
          </p:cNvPr>
          <p:cNvGrpSpPr/>
          <p:nvPr/>
        </p:nvGrpSpPr>
        <p:grpSpPr>
          <a:xfrm>
            <a:off x="10286880" y="2805135"/>
            <a:ext cx="452520" cy="187200"/>
            <a:chOff x="10286880" y="2805135"/>
            <a:chExt cx="45252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63D8EA8-B56F-4340-8A65-0D48FB4E5031}"/>
                    </a:ext>
                  </a:extLst>
                </p14:cNvPr>
                <p14:cNvContentPartPr/>
                <p14:nvPr/>
              </p14:nvContentPartPr>
              <p14:xfrm>
                <a:off x="10324680" y="2838255"/>
                <a:ext cx="28800" cy="151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63D8EA8-B56F-4340-8A65-0D48FB4E503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16040" y="2829255"/>
                  <a:ext cx="46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62F5462-C3E3-4E3C-8A50-81A89880E0BE}"/>
                    </a:ext>
                  </a:extLst>
                </p14:cNvPr>
                <p14:cNvContentPartPr/>
                <p14:nvPr/>
              </p14:nvContentPartPr>
              <p14:xfrm>
                <a:off x="10286880" y="2805135"/>
                <a:ext cx="280080" cy="178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62F5462-C3E3-4E3C-8A50-81A89880E0B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278240" y="2796135"/>
                  <a:ext cx="297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B18855B-A828-4911-A610-4E33AAE8D21C}"/>
                    </a:ext>
                  </a:extLst>
                </p14:cNvPr>
                <p14:cNvContentPartPr/>
                <p14:nvPr/>
              </p14:nvContentPartPr>
              <p14:xfrm>
                <a:off x="10639320" y="2900535"/>
                <a:ext cx="100080" cy="91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B18855B-A828-4911-A610-4E33AAE8D21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630320" y="2891535"/>
                  <a:ext cx="11772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414B20B-3CEB-4E13-9630-2C148DC3AC75}"/>
              </a:ext>
            </a:extLst>
          </p:cNvPr>
          <p:cNvGrpSpPr/>
          <p:nvPr/>
        </p:nvGrpSpPr>
        <p:grpSpPr>
          <a:xfrm>
            <a:off x="11010480" y="2752575"/>
            <a:ext cx="887400" cy="378720"/>
            <a:chOff x="11010480" y="2752575"/>
            <a:chExt cx="88740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FA1B298-67FE-45C0-AA45-0745A8CDC1FB}"/>
                    </a:ext>
                  </a:extLst>
                </p14:cNvPr>
                <p14:cNvContentPartPr/>
                <p14:nvPr/>
              </p14:nvContentPartPr>
              <p14:xfrm>
                <a:off x="11010480" y="2862735"/>
                <a:ext cx="195480" cy="118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FA1B298-67FE-45C0-AA45-0745A8CDC1F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001840" y="2854095"/>
                  <a:ext cx="213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DDCE60F-5B5F-4C4A-A6F6-68A6812DB28A}"/>
                    </a:ext>
                  </a:extLst>
                </p14:cNvPr>
                <p14:cNvContentPartPr/>
                <p14:nvPr/>
              </p14:nvContentPartPr>
              <p14:xfrm>
                <a:off x="11324760" y="2895135"/>
                <a:ext cx="6480" cy="85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DDCE60F-5B5F-4C4A-A6F6-68A6812DB28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316120" y="2886135"/>
                  <a:ext cx="24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2F3B647-8ACA-4962-B426-9CBAB207018D}"/>
                    </a:ext>
                  </a:extLst>
                </p14:cNvPr>
                <p14:cNvContentPartPr/>
                <p14:nvPr/>
              </p14:nvContentPartPr>
              <p14:xfrm>
                <a:off x="11376600" y="2921055"/>
                <a:ext cx="155520" cy="210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2F3B647-8ACA-4962-B426-9CBAB207018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367960" y="2912055"/>
                  <a:ext cx="173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4D01A26-BDFC-48C5-B417-C7B54B7C9986}"/>
                    </a:ext>
                  </a:extLst>
                </p14:cNvPr>
                <p14:cNvContentPartPr/>
                <p14:nvPr/>
              </p14:nvContentPartPr>
              <p14:xfrm>
                <a:off x="11553360" y="2781015"/>
                <a:ext cx="115560" cy="200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4D01A26-BDFC-48C5-B417-C7B54B7C998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544720" y="2772015"/>
                  <a:ext cx="133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14AB7BE-508D-4FB6-A8BE-372CBD566F5B}"/>
                    </a:ext>
                  </a:extLst>
                </p14:cNvPr>
                <p14:cNvContentPartPr/>
                <p14:nvPr/>
              </p14:nvContentPartPr>
              <p14:xfrm>
                <a:off x="11778000" y="2752575"/>
                <a:ext cx="14760" cy="2174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14AB7BE-508D-4FB6-A8BE-372CBD566F5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769000" y="2743575"/>
                  <a:ext cx="32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9F17E76-2123-4D15-A6E7-CBDEBC2A5A46}"/>
                    </a:ext>
                  </a:extLst>
                </p14:cNvPr>
                <p14:cNvContentPartPr/>
                <p14:nvPr/>
              </p14:nvContentPartPr>
              <p14:xfrm>
                <a:off x="11696280" y="2845455"/>
                <a:ext cx="201600" cy="21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9F17E76-2123-4D15-A6E7-CBDEBC2A5A4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687640" y="2836815"/>
                  <a:ext cx="219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094C555-59C5-433C-A019-43D221F88A16}"/>
                    </a:ext>
                  </a:extLst>
                </p14:cNvPr>
                <p14:cNvContentPartPr/>
                <p14:nvPr/>
              </p14:nvContentPartPr>
              <p14:xfrm>
                <a:off x="11248800" y="2799735"/>
                <a:ext cx="4320" cy="10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094C555-59C5-433C-A019-43D221F88A1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239800" y="2791095"/>
                  <a:ext cx="21960" cy="27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101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0858C-DE8D-4D9C-9D21-47D6E5E0D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Match each expression on the left with an equivalent expression from the list on the right.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F2143D-2493-4801-BB22-FF9D7AFD2ADC}"/>
                  </a:ext>
                </a:extLst>
              </p:cNvPr>
              <p:cNvSpPr txBox="1"/>
              <p:nvPr/>
            </p:nvSpPr>
            <p:spPr>
              <a:xfrm>
                <a:off x="726440" y="1775912"/>
                <a:ext cx="3188368" cy="706475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F2143D-2493-4801-BB22-FF9D7AFD2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40" y="1775912"/>
                <a:ext cx="3188368" cy="7064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FCADD6-54A0-454B-A037-892F97917B4B}"/>
                  </a:ext>
                </a:extLst>
              </p:cNvPr>
              <p:cNvSpPr txBox="1"/>
              <p:nvPr/>
            </p:nvSpPr>
            <p:spPr>
              <a:xfrm>
                <a:off x="726440" y="2594730"/>
                <a:ext cx="3188368" cy="1109663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FCADD6-54A0-454B-A037-892F97917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40" y="2594730"/>
                <a:ext cx="3188368" cy="1109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93D4A-F762-4C9D-9B76-6B5BB8215298}"/>
                  </a:ext>
                </a:extLst>
              </p:cNvPr>
              <p:cNvSpPr txBox="1"/>
              <p:nvPr/>
            </p:nvSpPr>
            <p:spPr>
              <a:xfrm>
                <a:off x="726440" y="3816736"/>
                <a:ext cx="3188368" cy="769441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400" dirty="0"/>
                  <a:t>)</a:t>
                </a:r>
                <a:r>
                  <a:rPr lang="en-US" sz="4400" baseline="30000" dirty="0"/>
                  <a:t>2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93D4A-F762-4C9D-9B76-6B5BB8215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40" y="3816736"/>
                <a:ext cx="3188368" cy="769441"/>
              </a:xfrm>
              <a:prstGeom prst="rect">
                <a:avLst/>
              </a:prstGeom>
              <a:blipFill>
                <a:blip r:embed="rId4"/>
                <a:stretch>
                  <a:fillRect t="-12879" b="-33333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E274C8-AA5B-4FCB-9EDF-AE10EE2FE562}"/>
                  </a:ext>
                </a:extLst>
              </p:cNvPr>
              <p:cNvSpPr txBox="1"/>
              <p:nvPr/>
            </p:nvSpPr>
            <p:spPr>
              <a:xfrm>
                <a:off x="726440" y="4698521"/>
                <a:ext cx="3188368" cy="1166153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E274C8-AA5B-4FCB-9EDF-AE10EE2FE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40" y="4698521"/>
                <a:ext cx="3188368" cy="11661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97D87E-CF28-44C9-BD4B-77AC061C88FA}"/>
                  </a:ext>
                </a:extLst>
              </p:cNvPr>
              <p:cNvSpPr txBox="1"/>
              <p:nvPr/>
            </p:nvSpPr>
            <p:spPr>
              <a:xfrm>
                <a:off x="7086600" y="1775912"/>
                <a:ext cx="3188368" cy="807657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97D87E-CF28-44C9-BD4B-77AC061C8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775912"/>
                <a:ext cx="3188368" cy="807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CC8861-EA4B-48F1-B237-E6783AF68118}"/>
                  </a:ext>
                </a:extLst>
              </p:cNvPr>
              <p:cNvSpPr txBox="1"/>
              <p:nvPr/>
            </p:nvSpPr>
            <p:spPr>
              <a:xfrm>
                <a:off x="7086600" y="3008423"/>
                <a:ext cx="3188368" cy="833049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CC8861-EA4B-48F1-B237-E6783AF68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008423"/>
                <a:ext cx="3188368" cy="8330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E5FFB7-2959-42FE-B727-8C61BD3A05B4}"/>
                  </a:ext>
                </a:extLst>
              </p:cNvPr>
              <p:cNvSpPr txBox="1"/>
              <p:nvPr/>
            </p:nvSpPr>
            <p:spPr>
              <a:xfrm>
                <a:off x="7086600" y="4266326"/>
                <a:ext cx="3188368" cy="590418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E5FFB7-2959-42FE-B727-8C61BD3A0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266326"/>
                <a:ext cx="3188368" cy="5904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396068-940A-42B4-A283-5CF39AE9085A}"/>
                  </a:ext>
                </a:extLst>
              </p:cNvPr>
              <p:cNvSpPr txBox="1"/>
              <p:nvPr/>
            </p:nvSpPr>
            <p:spPr>
              <a:xfrm>
                <a:off x="7086600" y="5281597"/>
                <a:ext cx="3188368" cy="642868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396068-940A-42B4-A283-5CF39AE90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281597"/>
                <a:ext cx="3188368" cy="642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A3BAA5D-C1D2-402C-833A-BACC3FF5ABDB}"/>
              </a:ext>
            </a:extLst>
          </p:cNvPr>
          <p:cNvGrpSpPr/>
          <p:nvPr/>
        </p:nvGrpSpPr>
        <p:grpSpPr>
          <a:xfrm>
            <a:off x="3885720" y="65505"/>
            <a:ext cx="975240" cy="457200"/>
            <a:chOff x="3885720" y="65505"/>
            <a:chExt cx="97524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B68B7C9-CB49-423B-B4EA-83FAE168A75B}"/>
                    </a:ext>
                  </a:extLst>
                </p14:cNvPr>
                <p14:cNvContentPartPr/>
                <p14:nvPr/>
              </p14:nvContentPartPr>
              <p14:xfrm>
                <a:off x="3905160" y="65505"/>
                <a:ext cx="955800" cy="457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B68B7C9-CB49-423B-B4EA-83FAE168A7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96160" y="56505"/>
                  <a:ext cx="97344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736D7C6-A51B-49D0-94C6-E29F98239B27}"/>
                    </a:ext>
                  </a:extLst>
                </p14:cNvPr>
                <p14:cNvContentPartPr/>
                <p14:nvPr/>
              </p14:nvContentPartPr>
              <p14:xfrm>
                <a:off x="3885720" y="229305"/>
                <a:ext cx="86040" cy="98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736D7C6-A51B-49D0-94C6-E29F98239B2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77080" y="220305"/>
                  <a:ext cx="103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78086C2-45F1-413A-BD91-3908B05CD247}"/>
                    </a:ext>
                  </a:extLst>
                </p14:cNvPr>
                <p14:cNvContentPartPr/>
                <p14:nvPr/>
              </p14:nvContentPartPr>
              <p14:xfrm>
                <a:off x="4274880" y="313905"/>
                <a:ext cx="122040" cy="155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78086C2-45F1-413A-BD91-3908B05CD24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66240" y="304905"/>
                  <a:ext cx="139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8E71B4B-EF55-4313-8A78-B636B46AC278}"/>
                    </a:ext>
                  </a:extLst>
                </p14:cNvPr>
                <p14:cNvContentPartPr/>
                <p14:nvPr/>
              </p14:nvContentPartPr>
              <p14:xfrm>
                <a:off x="4259760" y="321825"/>
                <a:ext cx="93600" cy="147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8E71B4B-EF55-4313-8A78-B636B46AC2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50760" y="313185"/>
                  <a:ext cx="111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7476E35-1765-4F85-A39C-0188433C24F4}"/>
                    </a:ext>
                  </a:extLst>
                </p14:cNvPr>
                <p14:cNvContentPartPr/>
                <p14:nvPr/>
              </p14:nvContentPartPr>
              <p14:xfrm>
                <a:off x="4407360" y="142185"/>
                <a:ext cx="106560" cy="131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7476E35-1765-4F85-A39C-0188433C24F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98720" y="133185"/>
                  <a:ext cx="12420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62AF68-12C9-49BD-8ED0-76CCB8DC589F}"/>
              </a:ext>
            </a:extLst>
          </p:cNvPr>
          <p:cNvGrpSpPr/>
          <p:nvPr/>
        </p:nvGrpSpPr>
        <p:grpSpPr>
          <a:xfrm>
            <a:off x="5028720" y="294825"/>
            <a:ext cx="151200" cy="76680"/>
            <a:chOff x="5028720" y="294825"/>
            <a:chExt cx="151200" cy="7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8655908-F4A6-4837-B788-501D76A37107}"/>
                    </a:ext>
                  </a:extLst>
                </p14:cNvPr>
                <p14:cNvContentPartPr/>
                <p14:nvPr/>
              </p14:nvContentPartPr>
              <p14:xfrm>
                <a:off x="5028720" y="294825"/>
                <a:ext cx="123840" cy="28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8655908-F4A6-4837-B788-501D76A3710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20080" y="286185"/>
                  <a:ext cx="141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7D2803F-689F-4B75-8E8E-EE988D8EA5D9}"/>
                    </a:ext>
                  </a:extLst>
                </p14:cNvPr>
                <p14:cNvContentPartPr/>
                <p14:nvPr/>
              </p14:nvContentPartPr>
              <p14:xfrm>
                <a:off x="5038440" y="371145"/>
                <a:ext cx="14148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7D2803F-689F-4B75-8E8E-EE988D8EA5D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29800" y="362505"/>
                  <a:ext cx="1591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E87DC6B-FD34-4853-A1CE-8683EB269135}"/>
              </a:ext>
            </a:extLst>
          </p:cNvPr>
          <p:cNvGrpSpPr/>
          <p:nvPr/>
        </p:nvGrpSpPr>
        <p:grpSpPr>
          <a:xfrm>
            <a:off x="5636040" y="18345"/>
            <a:ext cx="477720" cy="617040"/>
            <a:chOff x="5636040" y="18345"/>
            <a:chExt cx="477720" cy="6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1E18125-CEF1-47C8-AB53-3532B265D3BD}"/>
                    </a:ext>
                  </a:extLst>
                </p14:cNvPr>
                <p14:cNvContentPartPr/>
                <p14:nvPr/>
              </p14:nvContentPartPr>
              <p14:xfrm>
                <a:off x="5636040" y="332625"/>
                <a:ext cx="173160" cy="248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1E18125-CEF1-47C8-AB53-3532B265D3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27400" y="323985"/>
                  <a:ext cx="1908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C47DF4D-5352-4DAA-956B-A57D68E32743}"/>
                    </a:ext>
                  </a:extLst>
                </p14:cNvPr>
                <p14:cNvContentPartPr/>
                <p14:nvPr/>
              </p14:nvContentPartPr>
              <p14:xfrm>
                <a:off x="5646120" y="332625"/>
                <a:ext cx="97560" cy="302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C47DF4D-5352-4DAA-956B-A57D68E3274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37480" y="323985"/>
                  <a:ext cx="1152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4B4C4C6-8762-433D-9A45-6D08EE5E842E}"/>
                    </a:ext>
                  </a:extLst>
                </p14:cNvPr>
                <p14:cNvContentPartPr/>
                <p14:nvPr/>
              </p14:nvContentPartPr>
              <p14:xfrm>
                <a:off x="5911440" y="18345"/>
                <a:ext cx="118080" cy="135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4B4C4C6-8762-433D-9A45-6D08EE5E842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02800" y="9705"/>
                  <a:ext cx="135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847CCBC-28BC-43CA-ABA4-C2E58F30CC4E}"/>
                    </a:ext>
                  </a:extLst>
                </p14:cNvPr>
                <p14:cNvContentPartPr/>
                <p14:nvPr/>
              </p14:nvContentPartPr>
              <p14:xfrm>
                <a:off x="5857080" y="215265"/>
                <a:ext cx="256680" cy="13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847CCBC-28BC-43CA-ABA4-C2E58F30CC4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48440" y="206265"/>
                  <a:ext cx="274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868EF15-25CC-447D-9CD8-DF069913AC23}"/>
                    </a:ext>
                  </a:extLst>
                </p14:cNvPr>
                <p14:cNvContentPartPr/>
                <p14:nvPr/>
              </p14:nvContentPartPr>
              <p14:xfrm>
                <a:off x="5956440" y="245865"/>
                <a:ext cx="150840" cy="96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868EF15-25CC-447D-9CD8-DF069913AC2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47440" y="236865"/>
                  <a:ext cx="168480" cy="11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6260445-6D2C-4D7E-8ADB-9FC86A7E0F6F}"/>
                  </a:ext>
                </a:extLst>
              </p14:cNvPr>
              <p14:cNvContentPartPr/>
              <p14:nvPr/>
            </p14:nvContentPartPr>
            <p14:xfrm>
              <a:off x="3905160" y="2152065"/>
              <a:ext cx="3310920" cy="1229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6260445-6D2C-4D7E-8ADB-9FC86A7E0F6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96160" y="2143065"/>
                <a:ext cx="3328560" cy="12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0A077C0-C257-4E20-A260-EBB8A323440F}"/>
                  </a:ext>
                </a:extLst>
              </p14:cNvPr>
              <p14:cNvContentPartPr/>
              <p14:nvPr/>
            </p14:nvContentPartPr>
            <p14:xfrm>
              <a:off x="3228360" y="2790345"/>
              <a:ext cx="11412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0A077C0-C257-4E20-A260-EBB8A323440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19720" y="2781345"/>
                <a:ext cx="131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3F6FE5C-FBA9-474E-85CF-78232998543E}"/>
                  </a:ext>
                </a:extLst>
              </p14:cNvPr>
              <p14:cNvContentPartPr/>
              <p14:nvPr/>
            </p14:nvContentPartPr>
            <p14:xfrm>
              <a:off x="2913360" y="2962065"/>
              <a:ext cx="429840" cy="389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3F6FE5C-FBA9-474E-85CF-78232998543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04720" y="2953065"/>
                <a:ext cx="447480" cy="40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2243C19C-4DBB-4BF5-99FE-4EE325151857}"/>
              </a:ext>
            </a:extLst>
          </p:cNvPr>
          <p:cNvGrpSpPr/>
          <p:nvPr/>
        </p:nvGrpSpPr>
        <p:grpSpPr>
          <a:xfrm>
            <a:off x="3237360" y="2511345"/>
            <a:ext cx="3821400" cy="1027440"/>
            <a:chOff x="3237360" y="2511345"/>
            <a:chExt cx="3821400" cy="10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5D0171F-C0D1-4BD0-9A0E-AAF0D7B18A63}"/>
                    </a:ext>
                  </a:extLst>
                </p14:cNvPr>
                <p14:cNvContentPartPr/>
                <p14:nvPr/>
              </p14:nvContentPartPr>
              <p14:xfrm>
                <a:off x="3237360" y="2767305"/>
                <a:ext cx="135000" cy="127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5D0171F-C0D1-4BD0-9A0E-AAF0D7B18A6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28360" y="2758665"/>
                  <a:ext cx="152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09F0089-1644-4DEA-9DD8-A5D21918AE8A}"/>
                    </a:ext>
                  </a:extLst>
                </p14:cNvPr>
                <p14:cNvContentPartPr/>
                <p14:nvPr/>
              </p14:nvContentPartPr>
              <p14:xfrm>
                <a:off x="3472080" y="2787825"/>
                <a:ext cx="83160" cy="97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09F0089-1644-4DEA-9DD8-A5D21918AE8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63080" y="2779185"/>
                  <a:ext cx="100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91146B8-A58D-4E6F-9153-6C368902F55D}"/>
                    </a:ext>
                  </a:extLst>
                </p14:cNvPr>
                <p14:cNvContentPartPr/>
                <p14:nvPr/>
              </p14:nvContentPartPr>
              <p14:xfrm>
                <a:off x="3582600" y="2809425"/>
                <a:ext cx="114840" cy="216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91146B8-A58D-4E6F-9153-6C368902F55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73600" y="2800425"/>
                  <a:ext cx="132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D51F5E7-3B72-48E0-901F-ED5B43FEB30F}"/>
                    </a:ext>
                  </a:extLst>
                </p14:cNvPr>
                <p14:cNvContentPartPr/>
                <p14:nvPr/>
              </p14:nvContentPartPr>
              <p14:xfrm>
                <a:off x="3710400" y="2809425"/>
                <a:ext cx="89640" cy="101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D51F5E7-3B72-48E0-901F-ED5B43FEB30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01760" y="2800425"/>
                  <a:ext cx="107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F4429C6-F93A-4C9C-8976-CFFB7FDF900E}"/>
                    </a:ext>
                  </a:extLst>
                </p14:cNvPr>
                <p14:cNvContentPartPr/>
                <p14:nvPr/>
              </p14:nvContentPartPr>
              <p14:xfrm>
                <a:off x="3856920" y="2695305"/>
                <a:ext cx="38880" cy="168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F4429C6-F93A-4C9C-8976-CFFB7FDF900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48280" y="2686305"/>
                  <a:ext cx="56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354DE5F-E767-47D6-8FB1-2763C5986E3A}"/>
                    </a:ext>
                  </a:extLst>
                </p14:cNvPr>
                <p14:cNvContentPartPr/>
                <p14:nvPr/>
              </p14:nvContentPartPr>
              <p14:xfrm>
                <a:off x="3845400" y="2793585"/>
                <a:ext cx="126000" cy="64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354DE5F-E767-47D6-8FB1-2763C5986E3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36400" y="2784945"/>
                  <a:ext cx="143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ABF31A7-1A26-48D9-A1A9-61B85863A883}"/>
                    </a:ext>
                  </a:extLst>
                </p14:cNvPr>
                <p14:cNvContentPartPr/>
                <p14:nvPr/>
              </p14:nvContentPartPr>
              <p14:xfrm>
                <a:off x="4028640" y="2790345"/>
                <a:ext cx="9360" cy="84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ABF31A7-1A26-48D9-A1A9-61B85863A88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20000" y="2781345"/>
                  <a:ext cx="27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2273AF0-6471-4227-9EDB-42CBAEA13619}"/>
                    </a:ext>
                  </a:extLst>
                </p14:cNvPr>
                <p14:cNvContentPartPr/>
                <p14:nvPr/>
              </p14:nvContentPartPr>
              <p14:xfrm>
                <a:off x="4085880" y="2790345"/>
                <a:ext cx="100800" cy="97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2273AF0-6471-4227-9EDB-42CBAEA1361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77240" y="2781345"/>
                  <a:ext cx="118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973AC1A-9111-4A77-80E7-4BD5C496F72E}"/>
                    </a:ext>
                  </a:extLst>
                </p14:cNvPr>
                <p14:cNvContentPartPr/>
                <p14:nvPr/>
              </p14:nvContentPartPr>
              <p14:xfrm>
                <a:off x="4230960" y="2799705"/>
                <a:ext cx="105840" cy="77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973AC1A-9111-4A77-80E7-4BD5C496F72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21960" y="2790705"/>
                  <a:ext cx="123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C145632-937F-4EB6-9175-F161FDB3DB73}"/>
                    </a:ext>
                  </a:extLst>
                </p14:cNvPr>
                <p14:cNvContentPartPr/>
                <p14:nvPr/>
              </p14:nvContentPartPr>
              <p14:xfrm>
                <a:off x="4076160" y="2618985"/>
                <a:ext cx="360" cy="3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C145632-937F-4EB6-9175-F161FDB3DB7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67520" y="2610345"/>
                  <a:ext cx="18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9145541-596C-48E1-9092-A93DD3DB1B14}"/>
                    </a:ext>
                  </a:extLst>
                </p14:cNvPr>
                <p14:cNvContentPartPr/>
                <p14:nvPr/>
              </p14:nvContentPartPr>
              <p14:xfrm>
                <a:off x="3522840" y="3107865"/>
                <a:ext cx="75960" cy="126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9145541-596C-48E1-9092-A93DD3DB1B1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14200" y="3098865"/>
                  <a:ext cx="93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3BE1627-BB38-48E0-B9C0-31399BB2CBE6}"/>
                    </a:ext>
                  </a:extLst>
                </p14:cNvPr>
                <p14:cNvContentPartPr/>
                <p14:nvPr/>
              </p14:nvContentPartPr>
              <p14:xfrm>
                <a:off x="3666840" y="3143145"/>
                <a:ext cx="84600" cy="72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3BE1627-BB38-48E0-B9C0-31399BB2CBE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58200" y="3134145"/>
                  <a:ext cx="102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20F1BE8-F224-4C7F-9290-159681BA6C30}"/>
                    </a:ext>
                  </a:extLst>
                </p14:cNvPr>
                <p14:cNvContentPartPr/>
                <p14:nvPr/>
              </p14:nvContentPartPr>
              <p14:xfrm>
                <a:off x="3696720" y="3114345"/>
                <a:ext cx="46800" cy="113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20F1BE8-F224-4C7F-9290-159681BA6C3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87720" y="3105345"/>
                  <a:ext cx="64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E4CDEEE-8AE5-4B50-ABB5-2254F60FAF82}"/>
                    </a:ext>
                  </a:extLst>
                </p14:cNvPr>
                <p14:cNvContentPartPr/>
                <p14:nvPr/>
              </p14:nvContentPartPr>
              <p14:xfrm>
                <a:off x="3810840" y="3155385"/>
                <a:ext cx="65160" cy="180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E4CDEEE-8AE5-4B50-ABB5-2254F60FAF8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01840" y="3146385"/>
                  <a:ext cx="82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D3A8964-0586-49D4-89BA-ACCA83E27686}"/>
                    </a:ext>
                  </a:extLst>
                </p14:cNvPr>
                <p14:cNvContentPartPr/>
                <p14:nvPr/>
              </p14:nvContentPartPr>
              <p14:xfrm>
                <a:off x="3914160" y="3116865"/>
                <a:ext cx="67680" cy="81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D3A8964-0586-49D4-89BA-ACCA83E2768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05520" y="3107865"/>
                  <a:ext cx="85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8DD32EC-340D-429D-8263-1FEC669B9041}"/>
                    </a:ext>
                  </a:extLst>
                </p14:cNvPr>
                <p14:cNvContentPartPr/>
                <p14:nvPr/>
              </p14:nvContentPartPr>
              <p14:xfrm>
                <a:off x="4000200" y="3122625"/>
                <a:ext cx="77760" cy="70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8DD32EC-340D-429D-8263-1FEC669B904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91200" y="3113625"/>
                  <a:ext cx="95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A384180-A5D6-4A90-8A78-6F9D56A7E555}"/>
                    </a:ext>
                  </a:extLst>
                </p14:cNvPr>
                <p14:cNvContentPartPr/>
                <p14:nvPr/>
              </p14:nvContentPartPr>
              <p14:xfrm>
                <a:off x="4123680" y="3107865"/>
                <a:ext cx="50760" cy="66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A384180-A5D6-4A90-8A78-6F9D56A7E55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15040" y="3099225"/>
                  <a:ext cx="68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C1AB87E-4993-4EEB-9EF8-FC0D880731BA}"/>
                    </a:ext>
                  </a:extLst>
                </p14:cNvPr>
                <p14:cNvContentPartPr/>
                <p14:nvPr/>
              </p14:nvContentPartPr>
              <p14:xfrm>
                <a:off x="4228440" y="3085905"/>
                <a:ext cx="46800" cy="59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C1AB87E-4993-4EEB-9EF8-FC0D880731B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19800" y="3076905"/>
                  <a:ext cx="64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BAA5F91-BD21-4118-B15F-BB5EC4DF8D59}"/>
                    </a:ext>
                  </a:extLst>
                </p14:cNvPr>
                <p14:cNvContentPartPr/>
                <p14:nvPr/>
              </p14:nvContentPartPr>
              <p14:xfrm>
                <a:off x="4297560" y="2950545"/>
                <a:ext cx="245520" cy="195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BAA5F91-BD21-4118-B15F-BB5EC4DF8D5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88920" y="2941905"/>
                  <a:ext cx="263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D139167-4B51-442A-BAD0-A7CC30FA7C20}"/>
                    </a:ext>
                  </a:extLst>
                </p14:cNvPr>
                <p14:cNvContentPartPr/>
                <p14:nvPr/>
              </p14:nvContentPartPr>
              <p14:xfrm>
                <a:off x="4350480" y="2952345"/>
                <a:ext cx="21960" cy="123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D139167-4B51-442A-BAD0-A7CC30FA7C2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41840" y="2943345"/>
                  <a:ext cx="39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6DC0E82-EA5C-414C-8ABB-E572EFC86B10}"/>
                    </a:ext>
                  </a:extLst>
                </p14:cNvPr>
                <p14:cNvContentPartPr/>
                <p14:nvPr/>
              </p14:nvContentPartPr>
              <p14:xfrm>
                <a:off x="4228440" y="2978625"/>
                <a:ext cx="218880" cy="31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6DC0E82-EA5C-414C-8ABB-E572EFC86B1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19800" y="2969625"/>
                  <a:ext cx="236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FD288C3-7FBE-44F0-A0C1-EA052D50AF24}"/>
                    </a:ext>
                  </a:extLst>
                </p14:cNvPr>
                <p14:cNvContentPartPr/>
                <p14:nvPr/>
              </p14:nvContentPartPr>
              <p14:xfrm>
                <a:off x="4362000" y="2923905"/>
                <a:ext cx="28800" cy="66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FD288C3-7FBE-44F0-A0C1-EA052D50AF2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53000" y="2914905"/>
                  <a:ext cx="46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AAF7F01-DF9E-4EC0-92F3-56CB6230B1F6}"/>
                    </a:ext>
                  </a:extLst>
                </p14:cNvPr>
                <p14:cNvContentPartPr/>
                <p14:nvPr/>
              </p14:nvContentPartPr>
              <p14:xfrm>
                <a:off x="3971400" y="2511345"/>
                <a:ext cx="3087360" cy="1027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AAF7F01-DF9E-4EC0-92F3-56CB6230B1F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62760" y="2502705"/>
                  <a:ext cx="3105000" cy="10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E41C68E-F840-4A3C-A0E8-DDEC77F8820A}"/>
                  </a:ext>
                </a:extLst>
              </p14:cNvPr>
              <p14:cNvContentPartPr/>
              <p14:nvPr/>
            </p14:nvContentPartPr>
            <p14:xfrm>
              <a:off x="4000200" y="4323945"/>
              <a:ext cx="3142080" cy="358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E41C68E-F840-4A3C-A0E8-DDEC77F8820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991200" y="4314945"/>
                <a:ext cx="31597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8C1B278-9EC2-4832-9CB9-E8B4315323D0}"/>
                  </a:ext>
                </a:extLst>
              </p14:cNvPr>
              <p14:cNvContentPartPr/>
              <p14:nvPr/>
            </p14:nvContentPartPr>
            <p14:xfrm>
              <a:off x="3704640" y="3821385"/>
              <a:ext cx="610560" cy="335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8C1B278-9EC2-4832-9CB9-E8B4315323D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696000" y="3812745"/>
                <a:ext cx="6282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AD65923-ED08-4062-9DF7-342B86071583}"/>
                  </a:ext>
                </a:extLst>
              </p14:cNvPr>
              <p14:cNvContentPartPr/>
              <p14:nvPr/>
            </p14:nvContentPartPr>
            <p14:xfrm>
              <a:off x="3543000" y="3857385"/>
              <a:ext cx="151200" cy="370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AD65923-ED08-4062-9DF7-342B8607158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34000" y="3848385"/>
                <a:ext cx="168840" cy="38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34108B31-EF40-424A-BEDF-DCAB89A25BC5}"/>
              </a:ext>
            </a:extLst>
          </p:cNvPr>
          <p:cNvGrpSpPr/>
          <p:nvPr/>
        </p:nvGrpSpPr>
        <p:grpSpPr>
          <a:xfrm>
            <a:off x="4285680" y="3657585"/>
            <a:ext cx="1132560" cy="462600"/>
            <a:chOff x="4285680" y="3657585"/>
            <a:chExt cx="113256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5C16F24-95F9-4375-803E-226E72F2994F}"/>
                    </a:ext>
                  </a:extLst>
                </p14:cNvPr>
                <p14:cNvContentPartPr/>
                <p14:nvPr/>
              </p14:nvContentPartPr>
              <p14:xfrm>
                <a:off x="4285680" y="3714465"/>
                <a:ext cx="223200" cy="405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5C16F24-95F9-4375-803E-226E72F2994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77040" y="3705465"/>
                  <a:ext cx="2408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13F9998-E2AA-46CD-A676-CE4F1368BAA0}"/>
                    </a:ext>
                  </a:extLst>
                </p14:cNvPr>
                <p14:cNvContentPartPr/>
                <p14:nvPr/>
              </p14:nvContentPartPr>
              <p14:xfrm>
                <a:off x="4400160" y="3657585"/>
                <a:ext cx="145800" cy="112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13F9998-E2AA-46CD-A676-CE4F1368BAA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91520" y="3648585"/>
                  <a:ext cx="163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BF99945-5ADF-43BC-A3C6-135B5A552EB8}"/>
                    </a:ext>
                  </a:extLst>
                </p14:cNvPr>
                <p14:cNvContentPartPr/>
                <p14:nvPr/>
              </p14:nvContentPartPr>
              <p14:xfrm>
                <a:off x="4650360" y="3914265"/>
                <a:ext cx="94680" cy="126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BF99945-5ADF-43BC-A3C6-135B5A552EB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41720" y="3905625"/>
                  <a:ext cx="112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C7B9F59-DD78-4CBA-88DA-486698CFBE11}"/>
                    </a:ext>
                  </a:extLst>
                </p14:cNvPr>
                <p14:cNvContentPartPr/>
                <p14:nvPr/>
              </p14:nvContentPartPr>
              <p14:xfrm>
                <a:off x="4791120" y="3938385"/>
                <a:ext cx="82800" cy="89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C7B9F59-DD78-4CBA-88DA-486698CFBE1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82480" y="3929745"/>
                  <a:ext cx="100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01C634D-2064-4353-AB7D-BD032382B3DD}"/>
                    </a:ext>
                  </a:extLst>
                </p14:cNvPr>
                <p14:cNvContentPartPr/>
                <p14:nvPr/>
              </p14:nvContentPartPr>
              <p14:xfrm>
                <a:off x="4932960" y="3953505"/>
                <a:ext cx="120600" cy="63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01C634D-2064-4353-AB7D-BD032382B3D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23960" y="3944865"/>
                  <a:ext cx="138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F31D2BD-9642-4C90-A8FD-65661B1FA7D7}"/>
                    </a:ext>
                  </a:extLst>
                </p14:cNvPr>
                <p14:cNvContentPartPr/>
                <p14:nvPr/>
              </p14:nvContentPartPr>
              <p14:xfrm>
                <a:off x="5078400" y="3943065"/>
                <a:ext cx="73080" cy="111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F31D2BD-9642-4C90-A8FD-65661B1FA7D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069760" y="3934065"/>
                  <a:ext cx="90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370B92C-900B-4A07-9051-C7EF4603237F}"/>
                    </a:ext>
                  </a:extLst>
                </p14:cNvPr>
                <p14:cNvContentPartPr/>
                <p14:nvPr/>
              </p14:nvContentPartPr>
              <p14:xfrm>
                <a:off x="5215560" y="3955665"/>
                <a:ext cx="60840" cy="72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370B92C-900B-4A07-9051-C7EF4603237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06920" y="3946665"/>
                  <a:ext cx="78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A1867D9-C8CF-4CED-9D11-A16EB6F9FAA2}"/>
                    </a:ext>
                  </a:extLst>
                </p14:cNvPr>
                <p14:cNvContentPartPr/>
                <p14:nvPr/>
              </p14:nvContentPartPr>
              <p14:xfrm>
                <a:off x="5409240" y="3809505"/>
                <a:ext cx="9000" cy="246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A1867D9-C8CF-4CED-9D11-A16EB6F9FAA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00600" y="3800505"/>
                  <a:ext cx="266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015AD08-A515-4B9F-97FE-DE18E3E5C776}"/>
                    </a:ext>
                  </a:extLst>
                </p14:cNvPr>
                <p14:cNvContentPartPr/>
                <p14:nvPr/>
              </p14:nvContentPartPr>
              <p14:xfrm>
                <a:off x="5199720" y="3923985"/>
                <a:ext cx="104400" cy="124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015AD08-A515-4B9F-97FE-DE18E3E5C77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190720" y="3914985"/>
                  <a:ext cx="12204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B7AD54A-3B02-4712-8A3C-FFF4B27DE956}"/>
              </a:ext>
            </a:extLst>
          </p:cNvPr>
          <p:cNvGrpSpPr/>
          <p:nvPr/>
        </p:nvGrpSpPr>
        <p:grpSpPr>
          <a:xfrm>
            <a:off x="3456960" y="4857465"/>
            <a:ext cx="3561840" cy="1572120"/>
            <a:chOff x="3456960" y="4857465"/>
            <a:chExt cx="3561840" cy="15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0A2FBE3-FF5E-4D49-8B6E-502139844864}"/>
                    </a:ext>
                  </a:extLst>
                </p14:cNvPr>
                <p14:cNvContentPartPr/>
                <p14:nvPr/>
              </p14:nvContentPartPr>
              <p14:xfrm>
                <a:off x="3456960" y="5075265"/>
                <a:ext cx="111960" cy="127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0A2FBE3-FF5E-4D49-8B6E-50213984486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47960" y="5066265"/>
                  <a:ext cx="129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310CE84-F53A-4959-95B8-39A4B0A90293}"/>
                    </a:ext>
                  </a:extLst>
                </p14:cNvPr>
                <p14:cNvContentPartPr/>
                <p14:nvPr/>
              </p14:nvContentPartPr>
              <p14:xfrm>
                <a:off x="3639840" y="5065545"/>
                <a:ext cx="80640" cy="86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310CE84-F53A-4959-95B8-39A4B0A9029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31200" y="5056545"/>
                  <a:ext cx="98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764BA04-33BD-49A4-9658-FC0E7391FDB5}"/>
                    </a:ext>
                  </a:extLst>
                </p14:cNvPr>
                <p14:cNvContentPartPr/>
                <p14:nvPr/>
              </p14:nvContentPartPr>
              <p14:xfrm>
                <a:off x="3770880" y="5055105"/>
                <a:ext cx="88920" cy="77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764BA04-33BD-49A4-9658-FC0E7391FDB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62240" y="5046105"/>
                  <a:ext cx="106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234943E-4E44-4658-8112-9A4662CF602C}"/>
                    </a:ext>
                  </a:extLst>
                </p14:cNvPr>
                <p14:cNvContentPartPr/>
                <p14:nvPr/>
              </p14:nvContentPartPr>
              <p14:xfrm>
                <a:off x="3827040" y="5075985"/>
                <a:ext cx="48240" cy="226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234943E-4E44-4658-8112-9A4662CF602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18040" y="5067345"/>
                  <a:ext cx="658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2FB2CD9-7366-423B-8044-1FC13E947BCD}"/>
                    </a:ext>
                  </a:extLst>
                </p14:cNvPr>
                <p14:cNvContentPartPr/>
                <p14:nvPr/>
              </p14:nvContentPartPr>
              <p14:xfrm>
                <a:off x="3913800" y="5038545"/>
                <a:ext cx="87480" cy="75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2FB2CD9-7366-423B-8044-1FC13E947BC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04800" y="5029905"/>
                  <a:ext cx="105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6607315-D25D-4089-8BED-8FDE5B8FBE8C}"/>
                    </a:ext>
                  </a:extLst>
                </p14:cNvPr>
                <p14:cNvContentPartPr/>
                <p14:nvPr/>
              </p14:nvContentPartPr>
              <p14:xfrm>
                <a:off x="4038000" y="4942785"/>
                <a:ext cx="34560" cy="122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6607315-D25D-4089-8BED-8FDE5B8FBE8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29000" y="4933785"/>
                  <a:ext cx="52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637E1DA-5CD9-4157-8B14-38EB01E1BC4C}"/>
                    </a:ext>
                  </a:extLst>
                </p14:cNvPr>
                <p14:cNvContentPartPr/>
                <p14:nvPr/>
              </p14:nvContentPartPr>
              <p14:xfrm>
                <a:off x="4018920" y="4987065"/>
                <a:ext cx="113760" cy="32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637E1DA-5CD9-4157-8B14-38EB01E1BC4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10280" y="4978425"/>
                  <a:ext cx="131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EA9A5F5-FDD7-48AF-9588-F5EA93ECDCE2}"/>
                    </a:ext>
                  </a:extLst>
                </p14:cNvPr>
                <p14:cNvContentPartPr/>
                <p14:nvPr/>
              </p14:nvContentPartPr>
              <p14:xfrm>
                <a:off x="4200000" y="4971225"/>
                <a:ext cx="80640" cy="77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EA9A5F5-FDD7-48AF-9588-F5EA93ECDCE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91000" y="4962585"/>
                  <a:ext cx="98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08E48F9-6FC6-4488-B359-B987D09B50AD}"/>
                    </a:ext>
                  </a:extLst>
                </p14:cNvPr>
                <p14:cNvContentPartPr/>
                <p14:nvPr/>
              </p14:nvContentPartPr>
              <p14:xfrm>
                <a:off x="4295400" y="4938105"/>
                <a:ext cx="41040" cy="88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08E48F9-6FC6-4488-B359-B987D09B50A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86760" y="4929105"/>
                  <a:ext cx="58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976D1B1-A273-46BE-AAEF-96FE20A80E6F}"/>
                    </a:ext>
                  </a:extLst>
                </p14:cNvPr>
                <p14:cNvContentPartPr/>
                <p14:nvPr/>
              </p14:nvContentPartPr>
              <p14:xfrm>
                <a:off x="4419600" y="4922625"/>
                <a:ext cx="80280" cy="81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976D1B1-A273-46BE-AAEF-96FE20A80E6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10960" y="4913625"/>
                  <a:ext cx="97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97E72D0-AC42-4317-9EE3-DFD9B26E8914}"/>
                    </a:ext>
                  </a:extLst>
                </p14:cNvPr>
                <p14:cNvContentPartPr/>
                <p14:nvPr/>
              </p14:nvContentPartPr>
              <p14:xfrm>
                <a:off x="4257240" y="4857465"/>
                <a:ext cx="10080" cy="3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97E72D0-AC42-4317-9EE3-DFD9B26E891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248600" y="4848465"/>
                  <a:ext cx="27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44BD68-EF42-4489-A38A-A3E35025B528}"/>
                    </a:ext>
                  </a:extLst>
                </p14:cNvPr>
                <p14:cNvContentPartPr/>
                <p14:nvPr/>
              </p14:nvContentPartPr>
              <p14:xfrm>
                <a:off x="3658200" y="5395665"/>
                <a:ext cx="74160" cy="125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44BD68-EF42-4489-A38A-A3E35025B52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49560" y="5387025"/>
                  <a:ext cx="91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03DF506-89D4-4E62-AE7D-E65CD0C9B02E}"/>
                    </a:ext>
                  </a:extLst>
                </p14:cNvPr>
                <p14:cNvContentPartPr/>
                <p14:nvPr/>
              </p14:nvContentPartPr>
              <p14:xfrm>
                <a:off x="3761880" y="5419065"/>
                <a:ext cx="105840" cy="45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03DF506-89D4-4E62-AE7D-E65CD0C9B02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53240" y="5410065"/>
                  <a:ext cx="123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3D24970-76BB-4B10-9EDF-4BA7CBA9618D}"/>
                    </a:ext>
                  </a:extLst>
                </p14:cNvPr>
                <p14:cNvContentPartPr/>
                <p14:nvPr/>
              </p14:nvContentPartPr>
              <p14:xfrm>
                <a:off x="3828120" y="5371545"/>
                <a:ext cx="39240" cy="142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3D24970-76BB-4B10-9EDF-4BA7CBA9618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19120" y="5362545"/>
                  <a:ext cx="56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8FEB251-698E-4070-8618-ED84DF3AEAEC}"/>
                    </a:ext>
                  </a:extLst>
                </p14:cNvPr>
                <p14:cNvContentPartPr/>
                <p14:nvPr/>
              </p14:nvContentPartPr>
              <p14:xfrm>
                <a:off x="3895440" y="5388825"/>
                <a:ext cx="85320" cy="199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8FEB251-698E-4070-8618-ED84DF3AEAE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86440" y="5380185"/>
                  <a:ext cx="102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FCEBF1E-6ADF-485D-9D61-5F007ECB4702}"/>
                    </a:ext>
                  </a:extLst>
                </p14:cNvPr>
                <p14:cNvContentPartPr/>
                <p14:nvPr/>
              </p14:nvContentPartPr>
              <p14:xfrm>
                <a:off x="4028640" y="5370465"/>
                <a:ext cx="52560" cy="74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FCEBF1E-6ADF-485D-9D61-5F007ECB470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19640" y="5361465"/>
                  <a:ext cx="70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F962395-8D99-4B45-B698-269A45AD4797}"/>
                    </a:ext>
                  </a:extLst>
                </p14:cNvPr>
                <p14:cNvContentPartPr/>
                <p14:nvPr/>
              </p14:nvContentPartPr>
              <p14:xfrm>
                <a:off x="4085880" y="5324025"/>
                <a:ext cx="90000" cy="73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F962395-8D99-4B45-B698-269A45AD479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77240" y="5315385"/>
                  <a:ext cx="107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CD25087-83BD-46F6-8B34-EAAF7B924593}"/>
                    </a:ext>
                  </a:extLst>
                </p14:cNvPr>
                <p14:cNvContentPartPr/>
                <p14:nvPr/>
              </p14:nvContentPartPr>
              <p14:xfrm>
                <a:off x="4220160" y="5319345"/>
                <a:ext cx="54360" cy="68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CD25087-83BD-46F6-8B34-EAAF7B92459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11160" y="5310705"/>
                  <a:ext cx="72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2951C5D-800A-458F-9468-700F2AAB2A8A}"/>
                    </a:ext>
                  </a:extLst>
                </p14:cNvPr>
                <p14:cNvContentPartPr/>
                <p14:nvPr/>
              </p14:nvContentPartPr>
              <p14:xfrm>
                <a:off x="4334280" y="5293065"/>
                <a:ext cx="64080" cy="58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2951C5D-800A-458F-9468-700F2AAB2A8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25280" y="5284065"/>
                  <a:ext cx="81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3EE9321-3CBA-4737-B7F6-F08AFFE4518F}"/>
                    </a:ext>
                  </a:extLst>
                </p14:cNvPr>
                <p14:cNvContentPartPr/>
                <p14:nvPr/>
              </p14:nvContentPartPr>
              <p14:xfrm>
                <a:off x="4457400" y="5133585"/>
                <a:ext cx="51480" cy="176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3EE9321-3CBA-4737-B7F6-F08AFFE4518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48760" y="5124585"/>
                  <a:ext cx="69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3ED109B-C0E1-49A1-BFE7-A3649381C550}"/>
                    </a:ext>
                  </a:extLst>
                </p14:cNvPr>
                <p14:cNvContentPartPr/>
                <p14:nvPr/>
              </p14:nvContentPartPr>
              <p14:xfrm>
                <a:off x="4433640" y="5150145"/>
                <a:ext cx="159120" cy="88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3ED109B-C0E1-49A1-BFE7-A3649381C55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25000" y="5141145"/>
                  <a:ext cx="176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987272B-8087-4507-BED5-609DCD5DE075}"/>
                    </a:ext>
                  </a:extLst>
                </p14:cNvPr>
                <p14:cNvContentPartPr/>
                <p14:nvPr/>
              </p14:nvContentPartPr>
              <p14:xfrm>
                <a:off x="3919920" y="5466945"/>
                <a:ext cx="64080" cy="132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987272B-8087-4507-BED5-609DCD5DE07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10920" y="5457945"/>
                  <a:ext cx="81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A4997FC-2598-43D2-91DD-2922B83F7618}"/>
                    </a:ext>
                  </a:extLst>
                </p14:cNvPr>
                <p14:cNvContentPartPr/>
                <p14:nvPr/>
              </p14:nvContentPartPr>
              <p14:xfrm>
                <a:off x="4189200" y="5597985"/>
                <a:ext cx="84600" cy="264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A4997FC-2598-43D2-91DD-2922B83F761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80560" y="5589345"/>
                  <a:ext cx="1022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1E6E293-73CB-4A94-8F28-D840A975E29E}"/>
                    </a:ext>
                  </a:extLst>
                </p14:cNvPr>
                <p14:cNvContentPartPr/>
                <p14:nvPr/>
              </p14:nvContentPartPr>
              <p14:xfrm>
                <a:off x="4169760" y="5744505"/>
                <a:ext cx="134640" cy="84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1E6E293-73CB-4A94-8F28-D840A975E29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61120" y="5735505"/>
                  <a:ext cx="152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966D2B7-5286-4EA0-8D78-79F69302595D}"/>
                    </a:ext>
                  </a:extLst>
                </p14:cNvPr>
                <p14:cNvContentPartPr/>
                <p14:nvPr/>
              </p14:nvContentPartPr>
              <p14:xfrm>
                <a:off x="4390440" y="5590785"/>
                <a:ext cx="47880" cy="180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966D2B7-5286-4EA0-8D78-79F69302595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81800" y="5581785"/>
                  <a:ext cx="655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7642000-71F2-42D8-9A26-476A6C7D23EE}"/>
                    </a:ext>
                  </a:extLst>
                </p14:cNvPr>
                <p14:cNvContentPartPr/>
                <p14:nvPr/>
              </p14:nvContentPartPr>
              <p14:xfrm>
                <a:off x="4514280" y="5667105"/>
                <a:ext cx="9360" cy="34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7642000-71F2-42D8-9A26-476A6C7D23E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05280" y="5658105"/>
                  <a:ext cx="27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F198132-C434-428A-8DB1-ECFF08850EDD}"/>
                    </a:ext>
                  </a:extLst>
                </p14:cNvPr>
                <p14:cNvContentPartPr/>
                <p14:nvPr/>
              </p14:nvContentPartPr>
              <p14:xfrm>
                <a:off x="4520040" y="5571705"/>
                <a:ext cx="4320" cy="9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F198132-C434-428A-8DB1-ECFF08850ED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11400" y="5562705"/>
                  <a:ext cx="21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8380ABB-7E83-4DC2-9D05-38ACE078DF94}"/>
                    </a:ext>
                  </a:extLst>
                </p14:cNvPr>
                <p14:cNvContentPartPr/>
                <p14:nvPr/>
              </p14:nvContentPartPr>
              <p14:xfrm>
                <a:off x="4606800" y="5661345"/>
                <a:ext cx="46440" cy="147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8380ABB-7E83-4DC2-9D05-38ACE078DF9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98160" y="5652705"/>
                  <a:ext cx="64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0452A7B-CA7B-4E8C-AA13-D255F566AC1F}"/>
                    </a:ext>
                  </a:extLst>
                </p14:cNvPr>
                <p14:cNvContentPartPr/>
                <p14:nvPr/>
              </p14:nvContentPartPr>
              <p14:xfrm>
                <a:off x="4705440" y="5600505"/>
                <a:ext cx="57240" cy="112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0452A7B-CA7B-4E8C-AA13-D255F566AC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96440" y="5591505"/>
                  <a:ext cx="74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130AE32-2891-4658-8554-472EBCC02AB6}"/>
                    </a:ext>
                  </a:extLst>
                </p14:cNvPr>
                <p14:cNvContentPartPr/>
                <p14:nvPr/>
              </p14:nvContentPartPr>
              <p14:xfrm>
                <a:off x="4504920" y="5971665"/>
                <a:ext cx="63720" cy="151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130AE32-2891-4658-8554-472EBCC02AB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96280" y="5962665"/>
                  <a:ext cx="81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4FFE7D3-0E70-40B0-AF2D-093D389ADA5E}"/>
                    </a:ext>
                  </a:extLst>
                </p14:cNvPr>
                <p14:cNvContentPartPr/>
                <p14:nvPr/>
              </p14:nvContentPartPr>
              <p14:xfrm>
                <a:off x="4499880" y="5883465"/>
                <a:ext cx="137520" cy="98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4FFE7D3-0E70-40B0-AF2D-093D389ADA5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91240" y="5874465"/>
                  <a:ext cx="155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04FE3E4-6EFD-48BB-9995-F95FA44BC4BA}"/>
                    </a:ext>
                  </a:extLst>
                </p14:cNvPr>
                <p14:cNvContentPartPr/>
                <p14:nvPr/>
              </p14:nvContentPartPr>
              <p14:xfrm>
                <a:off x="4588800" y="6024585"/>
                <a:ext cx="56880" cy="21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04FE3E4-6EFD-48BB-9995-F95FA44BC4B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579800" y="6015945"/>
                  <a:ext cx="74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F898857-9047-4455-9D8F-CF3E2618715D}"/>
                    </a:ext>
                  </a:extLst>
                </p14:cNvPr>
                <p14:cNvContentPartPr/>
                <p14:nvPr/>
              </p14:nvContentPartPr>
              <p14:xfrm>
                <a:off x="4707960" y="5966625"/>
                <a:ext cx="52560" cy="95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F898857-9047-4455-9D8F-CF3E2618715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98960" y="5957985"/>
                  <a:ext cx="70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27F2120-B621-4073-B33B-37508359243D}"/>
                    </a:ext>
                  </a:extLst>
                </p14:cNvPr>
                <p14:cNvContentPartPr/>
                <p14:nvPr/>
              </p14:nvContentPartPr>
              <p14:xfrm>
                <a:off x="4819560" y="5952585"/>
                <a:ext cx="72720" cy="75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27F2120-B621-4073-B33B-37508359243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810920" y="5943585"/>
                  <a:ext cx="90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CF68197-702F-44E3-A0ED-DEE0F2350C54}"/>
                    </a:ext>
                  </a:extLst>
                </p14:cNvPr>
                <p14:cNvContentPartPr/>
                <p14:nvPr/>
              </p14:nvContentPartPr>
              <p14:xfrm>
                <a:off x="4935120" y="5886345"/>
                <a:ext cx="51840" cy="85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CF68197-702F-44E3-A0ED-DEE0F2350C5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926480" y="5877345"/>
                  <a:ext cx="69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F9FAF94-D4A9-4A4C-8CB2-CE2E19FCA74C}"/>
                    </a:ext>
                  </a:extLst>
                </p14:cNvPr>
                <p14:cNvContentPartPr/>
                <p14:nvPr/>
              </p14:nvContentPartPr>
              <p14:xfrm>
                <a:off x="4999560" y="5777265"/>
                <a:ext cx="110880" cy="161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F9FAF94-D4A9-4A4C-8CB2-CE2E19FCA74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990560" y="5768625"/>
                  <a:ext cx="128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440C520-3A4A-4CCF-AEEB-4FB6087CE400}"/>
                    </a:ext>
                  </a:extLst>
                </p14:cNvPr>
                <p14:cNvContentPartPr/>
                <p14:nvPr/>
              </p14:nvContentPartPr>
              <p14:xfrm>
                <a:off x="5161920" y="5800305"/>
                <a:ext cx="84960" cy="88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440C520-3A4A-4CCF-AEEB-4FB6087CE40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53280" y="5791305"/>
                  <a:ext cx="102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982339F-3908-44A8-811B-9AA8CCCD5378}"/>
                    </a:ext>
                  </a:extLst>
                </p14:cNvPr>
                <p14:cNvContentPartPr/>
                <p14:nvPr/>
              </p14:nvContentPartPr>
              <p14:xfrm>
                <a:off x="5295480" y="5772945"/>
                <a:ext cx="104400" cy="68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982339F-3908-44A8-811B-9AA8CCCD537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86840" y="5763945"/>
                  <a:ext cx="122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5D850F4-FD9C-4147-B31F-2D64A96EA2B8}"/>
                    </a:ext>
                  </a:extLst>
                </p14:cNvPr>
                <p14:cNvContentPartPr/>
                <p14:nvPr/>
              </p14:nvContentPartPr>
              <p14:xfrm>
                <a:off x="5196480" y="5619225"/>
                <a:ext cx="13680" cy="3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5D850F4-FD9C-4147-B31F-2D64A96EA2B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87840" y="5610585"/>
                  <a:ext cx="31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AB6AFC0-CA5E-49C8-AB69-459DF3B96615}"/>
                    </a:ext>
                  </a:extLst>
                </p14:cNvPr>
                <p14:cNvContentPartPr/>
                <p14:nvPr/>
              </p14:nvContentPartPr>
              <p14:xfrm>
                <a:off x="5519040" y="5695545"/>
                <a:ext cx="42840" cy="120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AB6AFC0-CA5E-49C8-AB69-459DF3B9661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10040" y="5686545"/>
                  <a:ext cx="60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2B3098A-4717-4DB4-B371-EBFF478941D4}"/>
                    </a:ext>
                  </a:extLst>
                </p14:cNvPr>
                <p14:cNvContentPartPr/>
                <p14:nvPr/>
              </p14:nvContentPartPr>
              <p14:xfrm>
                <a:off x="3942960" y="5818665"/>
                <a:ext cx="3075840" cy="610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2B3098A-4717-4DB4-B371-EBFF478941D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33960" y="5809665"/>
                  <a:ext cx="3093480" cy="62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48ECBCB0-EA4A-47B6-9EAE-61EFD94F9149}"/>
                  </a:ext>
                </a:extLst>
              </p14:cNvPr>
              <p14:cNvContentPartPr/>
              <p14:nvPr/>
            </p14:nvContentPartPr>
            <p14:xfrm>
              <a:off x="6996480" y="2436465"/>
              <a:ext cx="91800" cy="1530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48ECBCB0-EA4A-47B6-9EAE-61EFD94F9149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987480" y="2427825"/>
                <a:ext cx="1094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014734C2-3A15-43D5-B2C4-BB1471655FCB}"/>
                  </a:ext>
                </a:extLst>
              </p14:cNvPr>
              <p14:cNvContentPartPr/>
              <p14:nvPr/>
            </p14:nvContentPartPr>
            <p14:xfrm>
              <a:off x="7005840" y="4571625"/>
              <a:ext cx="91800" cy="1800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014734C2-3A15-43D5-B2C4-BB1471655FC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997200" y="4562985"/>
                <a:ext cx="1094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B3466F1B-7279-457B-9C09-41D59890EC7C}"/>
                  </a:ext>
                </a:extLst>
              </p14:cNvPr>
              <p14:cNvContentPartPr/>
              <p14:nvPr/>
            </p14:nvContentPartPr>
            <p14:xfrm>
              <a:off x="6885960" y="5648025"/>
              <a:ext cx="124920" cy="2545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B3466F1B-7279-457B-9C09-41D59890EC7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876960" y="5639025"/>
                <a:ext cx="142560" cy="27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958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57F892-2ABC-4534-AA25-FA35C95E1C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51339" y="0"/>
                <a:ext cx="7840662" cy="6858000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The graph to the left is a based on the equation y = 2sin 2x +2. </a:t>
                </a:r>
                <a:br>
                  <a:rPr lang="en-US" sz="4000" dirty="0"/>
                </a:br>
                <a:r>
                  <a:rPr lang="en-US" sz="4000" dirty="0"/>
                  <a:t>Select all the statements that are true.</a:t>
                </a:r>
                <a:br>
                  <a:rPr lang="en-US" sz="4000" dirty="0"/>
                </a:br>
                <a:br>
                  <a:rPr lang="en-US" sz="4000" dirty="0"/>
                </a:br>
                <a:r>
                  <a:rPr lang="en-US" sz="4000" dirty="0"/>
                  <a:t>A. The amplitude of the function is 2. </a:t>
                </a:r>
                <a:br>
                  <a:rPr lang="en-US" sz="4000" dirty="0"/>
                </a:br>
                <a:r>
                  <a:rPr lang="en-US" sz="4000" dirty="0"/>
                  <a:t>B. The period of the function is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br>
                  <a:rPr lang="en-US" sz="4000" dirty="0"/>
                </a:br>
                <a:r>
                  <a:rPr lang="en-US" sz="4000" dirty="0"/>
                  <a:t>C. The midline of the function is y = 4</a:t>
                </a:r>
                <a:br>
                  <a:rPr lang="en-US" sz="4000" dirty="0"/>
                </a:br>
                <a:r>
                  <a:rPr lang="en-US" sz="4000" dirty="0"/>
                  <a:t>D. The function increases over the interval 4 &lt; x &lt; 6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57F892-2ABC-4534-AA25-FA35C95E1C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51339" y="0"/>
                <a:ext cx="7840662" cy="6858000"/>
              </a:xfrm>
              <a:blipFill>
                <a:blip r:embed="rId2"/>
                <a:stretch>
                  <a:fillRect l="-2799" r="-2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39D1607F-B396-47BB-ADB5-F6A595389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430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47638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00046615-A041-4E36-9E96-0760FC00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1" y="348805"/>
            <a:ext cx="6581357" cy="6160389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E608B53-7317-4D55-B6F1-DC4F83944A3B}"/>
                  </a:ext>
                </a:extLst>
              </p14:cNvPr>
              <p14:cNvContentPartPr/>
              <p14:nvPr/>
            </p14:nvContentPartPr>
            <p14:xfrm>
              <a:off x="370680" y="3552825"/>
              <a:ext cx="114480" cy="18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608B53-7317-4D55-B6F1-DC4F83944A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040" y="3544185"/>
                <a:ext cx="13212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80CA363B-8056-471E-AC90-A8C58DCF6F02}"/>
              </a:ext>
            </a:extLst>
          </p:cNvPr>
          <p:cNvGrpSpPr/>
          <p:nvPr/>
        </p:nvGrpSpPr>
        <p:grpSpPr>
          <a:xfrm>
            <a:off x="704400" y="3552465"/>
            <a:ext cx="1244160" cy="36720"/>
            <a:chOff x="704400" y="3552465"/>
            <a:chExt cx="1244160" cy="3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3DBEA7-AF46-478E-809D-DBCA29C478DC}"/>
                    </a:ext>
                  </a:extLst>
                </p14:cNvPr>
                <p14:cNvContentPartPr/>
                <p14:nvPr/>
              </p14:nvContentPartPr>
              <p14:xfrm>
                <a:off x="704400" y="3561465"/>
                <a:ext cx="181080" cy="10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3DBEA7-AF46-478E-809D-DBCA29C478D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5760" y="3552825"/>
                  <a:ext cx="198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D383966-4C93-42D6-AFE4-5DB61CF27BD9}"/>
                    </a:ext>
                  </a:extLst>
                </p14:cNvPr>
                <p14:cNvContentPartPr/>
                <p14:nvPr/>
              </p14:nvContentPartPr>
              <p14:xfrm>
                <a:off x="1066200" y="3570825"/>
                <a:ext cx="228600" cy="10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D383966-4C93-42D6-AFE4-5DB61CF27BD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57560" y="3561825"/>
                  <a:ext cx="246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32B8F73-EFFA-4B6F-9E88-D1BA081AC035}"/>
                    </a:ext>
                  </a:extLst>
                </p14:cNvPr>
                <p14:cNvContentPartPr/>
                <p14:nvPr/>
              </p14:nvContentPartPr>
              <p14:xfrm>
                <a:off x="1485240" y="3562185"/>
                <a:ext cx="200160" cy="10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32B8F73-EFFA-4B6F-9E88-D1BA081AC03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76600" y="3553185"/>
                  <a:ext cx="217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7C46D00-2C28-4006-9AC4-05EDFF8510B3}"/>
                    </a:ext>
                  </a:extLst>
                </p14:cNvPr>
                <p14:cNvContentPartPr/>
                <p14:nvPr/>
              </p14:nvContentPartPr>
              <p14:xfrm>
                <a:off x="1771080" y="3552465"/>
                <a:ext cx="177480" cy="36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7C46D00-2C28-4006-9AC4-05EDFF8510B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62080" y="3543465"/>
                  <a:ext cx="19512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B51F44E-5145-40DC-A367-F2EC877D8D53}"/>
                  </a:ext>
                </a:extLst>
              </p14:cNvPr>
              <p14:cNvContentPartPr/>
              <p14:nvPr/>
            </p14:nvContentPartPr>
            <p14:xfrm>
              <a:off x="2238000" y="3580545"/>
              <a:ext cx="177120" cy="10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B51F44E-5145-40DC-A367-F2EC877D8D5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29360" y="3571905"/>
                <a:ext cx="19476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351B16EB-9928-4656-95A9-7109334C4E13}"/>
              </a:ext>
            </a:extLst>
          </p:cNvPr>
          <p:cNvGrpSpPr/>
          <p:nvPr/>
        </p:nvGrpSpPr>
        <p:grpSpPr>
          <a:xfrm>
            <a:off x="2647320" y="3571185"/>
            <a:ext cx="1045800" cy="36720"/>
            <a:chOff x="2647320" y="3571185"/>
            <a:chExt cx="1045800" cy="3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2925A03-F26A-44F2-BA50-99A7D5DE4E7E}"/>
                    </a:ext>
                  </a:extLst>
                </p14:cNvPr>
                <p14:cNvContentPartPr/>
                <p14:nvPr/>
              </p14:nvContentPartPr>
              <p14:xfrm>
                <a:off x="2647320" y="3596025"/>
                <a:ext cx="256320" cy="11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2925A03-F26A-44F2-BA50-99A7D5DE4E7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38680" y="3587385"/>
                  <a:ext cx="273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FEC8994-FFFA-4E1C-A29F-D845C60BA471}"/>
                    </a:ext>
                  </a:extLst>
                </p14:cNvPr>
                <p14:cNvContentPartPr/>
                <p14:nvPr/>
              </p14:nvContentPartPr>
              <p14:xfrm>
                <a:off x="3095160" y="3576945"/>
                <a:ext cx="226440" cy="23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FEC8994-FFFA-4E1C-A29F-D845C60BA47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86160" y="3567945"/>
                  <a:ext cx="244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7BBE114-6A35-461B-8C0D-88B11309672C}"/>
                    </a:ext>
                  </a:extLst>
                </p14:cNvPr>
                <p14:cNvContentPartPr/>
                <p14:nvPr/>
              </p14:nvContentPartPr>
              <p14:xfrm>
                <a:off x="3466680" y="3571185"/>
                <a:ext cx="22644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7BBE114-6A35-461B-8C0D-88B1130967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57680" y="3562545"/>
                  <a:ext cx="2440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0872908-C706-4A82-A11F-328E5948E500}"/>
              </a:ext>
            </a:extLst>
          </p:cNvPr>
          <p:cNvGrpSpPr/>
          <p:nvPr/>
        </p:nvGrpSpPr>
        <p:grpSpPr>
          <a:xfrm>
            <a:off x="3990480" y="3552465"/>
            <a:ext cx="1209240" cy="29160"/>
            <a:chOff x="3990480" y="3552465"/>
            <a:chExt cx="1209240" cy="2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6E78416-CCEE-4433-9A96-2CEFCD309F88}"/>
                    </a:ext>
                  </a:extLst>
                </p14:cNvPr>
                <p14:cNvContentPartPr/>
                <p14:nvPr/>
              </p14:nvContentPartPr>
              <p14:xfrm>
                <a:off x="3990480" y="3571185"/>
                <a:ext cx="200520" cy="10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6E78416-CCEE-4433-9A96-2CEFCD309F8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81480" y="3562545"/>
                  <a:ext cx="218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48A69D0-6A5A-44C1-8163-043C8659A835}"/>
                    </a:ext>
                  </a:extLst>
                </p14:cNvPr>
                <p14:cNvContentPartPr/>
                <p14:nvPr/>
              </p14:nvContentPartPr>
              <p14:xfrm>
                <a:off x="4352640" y="3554625"/>
                <a:ext cx="198720" cy="8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48A69D0-6A5A-44C1-8163-043C8659A83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44000" y="3545985"/>
                  <a:ext cx="216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9F1B641-61C5-41AC-86DC-6F44E9F4A293}"/>
                    </a:ext>
                  </a:extLst>
                </p14:cNvPr>
                <p14:cNvContentPartPr/>
                <p14:nvPr/>
              </p14:nvContentPartPr>
              <p14:xfrm>
                <a:off x="4733520" y="3552465"/>
                <a:ext cx="190440" cy="20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9F1B641-61C5-41AC-86DC-6F44E9F4A29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24520" y="3543465"/>
                  <a:ext cx="208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716812D-26BF-457F-BABF-46B98E1DDE25}"/>
                    </a:ext>
                  </a:extLst>
                </p14:cNvPr>
                <p14:cNvContentPartPr/>
                <p14:nvPr/>
              </p14:nvContentPartPr>
              <p14:xfrm>
                <a:off x="4981200" y="3562185"/>
                <a:ext cx="218520" cy="1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716812D-26BF-457F-BABF-46B98E1DDE2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72560" y="3553185"/>
                  <a:ext cx="23616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9F74A7F-D304-4B14-9CEF-9046462A4ADA}"/>
              </a:ext>
            </a:extLst>
          </p:cNvPr>
          <p:cNvGrpSpPr/>
          <p:nvPr/>
        </p:nvGrpSpPr>
        <p:grpSpPr>
          <a:xfrm>
            <a:off x="5609760" y="3266625"/>
            <a:ext cx="1972080" cy="324720"/>
            <a:chOff x="5609760" y="3266625"/>
            <a:chExt cx="197208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872E3ED-1EC5-426D-949C-662140DBF62D}"/>
                    </a:ext>
                  </a:extLst>
                </p14:cNvPr>
                <p14:cNvContentPartPr/>
                <p14:nvPr/>
              </p14:nvContentPartPr>
              <p14:xfrm>
                <a:off x="5609760" y="3543105"/>
                <a:ext cx="260640" cy="10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872E3ED-1EC5-426D-949C-662140DBF62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01120" y="3534105"/>
                  <a:ext cx="278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EA7B7A8-15F2-4088-882E-FB3FA724EE49}"/>
                    </a:ext>
                  </a:extLst>
                </p14:cNvPr>
                <p14:cNvContentPartPr/>
                <p14:nvPr/>
              </p14:nvContentPartPr>
              <p14:xfrm>
                <a:off x="6000360" y="3571185"/>
                <a:ext cx="186840" cy="20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EA7B7A8-15F2-4088-882E-FB3FA724EE4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91360" y="3562545"/>
                  <a:ext cx="204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BD589EC-E241-49D4-8863-E3C027BE91E6}"/>
                    </a:ext>
                  </a:extLst>
                </p14:cNvPr>
                <p14:cNvContentPartPr/>
                <p14:nvPr/>
              </p14:nvContentPartPr>
              <p14:xfrm>
                <a:off x="6305280" y="3571185"/>
                <a:ext cx="237240" cy="10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BD589EC-E241-49D4-8863-E3C027BE91E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96640" y="3562545"/>
                  <a:ext cx="254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2B1FB74-B74C-4A40-A958-AF8D91EE4CE8}"/>
                    </a:ext>
                  </a:extLst>
                </p14:cNvPr>
                <p14:cNvContentPartPr/>
                <p14:nvPr/>
              </p14:nvContentPartPr>
              <p14:xfrm>
                <a:off x="6648360" y="3547425"/>
                <a:ext cx="153000" cy="14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2B1FB74-B74C-4A40-A958-AF8D91EE4CE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39360" y="3538785"/>
                  <a:ext cx="170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C1A8FF6-5200-4B19-9883-98D0A34270F4}"/>
                    </a:ext>
                  </a:extLst>
                </p14:cNvPr>
                <p14:cNvContentPartPr/>
                <p14:nvPr/>
              </p14:nvContentPartPr>
              <p14:xfrm>
                <a:off x="6829080" y="3562185"/>
                <a:ext cx="189360" cy="19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C1A8FF6-5200-4B19-9883-98D0A34270F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20440" y="3553185"/>
                  <a:ext cx="207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12EC9B6-D0AA-4C80-AAB4-48131ACC1BA7}"/>
                    </a:ext>
                  </a:extLst>
                </p14:cNvPr>
                <p14:cNvContentPartPr/>
                <p14:nvPr/>
              </p14:nvContentPartPr>
              <p14:xfrm>
                <a:off x="7057680" y="3546705"/>
                <a:ext cx="93600" cy="15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12EC9B6-D0AA-4C80-AAB4-48131ACC1BA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048680" y="3538065"/>
                  <a:ext cx="111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0A485F1-80F0-4F2B-AE87-E8CF051F6476}"/>
                    </a:ext>
                  </a:extLst>
                </p14:cNvPr>
                <p14:cNvContentPartPr/>
                <p14:nvPr/>
              </p14:nvContentPartPr>
              <p14:xfrm>
                <a:off x="7168560" y="3266625"/>
                <a:ext cx="413280" cy="278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0A485F1-80F0-4F2B-AE87-E8CF051F647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59920" y="3257985"/>
                  <a:ext cx="43092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95B2125-8C99-432E-B345-639C18DE3FC5}"/>
              </a:ext>
            </a:extLst>
          </p:cNvPr>
          <p:cNvGrpSpPr/>
          <p:nvPr/>
        </p:nvGrpSpPr>
        <p:grpSpPr>
          <a:xfrm>
            <a:off x="7780560" y="2904825"/>
            <a:ext cx="1265760" cy="448200"/>
            <a:chOff x="7780560" y="2904825"/>
            <a:chExt cx="126576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DD9C41D-679F-4194-9E2F-3FD53819C4F6}"/>
                    </a:ext>
                  </a:extLst>
                </p14:cNvPr>
                <p14:cNvContentPartPr/>
                <p14:nvPr/>
              </p14:nvContentPartPr>
              <p14:xfrm>
                <a:off x="7780560" y="3019665"/>
                <a:ext cx="221040" cy="333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D9C41D-679F-4194-9E2F-3FD53819C4F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71560" y="3010665"/>
                  <a:ext cx="2386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AF9337D-16C9-4330-95F2-06221543C7F5}"/>
                    </a:ext>
                  </a:extLst>
                </p14:cNvPr>
                <p14:cNvContentPartPr/>
                <p14:nvPr/>
              </p14:nvContentPartPr>
              <p14:xfrm>
                <a:off x="8096280" y="3104625"/>
                <a:ext cx="9720" cy="62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AF9337D-16C9-4330-95F2-06221543C7F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87280" y="3095985"/>
                  <a:ext cx="27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3B86EC4-757B-4C87-9D68-60A8AF85EAC0}"/>
                    </a:ext>
                  </a:extLst>
                </p14:cNvPr>
                <p14:cNvContentPartPr/>
                <p14:nvPr/>
              </p14:nvContentPartPr>
              <p14:xfrm>
                <a:off x="8183760" y="2954505"/>
                <a:ext cx="131040" cy="217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3B86EC4-757B-4C87-9D68-60A8AF85EAC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74760" y="2945865"/>
                  <a:ext cx="1486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40C8228-BBD1-4C40-9F78-492AB6953444}"/>
                    </a:ext>
                  </a:extLst>
                </p14:cNvPr>
                <p14:cNvContentPartPr/>
                <p14:nvPr/>
              </p14:nvContentPartPr>
              <p14:xfrm>
                <a:off x="8391120" y="2914185"/>
                <a:ext cx="44640" cy="218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40C8228-BBD1-4C40-9F78-492AB695344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82120" y="2905185"/>
                  <a:ext cx="62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B8E60D5-2E8A-4962-92FF-6E7D290F8E44}"/>
                    </a:ext>
                  </a:extLst>
                </p14:cNvPr>
                <p14:cNvContentPartPr/>
                <p14:nvPr/>
              </p14:nvContentPartPr>
              <p14:xfrm>
                <a:off x="8515320" y="3009585"/>
                <a:ext cx="15840" cy="73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B8E60D5-2E8A-4962-92FF-6E7D290F8E4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506320" y="3000945"/>
                  <a:ext cx="33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8C01394-634A-4C8A-889F-27815E2FD458}"/>
                    </a:ext>
                  </a:extLst>
                </p14:cNvPr>
                <p14:cNvContentPartPr/>
                <p14:nvPr/>
              </p14:nvContentPartPr>
              <p14:xfrm>
                <a:off x="8610360" y="2999865"/>
                <a:ext cx="116280" cy="78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8C01394-634A-4C8A-889F-27815E2FD45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01360" y="2991225"/>
                  <a:ext cx="133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D1564AE-5C1D-4225-AA12-511C889FC7CA}"/>
                    </a:ext>
                  </a:extLst>
                </p14:cNvPr>
                <p14:cNvContentPartPr/>
                <p14:nvPr/>
              </p14:nvContentPartPr>
              <p14:xfrm>
                <a:off x="8800800" y="2924985"/>
                <a:ext cx="245520" cy="102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D1564AE-5C1D-4225-AA12-511C889FC7C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92160" y="2915985"/>
                  <a:ext cx="263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B087268-DC8F-4485-A172-C482D58BAE10}"/>
                    </a:ext>
                  </a:extLst>
                </p14:cNvPr>
                <p14:cNvContentPartPr/>
                <p14:nvPr/>
              </p14:nvContentPartPr>
              <p14:xfrm>
                <a:off x="8530080" y="2904825"/>
                <a:ext cx="4320" cy="3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B087268-DC8F-4485-A172-C482D58BAE1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21440" y="2896185"/>
                  <a:ext cx="21960" cy="2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48FDE35-53CA-406E-A793-00490C088B7F}"/>
                  </a:ext>
                </a:extLst>
              </p14:cNvPr>
              <p14:cNvContentPartPr/>
              <p14:nvPr/>
            </p14:nvContentPartPr>
            <p14:xfrm>
              <a:off x="4763760" y="2094825"/>
              <a:ext cx="176400" cy="1437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48FDE35-53CA-406E-A793-00490C088B7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55120" y="2085825"/>
                <a:ext cx="194040" cy="14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1EAAC32-9E59-4CD7-99C7-CC94C60694E9}"/>
                  </a:ext>
                </a:extLst>
              </p14:cNvPr>
              <p14:cNvContentPartPr/>
              <p14:nvPr/>
            </p14:nvContentPartPr>
            <p14:xfrm>
              <a:off x="6198000" y="2095905"/>
              <a:ext cx="106200" cy="244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1EAAC32-9E59-4CD7-99C7-CC94C60694E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189000" y="2086905"/>
                <a:ext cx="1238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D6609FA-9CB7-46E7-B9C4-4B1573834A10}"/>
                  </a:ext>
                </a:extLst>
              </p14:cNvPr>
              <p14:cNvContentPartPr/>
              <p14:nvPr/>
            </p14:nvContentPartPr>
            <p14:xfrm>
              <a:off x="6353520" y="2116785"/>
              <a:ext cx="227520" cy="141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D6609FA-9CB7-46E7-B9C4-4B1573834A1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344520" y="2108145"/>
                <a:ext cx="2451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0163D51-9753-4772-BDCB-AE6D4B97C10D}"/>
                  </a:ext>
                </a:extLst>
              </p14:cNvPr>
              <p14:cNvContentPartPr/>
              <p14:nvPr/>
            </p14:nvContentPartPr>
            <p14:xfrm>
              <a:off x="3203520" y="4019025"/>
              <a:ext cx="54000" cy="950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0163D51-9753-4772-BDCB-AE6D4B97C10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194880" y="4010025"/>
                <a:ext cx="716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7BD7340-2A5A-4EBE-9995-3A21F98F72D5}"/>
                  </a:ext>
                </a:extLst>
              </p14:cNvPr>
              <p14:cNvContentPartPr/>
              <p14:nvPr/>
            </p14:nvContentPartPr>
            <p14:xfrm>
              <a:off x="1747680" y="3552465"/>
              <a:ext cx="2417400" cy="4089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7BD7340-2A5A-4EBE-9995-3A21F98F72D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738680" y="3543465"/>
                <a:ext cx="243504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D4870C4-6264-40AD-9615-048739D2B50F}"/>
                  </a:ext>
                </a:extLst>
              </p14:cNvPr>
              <p14:cNvContentPartPr/>
              <p14:nvPr/>
            </p14:nvContentPartPr>
            <p14:xfrm>
              <a:off x="1741920" y="3485865"/>
              <a:ext cx="20880" cy="142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D4870C4-6264-40AD-9615-048739D2B50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33280" y="3476865"/>
                <a:ext cx="385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4938DA7-3114-4BF7-887D-7FFDE4BD1C57}"/>
                  </a:ext>
                </a:extLst>
              </p14:cNvPr>
              <p14:cNvContentPartPr/>
              <p14:nvPr/>
            </p14:nvContentPartPr>
            <p14:xfrm>
              <a:off x="4152120" y="3440145"/>
              <a:ext cx="20880" cy="177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4938DA7-3114-4BF7-887D-7FFDE4BD1C5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43480" y="3431505"/>
                <a:ext cx="385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34C1BF6-E438-4BC4-AC66-7850EE177297}"/>
                  </a:ext>
                </a:extLst>
              </p14:cNvPr>
              <p14:cNvContentPartPr/>
              <p14:nvPr/>
            </p14:nvContentPartPr>
            <p14:xfrm>
              <a:off x="4161840" y="3389385"/>
              <a:ext cx="29160" cy="3009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34C1BF6-E438-4BC4-AC66-7850EE17729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153200" y="3380385"/>
                <a:ext cx="4680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9B19B81-89EF-4BD7-802C-B20824650D8B}"/>
                  </a:ext>
                </a:extLst>
              </p14:cNvPr>
              <p14:cNvContentPartPr/>
              <p14:nvPr/>
            </p14:nvContentPartPr>
            <p14:xfrm>
              <a:off x="1732920" y="3380025"/>
              <a:ext cx="58320" cy="305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9B19B81-89EF-4BD7-802C-B20824650D8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723920" y="3371025"/>
                <a:ext cx="759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9BC6A7A-23FF-4290-8DB3-8D0F9DAB34ED}"/>
                  </a:ext>
                </a:extLst>
              </p14:cNvPr>
              <p14:cNvContentPartPr/>
              <p14:nvPr/>
            </p14:nvContentPartPr>
            <p14:xfrm>
              <a:off x="2037840" y="4638225"/>
              <a:ext cx="88560" cy="2750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9BC6A7A-23FF-4290-8DB3-8D0F9DAB34E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028840" y="4629585"/>
                <a:ext cx="106200" cy="29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655E43F-52D9-4035-BA2C-184FDF34237F}"/>
              </a:ext>
            </a:extLst>
          </p:cNvPr>
          <p:cNvGrpSpPr/>
          <p:nvPr/>
        </p:nvGrpSpPr>
        <p:grpSpPr>
          <a:xfrm>
            <a:off x="2337360" y="3950265"/>
            <a:ext cx="1328760" cy="820800"/>
            <a:chOff x="2337360" y="3950265"/>
            <a:chExt cx="1328760" cy="82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739A170-0437-4F45-9DCB-E44D187E2772}"/>
                    </a:ext>
                  </a:extLst>
                </p14:cNvPr>
                <p14:cNvContentPartPr/>
                <p14:nvPr/>
              </p14:nvContentPartPr>
              <p14:xfrm>
                <a:off x="2466600" y="4161945"/>
                <a:ext cx="92160" cy="228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739A170-0437-4F45-9DCB-E44D187E277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57600" y="4152945"/>
                  <a:ext cx="1098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8D72389-6715-40F1-A236-CFA28EEC142F}"/>
                    </a:ext>
                  </a:extLst>
                </p14:cNvPr>
                <p14:cNvContentPartPr/>
                <p14:nvPr/>
              </p14:nvContentPartPr>
              <p14:xfrm>
                <a:off x="2425560" y="4132065"/>
                <a:ext cx="197280" cy="176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8D72389-6715-40F1-A236-CFA28EEC142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416920" y="4123065"/>
                  <a:ext cx="214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1446257-46FE-45DB-BABA-630EFFEA931D}"/>
                    </a:ext>
                  </a:extLst>
                </p14:cNvPr>
                <p14:cNvContentPartPr/>
                <p14:nvPr/>
              </p14:nvContentPartPr>
              <p14:xfrm>
                <a:off x="2619240" y="4207305"/>
                <a:ext cx="161640" cy="128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1446257-46FE-45DB-BABA-630EFFEA931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10600" y="4198665"/>
                  <a:ext cx="179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D3F0E9F-BD94-4AAB-83D6-446E1CBC1896}"/>
                    </a:ext>
                  </a:extLst>
                </p14:cNvPr>
                <p14:cNvContentPartPr/>
                <p14:nvPr/>
              </p14:nvContentPartPr>
              <p14:xfrm>
                <a:off x="2803560" y="4187145"/>
                <a:ext cx="71280" cy="101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D3F0E9F-BD94-4AAB-83D6-446E1CBC189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94920" y="4178145"/>
                  <a:ext cx="88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E5BB458-D3CC-4FDC-A5DE-B190206D43EA}"/>
                    </a:ext>
                  </a:extLst>
                </p14:cNvPr>
                <p14:cNvContentPartPr/>
                <p14:nvPr/>
              </p14:nvContentPartPr>
              <p14:xfrm>
                <a:off x="2933160" y="4152225"/>
                <a:ext cx="23760" cy="85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E5BB458-D3CC-4FDC-A5DE-B190206D43E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924160" y="4143225"/>
                  <a:ext cx="41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BF63BF2-A9CF-4939-944F-7ED2CB05CEAC}"/>
                    </a:ext>
                  </a:extLst>
                </p14:cNvPr>
                <p14:cNvContentPartPr/>
                <p14:nvPr/>
              </p14:nvContentPartPr>
              <p14:xfrm>
                <a:off x="3026400" y="4135305"/>
                <a:ext cx="78120" cy="84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BF63BF2-A9CF-4939-944F-7ED2CB05CEA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17760" y="4126665"/>
                  <a:ext cx="95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AD7C99F-2688-4907-BD8F-47BAFEEC05C9}"/>
                    </a:ext>
                  </a:extLst>
                </p14:cNvPr>
                <p14:cNvContentPartPr/>
                <p14:nvPr/>
              </p14:nvContentPartPr>
              <p14:xfrm>
                <a:off x="3174720" y="3950265"/>
                <a:ext cx="127440" cy="250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AD7C99F-2688-4907-BD8F-47BAFEEC05C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166080" y="3941265"/>
                  <a:ext cx="1450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D18085E-E37C-4F62-80B7-83478588BB45}"/>
                    </a:ext>
                  </a:extLst>
                </p14:cNvPr>
                <p14:cNvContentPartPr/>
                <p14:nvPr/>
              </p14:nvContentPartPr>
              <p14:xfrm>
                <a:off x="2906520" y="4047465"/>
                <a:ext cx="7920" cy="10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D18085E-E37C-4F62-80B7-83478588BB4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97880" y="4038465"/>
                  <a:ext cx="25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2215566-5416-44B2-92D8-D95873B20F90}"/>
                    </a:ext>
                  </a:extLst>
                </p14:cNvPr>
                <p14:cNvContentPartPr/>
                <p14:nvPr/>
              </p14:nvContentPartPr>
              <p14:xfrm>
                <a:off x="2337360" y="4624905"/>
                <a:ext cx="81720" cy="146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2215566-5416-44B2-92D8-D95873B20F9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328720" y="4615905"/>
                  <a:ext cx="99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C6D26EB-FA38-4210-B2B2-39B42098085E}"/>
                    </a:ext>
                  </a:extLst>
                </p14:cNvPr>
                <p14:cNvContentPartPr/>
                <p14:nvPr/>
              </p14:nvContentPartPr>
              <p14:xfrm>
                <a:off x="2483520" y="4616625"/>
                <a:ext cx="67320" cy="105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C6D26EB-FA38-4210-B2B2-39B42098085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474880" y="4607625"/>
                  <a:ext cx="84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3C8D90C-7BED-47DE-9F9C-B22C93D55503}"/>
                    </a:ext>
                  </a:extLst>
                </p14:cNvPr>
                <p14:cNvContentPartPr/>
                <p14:nvPr/>
              </p14:nvContentPartPr>
              <p14:xfrm>
                <a:off x="2590080" y="4566225"/>
                <a:ext cx="168480" cy="94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3C8D90C-7BED-47DE-9F9C-B22C93D5550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581440" y="4557585"/>
                  <a:ext cx="186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5EBCC00-0667-408A-9C49-794558D6BB02}"/>
                    </a:ext>
                  </a:extLst>
                </p14:cNvPr>
                <p14:cNvContentPartPr/>
                <p14:nvPr/>
              </p14:nvContentPartPr>
              <p14:xfrm>
                <a:off x="2828400" y="4495305"/>
                <a:ext cx="125280" cy="200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5EBCC00-0667-408A-9C49-794558D6BB0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819400" y="4486305"/>
                  <a:ext cx="142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33E0FFD-4C09-4822-ADD4-06AB38334A60}"/>
                    </a:ext>
                  </a:extLst>
                </p14:cNvPr>
                <p14:cNvContentPartPr/>
                <p14:nvPr/>
              </p14:nvContentPartPr>
              <p14:xfrm>
                <a:off x="2961600" y="4352745"/>
                <a:ext cx="82080" cy="189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33E0FFD-4C09-4822-ADD4-06AB38334A6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952960" y="4343745"/>
                  <a:ext cx="99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102E2B7-9547-48E4-9255-4AD92FA895BA}"/>
                    </a:ext>
                  </a:extLst>
                </p14:cNvPr>
                <p14:cNvContentPartPr/>
                <p14:nvPr/>
              </p14:nvContentPartPr>
              <p14:xfrm>
                <a:off x="3095160" y="4441305"/>
                <a:ext cx="142920" cy="63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102E2B7-9547-48E4-9255-4AD92FA895B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86160" y="4432305"/>
                  <a:ext cx="160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8322C42-6108-4AA3-9324-723BE5E8798E}"/>
                    </a:ext>
                  </a:extLst>
                </p14:cNvPr>
                <p14:cNvContentPartPr/>
                <p14:nvPr/>
              </p14:nvContentPartPr>
              <p14:xfrm>
                <a:off x="3247440" y="4247985"/>
                <a:ext cx="90360" cy="181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8322C42-6108-4AA3-9324-723BE5E8798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238440" y="4238985"/>
                  <a:ext cx="108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09D8782-A0C6-4774-897B-8E1F81199D4C}"/>
                    </a:ext>
                  </a:extLst>
                </p14:cNvPr>
                <p14:cNvContentPartPr/>
                <p14:nvPr/>
              </p14:nvContentPartPr>
              <p14:xfrm>
                <a:off x="3233040" y="4292985"/>
                <a:ext cx="147240" cy="60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09D8782-A0C6-4774-897B-8E1F81199D4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224040" y="4283985"/>
                  <a:ext cx="164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F6B7484-ACA4-40C2-BE4E-B7E0F812390C}"/>
                    </a:ext>
                  </a:extLst>
                </p14:cNvPr>
                <p14:cNvContentPartPr/>
                <p14:nvPr/>
              </p14:nvContentPartPr>
              <p14:xfrm>
                <a:off x="3437880" y="4286865"/>
                <a:ext cx="228240" cy="77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F6B7484-ACA4-40C2-BE4E-B7E0F812390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429240" y="4278225"/>
                  <a:ext cx="24588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BCD9869-6E7D-4B93-B120-A7C4F3BFFED7}"/>
              </a:ext>
            </a:extLst>
          </p:cNvPr>
          <p:cNvGrpSpPr/>
          <p:nvPr/>
        </p:nvGrpSpPr>
        <p:grpSpPr>
          <a:xfrm>
            <a:off x="9116520" y="2999865"/>
            <a:ext cx="473400" cy="394920"/>
            <a:chOff x="9116520" y="2999865"/>
            <a:chExt cx="47340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8DB8D33-CA7F-4BF2-BCA4-F39654F9E373}"/>
                    </a:ext>
                  </a:extLst>
                </p14:cNvPr>
                <p14:cNvContentPartPr/>
                <p14:nvPr/>
              </p14:nvContentPartPr>
              <p14:xfrm>
                <a:off x="9116520" y="3107865"/>
                <a:ext cx="262800" cy="286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8DB8D33-CA7F-4BF2-BCA4-F39654F9E37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07520" y="3098865"/>
                  <a:ext cx="280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B8D7373-46DA-4856-A31C-E57A8E3EE763}"/>
                    </a:ext>
                  </a:extLst>
                </p14:cNvPr>
                <p14:cNvContentPartPr/>
                <p14:nvPr/>
              </p14:nvContentPartPr>
              <p14:xfrm>
                <a:off x="9343680" y="2999865"/>
                <a:ext cx="246240" cy="376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B8D7373-46DA-4856-A31C-E57A8E3EE76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34680" y="2990865"/>
                  <a:ext cx="263880" cy="39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B8DA3C9-6C5A-4F2D-BAB0-50F3A979CF01}"/>
              </a:ext>
            </a:extLst>
          </p:cNvPr>
          <p:cNvGrpSpPr/>
          <p:nvPr/>
        </p:nvGrpSpPr>
        <p:grpSpPr>
          <a:xfrm>
            <a:off x="8231640" y="3304785"/>
            <a:ext cx="696960" cy="340560"/>
            <a:chOff x="8231640" y="3304785"/>
            <a:chExt cx="69696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8B6A6B3-CA6E-415B-A6BA-9701346AA20B}"/>
                    </a:ext>
                  </a:extLst>
                </p14:cNvPr>
                <p14:cNvContentPartPr/>
                <p14:nvPr/>
              </p14:nvContentPartPr>
              <p14:xfrm>
                <a:off x="8419560" y="3386505"/>
                <a:ext cx="248040" cy="252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8B6A6B3-CA6E-415B-A6BA-9701346AA20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410920" y="3377865"/>
                  <a:ext cx="2656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2A1B106-2EAD-49DE-A6CA-4357C36F0A2C}"/>
                    </a:ext>
                  </a:extLst>
                </p14:cNvPr>
                <p14:cNvContentPartPr/>
                <p14:nvPr/>
              </p14:nvContentPartPr>
              <p14:xfrm>
                <a:off x="8722320" y="3319545"/>
                <a:ext cx="106200" cy="52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2A1B106-2EAD-49DE-A6CA-4357C36F0A2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713680" y="3310545"/>
                  <a:ext cx="123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12D0D50-E26E-498C-BAB8-17E5133CF750}"/>
                    </a:ext>
                  </a:extLst>
                </p14:cNvPr>
                <p14:cNvContentPartPr/>
                <p14:nvPr/>
              </p14:nvContentPartPr>
              <p14:xfrm>
                <a:off x="8772360" y="3393705"/>
                <a:ext cx="156240" cy="34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12D0D50-E26E-498C-BAB8-17E5133CF75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63360" y="3384705"/>
                  <a:ext cx="173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F5DA174-962A-443A-8063-8AF61E8893E9}"/>
                    </a:ext>
                  </a:extLst>
                </p14:cNvPr>
                <p14:cNvContentPartPr/>
                <p14:nvPr/>
              </p14:nvContentPartPr>
              <p14:xfrm>
                <a:off x="8231640" y="3304785"/>
                <a:ext cx="216000" cy="340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F5DA174-962A-443A-8063-8AF61E8893E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23000" y="3296145"/>
                  <a:ext cx="233640" cy="35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9270D88-C0D7-426E-B17F-7F23EDEA7BBD}"/>
              </a:ext>
            </a:extLst>
          </p:cNvPr>
          <p:cNvGrpSpPr/>
          <p:nvPr/>
        </p:nvGrpSpPr>
        <p:grpSpPr>
          <a:xfrm>
            <a:off x="7296000" y="170625"/>
            <a:ext cx="921960" cy="612360"/>
            <a:chOff x="7296000" y="170625"/>
            <a:chExt cx="921960" cy="61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07AC28A-5F38-4330-90B6-8F06BDC53122}"/>
                    </a:ext>
                  </a:extLst>
                </p14:cNvPr>
                <p14:cNvContentPartPr/>
                <p14:nvPr/>
              </p14:nvContentPartPr>
              <p14:xfrm>
                <a:off x="7296000" y="280425"/>
                <a:ext cx="209520" cy="395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07AC28A-5F38-4330-90B6-8F06BDC5312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87000" y="271425"/>
                  <a:ext cx="2271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631B21F-91D2-41C7-82DB-E48E56462241}"/>
                    </a:ext>
                  </a:extLst>
                </p14:cNvPr>
                <p14:cNvContentPartPr/>
                <p14:nvPr/>
              </p14:nvContentPartPr>
              <p14:xfrm>
                <a:off x="7585440" y="427665"/>
                <a:ext cx="89280" cy="135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631B21F-91D2-41C7-82DB-E48E5646224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576800" y="419025"/>
                  <a:ext cx="106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9CDC614-E1AF-4BD2-AE46-10F2E0A3DFE0}"/>
                    </a:ext>
                  </a:extLst>
                </p14:cNvPr>
                <p14:cNvContentPartPr/>
                <p14:nvPr/>
              </p14:nvContentPartPr>
              <p14:xfrm>
                <a:off x="7715040" y="260625"/>
                <a:ext cx="48240" cy="224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9CDC614-E1AF-4BD2-AE46-10F2E0A3DFE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706040" y="251625"/>
                  <a:ext cx="65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D980EED-BCA0-407B-9070-0A75625D5438}"/>
                    </a:ext>
                  </a:extLst>
                </p14:cNvPr>
                <p14:cNvContentPartPr/>
                <p14:nvPr/>
              </p14:nvContentPartPr>
              <p14:xfrm>
                <a:off x="7677240" y="336945"/>
                <a:ext cx="113040" cy="43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D980EED-BCA0-407B-9070-0A75625D543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668240" y="327945"/>
                  <a:ext cx="130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2CCB90-EAD6-493A-A3B5-A0FCA89127C8}"/>
                    </a:ext>
                  </a:extLst>
                </p14:cNvPr>
                <p14:cNvContentPartPr/>
                <p14:nvPr/>
              </p14:nvContentPartPr>
              <p14:xfrm>
                <a:off x="7886760" y="304545"/>
                <a:ext cx="205200" cy="11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02CCB90-EAD6-493A-A3B5-A0FCA89127C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877760" y="295905"/>
                  <a:ext cx="222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682BED0-64BD-4BB3-8DB0-8536F310D6A1}"/>
                    </a:ext>
                  </a:extLst>
                </p14:cNvPr>
                <p14:cNvContentPartPr/>
                <p14:nvPr/>
              </p14:nvContentPartPr>
              <p14:xfrm>
                <a:off x="8060640" y="170625"/>
                <a:ext cx="123840" cy="173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682BED0-64BD-4BB3-8DB0-8536F310D6A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052000" y="161985"/>
                  <a:ext cx="141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46218E5-E467-4ABD-8B82-86C5D1281A33}"/>
                    </a:ext>
                  </a:extLst>
                </p14:cNvPr>
                <p14:cNvContentPartPr/>
                <p14:nvPr/>
              </p14:nvContentPartPr>
              <p14:xfrm>
                <a:off x="7408680" y="442425"/>
                <a:ext cx="809280" cy="340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46218E5-E467-4ABD-8B82-86C5D1281A3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399680" y="433785"/>
                  <a:ext cx="826920" cy="35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1E9C58C-A426-45CE-B025-BD75E5C64F85}"/>
              </a:ext>
            </a:extLst>
          </p:cNvPr>
          <p:cNvGrpSpPr/>
          <p:nvPr/>
        </p:nvGrpSpPr>
        <p:grpSpPr>
          <a:xfrm>
            <a:off x="5076240" y="2276265"/>
            <a:ext cx="1492560" cy="639360"/>
            <a:chOff x="5076240" y="2276265"/>
            <a:chExt cx="149256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7C6050B-73B8-416E-B3D7-80518FDDFBA0}"/>
                    </a:ext>
                  </a:extLst>
                </p14:cNvPr>
                <p14:cNvContentPartPr/>
                <p14:nvPr/>
              </p14:nvContentPartPr>
              <p14:xfrm>
                <a:off x="5076240" y="2509545"/>
                <a:ext cx="142200" cy="319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7C6050B-73B8-416E-B3D7-80518FDDFBA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067600" y="2500545"/>
                  <a:ext cx="1598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6EC3A9E-0882-4CCE-983E-13F358723C76}"/>
                    </a:ext>
                  </a:extLst>
                </p14:cNvPr>
                <p14:cNvContentPartPr/>
                <p14:nvPr/>
              </p14:nvContentPartPr>
              <p14:xfrm>
                <a:off x="5084520" y="2638785"/>
                <a:ext cx="132840" cy="85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6EC3A9E-0882-4CCE-983E-13F358723C7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075520" y="2630145"/>
                  <a:ext cx="150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A9FB075-ABC5-4E29-B1E5-E2821ED3EE52}"/>
                    </a:ext>
                  </a:extLst>
                </p14:cNvPr>
                <p14:cNvContentPartPr/>
                <p14:nvPr/>
              </p14:nvContentPartPr>
              <p14:xfrm>
                <a:off x="5267040" y="2598105"/>
                <a:ext cx="151200" cy="96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A9FB075-ABC5-4E29-B1E5-E2821ED3EE5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258040" y="2589105"/>
                  <a:ext cx="168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E6B5139-A18B-4F6F-9385-5E4496AA1E95}"/>
                    </a:ext>
                  </a:extLst>
                </p14:cNvPr>
                <p14:cNvContentPartPr/>
                <p14:nvPr/>
              </p14:nvContentPartPr>
              <p14:xfrm>
                <a:off x="5469720" y="2542665"/>
                <a:ext cx="92880" cy="231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E6B5139-A18B-4F6F-9385-5E4496AA1E9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460720" y="2533665"/>
                  <a:ext cx="110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4B4A520-2FCE-4C3D-8E67-CDB25A6DDD29}"/>
                    </a:ext>
                  </a:extLst>
                </p14:cNvPr>
                <p14:cNvContentPartPr/>
                <p14:nvPr/>
              </p14:nvContentPartPr>
              <p14:xfrm>
                <a:off x="5581320" y="2352225"/>
                <a:ext cx="66600" cy="246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4B4A520-2FCE-4C3D-8E67-CDB25A6DDD2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572320" y="2343585"/>
                  <a:ext cx="842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8E81BF1-0D27-41BF-8C34-6757BFCF6B5A}"/>
                    </a:ext>
                  </a:extLst>
                </p14:cNvPr>
                <p14:cNvContentPartPr/>
                <p14:nvPr/>
              </p14:nvContentPartPr>
              <p14:xfrm>
                <a:off x="5714520" y="2457345"/>
                <a:ext cx="9360" cy="63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8E81BF1-0D27-41BF-8C34-6757BFCF6B5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705880" y="2448345"/>
                  <a:ext cx="27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01B9ECF-7553-4FCD-9FBD-DBE124D975F5}"/>
                    </a:ext>
                  </a:extLst>
                </p14:cNvPr>
                <p14:cNvContentPartPr/>
                <p14:nvPr/>
              </p14:nvContentPartPr>
              <p14:xfrm>
                <a:off x="5686080" y="2336745"/>
                <a:ext cx="10080" cy="6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01B9ECF-7553-4FCD-9FBD-DBE124D975F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677080" y="2327745"/>
                  <a:ext cx="27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F29B27E-1795-4D71-AD0E-567F0F150795}"/>
                    </a:ext>
                  </a:extLst>
                </p14:cNvPr>
                <p14:cNvContentPartPr/>
                <p14:nvPr/>
              </p14:nvContentPartPr>
              <p14:xfrm>
                <a:off x="5819280" y="2276265"/>
                <a:ext cx="79920" cy="218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F29B27E-1795-4D71-AD0E-567F0F15079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810640" y="2267265"/>
                  <a:ext cx="97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1D59E88-4A0E-4D9D-89BD-A42D9F47446B}"/>
                    </a:ext>
                  </a:extLst>
                </p14:cNvPr>
                <p14:cNvContentPartPr/>
                <p14:nvPr/>
              </p14:nvContentPartPr>
              <p14:xfrm>
                <a:off x="5799120" y="2337465"/>
                <a:ext cx="182160" cy="91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1D59E88-4A0E-4D9D-89BD-A42D9F47446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790480" y="2328825"/>
                  <a:ext cx="199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0621CB3-37DA-4F37-B0EB-3F0289DB9491}"/>
                    </a:ext>
                  </a:extLst>
                </p14:cNvPr>
                <p14:cNvContentPartPr/>
                <p14:nvPr/>
              </p14:nvContentPartPr>
              <p14:xfrm>
                <a:off x="6038520" y="2304345"/>
                <a:ext cx="126000" cy="96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0621CB3-37DA-4F37-B0EB-3F0289DB949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29880" y="2295345"/>
                  <a:ext cx="143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C201FE6-DE71-45F2-AC15-5179E576FF88}"/>
                    </a:ext>
                  </a:extLst>
                </p14:cNvPr>
                <p14:cNvContentPartPr/>
                <p14:nvPr/>
              </p14:nvContentPartPr>
              <p14:xfrm>
                <a:off x="5791560" y="2710785"/>
                <a:ext cx="219600" cy="204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C201FE6-DE71-45F2-AC15-5179E576FF8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782560" y="2701785"/>
                  <a:ext cx="237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F3FEF96-DAB0-41B0-8DDB-82D3194B11E5}"/>
                    </a:ext>
                  </a:extLst>
                </p14:cNvPr>
                <p14:cNvContentPartPr/>
                <p14:nvPr/>
              </p14:nvContentPartPr>
              <p14:xfrm>
                <a:off x="6019080" y="2645985"/>
                <a:ext cx="65160" cy="49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F3FEF96-DAB0-41B0-8DDB-82D3194B11E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010440" y="2636985"/>
                  <a:ext cx="82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9F3683D-3101-4B9D-B7A6-E2205BA95971}"/>
                    </a:ext>
                  </a:extLst>
                </p14:cNvPr>
                <p14:cNvContentPartPr/>
                <p14:nvPr/>
              </p14:nvContentPartPr>
              <p14:xfrm>
                <a:off x="6057600" y="2726265"/>
                <a:ext cx="84600" cy="52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9F3683D-3101-4B9D-B7A6-E2205BA9597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048600" y="2717625"/>
                  <a:ext cx="102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DCAC222-93D7-47B8-A65B-E5E71006BE93}"/>
                    </a:ext>
                  </a:extLst>
                </p14:cNvPr>
                <p14:cNvContentPartPr/>
                <p14:nvPr/>
              </p14:nvContentPartPr>
              <p14:xfrm>
                <a:off x="6257400" y="2398305"/>
                <a:ext cx="311400" cy="366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DCAC222-93D7-47B8-A65B-E5E71006BE9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248400" y="2389665"/>
                  <a:ext cx="329040" cy="38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0EB7C5CF-0EC4-4E93-A0A1-7A3D4FB15F81}"/>
                  </a:ext>
                </a:extLst>
              </p14:cNvPr>
              <p14:cNvContentPartPr/>
              <p14:nvPr/>
            </p14:nvContentPartPr>
            <p14:xfrm>
              <a:off x="4443720" y="2687025"/>
              <a:ext cx="226440" cy="3088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0EB7C5CF-0EC4-4E93-A0A1-7A3D4FB15F81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435080" y="2678025"/>
                <a:ext cx="2440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5138035-C6D5-49C4-ACC1-3646BF80D9C8}"/>
                  </a:ext>
                </a:extLst>
              </p14:cNvPr>
              <p14:cNvContentPartPr/>
              <p14:nvPr/>
            </p14:nvContentPartPr>
            <p14:xfrm>
              <a:off x="7934280" y="989985"/>
              <a:ext cx="115200" cy="1404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5138035-C6D5-49C4-ACC1-3646BF80D9C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925280" y="981345"/>
                <a:ext cx="13284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94F8007-A879-453F-94B2-26EC76DFF362}"/>
              </a:ext>
            </a:extLst>
          </p:cNvPr>
          <p:cNvGrpSpPr/>
          <p:nvPr/>
        </p:nvGrpSpPr>
        <p:grpSpPr>
          <a:xfrm>
            <a:off x="7913400" y="971265"/>
            <a:ext cx="468000" cy="495720"/>
            <a:chOff x="7913400" y="971265"/>
            <a:chExt cx="46800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3F2C5A2-5E4E-4FEF-AB19-C721742F0952}"/>
                    </a:ext>
                  </a:extLst>
                </p14:cNvPr>
                <p14:cNvContentPartPr/>
                <p14:nvPr/>
              </p14:nvContentPartPr>
              <p14:xfrm>
                <a:off x="7913400" y="971265"/>
                <a:ext cx="171360" cy="495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3F2C5A2-5E4E-4FEF-AB19-C721742F095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904760" y="962265"/>
                  <a:ext cx="18900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85ADAC9-ACE2-46AB-9EA2-E0ACED318E0D}"/>
                    </a:ext>
                  </a:extLst>
                </p14:cNvPr>
                <p14:cNvContentPartPr/>
                <p14:nvPr/>
              </p14:nvContentPartPr>
              <p14:xfrm>
                <a:off x="8219760" y="989985"/>
                <a:ext cx="110160" cy="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85ADAC9-ACE2-46AB-9EA2-E0ACED318E0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211120" y="981345"/>
                  <a:ext cx="127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3C93147-9B69-4977-B09A-83EC092B9235}"/>
                    </a:ext>
                  </a:extLst>
                </p14:cNvPr>
                <p14:cNvContentPartPr/>
                <p14:nvPr/>
              </p14:nvContentPartPr>
              <p14:xfrm>
                <a:off x="8277000" y="1045065"/>
                <a:ext cx="104400" cy="8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3C93147-9B69-4977-B09A-83EC092B923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268360" y="1036425"/>
                  <a:ext cx="12204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0978C40-D846-4E62-9611-CC9A05F2085A}"/>
                  </a:ext>
                </a:extLst>
              </p14:cNvPr>
              <p14:cNvContentPartPr/>
              <p14:nvPr/>
            </p14:nvContentPartPr>
            <p14:xfrm>
              <a:off x="8705040" y="966225"/>
              <a:ext cx="176400" cy="1688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0978C40-D846-4E62-9611-CC9A05F2085A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696400" y="957225"/>
                <a:ext cx="19404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C4CDEDF-2B99-43EE-B6A8-F93521F73AB8}"/>
              </a:ext>
            </a:extLst>
          </p:cNvPr>
          <p:cNvGrpSpPr/>
          <p:nvPr/>
        </p:nvGrpSpPr>
        <p:grpSpPr>
          <a:xfrm>
            <a:off x="10294440" y="866145"/>
            <a:ext cx="133200" cy="142200"/>
            <a:chOff x="10294440" y="866145"/>
            <a:chExt cx="133200" cy="1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BAC78A9-8D91-40CA-BBEA-8DAFD26D4976}"/>
                    </a:ext>
                  </a:extLst>
                </p14:cNvPr>
                <p14:cNvContentPartPr/>
                <p14:nvPr/>
              </p14:nvContentPartPr>
              <p14:xfrm>
                <a:off x="10294440" y="922665"/>
                <a:ext cx="133200" cy="29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BAC78A9-8D91-40CA-BBEA-8DAFD26D497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285800" y="914025"/>
                  <a:ext cx="150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112CC28-938A-4E6A-AF8F-AFF17951CE42}"/>
                    </a:ext>
                  </a:extLst>
                </p14:cNvPr>
                <p14:cNvContentPartPr/>
                <p14:nvPr/>
              </p14:nvContentPartPr>
              <p14:xfrm>
                <a:off x="10357080" y="866145"/>
                <a:ext cx="6480" cy="142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112CC28-938A-4E6A-AF8F-AFF17951CE4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348080" y="857505"/>
                  <a:ext cx="2412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2E86277-7E53-446C-9C60-FB43B84866F3}"/>
              </a:ext>
            </a:extLst>
          </p:cNvPr>
          <p:cNvGrpSpPr/>
          <p:nvPr/>
        </p:nvGrpSpPr>
        <p:grpSpPr>
          <a:xfrm>
            <a:off x="10631400" y="695145"/>
            <a:ext cx="351360" cy="423000"/>
            <a:chOff x="10631400" y="695145"/>
            <a:chExt cx="35136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8CAB5D8-D39D-4C96-8ADA-67ABF109D802}"/>
                    </a:ext>
                  </a:extLst>
                </p14:cNvPr>
                <p14:cNvContentPartPr/>
                <p14:nvPr/>
              </p14:nvContentPartPr>
              <p14:xfrm>
                <a:off x="10631400" y="873705"/>
                <a:ext cx="165240" cy="165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8CAB5D8-D39D-4C96-8ADA-67ABF109D80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622760" y="865065"/>
                  <a:ext cx="182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48005EE-4AA1-4C6F-9178-A86671021DDD}"/>
                    </a:ext>
                  </a:extLst>
                </p14:cNvPr>
                <p14:cNvContentPartPr/>
                <p14:nvPr/>
              </p14:nvContentPartPr>
              <p14:xfrm>
                <a:off x="10763160" y="695145"/>
                <a:ext cx="219600" cy="423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48005EE-4AA1-4C6F-9178-A86671021DD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754160" y="686145"/>
                  <a:ext cx="237240" cy="44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632529B-3E7A-45E6-8FC0-23D2108D3A45}"/>
              </a:ext>
            </a:extLst>
          </p:cNvPr>
          <p:cNvGrpSpPr/>
          <p:nvPr/>
        </p:nvGrpSpPr>
        <p:grpSpPr>
          <a:xfrm>
            <a:off x="9152160" y="711345"/>
            <a:ext cx="885600" cy="449280"/>
            <a:chOff x="9152160" y="711345"/>
            <a:chExt cx="88560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34C09B7-D6CA-4B09-847B-F0E00CF15B0B}"/>
                    </a:ext>
                  </a:extLst>
                </p14:cNvPr>
                <p14:cNvContentPartPr/>
                <p14:nvPr/>
              </p14:nvContentPartPr>
              <p14:xfrm>
                <a:off x="9152160" y="928785"/>
                <a:ext cx="107640" cy="181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34C09B7-D6CA-4B09-847B-F0E00CF15B0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143160" y="920145"/>
                  <a:ext cx="125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6894514-833B-46BA-87C4-B323F2D0C065}"/>
                    </a:ext>
                  </a:extLst>
                </p14:cNvPr>
                <p14:cNvContentPartPr/>
                <p14:nvPr/>
              </p14:nvContentPartPr>
              <p14:xfrm>
                <a:off x="9334320" y="961545"/>
                <a:ext cx="19800" cy="111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6894514-833B-46BA-87C4-B323F2D0C06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325680" y="952545"/>
                  <a:ext cx="37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5FDD705-2B56-4C3B-ADEA-28DAE1D2FD94}"/>
                    </a:ext>
                  </a:extLst>
                </p14:cNvPr>
                <p14:cNvContentPartPr/>
                <p14:nvPr/>
              </p14:nvContentPartPr>
              <p14:xfrm>
                <a:off x="9410640" y="954345"/>
                <a:ext cx="146880" cy="150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5FDD705-2B56-4C3B-ADEA-28DAE1D2FD9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401640" y="945345"/>
                  <a:ext cx="164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F970F0A-00B2-4FCB-8B37-C242B6FB7220}"/>
                    </a:ext>
                  </a:extLst>
                </p14:cNvPr>
                <p14:cNvContentPartPr/>
                <p14:nvPr/>
              </p14:nvContentPartPr>
              <p14:xfrm>
                <a:off x="9337920" y="885225"/>
                <a:ext cx="6120" cy="10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F970F0A-00B2-4FCB-8B37-C242B6FB722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328920" y="876225"/>
                  <a:ext cx="23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6B61EF0-C64B-455B-A4EE-036F2A832986}"/>
                    </a:ext>
                  </a:extLst>
                </p14:cNvPr>
                <p14:cNvContentPartPr/>
                <p14:nvPr/>
              </p14:nvContentPartPr>
              <p14:xfrm>
                <a:off x="9724560" y="809265"/>
                <a:ext cx="138600" cy="258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6B61EF0-C64B-455B-A4EE-036F2A83298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715560" y="800265"/>
                  <a:ext cx="1562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ED27F35-41D4-4E1E-858C-ACF4860357D1}"/>
                    </a:ext>
                  </a:extLst>
                </p14:cNvPr>
                <p14:cNvContentPartPr/>
                <p14:nvPr/>
              </p14:nvContentPartPr>
              <p14:xfrm>
                <a:off x="9944160" y="942465"/>
                <a:ext cx="93600" cy="109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ED27F35-41D4-4E1E-858C-ACF4860357D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935160" y="933465"/>
                  <a:ext cx="111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7A7030D-0B5F-4353-BB07-E95D8E07AEDF}"/>
                    </a:ext>
                  </a:extLst>
                </p14:cNvPr>
                <p14:cNvContentPartPr/>
                <p14:nvPr/>
              </p14:nvContentPartPr>
              <p14:xfrm>
                <a:off x="9956040" y="914025"/>
                <a:ext cx="64440" cy="142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7A7030D-0B5F-4353-BB07-E95D8E07AED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947040" y="905025"/>
                  <a:ext cx="82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4AE974A-807C-4347-9456-53738203B242}"/>
                    </a:ext>
                  </a:extLst>
                </p14:cNvPr>
                <p14:cNvContentPartPr/>
                <p14:nvPr/>
              </p14:nvContentPartPr>
              <p14:xfrm>
                <a:off x="9641400" y="711345"/>
                <a:ext cx="131760" cy="449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4AE974A-807C-4347-9456-53738203B24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632760" y="702345"/>
                  <a:ext cx="149400" cy="46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F77810AE-04C4-406E-8029-C5BE849516E8}"/>
              </a:ext>
            </a:extLst>
          </p:cNvPr>
          <p:cNvGrpSpPr/>
          <p:nvPr/>
        </p:nvGrpSpPr>
        <p:grpSpPr>
          <a:xfrm>
            <a:off x="11186160" y="671025"/>
            <a:ext cx="419040" cy="402120"/>
            <a:chOff x="11186160" y="671025"/>
            <a:chExt cx="41904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5B2BE93-45BC-476F-8DCC-0B83B7693EE8}"/>
                    </a:ext>
                  </a:extLst>
                </p14:cNvPr>
                <p14:cNvContentPartPr/>
                <p14:nvPr/>
              </p14:nvContentPartPr>
              <p14:xfrm>
                <a:off x="11186160" y="894945"/>
                <a:ext cx="94680" cy="18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5B2BE93-45BC-476F-8DCC-0B83B7693EE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177160" y="885945"/>
                  <a:ext cx="112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52FF7DF-745E-4AC6-8A59-AF166233D6DB}"/>
                    </a:ext>
                  </a:extLst>
                </p14:cNvPr>
                <p14:cNvContentPartPr/>
                <p14:nvPr/>
              </p14:nvContentPartPr>
              <p14:xfrm>
                <a:off x="11219640" y="817185"/>
                <a:ext cx="10440" cy="163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52FF7DF-745E-4AC6-8A59-AF166233D6D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210640" y="808185"/>
                  <a:ext cx="28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44F0F86-807D-4D7F-8301-D7B6D98A2474}"/>
                    </a:ext>
                  </a:extLst>
                </p14:cNvPr>
                <p14:cNvContentPartPr/>
                <p14:nvPr/>
              </p14:nvContentPartPr>
              <p14:xfrm>
                <a:off x="11410440" y="671025"/>
                <a:ext cx="194760" cy="402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44F0F86-807D-4D7F-8301-D7B6D98A247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401800" y="662025"/>
                  <a:ext cx="212400" cy="41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7469204-7E08-498D-B1BD-589D3EE5746F}"/>
                  </a:ext>
                </a:extLst>
              </p14:cNvPr>
              <p14:cNvContentPartPr/>
              <p14:nvPr/>
            </p14:nvContentPartPr>
            <p14:xfrm>
              <a:off x="8698200" y="958665"/>
              <a:ext cx="274680" cy="1681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7469204-7E08-498D-B1BD-589D3EE5746F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8689200" y="949665"/>
                <a:ext cx="29232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960E675-E187-4BFA-81F6-C4615B40FF30}"/>
              </a:ext>
            </a:extLst>
          </p:cNvPr>
          <p:cNvGrpSpPr/>
          <p:nvPr/>
        </p:nvGrpSpPr>
        <p:grpSpPr>
          <a:xfrm>
            <a:off x="8219400" y="1250625"/>
            <a:ext cx="1227960" cy="869760"/>
            <a:chOff x="8219400" y="1250625"/>
            <a:chExt cx="1227960" cy="86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E8E815C-E7CE-470F-B698-9DB593F7F4DA}"/>
                    </a:ext>
                  </a:extLst>
                </p14:cNvPr>
                <p14:cNvContentPartPr/>
                <p14:nvPr/>
              </p14:nvContentPartPr>
              <p14:xfrm>
                <a:off x="8620080" y="1250625"/>
                <a:ext cx="270000" cy="444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E8E815C-E7CE-470F-B698-9DB593F7F4D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611080" y="1241625"/>
                  <a:ext cx="28764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6764A5B-8BC1-4FF0-96BF-8947929D0713}"/>
                    </a:ext>
                  </a:extLst>
                </p14:cNvPr>
                <p14:cNvContentPartPr/>
                <p14:nvPr/>
              </p14:nvContentPartPr>
              <p14:xfrm>
                <a:off x="8219400" y="1893225"/>
                <a:ext cx="118080" cy="149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6764A5B-8BC1-4FF0-96BF-8947929D071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210760" y="1884225"/>
                  <a:ext cx="135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3C6E9AA-83C6-464C-A4CA-8584196CFDF8}"/>
                    </a:ext>
                  </a:extLst>
                </p14:cNvPr>
                <p14:cNvContentPartPr/>
                <p14:nvPr/>
              </p14:nvContentPartPr>
              <p14:xfrm>
                <a:off x="8390760" y="1903305"/>
                <a:ext cx="145080" cy="79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3C6E9AA-83C6-464C-A4CA-8584196CFDF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381760" y="1894665"/>
                  <a:ext cx="162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5342CB0-AF9B-471E-B585-AE91C787A672}"/>
                    </a:ext>
                  </a:extLst>
                </p14:cNvPr>
                <p14:cNvContentPartPr/>
                <p14:nvPr/>
              </p14:nvContentPartPr>
              <p14:xfrm>
                <a:off x="8599920" y="1919505"/>
                <a:ext cx="91800" cy="200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5342CB0-AF9B-471E-B585-AE91C787A67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591280" y="1910865"/>
                  <a:ext cx="109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0408181-FB7E-465C-8A7F-93A11FD90583}"/>
                    </a:ext>
                  </a:extLst>
                </p14:cNvPr>
                <p14:cNvContentPartPr/>
                <p14:nvPr/>
              </p14:nvContentPartPr>
              <p14:xfrm>
                <a:off x="8753280" y="1752105"/>
                <a:ext cx="21240" cy="222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0408181-FB7E-465C-8A7F-93A11FD9058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744640" y="1743105"/>
                  <a:ext cx="38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4EBCD59-4EBA-465B-8659-82BC4EE8D140}"/>
                    </a:ext>
                  </a:extLst>
                </p14:cNvPr>
                <p14:cNvContentPartPr/>
                <p14:nvPr/>
              </p14:nvContentPartPr>
              <p14:xfrm>
                <a:off x="8847960" y="1914105"/>
                <a:ext cx="10440" cy="64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4EBCD59-4EBA-465B-8659-82BC4EE8D14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839320" y="1905105"/>
                  <a:ext cx="28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09BD331-9EEB-4A40-AD7E-3DC62A567F32}"/>
                    </a:ext>
                  </a:extLst>
                </p14:cNvPr>
                <p14:cNvContentPartPr/>
                <p14:nvPr/>
              </p14:nvContentPartPr>
              <p14:xfrm>
                <a:off x="8877120" y="1761825"/>
                <a:ext cx="171360" cy="197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09BD331-9EEB-4A40-AD7E-3DC62A567F3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868120" y="1752825"/>
                  <a:ext cx="189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EB5CACC-9E5B-40F7-A15E-00C1C00A9FEC}"/>
                    </a:ext>
                  </a:extLst>
                </p14:cNvPr>
                <p14:cNvContentPartPr/>
                <p14:nvPr/>
              </p14:nvContentPartPr>
              <p14:xfrm>
                <a:off x="9105360" y="1895025"/>
                <a:ext cx="96840" cy="88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EB5CACC-9E5B-40F7-A15E-00C1C00A9FE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096360" y="1886025"/>
                  <a:ext cx="114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B7383B1-85FF-4B3F-ADA5-782C27EA40FB}"/>
                    </a:ext>
                  </a:extLst>
                </p14:cNvPr>
                <p14:cNvContentPartPr/>
                <p14:nvPr/>
              </p14:nvContentPartPr>
              <p14:xfrm>
                <a:off x="9215880" y="1735545"/>
                <a:ext cx="70920" cy="258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B7383B1-85FF-4B3F-ADA5-782C27EA40F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206880" y="1726905"/>
                  <a:ext cx="885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697A9E9-429B-44E1-9F24-1FF1935EF493}"/>
                    </a:ext>
                  </a:extLst>
                </p14:cNvPr>
                <p14:cNvContentPartPr/>
                <p14:nvPr/>
              </p14:nvContentPartPr>
              <p14:xfrm>
                <a:off x="9391560" y="1868385"/>
                <a:ext cx="7560" cy="17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697A9E9-429B-44E1-9F24-1FF1935EF49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382920" y="1859385"/>
                  <a:ext cx="25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29F3714-F139-4E14-8084-CF423BA7C260}"/>
                    </a:ext>
                  </a:extLst>
                </p14:cNvPr>
                <p14:cNvContentPartPr/>
                <p14:nvPr/>
              </p14:nvContentPartPr>
              <p14:xfrm>
                <a:off x="9372120" y="1820505"/>
                <a:ext cx="75240" cy="110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29F3714-F139-4E14-8084-CF423BA7C26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363480" y="1811865"/>
                  <a:ext cx="92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35A6A52-68A7-4357-88CD-C5ECB1310739}"/>
                    </a:ext>
                  </a:extLst>
                </p14:cNvPr>
                <p14:cNvContentPartPr/>
                <p14:nvPr/>
              </p14:nvContentPartPr>
              <p14:xfrm>
                <a:off x="8886840" y="1761825"/>
                <a:ext cx="360" cy="7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35A6A52-68A7-4357-88CD-C5ECB131073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877840" y="1752825"/>
                  <a:ext cx="1800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3C3C5FF-792A-493E-8349-10FA803F6250}"/>
              </a:ext>
            </a:extLst>
          </p:cNvPr>
          <p:cNvGrpSpPr/>
          <p:nvPr/>
        </p:nvGrpSpPr>
        <p:grpSpPr>
          <a:xfrm>
            <a:off x="2209560" y="4944225"/>
            <a:ext cx="2316240" cy="942120"/>
            <a:chOff x="2209560" y="4944225"/>
            <a:chExt cx="2316240" cy="94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B866762-62D8-4301-A1ED-6505D9013843}"/>
                    </a:ext>
                  </a:extLst>
                </p14:cNvPr>
                <p14:cNvContentPartPr/>
                <p14:nvPr/>
              </p14:nvContentPartPr>
              <p14:xfrm>
                <a:off x="2209560" y="5185425"/>
                <a:ext cx="293040" cy="223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B866762-62D8-4301-A1ED-6505D901384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200560" y="5176425"/>
                  <a:ext cx="310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9138FD0-722D-4720-9423-7229C376ADDF}"/>
                    </a:ext>
                  </a:extLst>
                </p14:cNvPr>
                <p14:cNvContentPartPr/>
                <p14:nvPr/>
              </p14:nvContentPartPr>
              <p14:xfrm>
                <a:off x="2589360" y="5162025"/>
                <a:ext cx="114120" cy="140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9138FD0-722D-4720-9423-7229C376ADD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580360" y="5153025"/>
                  <a:ext cx="131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6BD9DA4-4993-4CF1-A650-4C3BD0BE3848}"/>
                    </a:ext>
                  </a:extLst>
                </p14:cNvPr>
                <p14:cNvContentPartPr/>
                <p14:nvPr/>
              </p14:nvContentPartPr>
              <p14:xfrm>
                <a:off x="2704560" y="5059785"/>
                <a:ext cx="145080" cy="133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6BD9DA4-4993-4CF1-A650-4C3BD0BE384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695920" y="5051145"/>
                  <a:ext cx="162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7A3637B-9F65-4C93-842E-DB1134FA5693}"/>
                    </a:ext>
                  </a:extLst>
                </p14:cNvPr>
                <p14:cNvContentPartPr/>
                <p14:nvPr/>
              </p14:nvContentPartPr>
              <p14:xfrm>
                <a:off x="2895360" y="5011185"/>
                <a:ext cx="157680" cy="91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7A3637B-9F65-4C93-842E-DB1134FA569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886360" y="5002545"/>
                  <a:ext cx="175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E900155-9B62-4806-8675-9201249943BC}"/>
                    </a:ext>
                  </a:extLst>
                </p14:cNvPr>
                <p14:cNvContentPartPr/>
                <p14:nvPr/>
              </p14:nvContentPartPr>
              <p14:xfrm>
                <a:off x="2895360" y="5028825"/>
                <a:ext cx="3960" cy="4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E900155-9B62-4806-8675-9201249943B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886360" y="5019825"/>
                  <a:ext cx="21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2E91B4B-ADA6-498F-9AAC-F00C8FD4CD34}"/>
                    </a:ext>
                  </a:extLst>
                </p14:cNvPr>
                <p14:cNvContentPartPr/>
                <p14:nvPr/>
              </p14:nvContentPartPr>
              <p14:xfrm>
                <a:off x="2894640" y="4944225"/>
                <a:ext cx="194040" cy="132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2E91B4B-ADA6-498F-9AAC-F00C8FD4CD3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885640" y="4935585"/>
                  <a:ext cx="211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F19FC22-C672-4831-8397-E2F99836F928}"/>
                    </a:ext>
                  </a:extLst>
                </p14:cNvPr>
                <p14:cNvContentPartPr/>
                <p14:nvPr/>
              </p14:nvContentPartPr>
              <p14:xfrm>
                <a:off x="2553720" y="5505105"/>
                <a:ext cx="188280" cy="381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F19FC22-C672-4831-8397-E2F99836F92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545080" y="5496105"/>
                  <a:ext cx="2059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CFE47AC-B6E6-4A31-B178-2F116E4B1893}"/>
                    </a:ext>
                  </a:extLst>
                </p14:cNvPr>
                <p14:cNvContentPartPr/>
                <p14:nvPr/>
              </p14:nvContentPartPr>
              <p14:xfrm>
                <a:off x="2743080" y="5581065"/>
                <a:ext cx="61560" cy="159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CFE47AC-B6E6-4A31-B178-2F116E4B189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734080" y="5572065"/>
                  <a:ext cx="79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594A6FC-3386-478F-B222-72822A614C5D}"/>
                    </a:ext>
                  </a:extLst>
                </p14:cNvPr>
                <p14:cNvContentPartPr/>
                <p14:nvPr/>
              </p14:nvContentPartPr>
              <p14:xfrm>
                <a:off x="2617800" y="5533545"/>
                <a:ext cx="267120" cy="133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594A6FC-3386-478F-B222-72822A614C5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609160" y="5524905"/>
                  <a:ext cx="284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56D862B-CF12-4BA8-B40C-76BD7A5A2CF2}"/>
                    </a:ext>
                  </a:extLst>
                </p14:cNvPr>
                <p14:cNvContentPartPr/>
                <p14:nvPr/>
              </p14:nvContentPartPr>
              <p14:xfrm>
                <a:off x="2733360" y="5731185"/>
                <a:ext cx="153000" cy="59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56D862B-CF12-4BA8-B40C-76BD7A5A2CF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724360" y="5722545"/>
                  <a:ext cx="170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718A770-211A-4482-850C-EA3FF01A18C3}"/>
                    </a:ext>
                  </a:extLst>
                </p14:cNvPr>
                <p14:cNvContentPartPr/>
                <p14:nvPr/>
              </p14:nvContentPartPr>
              <p14:xfrm>
                <a:off x="2933160" y="5621745"/>
                <a:ext cx="158040" cy="95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718A770-211A-4482-850C-EA3FF01A18C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924160" y="5613105"/>
                  <a:ext cx="175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1ACCA83-E850-46CD-8C87-263BAB9874C9}"/>
                    </a:ext>
                  </a:extLst>
                </p14:cNvPr>
                <p14:cNvContentPartPr/>
                <p14:nvPr/>
              </p14:nvContentPartPr>
              <p14:xfrm>
                <a:off x="3238080" y="5371545"/>
                <a:ext cx="61920" cy="210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1ACCA83-E850-46CD-8C87-263BAB9874C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229440" y="5362545"/>
                  <a:ext cx="79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924DFB0-33B3-42B0-88E9-A9DE99C675E8}"/>
                    </a:ext>
                  </a:extLst>
                </p14:cNvPr>
                <p14:cNvContentPartPr/>
                <p14:nvPr/>
              </p14:nvContentPartPr>
              <p14:xfrm>
                <a:off x="3158160" y="5439945"/>
                <a:ext cx="156240" cy="84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924DFB0-33B3-42B0-88E9-A9DE99C675E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149520" y="5431305"/>
                  <a:ext cx="173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21BFA13-0062-4FA8-9A10-5990C378B1B6}"/>
                    </a:ext>
                  </a:extLst>
                </p14:cNvPr>
                <p14:cNvContentPartPr/>
                <p14:nvPr/>
              </p14:nvContentPartPr>
              <p14:xfrm>
                <a:off x="3314400" y="5285865"/>
                <a:ext cx="197640" cy="2419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21BFA13-0062-4FA8-9A10-5990C378B1B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305400" y="5276865"/>
                  <a:ext cx="2152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33635CA-9BB3-43A1-B89E-4D7FBC2F03C8}"/>
                    </a:ext>
                  </a:extLst>
                </p14:cNvPr>
                <p14:cNvContentPartPr/>
                <p14:nvPr/>
              </p14:nvContentPartPr>
              <p14:xfrm>
                <a:off x="3523920" y="5419065"/>
                <a:ext cx="47160" cy="65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33635CA-9BB3-43A1-B89E-4D7FBC2F03C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514920" y="5410065"/>
                  <a:ext cx="64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81C5388-679A-4F9A-B842-FCDC67638845}"/>
                    </a:ext>
                  </a:extLst>
                </p14:cNvPr>
                <p14:cNvContentPartPr/>
                <p14:nvPr/>
              </p14:nvContentPartPr>
              <p14:xfrm>
                <a:off x="3567840" y="5291625"/>
                <a:ext cx="3960" cy="4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81C5388-679A-4F9A-B842-FCDC6763884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558840" y="5282625"/>
                  <a:ext cx="21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3A9D321-3A7B-4CEC-ABA4-A1265A455450}"/>
                    </a:ext>
                  </a:extLst>
                </p14:cNvPr>
                <p14:cNvContentPartPr/>
                <p14:nvPr/>
              </p14:nvContentPartPr>
              <p14:xfrm>
                <a:off x="3709680" y="5285865"/>
                <a:ext cx="76680" cy="153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3A9D321-3A7B-4CEC-ABA4-A1265A45545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701040" y="5276865"/>
                  <a:ext cx="94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80ABFE0-AD11-4666-B14E-5841868BC4D8}"/>
                    </a:ext>
                  </a:extLst>
                </p14:cNvPr>
                <p14:cNvContentPartPr/>
                <p14:nvPr/>
              </p14:nvContentPartPr>
              <p14:xfrm>
                <a:off x="3971400" y="5189025"/>
                <a:ext cx="93960" cy="122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80ABFE0-AD11-4666-B14E-5841868BC4D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962760" y="5180025"/>
                  <a:ext cx="111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DE036AA-CB1D-418C-BC01-EDC6AF66D4B3}"/>
                    </a:ext>
                  </a:extLst>
                </p14:cNvPr>
                <p14:cNvContentPartPr/>
                <p14:nvPr/>
              </p14:nvContentPartPr>
              <p14:xfrm>
                <a:off x="4104240" y="5143305"/>
                <a:ext cx="77040" cy="121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DE036AA-CB1D-418C-BC01-EDC6AF66D4B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095600" y="5134305"/>
                  <a:ext cx="94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6F4F824-9A79-4179-8894-1ADFD1E9209C}"/>
                    </a:ext>
                  </a:extLst>
                </p14:cNvPr>
                <p14:cNvContentPartPr/>
                <p14:nvPr/>
              </p14:nvContentPartPr>
              <p14:xfrm>
                <a:off x="4239240" y="5106585"/>
                <a:ext cx="103680" cy="114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6F4F824-9A79-4179-8894-1ADFD1E9209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230240" y="5097585"/>
                  <a:ext cx="121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9C2B4F5-3160-4A17-8607-B8DE948B6CB2}"/>
                    </a:ext>
                  </a:extLst>
                </p14:cNvPr>
                <p14:cNvContentPartPr/>
                <p14:nvPr/>
              </p14:nvContentPartPr>
              <p14:xfrm>
                <a:off x="4407720" y="5082825"/>
                <a:ext cx="118080" cy="99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9C2B4F5-3160-4A17-8607-B8DE948B6CB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399080" y="5073825"/>
                  <a:ext cx="13572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24819491-C6E6-41FB-89D4-0D5B352DF40A}"/>
              </a:ext>
            </a:extLst>
          </p:cNvPr>
          <p:cNvGrpSpPr/>
          <p:nvPr/>
        </p:nvGrpSpPr>
        <p:grpSpPr>
          <a:xfrm>
            <a:off x="3238080" y="5800305"/>
            <a:ext cx="838800" cy="291240"/>
            <a:chOff x="3238080" y="5800305"/>
            <a:chExt cx="83880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73CF3D1-9FF6-4E4A-9AD6-7C2409A371DE}"/>
                    </a:ext>
                  </a:extLst>
                </p14:cNvPr>
                <p14:cNvContentPartPr/>
                <p14:nvPr/>
              </p14:nvContentPartPr>
              <p14:xfrm>
                <a:off x="3238080" y="5902185"/>
                <a:ext cx="287640" cy="189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73CF3D1-9FF6-4E4A-9AD6-7C2409A371D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229440" y="5893545"/>
                  <a:ext cx="305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0E73714-9714-4A74-9B0C-A519F1BCE2AE}"/>
                    </a:ext>
                  </a:extLst>
                </p14:cNvPr>
                <p14:cNvContentPartPr/>
                <p14:nvPr/>
              </p14:nvContentPartPr>
              <p14:xfrm>
                <a:off x="3657120" y="5979585"/>
                <a:ext cx="7920" cy="11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0E73714-9714-4A74-9B0C-A519F1BCE2A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648480" y="5970945"/>
                  <a:ext cx="25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C702C0D-4A08-4FDA-B4E4-BB0A30872AB6}"/>
                    </a:ext>
                  </a:extLst>
                </p14:cNvPr>
                <p14:cNvContentPartPr/>
                <p14:nvPr/>
              </p14:nvContentPartPr>
              <p14:xfrm>
                <a:off x="3796080" y="5905065"/>
                <a:ext cx="3960" cy="10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C702C0D-4A08-4FDA-B4E4-BB0A30872AB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787440" y="5896065"/>
                  <a:ext cx="21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E1C844B-7887-44B6-973E-C7CDED1027DE}"/>
                    </a:ext>
                  </a:extLst>
                </p14:cNvPr>
                <p14:cNvContentPartPr/>
                <p14:nvPr/>
              </p14:nvContentPartPr>
              <p14:xfrm>
                <a:off x="3948720" y="5838825"/>
                <a:ext cx="4320" cy="7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E1C844B-7887-44B6-973E-C7CDED1027D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940080" y="5829825"/>
                  <a:ext cx="21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10AA60B-BC8F-45DB-A555-89B4C9090C15}"/>
                    </a:ext>
                  </a:extLst>
                </p14:cNvPr>
                <p14:cNvContentPartPr/>
                <p14:nvPr/>
              </p14:nvContentPartPr>
              <p14:xfrm>
                <a:off x="4072560" y="5800305"/>
                <a:ext cx="4320" cy="43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10AA60B-BC8F-45DB-A555-89B4C9090C1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063560" y="5791305"/>
                  <a:ext cx="21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0813ABD-BAFD-4D30-A6D6-B4EF30017F21}"/>
                    </a:ext>
                  </a:extLst>
                </p14:cNvPr>
                <p14:cNvContentPartPr/>
                <p14:nvPr/>
              </p14:nvContentPartPr>
              <p14:xfrm>
                <a:off x="3602760" y="5966985"/>
                <a:ext cx="21240" cy="24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0813ABD-BAFD-4D30-A6D6-B4EF30017F2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593760" y="5957985"/>
                  <a:ext cx="3888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F0D0E4AD-343B-4079-9A69-1F5E02C1E5AD}"/>
                  </a:ext>
                </a:extLst>
              </p14:cNvPr>
              <p14:cNvContentPartPr/>
              <p14:nvPr/>
            </p14:nvContentPartPr>
            <p14:xfrm>
              <a:off x="4162200" y="5438505"/>
              <a:ext cx="227520" cy="3668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F0D0E4AD-343B-4079-9A69-1F5E02C1E5AD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4153200" y="5429505"/>
                <a:ext cx="245160" cy="38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0187F59A-8C82-406E-8BD4-79BFA88CE8AF}"/>
              </a:ext>
            </a:extLst>
          </p:cNvPr>
          <p:cNvGrpSpPr/>
          <p:nvPr/>
        </p:nvGrpSpPr>
        <p:grpSpPr>
          <a:xfrm>
            <a:off x="7438920" y="5743065"/>
            <a:ext cx="1208520" cy="256680"/>
            <a:chOff x="7438920" y="5743065"/>
            <a:chExt cx="120852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A7BC904-9F48-4440-A8BF-9E3E37EEA864}"/>
                    </a:ext>
                  </a:extLst>
                </p14:cNvPr>
                <p14:cNvContentPartPr/>
                <p14:nvPr/>
              </p14:nvContentPartPr>
              <p14:xfrm>
                <a:off x="7495800" y="5819385"/>
                <a:ext cx="4320" cy="180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A7BC904-9F48-4440-A8BF-9E3E37EEA86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486800" y="5810385"/>
                  <a:ext cx="21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4216F40-F0FF-4E43-BF67-A9C472A3C4DA}"/>
                    </a:ext>
                  </a:extLst>
                </p14:cNvPr>
                <p14:cNvContentPartPr/>
                <p14:nvPr/>
              </p14:nvContentPartPr>
              <p14:xfrm>
                <a:off x="7438920" y="5752785"/>
                <a:ext cx="123480" cy="176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4216F40-F0FF-4E43-BF67-A9C472A3C4D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430280" y="5743785"/>
                  <a:ext cx="141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79F4CE0-77F3-49E8-8D2A-29CC065C47F7}"/>
                    </a:ext>
                  </a:extLst>
                </p14:cNvPr>
                <p14:cNvContentPartPr/>
                <p14:nvPr/>
              </p14:nvContentPartPr>
              <p14:xfrm>
                <a:off x="7486440" y="5872305"/>
                <a:ext cx="77040" cy="127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79F4CE0-77F3-49E8-8D2A-29CC065C47F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477800" y="5863305"/>
                  <a:ext cx="94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D837877-8075-40B0-AD52-C8FD29122765}"/>
                    </a:ext>
                  </a:extLst>
                </p14:cNvPr>
                <p14:cNvContentPartPr/>
                <p14:nvPr/>
              </p14:nvContentPartPr>
              <p14:xfrm>
                <a:off x="7615680" y="5920185"/>
                <a:ext cx="69120" cy="71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D837877-8075-40B0-AD52-C8FD2912276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607040" y="5911185"/>
                  <a:ext cx="86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EA0A004-C8B7-4742-9DB6-374658E7F70A}"/>
                    </a:ext>
                  </a:extLst>
                </p14:cNvPr>
                <p14:cNvContentPartPr/>
                <p14:nvPr/>
              </p14:nvContentPartPr>
              <p14:xfrm>
                <a:off x="7744560" y="5904705"/>
                <a:ext cx="128160" cy="76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EA0A004-C8B7-4742-9DB6-374658E7F70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735920" y="5895705"/>
                  <a:ext cx="145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3F84B01-42D5-4684-85DE-B0392C97CEF4}"/>
                    </a:ext>
                  </a:extLst>
                </p14:cNvPr>
                <p14:cNvContentPartPr/>
                <p14:nvPr/>
              </p14:nvContentPartPr>
              <p14:xfrm>
                <a:off x="7914840" y="5899665"/>
                <a:ext cx="104400" cy="96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3F84B01-42D5-4684-85DE-B0392C97CEF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905840" y="5890665"/>
                  <a:ext cx="122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522742B-4874-4A87-92DA-812735D71463}"/>
                    </a:ext>
                  </a:extLst>
                </p14:cNvPr>
                <p14:cNvContentPartPr/>
                <p14:nvPr/>
              </p14:nvContentPartPr>
              <p14:xfrm>
                <a:off x="8057760" y="5904705"/>
                <a:ext cx="118440" cy="46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522742B-4874-4A87-92DA-812735D7146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049120" y="5896065"/>
                  <a:ext cx="136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D1D50B9-90E4-4DD2-8C4D-620730854185}"/>
                    </a:ext>
                  </a:extLst>
                </p14:cNvPr>
                <p14:cNvContentPartPr/>
                <p14:nvPr/>
              </p14:nvContentPartPr>
              <p14:xfrm>
                <a:off x="8238840" y="5743065"/>
                <a:ext cx="85680" cy="225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D1D50B9-90E4-4DD2-8C4D-62073085418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229840" y="5734065"/>
                  <a:ext cx="103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A675C0F-8C72-40AF-81E4-6A0EEE342B2E}"/>
                    </a:ext>
                  </a:extLst>
                </p14:cNvPr>
                <p14:cNvContentPartPr/>
                <p14:nvPr/>
              </p14:nvContentPartPr>
              <p14:xfrm>
                <a:off x="8353320" y="5865105"/>
                <a:ext cx="132480" cy="82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A675C0F-8C72-40AF-81E4-6A0EEE342B2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344320" y="5856105"/>
                  <a:ext cx="150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8AB744F-4752-4567-9F5B-00631F2B711F}"/>
                    </a:ext>
                  </a:extLst>
                </p14:cNvPr>
                <p14:cNvContentPartPr/>
                <p14:nvPr/>
              </p14:nvContentPartPr>
              <p14:xfrm>
                <a:off x="8505600" y="5815065"/>
                <a:ext cx="141840" cy="1015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8AB744F-4752-4567-9F5B-00631F2B711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496600" y="5806425"/>
                  <a:ext cx="15948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338B1698-DECB-479A-AAF9-1543A0C11A12}"/>
                  </a:ext>
                </a:extLst>
              </p14:cNvPr>
              <p14:cNvContentPartPr/>
              <p14:nvPr/>
            </p14:nvContentPartPr>
            <p14:xfrm>
              <a:off x="7543680" y="6107745"/>
              <a:ext cx="982440" cy="9288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338B1698-DECB-479A-AAF9-1543A0C11A12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7535040" y="6099105"/>
                <a:ext cx="100008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968E9DFA-BCA4-40A3-994C-32850B4E07F3}"/>
              </a:ext>
            </a:extLst>
          </p:cNvPr>
          <p:cNvGrpSpPr/>
          <p:nvPr/>
        </p:nvGrpSpPr>
        <p:grpSpPr>
          <a:xfrm>
            <a:off x="7162440" y="6315465"/>
            <a:ext cx="713160" cy="218520"/>
            <a:chOff x="7162440" y="6315465"/>
            <a:chExt cx="71316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A8D60E6-0D19-45A0-94B4-CB4BB585306B}"/>
                    </a:ext>
                  </a:extLst>
                </p14:cNvPr>
                <p14:cNvContentPartPr/>
                <p14:nvPr/>
              </p14:nvContentPartPr>
              <p14:xfrm>
                <a:off x="7343520" y="6381345"/>
                <a:ext cx="32760" cy="152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A8D60E6-0D19-45A0-94B4-CB4BB585306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334520" y="6372345"/>
                  <a:ext cx="50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6AA58B5-0E04-4F14-836C-FA2A515B1D13}"/>
                    </a:ext>
                  </a:extLst>
                </p14:cNvPr>
                <p14:cNvContentPartPr/>
                <p14:nvPr/>
              </p14:nvContentPartPr>
              <p14:xfrm>
                <a:off x="7458000" y="6370185"/>
                <a:ext cx="29160" cy="162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6AA58B5-0E04-4F14-836C-FA2A515B1D1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449000" y="6361185"/>
                  <a:ext cx="46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F4D86F5-81B5-4E10-BA10-DACCFD53FE83}"/>
                    </a:ext>
                  </a:extLst>
                </p14:cNvPr>
                <p14:cNvContentPartPr/>
                <p14:nvPr/>
              </p14:nvContentPartPr>
              <p14:xfrm>
                <a:off x="7162440" y="6315465"/>
                <a:ext cx="502200" cy="132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F4D86F5-81B5-4E10-BA10-DACCFD53FE8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153800" y="6306465"/>
                  <a:ext cx="519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848DE46-EC9C-47BF-A412-2BDEF36DD3EA}"/>
                    </a:ext>
                  </a:extLst>
                </p14:cNvPr>
                <p14:cNvContentPartPr/>
                <p14:nvPr/>
              </p14:nvContentPartPr>
              <p14:xfrm>
                <a:off x="7772280" y="6392505"/>
                <a:ext cx="72360" cy="17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848DE46-EC9C-47BF-A412-2BDEF36DD3E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763280" y="6383865"/>
                  <a:ext cx="90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33CC1D7-B00B-4162-A720-4B25FD684CCB}"/>
                    </a:ext>
                  </a:extLst>
                </p14:cNvPr>
                <p14:cNvContentPartPr/>
                <p14:nvPr/>
              </p14:nvContentPartPr>
              <p14:xfrm>
                <a:off x="7791000" y="6461265"/>
                <a:ext cx="84600" cy="82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33CC1D7-B00B-4162-A720-4B25FD684CC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782360" y="6452265"/>
                  <a:ext cx="10224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B1BA5461-C4E7-4293-A5CB-B68B319E1D56}"/>
              </a:ext>
            </a:extLst>
          </p:cNvPr>
          <p:cNvGrpSpPr/>
          <p:nvPr/>
        </p:nvGrpSpPr>
        <p:grpSpPr>
          <a:xfrm>
            <a:off x="8094840" y="6171825"/>
            <a:ext cx="1059120" cy="294480"/>
            <a:chOff x="8094840" y="6171825"/>
            <a:chExt cx="105912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4192BD9-4349-4255-B470-533C9A501D27}"/>
                    </a:ext>
                  </a:extLst>
                </p14:cNvPr>
                <p14:cNvContentPartPr/>
                <p14:nvPr/>
              </p14:nvContentPartPr>
              <p14:xfrm>
                <a:off x="8094840" y="6305745"/>
                <a:ext cx="150480" cy="160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4192BD9-4349-4255-B470-533C9A501D2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86200" y="6297105"/>
                  <a:ext cx="168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77DC123-E951-4327-9891-10F3605EC34C}"/>
                    </a:ext>
                  </a:extLst>
                </p14:cNvPr>
                <p14:cNvContentPartPr/>
                <p14:nvPr/>
              </p14:nvContentPartPr>
              <p14:xfrm>
                <a:off x="8343600" y="6400425"/>
                <a:ext cx="4320" cy="100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77DC123-E951-4327-9891-10F3605EC34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334600" y="6391425"/>
                  <a:ext cx="21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795C32F-F985-49E3-89D3-8DED6B1E0B00}"/>
                    </a:ext>
                  </a:extLst>
                </p14:cNvPr>
                <p14:cNvContentPartPr/>
                <p14:nvPr/>
              </p14:nvContentPartPr>
              <p14:xfrm>
                <a:off x="8429280" y="6257865"/>
                <a:ext cx="29880" cy="141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795C32F-F985-49E3-89D3-8DED6B1E0B0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420640" y="6248865"/>
                  <a:ext cx="47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0AA9FB8-B919-4C93-A8F4-526C42FE06E6}"/>
                    </a:ext>
                  </a:extLst>
                </p14:cNvPr>
                <p14:cNvContentPartPr/>
                <p14:nvPr/>
              </p14:nvContentPartPr>
              <p14:xfrm>
                <a:off x="8550600" y="6271905"/>
                <a:ext cx="87480" cy="64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0AA9FB8-B919-4C93-A8F4-526C42FE06E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541960" y="6263265"/>
                  <a:ext cx="105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A3B9883-A9A3-40E9-ABA9-FDA278AF6E8E}"/>
                    </a:ext>
                  </a:extLst>
                </p14:cNvPr>
                <p14:cNvContentPartPr/>
                <p14:nvPr/>
              </p14:nvContentPartPr>
              <p14:xfrm>
                <a:off x="8657520" y="6171825"/>
                <a:ext cx="10440" cy="2185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A3B9883-A9A3-40E9-ABA9-FDA278AF6E8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648880" y="6162825"/>
                  <a:ext cx="28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10B0FCB-6DD9-4027-8262-2BCAD523348C}"/>
                    </a:ext>
                  </a:extLst>
                </p14:cNvPr>
                <p14:cNvContentPartPr/>
                <p14:nvPr/>
              </p14:nvContentPartPr>
              <p14:xfrm>
                <a:off x="8753280" y="6391065"/>
                <a:ext cx="9720" cy="15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10B0FCB-6DD9-4027-8262-2BCAD523348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744280" y="6382065"/>
                  <a:ext cx="27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B34E8F3-FBA2-4014-BAB3-83117FFF3800}"/>
                    </a:ext>
                  </a:extLst>
                </p14:cNvPr>
                <p14:cNvContentPartPr/>
                <p14:nvPr/>
              </p14:nvContentPartPr>
              <p14:xfrm>
                <a:off x="8922840" y="6343185"/>
                <a:ext cx="30600" cy="28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B34E8F3-FBA2-4014-BAB3-83117FFF380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913840" y="6334185"/>
                  <a:ext cx="48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58B047F-03E5-40A9-9741-CB2450B492DC}"/>
                    </a:ext>
                  </a:extLst>
                </p14:cNvPr>
                <p14:cNvContentPartPr/>
                <p14:nvPr/>
              </p14:nvContentPartPr>
              <p14:xfrm>
                <a:off x="9137040" y="6343185"/>
                <a:ext cx="16920" cy="34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58B047F-03E5-40A9-9741-CB2450B492D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128040" y="6334185"/>
                  <a:ext cx="3456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D72409FE-D16E-4E5D-A8DD-A1DC7CADB159}"/>
                  </a:ext>
                </a:extLst>
              </p14:cNvPr>
              <p14:cNvContentPartPr/>
              <p14:nvPr/>
            </p14:nvContentPartPr>
            <p14:xfrm>
              <a:off x="4466400" y="5847825"/>
              <a:ext cx="2419920" cy="64872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D72409FE-D16E-4E5D-A8DD-A1DC7CADB159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4457400" y="5838825"/>
                <a:ext cx="2437560" cy="66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836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4211</TotalTime>
  <Words>281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Algebra 2 Final Exam Review</vt:lpstr>
      <vt:lpstr>1. Sketch a graph that meets the given requirements listed below. </vt:lpstr>
      <vt:lpstr>525, 840, 1344, 2150.4, 3440.64,….</vt:lpstr>
      <vt:lpstr>PowerPoint Presentation</vt:lpstr>
      <vt:lpstr>The graph for the functions f(x)=〖(x-2)〗^2-3 (red) and g(x)= 〖(x-5)〗^2+1 (Blue) are shown in the graph to the right. Describe the transformations of a parent function to obtain the graphs of f(x) and g(x). </vt:lpstr>
      <vt:lpstr>Match each expression on the left with an equivalent expression from the list on the right.  </vt:lpstr>
      <vt:lpstr>The graph to the left is a based on the equation y = 2sin 2x +2.  Select all the statements that are true.  A. The amplitude of the function is 2.  B. The period of the function is π C. The midline of the function is y = 4 D. The function increases over the interval 4 &lt; x &lt; 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2 Final Exam Review</dc:title>
  <dc:creator>Ridgway, Thomas E</dc:creator>
  <cp:lastModifiedBy>Calise, Anthony J.</cp:lastModifiedBy>
  <cp:revision>4</cp:revision>
  <dcterms:created xsi:type="dcterms:W3CDTF">2021-01-14T15:54:39Z</dcterms:created>
  <dcterms:modified xsi:type="dcterms:W3CDTF">2021-06-08T17:06:13Z</dcterms:modified>
</cp:coreProperties>
</file>