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6" r:id="rId7"/>
    <p:sldId id="263" r:id="rId8"/>
    <p:sldId id="262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CC8D-B4C5-44F7-AC55-0881737ADD4A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ED200-A09D-4CF7-8500-BA950DF55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makes them special? What are some special quads? What are</a:t>
            </a:r>
            <a:r>
              <a:rPr lang="en-US" baseline="0" dirty="0" smtClean="0"/>
              <a:t> properties that some have but others do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ED200-A09D-4CF7-8500-BA950DF551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</a:t>
            </a:r>
            <a:r>
              <a:rPr lang="en-US" baseline="0" dirty="0" smtClean="0"/>
              <a:t> congruent opposite angles and sides, and bisecting diagonals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ED200-A09D-4CF7-8500-BA950DF551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8862E-8933-452F-ADDF-EDA766BD1433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D680-722A-42B9-ADDC-0AD92BC50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G2a </a:t>
            </a:r>
            <a:r>
              <a:rPr lang="en-US" dirty="0" smtClean="0"/>
              <a:t>Parallelograms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Properties of Parallelograms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838200"/>
          <a:ext cx="7162800" cy="5714152"/>
        </p:xfrm>
        <a:graphic>
          <a:graphicData uri="http://schemas.openxmlformats.org/drawingml/2006/table">
            <a:tbl>
              <a:tblPr/>
              <a:tblGrid>
                <a:gridCol w="1140025"/>
                <a:gridCol w="1075496"/>
                <a:gridCol w="1021721"/>
                <a:gridCol w="860396"/>
                <a:gridCol w="967945"/>
                <a:gridCol w="1075496"/>
                <a:gridCol w="1021721"/>
              </a:tblGrid>
              <a:tr h="191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"/>
                          <a:ea typeface="Times New Roman"/>
                          <a:cs typeface="Times New Roman"/>
                        </a:rPr>
                        <a:t>Property</a:t>
                      </a:r>
                      <a:endParaRPr lang="en-US" sz="14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Parallelogram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Rectangle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Rhombus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Square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"/>
                          <a:ea typeface="Times New Roman"/>
                          <a:cs typeface="Times New Roman"/>
                        </a:rPr>
                        <a:t>Trapezoid</a:t>
                      </a:r>
                      <a:endParaRPr lang="en-US" sz="12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"/>
                          <a:ea typeface="Times New Roman"/>
                          <a:cs typeface="Times New Roman"/>
                        </a:rPr>
                        <a:t>Kite</a:t>
                      </a:r>
                      <a:endParaRPr lang="en-US" sz="12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Opposite sides are parallel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Opposite sides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Opposite angles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Diagonals are congruent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Diagonals are perpendicular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Diagonals bisect each other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"/>
                          <a:ea typeface="Times New Roman"/>
                          <a:cs typeface="Times New Roman"/>
                        </a:rPr>
                        <a:t>All angles are right angles.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"/>
                          <a:ea typeface="Times New Roman"/>
                          <a:cs typeface="Times New Roman"/>
                        </a:rPr>
                        <a:t>All sides are congruent.</a:t>
                      </a: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G2a Exit Ticket	Name: ___________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47801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G2a Exit Ticket	Name: ___________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819784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Drill: Mon, 2/28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OBJ: SWBAT prove and apply properties of parallelograms.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05680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81400"/>
            <a:ext cx="8229600" cy="137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quadrilateral??</a:t>
            </a:r>
            <a:endParaRPr lang="en-US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708471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991600" cy="558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51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407" y="1676400"/>
            <a:ext cx="8957593" cy="196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228600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Parallelogram </a:t>
            </a:r>
            <a:br>
              <a:rPr lang="en-US" dirty="0" smtClean="0"/>
            </a:br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3581400" cy="4525963"/>
          </a:xfrm>
        </p:spPr>
        <p:txBody>
          <a:bodyPr/>
          <a:lstStyle/>
          <a:p>
            <a:r>
              <a:rPr lang="en-US" dirty="0" smtClean="0"/>
              <a:t>With one piece of colored paper, follow the instructions at right…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0"/>
            <a:ext cx="424527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ABCD is a 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angle B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524000"/>
            <a:ext cx="334983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In pairs…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8836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135</Words>
  <Application>Microsoft Office PowerPoint</Application>
  <PresentationFormat>On-screen Show (4:3)</PresentationFormat>
  <Paragraphs>42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G2a Parallelograms</vt:lpstr>
      <vt:lpstr>Drill: Mon, 2/28</vt:lpstr>
      <vt:lpstr>What is a quadrilateral??</vt:lpstr>
      <vt:lpstr>Slide 4</vt:lpstr>
      <vt:lpstr>Slide 5</vt:lpstr>
      <vt:lpstr>Formal Definition</vt:lpstr>
      <vt:lpstr>Parallelogram  Foldable</vt:lpstr>
      <vt:lpstr>ABCD is a parallelogram</vt:lpstr>
      <vt:lpstr>In pairs…</vt:lpstr>
      <vt:lpstr>Summary: Properties of Parallelograms</vt:lpstr>
      <vt:lpstr>G2a Exit Ticket Name: ___________</vt:lpstr>
      <vt:lpstr>G2a Exit Ticket Name: ___________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G2 Parallelograms</dc:title>
  <dc:creator>Megan</dc:creator>
  <cp:lastModifiedBy>acalise2</cp:lastModifiedBy>
  <cp:revision>20</cp:revision>
  <dcterms:created xsi:type="dcterms:W3CDTF">2011-02-21T17:29:10Z</dcterms:created>
  <dcterms:modified xsi:type="dcterms:W3CDTF">2012-02-10T15:42:39Z</dcterms:modified>
</cp:coreProperties>
</file>