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1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1B71D-B72F-47ED-8BDC-B550C2E417BB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03C1-EAB1-476E-8D99-AF932AEB1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1B71D-B72F-47ED-8BDC-B550C2E417BB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03C1-EAB1-476E-8D99-AF932AEB1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1B71D-B72F-47ED-8BDC-B550C2E417BB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03C1-EAB1-476E-8D99-AF932AEB1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1B71D-B72F-47ED-8BDC-B550C2E417BB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03C1-EAB1-476E-8D99-AF932AEB1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1B71D-B72F-47ED-8BDC-B550C2E417BB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03C1-EAB1-476E-8D99-AF932AEB1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1B71D-B72F-47ED-8BDC-B550C2E417BB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03C1-EAB1-476E-8D99-AF932AEB1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1B71D-B72F-47ED-8BDC-B550C2E417BB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03C1-EAB1-476E-8D99-AF932AEB1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1B71D-B72F-47ED-8BDC-B550C2E417BB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03C1-EAB1-476E-8D99-AF932AEB1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1B71D-B72F-47ED-8BDC-B550C2E417BB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03C1-EAB1-476E-8D99-AF932AEB1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1B71D-B72F-47ED-8BDC-B550C2E417BB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03C1-EAB1-476E-8D99-AF932AEB1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1B71D-B72F-47ED-8BDC-B550C2E417BB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03C1-EAB1-476E-8D99-AF932AEB1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1B71D-B72F-47ED-8BDC-B550C2E417BB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E03C1-EAB1-476E-8D99-AF932AEB1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G2b Parallelograms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60438"/>
          </a:xfrm>
        </p:spPr>
        <p:txBody>
          <a:bodyPr/>
          <a:lstStyle/>
          <a:p>
            <a:r>
              <a:rPr lang="en-US" dirty="0" smtClean="0"/>
              <a:t>Drill: Wed, 3/2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9530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OBJ: SWBAT prove and apply properties of parallelograms.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90600"/>
            <a:ext cx="8229600" cy="1440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667000"/>
            <a:ext cx="8686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4238"/>
          </a:xfrm>
        </p:spPr>
        <p:txBody>
          <a:bodyPr>
            <a:normAutofit/>
          </a:bodyPr>
          <a:lstStyle/>
          <a:p>
            <a:r>
              <a:rPr lang="en-US" dirty="0" smtClean="0"/>
              <a:t>Intro: Properties of Parallelograms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838200"/>
          <a:ext cx="7162800" cy="5714152"/>
        </p:xfrm>
        <a:graphic>
          <a:graphicData uri="http://schemas.openxmlformats.org/drawingml/2006/table">
            <a:tbl>
              <a:tblPr/>
              <a:tblGrid>
                <a:gridCol w="1140025"/>
                <a:gridCol w="1075496"/>
                <a:gridCol w="1021721"/>
                <a:gridCol w="860396"/>
                <a:gridCol w="967945"/>
                <a:gridCol w="1075496"/>
                <a:gridCol w="1021721"/>
              </a:tblGrid>
              <a:tr h="191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"/>
                          <a:ea typeface="Times New Roman"/>
                          <a:cs typeface="Times New Roman"/>
                        </a:rPr>
                        <a:t>Property</a:t>
                      </a:r>
                      <a:endParaRPr lang="en-US" sz="14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"/>
                          <a:ea typeface="Times New Roman"/>
                          <a:cs typeface="Times New Roman"/>
                        </a:rPr>
                        <a:t>Parallelogram</a:t>
                      </a:r>
                      <a:endParaRPr lang="en-US" sz="12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"/>
                          <a:ea typeface="Times New Roman"/>
                          <a:cs typeface="Times New Roman"/>
                        </a:rPr>
                        <a:t>Rectangle</a:t>
                      </a:r>
                      <a:endParaRPr lang="en-US" sz="12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"/>
                          <a:ea typeface="Times New Roman"/>
                          <a:cs typeface="Times New Roman"/>
                        </a:rPr>
                        <a:t>Rhombus</a:t>
                      </a:r>
                      <a:endParaRPr lang="en-US" sz="12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"/>
                          <a:ea typeface="Times New Roman"/>
                          <a:cs typeface="Times New Roman"/>
                        </a:rPr>
                        <a:t>Square</a:t>
                      </a:r>
                      <a:endParaRPr lang="en-US" sz="12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"/>
                          <a:ea typeface="Times New Roman"/>
                          <a:cs typeface="Times New Roman"/>
                        </a:rPr>
                        <a:t>Trapezoid</a:t>
                      </a:r>
                      <a:endParaRPr lang="en-US" sz="12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"/>
                          <a:ea typeface="Times New Roman"/>
                          <a:cs typeface="Times New Roman"/>
                        </a:rPr>
                        <a:t>Kite</a:t>
                      </a:r>
                      <a:endParaRPr lang="en-US" sz="12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6875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"/>
                          <a:ea typeface="Times New Roman"/>
                          <a:cs typeface="Times New Roman"/>
                        </a:rPr>
                        <a:t>Opposite sides are parallel</a:t>
                      </a: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5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"/>
                          <a:ea typeface="Times New Roman"/>
                          <a:cs typeface="Times New Roman"/>
                        </a:rPr>
                        <a:t>Opposite sides are congruent</a:t>
                      </a: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5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"/>
                          <a:ea typeface="Times New Roman"/>
                          <a:cs typeface="Times New Roman"/>
                        </a:rPr>
                        <a:t>Opposite angles are congruent</a:t>
                      </a: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5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"/>
                          <a:ea typeface="Times New Roman"/>
                          <a:cs typeface="Times New Roman"/>
                        </a:rPr>
                        <a:t>Diagonals are congruent</a:t>
                      </a: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5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"/>
                          <a:ea typeface="Times New Roman"/>
                          <a:cs typeface="Times New Roman"/>
                        </a:rPr>
                        <a:t>Diagonals are perpendicular</a:t>
                      </a: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5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"/>
                          <a:ea typeface="Times New Roman"/>
                          <a:cs typeface="Times New Roman"/>
                        </a:rPr>
                        <a:t>Diagonals bisect each other</a:t>
                      </a: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5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"/>
                          <a:ea typeface="Times New Roman"/>
                          <a:cs typeface="Times New Roman"/>
                        </a:rPr>
                        <a:t>All angles are right angles.</a:t>
                      </a: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5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"/>
                          <a:ea typeface="Times New Roman"/>
                          <a:cs typeface="Times New Roman"/>
                        </a:rPr>
                        <a:t>All sides are congruent.</a:t>
                      </a: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Parallelogram 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know about parallelograms??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Proof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0"/>
            <a:ext cx="7747954" cy="371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14400" y="3657600"/>
            <a:ext cx="4343400" cy="14478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0" y="3657600"/>
            <a:ext cx="2590800" cy="14478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Solution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0"/>
            <a:ext cx="7747954" cy="371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75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G2b Parallelograms </vt:lpstr>
      <vt:lpstr>Drill: Wed, 3/2</vt:lpstr>
      <vt:lpstr>Intro: Properties of Parallelograms</vt:lpstr>
      <vt:lpstr>Parallelogram Proofs</vt:lpstr>
      <vt:lpstr>Example Proof</vt:lpstr>
      <vt:lpstr>Proof Solution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G2b Parallelograms </dc:title>
  <dc:creator>Megan</dc:creator>
  <cp:lastModifiedBy>acalise2</cp:lastModifiedBy>
  <cp:revision>20</cp:revision>
  <dcterms:created xsi:type="dcterms:W3CDTF">2011-02-21T18:07:30Z</dcterms:created>
  <dcterms:modified xsi:type="dcterms:W3CDTF">2012-02-10T15:43:33Z</dcterms:modified>
</cp:coreProperties>
</file>