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Garamond" panose="02020404030301010803" pitchFamily="18"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PiV4Ll+6MyuR2snqM460VNOY5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TEACHERS:  TURN ON YOUR COMPUTER’S AUDIO THROUGHOUT THE PRESENTATION</a:t>
            </a:r>
            <a:endParaRPr/>
          </a:p>
        </p:txBody>
      </p:sp>
      <p:sp>
        <p:nvSpPr>
          <p:cNvPr id="121" name="Google Shape;1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 SAY</a:t>
            </a:r>
            <a:r>
              <a:rPr lang="en-US"/>
              <a:t>:  “</a:t>
            </a:r>
            <a:r>
              <a:rPr lang="en-US" b="1"/>
              <a:t>Students who click on the purple Google Form icon can enter GRIT@OMHS GAMIFIED!!! Students will earn points by completing the Google Form!  The student(s) who earns the highest points at the end of the semester will get a really cool prize!”</a:t>
            </a:r>
            <a:endParaRPr/>
          </a:p>
          <a:p>
            <a:pPr marL="0" lvl="0" indent="0" algn="l" rtl="0">
              <a:spcBef>
                <a:spcPts val="0"/>
              </a:spcBef>
              <a:spcAft>
                <a:spcPts val="0"/>
              </a:spcAft>
              <a:buNone/>
            </a:pPr>
            <a:r>
              <a:rPr lang="en-US" b="1"/>
              <a:t>TEACHER SAY:  “This presentation and all supporting documents will be posted for students in Schoology today.”</a:t>
            </a:r>
            <a:endParaRPr/>
          </a:p>
          <a:p>
            <a:pPr marL="0" lvl="0" indent="0" algn="l" rtl="0">
              <a:spcBef>
                <a:spcPts val="0"/>
              </a:spcBef>
              <a:spcAft>
                <a:spcPts val="0"/>
              </a:spcAft>
              <a:buNone/>
            </a:pPr>
            <a:r>
              <a:rPr lang="en-US" b="1"/>
              <a:t>Paste the link to the Google Form in the chat:  </a:t>
            </a:r>
            <a:r>
              <a:rPr lang="en-US" b="0"/>
              <a:t>https://forms.office.com/Pages/ResponsePage.aspx?id=3cPDSRs_g0GOdLONSDpa_ZJlulQu2ItLmYbAp-8BfhNUMTIxWlY2UFJUU1RQWEE3M1g3MkoyWDJMRC4u </a:t>
            </a:r>
            <a:endParaRPr/>
          </a:p>
        </p:txBody>
      </p:sp>
      <p:sp>
        <p:nvSpPr>
          <p:cNvPr id="233" name="Google Shape;23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 SAY:  THANK YOU STUDENTS! </a:t>
            </a:r>
            <a:r>
              <a:rPr lang="en-US" b="1" i="1"/>
              <a:t>You are the reason our OMHS community is connected, accepted, and respected.</a:t>
            </a:r>
            <a:endParaRPr b="0"/>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Helpless from the play Hamilton</a:t>
            </a:r>
            <a:endParaRPr/>
          </a:p>
          <a:p>
            <a:pPr marL="0" lvl="0" indent="0" algn="l" rtl="0">
              <a:spcBef>
                <a:spcPts val="0"/>
              </a:spcBef>
              <a:spcAft>
                <a:spcPts val="0"/>
              </a:spcAft>
              <a:buNone/>
            </a:pPr>
            <a:r>
              <a:rPr lang="en-US"/>
              <a:t>Video ends at 4 minutes 3 seconds</a:t>
            </a:r>
            <a:endParaRPr/>
          </a:p>
          <a:p>
            <a:pPr marL="0" lvl="0" indent="0" algn="l" rtl="0">
              <a:spcBef>
                <a:spcPts val="0"/>
              </a:spcBef>
              <a:spcAft>
                <a:spcPts val="0"/>
              </a:spcAft>
              <a:buNone/>
            </a:pPr>
            <a:r>
              <a:rPr lang="en-US" b="1"/>
              <a:t>ENCOURAGE STUDENTS TO GET UP, MOVE, AND SING-A-LONG!!!</a:t>
            </a:r>
            <a:endParaRPr/>
          </a:p>
          <a:p>
            <a:pPr marL="0" lvl="0" indent="0" algn="l" rtl="0">
              <a:spcBef>
                <a:spcPts val="0"/>
              </a:spcBef>
              <a:spcAft>
                <a:spcPts val="0"/>
              </a:spcAft>
              <a:buNone/>
            </a:pPr>
            <a:endParaRPr b="1"/>
          </a:p>
          <a:p>
            <a:pPr marL="0" marR="0" lvl="0" indent="0" algn="l" rtl="0">
              <a:lnSpc>
                <a:spcPct val="100000"/>
              </a:lnSpc>
              <a:spcBef>
                <a:spcPts val="0"/>
              </a:spcBef>
              <a:spcAft>
                <a:spcPts val="0"/>
              </a:spcAft>
              <a:buClr>
                <a:schemeClr val="dk1"/>
              </a:buClr>
              <a:buSzPts val="1200"/>
              <a:buFont typeface="Calibri"/>
              <a:buNone/>
            </a:pPr>
            <a:r>
              <a:rPr lang="en-US" b="0"/>
              <a:t>Here’s the link to the video in case it doesn’t display in the presentation:  https://youtu.be/vo_s6PsVogI?t=18 </a:t>
            </a:r>
            <a:endParaRPr/>
          </a:p>
          <a:p>
            <a:pPr marL="0" lvl="0" indent="0" algn="l" rtl="0">
              <a:spcBef>
                <a:spcPts val="0"/>
              </a:spcBef>
              <a:spcAft>
                <a:spcPts val="0"/>
              </a:spcAft>
              <a:buNone/>
            </a:pPr>
            <a:endParaRPr b="1"/>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 SLIDE</a:t>
            </a:r>
            <a:endParaRPr/>
          </a:p>
          <a:p>
            <a:pPr marL="0" lvl="0" indent="0" algn="l" rtl="0">
              <a:spcBef>
                <a:spcPts val="0"/>
              </a:spcBef>
              <a:spcAft>
                <a:spcPts val="0"/>
              </a:spcAft>
              <a:buNone/>
            </a:pPr>
            <a:r>
              <a:rPr lang="en-US"/>
              <a:t>NO AUDIO</a:t>
            </a: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a:t>
            </a:r>
            <a:r>
              <a:rPr lang="en-US"/>
              <a:t>:  Ask students to read the slide aloud.</a:t>
            </a:r>
            <a:endParaRPr/>
          </a:p>
          <a:p>
            <a:pPr marL="0" lvl="0" indent="0" algn="l" rtl="0">
              <a:spcBef>
                <a:spcPts val="0"/>
              </a:spcBef>
              <a:spcAft>
                <a:spcPts val="0"/>
              </a:spcAft>
              <a:buNone/>
            </a:pPr>
            <a:r>
              <a:rPr lang="en-US" b="1"/>
              <a:t>TEACHER SAY</a:t>
            </a:r>
            <a:r>
              <a:rPr lang="en-US"/>
              <a:t>:  “</a:t>
            </a:r>
            <a:r>
              <a:rPr lang="en-US" b="1"/>
              <a:t>Tuesday, November 3</a:t>
            </a:r>
            <a:r>
              <a:rPr lang="en-US" b="1" baseline="30000"/>
              <a:t>rd</a:t>
            </a:r>
            <a:r>
              <a:rPr lang="en-US" b="1"/>
              <a:t> </a:t>
            </a:r>
            <a:r>
              <a:rPr lang="en-US" sz="1200" b="1">
                <a:solidFill>
                  <a:schemeClr val="dk1"/>
                </a:solidFill>
                <a:latin typeface="Calibri"/>
                <a:ea typeface="Calibri"/>
                <a:cs typeface="Calibri"/>
                <a:sym typeface="Calibri"/>
              </a:rPr>
              <a:t>is the date for the General Election for President of the United States.  In order to vote, a person must be a United States citizen and be 18 years old on election day.   How many of you are eligible to vote?  How many of the people in your household are eligible or registered to vote?  How many of them exercise their right to vote?”  </a:t>
            </a:r>
            <a:r>
              <a:rPr lang="en-US" sz="1200" b="0" i="1">
                <a:solidFill>
                  <a:schemeClr val="dk1"/>
                </a:solidFill>
                <a:latin typeface="Calibri"/>
                <a:ea typeface="Calibri"/>
                <a:cs typeface="Calibri"/>
                <a:sym typeface="Calibri"/>
              </a:rPr>
              <a:t>Pause for student responses to each question</a:t>
            </a:r>
            <a:r>
              <a:rPr lang="en-US" sz="1200" b="1">
                <a:solidFill>
                  <a:schemeClr val="dk1"/>
                </a:solidFill>
                <a:latin typeface="Calibri"/>
                <a:ea typeface="Calibri"/>
                <a:cs typeface="Calibri"/>
                <a:sym typeface="Calibri"/>
              </a:rPr>
              <a:t>.</a:t>
            </a:r>
            <a:endParaRPr b="1"/>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TEACHERS SAY:  “Why is it important for young citizens to vote?  What is the voting process in the United States?”  </a:t>
            </a:r>
            <a:r>
              <a:rPr lang="en-US" b="0" i="1"/>
              <a:t>Pause for student responses. Then </a:t>
            </a:r>
            <a:r>
              <a:rPr lang="en-US" b="1"/>
              <a:t>SAY:  “The video will answer each of these questions.”</a:t>
            </a:r>
            <a:endParaRPr/>
          </a:p>
          <a:p>
            <a:pPr marL="0" marR="0" lvl="0" indent="0" algn="l" rtl="0">
              <a:lnSpc>
                <a:spcPct val="100000"/>
              </a:lnSpc>
              <a:spcBef>
                <a:spcPts val="0"/>
              </a:spcBef>
              <a:spcAft>
                <a:spcPts val="0"/>
              </a:spcAft>
              <a:buClr>
                <a:schemeClr val="dk1"/>
              </a:buClr>
              <a:buSzPts val="1200"/>
              <a:buFont typeface="Calibri"/>
              <a:buNone/>
            </a:pPr>
            <a:r>
              <a:rPr lang="en-US" b="0"/>
              <a:t>Teacher:  Remind students to take notes in order to answer the questions at the end of the lesson for GRIT@OMHS GAMIFIED!</a:t>
            </a:r>
            <a:endParaRPr/>
          </a:p>
          <a:p>
            <a:pPr marL="0" lvl="0" indent="0" algn="l" rtl="0">
              <a:spcBef>
                <a:spcPts val="0"/>
              </a:spcBef>
              <a:spcAft>
                <a:spcPts val="0"/>
              </a:spcAft>
              <a:buNone/>
            </a:pPr>
            <a:endParaRPr/>
          </a:p>
          <a:p>
            <a:pPr marL="0" lvl="0" indent="0" algn="l" rtl="0">
              <a:spcBef>
                <a:spcPts val="0"/>
              </a:spcBef>
              <a:spcAft>
                <a:spcPts val="0"/>
              </a:spcAft>
              <a:buNone/>
            </a:pPr>
            <a:r>
              <a:rPr lang="en-US"/>
              <a:t>Click on the picture to access the video that is located on a website.  Here’s the URL in case it doesn’t load from the presentation:  https://www.wevideo.com/view/1857514441 </a:t>
            </a:r>
            <a:endParaRPr/>
          </a:p>
          <a:p>
            <a:pPr marL="0" lvl="0" indent="0" algn="l" rtl="0">
              <a:spcBef>
                <a:spcPts val="0"/>
              </a:spcBef>
              <a:spcAft>
                <a:spcPts val="0"/>
              </a:spcAft>
              <a:buNone/>
            </a:pPr>
            <a:r>
              <a:rPr lang="en-US"/>
              <a:t>Click play on the video to start it.</a:t>
            </a:r>
            <a:endParaRPr/>
          </a:p>
          <a:p>
            <a:pPr marL="0" lvl="0" indent="0" algn="l" rtl="0">
              <a:spcBef>
                <a:spcPts val="0"/>
              </a:spcBef>
              <a:spcAft>
                <a:spcPts val="0"/>
              </a:spcAft>
              <a:buNone/>
            </a:pPr>
            <a:r>
              <a:rPr lang="en-US"/>
              <a:t>Video ends at 15 minutes 32 seconds</a:t>
            </a:r>
            <a:endParaRPr/>
          </a:p>
          <a:p>
            <a:pPr marL="0" lvl="0" indent="0" algn="l" rtl="0">
              <a:spcBef>
                <a:spcPts val="0"/>
              </a:spcBef>
              <a:spcAft>
                <a:spcPts val="0"/>
              </a:spcAft>
              <a:buNone/>
            </a:pPr>
            <a:endParaRPr/>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Teacher:  </a:t>
            </a:r>
            <a:r>
              <a:rPr lang="en-US" sz="1200" b="0">
                <a:solidFill>
                  <a:schemeClr val="dk1"/>
                </a:solidFill>
                <a:latin typeface="Calibri"/>
                <a:ea typeface="Calibri"/>
                <a:cs typeface="Calibri"/>
                <a:sym typeface="Calibri"/>
              </a:rPr>
              <a:t>Lead the collaborative discussion.  Allow students to provide authentic, open-ended responses, and allow them to ask questions.  Cultivate the environment of listening to every student voice. </a:t>
            </a:r>
            <a:endParaRPr/>
          </a:p>
          <a:p>
            <a:pPr marL="0" lvl="0" indent="0" algn="l" rtl="0">
              <a:spcBef>
                <a:spcPts val="0"/>
              </a:spcBef>
              <a:spcAft>
                <a:spcPts val="0"/>
              </a:spcAft>
              <a:buNone/>
            </a:pPr>
            <a:endParaRPr sz="1200" b="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TEACHER SAY:</a:t>
            </a:r>
            <a:endParaRPr/>
          </a:p>
          <a:p>
            <a:pPr marL="285750" lvl="0" indent="-285750" algn="l" rtl="0">
              <a:spcBef>
                <a:spcPts val="0"/>
              </a:spcBef>
              <a:spcAft>
                <a:spcPts val="0"/>
              </a:spcAft>
              <a:buClr>
                <a:schemeClr val="dk1"/>
              </a:buClr>
              <a:buSzPts val="1200"/>
              <a:buFont typeface="Arial"/>
              <a:buChar char="•"/>
            </a:pPr>
            <a:r>
              <a:rPr lang="en-US" b="1"/>
              <a:t>“What does voting mean to you and your family?</a:t>
            </a:r>
            <a:endParaRPr/>
          </a:p>
          <a:p>
            <a:pPr marL="285750" lvl="0" indent="-285750" algn="l" rtl="0">
              <a:spcBef>
                <a:spcPts val="0"/>
              </a:spcBef>
              <a:spcAft>
                <a:spcPts val="0"/>
              </a:spcAft>
              <a:buClr>
                <a:schemeClr val="dk1"/>
              </a:buClr>
              <a:buSzPts val="1200"/>
              <a:buFont typeface="Arial"/>
              <a:buChar char="•"/>
            </a:pPr>
            <a:r>
              <a:rPr lang="en-US" b="1"/>
              <a:t>What are some responsibilities associated with having the right to vote?</a:t>
            </a:r>
            <a:endParaRPr/>
          </a:p>
          <a:p>
            <a:pPr marL="285750" lvl="0" indent="-285750" algn="l" rtl="0">
              <a:spcBef>
                <a:spcPts val="0"/>
              </a:spcBef>
              <a:spcAft>
                <a:spcPts val="0"/>
              </a:spcAft>
              <a:buClr>
                <a:schemeClr val="dk1"/>
              </a:buClr>
              <a:buSzPts val="1200"/>
              <a:buFont typeface="Arial"/>
              <a:buChar char="•"/>
            </a:pPr>
            <a:r>
              <a:rPr lang="en-US" b="1"/>
              <a:t>Why is the millennial vote so important?  Do you think it’s more important than baby boomer voters?  Explain.</a:t>
            </a:r>
            <a:endParaRPr/>
          </a:p>
          <a:p>
            <a:pPr marL="285750" lvl="0" indent="-285750" algn="l" rtl="0">
              <a:spcBef>
                <a:spcPts val="0"/>
              </a:spcBef>
              <a:spcAft>
                <a:spcPts val="0"/>
              </a:spcAft>
              <a:buClr>
                <a:schemeClr val="dk1"/>
              </a:buClr>
              <a:buSzPts val="1200"/>
              <a:buFont typeface="Arial"/>
              <a:buChar char="•"/>
            </a:pPr>
            <a:r>
              <a:rPr lang="en-US" b="1"/>
              <a:t>What are the steps necessary to register to vote?”</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p:txBody>
      </p:sp>
      <p:sp>
        <p:nvSpPr>
          <p:cNvPr id="188" name="Google Shape;1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 SAY:  “Let’s view a sample ballot.”  </a:t>
            </a:r>
            <a:r>
              <a:rPr lang="en-US" b="0"/>
              <a:t>Click on the ballot to view the entire ballot as a pdf file. </a:t>
            </a:r>
            <a:endParaRPr/>
          </a:p>
          <a:p>
            <a:pPr marL="0" lvl="0" indent="0" algn="l" rtl="0">
              <a:spcBef>
                <a:spcPts val="0"/>
              </a:spcBef>
              <a:spcAft>
                <a:spcPts val="0"/>
              </a:spcAft>
              <a:buNone/>
            </a:pPr>
            <a:r>
              <a:rPr lang="en-US" b="1"/>
              <a:t>TEACHER SAY:  “What do you recognize?  What’s unfamiliar?” </a:t>
            </a:r>
            <a:endParaRPr/>
          </a:p>
          <a:p>
            <a:pPr marL="0" lvl="0" indent="0" algn="l" rtl="0">
              <a:spcBef>
                <a:spcPts val="0"/>
              </a:spcBef>
              <a:spcAft>
                <a:spcPts val="0"/>
              </a:spcAft>
              <a:buNone/>
            </a:pPr>
            <a:r>
              <a:rPr lang="en-US"/>
              <a:t>Lead the discussion extension and encourage students to participate.  Share your experience as a voter and how it is your voice in the political arena.  BE MOTIVATED so students will want to be motivated as well ☺</a:t>
            </a:r>
            <a:endParaRPr/>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Teacher:  </a:t>
            </a:r>
            <a:r>
              <a:rPr lang="en-US" sz="1200" b="0">
                <a:solidFill>
                  <a:schemeClr val="dk1"/>
                </a:solidFill>
                <a:latin typeface="Calibri"/>
                <a:ea typeface="Calibri"/>
                <a:cs typeface="Calibri"/>
                <a:sym typeface="Calibri"/>
              </a:rPr>
              <a:t>Highlight a few of the voting resource links by clicking on them to open the document.  Have a discussion with students about the content of the documents and how they and their family members can benefit from the information</a:t>
            </a:r>
            <a:r>
              <a:rPr lang="en-US" sz="1200" b="1">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TEACHER SAY</a:t>
            </a:r>
            <a:r>
              <a:rPr lang="en-US"/>
              <a:t>:  “</a:t>
            </a:r>
            <a:r>
              <a:rPr lang="en-US" b="1"/>
              <a:t>YOUR VOICE IS AWESOME!!!  USE IT TO VOTE ON NOVEMBER 3</a:t>
            </a:r>
            <a:r>
              <a:rPr lang="en-US" b="1" baseline="30000"/>
              <a:t>RD</a:t>
            </a:r>
            <a:r>
              <a:rPr lang="en-US" b="1"/>
              <a:t>”</a:t>
            </a:r>
            <a:endParaRPr/>
          </a:p>
          <a:p>
            <a:pPr marL="0" lvl="0" indent="0" algn="l" rtl="0">
              <a:spcBef>
                <a:spcPts val="0"/>
              </a:spcBef>
              <a:spcAft>
                <a:spcPts val="0"/>
              </a:spcAft>
              <a:buNone/>
            </a:pPr>
            <a:r>
              <a:rPr lang="en-US"/>
              <a:t>RESPECT:  An anthem for young voters</a:t>
            </a:r>
            <a:endParaRPr/>
          </a:p>
          <a:p>
            <a:pPr marL="0" lvl="0" indent="0" algn="l" rtl="0">
              <a:spcBef>
                <a:spcPts val="0"/>
              </a:spcBef>
              <a:spcAft>
                <a:spcPts val="0"/>
              </a:spcAft>
              <a:buNone/>
            </a:pPr>
            <a:r>
              <a:rPr lang="en-US"/>
              <a:t>Video begins automatically</a:t>
            </a:r>
            <a:endParaRPr/>
          </a:p>
          <a:p>
            <a:pPr marL="0" lvl="0" indent="0" algn="l" rtl="0">
              <a:spcBef>
                <a:spcPts val="0"/>
              </a:spcBef>
              <a:spcAft>
                <a:spcPts val="0"/>
              </a:spcAft>
              <a:buNone/>
            </a:pPr>
            <a:r>
              <a:rPr lang="en-US"/>
              <a:t>Video ends at 1 minutes 30 seconds</a:t>
            </a:r>
            <a:endParaRPr/>
          </a:p>
          <a:p>
            <a:pPr marL="0" lvl="0" indent="0" algn="l" rtl="0">
              <a:spcBef>
                <a:spcPts val="0"/>
              </a:spcBef>
              <a:spcAft>
                <a:spcPts val="0"/>
              </a:spcAft>
              <a:buNone/>
            </a:pPr>
            <a:r>
              <a:rPr lang="en-US"/>
              <a:t>Here’s the URL in case it doesn’t load from the presentation:  https://youtu.be/N4Xzz4vPjAU</a:t>
            </a:r>
            <a:endParaRPr/>
          </a:p>
          <a:p>
            <a:pPr marL="0" marR="0" lvl="0" indent="0" algn="l" rtl="0">
              <a:lnSpc>
                <a:spcPct val="100000"/>
              </a:lnSpc>
              <a:spcBef>
                <a:spcPts val="0"/>
              </a:spcBef>
              <a:spcAft>
                <a:spcPts val="0"/>
              </a:spcAft>
              <a:buClr>
                <a:schemeClr val="dk1"/>
              </a:buClr>
              <a:buSzPts val="1200"/>
              <a:buFont typeface="Calibri"/>
              <a:buNone/>
            </a:pPr>
            <a:r>
              <a:rPr lang="en-US" b="1"/>
              <a:t>ENCOURAGE STUDENTS TO GET UP, MOVE, AND SING-A-LONG!!!</a:t>
            </a:r>
            <a:endParaRPr/>
          </a:p>
          <a:p>
            <a:pPr marL="0" lvl="0" indent="0" algn="l" rtl="0">
              <a:spcBef>
                <a:spcPts val="0"/>
              </a:spcBef>
              <a:spcAft>
                <a:spcPts val="0"/>
              </a:spcAft>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3"/>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7"/>
          <p:cNvSpPr/>
          <p:nvPr/>
        </p:nvSpPr>
        <p:spPr>
          <a:xfrm>
            <a:off x="0" y="0"/>
            <a:ext cx="12192000"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06" name="Google Shape;106;p17"/>
          <p:cNvSpPr/>
          <p:nvPr/>
        </p:nvSpPr>
        <p:spPr>
          <a:xfrm>
            <a:off x="1307870" y="1267730"/>
            <a:ext cx="9576262" cy="4307950"/>
          </a:xfrm>
          <a:prstGeom prst="rect">
            <a:avLst/>
          </a:prstGeom>
          <a:blipFill rotWithShape="1">
            <a:blip r:embed="rId2">
              <a:alphaModFix/>
            </a:blip>
            <a:stretch>
              <a:fillRect/>
            </a:stretch>
          </a:blip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1447801" y="1411615"/>
            <a:ext cx="9296400" cy="4034770"/>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17"/>
          <p:cNvGrpSpPr/>
          <p:nvPr/>
        </p:nvGrpSpPr>
        <p:grpSpPr>
          <a:xfrm>
            <a:off x="5250180" y="1267730"/>
            <a:ext cx="1691640" cy="615934"/>
            <a:chOff x="5250180" y="1267730"/>
            <a:chExt cx="1691640" cy="615934"/>
          </a:xfrm>
        </p:grpSpPr>
        <p:cxnSp>
          <p:nvCxnSpPr>
            <p:cNvPr id="110" name="Google Shape;110;p17"/>
            <p:cNvCxnSpPr/>
            <p:nvPr/>
          </p:nvCxnSpPr>
          <p:spPr>
            <a:xfrm>
              <a:off x="525018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111" name="Google Shape;111;p17"/>
            <p:cNvCxnSpPr/>
            <p:nvPr/>
          </p:nvCxnSpPr>
          <p:spPr>
            <a:xfrm>
              <a:off x="6941820" y="1267730"/>
              <a:ext cx="0" cy="612648"/>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112" name="Google Shape;112;p17"/>
            <p:cNvCxnSpPr/>
            <p:nvPr/>
          </p:nvCxnSpPr>
          <p:spPr>
            <a:xfrm>
              <a:off x="5250180" y="1883664"/>
              <a:ext cx="1691640"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113" name="Google Shape;113;p17"/>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FEFEFE"/>
              </a:buClr>
              <a:buSzPts val="6800"/>
              <a:buFont typeface="Century Gothic"/>
              <a:buNone/>
              <a:defRPr sz="6800" b="0"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7"/>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FEFEFE"/>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115" name="Google Shape;115;p17"/>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FEFEFE"/>
                </a:solidFill>
                <a:latin typeface="Century Gothic"/>
                <a:ea typeface="Century Gothic"/>
                <a:cs typeface="Century Gothic"/>
                <a:sym typeface="Century Gothic"/>
              </a:defRPr>
            </a:lvl1pPr>
            <a:lvl2pPr marL="0" lvl="1" indent="0" algn="r">
              <a:spcBef>
                <a:spcPts val="0"/>
              </a:spcBef>
              <a:buNone/>
              <a:defRPr sz="800" b="0" i="0" u="none" strike="noStrike" cap="none">
                <a:solidFill>
                  <a:srgbClr val="FEFEFE"/>
                </a:solidFill>
                <a:latin typeface="Century Gothic"/>
                <a:ea typeface="Century Gothic"/>
                <a:cs typeface="Century Gothic"/>
                <a:sym typeface="Century Gothic"/>
              </a:defRPr>
            </a:lvl2pPr>
            <a:lvl3pPr marL="0" lvl="2" indent="0" algn="r">
              <a:spcBef>
                <a:spcPts val="0"/>
              </a:spcBef>
              <a:buNone/>
              <a:defRPr sz="800" b="0" i="0" u="none" strike="noStrike" cap="none">
                <a:solidFill>
                  <a:srgbClr val="FEFEFE"/>
                </a:solidFill>
                <a:latin typeface="Century Gothic"/>
                <a:ea typeface="Century Gothic"/>
                <a:cs typeface="Century Gothic"/>
                <a:sym typeface="Century Gothic"/>
              </a:defRPr>
            </a:lvl3pPr>
            <a:lvl4pPr marL="0" lvl="3" indent="0" algn="r">
              <a:spcBef>
                <a:spcPts val="0"/>
              </a:spcBef>
              <a:buNone/>
              <a:defRPr sz="800" b="0" i="0" u="none" strike="noStrike" cap="none">
                <a:solidFill>
                  <a:srgbClr val="FEFEFE"/>
                </a:solidFill>
                <a:latin typeface="Century Gothic"/>
                <a:ea typeface="Century Gothic"/>
                <a:cs typeface="Century Gothic"/>
                <a:sym typeface="Century Gothic"/>
              </a:defRPr>
            </a:lvl4pPr>
            <a:lvl5pPr marL="0" lvl="4" indent="0" algn="r">
              <a:spcBef>
                <a:spcPts val="0"/>
              </a:spcBef>
              <a:buNone/>
              <a:defRPr sz="800" b="0" i="0" u="none" strike="noStrike" cap="none">
                <a:solidFill>
                  <a:srgbClr val="FEFEFE"/>
                </a:solidFill>
                <a:latin typeface="Century Gothic"/>
                <a:ea typeface="Century Gothic"/>
                <a:cs typeface="Century Gothic"/>
                <a:sym typeface="Century Gothic"/>
              </a:defRPr>
            </a:lvl5pPr>
            <a:lvl6pPr marL="0" lvl="5" indent="0" algn="r">
              <a:spcBef>
                <a:spcPts val="0"/>
              </a:spcBef>
              <a:buNone/>
              <a:defRPr sz="800" b="0" i="0" u="none" strike="noStrike" cap="none">
                <a:solidFill>
                  <a:srgbClr val="FEFEFE"/>
                </a:solidFill>
                <a:latin typeface="Century Gothic"/>
                <a:ea typeface="Century Gothic"/>
                <a:cs typeface="Century Gothic"/>
                <a:sym typeface="Century Gothic"/>
              </a:defRPr>
            </a:lvl6pPr>
            <a:lvl7pPr marL="0" lvl="6" indent="0" algn="r">
              <a:spcBef>
                <a:spcPts val="0"/>
              </a:spcBef>
              <a:buNone/>
              <a:defRPr sz="800" b="0" i="0" u="none" strike="noStrike" cap="none">
                <a:solidFill>
                  <a:srgbClr val="FEFEFE"/>
                </a:solidFill>
                <a:latin typeface="Century Gothic"/>
                <a:ea typeface="Century Gothic"/>
                <a:cs typeface="Century Gothic"/>
                <a:sym typeface="Century Gothic"/>
              </a:defRPr>
            </a:lvl7pPr>
            <a:lvl8pPr marL="0" lvl="7" indent="0" algn="r">
              <a:spcBef>
                <a:spcPts val="0"/>
              </a:spcBef>
              <a:buNone/>
              <a:defRPr sz="800" b="0" i="0" u="none" strike="noStrike" cap="none">
                <a:solidFill>
                  <a:srgbClr val="FEFEFE"/>
                </a:solidFill>
                <a:latin typeface="Century Gothic"/>
                <a:ea typeface="Century Gothic"/>
                <a:cs typeface="Century Gothic"/>
                <a:sym typeface="Century Gothic"/>
              </a:defRPr>
            </a:lvl8pPr>
            <a:lvl9pPr marL="0" lvl="8" indent="0" algn="r">
              <a:spcBef>
                <a:spcPts val="0"/>
              </a:spcBef>
              <a:buNone/>
              <a:defRPr sz="8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25" name="Google Shape;25;p14"/>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
        <p:cNvGrpSpPr/>
        <p:nvPr/>
      </p:nvGrpSpPr>
      <p:grpSpPr>
        <a:xfrm>
          <a:off x="0" y="0"/>
          <a:ext cx="0" cy="0"/>
          <a:chOff x="0" y="0"/>
          <a:chExt cx="0" cy="0"/>
        </a:xfrm>
      </p:grpSpPr>
      <p:sp>
        <p:nvSpPr>
          <p:cNvPr id="29" name="Google Shape;29;p18"/>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8"/>
          <p:cNvSpPr>
            <a:spLocks noGrp="1"/>
          </p:cNvSpPr>
          <p:nvPr>
            <p:ph type="pic" idx="2"/>
          </p:nvPr>
        </p:nvSpPr>
        <p:spPr>
          <a:xfrm>
            <a:off x="228599" y="237744"/>
            <a:ext cx="7696201" cy="6382512"/>
          </a:xfrm>
          <a:prstGeom prst="rect">
            <a:avLst/>
          </a:prstGeom>
          <a:solidFill>
            <a:srgbClr val="95C77F"/>
          </a:solidFill>
          <a:ln>
            <a:noFill/>
          </a:ln>
        </p:spPr>
        <p:txBody>
          <a:bodyPr spcFirstLastPara="1" wrap="square" lIns="91425" tIns="45700" rIns="91425" bIns="45700" anchor="t" anchorCtr="0">
            <a:normAutofit/>
          </a:bodyPr>
          <a:lstStyle>
            <a:lvl1pPr marR="0" lvl="0" algn="l" rtl="0">
              <a:lnSpc>
                <a:spcPct val="110000"/>
              </a:lnSpc>
              <a:spcBef>
                <a:spcPts val="900"/>
              </a:spcBef>
              <a:spcAft>
                <a:spcPts val="0"/>
              </a:spcAft>
              <a:buClr>
                <a:srgbClr val="262626"/>
              </a:buClr>
              <a:buSzPts val="3200"/>
              <a:buFont typeface="Garamond"/>
              <a:buNone/>
              <a:defRPr sz="3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00"/>
              </a:spcBef>
              <a:spcAft>
                <a:spcPts val="0"/>
              </a:spcAft>
              <a:buClr>
                <a:srgbClr val="262626"/>
              </a:buClr>
              <a:buSzPts val="2800"/>
              <a:buFont typeface="Garamond"/>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500"/>
              </a:spcBef>
              <a:spcAft>
                <a:spcPts val="0"/>
              </a:spcAft>
              <a:buClr>
                <a:srgbClr val="262626"/>
              </a:buClr>
              <a:buSzPts val="2400"/>
              <a:buFont typeface="Garamond"/>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500"/>
              </a:spcBef>
              <a:spcAft>
                <a:spcPts val="0"/>
              </a:spcAft>
              <a:buClr>
                <a:srgbClr val="262626"/>
              </a:buClr>
              <a:buSzPts val="2000"/>
              <a:buFont typeface="Garamond"/>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8"/>
          <p:cNvSpPr txBox="1">
            <a:spLocks noGrp="1"/>
          </p:cNvSpPr>
          <p:nvPr>
            <p:ph type="dt" idx="10"/>
          </p:nvPr>
        </p:nvSpPr>
        <p:spPr>
          <a:xfrm>
            <a:off x="5662337" y="6035040"/>
            <a:ext cx="2071963"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b="1">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612648" y="6035040"/>
            <a:ext cx="4588002"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1000" b="1">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10396728" y="6035040"/>
            <a:ext cx="1225296"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8"/>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200"/>
              <a:buFont typeface="Century Gothic"/>
              <a:buNone/>
              <a:defRPr sz="3200" b="0">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16"/>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 name="Google Shape;39;p16"/>
          <p:cNvSpPr/>
          <p:nvPr/>
        </p:nvSpPr>
        <p:spPr>
          <a:xfrm>
            <a:off x="1307870" y="1267730"/>
            <a:ext cx="9576262" cy="4307950"/>
          </a:xfrm>
          <a:prstGeom prst="rect">
            <a:avLst/>
          </a:prstGeom>
          <a:blipFill rotWithShape="1">
            <a:blip r:embed="rId2">
              <a:alphaModFix/>
            </a:blip>
            <a:stretch>
              <a:fillRect/>
            </a:stretch>
          </a:blip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6"/>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p:nvPr/>
        </p:nvSpPr>
        <p:spPr>
          <a:xfrm>
            <a:off x="5135880" y="1267730"/>
            <a:ext cx="1920240" cy="7315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16"/>
          <p:cNvGrpSpPr/>
          <p:nvPr/>
        </p:nvGrpSpPr>
        <p:grpSpPr>
          <a:xfrm>
            <a:off x="5250180" y="1267730"/>
            <a:ext cx="1691640" cy="615934"/>
            <a:chOff x="5250180" y="1267730"/>
            <a:chExt cx="1691640" cy="615934"/>
          </a:xfrm>
        </p:grpSpPr>
        <p:cxnSp>
          <p:nvCxnSpPr>
            <p:cNvPr id="43" name="Google Shape;43;p16"/>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4" name="Google Shape;44;p16"/>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45" name="Google Shape;45;p16"/>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46" name="Google Shape;46;p16"/>
          <p:cNvSpPr txBox="1">
            <a:spLocks noGrp="1"/>
          </p:cNvSpPr>
          <p:nvPr>
            <p:ph type="ctrTitle"/>
          </p:nvPr>
        </p:nvSpPr>
        <p:spPr>
          <a:xfrm>
            <a:off x="1629103" y="2244830"/>
            <a:ext cx="8933796" cy="2437232"/>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Century Gothic"/>
              <a:buNone/>
              <a:defRPr sz="6800" b="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subTitle" idx="1"/>
          </p:nvPr>
        </p:nvSpPr>
        <p:spPr>
          <a:xfrm>
            <a:off x="1629101" y="4682062"/>
            <a:ext cx="8936846" cy="457201"/>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0"/>
              </a:spcBef>
              <a:spcAft>
                <a:spcPts val="0"/>
              </a:spcAft>
              <a:buSzPts val="1800"/>
              <a:buNone/>
              <a:defRPr sz="1800">
                <a:solidFill>
                  <a:srgbClr val="0C0C0C"/>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48" name="Google Shape;48;p16"/>
          <p:cNvSpPr txBox="1">
            <a:spLocks noGrp="1"/>
          </p:cNvSpPr>
          <p:nvPr>
            <p:ph type="dt" idx="10"/>
          </p:nvPr>
        </p:nvSpPr>
        <p:spPr>
          <a:xfrm>
            <a:off x="5318760" y="1341256"/>
            <a:ext cx="1554480" cy="48554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1629100" y="5177408"/>
            <a:ext cx="5730295"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06920" y="5177408"/>
            <a:ext cx="195598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b="0" i="0" u="none" strike="noStrike" cap="none">
                <a:solidFill>
                  <a:srgbClr val="262626"/>
                </a:solidFill>
                <a:latin typeface="Century Gothic"/>
                <a:ea typeface="Century Gothic"/>
                <a:cs typeface="Century Gothic"/>
                <a:sym typeface="Century Gothic"/>
              </a:defRPr>
            </a:lvl1pPr>
            <a:lvl2pPr marL="0" lvl="1" indent="0" algn="r">
              <a:spcBef>
                <a:spcPts val="0"/>
              </a:spcBef>
              <a:buNone/>
              <a:defRPr sz="800" b="0" i="0" u="none" strike="noStrike" cap="none">
                <a:solidFill>
                  <a:srgbClr val="262626"/>
                </a:solidFill>
                <a:latin typeface="Century Gothic"/>
                <a:ea typeface="Century Gothic"/>
                <a:cs typeface="Century Gothic"/>
                <a:sym typeface="Century Gothic"/>
              </a:defRPr>
            </a:lvl2pPr>
            <a:lvl3pPr marL="0" lvl="2" indent="0" algn="r">
              <a:spcBef>
                <a:spcPts val="0"/>
              </a:spcBef>
              <a:buNone/>
              <a:defRPr sz="800" b="0" i="0" u="none" strike="noStrike" cap="none">
                <a:solidFill>
                  <a:srgbClr val="262626"/>
                </a:solidFill>
                <a:latin typeface="Century Gothic"/>
                <a:ea typeface="Century Gothic"/>
                <a:cs typeface="Century Gothic"/>
                <a:sym typeface="Century Gothic"/>
              </a:defRPr>
            </a:lvl3pPr>
            <a:lvl4pPr marL="0" lvl="3" indent="0" algn="r">
              <a:spcBef>
                <a:spcPts val="0"/>
              </a:spcBef>
              <a:buNone/>
              <a:defRPr sz="800" b="0" i="0" u="none" strike="noStrike" cap="none">
                <a:solidFill>
                  <a:srgbClr val="262626"/>
                </a:solidFill>
                <a:latin typeface="Century Gothic"/>
                <a:ea typeface="Century Gothic"/>
                <a:cs typeface="Century Gothic"/>
                <a:sym typeface="Century Gothic"/>
              </a:defRPr>
            </a:lvl4pPr>
            <a:lvl5pPr marL="0" lvl="4" indent="0" algn="r">
              <a:spcBef>
                <a:spcPts val="0"/>
              </a:spcBef>
              <a:buNone/>
              <a:defRPr sz="800" b="0" i="0" u="none" strike="noStrike" cap="none">
                <a:solidFill>
                  <a:srgbClr val="262626"/>
                </a:solidFill>
                <a:latin typeface="Century Gothic"/>
                <a:ea typeface="Century Gothic"/>
                <a:cs typeface="Century Gothic"/>
                <a:sym typeface="Century Gothic"/>
              </a:defRPr>
            </a:lvl5pPr>
            <a:lvl6pPr marL="0" lvl="5" indent="0" algn="r">
              <a:spcBef>
                <a:spcPts val="0"/>
              </a:spcBef>
              <a:buNone/>
              <a:defRPr sz="800" b="0" i="0" u="none" strike="noStrike" cap="none">
                <a:solidFill>
                  <a:srgbClr val="262626"/>
                </a:solidFill>
                <a:latin typeface="Century Gothic"/>
                <a:ea typeface="Century Gothic"/>
                <a:cs typeface="Century Gothic"/>
                <a:sym typeface="Century Gothic"/>
              </a:defRPr>
            </a:lvl6pPr>
            <a:lvl7pPr marL="0" lvl="6" indent="0" algn="r">
              <a:spcBef>
                <a:spcPts val="0"/>
              </a:spcBef>
              <a:buNone/>
              <a:defRPr sz="800" b="0" i="0" u="none" strike="noStrike" cap="none">
                <a:solidFill>
                  <a:srgbClr val="262626"/>
                </a:solidFill>
                <a:latin typeface="Century Gothic"/>
                <a:ea typeface="Century Gothic"/>
                <a:cs typeface="Century Gothic"/>
                <a:sym typeface="Century Gothic"/>
              </a:defRPr>
            </a:lvl7pPr>
            <a:lvl8pPr marL="0" lvl="7" indent="0" algn="r">
              <a:spcBef>
                <a:spcPts val="0"/>
              </a:spcBef>
              <a:buNone/>
              <a:defRPr sz="800" b="0" i="0" u="none" strike="noStrike" cap="none">
                <a:solidFill>
                  <a:srgbClr val="262626"/>
                </a:solidFill>
                <a:latin typeface="Century Gothic"/>
                <a:ea typeface="Century Gothic"/>
                <a:cs typeface="Century Gothic"/>
                <a:sym typeface="Century Gothic"/>
              </a:defRPr>
            </a:lvl8pPr>
            <a:lvl9pPr marL="0" lvl="8" indent="0" algn="r">
              <a:spcBef>
                <a:spcPts val="0"/>
              </a:spcBef>
              <a:buNone/>
              <a:defRPr sz="8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19"/>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3" name="Google Shape;53;p19"/>
          <p:cNvSpPr/>
          <p:nvPr/>
        </p:nvSpPr>
        <p:spPr>
          <a:xfrm>
            <a:off x="1307870" y="1267730"/>
            <a:ext cx="9576262" cy="4307950"/>
          </a:xfrm>
          <a:prstGeom prst="rect">
            <a:avLst/>
          </a:prstGeom>
          <a:blipFill rotWithShape="1">
            <a:blip r:embed="rId2">
              <a:alphaModFix/>
            </a:blip>
            <a:stretch>
              <a:fillRect/>
            </a:stretch>
          </a:blip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9"/>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9"/>
          <p:cNvSpPr/>
          <p:nvPr/>
        </p:nvSpPr>
        <p:spPr>
          <a:xfrm>
            <a:off x="5135880" y="1267730"/>
            <a:ext cx="1920240" cy="73152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9"/>
          <p:cNvSpPr txBox="1">
            <a:spLocks noGrp="1"/>
          </p:cNvSpPr>
          <p:nvPr>
            <p:ph type="title"/>
          </p:nvPr>
        </p:nvSpPr>
        <p:spPr>
          <a:xfrm>
            <a:off x="1629156" y="2275165"/>
            <a:ext cx="8933688" cy="2406895"/>
          </a:xfrm>
          <a:prstGeom prst="rect">
            <a:avLst/>
          </a:prstGeom>
          <a:noFill/>
          <a:ln>
            <a:noFill/>
          </a:ln>
        </p:spPr>
        <p:txBody>
          <a:bodyPr spcFirstLastPara="1" wrap="square" lIns="91425" tIns="45700" rIns="91425" bIns="45700" anchor="ctr" anchorCtr="0">
            <a:normAutofit/>
          </a:bodyPr>
          <a:lstStyle>
            <a:lvl1pPr lvl="0" algn="ctr">
              <a:lnSpc>
                <a:spcPct val="83000"/>
              </a:lnSpc>
              <a:spcBef>
                <a:spcPts val="0"/>
              </a:spcBef>
              <a:spcAft>
                <a:spcPts val="0"/>
              </a:spcAft>
              <a:buClr>
                <a:srgbClr val="262626"/>
              </a:buClr>
              <a:buSzPts val="6800"/>
              <a:buFont typeface="Century Gothic"/>
              <a:buNone/>
              <a:defRPr sz="68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7" name="Google Shape;57;p19"/>
          <p:cNvGrpSpPr/>
          <p:nvPr/>
        </p:nvGrpSpPr>
        <p:grpSpPr>
          <a:xfrm>
            <a:off x="5250180" y="1267730"/>
            <a:ext cx="1691640" cy="615934"/>
            <a:chOff x="5250180" y="1267730"/>
            <a:chExt cx="1691640" cy="615934"/>
          </a:xfrm>
        </p:grpSpPr>
        <p:cxnSp>
          <p:nvCxnSpPr>
            <p:cNvPr id="58" name="Google Shape;58;p19"/>
            <p:cNvCxnSpPr/>
            <p:nvPr/>
          </p:nvCxnSpPr>
          <p:spPr>
            <a:xfrm>
              <a:off x="525018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59" name="Google Shape;59;p19"/>
            <p:cNvCxnSpPr/>
            <p:nvPr/>
          </p:nvCxnSpPr>
          <p:spPr>
            <a:xfrm>
              <a:off x="6941820" y="1267730"/>
              <a:ext cx="0" cy="612648"/>
            </a:xfrm>
            <a:prstGeom prst="straightConnector1">
              <a:avLst/>
            </a:prstGeom>
            <a:solidFill>
              <a:srgbClr val="262626"/>
            </a:solidFill>
            <a:ln w="9525" cap="flat" cmpd="sng">
              <a:solidFill>
                <a:srgbClr val="FFFFFF"/>
              </a:solidFill>
              <a:prstDash val="solid"/>
              <a:miter lim="800000"/>
              <a:headEnd type="none" w="sm" len="sm"/>
              <a:tailEnd type="none" w="sm" len="sm"/>
            </a:ln>
          </p:spPr>
        </p:cxnSp>
        <p:cxnSp>
          <p:nvCxnSpPr>
            <p:cNvPr id="60" name="Google Shape;60;p19"/>
            <p:cNvCxnSpPr/>
            <p:nvPr/>
          </p:nvCxnSpPr>
          <p:spPr>
            <a:xfrm>
              <a:off x="5250180" y="1883664"/>
              <a:ext cx="1691640" cy="0"/>
            </a:xfrm>
            <a:prstGeom prst="straightConnector1">
              <a:avLst/>
            </a:prstGeom>
            <a:solidFill>
              <a:srgbClr val="262626"/>
            </a:solidFill>
            <a:ln w="9525" cap="flat" cmpd="sng">
              <a:solidFill>
                <a:srgbClr val="FFFFFF"/>
              </a:solidFill>
              <a:prstDash val="solid"/>
              <a:miter lim="800000"/>
              <a:headEnd type="none" w="sm" len="sm"/>
              <a:tailEnd type="none" w="sm" len="sm"/>
            </a:ln>
          </p:spPr>
        </p:cxnSp>
      </p:grpSp>
      <p:sp>
        <p:nvSpPr>
          <p:cNvPr id="61" name="Google Shape;61;p19"/>
          <p:cNvSpPr txBox="1">
            <a:spLocks noGrp="1"/>
          </p:cNvSpPr>
          <p:nvPr>
            <p:ph type="body" idx="1"/>
          </p:nvPr>
        </p:nvSpPr>
        <p:spPr>
          <a:xfrm>
            <a:off x="1629156" y="4682062"/>
            <a:ext cx="8939784"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900"/>
              </a:spcBef>
              <a:spcAft>
                <a:spcPts val="0"/>
              </a:spcAft>
              <a:buSzPts val="1800"/>
              <a:buNone/>
              <a:defRPr sz="1800">
                <a:solidFill>
                  <a:srgbClr val="0C0C0C"/>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62" name="Google Shape;62;p19"/>
          <p:cNvSpPr txBox="1">
            <a:spLocks noGrp="1"/>
          </p:cNvSpPr>
          <p:nvPr>
            <p:ph type="dt" idx="10"/>
          </p:nvPr>
        </p:nvSpPr>
        <p:spPr>
          <a:xfrm>
            <a:off x="5318760" y="1344502"/>
            <a:ext cx="1554480" cy="49878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1629157" y="5177408"/>
            <a:ext cx="566013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04504" y="5177408"/>
            <a:ext cx="1958339"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a:solidFill>
                  <a:srgbClr val="262626"/>
                </a:solidFill>
                <a:latin typeface="Century Gothic"/>
                <a:ea typeface="Century Gothic"/>
                <a:cs typeface="Century Gothic"/>
                <a:sym typeface="Century Gothic"/>
              </a:defRPr>
            </a:lvl1pPr>
            <a:lvl2pPr marL="0" lvl="1" indent="0" algn="r">
              <a:spcBef>
                <a:spcPts val="0"/>
              </a:spcBef>
              <a:buNone/>
              <a:defRPr sz="800">
                <a:solidFill>
                  <a:srgbClr val="262626"/>
                </a:solidFill>
                <a:latin typeface="Century Gothic"/>
                <a:ea typeface="Century Gothic"/>
                <a:cs typeface="Century Gothic"/>
                <a:sym typeface="Century Gothic"/>
              </a:defRPr>
            </a:lvl2pPr>
            <a:lvl3pPr marL="0" lvl="2" indent="0" algn="r">
              <a:spcBef>
                <a:spcPts val="0"/>
              </a:spcBef>
              <a:buNone/>
              <a:defRPr sz="800">
                <a:solidFill>
                  <a:srgbClr val="262626"/>
                </a:solidFill>
                <a:latin typeface="Century Gothic"/>
                <a:ea typeface="Century Gothic"/>
                <a:cs typeface="Century Gothic"/>
                <a:sym typeface="Century Gothic"/>
              </a:defRPr>
            </a:lvl3pPr>
            <a:lvl4pPr marL="0" lvl="3" indent="0" algn="r">
              <a:spcBef>
                <a:spcPts val="0"/>
              </a:spcBef>
              <a:buNone/>
              <a:defRPr sz="800">
                <a:solidFill>
                  <a:srgbClr val="262626"/>
                </a:solidFill>
                <a:latin typeface="Century Gothic"/>
                <a:ea typeface="Century Gothic"/>
                <a:cs typeface="Century Gothic"/>
                <a:sym typeface="Century Gothic"/>
              </a:defRPr>
            </a:lvl4pPr>
            <a:lvl5pPr marL="0" lvl="4" indent="0" algn="r">
              <a:spcBef>
                <a:spcPts val="0"/>
              </a:spcBef>
              <a:buNone/>
              <a:defRPr sz="800">
                <a:solidFill>
                  <a:srgbClr val="262626"/>
                </a:solidFill>
                <a:latin typeface="Century Gothic"/>
                <a:ea typeface="Century Gothic"/>
                <a:cs typeface="Century Gothic"/>
                <a:sym typeface="Century Gothic"/>
              </a:defRPr>
            </a:lvl5pPr>
            <a:lvl6pPr marL="0" lvl="5" indent="0" algn="r">
              <a:spcBef>
                <a:spcPts val="0"/>
              </a:spcBef>
              <a:buNone/>
              <a:defRPr sz="800">
                <a:solidFill>
                  <a:srgbClr val="262626"/>
                </a:solidFill>
                <a:latin typeface="Century Gothic"/>
                <a:ea typeface="Century Gothic"/>
                <a:cs typeface="Century Gothic"/>
                <a:sym typeface="Century Gothic"/>
              </a:defRPr>
            </a:lvl6pPr>
            <a:lvl7pPr marL="0" lvl="6" indent="0" algn="r">
              <a:spcBef>
                <a:spcPts val="0"/>
              </a:spcBef>
              <a:buNone/>
              <a:defRPr sz="800">
                <a:solidFill>
                  <a:srgbClr val="262626"/>
                </a:solidFill>
                <a:latin typeface="Century Gothic"/>
                <a:ea typeface="Century Gothic"/>
                <a:cs typeface="Century Gothic"/>
                <a:sym typeface="Century Gothic"/>
              </a:defRPr>
            </a:lvl7pPr>
            <a:lvl8pPr marL="0" lvl="7" indent="0" algn="r">
              <a:spcBef>
                <a:spcPts val="0"/>
              </a:spcBef>
              <a:buNone/>
              <a:defRPr sz="800">
                <a:solidFill>
                  <a:srgbClr val="262626"/>
                </a:solidFill>
                <a:latin typeface="Century Gothic"/>
                <a:ea typeface="Century Gothic"/>
                <a:cs typeface="Century Gothic"/>
                <a:sym typeface="Century Gothic"/>
              </a:defRPr>
            </a:lvl8pPr>
            <a:lvl9pPr marL="0" lvl="8" indent="0" algn="r">
              <a:spcBef>
                <a:spcPts val="0"/>
              </a:spcBef>
              <a:buNone/>
              <a:defRPr sz="800">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8" name="Google Shape;68;p20"/>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9" name="Google Shape;69;p20"/>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a:off x="1069848"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i="0">
                <a:solidFill>
                  <a:schemeClr val="dk1"/>
                </a:solidFill>
                <a:latin typeface="Century Gothic"/>
                <a:ea typeface="Century Gothic"/>
                <a:cs typeface="Century Gothic"/>
                <a:sym typeface="Century Gothic"/>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75" name="Google Shape;75;p21"/>
          <p:cNvSpPr txBox="1">
            <a:spLocks noGrp="1"/>
          </p:cNvSpPr>
          <p:nvPr>
            <p:ph type="body" idx="2"/>
          </p:nvPr>
        </p:nvSpPr>
        <p:spPr>
          <a:xfrm>
            <a:off x="1069848" y="2792472"/>
            <a:ext cx="4663440" cy="3163825"/>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6" name="Google Shape;76;p21"/>
          <p:cNvSpPr txBox="1">
            <a:spLocks noGrp="1"/>
          </p:cNvSpPr>
          <p:nvPr>
            <p:ph type="body" idx="3"/>
          </p:nvPr>
        </p:nvSpPr>
        <p:spPr>
          <a:xfrm>
            <a:off x="6458712" y="2074334"/>
            <a:ext cx="466344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SzPts val="1900"/>
              <a:buNone/>
              <a:defRPr sz="1900" b="1">
                <a:solidFill>
                  <a:schemeClr val="dk1"/>
                </a:solidFill>
              </a:defRPr>
            </a:lvl1pPr>
            <a:lvl2pPr marL="914400" lvl="1" indent="-228600" algn="l">
              <a:lnSpc>
                <a:spcPct val="100000"/>
              </a:lnSpc>
              <a:spcBef>
                <a:spcPts val="500"/>
              </a:spcBef>
              <a:spcAft>
                <a:spcPts val="0"/>
              </a:spcAft>
              <a:buSzPts val="1800"/>
              <a:buNone/>
              <a:defRPr sz="18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77" name="Google Shape;77;p21"/>
          <p:cNvSpPr txBox="1">
            <a:spLocks noGrp="1"/>
          </p:cNvSpPr>
          <p:nvPr>
            <p:ph type="body" idx="4"/>
          </p:nvPr>
        </p:nvSpPr>
        <p:spPr>
          <a:xfrm>
            <a:off x="6458712" y="2792471"/>
            <a:ext cx="4663440" cy="3164509"/>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8" name="Google Shape;78;p21"/>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23"/>
          <p:cNvSpPr/>
          <p:nvPr/>
        </p:nvSpPr>
        <p:spPr>
          <a:xfrm>
            <a:off x="8119870" y="237744"/>
            <a:ext cx="3826596" cy="6382512"/>
          </a:xfrm>
          <a:prstGeom prst="rect">
            <a:avLst/>
          </a:prstGeom>
          <a:solidFill>
            <a:srgbClr val="D8D8D8">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3"/>
          <p:cNvSpPr/>
          <p:nvPr/>
        </p:nvSpPr>
        <p:spPr>
          <a:xfrm>
            <a:off x="8254660" y="374904"/>
            <a:ext cx="3557016" cy="6108192"/>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3"/>
          <p:cNvSpPr txBox="1">
            <a:spLocks noGrp="1"/>
          </p:cNvSpPr>
          <p:nvPr>
            <p:ph type="title"/>
          </p:nvPr>
        </p:nvSpPr>
        <p:spPr>
          <a:xfrm>
            <a:off x="8458200" y="607392"/>
            <a:ext cx="3161963" cy="16459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200"/>
              <a:buFont typeface="Century Gothic"/>
              <a:buNone/>
              <a:defRPr sz="3200" b="0"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3"/>
          <p:cNvSpPr txBox="1">
            <a:spLocks noGrp="1"/>
          </p:cNvSpPr>
          <p:nvPr>
            <p:ph type="body" idx="1"/>
          </p:nvPr>
        </p:nvSpPr>
        <p:spPr>
          <a:xfrm>
            <a:off x="685800" y="609600"/>
            <a:ext cx="6858000" cy="5334000"/>
          </a:xfrm>
          <a:prstGeom prst="rect">
            <a:avLst/>
          </a:prstGeom>
          <a:noFill/>
          <a:ln>
            <a:noFill/>
          </a:ln>
        </p:spPr>
        <p:txBody>
          <a:bodyPr spcFirstLastPara="1" wrap="square" lIns="91425" tIns="45700" rIns="91425" bIns="45700" anchor="t" anchorCtr="0">
            <a:normAutofit/>
          </a:bodyPr>
          <a:lstStyle>
            <a:lvl1pPr marL="457200" lvl="0" indent="-349250" algn="l">
              <a:lnSpc>
                <a:spcPct val="11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91" name="Google Shape;91;p23"/>
          <p:cNvSpPr txBox="1">
            <a:spLocks noGrp="1"/>
          </p:cNvSpPr>
          <p:nvPr>
            <p:ph type="body" idx="2"/>
          </p:nvPr>
        </p:nvSpPr>
        <p:spPr>
          <a:xfrm>
            <a:off x="8458200" y="2336800"/>
            <a:ext cx="3161963" cy="36068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800"/>
              <a:buNone/>
              <a:defRPr sz="18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92" name="Google Shape;92;p23"/>
          <p:cNvSpPr txBox="1">
            <a:spLocks noGrp="1"/>
          </p:cNvSpPr>
          <p:nvPr>
            <p:ph type="dt" idx="10"/>
          </p:nvPr>
        </p:nvSpPr>
        <p:spPr>
          <a:xfrm>
            <a:off x="5588000" y="6035040"/>
            <a:ext cx="1955800"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ftr" idx="11"/>
          </p:nvPr>
        </p:nvSpPr>
        <p:spPr>
          <a:xfrm>
            <a:off x="685801" y="6035040"/>
            <a:ext cx="45847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sldNum" idx="12"/>
          </p:nvPr>
        </p:nvSpPr>
        <p:spPr>
          <a:xfrm>
            <a:off x="10396728" y="6035040"/>
            <a:ext cx="1223435"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800">
                <a:solidFill>
                  <a:srgbClr val="262626"/>
                </a:solidFill>
                <a:latin typeface="Century Gothic"/>
                <a:ea typeface="Century Gothic"/>
                <a:cs typeface="Century Gothic"/>
                <a:sym typeface="Century Gothic"/>
              </a:defRPr>
            </a:lvl1pPr>
            <a:lvl2pPr marL="0" lvl="1" indent="0" algn="r">
              <a:spcBef>
                <a:spcPts val="0"/>
              </a:spcBef>
              <a:buNone/>
              <a:defRPr sz="800">
                <a:solidFill>
                  <a:srgbClr val="262626"/>
                </a:solidFill>
                <a:latin typeface="Century Gothic"/>
                <a:ea typeface="Century Gothic"/>
                <a:cs typeface="Century Gothic"/>
                <a:sym typeface="Century Gothic"/>
              </a:defRPr>
            </a:lvl2pPr>
            <a:lvl3pPr marL="0" lvl="2" indent="0" algn="r">
              <a:spcBef>
                <a:spcPts val="0"/>
              </a:spcBef>
              <a:buNone/>
              <a:defRPr sz="800">
                <a:solidFill>
                  <a:srgbClr val="262626"/>
                </a:solidFill>
                <a:latin typeface="Century Gothic"/>
                <a:ea typeface="Century Gothic"/>
                <a:cs typeface="Century Gothic"/>
                <a:sym typeface="Century Gothic"/>
              </a:defRPr>
            </a:lvl3pPr>
            <a:lvl4pPr marL="0" lvl="3" indent="0" algn="r">
              <a:spcBef>
                <a:spcPts val="0"/>
              </a:spcBef>
              <a:buNone/>
              <a:defRPr sz="800">
                <a:solidFill>
                  <a:srgbClr val="262626"/>
                </a:solidFill>
                <a:latin typeface="Century Gothic"/>
                <a:ea typeface="Century Gothic"/>
                <a:cs typeface="Century Gothic"/>
                <a:sym typeface="Century Gothic"/>
              </a:defRPr>
            </a:lvl4pPr>
            <a:lvl5pPr marL="0" lvl="4" indent="0" algn="r">
              <a:spcBef>
                <a:spcPts val="0"/>
              </a:spcBef>
              <a:buNone/>
              <a:defRPr sz="800">
                <a:solidFill>
                  <a:srgbClr val="262626"/>
                </a:solidFill>
                <a:latin typeface="Century Gothic"/>
                <a:ea typeface="Century Gothic"/>
                <a:cs typeface="Century Gothic"/>
                <a:sym typeface="Century Gothic"/>
              </a:defRPr>
            </a:lvl5pPr>
            <a:lvl6pPr marL="0" lvl="5" indent="0" algn="r">
              <a:spcBef>
                <a:spcPts val="0"/>
              </a:spcBef>
              <a:buNone/>
              <a:defRPr sz="800">
                <a:solidFill>
                  <a:srgbClr val="262626"/>
                </a:solidFill>
                <a:latin typeface="Century Gothic"/>
                <a:ea typeface="Century Gothic"/>
                <a:cs typeface="Century Gothic"/>
                <a:sym typeface="Century Gothic"/>
              </a:defRPr>
            </a:lvl6pPr>
            <a:lvl7pPr marL="0" lvl="6" indent="0" algn="r">
              <a:spcBef>
                <a:spcPts val="0"/>
              </a:spcBef>
              <a:buNone/>
              <a:defRPr sz="800">
                <a:solidFill>
                  <a:srgbClr val="262626"/>
                </a:solidFill>
                <a:latin typeface="Century Gothic"/>
                <a:ea typeface="Century Gothic"/>
                <a:cs typeface="Century Gothic"/>
                <a:sym typeface="Century Gothic"/>
              </a:defRPr>
            </a:lvl7pPr>
            <a:lvl8pPr marL="0" lvl="7" indent="0" algn="r">
              <a:spcBef>
                <a:spcPts val="0"/>
              </a:spcBef>
              <a:buNone/>
              <a:defRPr sz="800">
                <a:solidFill>
                  <a:srgbClr val="262626"/>
                </a:solidFill>
                <a:latin typeface="Century Gothic"/>
                <a:ea typeface="Century Gothic"/>
                <a:cs typeface="Century Gothic"/>
                <a:sym typeface="Century Gothic"/>
              </a:defRPr>
            </a:lvl8pPr>
            <a:lvl9pPr marL="0" lvl="8" indent="0" algn="r">
              <a:spcBef>
                <a:spcPts val="0"/>
              </a:spcBef>
              <a:buNone/>
              <a:defRPr sz="800">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2"/>
          <p:cNvSpPr/>
          <p:nvPr/>
        </p:nvSpPr>
        <p:spPr>
          <a:xfrm>
            <a:off x="0" y="0"/>
            <a:ext cx="12192000" cy="6858000"/>
          </a:xfrm>
          <a:prstGeom prst="rect">
            <a:avLst/>
          </a:prstGeom>
          <a:blipFill rotWithShape="1">
            <a:blip r:embed="rId11">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12"/>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2"/>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262626"/>
              </a:buClr>
              <a:buSzPts val="1500"/>
              <a:buFont typeface="Garamond"/>
              <a:buChar char="◦"/>
              <a:defRPr sz="1500" b="0" i="0" u="none" strike="noStrike" cap="none">
                <a:solidFill>
                  <a:schemeClr val="dk1"/>
                </a:solidFill>
                <a:latin typeface="Century Gothic"/>
                <a:ea typeface="Century Gothic"/>
                <a:cs typeface="Century Gothic"/>
                <a:sym typeface="Century Gothic"/>
              </a:defRPr>
            </a:lvl1pPr>
            <a:lvl2pPr marL="914400" marR="0" lvl="1" indent="-311150" algn="l" rtl="0">
              <a:lnSpc>
                <a:spcPct val="100000"/>
              </a:lnSpc>
              <a:spcBef>
                <a:spcPts val="500"/>
              </a:spcBef>
              <a:spcAft>
                <a:spcPts val="0"/>
              </a:spcAft>
              <a:buClr>
                <a:srgbClr val="262626"/>
              </a:buClr>
              <a:buSzPts val="1300"/>
              <a:buFont typeface="Garamond"/>
              <a:buChar char="◦"/>
              <a:defRPr sz="1300" b="0" i="0" u="none" strike="noStrike" cap="none">
                <a:solidFill>
                  <a:schemeClr val="dk1"/>
                </a:solidFill>
                <a:latin typeface="Century Gothic"/>
                <a:ea typeface="Century Gothic"/>
                <a:cs typeface="Century Gothic"/>
                <a:sym typeface="Century Gothic"/>
              </a:defRPr>
            </a:lvl2pPr>
            <a:lvl3pPr marL="1371600" marR="0" lvl="2"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100000"/>
              </a:lnSpc>
              <a:spcBef>
                <a:spcPts val="500"/>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2"/>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12"/>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2"/>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5"/>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97" name="Google Shape;97;p15"/>
          <p:cNvSpPr/>
          <p:nvPr/>
        </p:nvSpPr>
        <p:spPr>
          <a:xfrm>
            <a:off x="234696" y="237744"/>
            <a:ext cx="11722608" cy="6382512"/>
          </a:xfrm>
          <a:prstGeom prst="rect">
            <a:avLst/>
          </a:pr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71856" y="374904"/>
            <a:ext cx="11448288"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FEFE"/>
              </a:buClr>
              <a:buSzPts val="4000"/>
              <a:buFont typeface="Century Gothic"/>
              <a:buNone/>
              <a:defRPr sz="4000" b="0" i="0" u="none" strike="noStrike" cap="none">
                <a:solidFill>
                  <a:srgbClr val="FEFEF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5"/>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10000"/>
              </a:lnSpc>
              <a:spcBef>
                <a:spcPts val="900"/>
              </a:spcBef>
              <a:spcAft>
                <a:spcPts val="0"/>
              </a:spcAft>
              <a:buClr>
                <a:srgbClr val="FEFEFE"/>
              </a:buClr>
              <a:buSzPts val="1500"/>
              <a:buFont typeface="Garamond"/>
              <a:buChar char="◦"/>
              <a:defRPr sz="1500" b="0" i="0" u="none" strike="noStrike" cap="none">
                <a:solidFill>
                  <a:schemeClr val="lt1"/>
                </a:solidFill>
                <a:latin typeface="Century Gothic"/>
                <a:ea typeface="Century Gothic"/>
                <a:cs typeface="Century Gothic"/>
                <a:sym typeface="Century Gothic"/>
              </a:defRPr>
            </a:lvl1pPr>
            <a:lvl2pPr marL="914400" marR="0" lvl="1" indent="-311150" algn="l" rtl="0">
              <a:lnSpc>
                <a:spcPct val="100000"/>
              </a:lnSpc>
              <a:spcBef>
                <a:spcPts val="500"/>
              </a:spcBef>
              <a:spcAft>
                <a:spcPts val="0"/>
              </a:spcAft>
              <a:buClr>
                <a:srgbClr val="FEFEFE"/>
              </a:buClr>
              <a:buSzPts val="1300"/>
              <a:buFont typeface="Garamond"/>
              <a:buChar char="◦"/>
              <a:defRPr sz="1300" b="0" i="0" u="none" strike="noStrike" cap="none">
                <a:solidFill>
                  <a:schemeClr val="lt1"/>
                </a:solidFill>
                <a:latin typeface="Century Gothic"/>
                <a:ea typeface="Century Gothic"/>
                <a:cs typeface="Century Gothic"/>
                <a:sym typeface="Century Gothic"/>
              </a:defRPr>
            </a:lvl2pPr>
            <a:lvl3pPr marL="1371600" marR="0" lvl="2"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3pPr>
            <a:lvl4pPr marL="1828800" marR="0" lvl="3"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00000"/>
              </a:lnSpc>
              <a:spcBef>
                <a:spcPts val="500"/>
              </a:spcBef>
              <a:spcAft>
                <a:spcPts val="0"/>
              </a:spcAft>
              <a:buClr>
                <a:srgbClr val="FEFEFE"/>
              </a:buClr>
              <a:buSzPts val="1200"/>
              <a:buFont typeface="Garamond"/>
              <a:buChar char="◦"/>
              <a:defRPr sz="12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FEFEFE"/>
              </a:buClr>
              <a:buSzPts val="1400"/>
              <a:buFont typeface="Garamond"/>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1" name="Google Shape;101;p15"/>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8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800" b="0" i="0" u="none" strike="noStrike" cap="none">
                <a:solidFill>
                  <a:srgbClr val="FEFEFE"/>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FEFEFE"/>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FEFEFE"/>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FEFEFE"/>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FEFEFE"/>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FEFEFE"/>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FEFEFE"/>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FEFEFE"/>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FEFEFE"/>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forms.office.com/Pages/ResponsePage.aspx?id=3cPDSRs_g0GOdLONSDpa_ZJlulQu2ItLmYbAp-8BfhNUMTIxWlY2UFJUU1RQWEE3M1g3MkoyWDJMRC4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youtube.com/watch?v=vo_s6PsVog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wevideo.com/view/18575144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PnIxvAkLTUGOQD0JA-CH9VZTPXJnBAn5/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hyperlink" Target="https://bcpscloud-my.sharepoint.com/:b:/r/personal/rharley_bcps_org/Documents/Voting%20Docs/Spanish_Internet_VRA.pdf?csf=1&amp;web=1&amp;e=uEWCMl" TargetMode="External"/><Relationship Id="rId3" Type="http://schemas.openxmlformats.org/officeDocument/2006/relationships/hyperlink" Target="https://bcpscloud-my.sharepoint.com/:w:/r/personal/rharley_bcps_org/Documents/Voting%20Docs/Flyer.docx?d=wce9216ddfaf841a5bcc65b40e63d4fa4&amp;csf=1&amp;web=1&amp;e=tIuiS3" TargetMode="External"/><Relationship Id="rId7" Type="http://schemas.openxmlformats.org/officeDocument/2006/relationships/hyperlink" Target="https://bcpscloud-my.sharepoint.com/:b:/r/personal/rharley_bcps_org/Documents/Voting%20Docs/English_Internet_VRA.pdf?csf=1&amp;web=1&amp;e=mn5eT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bcpscloud-my.sharepoint.com/:w:/r/personal/rharley_bcps_org/Documents/Voting%20Docs/rho_vote%20(1).docx?d=wc22991e9deac4e099c3319437e8c779e&amp;csf=1&amp;web=1&amp;e=9Upsji" TargetMode="External"/><Relationship Id="rId5" Type="http://schemas.openxmlformats.org/officeDocument/2006/relationships/hyperlink" Target="https://bcpscloud-my.sharepoint.com/:w:/r/personal/rharley_bcps_org/Documents/Voting%20Docs/Rho_kappa.docx?d=wc8d581654f6b4d399e790df5b97c944b&amp;csf=1&amp;web=1&amp;e=eJ2b0g" TargetMode="External"/><Relationship Id="rId10" Type="http://schemas.openxmlformats.org/officeDocument/2006/relationships/image" Target="../media/image9.jpg"/><Relationship Id="rId4" Type="http://schemas.openxmlformats.org/officeDocument/2006/relationships/hyperlink" Target="https://bcpscloud-my.sharepoint.com/:b:/r/personal/rharley_bcps_org/Documents/Voting%20Docs/HowMDVotes.pdf?csf=1&amp;web=1&amp;e=R3MFkb" TargetMode="External"/><Relationship Id="rId9" Type="http://schemas.openxmlformats.org/officeDocument/2006/relationships/hyperlink" Target="https://bcpscloud-my.sharepoint.com/:w:/r/personal/rharley_bcps_org/Documents/Voting%20Docs/tips%20to%20protect%20your%20vote%20and%20voter%20registration.docx?d=w384a81c0ce044873ab92dcb70208e260&amp;csf=1&amp;web=1&amp;e=QqzS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youtube.com/watch?v=N4Xzz4vPjA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6AE07"/>
        </a:solidFill>
        <a:effectLst/>
      </p:bgPr>
    </p:bg>
    <p:spTree>
      <p:nvGrpSpPr>
        <p:cNvPr id="1" name="Shape 122"/>
        <p:cNvGrpSpPr/>
        <p:nvPr/>
      </p:nvGrpSpPr>
      <p:grpSpPr>
        <a:xfrm>
          <a:off x="0" y="0"/>
          <a:ext cx="0" cy="0"/>
          <a:chOff x="0" y="0"/>
          <a:chExt cx="0" cy="0"/>
        </a:xfrm>
      </p:grpSpPr>
      <p:pic>
        <p:nvPicPr>
          <p:cNvPr id="123" name="Google Shape;123;p1" descr="A picture containing diagram&#10;&#10;Description automatically generated"/>
          <p:cNvPicPr preferRelativeResize="0"/>
          <p:nvPr/>
        </p:nvPicPr>
        <p:blipFill rotWithShape="1">
          <a:blip r:embed="rId3">
            <a:alphaModFix/>
          </a:blip>
          <a:srcRect/>
          <a:stretch/>
        </p:blipFill>
        <p:spPr>
          <a:xfrm>
            <a:off x="1090109" y="511091"/>
            <a:ext cx="6808865" cy="5985962"/>
          </a:xfrm>
          <a:prstGeom prst="rect">
            <a:avLst/>
          </a:prstGeom>
          <a:noFill/>
          <a:ln>
            <a:noFill/>
          </a:ln>
        </p:spPr>
      </p:pic>
      <p:sp>
        <p:nvSpPr>
          <p:cNvPr id="124" name="Google Shape;124;p1"/>
          <p:cNvSpPr txBox="1"/>
          <p:nvPr/>
        </p:nvSpPr>
        <p:spPr>
          <a:xfrm>
            <a:off x="8270927" y="858960"/>
            <a:ext cx="3525252"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Century Gothic"/>
                <a:ea typeface="Century Gothic"/>
                <a:cs typeface="Century Gothic"/>
                <a:sym typeface="Century Gothic"/>
              </a:rPr>
              <a:t>Wednesday, October 7, 2020</a:t>
            </a:r>
            <a:endParaRPr/>
          </a:p>
        </p:txBody>
      </p:sp>
      <p:pic>
        <p:nvPicPr>
          <p:cNvPr id="125" name="Google Shape;125;p1" descr="A picture containing graphical user interface&#10;&#10;Description automatically generated"/>
          <p:cNvPicPr preferRelativeResize="0"/>
          <p:nvPr/>
        </p:nvPicPr>
        <p:blipFill rotWithShape="1">
          <a:blip r:embed="rId4">
            <a:alphaModFix/>
          </a:blip>
          <a:srcRect/>
          <a:stretch/>
        </p:blipFill>
        <p:spPr>
          <a:xfrm>
            <a:off x="8367717" y="2367466"/>
            <a:ext cx="3428462" cy="1918656"/>
          </a:xfrm>
          <a:prstGeom prst="rect">
            <a:avLst/>
          </a:prstGeom>
          <a:noFill/>
          <a:ln>
            <a:noFill/>
          </a:ln>
        </p:spPr>
      </p:pic>
      <p:sp>
        <p:nvSpPr>
          <p:cNvPr id="126" name="Google Shape;126;p1"/>
          <p:cNvSpPr txBox="1"/>
          <p:nvPr/>
        </p:nvSpPr>
        <p:spPr>
          <a:xfrm>
            <a:off x="986028" y="6497053"/>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none" strike="noStrike" cap="none">
                <a:solidFill>
                  <a:schemeClr val="dk1"/>
                </a:solidFill>
                <a:latin typeface="Arial"/>
                <a:ea typeface="Arial"/>
                <a:cs typeface="Arial"/>
                <a:sym typeface="Arial"/>
              </a:rPr>
              <a:t>CONNECTED, ACCEPTED, RESPECTED</a:t>
            </a:r>
            <a:endParaRPr/>
          </a:p>
        </p:txBody>
      </p:sp>
      <p:sp>
        <p:nvSpPr>
          <p:cNvPr id="127" name="Google Shape;127;p1"/>
          <p:cNvSpPr txBox="1"/>
          <p:nvPr/>
        </p:nvSpPr>
        <p:spPr>
          <a:xfrm>
            <a:off x="8174849" y="4619264"/>
            <a:ext cx="352525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Century Gothic"/>
                <a:ea typeface="Century Gothic"/>
                <a:cs typeface="Century Gothic"/>
                <a:sym typeface="Century Gothic"/>
              </a:rPr>
              <a:t>VOTING</a:t>
            </a:r>
            <a:endParaRPr sz="3200" b="1"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6AE07"/>
        </a:solidFill>
        <a:effectLst/>
      </p:bgPr>
    </p:bg>
    <p:spTree>
      <p:nvGrpSpPr>
        <p:cNvPr id="1" name="Shape 234"/>
        <p:cNvGrpSpPr/>
        <p:nvPr/>
      </p:nvGrpSpPr>
      <p:grpSpPr>
        <a:xfrm>
          <a:off x="0" y="0"/>
          <a:ext cx="0" cy="0"/>
          <a:chOff x="0" y="0"/>
          <a:chExt cx="0" cy="0"/>
        </a:xfrm>
      </p:grpSpPr>
      <p:sp>
        <p:nvSpPr>
          <p:cNvPr id="235" name="Google Shape;235;p10"/>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000"/>
              <a:buFont typeface="Century Gothic"/>
              <a:buNone/>
            </a:pPr>
            <a:r>
              <a:rPr lang="en-US" sz="4000" b="1"/>
              <a:t>GRIT@OMHS</a:t>
            </a:r>
            <a:br>
              <a:rPr lang="en-US" sz="4000" b="1"/>
            </a:br>
            <a:r>
              <a:rPr lang="en-US" sz="4000" b="1"/>
              <a:t>Gamified</a:t>
            </a:r>
            <a:endParaRPr/>
          </a:p>
        </p:txBody>
      </p:sp>
      <p:sp>
        <p:nvSpPr>
          <p:cNvPr id="236" name="Google Shape;236;p10"/>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a:t>Are you competitive?</a:t>
            </a:r>
            <a:endParaRPr/>
          </a:p>
          <a:p>
            <a:pPr marL="285750" lvl="0" indent="-285750" algn="l" rtl="0">
              <a:lnSpc>
                <a:spcPct val="110000"/>
              </a:lnSpc>
              <a:spcBef>
                <a:spcPts val="800"/>
              </a:spcBef>
              <a:spcAft>
                <a:spcPts val="0"/>
              </a:spcAft>
              <a:buSzPts val="1800"/>
              <a:buFont typeface="Arial"/>
              <a:buChar char="•"/>
            </a:pPr>
            <a:r>
              <a:rPr lang="en-US"/>
              <a:t>Love winning games?</a:t>
            </a:r>
            <a:endParaRPr/>
          </a:p>
          <a:p>
            <a:pPr marL="285750" lvl="0" indent="-285750" algn="l" rtl="0">
              <a:lnSpc>
                <a:spcPct val="110000"/>
              </a:lnSpc>
              <a:spcBef>
                <a:spcPts val="800"/>
              </a:spcBef>
              <a:spcAft>
                <a:spcPts val="0"/>
              </a:spcAft>
              <a:buSzPts val="1800"/>
              <a:buFont typeface="Arial"/>
              <a:buChar char="•"/>
            </a:pPr>
            <a:r>
              <a:rPr lang="en-US"/>
              <a:t>Want to win a cool prize?</a:t>
            </a:r>
            <a:endParaRPr/>
          </a:p>
          <a:p>
            <a:pPr marL="285750" lvl="0" indent="-285750" algn="l" rtl="0">
              <a:lnSpc>
                <a:spcPct val="110000"/>
              </a:lnSpc>
              <a:spcBef>
                <a:spcPts val="800"/>
              </a:spcBef>
              <a:spcAft>
                <a:spcPts val="0"/>
              </a:spcAft>
              <a:buSzPts val="1800"/>
              <a:buFont typeface="Arial"/>
              <a:buChar char="•"/>
            </a:pPr>
            <a:r>
              <a:rPr lang="en-US"/>
              <a:t>Click on the Google Form in the chat to enter </a:t>
            </a:r>
            <a:r>
              <a:rPr lang="en-US" b="1"/>
              <a:t>GRIT@OMHS Gamified!</a:t>
            </a:r>
            <a:endParaRPr/>
          </a:p>
        </p:txBody>
      </p:sp>
      <p:pic>
        <p:nvPicPr>
          <p:cNvPr id="237" name="Google Shape;237;p10"/>
          <p:cNvPicPr preferRelativeResize="0">
            <a:picLocks noGrp="1"/>
          </p:cNvPicPr>
          <p:nvPr>
            <p:ph type="pic" idx="2"/>
          </p:nvPr>
        </p:nvPicPr>
        <p:blipFill rotWithShape="1">
          <a:blip r:embed="rId3">
            <a:alphaModFix/>
          </a:blip>
          <a:srcRect/>
          <a:stretch/>
        </p:blipFill>
        <p:spPr>
          <a:xfrm>
            <a:off x="446734" y="237744"/>
            <a:ext cx="7259930" cy="6382512"/>
          </a:xfrm>
          <a:prstGeom prst="rect">
            <a:avLst/>
          </a:prstGeom>
          <a:solidFill>
            <a:srgbClr val="95C77F"/>
          </a:solidFill>
          <a:ln>
            <a:noFill/>
          </a:ln>
        </p:spPr>
      </p:pic>
      <p:pic>
        <p:nvPicPr>
          <p:cNvPr id="238" name="Google Shape;238;p10">
            <a:hlinkClick r:id="rId4"/>
          </p:cNvPr>
          <p:cNvPicPr preferRelativeResize="0"/>
          <p:nvPr/>
        </p:nvPicPr>
        <p:blipFill rotWithShape="1">
          <a:blip r:embed="rId5">
            <a:alphaModFix/>
          </a:blip>
          <a:srcRect/>
          <a:stretch/>
        </p:blipFill>
        <p:spPr>
          <a:xfrm>
            <a:off x="8477250" y="5150167"/>
            <a:ext cx="3067050" cy="1495425"/>
          </a:xfrm>
          <a:prstGeom prst="rect">
            <a:avLst/>
          </a:prstGeom>
          <a:noFill/>
          <a:ln>
            <a:noFill/>
          </a:ln>
        </p:spPr>
      </p:pic>
      <p:sp>
        <p:nvSpPr>
          <p:cNvPr id="239" name="Google Shape;239;p10"/>
          <p:cNvSpPr txBox="1"/>
          <p:nvPr/>
        </p:nvSpPr>
        <p:spPr>
          <a:xfrm>
            <a:off x="986028" y="6499402"/>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dk1"/>
                </a:solidFill>
                <a:latin typeface="Arial"/>
                <a:ea typeface="Arial"/>
                <a:cs typeface="Arial"/>
                <a:sym typeface="Arial"/>
              </a:rPr>
              <a:t>CONNECTED, ACCEPTED, RESPECTED</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6AE07"/>
        </a:solidFill>
        <a:effectLst/>
      </p:bgPr>
    </p:bg>
    <p:spTree>
      <p:nvGrpSpPr>
        <p:cNvPr id="1" name="Shape 244"/>
        <p:cNvGrpSpPr/>
        <p:nvPr/>
      </p:nvGrpSpPr>
      <p:grpSpPr>
        <a:xfrm>
          <a:off x="0" y="0"/>
          <a:ext cx="0" cy="0"/>
          <a:chOff x="0" y="0"/>
          <a:chExt cx="0" cy="0"/>
        </a:xfrm>
      </p:grpSpPr>
      <p:sp>
        <p:nvSpPr>
          <p:cNvPr id="245" name="Google Shape;245;p11"/>
          <p:cNvSpPr txBox="1">
            <a:spLocks noGrp="1"/>
          </p:cNvSpPr>
          <p:nvPr>
            <p:ph type="title"/>
          </p:nvPr>
        </p:nvSpPr>
        <p:spPr>
          <a:xfrm>
            <a:off x="8199783" y="335148"/>
            <a:ext cx="3144774" cy="87742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000"/>
              <a:buFont typeface="Century Gothic"/>
              <a:buNone/>
            </a:pPr>
            <a:r>
              <a:rPr lang="en-US" sz="4000" b="1"/>
              <a:t>Thank you!</a:t>
            </a:r>
            <a:endParaRPr/>
          </a:p>
        </p:txBody>
      </p:sp>
      <p:sp>
        <p:nvSpPr>
          <p:cNvPr id="246" name="Google Shape;246;p11"/>
          <p:cNvSpPr txBox="1">
            <a:spLocks noGrp="1"/>
          </p:cNvSpPr>
          <p:nvPr>
            <p:ph type="body" idx="1"/>
          </p:nvPr>
        </p:nvSpPr>
        <p:spPr>
          <a:xfrm>
            <a:off x="8199783" y="1401417"/>
            <a:ext cx="3422241" cy="488011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665"/>
              <a:buFont typeface="Arial"/>
              <a:buChar char="•"/>
            </a:pPr>
            <a:r>
              <a:rPr lang="en-US" sz="1665"/>
              <a:t>Ms. Campbell</a:t>
            </a:r>
            <a:endParaRPr/>
          </a:p>
          <a:p>
            <a:pPr marL="285750" lvl="0" indent="-285750" algn="l" rtl="0">
              <a:lnSpc>
                <a:spcPct val="100000"/>
              </a:lnSpc>
              <a:spcBef>
                <a:spcPts val="800"/>
              </a:spcBef>
              <a:spcAft>
                <a:spcPts val="0"/>
              </a:spcAft>
              <a:buSzPts val="1665"/>
              <a:buFont typeface="Arial"/>
              <a:buChar char="•"/>
            </a:pPr>
            <a:r>
              <a:rPr lang="en-US" sz="1665"/>
              <a:t>Ms. Dillard</a:t>
            </a:r>
            <a:endParaRPr/>
          </a:p>
          <a:p>
            <a:pPr marL="285750" lvl="0" indent="-285750" algn="l" rtl="0">
              <a:lnSpc>
                <a:spcPct val="100000"/>
              </a:lnSpc>
              <a:spcBef>
                <a:spcPts val="800"/>
              </a:spcBef>
              <a:spcAft>
                <a:spcPts val="0"/>
              </a:spcAft>
              <a:buSzPts val="1665"/>
              <a:buFont typeface="Arial"/>
              <a:buChar char="•"/>
            </a:pPr>
            <a:r>
              <a:rPr lang="en-US" sz="1665"/>
              <a:t>Mr. Blumenauer</a:t>
            </a:r>
            <a:endParaRPr/>
          </a:p>
          <a:p>
            <a:pPr marL="285750" lvl="0" indent="-285750" algn="l" rtl="0">
              <a:lnSpc>
                <a:spcPct val="100000"/>
              </a:lnSpc>
              <a:spcBef>
                <a:spcPts val="800"/>
              </a:spcBef>
              <a:spcAft>
                <a:spcPts val="0"/>
              </a:spcAft>
              <a:buSzPts val="1665"/>
              <a:buFont typeface="Arial"/>
              <a:buChar char="•"/>
            </a:pPr>
            <a:r>
              <a:rPr lang="en-US" sz="1665"/>
              <a:t>Ms. Caffyn</a:t>
            </a:r>
            <a:endParaRPr sz="1665"/>
          </a:p>
          <a:p>
            <a:pPr marL="285750" lvl="0" indent="-285750" algn="l" rtl="0">
              <a:lnSpc>
                <a:spcPct val="100000"/>
              </a:lnSpc>
              <a:spcBef>
                <a:spcPts val="800"/>
              </a:spcBef>
              <a:spcAft>
                <a:spcPts val="0"/>
              </a:spcAft>
              <a:buSzPts val="1665"/>
              <a:buFont typeface="Arial"/>
              <a:buChar char="•"/>
            </a:pPr>
            <a:r>
              <a:rPr lang="en-US" sz="1665"/>
              <a:t>Ms. Lubold and her dedicated students</a:t>
            </a:r>
            <a:endParaRPr/>
          </a:p>
          <a:p>
            <a:pPr marL="285750" lvl="0" indent="-285750" algn="l" rtl="0">
              <a:lnSpc>
                <a:spcPct val="100000"/>
              </a:lnSpc>
              <a:spcBef>
                <a:spcPts val="800"/>
              </a:spcBef>
              <a:spcAft>
                <a:spcPts val="0"/>
              </a:spcAft>
              <a:buSzPts val="1665"/>
              <a:buFont typeface="Arial"/>
              <a:buChar char="•"/>
            </a:pPr>
            <a:r>
              <a:rPr lang="en-US" sz="1665"/>
              <a:t>GRIT Committee Members</a:t>
            </a:r>
            <a:endParaRPr/>
          </a:p>
          <a:p>
            <a:pPr marL="285750" lvl="0" indent="-285750" algn="l" rtl="0">
              <a:lnSpc>
                <a:spcPct val="100000"/>
              </a:lnSpc>
              <a:spcBef>
                <a:spcPts val="800"/>
              </a:spcBef>
              <a:spcAft>
                <a:spcPts val="0"/>
              </a:spcAft>
              <a:buSzPts val="1665"/>
              <a:buFont typeface="Arial"/>
              <a:buChar char="•"/>
            </a:pPr>
            <a:r>
              <a:rPr lang="en-US" sz="1665"/>
              <a:t>Ms. Filosa</a:t>
            </a:r>
            <a:endParaRPr/>
          </a:p>
          <a:p>
            <a:pPr marL="285750" lvl="0" indent="-285750" algn="l" rtl="0">
              <a:lnSpc>
                <a:spcPct val="100000"/>
              </a:lnSpc>
              <a:spcBef>
                <a:spcPts val="800"/>
              </a:spcBef>
              <a:spcAft>
                <a:spcPts val="0"/>
              </a:spcAft>
              <a:buSzPts val="1665"/>
              <a:buFont typeface="Arial"/>
              <a:buChar char="•"/>
            </a:pPr>
            <a:r>
              <a:rPr lang="en-US" sz="1665"/>
              <a:t>Period 1 Teachers</a:t>
            </a:r>
            <a:endParaRPr/>
          </a:p>
          <a:p>
            <a:pPr marL="285750" lvl="0" indent="-285750" algn="l" rtl="0">
              <a:lnSpc>
                <a:spcPct val="100000"/>
              </a:lnSpc>
              <a:spcBef>
                <a:spcPts val="800"/>
              </a:spcBef>
              <a:spcAft>
                <a:spcPts val="0"/>
              </a:spcAft>
              <a:buSzPts val="1665"/>
              <a:buFont typeface="Arial"/>
              <a:buChar char="•"/>
            </a:pPr>
            <a:r>
              <a:rPr lang="en-US" sz="1665" b="1" i="1"/>
              <a:t>Most of all, thank you students!  You are the reason our OMHS community is connected, accepted, and respected.</a:t>
            </a:r>
            <a:endParaRPr/>
          </a:p>
          <a:p>
            <a:pPr marL="285750" lvl="0" indent="-180022" algn="l" rtl="0">
              <a:lnSpc>
                <a:spcPct val="100000"/>
              </a:lnSpc>
              <a:spcBef>
                <a:spcPts val="800"/>
              </a:spcBef>
              <a:spcAft>
                <a:spcPts val="0"/>
              </a:spcAft>
              <a:buSzPts val="1665"/>
              <a:buFont typeface="Arial"/>
              <a:buNone/>
            </a:pPr>
            <a:endParaRPr sz="1665"/>
          </a:p>
        </p:txBody>
      </p:sp>
      <p:pic>
        <p:nvPicPr>
          <p:cNvPr id="247" name="Google Shape;247;p11"/>
          <p:cNvPicPr preferRelativeResize="0">
            <a:picLocks noGrp="1"/>
          </p:cNvPicPr>
          <p:nvPr>
            <p:ph type="pic" idx="2"/>
          </p:nvPr>
        </p:nvPicPr>
        <p:blipFill rotWithShape="1">
          <a:blip r:embed="rId3">
            <a:alphaModFix/>
          </a:blip>
          <a:srcRect/>
          <a:stretch/>
        </p:blipFill>
        <p:spPr>
          <a:xfrm>
            <a:off x="446734" y="237744"/>
            <a:ext cx="7259930" cy="6382512"/>
          </a:xfrm>
          <a:prstGeom prst="rect">
            <a:avLst/>
          </a:prstGeom>
          <a:solidFill>
            <a:srgbClr val="95C77F"/>
          </a:solidFill>
          <a:ln>
            <a:noFill/>
          </a:ln>
        </p:spPr>
      </p:pic>
      <p:sp>
        <p:nvSpPr>
          <p:cNvPr id="248" name="Google Shape;248;p11"/>
          <p:cNvSpPr txBox="1"/>
          <p:nvPr/>
        </p:nvSpPr>
        <p:spPr>
          <a:xfrm>
            <a:off x="986028" y="6602655"/>
            <a:ext cx="701702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Arial"/>
                <a:ea typeface="Arial"/>
                <a:cs typeface="Arial"/>
                <a:sym typeface="Arial"/>
              </a:rPr>
              <a:t>CONNECTED, ACCEPTED, RESPECTED</a:t>
            </a:r>
            <a:endParaRPr/>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p:nvPr/>
        </p:nvSpPr>
        <p:spPr>
          <a:xfrm>
            <a:off x="2168784" y="6508546"/>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none" strike="noStrike" cap="none">
                <a:solidFill>
                  <a:schemeClr val="lt1"/>
                </a:solidFill>
                <a:latin typeface="Arial"/>
                <a:ea typeface="Arial"/>
                <a:cs typeface="Arial"/>
                <a:sym typeface="Arial"/>
              </a:rPr>
              <a:t>CONNECTED, ACCEPTED, RESPECTED</a:t>
            </a:r>
            <a:endParaRPr/>
          </a:p>
        </p:txBody>
      </p:sp>
      <p:pic>
        <p:nvPicPr>
          <p:cNvPr id="134" name="Google Shape;134;p2" descr="A picture containing diagram&#10;&#10;Description automatically generated"/>
          <p:cNvPicPr preferRelativeResize="0"/>
          <p:nvPr/>
        </p:nvPicPr>
        <p:blipFill rotWithShape="1">
          <a:blip r:embed="rId3">
            <a:alphaModFix/>
          </a:blip>
          <a:srcRect/>
          <a:stretch/>
        </p:blipFill>
        <p:spPr>
          <a:xfrm>
            <a:off x="11117802" y="128730"/>
            <a:ext cx="984754" cy="865739"/>
          </a:xfrm>
          <a:prstGeom prst="rect">
            <a:avLst/>
          </a:prstGeom>
          <a:noFill/>
          <a:ln>
            <a:noFill/>
          </a:ln>
        </p:spPr>
      </p:pic>
      <p:pic>
        <p:nvPicPr>
          <p:cNvPr id="135" name="Google Shape;135;p2" descr="A picture containing diagram&#10;&#10;Description automatically generated"/>
          <p:cNvPicPr preferRelativeResize="0"/>
          <p:nvPr/>
        </p:nvPicPr>
        <p:blipFill rotWithShape="1">
          <a:blip r:embed="rId3">
            <a:alphaModFix/>
          </a:blip>
          <a:srcRect/>
          <a:stretch/>
        </p:blipFill>
        <p:spPr>
          <a:xfrm>
            <a:off x="11117802" y="5863531"/>
            <a:ext cx="984754" cy="865739"/>
          </a:xfrm>
          <a:prstGeom prst="rect">
            <a:avLst/>
          </a:prstGeom>
          <a:noFill/>
          <a:ln>
            <a:noFill/>
          </a:ln>
        </p:spPr>
      </p:pic>
      <p:pic>
        <p:nvPicPr>
          <p:cNvPr id="136" name="Google Shape;136;p2" descr="A picture containing diagram&#10;&#10;Description automatically generated"/>
          <p:cNvPicPr preferRelativeResize="0"/>
          <p:nvPr/>
        </p:nvPicPr>
        <p:blipFill rotWithShape="1">
          <a:blip r:embed="rId3">
            <a:alphaModFix/>
          </a:blip>
          <a:srcRect/>
          <a:stretch/>
        </p:blipFill>
        <p:spPr>
          <a:xfrm>
            <a:off x="89444" y="93981"/>
            <a:ext cx="984754" cy="865739"/>
          </a:xfrm>
          <a:prstGeom prst="rect">
            <a:avLst/>
          </a:prstGeom>
          <a:noFill/>
          <a:ln>
            <a:noFill/>
          </a:ln>
        </p:spPr>
      </p:pic>
      <p:pic>
        <p:nvPicPr>
          <p:cNvPr id="137" name="Google Shape;137;p2" descr="A picture containing diagram&#10;&#10;Description automatically generated"/>
          <p:cNvPicPr preferRelativeResize="0"/>
          <p:nvPr/>
        </p:nvPicPr>
        <p:blipFill rotWithShape="1">
          <a:blip r:embed="rId3">
            <a:alphaModFix/>
          </a:blip>
          <a:srcRect/>
          <a:stretch/>
        </p:blipFill>
        <p:spPr>
          <a:xfrm>
            <a:off x="89444" y="5923242"/>
            <a:ext cx="984754" cy="865739"/>
          </a:xfrm>
          <a:prstGeom prst="rect">
            <a:avLst/>
          </a:prstGeom>
          <a:noFill/>
          <a:ln>
            <a:noFill/>
          </a:ln>
        </p:spPr>
      </p:pic>
      <p:pic>
        <p:nvPicPr>
          <p:cNvPr id="138" name="Google Shape;138;p2" descr="A picture containing diagram&#10;&#10;Description automatically generated"/>
          <p:cNvPicPr preferRelativeResize="0"/>
          <p:nvPr/>
        </p:nvPicPr>
        <p:blipFill rotWithShape="1">
          <a:blip r:embed="rId3">
            <a:alphaModFix/>
          </a:blip>
          <a:srcRect/>
          <a:stretch/>
        </p:blipFill>
        <p:spPr>
          <a:xfrm>
            <a:off x="11117802" y="2931564"/>
            <a:ext cx="984754" cy="865739"/>
          </a:xfrm>
          <a:prstGeom prst="rect">
            <a:avLst/>
          </a:prstGeom>
          <a:noFill/>
          <a:ln>
            <a:noFill/>
          </a:ln>
        </p:spPr>
      </p:pic>
      <p:pic>
        <p:nvPicPr>
          <p:cNvPr id="139" name="Google Shape;139;p2" descr="A picture containing diagram&#10;&#10;Description automatically generated"/>
          <p:cNvPicPr preferRelativeResize="0"/>
          <p:nvPr/>
        </p:nvPicPr>
        <p:blipFill rotWithShape="1">
          <a:blip r:embed="rId3">
            <a:alphaModFix/>
          </a:blip>
          <a:srcRect/>
          <a:stretch/>
        </p:blipFill>
        <p:spPr>
          <a:xfrm>
            <a:off x="89444" y="2903743"/>
            <a:ext cx="984754" cy="865739"/>
          </a:xfrm>
          <a:prstGeom prst="rect">
            <a:avLst/>
          </a:prstGeom>
          <a:noFill/>
          <a:ln>
            <a:noFill/>
          </a:ln>
        </p:spPr>
      </p:pic>
      <p:pic>
        <p:nvPicPr>
          <p:cNvPr id="140" name="Google Shape;140;p2" descr="A picture containing diagram&#10;&#10;Description automatically generated"/>
          <p:cNvPicPr preferRelativeResize="0"/>
          <p:nvPr/>
        </p:nvPicPr>
        <p:blipFill rotWithShape="1">
          <a:blip r:embed="rId3">
            <a:alphaModFix/>
          </a:blip>
          <a:srcRect/>
          <a:stretch/>
        </p:blipFill>
        <p:spPr>
          <a:xfrm>
            <a:off x="89444" y="1498862"/>
            <a:ext cx="984754" cy="865739"/>
          </a:xfrm>
          <a:prstGeom prst="rect">
            <a:avLst/>
          </a:prstGeom>
          <a:noFill/>
          <a:ln>
            <a:noFill/>
          </a:ln>
        </p:spPr>
      </p:pic>
      <p:pic>
        <p:nvPicPr>
          <p:cNvPr id="141" name="Google Shape;141;p2" descr="A picture containing diagram&#10;&#10;Description automatically generated"/>
          <p:cNvPicPr preferRelativeResize="0"/>
          <p:nvPr/>
        </p:nvPicPr>
        <p:blipFill rotWithShape="1">
          <a:blip r:embed="rId3">
            <a:alphaModFix/>
          </a:blip>
          <a:srcRect/>
          <a:stretch/>
        </p:blipFill>
        <p:spPr>
          <a:xfrm>
            <a:off x="89443" y="4358074"/>
            <a:ext cx="984754" cy="865739"/>
          </a:xfrm>
          <a:prstGeom prst="rect">
            <a:avLst/>
          </a:prstGeom>
          <a:noFill/>
          <a:ln>
            <a:noFill/>
          </a:ln>
        </p:spPr>
      </p:pic>
      <p:pic>
        <p:nvPicPr>
          <p:cNvPr id="142" name="Google Shape;142;p2" descr="A picture containing diagram&#10;&#10;Description automatically generated"/>
          <p:cNvPicPr preferRelativeResize="0"/>
          <p:nvPr/>
        </p:nvPicPr>
        <p:blipFill rotWithShape="1">
          <a:blip r:embed="rId3">
            <a:alphaModFix/>
          </a:blip>
          <a:srcRect/>
          <a:stretch/>
        </p:blipFill>
        <p:spPr>
          <a:xfrm>
            <a:off x="11117801" y="1535155"/>
            <a:ext cx="984754" cy="865739"/>
          </a:xfrm>
          <a:prstGeom prst="rect">
            <a:avLst/>
          </a:prstGeom>
          <a:noFill/>
          <a:ln>
            <a:noFill/>
          </a:ln>
        </p:spPr>
      </p:pic>
      <p:pic>
        <p:nvPicPr>
          <p:cNvPr id="143" name="Google Shape;143;p2" descr="A picture containing diagram&#10;&#10;Description automatically generated"/>
          <p:cNvPicPr preferRelativeResize="0"/>
          <p:nvPr/>
        </p:nvPicPr>
        <p:blipFill rotWithShape="1">
          <a:blip r:embed="rId3">
            <a:alphaModFix/>
          </a:blip>
          <a:srcRect/>
          <a:stretch/>
        </p:blipFill>
        <p:spPr>
          <a:xfrm>
            <a:off x="11117801" y="4397547"/>
            <a:ext cx="984754" cy="865739"/>
          </a:xfrm>
          <a:prstGeom prst="rect">
            <a:avLst/>
          </a:prstGeom>
          <a:noFill/>
          <a:ln>
            <a:noFill/>
          </a:ln>
        </p:spPr>
      </p:pic>
      <p:pic>
        <p:nvPicPr>
          <p:cNvPr id="144" name="Google Shape;144;p2" descr="The original cast of Hamilton joins Jimmy and The Roots to perform a social distancing version of Hamilton's &quot;Helpless&quot; with instruments found at home while in quarantine. The Hamilton movie arrives on Disney Plus on July 3rd! See the full list of the cast and ensemble featured below:&#10;&#10;Lin-Manuel Miranda&#10;Phillipa Soo&#10;Renée Elise Goldsberry&#10;Jasmine Cephas Jones&#10;Leslie Odom Jr.&#10;Daveed Diggs&#10;Okieriete Onaodowan&#10;Anthony Ramos&#10;Alex Lacamoire&#10;Carleigh Bettiol&#10;Alysha Deslorieux&#10;Hope Easterbrook&#10;Sasha Hutchings&#10;Elizabeth Judd&#10;Stephanie Klemons&#10;Morgan Marcell&#10;Karla Puno Garcia&#10;Emmy Raver-Lampman&#10;Betsy Struxness&#10;Kamille Upshaw&#10;&#10;Subscribe NOW to The Tonight Show Starring Jimmy Fallon: http://bit.ly/1nwT1aN&#10; &#10;Watch The Tonight Show Starring Jimmy Fallon Weeknights 11:35/10:35c&#10; &#10;Get more The Tonight Show Starring Jimmy Fallon: https://www.nbc.com/the-tonight-show&#10; &#10;JIMMY FALLON ON SOCIAL&#10;Follow Jimmy: http://Twitter.com/JimmyFallon&#10;Like Jimmy: https://Facebook.com/JimmyFallon&#10;Follow Jimmy: https://www.instagram.com/jimmyfallon/&#10; &#10;THE TONIGHT SHOW ON SOCIAL&#10;Follow The Tonight Show: http://Twitter.com/FallonTonight&#10;Like The Tonight Show: https://Facebook.com/FallonTonight&#10;Follow The Tonight Show: https://www.instagram.com/fallontonight/&#10;Tonight Show Tumblr: http://fallontonight.tumblr.com&#10; &#10;The Tonight Show Starring Jimmy Fallon features hilarious highlights from the show, including comedy sketches, music parodies, celebrity interviews, ridiculous games, and, of course, Jimmy's Thank You Notes and hashtags! You'll also find behind the scenes videos and other great web exclusives.&#10; &#10;GET MORE NBC&#10;NBC YouTube: http://bit.ly/1dM1qBH&#10;Like NBC: http://Facebook.com/NBC&#10;Follow NBC: http://Twitter.com/NBC&#10;NBC Instagram: http://instagram.com/nbctv&#10;NBC Tumblr: http://nbctv.tumblr.com/&#10; &#10;Jimmy Fallon, the Original Hamilton Cast &amp; The Roots Sing &quot;Helpless&quot; (At-Home Instruments)&#10;http://www.youtube.com/fallontonight&#10;&#10;#FallonTonight&#10;#Hamilton&#10;#JimmyFallon" title="Jimmy Fallon, the Original Hamilton Cast &amp; The Roots Sing &quot;Helpless&quot; (At-Home Instruments)">
            <a:hlinkClick r:id="rId4"/>
          </p:cNvPr>
          <p:cNvPicPr preferRelativeResize="0"/>
          <p:nvPr/>
        </p:nvPicPr>
        <p:blipFill>
          <a:blip r:embed="rId5">
            <a:alphaModFix/>
          </a:blip>
          <a:stretch>
            <a:fillRect/>
          </a:stretch>
        </p:blipFill>
        <p:spPr>
          <a:xfrm>
            <a:off x="2414225" y="471537"/>
            <a:ext cx="7886600" cy="59149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p:nvPr/>
        </p:nvSpPr>
        <p:spPr>
          <a:xfrm>
            <a:off x="5695067" y="1808532"/>
            <a:ext cx="5452527" cy="3240936"/>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861010" y="1975104"/>
            <a:ext cx="5120640" cy="2907792"/>
          </a:xfrm>
          <a:prstGeom prst="rect">
            <a:avLst/>
          </a:prstGeom>
          <a:noFill/>
          <a:ln w="9525" cap="sq"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txBox="1">
            <a:spLocks noGrp="1"/>
          </p:cNvSpPr>
          <p:nvPr>
            <p:ph type="ctrTitle"/>
          </p:nvPr>
        </p:nvSpPr>
        <p:spPr>
          <a:xfrm>
            <a:off x="832145" y="1709529"/>
            <a:ext cx="11704663" cy="3949057"/>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chemeClr val="lt1"/>
              </a:buClr>
              <a:buSzPts val="4400"/>
              <a:buFont typeface="Century Gothic"/>
              <a:buNone/>
            </a:pPr>
            <a:r>
              <a:rPr lang="en-US" sz="4400">
                <a:solidFill>
                  <a:schemeClr val="lt1"/>
                </a:solidFill>
              </a:rPr>
              <a:t>VOTING</a:t>
            </a:r>
            <a:endParaRPr/>
          </a:p>
        </p:txBody>
      </p:sp>
      <p:sp>
        <p:nvSpPr>
          <p:cNvPr id="153" name="Google Shape;153;p3"/>
          <p:cNvSpPr txBox="1">
            <a:spLocks noGrp="1"/>
          </p:cNvSpPr>
          <p:nvPr>
            <p:ph type="subTitle" idx="1"/>
          </p:nvPr>
        </p:nvSpPr>
        <p:spPr>
          <a:xfrm>
            <a:off x="6206575" y="3973678"/>
            <a:ext cx="4775075" cy="55965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1800"/>
              <a:buNone/>
            </a:pPr>
            <a:r>
              <a:rPr lang="en-US">
                <a:solidFill>
                  <a:schemeClr val="lt1"/>
                </a:solidFill>
              </a:rPr>
              <a:t>What’</a:t>
            </a:r>
            <a:endParaRPr/>
          </a:p>
        </p:txBody>
      </p:sp>
      <p:pic>
        <p:nvPicPr>
          <p:cNvPr id="154" name="Google Shape;154;p3" descr="Four Early Vote Centers - promote early voting in your community! - North  Loop Neighborhood"/>
          <p:cNvPicPr preferRelativeResize="0"/>
          <p:nvPr/>
        </p:nvPicPr>
        <p:blipFill rotWithShape="1">
          <a:blip r:embed="rId3">
            <a:alphaModFix/>
          </a:blip>
          <a:srcRect/>
          <a:stretch/>
        </p:blipFill>
        <p:spPr>
          <a:xfrm>
            <a:off x="-27215" y="15238"/>
            <a:ext cx="12219216" cy="6842761"/>
          </a:xfrm>
          <a:prstGeom prst="rect">
            <a:avLst/>
          </a:prstGeom>
          <a:noFill/>
          <a:ln>
            <a:noFill/>
          </a:ln>
        </p:spPr>
      </p:pic>
      <p:sp>
        <p:nvSpPr>
          <p:cNvPr id="155" name="Google Shape;155;p3"/>
          <p:cNvSpPr txBox="1"/>
          <p:nvPr/>
        </p:nvSpPr>
        <p:spPr>
          <a:xfrm>
            <a:off x="2186554" y="6531908"/>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none" strike="noStrike" cap="none">
                <a:solidFill>
                  <a:schemeClr val="lt1"/>
                </a:solidFill>
                <a:latin typeface="Arial"/>
                <a:ea typeface="Arial"/>
                <a:cs typeface="Arial"/>
                <a:sym typeface="Arial"/>
              </a:rPr>
              <a:t>CONNECTED, ACCEPTED, RESPECTED</a:t>
            </a:r>
            <a:endParaRPr/>
          </a:p>
        </p:txBody>
      </p:sp>
      <p:pic>
        <p:nvPicPr>
          <p:cNvPr id="156" name="Google Shape;156;p3" descr="A picture containing diagram&#10;&#10;Description automatically generated"/>
          <p:cNvPicPr preferRelativeResize="0"/>
          <p:nvPr/>
        </p:nvPicPr>
        <p:blipFill rotWithShape="1">
          <a:blip r:embed="rId4">
            <a:alphaModFix/>
          </a:blip>
          <a:srcRect/>
          <a:stretch/>
        </p:blipFill>
        <p:spPr>
          <a:xfrm>
            <a:off x="89444" y="93981"/>
            <a:ext cx="984754" cy="865739"/>
          </a:xfrm>
          <a:prstGeom prst="rect">
            <a:avLst/>
          </a:prstGeom>
          <a:noFill/>
          <a:ln>
            <a:noFill/>
          </a:ln>
        </p:spPr>
      </p:pic>
      <p:pic>
        <p:nvPicPr>
          <p:cNvPr id="157" name="Google Shape;157;p3" descr="A picture containing diagram&#10;&#10;Description automatically generated"/>
          <p:cNvPicPr preferRelativeResize="0"/>
          <p:nvPr/>
        </p:nvPicPr>
        <p:blipFill rotWithShape="1">
          <a:blip r:embed="rId4">
            <a:alphaModFix/>
          </a:blip>
          <a:srcRect/>
          <a:stretch/>
        </p:blipFill>
        <p:spPr>
          <a:xfrm>
            <a:off x="89444" y="5923242"/>
            <a:ext cx="984754" cy="865739"/>
          </a:xfrm>
          <a:prstGeom prst="rect">
            <a:avLst/>
          </a:prstGeom>
          <a:noFill/>
          <a:ln>
            <a:noFill/>
          </a:ln>
        </p:spPr>
      </p:pic>
      <p:pic>
        <p:nvPicPr>
          <p:cNvPr id="158" name="Google Shape;158;p3" descr="A picture containing diagram&#10;&#10;Description automatically generated"/>
          <p:cNvPicPr preferRelativeResize="0"/>
          <p:nvPr/>
        </p:nvPicPr>
        <p:blipFill rotWithShape="1">
          <a:blip r:embed="rId4">
            <a:alphaModFix/>
          </a:blip>
          <a:srcRect/>
          <a:stretch/>
        </p:blipFill>
        <p:spPr>
          <a:xfrm>
            <a:off x="89444" y="2903743"/>
            <a:ext cx="984754" cy="865739"/>
          </a:xfrm>
          <a:prstGeom prst="rect">
            <a:avLst/>
          </a:prstGeom>
          <a:noFill/>
          <a:ln>
            <a:noFill/>
          </a:ln>
        </p:spPr>
      </p:pic>
      <p:pic>
        <p:nvPicPr>
          <p:cNvPr id="159" name="Google Shape;159;p3" descr="A picture containing diagram&#10;&#10;Description automatically generated"/>
          <p:cNvPicPr preferRelativeResize="0"/>
          <p:nvPr/>
        </p:nvPicPr>
        <p:blipFill rotWithShape="1">
          <a:blip r:embed="rId4">
            <a:alphaModFix/>
          </a:blip>
          <a:srcRect/>
          <a:stretch/>
        </p:blipFill>
        <p:spPr>
          <a:xfrm>
            <a:off x="89444" y="1498862"/>
            <a:ext cx="984754" cy="865739"/>
          </a:xfrm>
          <a:prstGeom prst="rect">
            <a:avLst/>
          </a:prstGeom>
          <a:noFill/>
          <a:ln>
            <a:noFill/>
          </a:ln>
        </p:spPr>
      </p:pic>
      <p:pic>
        <p:nvPicPr>
          <p:cNvPr id="160" name="Google Shape;160;p3" descr="A picture containing diagram&#10;&#10;Description automatically generated"/>
          <p:cNvPicPr preferRelativeResize="0"/>
          <p:nvPr/>
        </p:nvPicPr>
        <p:blipFill rotWithShape="1">
          <a:blip r:embed="rId4">
            <a:alphaModFix/>
          </a:blip>
          <a:srcRect/>
          <a:stretch/>
        </p:blipFill>
        <p:spPr>
          <a:xfrm>
            <a:off x="89443" y="4358074"/>
            <a:ext cx="984754" cy="865739"/>
          </a:xfrm>
          <a:prstGeom prst="rect">
            <a:avLst/>
          </a:prstGeom>
          <a:noFill/>
          <a:ln>
            <a:noFill/>
          </a:ln>
        </p:spPr>
      </p:pic>
      <p:pic>
        <p:nvPicPr>
          <p:cNvPr id="161" name="Google Shape;161;p3" descr="A picture containing diagram&#10;&#10;Description automatically generated"/>
          <p:cNvPicPr preferRelativeResize="0"/>
          <p:nvPr/>
        </p:nvPicPr>
        <p:blipFill rotWithShape="1">
          <a:blip r:embed="rId4">
            <a:alphaModFix/>
          </a:blip>
          <a:srcRect/>
          <a:stretch/>
        </p:blipFill>
        <p:spPr>
          <a:xfrm>
            <a:off x="11158356" y="93981"/>
            <a:ext cx="984754" cy="865739"/>
          </a:xfrm>
          <a:prstGeom prst="rect">
            <a:avLst/>
          </a:prstGeom>
          <a:noFill/>
          <a:ln>
            <a:noFill/>
          </a:ln>
        </p:spPr>
      </p:pic>
      <p:pic>
        <p:nvPicPr>
          <p:cNvPr id="162" name="Google Shape;162;p3" descr="A picture containing diagram&#10;&#10;Description automatically generated"/>
          <p:cNvPicPr preferRelativeResize="0"/>
          <p:nvPr/>
        </p:nvPicPr>
        <p:blipFill rotWithShape="1">
          <a:blip r:embed="rId4">
            <a:alphaModFix/>
          </a:blip>
          <a:srcRect/>
          <a:stretch/>
        </p:blipFill>
        <p:spPr>
          <a:xfrm>
            <a:off x="11158356" y="5923242"/>
            <a:ext cx="984754" cy="865739"/>
          </a:xfrm>
          <a:prstGeom prst="rect">
            <a:avLst/>
          </a:prstGeom>
          <a:noFill/>
          <a:ln>
            <a:noFill/>
          </a:ln>
        </p:spPr>
      </p:pic>
      <p:pic>
        <p:nvPicPr>
          <p:cNvPr id="163" name="Google Shape;163;p3" descr="A picture containing diagram&#10;&#10;Description automatically generated"/>
          <p:cNvPicPr preferRelativeResize="0"/>
          <p:nvPr/>
        </p:nvPicPr>
        <p:blipFill rotWithShape="1">
          <a:blip r:embed="rId4">
            <a:alphaModFix/>
          </a:blip>
          <a:srcRect/>
          <a:stretch/>
        </p:blipFill>
        <p:spPr>
          <a:xfrm>
            <a:off x="11158356" y="2903743"/>
            <a:ext cx="984754" cy="865739"/>
          </a:xfrm>
          <a:prstGeom prst="rect">
            <a:avLst/>
          </a:prstGeom>
          <a:noFill/>
          <a:ln>
            <a:noFill/>
          </a:ln>
        </p:spPr>
      </p:pic>
      <p:pic>
        <p:nvPicPr>
          <p:cNvPr id="164" name="Google Shape;164;p3" descr="A picture containing diagram&#10;&#10;Description automatically generated"/>
          <p:cNvPicPr preferRelativeResize="0"/>
          <p:nvPr/>
        </p:nvPicPr>
        <p:blipFill rotWithShape="1">
          <a:blip r:embed="rId4">
            <a:alphaModFix/>
          </a:blip>
          <a:srcRect/>
          <a:stretch/>
        </p:blipFill>
        <p:spPr>
          <a:xfrm>
            <a:off x="11158356" y="1498862"/>
            <a:ext cx="984754" cy="865739"/>
          </a:xfrm>
          <a:prstGeom prst="rect">
            <a:avLst/>
          </a:prstGeom>
          <a:noFill/>
          <a:ln>
            <a:noFill/>
          </a:ln>
        </p:spPr>
      </p:pic>
      <p:pic>
        <p:nvPicPr>
          <p:cNvPr id="165" name="Google Shape;165;p3" descr="A picture containing diagram&#10;&#10;Description automatically generated"/>
          <p:cNvPicPr preferRelativeResize="0"/>
          <p:nvPr/>
        </p:nvPicPr>
        <p:blipFill rotWithShape="1">
          <a:blip r:embed="rId4">
            <a:alphaModFix/>
          </a:blip>
          <a:srcRect/>
          <a:stretch/>
        </p:blipFill>
        <p:spPr>
          <a:xfrm>
            <a:off x="11158355" y="4358074"/>
            <a:ext cx="984754" cy="8657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 descr="A person posing for the camera&#10;&#10;Description automatically generated"/>
          <p:cNvPicPr preferRelativeResize="0">
            <a:picLocks noGrp="1"/>
          </p:cNvPicPr>
          <p:nvPr>
            <p:ph type="pic" idx="2"/>
          </p:nvPr>
        </p:nvPicPr>
        <p:blipFill rotWithShape="1">
          <a:blip r:embed="rId3">
            <a:alphaModFix/>
          </a:blip>
          <a:srcRect l="18590" r="18589"/>
          <a:stretch/>
        </p:blipFill>
        <p:spPr>
          <a:xfrm>
            <a:off x="228599" y="237744"/>
            <a:ext cx="7696201" cy="6382512"/>
          </a:xfrm>
          <a:prstGeom prst="rect">
            <a:avLst/>
          </a:prstGeom>
          <a:solidFill>
            <a:srgbClr val="95C77F"/>
          </a:solidFill>
          <a:ln>
            <a:noFill/>
          </a:ln>
        </p:spPr>
      </p:pic>
      <p:sp>
        <p:nvSpPr>
          <p:cNvPr id="172" name="Google Shape;172;p4"/>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Century Gothic"/>
              <a:buNone/>
            </a:pPr>
            <a:r>
              <a:rPr lang="en-US" b="1"/>
              <a:t>Voting in the United States</a:t>
            </a:r>
            <a:endParaRPr/>
          </a:p>
        </p:txBody>
      </p:sp>
      <p:sp>
        <p:nvSpPr>
          <p:cNvPr id="173" name="Google Shape;173;p4"/>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a:t>November 3</a:t>
            </a:r>
            <a:r>
              <a:rPr lang="en-US" baseline="30000"/>
              <a:t>rd</a:t>
            </a:r>
            <a:endParaRPr/>
          </a:p>
          <a:p>
            <a:pPr marL="285750" lvl="0" indent="-285750" algn="l" rtl="0">
              <a:lnSpc>
                <a:spcPct val="110000"/>
              </a:lnSpc>
              <a:spcBef>
                <a:spcPts val="800"/>
              </a:spcBef>
              <a:spcAft>
                <a:spcPts val="0"/>
              </a:spcAft>
              <a:buSzPts val="1800"/>
              <a:buFont typeface="Arial"/>
              <a:buChar char="•"/>
            </a:pPr>
            <a:r>
              <a:rPr lang="en-US"/>
              <a:t>United States Citizens</a:t>
            </a:r>
            <a:endParaRPr/>
          </a:p>
          <a:p>
            <a:pPr marL="285750" lvl="0" indent="-171450" algn="l" rtl="0">
              <a:lnSpc>
                <a:spcPct val="110000"/>
              </a:lnSpc>
              <a:spcBef>
                <a:spcPts val="800"/>
              </a:spcBef>
              <a:spcAft>
                <a:spcPts val="0"/>
              </a:spcAft>
              <a:buSzPts val="1800"/>
              <a:buFont typeface="Arial"/>
              <a:buNone/>
            </a:pPr>
            <a:endParaRPr/>
          </a:p>
          <a:p>
            <a:pPr marL="0" lvl="0" indent="0" algn="l" rtl="0">
              <a:lnSpc>
                <a:spcPct val="110000"/>
              </a:lnSpc>
              <a:spcBef>
                <a:spcPts val="800"/>
              </a:spcBef>
              <a:spcAft>
                <a:spcPts val="0"/>
              </a:spcAft>
              <a:buSzPts val="2000"/>
              <a:buNone/>
            </a:pPr>
            <a:r>
              <a:rPr lang="en-US" sz="2000" b="1"/>
              <a:t>Students will be able to explain:</a:t>
            </a:r>
            <a:endParaRPr/>
          </a:p>
          <a:p>
            <a:pPr marL="285750" lvl="0" indent="-285750" algn="l" rtl="0">
              <a:lnSpc>
                <a:spcPct val="110000"/>
              </a:lnSpc>
              <a:spcBef>
                <a:spcPts val="800"/>
              </a:spcBef>
              <a:spcAft>
                <a:spcPts val="0"/>
              </a:spcAft>
              <a:buSzPts val="1800"/>
              <a:buFont typeface="Arial"/>
              <a:buChar char="•"/>
            </a:pPr>
            <a:r>
              <a:rPr lang="en-US"/>
              <a:t>why it’s important for   U. S. citizens to exercise their right to vote</a:t>
            </a:r>
            <a:endParaRPr/>
          </a:p>
          <a:p>
            <a:pPr marL="285750" lvl="0" indent="-285750" algn="l" rtl="0">
              <a:lnSpc>
                <a:spcPct val="110000"/>
              </a:lnSpc>
              <a:spcBef>
                <a:spcPts val="800"/>
              </a:spcBef>
              <a:spcAft>
                <a:spcPts val="0"/>
              </a:spcAft>
              <a:buSzPts val="1800"/>
              <a:buFont typeface="Arial"/>
              <a:buChar char="•"/>
            </a:pPr>
            <a:r>
              <a:rPr lang="en-US"/>
              <a:t>the voting process</a:t>
            </a:r>
            <a:endParaRPr/>
          </a:p>
        </p:txBody>
      </p:sp>
      <p:sp>
        <p:nvSpPr>
          <p:cNvPr id="174" name="Google Shape;174;p4"/>
          <p:cNvSpPr txBox="1"/>
          <p:nvPr/>
        </p:nvSpPr>
        <p:spPr>
          <a:xfrm>
            <a:off x="1582376" y="6572750"/>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none" strike="noStrike" cap="none">
                <a:solidFill>
                  <a:schemeClr val="lt1"/>
                </a:solidFill>
                <a:latin typeface="Arial"/>
                <a:ea typeface="Arial"/>
                <a:cs typeface="Arial"/>
                <a:sym typeface="Arial"/>
              </a:rPr>
              <a:t>CONNECTED, ACCEPTED, RESPECTED</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8477250" y="603504"/>
            <a:ext cx="3144774" cy="540967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600" b="1"/>
              <a:t>Why is it important for millennials to vote?</a:t>
            </a:r>
            <a:br>
              <a:rPr lang="en-US" sz="3600" b="1"/>
            </a:br>
            <a:br>
              <a:rPr lang="en-US" sz="3600" b="1"/>
            </a:br>
            <a:br>
              <a:rPr lang="en-US" sz="3600" b="1"/>
            </a:br>
            <a:r>
              <a:rPr lang="en-US" sz="3600" b="1"/>
              <a:t>What is the voting process?</a:t>
            </a:r>
            <a:br>
              <a:rPr lang="en-US" sz="3600" b="1"/>
            </a:br>
            <a:endParaRPr sz="3600"/>
          </a:p>
        </p:txBody>
      </p:sp>
      <p:sp>
        <p:nvSpPr>
          <p:cNvPr id="181" name="Google Shape;181;p5"/>
          <p:cNvSpPr txBox="1"/>
          <p:nvPr/>
        </p:nvSpPr>
        <p:spPr>
          <a:xfrm>
            <a:off x="834887" y="6399079"/>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u="none" strike="noStrike" cap="none">
                <a:solidFill>
                  <a:schemeClr val="lt1"/>
                </a:solidFill>
                <a:latin typeface="Arial"/>
                <a:ea typeface="Arial"/>
                <a:cs typeface="Arial"/>
                <a:sym typeface="Arial"/>
              </a:rPr>
              <a:t>CONNECTED, ACCEPTED, RESPECTED</a:t>
            </a:r>
            <a:endParaRPr/>
          </a:p>
        </p:txBody>
      </p:sp>
      <p:sp>
        <p:nvSpPr>
          <p:cNvPr id="182" name="Google Shape;182;p5"/>
          <p:cNvSpPr txBox="1"/>
          <p:nvPr/>
        </p:nvSpPr>
        <p:spPr>
          <a:xfrm>
            <a:off x="2355575" y="1087071"/>
            <a:ext cx="4452730" cy="36933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Click on the picture to view the video</a:t>
            </a:r>
            <a:endParaRPr/>
          </a:p>
        </p:txBody>
      </p:sp>
      <p:pic>
        <p:nvPicPr>
          <p:cNvPr id="183" name="Google Shape;183;p5" descr="How to spur the youth vote during coronavirus crisis - SFChronicle.com">
            <a:hlinkClick r:id="rId3"/>
          </p:cNvPr>
          <p:cNvPicPr preferRelativeResize="0"/>
          <p:nvPr/>
        </p:nvPicPr>
        <p:blipFill rotWithShape="1">
          <a:blip r:embed="rId4">
            <a:alphaModFix/>
          </a:blip>
          <a:srcRect/>
          <a:stretch/>
        </p:blipFill>
        <p:spPr>
          <a:xfrm>
            <a:off x="1895782" y="1840388"/>
            <a:ext cx="5608262" cy="4057492"/>
          </a:xfrm>
          <a:prstGeom prst="rect">
            <a:avLst/>
          </a:prstGeom>
          <a:noFill/>
          <a:ln>
            <a:noFill/>
          </a:ln>
        </p:spPr>
      </p:pic>
      <p:sp>
        <p:nvSpPr>
          <p:cNvPr id="184" name="Google Shape;184;p5"/>
          <p:cNvSpPr/>
          <p:nvPr/>
        </p:nvSpPr>
        <p:spPr>
          <a:xfrm rot="1280133">
            <a:off x="788636" y="549858"/>
            <a:ext cx="1542681" cy="813569"/>
          </a:xfrm>
          <a:prstGeom prst="rightArrow">
            <a:avLst>
              <a:gd name="adj1" fmla="val 50000"/>
              <a:gd name="adj2" fmla="val 50000"/>
            </a:avLst>
          </a:prstGeom>
          <a:solidFill>
            <a:srgbClr val="FF0000"/>
          </a:solid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6"/>
          <p:cNvPicPr preferRelativeResize="0">
            <a:picLocks noGrp="1"/>
          </p:cNvPicPr>
          <p:nvPr>
            <p:ph type="pic" idx="2"/>
          </p:nvPr>
        </p:nvPicPr>
        <p:blipFill rotWithShape="1">
          <a:blip r:embed="rId3">
            <a:alphaModFix/>
          </a:blip>
          <a:srcRect/>
          <a:stretch/>
        </p:blipFill>
        <p:spPr>
          <a:xfrm>
            <a:off x="427381" y="1504950"/>
            <a:ext cx="7696201" cy="3848100"/>
          </a:xfrm>
          <a:prstGeom prst="rect">
            <a:avLst/>
          </a:prstGeom>
          <a:solidFill>
            <a:srgbClr val="95C77F"/>
          </a:solidFill>
          <a:ln>
            <a:noFill/>
          </a:ln>
        </p:spPr>
      </p:pic>
      <p:sp>
        <p:nvSpPr>
          <p:cNvPr id="191" name="Google Shape;191;p6"/>
          <p:cNvSpPr txBox="1">
            <a:spLocks noGrp="1"/>
          </p:cNvSpPr>
          <p:nvPr>
            <p:ph type="title"/>
          </p:nvPr>
        </p:nvSpPr>
        <p:spPr>
          <a:xfrm>
            <a:off x="8477250" y="603504"/>
            <a:ext cx="3144774" cy="106627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200"/>
              <a:buFont typeface="Century Gothic"/>
              <a:buNone/>
            </a:pPr>
            <a:r>
              <a:rPr lang="en-US" b="1"/>
              <a:t>Let’s Discuss!</a:t>
            </a:r>
            <a:endParaRPr/>
          </a:p>
        </p:txBody>
      </p:sp>
      <p:sp>
        <p:nvSpPr>
          <p:cNvPr id="192" name="Google Shape;192;p6"/>
          <p:cNvSpPr txBox="1">
            <a:spLocks noGrp="1"/>
          </p:cNvSpPr>
          <p:nvPr>
            <p:ph type="body" idx="1"/>
          </p:nvPr>
        </p:nvSpPr>
        <p:spPr>
          <a:xfrm>
            <a:off x="8477250" y="1858617"/>
            <a:ext cx="3144774" cy="403926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665"/>
              <a:buFont typeface="Arial"/>
              <a:buChar char="•"/>
            </a:pPr>
            <a:r>
              <a:rPr lang="en-US" sz="1665"/>
              <a:t>What does voting mean to you and your family?</a:t>
            </a:r>
            <a:endParaRPr/>
          </a:p>
          <a:p>
            <a:pPr marL="285750" lvl="0" indent="-285750" algn="l" rtl="0">
              <a:lnSpc>
                <a:spcPct val="100000"/>
              </a:lnSpc>
              <a:spcBef>
                <a:spcPts val="800"/>
              </a:spcBef>
              <a:spcAft>
                <a:spcPts val="0"/>
              </a:spcAft>
              <a:buSzPts val="1665"/>
              <a:buFont typeface="Arial"/>
              <a:buChar char="•"/>
            </a:pPr>
            <a:r>
              <a:rPr lang="en-US" sz="1665"/>
              <a:t>What are some responsibilities associated with having the right to vote?</a:t>
            </a:r>
            <a:endParaRPr/>
          </a:p>
          <a:p>
            <a:pPr marL="285750" lvl="0" indent="-285750" algn="l" rtl="0">
              <a:lnSpc>
                <a:spcPct val="100000"/>
              </a:lnSpc>
              <a:spcBef>
                <a:spcPts val="800"/>
              </a:spcBef>
              <a:spcAft>
                <a:spcPts val="0"/>
              </a:spcAft>
              <a:buSzPts val="1665"/>
              <a:buFont typeface="Arial"/>
              <a:buChar char="•"/>
            </a:pPr>
            <a:r>
              <a:rPr lang="en-US" sz="1665"/>
              <a:t>Why is the millennial vote so important?  Do you think it’s more important than the baby boomer votes?  Explain.</a:t>
            </a:r>
            <a:endParaRPr/>
          </a:p>
          <a:p>
            <a:pPr marL="285750" lvl="0" indent="-285750" algn="l" rtl="0">
              <a:lnSpc>
                <a:spcPct val="100000"/>
              </a:lnSpc>
              <a:spcBef>
                <a:spcPts val="800"/>
              </a:spcBef>
              <a:spcAft>
                <a:spcPts val="0"/>
              </a:spcAft>
              <a:buSzPts val="1665"/>
              <a:buFont typeface="Arial"/>
              <a:buChar char="•"/>
            </a:pPr>
            <a:r>
              <a:rPr lang="en-US" sz="1665"/>
              <a:t>What are the steps necessary to register to vote?</a:t>
            </a:r>
            <a:endParaRPr/>
          </a:p>
        </p:txBody>
      </p:sp>
      <p:sp>
        <p:nvSpPr>
          <p:cNvPr id="193" name="Google Shape;193;p6"/>
          <p:cNvSpPr txBox="1"/>
          <p:nvPr/>
        </p:nvSpPr>
        <p:spPr>
          <a:xfrm>
            <a:off x="986028" y="6497053"/>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lt1"/>
                </a:solidFill>
                <a:latin typeface="Arial"/>
                <a:ea typeface="Arial"/>
                <a:cs typeface="Arial"/>
                <a:sym typeface="Arial"/>
              </a:rPr>
              <a:t>CONNECTED, ACCEPTED, RESPECTED</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8477250" y="603504"/>
            <a:ext cx="3144774" cy="16459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800"/>
              <a:buFont typeface="Century Gothic"/>
              <a:buNone/>
            </a:pPr>
            <a:r>
              <a:rPr lang="en-US" sz="2800"/>
              <a:t>Let’s View A Sample Ballot</a:t>
            </a:r>
            <a:endParaRPr/>
          </a:p>
        </p:txBody>
      </p:sp>
      <p:sp>
        <p:nvSpPr>
          <p:cNvPr id="200" name="Google Shape;200;p7"/>
          <p:cNvSpPr txBox="1">
            <a:spLocks noGrp="1"/>
          </p:cNvSpPr>
          <p:nvPr>
            <p:ph type="body" idx="1"/>
          </p:nvPr>
        </p:nvSpPr>
        <p:spPr>
          <a:xfrm>
            <a:off x="8477250" y="2386584"/>
            <a:ext cx="3144774" cy="3511296"/>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a:t>What do you recognize?</a:t>
            </a:r>
            <a:endParaRPr/>
          </a:p>
          <a:p>
            <a:pPr marL="285750" lvl="0" indent="-285750" algn="l" rtl="0">
              <a:lnSpc>
                <a:spcPct val="110000"/>
              </a:lnSpc>
              <a:spcBef>
                <a:spcPts val="800"/>
              </a:spcBef>
              <a:spcAft>
                <a:spcPts val="0"/>
              </a:spcAft>
              <a:buSzPts val="1800"/>
              <a:buFont typeface="Arial"/>
              <a:buChar char="•"/>
            </a:pPr>
            <a:r>
              <a:rPr lang="en-US"/>
              <a:t>What’s unfamiliar?</a:t>
            </a:r>
            <a:endParaRPr/>
          </a:p>
          <a:p>
            <a:pPr marL="285750" lvl="0" indent="-285750" algn="l" rtl="0">
              <a:lnSpc>
                <a:spcPct val="110000"/>
              </a:lnSpc>
              <a:spcBef>
                <a:spcPts val="800"/>
              </a:spcBef>
              <a:spcAft>
                <a:spcPts val="0"/>
              </a:spcAft>
              <a:buSzPts val="1800"/>
              <a:buFont typeface="Arial"/>
              <a:buChar char="•"/>
            </a:pPr>
            <a:r>
              <a:rPr lang="en-US"/>
              <a:t>What questions arise?</a:t>
            </a:r>
            <a:endParaRPr/>
          </a:p>
        </p:txBody>
      </p:sp>
      <p:sp>
        <p:nvSpPr>
          <p:cNvPr id="201" name="Google Shape;201;p7"/>
          <p:cNvSpPr txBox="1"/>
          <p:nvPr/>
        </p:nvSpPr>
        <p:spPr>
          <a:xfrm>
            <a:off x="986028" y="6497053"/>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lt1"/>
                </a:solidFill>
                <a:latin typeface="Arial"/>
                <a:ea typeface="Arial"/>
                <a:cs typeface="Arial"/>
                <a:sym typeface="Arial"/>
              </a:rPr>
              <a:t>CONNECTED, ACCEPTED, RESPECTED</a:t>
            </a:r>
            <a:endParaRPr/>
          </a:p>
        </p:txBody>
      </p:sp>
      <p:pic>
        <p:nvPicPr>
          <p:cNvPr id="202" name="Google Shape;202;p7" descr="A picture containing table&#10;&#10;Description automatically generated">
            <a:hlinkClick r:id="rId3"/>
          </p:cNvPr>
          <p:cNvPicPr preferRelativeResize="0"/>
          <p:nvPr/>
        </p:nvPicPr>
        <p:blipFill rotWithShape="1">
          <a:blip r:embed="rId4">
            <a:alphaModFix/>
          </a:blip>
          <a:srcRect/>
          <a:stretch/>
        </p:blipFill>
        <p:spPr>
          <a:xfrm>
            <a:off x="1662818" y="603504"/>
            <a:ext cx="5361188" cy="5802697"/>
          </a:xfrm>
          <a:prstGeom prst="rect">
            <a:avLst/>
          </a:prstGeom>
          <a:noFill/>
          <a:ln w="9525" cap="flat" cmpd="sng">
            <a:solidFill>
              <a:srgbClr val="FF00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a:spLocks noGrp="1"/>
          </p:cNvSpPr>
          <p:nvPr>
            <p:ph type="title"/>
          </p:nvPr>
        </p:nvSpPr>
        <p:spPr>
          <a:xfrm>
            <a:off x="8477250" y="603504"/>
            <a:ext cx="3144774" cy="106627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600"/>
              <a:buFont typeface="Century Gothic"/>
              <a:buNone/>
            </a:pPr>
            <a:r>
              <a:rPr lang="en-US" sz="2600" b="1"/>
              <a:t>Voting Resources</a:t>
            </a:r>
            <a:endParaRPr sz="2600"/>
          </a:p>
        </p:txBody>
      </p:sp>
      <p:sp>
        <p:nvSpPr>
          <p:cNvPr id="209" name="Google Shape;209;p8"/>
          <p:cNvSpPr txBox="1">
            <a:spLocks noGrp="1"/>
          </p:cNvSpPr>
          <p:nvPr>
            <p:ph type="body" idx="1"/>
          </p:nvPr>
        </p:nvSpPr>
        <p:spPr>
          <a:xfrm>
            <a:off x="8477250" y="1858617"/>
            <a:ext cx="3144774" cy="4039263"/>
          </a:xfrm>
          <a:prstGeom prst="rect">
            <a:avLst/>
          </a:prstGeom>
          <a:noFill/>
          <a:ln>
            <a:noFill/>
          </a:ln>
        </p:spPr>
        <p:txBody>
          <a:bodyPr spcFirstLastPara="1" wrap="square" lIns="91425" tIns="45700" rIns="91425" bIns="45700" anchor="t" anchorCtr="0">
            <a:normAutofit/>
          </a:bodyPr>
          <a:lstStyle/>
          <a:p>
            <a:pPr marL="285750" lvl="0" indent="-285750" algn="l" rtl="0">
              <a:lnSpc>
                <a:spcPct val="110000"/>
              </a:lnSpc>
              <a:spcBef>
                <a:spcPts val="0"/>
              </a:spcBef>
              <a:spcAft>
                <a:spcPts val="0"/>
              </a:spcAft>
              <a:buSzPts val="1800"/>
              <a:buFont typeface="Arial"/>
              <a:buChar char="•"/>
            </a:pPr>
            <a:r>
              <a:rPr lang="en-US" u="sng">
                <a:solidFill>
                  <a:srgbClr val="0070C0"/>
                </a:solidFill>
                <a:hlinkClick r:id="rId3">
                  <a:extLst>
                    <a:ext uri="{A12FA001-AC4F-418D-AE19-62706E023703}">
                      <ahyp:hlinkClr xmlns:ahyp="http://schemas.microsoft.com/office/drawing/2018/hyperlinkcolor" val="tx"/>
                    </a:ext>
                  </a:extLst>
                </a:hlinkClick>
              </a:rPr>
              <a:t>After Voting Info</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4">
                  <a:extLst>
                    <a:ext uri="{A12FA001-AC4F-418D-AE19-62706E023703}">
                      <ahyp:hlinkClr xmlns:ahyp="http://schemas.microsoft.com/office/drawing/2018/hyperlinkcolor" val="tx"/>
                    </a:ext>
                  </a:extLst>
                </a:hlinkClick>
              </a:rPr>
              <a:t>How Maryland Votes</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5">
                  <a:extLst>
                    <a:ext uri="{A12FA001-AC4F-418D-AE19-62706E023703}">
                      <ahyp:hlinkClr xmlns:ahyp="http://schemas.microsoft.com/office/drawing/2018/hyperlinkcolor" val="tx"/>
                    </a:ext>
                  </a:extLst>
                </a:hlinkClick>
              </a:rPr>
              <a:t>Methods for Voting</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6">
                  <a:extLst>
                    <a:ext uri="{A12FA001-AC4F-418D-AE19-62706E023703}">
                      <ahyp:hlinkClr xmlns:ahyp="http://schemas.microsoft.com/office/drawing/2018/hyperlinkcolor" val="tx"/>
                    </a:ext>
                  </a:extLst>
                </a:hlinkClick>
              </a:rPr>
              <a:t>How Can I Register to Vote?</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7">
                  <a:extLst>
                    <a:ext uri="{A12FA001-AC4F-418D-AE19-62706E023703}">
                      <ahyp:hlinkClr xmlns:ahyp="http://schemas.microsoft.com/office/drawing/2018/hyperlinkcolor" val="tx"/>
                    </a:ext>
                  </a:extLst>
                </a:hlinkClick>
              </a:rPr>
              <a:t>Voter Registration Application – English</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8">
                  <a:extLst>
                    <a:ext uri="{A12FA001-AC4F-418D-AE19-62706E023703}">
                      <ahyp:hlinkClr xmlns:ahyp="http://schemas.microsoft.com/office/drawing/2018/hyperlinkcolor" val="tx"/>
                    </a:ext>
                  </a:extLst>
                </a:hlinkClick>
              </a:rPr>
              <a:t>Voter Registration Application – Spanish</a:t>
            </a:r>
            <a:endParaRPr>
              <a:solidFill>
                <a:srgbClr val="0070C0"/>
              </a:solidFill>
            </a:endParaRPr>
          </a:p>
          <a:p>
            <a:pPr marL="285750" lvl="0" indent="-285750" algn="l" rtl="0">
              <a:lnSpc>
                <a:spcPct val="110000"/>
              </a:lnSpc>
              <a:spcBef>
                <a:spcPts val="800"/>
              </a:spcBef>
              <a:spcAft>
                <a:spcPts val="0"/>
              </a:spcAft>
              <a:buSzPts val="1800"/>
              <a:buFont typeface="Arial"/>
              <a:buChar char="•"/>
            </a:pPr>
            <a:r>
              <a:rPr lang="en-US" u="sng">
                <a:solidFill>
                  <a:srgbClr val="0070C0"/>
                </a:solidFill>
                <a:hlinkClick r:id="rId9">
                  <a:extLst>
                    <a:ext uri="{A12FA001-AC4F-418D-AE19-62706E023703}">
                      <ahyp:hlinkClr xmlns:ahyp="http://schemas.microsoft.com/office/drawing/2018/hyperlinkcolor" val="tx"/>
                    </a:ext>
                  </a:extLst>
                </a:hlinkClick>
              </a:rPr>
              <a:t>Tips to Protect Your Vote and Registration</a:t>
            </a:r>
            <a:endParaRPr>
              <a:solidFill>
                <a:srgbClr val="0070C0"/>
              </a:solidFill>
            </a:endParaRPr>
          </a:p>
        </p:txBody>
      </p:sp>
      <p:sp>
        <p:nvSpPr>
          <p:cNvPr id="210" name="Google Shape;210;p8"/>
          <p:cNvSpPr txBox="1"/>
          <p:nvPr/>
        </p:nvSpPr>
        <p:spPr>
          <a:xfrm>
            <a:off x="986028" y="6497053"/>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lt1"/>
                </a:solidFill>
                <a:latin typeface="Arial"/>
                <a:ea typeface="Arial"/>
                <a:cs typeface="Arial"/>
                <a:sym typeface="Arial"/>
              </a:rPr>
              <a:t>CONNECTED, ACCEPTED, RESPECTED</a:t>
            </a:r>
            <a:endParaRPr/>
          </a:p>
        </p:txBody>
      </p:sp>
      <p:pic>
        <p:nvPicPr>
          <p:cNvPr id="211" name="Google Shape;211;p8"/>
          <p:cNvPicPr preferRelativeResize="0">
            <a:picLocks noGrp="1"/>
          </p:cNvPicPr>
          <p:nvPr>
            <p:ph type="pic" idx="2"/>
          </p:nvPr>
        </p:nvPicPr>
        <p:blipFill rotWithShape="1">
          <a:blip r:embed="rId10">
            <a:alphaModFix/>
          </a:blip>
          <a:srcRect/>
          <a:stretch/>
        </p:blipFill>
        <p:spPr>
          <a:xfrm>
            <a:off x="672106" y="935322"/>
            <a:ext cx="7454487" cy="4962558"/>
          </a:xfrm>
          <a:prstGeom prst="rect">
            <a:avLst/>
          </a:prstGeom>
          <a:solidFill>
            <a:srgbClr val="95C77F"/>
          </a:solid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p:nvPr/>
        </p:nvSpPr>
        <p:spPr>
          <a:xfrm>
            <a:off x="1685897" y="248478"/>
            <a:ext cx="996894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entury Gothic"/>
                <a:ea typeface="Century Gothic"/>
                <a:cs typeface="Century Gothic"/>
                <a:sym typeface="Century Gothic"/>
              </a:rPr>
              <a:t>YOUR VOICE IS AWESOME!!!  USE IT TO VOTE ON NOVEMBER 3RD</a:t>
            </a:r>
            <a:endParaRPr/>
          </a:p>
        </p:txBody>
      </p:sp>
      <p:sp>
        <p:nvSpPr>
          <p:cNvPr id="218" name="Google Shape;218;p9"/>
          <p:cNvSpPr txBox="1"/>
          <p:nvPr/>
        </p:nvSpPr>
        <p:spPr>
          <a:xfrm>
            <a:off x="2307933" y="6549887"/>
            <a:ext cx="701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lt1"/>
                </a:solidFill>
                <a:latin typeface="Arial"/>
                <a:ea typeface="Arial"/>
                <a:cs typeface="Arial"/>
                <a:sym typeface="Arial"/>
              </a:rPr>
              <a:t>CONNECTED, ACCEPTED, RESPECTED</a:t>
            </a:r>
            <a:endParaRPr/>
          </a:p>
        </p:txBody>
      </p:sp>
      <p:pic>
        <p:nvPicPr>
          <p:cNvPr id="219" name="Google Shape;219;p9" descr="A picture containing diagram&#10;&#10;Description automatically generated"/>
          <p:cNvPicPr preferRelativeResize="0"/>
          <p:nvPr/>
        </p:nvPicPr>
        <p:blipFill rotWithShape="1">
          <a:blip r:embed="rId3">
            <a:alphaModFix/>
          </a:blip>
          <a:srcRect/>
          <a:stretch/>
        </p:blipFill>
        <p:spPr>
          <a:xfrm>
            <a:off x="89444" y="93981"/>
            <a:ext cx="984754" cy="865739"/>
          </a:xfrm>
          <a:prstGeom prst="rect">
            <a:avLst/>
          </a:prstGeom>
          <a:noFill/>
          <a:ln>
            <a:noFill/>
          </a:ln>
        </p:spPr>
      </p:pic>
      <p:pic>
        <p:nvPicPr>
          <p:cNvPr id="220" name="Google Shape;220;p9" descr="A picture containing diagram&#10;&#10;Description automatically generated"/>
          <p:cNvPicPr preferRelativeResize="0"/>
          <p:nvPr/>
        </p:nvPicPr>
        <p:blipFill rotWithShape="1">
          <a:blip r:embed="rId3">
            <a:alphaModFix/>
          </a:blip>
          <a:srcRect/>
          <a:stretch/>
        </p:blipFill>
        <p:spPr>
          <a:xfrm>
            <a:off x="89444" y="5923242"/>
            <a:ext cx="984754" cy="865739"/>
          </a:xfrm>
          <a:prstGeom prst="rect">
            <a:avLst/>
          </a:prstGeom>
          <a:noFill/>
          <a:ln>
            <a:noFill/>
          </a:ln>
        </p:spPr>
      </p:pic>
      <p:pic>
        <p:nvPicPr>
          <p:cNvPr id="221" name="Google Shape;221;p9" descr="A picture containing diagram&#10;&#10;Description automatically generated"/>
          <p:cNvPicPr preferRelativeResize="0"/>
          <p:nvPr/>
        </p:nvPicPr>
        <p:blipFill rotWithShape="1">
          <a:blip r:embed="rId3">
            <a:alphaModFix/>
          </a:blip>
          <a:srcRect/>
          <a:stretch/>
        </p:blipFill>
        <p:spPr>
          <a:xfrm>
            <a:off x="89444" y="2903743"/>
            <a:ext cx="984754" cy="865739"/>
          </a:xfrm>
          <a:prstGeom prst="rect">
            <a:avLst/>
          </a:prstGeom>
          <a:noFill/>
          <a:ln>
            <a:noFill/>
          </a:ln>
        </p:spPr>
      </p:pic>
      <p:pic>
        <p:nvPicPr>
          <p:cNvPr id="222" name="Google Shape;222;p9" descr="A picture containing diagram&#10;&#10;Description automatically generated"/>
          <p:cNvPicPr preferRelativeResize="0"/>
          <p:nvPr/>
        </p:nvPicPr>
        <p:blipFill rotWithShape="1">
          <a:blip r:embed="rId3">
            <a:alphaModFix/>
          </a:blip>
          <a:srcRect/>
          <a:stretch/>
        </p:blipFill>
        <p:spPr>
          <a:xfrm>
            <a:off x="89444" y="1498862"/>
            <a:ext cx="984754" cy="865739"/>
          </a:xfrm>
          <a:prstGeom prst="rect">
            <a:avLst/>
          </a:prstGeom>
          <a:noFill/>
          <a:ln>
            <a:noFill/>
          </a:ln>
        </p:spPr>
      </p:pic>
      <p:pic>
        <p:nvPicPr>
          <p:cNvPr id="223" name="Google Shape;223;p9" descr="A picture containing diagram&#10;&#10;Description automatically generated"/>
          <p:cNvPicPr preferRelativeResize="0"/>
          <p:nvPr/>
        </p:nvPicPr>
        <p:blipFill rotWithShape="1">
          <a:blip r:embed="rId3">
            <a:alphaModFix/>
          </a:blip>
          <a:srcRect/>
          <a:stretch/>
        </p:blipFill>
        <p:spPr>
          <a:xfrm>
            <a:off x="89443" y="4358074"/>
            <a:ext cx="984754" cy="865739"/>
          </a:xfrm>
          <a:prstGeom prst="rect">
            <a:avLst/>
          </a:prstGeom>
          <a:noFill/>
          <a:ln>
            <a:noFill/>
          </a:ln>
        </p:spPr>
      </p:pic>
      <p:pic>
        <p:nvPicPr>
          <p:cNvPr id="224" name="Google Shape;224;p9" descr="A picture containing diagram&#10;&#10;Description automatically generated"/>
          <p:cNvPicPr preferRelativeResize="0"/>
          <p:nvPr/>
        </p:nvPicPr>
        <p:blipFill rotWithShape="1">
          <a:blip r:embed="rId3">
            <a:alphaModFix/>
          </a:blip>
          <a:srcRect/>
          <a:stretch/>
        </p:blipFill>
        <p:spPr>
          <a:xfrm>
            <a:off x="11117802" y="93981"/>
            <a:ext cx="984754" cy="865739"/>
          </a:xfrm>
          <a:prstGeom prst="rect">
            <a:avLst/>
          </a:prstGeom>
          <a:noFill/>
          <a:ln>
            <a:noFill/>
          </a:ln>
        </p:spPr>
      </p:pic>
      <p:pic>
        <p:nvPicPr>
          <p:cNvPr id="225" name="Google Shape;225;p9" descr="A picture containing diagram&#10;&#10;Description automatically generated"/>
          <p:cNvPicPr preferRelativeResize="0"/>
          <p:nvPr/>
        </p:nvPicPr>
        <p:blipFill rotWithShape="1">
          <a:blip r:embed="rId3">
            <a:alphaModFix/>
          </a:blip>
          <a:srcRect/>
          <a:stretch/>
        </p:blipFill>
        <p:spPr>
          <a:xfrm>
            <a:off x="11117802" y="5923242"/>
            <a:ext cx="984754" cy="865739"/>
          </a:xfrm>
          <a:prstGeom prst="rect">
            <a:avLst/>
          </a:prstGeom>
          <a:noFill/>
          <a:ln>
            <a:noFill/>
          </a:ln>
        </p:spPr>
      </p:pic>
      <p:pic>
        <p:nvPicPr>
          <p:cNvPr id="226" name="Google Shape;226;p9" descr="A picture containing diagram&#10;&#10;Description automatically generated"/>
          <p:cNvPicPr preferRelativeResize="0"/>
          <p:nvPr/>
        </p:nvPicPr>
        <p:blipFill rotWithShape="1">
          <a:blip r:embed="rId3">
            <a:alphaModFix/>
          </a:blip>
          <a:srcRect/>
          <a:stretch/>
        </p:blipFill>
        <p:spPr>
          <a:xfrm>
            <a:off x="11117802" y="2903743"/>
            <a:ext cx="984754" cy="865739"/>
          </a:xfrm>
          <a:prstGeom prst="rect">
            <a:avLst/>
          </a:prstGeom>
          <a:noFill/>
          <a:ln>
            <a:noFill/>
          </a:ln>
        </p:spPr>
      </p:pic>
      <p:pic>
        <p:nvPicPr>
          <p:cNvPr id="227" name="Google Shape;227;p9" descr="A picture containing diagram&#10;&#10;Description automatically generated"/>
          <p:cNvPicPr preferRelativeResize="0"/>
          <p:nvPr/>
        </p:nvPicPr>
        <p:blipFill rotWithShape="1">
          <a:blip r:embed="rId3">
            <a:alphaModFix/>
          </a:blip>
          <a:srcRect/>
          <a:stretch/>
        </p:blipFill>
        <p:spPr>
          <a:xfrm>
            <a:off x="11117802" y="1498862"/>
            <a:ext cx="984754" cy="865739"/>
          </a:xfrm>
          <a:prstGeom prst="rect">
            <a:avLst/>
          </a:prstGeom>
          <a:noFill/>
          <a:ln>
            <a:noFill/>
          </a:ln>
        </p:spPr>
      </p:pic>
      <p:pic>
        <p:nvPicPr>
          <p:cNvPr id="228" name="Google Shape;228;p9" descr="A picture containing diagram&#10;&#10;Description automatically generated"/>
          <p:cNvPicPr preferRelativeResize="0"/>
          <p:nvPr/>
        </p:nvPicPr>
        <p:blipFill rotWithShape="1">
          <a:blip r:embed="rId3">
            <a:alphaModFix/>
          </a:blip>
          <a:srcRect/>
          <a:stretch/>
        </p:blipFill>
        <p:spPr>
          <a:xfrm>
            <a:off x="11117801" y="4358074"/>
            <a:ext cx="984754" cy="865739"/>
          </a:xfrm>
          <a:prstGeom prst="rect">
            <a:avLst/>
          </a:prstGeom>
          <a:noFill/>
          <a:ln>
            <a:noFill/>
          </a:ln>
        </p:spPr>
      </p:pic>
      <p:pic>
        <p:nvPicPr>
          <p:cNvPr id="229" name="Google Shape;229;p9" descr="If we want a little R-E-S-P-E-C-T, we gotta vote! Directed by Maggie Burrows in collaboration with When We All Vote, this PSA features young Americans from all walks of life and shows how easy it is for every eligible American to get registered and ready to vote.&#10;&#10;FEATURING: &#10;Bria Smith, Milwaukee, WI (17 years old)&#10;Student &amp; Blogger. Helped register young voters over the Summer.&#10;&#10;Sterling Elliot, Newport News, VA (19 years old)&#10;Concert cellist. Second year student at Julliard, New York.&#10;&#10;Tori Streitmatter, Sparland, IL (24 years old)&#10;Comes from a farming  family in IL. Currently works with an organization that provides resources to the agricultural community.&#10;&#10;Dominic Cavazos, San Antonio, TX (18 years old)&#10;A Special Olympian and Graduate of Alamo Heights High School&#10;&#10;Daniel Davila, Encino, CA (22 years old)&#10;Graduate of USC Music, up and coming musician of Puerto Rican descent" title="RESPECT: An Anthem for Young Voters">
            <a:hlinkClick r:id="rId4"/>
          </p:cNvPr>
          <p:cNvPicPr preferRelativeResize="0"/>
          <p:nvPr/>
        </p:nvPicPr>
        <p:blipFill>
          <a:blip r:embed="rId5">
            <a:alphaModFix/>
          </a:blip>
          <a:stretch>
            <a:fillRect/>
          </a:stretch>
        </p:blipFill>
        <p:spPr>
          <a:xfrm>
            <a:off x="2220225" y="722000"/>
            <a:ext cx="7834876" cy="5876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VTI">
  <a:themeElements>
    <a:clrScheme name="FIVE">
      <a:dk1>
        <a:srgbClr val="000000"/>
      </a:dk1>
      <a:lt1>
        <a:srgbClr val="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Widescreen</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Century Gothic</vt:lpstr>
      <vt:lpstr>Calibri</vt:lpstr>
      <vt:lpstr>Garamond</vt:lpstr>
      <vt:lpstr>SavonVTI</vt:lpstr>
      <vt:lpstr>SavonVTI</vt:lpstr>
      <vt:lpstr>PowerPoint Presentation</vt:lpstr>
      <vt:lpstr>PowerPoint Presentation</vt:lpstr>
      <vt:lpstr>VOTING</vt:lpstr>
      <vt:lpstr>Voting in the United States</vt:lpstr>
      <vt:lpstr>Why is it important for millennials to vote?   What is the voting process? </vt:lpstr>
      <vt:lpstr>Let’s Discuss!</vt:lpstr>
      <vt:lpstr>Let’s View A Sample Ballot</vt:lpstr>
      <vt:lpstr>Voting Resources</vt:lpstr>
      <vt:lpstr>PowerPoint Presentation</vt:lpstr>
      <vt:lpstr>GRIT@OMHS Gamified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Calise, Anthony J.</dc:creator>
  <cp:lastModifiedBy>Calise, Anthony J.</cp:lastModifiedBy>
  <cp:revision>1</cp:revision>
  <dcterms:created xsi:type="dcterms:W3CDTF">2020-10-05T15:37:22Z</dcterms:created>
  <dcterms:modified xsi:type="dcterms:W3CDTF">2020-10-07T14:30:55Z</dcterms:modified>
</cp:coreProperties>
</file>