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58" r:id="rId3"/>
    <p:sldId id="266" r:id="rId4"/>
    <p:sldId id="262" r:id="rId5"/>
    <p:sldId id="264" r:id="rId6"/>
    <p:sldId id="265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CC8D-B4C5-44F7-AC55-0881737ADD4A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ED200-A09D-4CF7-8500-BA950DF55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makes them special? What are some special quads? What are</a:t>
            </a:r>
            <a:r>
              <a:rPr lang="en-US" baseline="0" dirty="0" smtClean="0"/>
              <a:t> properties that some have but others do not?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ED200-A09D-4CF7-8500-BA950DF5519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862E-8933-452F-ADDF-EDA766BD1433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D680-722A-42B9-ADDC-0AD92BC5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862E-8933-452F-ADDF-EDA766BD1433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D680-722A-42B9-ADDC-0AD92BC5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862E-8933-452F-ADDF-EDA766BD1433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D680-722A-42B9-ADDC-0AD92BC5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862E-8933-452F-ADDF-EDA766BD1433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D680-722A-42B9-ADDC-0AD92BC5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862E-8933-452F-ADDF-EDA766BD1433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D680-722A-42B9-ADDC-0AD92BC5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862E-8933-452F-ADDF-EDA766BD1433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D680-722A-42B9-ADDC-0AD92BC5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862E-8933-452F-ADDF-EDA766BD1433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D680-722A-42B9-ADDC-0AD92BC5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862E-8933-452F-ADDF-EDA766BD1433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D680-722A-42B9-ADDC-0AD92BC5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862E-8933-452F-ADDF-EDA766BD1433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D680-722A-42B9-ADDC-0AD92BC5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862E-8933-452F-ADDF-EDA766BD1433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D680-722A-42B9-ADDC-0AD92BC5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862E-8933-452F-ADDF-EDA766BD1433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D680-722A-42B9-ADDC-0AD92BC5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8862E-8933-452F-ADDF-EDA766BD1433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FD680-722A-42B9-ADDC-0AD92BC5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quadrilateral??</a:t>
            </a:r>
            <a:endParaRPr lang="en-US" dirty="0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00200"/>
            <a:ext cx="708471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Solution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0"/>
            <a:ext cx="7747954" cy="371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30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33400"/>
            <a:ext cx="8991600" cy="558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Definition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407" y="1676400"/>
            <a:ext cx="8957593" cy="196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ABCD is a parallelogram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Find angle B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524000"/>
            <a:ext cx="3349830" cy="277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In pairs…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88362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Summary: Properties of Parallelograms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838200"/>
          <a:ext cx="7162800" cy="5714152"/>
        </p:xfrm>
        <a:graphic>
          <a:graphicData uri="http://schemas.openxmlformats.org/drawingml/2006/table">
            <a:tbl>
              <a:tblPr/>
              <a:tblGrid>
                <a:gridCol w="114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5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1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03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7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54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17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1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"/>
                          <a:ea typeface="Times New Roman"/>
                          <a:cs typeface="Times New Roman"/>
                        </a:rPr>
                        <a:t>Property</a:t>
                      </a:r>
                      <a:endParaRPr lang="en-US" sz="14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"/>
                          <a:ea typeface="Times New Roman"/>
                          <a:cs typeface="Times New Roman"/>
                        </a:rPr>
                        <a:t>Parallelogram</a:t>
                      </a:r>
                      <a:endParaRPr lang="en-US" sz="12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"/>
                          <a:ea typeface="Times New Roman"/>
                          <a:cs typeface="Times New Roman"/>
                        </a:rPr>
                        <a:t>Rectangle</a:t>
                      </a:r>
                      <a:endParaRPr lang="en-US" sz="12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"/>
                          <a:ea typeface="Times New Roman"/>
                          <a:cs typeface="Times New Roman"/>
                        </a:rPr>
                        <a:t>Rhombus</a:t>
                      </a:r>
                      <a:endParaRPr lang="en-US" sz="12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"/>
                          <a:ea typeface="Times New Roman"/>
                          <a:cs typeface="Times New Roman"/>
                        </a:rPr>
                        <a:t>Square</a:t>
                      </a:r>
                      <a:endParaRPr lang="en-US" sz="12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"/>
                          <a:ea typeface="Times New Roman"/>
                          <a:cs typeface="Times New Roman"/>
                        </a:rPr>
                        <a:t>Trapezoid</a:t>
                      </a:r>
                      <a:endParaRPr lang="en-US" sz="12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"/>
                          <a:ea typeface="Times New Roman"/>
                          <a:cs typeface="Times New Roman"/>
                        </a:rPr>
                        <a:t>Kite</a:t>
                      </a:r>
                      <a:endParaRPr lang="en-US" sz="12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5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"/>
                          <a:ea typeface="Times New Roman"/>
                          <a:cs typeface="Times New Roman"/>
                        </a:rPr>
                        <a:t>Opposite sides are parallel</a:t>
                      </a: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5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"/>
                          <a:ea typeface="Times New Roman"/>
                          <a:cs typeface="Times New Roman"/>
                        </a:rPr>
                        <a:t>Opposite sides are congruent</a:t>
                      </a: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5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"/>
                          <a:ea typeface="Times New Roman"/>
                          <a:cs typeface="Times New Roman"/>
                        </a:rPr>
                        <a:t>Opposite angles are congruent</a:t>
                      </a: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5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"/>
                          <a:ea typeface="Times New Roman"/>
                          <a:cs typeface="Times New Roman"/>
                        </a:rPr>
                        <a:t>Diagonals are congruent</a:t>
                      </a: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75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"/>
                          <a:ea typeface="Times New Roman"/>
                          <a:cs typeface="Times New Roman"/>
                        </a:rPr>
                        <a:t>Diagonals are perpendicular</a:t>
                      </a: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75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"/>
                          <a:ea typeface="Times New Roman"/>
                          <a:cs typeface="Times New Roman"/>
                        </a:rPr>
                        <a:t>Diagonals bisect each other</a:t>
                      </a: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75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"/>
                          <a:ea typeface="Times New Roman"/>
                          <a:cs typeface="Times New Roman"/>
                        </a:rPr>
                        <a:t>All angles are right angles.</a:t>
                      </a: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75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"/>
                          <a:ea typeface="Times New Roman"/>
                          <a:cs typeface="Times New Roman"/>
                        </a:rPr>
                        <a:t>All sides are congruent.</a:t>
                      </a: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09600"/>
            <a:ext cx="8819784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Proof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0"/>
            <a:ext cx="7747954" cy="371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14400" y="3657600"/>
            <a:ext cx="4343400" cy="14478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0" y="3657600"/>
            <a:ext cx="2590800" cy="14478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455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91</Words>
  <Application>Microsoft Office PowerPoint</Application>
  <PresentationFormat>On-screen Show (4:3)</PresentationFormat>
  <Paragraphs>29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</vt:lpstr>
      <vt:lpstr>Times New Roman</vt:lpstr>
      <vt:lpstr>Office Theme</vt:lpstr>
      <vt:lpstr>What is a quadrilateral??</vt:lpstr>
      <vt:lpstr>PowerPoint Presentation</vt:lpstr>
      <vt:lpstr>Formal Definition</vt:lpstr>
      <vt:lpstr>ABCD is a parallelogram</vt:lpstr>
      <vt:lpstr>In pairs…</vt:lpstr>
      <vt:lpstr>Summary: Properties of Parallelograms</vt:lpstr>
      <vt:lpstr>PowerPoint Presentation</vt:lpstr>
      <vt:lpstr>PowerPoint Presentation</vt:lpstr>
      <vt:lpstr>Example Proof</vt:lpstr>
      <vt:lpstr>Proof Solution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G2 Parallelograms</dc:title>
  <dc:creator>Megan</dc:creator>
  <cp:lastModifiedBy>D-MASH-STUDENT</cp:lastModifiedBy>
  <cp:revision>21</cp:revision>
  <dcterms:created xsi:type="dcterms:W3CDTF">2011-02-21T17:29:10Z</dcterms:created>
  <dcterms:modified xsi:type="dcterms:W3CDTF">2018-03-13T23:20:34Z</dcterms:modified>
</cp:coreProperties>
</file>