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265" r:id="rId5"/>
    <p:sldId id="256" r:id="rId6"/>
    <p:sldId id="291" r:id="rId7"/>
    <p:sldId id="292" r:id="rId8"/>
    <p:sldId id="293" r:id="rId9"/>
    <p:sldId id="259" r:id="rId10"/>
    <p:sldId id="294" r:id="rId11"/>
    <p:sldId id="257" r:id="rId12"/>
    <p:sldId id="258" r:id="rId13"/>
    <p:sldId id="295" r:id="rId14"/>
    <p:sldId id="261" r:id="rId15"/>
    <p:sldId id="260" r:id="rId16"/>
    <p:sldId id="282" r:id="rId17"/>
    <p:sldId id="283" r:id="rId18"/>
    <p:sldId id="284" r:id="rId19"/>
    <p:sldId id="285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DE4"/>
    <a:srgbClr val="ABFBE8"/>
    <a:srgbClr val="8DFEE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E78E4C-FD68-4AF7-80E0-EC3B052F45E2}" v="151" dt="2023-08-27T23:25:24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0" autoAdjust="0"/>
    <p:restoredTop sz="94660"/>
  </p:normalViewPr>
  <p:slideViewPr>
    <p:cSldViewPr>
      <p:cViewPr varScale="1">
        <p:scale>
          <a:sx n="111" d="100"/>
          <a:sy n="111" d="100"/>
        </p:scale>
        <p:origin x="169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ise, Anthony J." userId="793fc3b1-1a2a-431b-8bb5-959a5637ad6e" providerId="ADAL" clId="{E6E78E4C-FD68-4AF7-80E0-EC3B052F45E2}"/>
    <pc:docChg chg="custSel modSld sldOrd">
      <pc:chgData name="Calise, Anthony J." userId="793fc3b1-1a2a-431b-8bb5-959a5637ad6e" providerId="ADAL" clId="{E6E78E4C-FD68-4AF7-80E0-EC3B052F45E2}" dt="2023-08-27T23:25:24.084" v="184" actId="20577"/>
      <pc:docMkLst>
        <pc:docMk/>
      </pc:docMkLst>
      <pc:sldChg chg="addSp delSp modSp mod ord modAnim">
        <pc:chgData name="Calise, Anthony J." userId="793fc3b1-1a2a-431b-8bb5-959a5637ad6e" providerId="ADAL" clId="{E6E78E4C-FD68-4AF7-80E0-EC3B052F45E2}" dt="2023-08-27T17:17:32.239" v="132" actId="1076"/>
        <pc:sldMkLst>
          <pc:docMk/>
          <pc:sldMk cId="0" sldId="260"/>
        </pc:sldMkLst>
        <pc:spChg chg="add del mod">
          <ac:chgData name="Calise, Anthony J." userId="793fc3b1-1a2a-431b-8bb5-959a5637ad6e" providerId="ADAL" clId="{E6E78E4C-FD68-4AF7-80E0-EC3B052F45E2}" dt="2023-08-27T17:17:12.230" v="125" actId="478"/>
          <ac:spMkLst>
            <pc:docMk/>
            <pc:sldMk cId="0" sldId="260"/>
            <ac:spMk id="3" creationId="{683CEB39-B258-D8A4-E987-950ECC480FD4}"/>
          </ac:spMkLst>
        </pc:spChg>
        <pc:spChg chg="add del mod">
          <ac:chgData name="Calise, Anthony J." userId="793fc3b1-1a2a-431b-8bb5-959a5637ad6e" providerId="ADAL" clId="{E6E78E4C-FD68-4AF7-80E0-EC3B052F45E2}" dt="2023-08-27T17:17:23.471" v="130"/>
          <ac:spMkLst>
            <pc:docMk/>
            <pc:sldMk cId="0" sldId="260"/>
            <ac:spMk id="4" creationId="{9C40D22B-B4B3-4271-D641-9050B31FF94B}"/>
          </ac:spMkLst>
        </pc:spChg>
        <pc:spChg chg="del mod">
          <ac:chgData name="Calise, Anthony J." userId="793fc3b1-1a2a-431b-8bb5-959a5637ad6e" providerId="ADAL" clId="{E6E78E4C-FD68-4AF7-80E0-EC3B052F45E2}" dt="2023-08-27T17:17:10.106" v="124" actId="478"/>
          <ac:spMkLst>
            <pc:docMk/>
            <pc:sldMk cId="0" sldId="260"/>
            <ac:spMk id="6148" creationId="{E4515F7B-45FC-430F-90EC-F5ED38A75995}"/>
          </ac:spMkLst>
        </pc:spChg>
        <pc:spChg chg="mod">
          <ac:chgData name="Calise, Anthony J." userId="793fc3b1-1a2a-431b-8bb5-959a5637ad6e" providerId="ADAL" clId="{E6E78E4C-FD68-4AF7-80E0-EC3B052F45E2}" dt="2023-08-27T17:17:32.239" v="132" actId="1076"/>
          <ac:spMkLst>
            <pc:docMk/>
            <pc:sldMk cId="0" sldId="260"/>
            <ac:spMk id="6156" creationId="{63F99381-8661-4840-8088-11ECDD928556}"/>
          </ac:spMkLst>
        </pc:spChg>
        <pc:picChg chg="mod">
          <ac:chgData name="Calise, Anthony J." userId="793fc3b1-1a2a-431b-8bb5-959a5637ad6e" providerId="ADAL" clId="{E6E78E4C-FD68-4AF7-80E0-EC3B052F45E2}" dt="2023-08-27T17:17:20.469" v="128" actId="1076"/>
          <ac:picMkLst>
            <pc:docMk/>
            <pc:sldMk cId="0" sldId="260"/>
            <ac:picMk id="6150" creationId="{E9C0DAD7-4F57-499A-87C5-2ECFE4F54AEE}"/>
          </ac:picMkLst>
        </pc:picChg>
      </pc:sldChg>
      <pc:sldChg chg="modSp mod modAnim">
        <pc:chgData name="Calise, Anthony J." userId="793fc3b1-1a2a-431b-8bb5-959a5637ad6e" providerId="ADAL" clId="{E6E78E4C-FD68-4AF7-80E0-EC3B052F45E2}" dt="2023-08-27T17:16:56.273" v="123"/>
        <pc:sldMkLst>
          <pc:docMk/>
          <pc:sldMk cId="0" sldId="261"/>
        </pc:sldMkLst>
        <pc:spChg chg="mod">
          <ac:chgData name="Calise, Anthony J." userId="793fc3b1-1a2a-431b-8bb5-959a5637ad6e" providerId="ADAL" clId="{E6E78E4C-FD68-4AF7-80E0-EC3B052F45E2}" dt="2023-08-27T17:16:27.497" v="115"/>
          <ac:spMkLst>
            <pc:docMk/>
            <pc:sldMk cId="0" sldId="261"/>
            <ac:spMk id="8196" creationId="{E6369E54-1950-439D-9C29-221EF91FE0F3}"/>
          </ac:spMkLst>
        </pc:spChg>
        <pc:spChg chg="mod">
          <ac:chgData name="Calise, Anthony J." userId="793fc3b1-1a2a-431b-8bb5-959a5637ad6e" providerId="ADAL" clId="{E6E78E4C-FD68-4AF7-80E0-EC3B052F45E2}" dt="2023-08-27T17:16:51.042" v="121" actId="1076"/>
          <ac:spMkLst>
            <pc:docMk/>
            <pc:sldMk cId="0" sldId="261"/>
            <ac:spMk id="8200" creationId="{BF6F5D27-09F6-484D-B666-6E9E4BD3FC20}"/>
          </ac:spMkLst>
        </pc:spChg>
        <pc:spChg chg="mod">
          <ac:chgData name="Calise, Anthony J." userId="793fc3b1-1a2a-431b-8bb5-959a5637ad6e" providerId="ADAL" clId="{E6E78E4C-FD68-4AF7-80E0-EC3B052F45E2}" dt="2023-08-27T17:16:48.094" v="120" actId="1076"/>
          <ac:spMkLst>
            <pc:docMk/>
            <pc:sldMk cId="0" sldId="261"/>
            <ac:spMk id="8201" creationId="{96432D69-BFE2-48B0-9069-502CEA2AE738}"/>
          </ac:spMkLst>
        </pc:spChg>
      </pc:sldChg>
      <pc:sldChg chg="addSp delSp modSp mod delAnim">
        <pc:chgData name="Calise, Anthony J." userId="793fc3b1-1a2a-431b-8bb5-959a5637ad6e" providerId="ADAL" clId="{E6E78E4C-FD68-4AF7-80E0-EC3B052F45E2}" dt="2023-08-27T23:25:12.906" v="178" actId="1076"/>
        <pc:sldMkLst>
          <pc:docMk/>
          <pc:sldMk cId="0" sldId="282"/>
        </pc:sldMkLst>
        <pc:spChg chg="add mod">
          <ac:chgData name="Calise, Anthony J." userId="793fc3b1-1a2a-431b-8bb5-959a5637ad6e" providerId="ADAL" clId="{E6E78E4C-FD68-4AF7-80E0-EC3B052F45E2}" dt="2023-08-27T23:24:23.656" v="168" actId="14100"/>
          <ac:spMkLst>
            <pc:docMk/>
            <pc:sldMk cId="0" sldId="282"/>
            <ac:spMk id="2" creationId="{4E31DA2D-5696-D4FE-6447-D276248F42F8}"/>
          </ac:spMkLst>
        </pc:spChg>
        <pc:spChg chg="add mod">
          <ac:chgData name="Calise, Anthony J." userId="793fc3b1-1a2a-431b-8bb5-959a5637ad6e" providerId="ADAL" clId="{E6E78E4C-FD68-4AF7-80E0-EC3B052F45E2}" dt="2023-08-27T23:23:57.721" v="163" actId="14100"/>
          <ac:spMkLst>
            <pc:docMk/>
            <pc:sldMk cId="0" sldId="282"/>
            <ac:spMk id="3" creationId="{D6BAC149-1A80-D777-C14A-CFEE6ABE4331}"/>
          </ac:spMkLst>
        </pc:spChg>
        <pc:spChg chg="add mod">
          <ac:chgData name="Calise, Anthony J." userId="793fc3b1-1a2a-431b-8bb5-959a5637ad6e" providerId="ADAL" clId="{E6E78E4C-FD68-4AF7-80E0-EC3B052F45E2}" dt="2023-08-27T23:24:16.264" v="167" actId="207"/>
          <ac:spMkLst>
            <pc:docMk/>
            <pc:sldMk cId="0" sldId="282"/>
            <ac:spMk id="4" creationId="{3A27E524-EA89-9E28-CB15-EE549F2992EB}"/>
          </ac:spMkLst>
        </pc:spChg>
        <pc:spChg chg="mod">
          <ac:chgData name="Calise, Anthony J." userId="793fc3b1-1a2a-431b-8bb5-959a5637ad6e" providerId="ADAL" clId="{E6E78E4C-FD68-4AF7-80E0-EC3B052F45E2}" dt="2023-08-27T23:25:12.906" v="178" actId="1076"/>
          <ac:spMkLst>
            <pc:docMk/>
            <pc:sldMk cId="0" sldId="282"/>
            <ac:spMk id="6" creationId="{F94E9254-8CC1-42A7-A120-E6DA22AF042D}"/>
          </ac:spMkLst>
        </pc:spChg>
        <pc:spChg chg="mod">
          <ac:chgData name="Calise, Anthony J." userId="793fc3b1-1a2a-431b-8bb5-959a5637ad6e" providerId="ADAL" clId="{E6E78E4C-FD68-4AF7-80E0-EC3B052F45E2}" dt="2023-08-27T17:17:40.695" v="134" actId="14100"/>
          <ac:spMkLst>
            <pc:docMk/>
            <pc:sldMk cId="0" sldId="282"/>
            <ac:spMk id="41990" creationId="{22A2266D-2A98-4A22-9684-30133A3D594E}"/>
          </ac:spMkLst>
        </pc:spChg>
        <pc:graphicFrameChg chg="del mod">
          <ac:chgData name="Calise, Anthony J." userId="793fc3b1-1a2a-431b-8bb5-959a5637ad6e" providerId="ADAL" clId="{E6E78E4C-FD68-4AF7-80E0-EC3B052F45E2}" dt="2023-08-27T23:23:02.422" v="153" actId="478"/>
          <ac:graphicFrameMkLst>
            <pc:docMk/>
            <pc:sldMk cId="0" sldId="282"/>
            <ac:graphicFrameMk id="27660" creationId="{6C58A0A8-0E8E-4AA7-B381-36B5D93CFB2B}"/>
          </ac:graphicFrameMkLst>
        </pc:graphicFrameChg>
        <pc:graphicFrameChg chg="del mod">
          <ac:chgData name="Calise, Anthony J." userId="793fc3b1-1a2a-431b-8bb5-959a5637ad6e" providerId="ADAL" clId="{E6E78E4C-FD68-4AF7-80E0-EC3B052F45E2}" dt="2023-08-27T23:23:02.936" v="154" actId="478"/>
          <ac:graphicFrameMkLst>
            <pc:docMk/>
            <pc:sldMk cId="0" sldId="282"/>
            <ac:graphicFrameMk id="27661" creationId="{946E8051-96A0-4163-8738-1D6E043BA572}"/>
          </ac:graphicFrameMkLst>
        </pc:graphicFrameChg>
        <pc:picChg chg="mod">
          <ac:chgData name="Calise, Anthony J." userId="793fc3b1-1a2a-431b-8bb5-959a5637ad6e" providerId="ADAL" clId="{E6E78E4C-FD68-4AF7-80E0-EC3B052F45E2}" dt="2023-08-27T17:18:44.017" v="150" actId="1076"/>
          <ac:picMkLst>
            <pc:docMk/>
            <pc:sldMk cId="0" sldId="282"/>
            <ac:picMk id="41988" creationId="{92818C26-1785-433D-84B9-111C9BF583D1}"/>
          </ac:picMkLst>
        </pc:picChg>
        <pc:picChg chg="mod">
          <ac:chgData name="Calise, Anthony J." userId="793fc3b1-1a2a-431b-8bb5-959a5637ad6e" providerId="ADAL" clId="{E6E78E4C-FD68-4AF7-80E0-EC3B052F45E2}" dt="2023-08-27T17:18:41.992" v="149" actId="1076"/>
          <ac:picMkLst>
            <pc:docMk/>
            <pc:sldMk cId="0" sldId="282"/>
            <ac:picMk id="41989" creationId="{2CD4D1F2-1EE5-4F2D-A4D6-07A2992931CA}"/>
          </ac:picMkLst>
        </pc:picChg>
      </pc:sldChg>
      <pc:sldChg chg="addSp modSp mod">
        <pc:chgData name="Calise, Anthony J." userId="793fc3b1-1a2a-431b-8bb5-959a5637ad6e" providerId="ADAL" clId="{E6E78E4C-FD68-4AF7-80E0-EC3B052F45E2}" dt="2023-08-27T23:25:24.084" v="184" actId="20577"/>
        <pc:sldMkLst>
          <pc:docMk/>
          <pc:sldMk cId="0" sldId="283"/>
        </pc:sldMkLst>
        <pc:spChg chg="mod">
          <ac:chgData name="Calise, Anthony J." userId="793fc3b1-1a2a-431b-8bb5-959a5637ad6e" providerId="ADAL" clId="{E6E78E4C-FD68-4AF7-80E0-EC3B052F45E2}" dt="2023-08-27T23:25:24.084" v="184" actId="20577"/>
          <ac:spMkLst>
            <pc:docMk/>
            <pc:sldMk cId="0" sldId="283"/>
            <ac:spMk id="10" creationId="{C3C2C6C1-1C16-456D-8FB7-AE036E2B8E3E}"/>
          </ac:spMkLst>
        </pc:spChg>
        <pc:spChg chg="mod">
          <ac:chgData name="Calise, Anthony J." userId="793fc3b1-1a2a-431b-8bb5-959a5637ad6e" providerId="ADAL" clId="{E6E78E4C-FD68-4AF7-80E0-EC3B052F45E2}" dt="2023-08-27T17:17:53.519" v="137" actId="14100"/>
          <ac:spMkLst>
            <pc:docMk/>
            <pc:sldMk cId="0" sldId="283"/>
            <ac:spMk id="43012" creationId="{34F31A97-ED62-4B39-BD89-5845EFB8747F}"/>
          </ac:spMkLst>
        </pc:spChg>
        <pc:graphicFrameChg chg="mod">
          <ac:chgData name="Calise, Anthony J." userId="793fc3b1-1a2a-431b-8bb5-959a5637ad6e" providerId="ADAL" clId="{E6E78E4C-FD68-4AF7-80E0-EC3B052F45E2}" dt="2023-08-27T17:18:33.646" v="148" actId="1076"/>
          <ac:graphicFrameMkLst>
            <pc:docMk/>
            <pc:sldMk cId="0" sldId="283"/>
            <ac:graphicFrameMk id="28684" creationId="{8C328E36-9473-4420-91D2-B348801BAE3B}"/>
          </ac:graphicFrameMkLst>
        </pc:graphicFrameChg>
        <pc:graphicFrameChg chg="mod">
          <ac:chgData name="Calise, Anthony J." userId="793fc3b1-1a2a-431b-8bb5-959a5637ad6e" providerId="ADAL" clId="{E6E78E4C-FD68-4AF7-80E0-EC3B052F45E2}" dt="2023-08-27T17:18:33.646" v="148" actId="1076"/>
          <ac:graphicFrameMkLst>
            <pc:docMk/>
            <pc:sldMk cId="0" sldId="283"/>
            <ac:graphicFrameMk id="28686" creationId="{E4932611-9382-4BC2-927C-70B26CE3BF95}"/>
          </ac:graphicFrameMkLst>
        </pc:graphicFrameChg>
        <pc:picChg chg="add mod">
          <ac:chgData name="Calise, Anthony J." userId="793fc3b1-1a2a-431b-8bb5-959a5637ad6e" providerId="ADAL" clId="{E6E78E4C-FD68-4AF7-80E0-EC3B052F45E2}" dt="2023-08-27T23:24:42.434" v="171" actId="1076"/>
          <ac:picMkLst>
            <pc:docMk/>
            <pc:sldMk cId="0" sldId="283"/>
            <ac:picMk id="2" creationId="{DE14E3E7-5A5C-1421-E619-8DC0BBE64A51}"/>
          </ac:picMkLst>
        </pc:picChg>
        <pc:picChg chg="mod">
          <ac:chgData name="Calise, Anthony J." userId="793fc3b1-1a2a-431b-8bb5-959a5637ad6e" providerId="ADAL" clId="{E6E78E4C-FD68-4AF7-80E0-EC3B052F45E2}" dt="2023-08-27T17:18:24.462" v="146" actId="1076"/>
          <ac:picMkLst>
            <pc:docMk/>
            <pc:sldMk cId="0" sldId="283"/>
            <ac:picMk id="43013" creationId="{8D13274A-9641-4BB6-BC42-01ED483F3FF8}"/>
          </ac:picMkLst>
        </pc:picChg>
        <pc:picChg chg="mod">
          <ac:chgData name="Calise, Anthony J." userId="793fc3b1-1a2a-431b-8bb5-959a5637ad6e" providerId="ADAL" clId="{E6E78E4C-FD68-4AF7-80E0-EC3B052F45E2}" dt="2023-08-27T17:18:33.646" v="148" actId="1076"/>
          <ac:picMkLst>
            <pc:docMk/>
            <pc:sldMk cId="0" sldId="283"/>
            <ac:picMk id="43014" creationId="{D2202985-655B-4D6C-B229-A06E60534848}"/>
          </ac:picMkLst>
        </pc:picChg>
      </pc:sldChg>
      <pc:sldChg chg="addSp modSp mod">
        <pc:chgData name="Calise, Anthony J." userId="793fc3b1-1a2a-431b-8bb5-959a5637ad6e" providerId="ADAL" clId="{E6E78E4C-FD68-4AF7-80E0-EC3B052F45E2}" dt="2023-08-27T23:25:20.968" v="182" actId="20577"/>
        <pc:sldMkLst>
          <pc:docMk/>
          <pc:sldMk cId="0" sldId="284"/>
        </pc:sldMkLst>
        <pc:spChg chg="mod">
          <ac:chgData name="Calise, Anthony J." userId="793fc3b1-1a2a-431b-8bb5-959a5637ad6e" providerId="ADAL" clId="{E6E78E4C-FD68-4AF7-80E0-EC3B052F45E2}" dt="2023-08-27T23:25:20.968" v="182" actId="20577"/>
          <ac:spMkLst>
            <pc:docMk/>
            <pc:sldMk cId="0" sldId="284"/>
            <ac:spMk id="9" creationId="{9D0FC837-58FF-4079-B7A3-ED820B4DE20E}"/>
          </ac:spMkLst>
        </pc:spChg>
        <pc:spChg chg="mod">
          <ac:chgData name="Calise, Anthony J." userId="793fc3b1-1a2a-431b-8bb5-959a5637ad6e" providerId="ADAL" clId="{E6E78E4C-FD68-4AF7-80E0-EC3B052F45E2}" dt="2023-08-27T17:18:03.477" v="140" actId="14100"/>
          <ac:spMkLst>
            <pc:docMk/>
            <pc:sldMk cId="0" sldId="284"/>
            <ac:spMk id="44037" creationId="{D0162AEC-EDF6-44B5-9633-6AC49640A39E}"/>
          </ac:spMkLst>
        </pc:spChg>
        <pc:graphicFrameChg chg="mod">
          <ac:chgData name="Calise, Anthony J." userId="793fc3b1-1a2a-431b-8bb5-959a5637ad6e" providerId="ADAL" clId="{E6E78E4C-FD68-4AF7-80E0-EC3B052F45E2}" dt="2023-08-27T17:18:55.373" v="151" actId="1076"/>
          <ac:graphicFrameMkLst>
            <pc:docMk/>
            <pc:sldMk cId="0" sldId="284"/>
            <ac:graphicFrameMk id="45064" creationId="{999E29BA-C9E4-4BA0-B409-A57AFD4B9464}"/>
          </ac:graphicFrameMkLst>
        </pc:graphicFrameChg>
        <pc:graphicFrameChg chg="mod">
          <ac:chgData name="Calise, Anthony J." userId="793fc3b1-1a2a-431b-8bb5-959a5637ad6e" providerId="ADAL" clId="{E6E78E4C-FD68-4AF7-80E0-EC3B052F45E2}" dt="2023-08-27T17:18:55.373" v="151" actId="1076"/>
          <ac:graphicFrameMkLst>
            <pc:docMk/>
            <pc:sldMk cId="0" sldId="284"/>
            <ac:graphicFrameMk id="45065" creationId="{544F45EA-F4C5-4D5D-98B2-3D45F0772395}"/>
          </ac:graphicFrameMkLst>
        </pc:graphicFrameChg>
        <pc:picChg chg="add mod">
          <ac:chgData name="Calise, Anthony J." userId="793fc3b1-1a2a-431b-8bb5-959a5637ad6e" providerId="ADAL" clId="{E6E78E4C-FD68-4AF7-80E0-EC3B052F45E2}" dt="2023-08-27T23:24:50.817" v="173" actId="1076"/>
          <ac:picMkLst>
            <pc:docMk/>
            <pc:sldMk cId="0" sldId="284"/>
            <ac:picMk id="2" creationId="{AC3B8EEF-E6DF-EC91-77DB-D0D20011FE37}"/>
          </ac:picMkLst>
        </pc:picChg>
        <pc:picChg chg="mod">
          <ac:chgData name="Calise, Anthony J." userId="793fc3b1-1a2a-431b-8bb5-959a5637ad6e" providerId="ADAL" clId="{E6E78E4C-FD68-4AF7-80E0-EC3B052F45E2}" dt="2023-08-27T17:18:55.373" v="151" actId="1076"/>
          <ac:picMkLst>
            <pc:docMk/>
            <pc:sldMk cId="0" sldId="284"/>
            <ac:picMk id="44036" creationId="{FD3FB71C-5A69-4D72-AD73-A36DCF3B3CC9}"/>
          </ac:picMkLst>
        </pc:picChg>
        <pc:picChg chg="mod">
          <ac:chgData name="Calise, Anthony J." userId="793fc3b1-1a2a-431b-8bb5-959a5637ad6e" providerId="ADAL" clId="{E6E78E4C-FD68-4AF7-80E0-EC3B052F45E2}" dt="2023-08-27T17:18:06.472" v="141" actId="1076"/>
          <ac:picMkLst>
            <pc:docMk/>
            <pc:sldMk cId="0" sldId="284"/>
            <ac:picMk id="44038" creationId="{CD6347A8-3356-4EE5-9F4D-0CA52EB43091}"/>
          </ac:picMkLst>
        </pc:picChg>
      </pc:sldChg>
      <pc:sldChg chg="addSp modSp mod">
        <pc:chgData name="Calise, Anthony J." userId="793fc3b1-1a2a-431b-8bb5-959a5637ad6e" providerId="ADAL" clId="{E6E78E4C-FD68-4AF7-80E0-EC3B052F45E2}" dt="2023-08-27T23:25:17.924" v="180" actId="20577"/>
        <pc:sldMkLst>
          <pc:docMk/>
          <pc:sldMk cId="0" sldId="285"/>
        </pc:sldMkLst>
        <pc:spChg chg="mod">
          <ac:chgData name="Calise, Anthony J." userId="793fc3b1-1a2a-431b-8bb5-959a5637ad6e" providerId="ADAL" clId="{E6E78E4C-FD68-4AF7-80E0-EC3B052F45E2}" dt="2023-08-27T23:25:17.924" v="180" actId="20577"/>
          <ac:spMkLst>
            <pc:docMk/>
            <pc:sldMk cId="0" sldId="285"/>
            <ac:spMk id="9" creationId="{D4FF08CE-2E7C-41F9-8F12-D833149E1071}"/>
          </ac:spMkLst>
        </pc:spChg>
        <pc:spChg chg="mod">
          <ac:chgData name="Calise, Anthony J." userId="793fc3b1-1a2a-431b-8bb5-959a5637ad6e" providerId="ADAL" clId="{E6E78E4C-FD68-4AF7-80E0-EC3B052F45E2}" dt="2023-08-27T17:18:15.319" v="144" actId="14100"/>
          <ac:spMkLst>
            <pc:docMk/>
            <pc:sldMk cId="0" sldId="285"/>
            <ac:spMk id="45061" creationId="{7C9EECCB-D66D-4B86-8B97-B7D359FC15CA}"/>
          </ac:spMkLst>
        </pc:spChg>
        <pc:graphicFrameChg chg="mod">
          <ac:chgData name="Calise, Anthony J." userId="793fc3b1-1a2a-431b-8bb5-959a5637ad6e" providerId="ADAL" clId="{E6E78E4C-FD68-4AF7-80E0-EC3B052F45E2}" dt="2023-08-27T17:19:20.467" v="152" actId="1076"/>
          <ac:graphicFrameMkLst>
            <pc:docMk/>
            <pc:sldMk cId="0" sldId="285"/>
            <ac:graphicFrameMk id="30732" creationId="{2A8A7CD9-5C76-41BD-A0B2-7CF6EAABF687}"/>
          </ac:graphicFrameMkLst>
        </pc:graphicFrameChg>
        <pc:graphicFrameChg chg="mod">
          <ac:chgData name="Calise, Anthony J." userId="793fc3b1-1a2a-431b-8bb5-959a5637ad6e" providerId="ADAL" clId="{E6E78E4C-FD68-4AF7-80E0-EC3B052F45E2}" dt="2023-08-27T17:19:20.467" v="152" actId="1076"/>
          <ac:graphicFrameMkLst>
            <pc:docMk/>
            <pc:sldMk cId="0" sldId="285"/>
            <ac:graphicFrameMk id="30736" creationId="{FDEBC412-FAB8-44E2-B833-750EC70EEF09}"/>
          </ac:graphicFrameMkLst>
        </pc:graphicFrameChg>
        <pc:picChg chg="add mod">
          <ac:chgData name="Calise, Anthony J." userId="793fc3b1-1a2a-431b-8bb5-959a5637ad6e" providerId="ADAL" clId="{E6E78E4C-FD68-4AF7-80E0-EC3B052F45E2}" dt="2023-08-27T23:24:57.311" v="175" actId="1076"/>
          <ac:picMkLst>
            <pc:docMk/>
            <pc:sldMk cId="0" sldId="285"/>
            <ac:picMk id="2" creationId="{07D8CC32-77CC-1851-CEC6-6CC5312C0F66}"/>
          </ac:picMkLst>
        </pc:picChg>
        <pc:picChg chg="mod">
          <ac:chgData name="Calise, Anthony J." userId="793fc3b1-1a2a-431b-8bb5-959a5637ad6e" providerId="ADAL" clId="{E6E78E4C-FD68-4AF7-80E0-EC3B052F45E2}" dt="2023-08-27T17:19:20.467" v="152" actId="1076"/>
          <ac:picMkLst>
            <pc:docMk/>
            <pc:sldMk cId="0" sldId="285"/>
            <ac:picMk id="45060" creationId="{5D9A10FA-79F4-4F0C-89E3-35E3D3DB05F9}"/>
          </ac:picMkLst>
        </pc:picChg>
        <pc:picChg chg="mod">
          <ac:chgData name="Calise, Anthony J." userId="793fc3b1-1a2a-431b-8bb5-959a5637ad6e" providerId="ADAL" clId="{E6E78E4C-FD68-4AF7-80E0-EC3B052F45E2}" dt="2023-08-27T17:18:18.161" v="145" actId="1076"/>
          <ac:picMkLst>
            <pc:docMk/>
            <pc:sldMk cId="0" sldId="285"/>
            <ac:picMk id="45062" creationId="{8B7A60B7-B309-40AF-B63E-AE5887331496}"/>
          </ac:picMkLst>
        </pc:picChg>
      </pc:sldChg>
      <pc:sldChg chg="modSp mod">
        <pc:chgData name="Calise, Anthony J." userId="793fc3b1-1a2a-431b-8bb5-959a5637ad6e" providerId="ADAL" clId="{E6E78E4C-FD68-4AF7-80E0-EC3B052F45E2}" dt="2023-08-27T17:15:56.374" v="111" actId="20577"/>
        <pc:sldMkLst>
          <pc:docMk/>
          <pc:sldMk cId="0" sldId="295"/>
        </pc:sldMkLst>
        <pc:spChg chg="mod">
          <ac:chgData name="Calise, Anthony J." userId="793fc3b1-1a2a-431b-8bb5-959a5637ad6e" providerId="ADAL" clId="{E6E78E4C-FD68-4AF7-80E0-EC3B052F45E2}" dt="2023-08-27T17:15:01.093" v="11" actId="1076"/>
          <ac:spMkLst>
            <pc:docMk/>
            <pc:sldMk cId="0" sldId="295"/>
            <ac:spMk id="5122" creationId="{C4FE2D8A-8354-455E-948E-6C928E6336CD}"/>
          </ac:spMkLst>
        </pc:spChg>
        <pc:spChg chg="mod">
          <ac:chgData name="Calise, Anthony J." userId="793fc3b1-1a2a-431b-8bb5-959a5637ad6e" providerId="ADAL" clId="{E6E78E4C-FD68-4AF7-80E0-EC3B052F45E2}" dt="2023-08-27T17:15:56.374" v="111" actId="20577"/>
          <ac:spMkLst>
            <pc:docMk/>
            <pc:sldMk cId="0" sldId="295"/>
            <ac:spMk id="5123" creationId="{1FF83337-1B76-4B4A-B3D6-3F80B1F426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5BED0-6A3B-48B0-BD8E-8AEF88C9636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45859-A083-4D51-9D48-12E66FEA1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2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5859-A083-4D51-9D48-12E66FEA11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0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855A5-CA6D-44D5-B1DD-D98495F7AB4C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FA0EA-EC88-49CA-BC7E-9B8EF338C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3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40609-5EB0-4653-A901-060A64A602D0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F86A4-5CCD-4391-8DFD-BABCCB755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59F7-7523-4F9B-A4CB-26BF9C0817C5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62933-2621-4E46-B362-C485F93EF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1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6897-87E0-40F8-B55A-EDCC7A541E30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BECF5-7911-49A4-A71C-AFF115C9E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04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FD5E2-7964-4C17-B809-FB3C349EFFEC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B7F96-AA59-4A3D-9419-9AD0FB27E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94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0C4EA-535A-45F1-8144-7FAFBEE37195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2CE84-3263-4C15-85E2-9FEB4B88F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59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C1F24-3896-4669-8C1D-FD396F4F9FC7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AE627-2BF7-4ECD-80B8-6842CBB30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60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D769-1934-4362-AABC-4473E49F0E38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9F02F-5040-47F9-85BC-E144D143D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4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35A12-0864-4250-80B5-EA24EEDB8DDC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52598-F57E-4873-A603-25D4B24B6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1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B6339-1BDB-43DC-8AD1-8865C753E5A7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2EB43-DCD2-4A0C-9D50-9731D7BC4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75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E7BC8-0501-4BD6-957A-9E02B2D1B339}" type="datetimeFigureOut">
              <a:rPr lang="en-US"/>
              <a:pPr>
                <a:defRPr/>
              </a:pPr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3724E-C260-463D-8C7B-A80881813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65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4EBB-E77A-4DA4-AE7D-E638F89DC4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7EA681-2DB3-4805-AE68-2E47357962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2984B2-DC3F-4BA6-B67E-D86F2603E9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D9316-7A64-4912-813B-8BF25ED30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076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532700-14B7-457D-B013-4ED80985D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2B0768-9314-4773-AFC5-45C90B861C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A42DF3-F864-4345-8389-517D269BD3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DF030-3E2C-4E81-9919-A9B27592ED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161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79B032-92B2-4991-AE06-AD287F677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C3B96A-C856-40CD-AEFB-3C205288D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391563-1E1E-45B7-87F2-5BCC6E481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1327A-4D8F-460B-A45C-2EDE1C1A6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075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94E87-823C-49B4-8219-F5AA58DB8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479845-2DE6-4345-B898-57BB15C17E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EF637-81C0-44C8-B26B-F9178E1D1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BA57E-573B-4947-9937-7E9FCB5188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338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96A5A87-CF57-43B8-B82E-9E7AF8AEB6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F566A4-6F3A-46F4-B871-AEB58C72A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E3FE78A-3537-40EB-BC53-4FF504410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07963-907D-41F7-9D71-2686D12F1F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806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BBC995-11A9-4A1A-9562-39C5CDA0A4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F610A5-AEB8-4DB3-90AF-5ED784187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39BD72-23AA-4BB4-A0C6-533817E1FB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2B5F1-10BC-4490-B3AC-BDDB50A9C0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24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26CF5A7-ECD9-4659-9399-FE8CB40B10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81AC76-3AF3-4099-9BD2-ED08A6F4A3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6BDE4F-BE01-4601-87D0-541E101B0A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C1321-09A9-4EFB-ACE3-C1D3918F95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94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1173C0-DA2C-43BE-BCB1-14A2A667B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06E2AC-6B43-4979-8C66-AB09CCE0D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96586-E178-45B3-88D5-9D863698D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53F45-F14F-4B96-9EDB-E0CF5DAB4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002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1484C-C087-4CFD-8200-1B5FF4B100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62CD7E-1AA5-452C-A01D-B0E1C8B619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0D48D-6FB9-4694-92E8-491B4CB34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DB8BE-A975-48C1-8FC1-C56BEDF7E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700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1E3A4F-E66C-4C72-81E9-384902AED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FBB6FE-E4EE-406E-933C-C0F129463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B773AD-B2EA-40A7-A2B6-2BB93346A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09906-56F5-4EFD-B66A-A2D1DC632E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255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576DAE-CBB9-4F40-A3EF-2362EBF9DC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115DDD-979A-4C28-85F1-9B5E6BB6AA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A65817-4D97-4BDD-951B-D49D3469F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E7DB9-DB48-4553-93F4-4337B87CD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261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514CCAA-9B71-4DF7-A7FD-E7AD6B7C4939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02DFB684-FC58-48B3-B810-57F60E419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36287B25-2EBF-4A31-A239-786DE02F5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AD63340A-4DC2-483D-8D44-54D6C7FDC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D5AE7BF-5F07-471D-B528-359DA62C2D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089E7B38-3DB3-4132-8E0D-D89BFFF60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FE78D63A-A37A-404F-8FF0-BAA28B1AD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</p:grp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36D42B09-469B-4AA8-B664-415946F2A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4006B465-BE90-44E2-B5E8-51FF154DE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B2A3FD9F-6BC7-4736-AE72-E0888BF6FFE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617FD8D6-12C8-4E77-82BF-BC34DFB08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0952B8A-C9FC-42A8-BAF4-4F19F1532A3C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2848215-44F2-440D-A032-679D53DE27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F392D06F-B0BA-47FF-86A3-6F7B5112F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335616A-F6A7-4AF7-8F7F-3EDCBA0C5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621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0FC4DF2-65E2-4F12-B380-AC7B3E5F4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57309-B06F-4FAD-A2AE-4985FE755A9B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8E482ED-43AC-4954-A997-089DF0F960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F630620-9DD7-41A5-B43B-44DF170925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0F169-9A29-47BE-849E-A6FC60F8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586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1310B32-2DC9-4697-BC14-BBA2B154D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4E96A-3391-4642-B653-91AE29AD68D0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F6FF8E8-C1E9-4B82-A1D4-B6446859F4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91FEF93-217A-4FBC-BB78-C1E3EC4DC0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0F126-7E32-472B-96B7-F193F2941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542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AB69F52-B79D-4ACB-90C8-BBD67E86D8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6AE55-0145-4EA4-89A3-657412B98730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68A84CF-AFDB-4C55-98D3-A52F8DFDC9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97A7B8A8-37F9-43F8-ABE7-EA4F82F021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67E27-6648-4A5D-91B3-FA1F58B00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665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4B9A009-1991-4F9F-84D8-C52749CC4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35F37-4107-4338-A680-B3084BFCDD58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63459F2-1F9E-47E1-B7C5-5CDCBDC82E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57614C0-3235-457E-B89A-8B9AD359A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914C4-26B8-4DC2-B140-D838605CF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029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FFF7054-EF69-45DB-9203-776FA318CD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70F6F-E00F-4E1C-B8C8-B8617DADED56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1233F64-7089-45DE-BA94-B8ED05B9C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25229FB-B42C-4ED1-BA12-31CBB8838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C47171-19C5-433D-B068-E22F041E71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47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42DDB76C-7E5E-4AFE-B0AD-F2211FAF2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0A7F2-E70D-4469-98C3-65FAF0EE8C3E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EF2B081E-015A-4A91-A633-BBC11ED01F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00FBF52D-FAA8-4D09-A568-3E77C8DF1D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D6E18-ED3B-449E-BBF7-A3CE532CDB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426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29E4A3B-0AC7-4245-A835-64B04A1416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0B3E-F7AB-4386-82C7-A2B0C495964B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46ED757-6966-44FA-A2CC-E7DC1A1847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111C9A2B-7961-412C-B940-6915E54489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19D27-B5BD-455B-AAAD-F386BE9470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07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0D3F4A1-5495-4E1D-B51A-9D2E567351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F45A2-97E2-4F8D-8363-FF7397B8EB9D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72B1AD6-191D-487C-BD55-70C5783B08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652E5A3-8391-4224-8518-7E7234333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DF03F-9955-44C1-8F10-6FCAF2C86C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728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B7F9F3A0-0885-4599-AF2F-3CD0F052A1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2DEC4-C8B6-4A32-8513-264AA720A4CF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2538220-28ED-41A4-8DA0-3B7F718F4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3C54791-6C14-4727-9D18-239E764A58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CE838-1C87-4AF1-9033-1D7193EE4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894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60D8313-98F4-4FBD-9499-5E27D7867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20B5D-5DE6-4C8A-86CA-50E6BDC4665C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CBBB582-2A70-4695-B53E-B18D58C7A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64C5E98-3F40-4F1E-A7DC-BA03F8CB3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E9074-A109-41A6-943B-4997CAA03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49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4FA24-0BB4-49FB-9557-53708EF927A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CF6F4-DA70-4D63-8BDC-CFE7630FC9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E36A43-115E-453F-9E3D-F56DC4FF65FC}" type="datetimeFigureOut">
              <a:rPr lang="en-US"/>
              <a:pPr>
                <a:defRPr/>
              </a:pPr>
              <a:t>8/27/2023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F71FFA-5448-499D-AA00-47331CCF1F74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26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E962E-04E2-4119-BD9C-3502D8D14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520CB3-41C9-4BF1-88CE-BEE7B7A61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CD5CAD-31EE-4E49-A07D-749B655A6A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 u="none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F60B9F7-F9F7-4D75-97E9-528B772736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 u="none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23C2DCC-28B5-412E-960F-D5C19BF288D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u="none"/>
            </a:lvl1pPr>
          </a:lstStyle>
          <a:p>
            <a:fld id="{B4073ADF-5A53-416D-8F39-C0706E0A8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5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FD7A4B3-5A66-449A-A37D-225F0ADAFD2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92734BD-8AE3-4AC6-BF7C-19CBFA3780E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0A41E04-0F4F-4D4D-A8C9-9C269BFEAE3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1891D0A-B05C-4F28-98C9-5CA56C65C5A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5EAC3B-9785-45FE-BC1D-7BBCD1DE060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3F3C1FA4-262C-46C6-903B-1034918528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53981777-D376-4487-AE51-B98495F72C9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A5293346-4C07-48AB-A8A6-7CD343769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1F31F576-991B-4C60-8E11-064C83FDC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1071EB0B-923F-44D5-BDFC-AFC717C1250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fld id="{BB9FA5A7-EBEF-4BE3-9A88-6F67F9708FD4}" type="datetime8">
              <a:rPr lang="en-US"/>
              <a:pPr>
                <a:defRPr/>
              </a:pPr>
              <a:t>8/27/2023 12:46 PM</a:t>
            </a:fld>
            <a:endParaRPr lang="en-US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FACD38A4-C8CC-44F0-9DD0-A0312802AC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1-6 Relations and Functions</a:t>
            </a:r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1C0326C9-D957-4267-9EF0-D0E5E7A4D9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ahoma" panose="020B0604030504040204" pitchFamily="34" charset="0"/>
              </a:defRPr>
            </a:lvl1pPr>
          </a:lstStyle>
          <a:p>
            <a:fld id="{344AA8F6-DAB4-43D1-8206-91AF39D1E7D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10" name="Rectangle 14">
            <a:extLst>
              <a:ext uri="{FF2B5EF4-FFF2-40B4-BE49-F238E27FC236}">
                <a16:creationId xmlns:a16="http://schemas.microsoft.com/office/drawing/2014/main" id="{19FD32AD-F9FC-4378-B4A5-BF2B64BC018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762000" y="1752600"/>
            <a:ext cx="1219200" cy="76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9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10" grpId="0" animBg="1"/>
    </p:bld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3.jpeg"/><Relationship Id="rId21" Type="http://schemas.openxmlformats.org/officeDocument/2006/relationships/image" Target="../media/image17.jpe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4.jpeg"/><Relationship Id="rId25" Type="http://schemas.openxmlformats.org/officeDocument/2006/relationships/image" Target="../media/image21.png"/><Relationship Id="rId2" Type="http://schemas.openxmlformats.org/officeDocument/2006/relationships/image" Target="../media/image2.jpeg"/><Relationship Id="rId16" Type="http://schemas.openxmlformats.org/officeDocument/2006/relationships/hyperlink" Target="https://en.wikipedia.org/wiki/St._John%27s_Red_Storm" TargetMode="External"/><Relationship Id="rId20" Type="http://schemas.openxmlformats.org/officeDocument/2006/relationships/hyperlink" Target="http://yourcollege.studentdiscountprogram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hyperlink" Target="http://striking-notes.blogspot.com/2011_03_01_archive.html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10.jpeg"/><Relationship Id="rId19" Type="http://schemas.openxmlformats.org/officeDocument/2006/relationships/image" Target="../media/image16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hyperlink" Target="https://en.wikipedia.org/wiki/Towson_Tigers" TargetMode="External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7.png"/><Relationship Id="rId7" Type="http://schemas.openxmlformats.org/officeDocument/2006/relationships/image" Target="../media/image49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0.png"/><Relationship Id="rId7" Type="http://schemas.openxmlformats.org/officeDocument/2006/relationships/image" Target="../media/image52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hyperlink" Target="https://www.publicdomainpictures.net/view-image.php?image=10562&amp;picture=business-time" TargetMode="Externa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.desmos.com/" TargetMode="External"/><Relationship Id="rId2" Type="http://schemas.openxmlformats.org/officeDocument/2006/relationships/hyperlink" Target="http://www.mrcalise.com/algebra-ii-virtual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yourcollege.studentdiscountprogram.com/" TargetMode="Externa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precalcone/chapter/use-factoring-to-%EF%AC%81nd-zeros-of-polynomial-functions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aculty.elgin.edu/dkernler/statistics/ch01/1-1.html" TargetMode="Externa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ink-thinking-hand-reflect-622689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iqsels.com/en/public-domain-photo-zkxxk" TargetMode="Externa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ink-thinking-hand-reflect-622689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ngimg.com/download/41164" TargetMode="Externa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7491412" cy="147730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4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Mr. Calise</a:t>
            </a:r>
          </a:p>
          <a:p>
            <a:pPr algn="l" eaLnBrk="1" hangingPunct="1">
              <a:defRPr/>
            </a:pPr>
            <a:endParaRPr lang="en-US" sz="40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3234" y="1212212"/>
            <a:ext cx="5105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charset="0"/>
                <a:ea typeface="+mn-ea"/>
                <a:cs typeface="+mn-cs"/>
              </a:rPr>
              <a:t>Welcome Back!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charset="0"/>
                <a:ea typeface="+mn-ea"/>
                <a:cs typeface="+mn-cs"/>
              </a:rPr>
              <a:t>Hope you had 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charset="0"/>
                <a:ea typeface="+mn-ea"/>
                <a:cs typeface="+mn-cs"/>
              </a:rPr>
              <a:t>Great summer!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16" y="-14197"/>
            <a:ext cx="1417322" cy="1417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48" y="10012"/>
            <a:ext cx="1417275" cy="1216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44" y="0"/>
            <a:ext cx="1417276" cy="1216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05" y="32913"/>
            <a:ext cx="1569246" cy="1262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82" y="1551281"/>
            <a:ext cx="2331305" cy="1117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48" y="4068651"/>
            <a:ext cx="1361015" cy="956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7" y="4070529"/>
            <a:ext cx="1267261" cy="956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0" y="1783975"/>
            <a:ext cx="1569246" cy="119300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E70C469-7665-4AD3-BDFF-2AED000D63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70290" y="2498943"/>
            <a:ext cx="1536063" cy="11520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2D2D3-6E14-47C1-AB9E-E1EAD6544ECA}"/>
              </a:ext>
            </a:extLst>
          </p:cNvPr>
          <p:cNvSpPr txBox="1"/>
          <p:nvPr/>
        </p:nvSpPr>
        <p:spPr>
          <a:xfrm>
            <a:off x="-61913" y="5093411"/>
            <a:ext cx="730091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 have been teaching High School for 24 years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 love ALL TYPES of SPORTS and ALL TYPES of MUSIC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 also teach Math and Statistics at Johns Hopkins University, CCBC, AACC and Loyola University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 have two children ages 12 and 16.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8" y="3532110"/>
            <a:ext cx="2916097" cy="599167"/>
          </a:xfrm>
          <a:prstGeom prst="rect">
            <a:avLst/>
          </a:prstGeom>
        </p:spPr>
      </p:pic>
      <p:pic>
        <p:nvPicPr>
          <p:cNvPr id="21" name="Picture 2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8BFC541-04AC-4173-A39E-E88109E34C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60503" y="710000"/>
            <a:ext cx="1596056" cy="1098619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4C17D796-125B-43C4-9EF0-9DF5EA66E7F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76250" y="32913"/>
            <a:ext cx="950250" cy="1325599"/>
          </a:xfrm>
          <a:prstGeom prst="rect">
            <a:avLst/>
          </a:prstGeom>
        </p:spPr>
      </p:pic>
      <p:pic>
        <p:nvPicPr>
          <p:cNvPr id="25" name="Picture 6" descr="https://s-media-cache-ak0.pinimg.com/736x/cf/a9/9d/cfa99d6b6e8b64b57ccbf0ac715903eb.jpg">
            <a:extLst>
              <a:ext uri="{FF2B5EF4-FFF2-40B4-BE49-F238E27FC236}">
                <a16:creationId xmlns:a16="http://schemas.microsoft.com/office/drawing/2014/main" id="{285DBC25-DE0E-446C-A51F-EC822AC1B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12168" y="3136578"/>
            <a:ext cx="1837233" cy="2006175"/>
          </a:xfrm>
          <a:prstGeom prst="rect">
            <a:avLst/>
          </a:prstGeom>
          <a:noFill/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D1E17763-A5EA-FF34-6989-1F15B89E5E8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61" y="3567217"/>
            <a:ext cx="1523893" cy="979646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E2206A-EF28-4B18-9056-534104FEEAF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5345129" y="3115410"/>
            <a:ext cx="948583" cy="948583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7A391801-6EA9-BEE6-4268-EF15EB79039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20" y="4081429"/>
            <a:ext cx="1131871" cy="1131871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68767F27-63D9-B9BC-491F-CC931DEEED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37" y="4374153"/>
            <a:ext cx="1071562" cy="1071562"/>
          </a:xfrm>
          <a:prstGeom prst="rect">
            <a:avLst/>
          </a:prstGeom>
        </p:spPr>
      </p:pic>
      <p:pic>
        <p:nvPicPr>
          <p:cNvPr id="20" name="Picture 2" descr="http://p3cdn4static.sharpschool.com/UserFiles/Servers/Server_3907686/Image/eagle_motto__01_1by1x200trans.png">
            <a:extLst>
              <a:ext uri="{FF2B5EF4-FFF2-40B4-BE49-F238E27FC236}">
                <a16:creationId xmlns:a16="http://schemas.microsoft.com/office/drawing/2014/main" id="{BA1229DA-1382-4BC7-895F-9A0892240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626609" y="2705911"/>
            <a:ext cx="983390" cy="98339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7DF861-C52E-C352-19F7-C9E6DA49527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93206" y="2647696"/>
            <a:ext cx="1150971" cy="172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010F16-CBF1-4A2B-CB73-EEAA895D73F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33769" y="4192581"/>
            <a:ext cx="1210231" cy="15112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F6471F-9D5E-007D-8294-40C1A36019C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834653" y="5264003"/>
            <a:ext cx="1132003" cy="15112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33E74C-2E99-DC15-101F-16BBD04D265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95882" y="5858212"/>
            <a:ext cx="1581150" cy="8854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4FE2D8A-8354-455E-948E-6C928E633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Neither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FF83337-1B76-4B4A-B3D6-3F80B1F42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82000" cy="4525963"/>
          </a:xfrm>
        </p:spPr>
        <p:txBody>
          <a:bodyPr/>
          <a:lstStyle/>
          <a:p>
            <a:r>
              <a:rPr lang="en-US" altLang="en-US" dirty="0"/>
              <a:t>A graph/function can also be “neither” discrete or continuous. </a:t>
            </a:r>
          </a:p>
          <a:p>
            <a:pPr>
              <a:buFontTx/>
              <a:buNone/>
            </a:pPr>
            <a:endParaRPr lang="en-US" altLang="en-US" dirty="0"/>
          </a:p>
          <a:p>
            <a:pPr lvl="1"/>
            <a:r>
              <a:rPr lang="en-US" altLang="en-US" dirty="0"/>
              <a:t>This occurs when our graph “jumps” points which makes it not continuous, but also has an infinite number of points (uncountable) which makes is not discrete.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E6369E54-1950-439D-9C29-221EF91F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Classify Each Graph</a:t>
            </a: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0C94B9D3-AF21-4A2F-857A-618BD1CF7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79107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0ABF5B4F-4740-484D-A63D-535ABBC0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40100"/>
            <a:ext cx="4953000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BF6F5D27-09F6-484D-B666-6E9E4BD3F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57600"/>
            <a:ext cx="2057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0000"/>
                </a:solidFill>
              </a:rPr>
              <a:t>Discrete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96432D69-BFE2-48B0-9069-502CEA2AE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735491"/>
            <a:ext cx="274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0000"/>
                </a:solidFill>
              </a:rPr>
              <a:t>Continuous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E9C0DAD7-4F57-499A-87C5-2ECFE4F54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3733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Oval 7">
            <a:extLst>
              <a:ext uri="{FF2B5EF4-FFF2-40B4-BE49-F238E27FC236}">
                <a16:creationId xmlns:a16="http://schemas.microsoft.com/office/drawing/2014/main" id="{FB6C86DE-122F-4A75-A4BA-DF7E9D054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429000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E0037456-ADF1-40A6-B3AF-AFFAD4F31F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3505200"/>
            <a:ext cx="914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C1146FB6-94B8-4C9B-8540-DE11499A65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2743200"/>
            <a:ext cx="381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>
            <a:extLst>
              <a:ext uri="{FF2B5EF4-FFF2-40B4-BE49-F238E27FC236}">
                <a16:creationId xmlns:a16="http://schemas.microsoft.com/office/drawing/2014/main" id="{8E4B6FA8-F95C-415A-B10C-F88B5B7F6F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2362200"/>
            <a:ext cx="1447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Oval 11">
            <a:extLst>
              <a:ext uri="{FF2B5EF4-FFF2-40B4-BE49-F238E27FC236}">
                <a16:creationId xmlns:a16="http://schemas.microsoft.com/office/drawing/2014/main" id="{5D46A17A-E0E9-4FF8-B7BC-65073621E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63F99381-8661-4840-8088-11ECDD928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835414"/>
            <a:ext cx="1981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0000"/>
                </a:solidFill>
              </a:rPr>
              <a:t>Neither!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40D22B-B4B3-4271-D641-9050B31FF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Classify Each 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BA1CB81B-23D7-4532-8ED1-86AD767F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Unit 4 - Relations and Functions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A44F7D4F-96D7-42EF-BB11-E9E0B6BE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FAFE14-AAD7-4653-B20D-AB93B7D5A4F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1988" name="Picture 2">
            <a:extLst>
              <a:ext uri="{FF2B5EF4-FFF2-40B4-BE49-F238E27FC236}">
                <a16:creationId xmlns:a16="http://schemas.microsoft.com/office/drawing/2014/main" id="{92818C26-1785-433D-84B9-111C9BF5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1" y="1634646"/>
            <a:ext cx="34861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3">
            <a:extLst>
              <a:ext uri="{FF2B5EF4-FFF2-40B4-BE49-F238E27FC236}">
                <a16:creationId xmlns:a16="http://schemas.microsoft.com/office/drawing/2014/main" id="{2CD4D1F2-1EE5-4F2D-A4D6-07A29929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26721"/>
            <a:ext cx="51768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0" name="TextBox 4">
            <a:extLst>
              <a:ext uri="{FF2B5EF4-FFF2-40B4-BE49-F238E27FC236}">
                <a16:creationId xmlns:a16="http://schemas.microsoft.com/office/drawing/2014/main" id="{22A2266D-2A98-4A22-9684-30133A3D5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43" y="166687"/>
            <a:ext cx="8154195" cy="95410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pee" pitchFamily="2" charset="0"/>
                <a:ea typeface="+mn-ea"/>
                <a:cs typeface="+mn-cs"/>
              </a:rPr>
              <a:t>Is the following function discrete or continuous? What is the Domain? What is the Range?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E9254-8CC1-42A7-A120-E6DA22AF0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427" y="2275865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Discrete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31DA2D-5696-D4FE-6447-D276248F42F8}"/>
              </a:ext>
            </a:extLst>
          </p:cNvPr>
          <p:cNvSpPr/>
          <p:nvPr/>
        </p:nvSpPr>
        <p:spPr bwMode="auto">
          <a:xfrm>
            <a:off x="3657600" y="2906234"/>
            <a:ext cx="5176838" cy="2097087"/>
          </a:xfrm>
          <a:prstGeom prst="rect">
            <a:avLst/>
          </a:prstGeom>
          <a:solidFill>
            <a:srgbClr val="8DFE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BAC149-1A80-D777-C14A-CFEE6ABE4331}"/>
              </a:ext>
            </a:extLst>
          </p:cNvPr>
          <p:cNvSpPr/>
          <p:nvPr/>
        </p:nvSpPr>
        <p:spPr bwMode="auto">
          <a:xfrm>
            <a:off x="3657601" y="2906234"/>
            <a:ext cx="609599" cy="2214562"/>
          </a:xfrm>
          <a:prstGeom prst="rect">
            <a:avLst/>
          </a:prstGeom>
          <a:solidFill>
            <a:srgbClr val="ABFB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27E524-EA89-9E28-CB15-EE549F2992EB}"/>
              </a:ext>
            </a:extLst>
          </p:cNvPr>
          <p:cNvSpPr/>
          <p:nvPr/>
        </p:nvSpPr>
        <p:spPr bwMode="auto">
          <a:xfrm>
            <a:off x="4267200" y="2906234"/>
            <a:ext cx="1219200" cy="2214562"/>
          </a:xfrm>
          <a:prstGeom prst="rect">
            <a:avLst/>
          </a:prstGeom>
          <a:solidFill>
            <a:srgbClr val="99F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2">
            <a:extLst>
              <a:ext uri="{FF2B5EF4-FFF2-40B4-BE49-F238E27FC236}">
                <a16:creationId xmlns:a16="http://schemas.microsoft.com/office/drawing/2014/main" id="{C05871CE-A0A2-4358-960E-68B2DA8D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1665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Unit 4 - Relations and Functions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A0D32F5F-AFF8-4129-84C4-5FA065EE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510F6-4AF4-418D-BC36-1A4A50D8D68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3012" name="TextBox 4">
            <a:extLst>
              <a:ext uri="{FF2B5EF4-FFF2-40B4-BE49-F238E27FC236}">
                <a16:creationId xmlns:a16="http://schemas.microsoft.com/office/drawing/2014/main" id="{34F31A97-ED62-4B39-BD89-5845EFB87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3281"/>
            <a:ext cx="7467600" cy="95410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pee" pitchFamily="2" charset="0"/>
                <a:ea typeface="+mn-ea"/>
                <a:cs typeface="+mn-cs"/>
              </a:rPr>
              <a:t>Is the following function discrete or continuous?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pee" pitchFamily="2" charset="0"/>
                <a:ea typeface="+mn-ea"/>
                <a:cs typeface="+mn-cs"/>
              </a:rPr>
              <a:t>What is the Domain? What is the Range?</a:t>
            </a:r>
          </a:p>
        </p:txBody>
      </p:sp>
      <p:pic>
        <p:nvPicPr>
          <p:cNvPr id="43013" name="Picture 2">
            <a:extLst>
              <a:ext uri="{FF2B5EF4-FFF2-40B4-BE49-F238E27FC236}">
                <a16:creationId xmlns:a16="http://schemas.microsoft.com/office/drawing/2014/main" id="{8D13274A-9641-4BB6-BC42-01ED483F3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4" y="15240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3">
            <a:extLst>
              <a:ext uri="{FF2B5EF4-FFF2-40B4-BE49-F238E27FC236}">
                <a16:creationId xmlns:a16="http://schemas.microsoft.com/office/drawing/2014/main" id="{D2202985-655B-4D6C-B229-A06E6053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51768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C2C6C1-1C16-456D-8FB7-AE036E2B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369" y="2225441"/>
            <a:ext cx="274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33CC"/>
                </a:solidFill>
                <a:latin typeface="Calibri" panose="020F0502020204030204" pitchFamily="34" charset="0"/>
              </a:rPr>
              <a:t>C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ontinuous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28684" name="Object 12">
            <a:extLst>
              <a:ext uri="{FF2B5EF4-FFF2-40B4-BE49-F238E27FC236}">
                <a16:creationId xmlns:a16="http://schemas.microsoft.com/office/drawing/2014/main" id="{8C328E36-9473-4420-91D2-B348801BAE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092934"/>
              </p:ext>
            </p:extLst>
          </p:nvPr>
        </p:nvGraphicFramePr>
        <p:xfrm>
          <a:off x="5884069" y="2835041"/>
          <a:ext cx="723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586" imgH="545863" progId="Equation.DSMT4">
                  <p:embed/>
                </p:oleObj>
              </mc:Choice>
              <mc:Fallback>
                <p:oleObj name="Equation" r:id="rId4" imgW="723586" imgH="545863" progId="Equation.DSMT4">
                  <p:embed/>
                  <p:pic>
                    <p:nvPicPr>
                      <p:cNvPr id="28684" name="Object 12">
                        <a:extLst>
                          <a:ext uri="{FF2B5EF4-FFF2-40B4-BE49-F238E27FC236}">
                            <a16:creationId xmlns:a16="http://schemas.microsoft.com/office/drawing/2014/main" id="{8C328E36-9473-4420-91D2-B348801BAE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069" y="2835041"/>
                        <a:ext cx="7239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6" name="Object 14">
            <a:extLst>
              <a:ext uri="{FF2B5EF4-FFF2-40B4-BE49-F238E27FC236}">
                <a16:creationId xmlns:a16="http://schemas.microsoft.com/office/drawing/2014/main" id="{E4932611-9382-4BC2-927C-70B26CE3BF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006001"/>
              </p:ext>
            </p:extLst>
          </p:nvPr>
        </p:nvGraphicFramePr>
        <p:xfrm>
          <a:off x="5960269" y="3444641"/>
          <a:ext cx="6985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197" imgH="545863" progId="Equation.DSMT4">
                  <p:embed/>
                </p:oleObj>
              </mc:Choice>
              <mc:Fallback>
                <p:oleObj name="Equation" r:id="rId6" imgW="698197" imgH="545863" progId="Equation.DSMT4">
                  <p:embed/>
                  <p:pic>
                    <p:nvPicPr>
                      <p:cNvPr id="28686" name="Object 14">
                        <a:extLst>
                          <a:ext uri="{FF2B5EF4-FFF2-40B4-BE49-F238E27FC236}">
                            <a16:creationId xmlns:a16="http://schemas.microsoft.com/office/drawing/2014/main" id="{E4932611-9382-4BC2-927C-70B26CE3BF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0269" y="3444641"/>
                        <a:ext cx="6985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E14E3E7-5A5C-1421-E619-8DC0BBE64A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485" y="2835041"/>
            <a:ext cx="5175953" cy="221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2">
            <a:extLst>
              <a:ext uri="{FF2B5EF4-FFF2-40B4-BE49-F238E27FC236}">
                <a16:creationId xmlns:a16="http://schemas.microsoft.com/office/drawing/2014/main" id="{A31AAC6A-0F13-4081-AF0A-9EDE4A46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Unit 4 - Relations and Functions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F2F41FBE-0D6B-40EF-AC8D-AA4B3062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403E5-80A9-4F9E-8EBE-75BF9C544BD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FD3FB71C-5A69-4D72-AD73-A36DCF3B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44" y="1551497"/>
            <a:ext cx="51768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Box 4">
            <a:extLst>
              <a:ext uri="{FF2B5EF4-FFF2-40B4-BE49-F238E27FC236}">
                <a16:creationId xmlns:a16="http://schemas.microsoft.com/office/drawing/2014/main" id="{D0162AEC-EDF6-44B5-9633-6AC49640A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4794"/>
            <a:ext cx="7848600" cy="95410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pee" pitchFamily="2" charset="0"/>
                <a:ea typeface="+mn-ea"/>
                <a:cs typeface="+mn-cs"/>
              </a:rPr>
              <a:t>Is the following function discrete or continuous? What is the Domain? What is the Range?</a:t>
            </a:r>
          </a:p>
        </p:txBody>
      </p:sp>
      <p:pic>
        <p:nvPicPr>
          <p:cNvPr id="44038" name="Picture 2">
            <a:extLst>
              <a:ext uri="{FF2B5EF4-FFF2-40B4-BE49-F238E27FC236}">
                <a16:creationId xmlns:a16="http://schemas.microsoft.com/office/drawing/2014/main" id="{CD6347A8-3356-4EE5-9F4D-0CA52EB43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423987"/>
            <a:ext cx="370522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0FC837-58FF-4079-B7A3-ED820B4D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105534"/>
            <a:ext cx="274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33CC"/>
                </a:solidFill>
                <a:latin typeface="Calibri" panose="020F0502020204030204" pitchFamily="34" charset="0"/>
              </a:rPr>
              <a:t>C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ontinuous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5064" name="Object 13">
            <a:extLst>
              <a:ext uri="{FF2B5EF4-FFF2-40B4-BE49-F238E27FC236}">
                <a16:creationId xmlns:a16="http://schemas.microsoft.com/office/drawing/2014/main" id="{999E29BA-C9E4-4BA0-B409-A57AFD4B94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034743"/>
              </p:ext>
            </p:extLst>
          </p:nvPr>
        </p:nvGraphicFramePr>
        <p:xfrm>
          <a:off x="6137844" y="2694497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85502" imgH="545863" progId="Equation.DSMT4">
                  <p:embed/>
                </p:oleObj>
              </mc:Choice>
              <mc:Fallback>
                <p:oleObj name="Equation" r:id="rId4" imgW="685502" imgH="545863" progId="Equation.DSMT4">
                  <p:embed/>
                  <p:pic>
                    <p:nvPicPr>
                      <p:cNvPr id="45064" name="Object 13">
                        <a:extLst>
                          <a:ext uri="{FF2B5EF4-FFF2-40B4-BE49-F238E27FC236}">
                            <a16:creationId xmlns:a16="http://schemas.microsoft.com/office/drawing/2014/main" id="{999E29BA-C9E4-4BA0-B409-A57AFD4B94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7844" y="2694497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5" name="Object 14">
            <a:extLst>
              <a:ext uri="{FF2B5EF4-FFF2-40B4-BE49-F238E27FC236}">
                <a16:creationId xmlns:a16="http://schemas.microsoft.com/office/drawing/2014/main" id="{544F45EA-F4C5-4D5D-98B2-3D45F07723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178139"/>
              </p:ext>
            </p:extLst>
          </p:nvPr>
        </p:nvGraphicFramePr>
        <p:xfrm>
          <a:off x="6125144" y="3304097"/>
          <a:ext cx="812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447" imgH="545863" progId="Equation.DSMT4">
                  <p:embed/>
                </p:oleObj>
              </mc:Choice>
              <mc:Fallback>
                <p:oleObj name="Equation" r:id="rId6" imgW="812447" imgH="545863" progId="Equation.DSMT4">
                  <p:embed/>
                  <p:pic>
                    <p:nvPicPr>
                      <p:cNvPr id="45065" name="Object 14">
                        <a:extLst>
                          <a:ext uri="{FF2B5EF4-FFF2-40B4-BE49-F238E27FC236}">
                            <a16:creationId xmlns:a16="http://schemas.microsoft.com/office/drawing/2014/main" id="{544F45EA-F4C5-4D5D-98B2-3D45F07723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5144" y="3304097"/>
                        <a:ext cx="812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C3B8EEF-E6DF-EC91-77DB-D0D20011F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9769" y="2694497"/>
            <a:ext cx="5175953" cy="221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2">
            <a:extLst>
              <a:ext uri="{FF2B5EF4-FFF2-40B4-BE49-F238E27FC236}">
                <a16:creationId xmlns:a16="http://schemas.microsoft.com/office/drawing/2014/main" id="{F493795C-7CA3-4D07-8797-31C8BF10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219825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Unit 4 - Relations and Functions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75B2DEA5-BA5A-408A-BED6-065EC1A7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62F191-2F1A-443F-870C-1743FDB44A0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5D9A10FA-79F4-4F0C-89E3-35E3D3DB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19" y="1209675"/>
            <a:ext cx="51768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TextBox 4">
            <a:extLst>
              <a:ext uri="{FF2B5EF4-FFF2-40B4-BE49-F238E27FC236}">
                <a16:creationId xmlns:a16="http://schemas.microsoft.com/office/drawing/2014/main" id="{7C9EECCB-D66D-4B86-8B97-B7D359FC1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750"/>
            <a:ext cx="7848599" cy="95410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pee" pitchFamily="2" charset="0"/>
                <a:ea typeface="+mn-ea"/>
                <a:cs typeface="+mn-cs"/>
              </a:rPr>
              <a:t>Is the following function discrete or continuous? What is the Domain? What is the Range?</a:t>
            </a:r>
          </a:p>
        </p:txBody>
      </p:sp>
      <p:pic>
        <p:nvPicPr>
          <p:cNvPr id="45062" name="Picture 2">
            <a:extLst>
              <a:ext uri="{FF2B5EF4-FFF2-40B4-BE49-F238E27FC236}">
                <a16:creationId xmlns:a16="http://schemas.microsoft.com/office/drawing/2014/main" id="{8B7A60B7-B309-40AF-B63E-AE5887331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" y="1209675"/>
            <a:ext cx="3733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FF08CE-2E7C-41F9-8F12-D833149E1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619" y="1743075"/>
            <a:ext cx="274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33CC"/>
                </a:solidFill>
                <a:latin typeface="Calibri" panose="020F0502020204030204" pitchFamily="34" charset="0"/>
              </a:rPr>
              <a:t>D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iscrete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30732" name="Object 12">
            <a:extLst>
              <a:ext uri="{FF2B5EF4-FFF2-40B4-BE49-F238E27FC236}">
                <a16:creationId xmlns:a16="http://schemas.microsoft.com/office/drawing/2014/main" id="{2A8A7CD9-5C76-41BD-A0B2-7CF6EAABF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08052"/>
              </p:ext>
            </p:extLst>
          </p:nvPr>
        </p:nvGraphicFramePr>
        <p:xfrm>
          <a:off x="5940994" y="2457450"/>
          <a:ext cx="2451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51100" imgH="457200" progId="Equation.DSMT4">
                  <p:embed/>
                </p:oleObj>
              </mc:Choice>
              <mc:Fallback>
                <p:oleObj name="Equation" r:id="rId4" imgW="2451100" imgH="457200" progId="Equation.DSMT4">
                  <p:embed/>
                  <p:pic>
                    <p:nvPicPr>
                      <p:cNvPr id="30732" name="Object 12">
                        <a:extLst>
                          <a:ext uri="{FF2B5EF4-FFF2-40B4-BE49-F238E27FC236}">
                            <a16:creationId xmlns:a16="http://schemas.microsoft.com/office/drawing/2014/main" id="{2A8A7CD9-5C76-41BD-A0B2-7CF6EAABF6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994" y="2457450"/>
                        <a:ext cx="24511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6" name="Object 16">
            <a:extLst>
              <a:ext uri="{FF2B5EF4-FFF2-40B4-BE49-F238E27FC236}">
                <a16:creationId xmlns:a16="http://schemas.microsoft.com/office/drawing/2014/main" id="{FDEBC412-FAB8-44E2-B833-750EC70EEF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400984"/>
              </p:ext>
            </p:extLst>
          </p:nvPr>
        </p:nvGraphicFramePr>
        <p:xfrm>
          <a:off x="6001319" y="3038475"/>
          <a:ext cx="13843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300" imgH="381000" progId="Equation.DSMT4">
                  <p:embed/>
                </p:oleObj>
              </mc:Choice>
              <mc:Fallback>
                <p:oleObj name="Equation" r:id="rId6" imgW="1384300" imgH="381000" progId="Equation.DSMT4">
                  <p:embed/>
                  <p:pic>
                    <p:nvPicPr>
                      <p:cNvPr id="30736" name="Object 16">
                        <a:extLst>
                          <a:ext uri="{FF2B5EF4-FFF2-40B4-BE49-F238E27FC236}">
                            <a16:creationId xmlns:a16="http://schemas.microsoft.com/office/drawing/2014/main" id="{FDEBC412-FAB8-44E2-B833-750EC70EEF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1319" y="3038475"/>
                        <a:ext cx="13843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7D8CC32-77CC-1851-CEC6-6CC5312C0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1219" y="2384425"/>
            <a:ext cx="5175953" cy="221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336800"/>
            <a:ext cx="8763000" cy="4525963"/>
          </a:xfrm>
        </p:spPr>
        <p:txBody>
          <a:bodyPr/>
          <a:lstStyle/>
          <a:p>
            <a:r>
              <a:rPr lang="en-US" dirty="0"/>
              <a:t>Fil.  (Submit in Schoology)</a:t>
            </a:r>
          </a:p>
        </p:txBody>
      </p:sp>
      <p:pic>
        <p:nvPicPr>
          <p:cNvPr id="19458" name="Picture 2" descr="http://www.pvschools.net/cms/lib08/AZ01902189/Centricity/Domain/137/homewor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534" y="3840163"/>
            <a:ext cx="3431144" cy="2438400"/>
          </a:xfrm>
          <a:prstGeom prst="rect">
            <a:avLst/>
          </a:prstGeom>
          <a:noFill/>
        </p:spPr>
      </p:pic>
      <p:pic>
        <p:nvPicPr>
          <p:cNvPr id="19460" name="Picture 4" descr="http://kidsnews.com/wp-content/uploads/2015/04/Homewor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3728956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443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84CEE0A-6A19-48A7-A9BF-BD23BCE58B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/>
              <a:t>Which Picture is different?</a:t>
            </a:r>
          </a:p>
        </p:txBody>
      </p:sp>
      <p:pic>
        <p:nvPicPr>
          <p:cNvPr id="16387" name="Picture 9">
            <a:extLst>
              <a:ext uri="{FF2B5EF4-FFF2-40B4-BE49-F238E27FC236}">
                <a16:creationId xmlns:a16="http://schemas.microsoft.com/office/drawing/2014/main" id="{C20EC8F2-65FA-44E8-A99A-17C857654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1720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496A385-C529-4F2B-B78D-05434A15C6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/>
              <a:t>Which Picture is different?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7A482FAC-95E7-43DC-A9FE-7CFF49A8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295400"/>
            <a:ext cx="5024437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756489A-8A58-44E1-B1C5-B9E4332D7F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/>
              <a:t>Which Picture is different?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AD609316-C9BB-4912-8062-8E23E3DD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218113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5B19C739-5D22-474D-962B-7BDF55D01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9603"/>
            <a:ext cx="8229600" cy="1143000"/>
          </a:xfrm>
        </p:spPr>
        <p:txBody>
          <a:bodyPr/>
          <a:lstStyle/>
          <a:p>
            <a:r>
              <a:rPr lang="en-US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should I do well ?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A86C580E-3051-47B0-9E30-B752EC3576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44169"/>
            <a:ext cx="8229600" cy="4525963"/>
          </a:xfrm>
        </p:spPr>
        <p:txBody>
          <a:bodyPr/>
          <a:lstStyle/>
          <a:p>
            <a:r>
              <a:rPr lang="en-US" altLang="en-US" dirty="0"/>
              <a:t>Investigate and Discover why doing well in this course could be very beneficial!</a:t>
            </a:r>
          </a:p>
        </p:txBody>
      </p:sp>
      <p:pic>
        <p:nvPicPr>
          <p:cNvPr id="19460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3F56E24-32BD-4D73-957E-9DA1AAF7F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26506"/>
            <a:ext cx="3465271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>
            <a:extLst>
              <a:ext uri="{FF2B5EF4-FFF2-40B4-BE49-F238E27FC236}">
                <a16:creationId xmlns:a16="http://schemas.microsoft.com/office/drawing/2014/main" id="{8CDA2E8E-C374-486D-A154-D427A2D73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52" y="2438400"/>
            <a:ext cx="3700463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ck in front of a skyscraper&#10;&#10;Description automatically generated">
            <a:extLst>
              <a:ext uri="{FF2B5EF4-FFF2-40B4-BE49-F238E27FC236}">
                <a16:creationId xmlns:a16="http://schemas.microsoft.com/office/drawing/2014/main" id="{0D5C6799-ADF3-B34A-DF95-D23947610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10400" y="3871912"/>
            <a:ext cx="1936899" cy="2906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224351-30B1-B9BB-3583-4CBE831BF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42" y="5138301"/>
            <a:ext cx="1488057" cy="1497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335E7-F91E-BF36-DC5E-A6367E725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922" y="5138301"/>
            <a:ext cx="1487553" cy="1499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08A728-DAFA-244E-20AD-B86A33F5D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748" y="5155918"/>
            <a:ext cx="1487553" cy="14997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Syllabus and Textbook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www.mrcalise.com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Desmos</a:t>
            </a:r>
          </a:p>
          <a:p>
            <a:r>
              <a:rPr lang="en-US" dirty="0">
                <a:hlinkClick r:id="rId3"/>
              </a:rPr>
              <a:t>www.student.desmos.com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D4E34-564F-4A1F-909A-B963DF94A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15000" y="12954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66F1FE9-270A-4715-B8E6-8ED6E9C41E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984375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Day 1</a:t>
            </a:r>
            <a:br>
              <a:rPr lang="en-US" altLang="en-US" sz="4000" dirty="0"/>
            </a:br>
            <a:r>
              <a:rPr lang="en-US" altLang="en-US" sz="4000" dirty="0"/>
              <a:t>Family Functions </a:t>
            </a:r>
            <a:br>
              <a:rPr lang="en-US" altLang="en-US" sz="4000" dirty="0"/>
            </a:br>
            <a:br>
              <a:rPr lang="en-US" altLang="en-US" sz="4000" dirty="0"/>
            </a:br>
            <a:r>
              <a:rPr lang="en-US" alt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Discrete vs. Continuous</a:t>
            </a:r>
          </a:p>
        </p:txBody>
      </p:sp>
      <p:pic>
        <p:nvPicPr>
          <p:cNvPr id="3" name="Picture 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F1E2AAC7-E4C4-B4FE-6CD0-A18080ABC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" y="3429000"/>
            <a:ext cx="2984478" cy="3127374"/>
          </a:xfrm>
          <a:prstGeom prst="rect">
            <a:avLst/>
          </a:prstGeom>
        </p:spPr>
      </p:pic>
      <p:pic>
        <p:nvPicPr>
          <p:cNvPr id="6" name="Picture 5" descr="A diagram of a variety of variables&#10;&#10;Description automatically generated">
            <a:extLst>
              <a:ext uri="{FF2B5EF4-FFF2-40B4-BE49-F238E27FC236}">
                <a16:creationId xmlns:a16="http://schemas.microsoft.com/office/drawing/2014/main" id="{61DDF50A-E988-6755-A90D-AA6A3883B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16400" y="3429000"/>
            <a:ext cx="4470400" cy="22751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C6B3586-33A0-4E42-A09B-060E705AB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698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Discrete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C9A5F4E-C7FA-43FA-8914-B61BF20EA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138687"/>
            <a:ext cx="8686800" cy="1905000"/>
          </a:xfrm>
        </p:spPr>
        <p:txBody>
          <a:bodyPr/>
          <a:lstStyle/>
          <a:p>
            <a:r>
              <a:rPr lang="en-US" altLang="en-US" dirty="0"/>
              <a:t>A discrete function/graph only consists of certain distinct points – points that can be counted or listed.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2D9CFE1E-15F4-4A05-951A-3DDFF597D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667000"/>
            <a:ext cx="80772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/>
              <a:t>For instance, the number of students in my classes throughout the day is a discrete function (can’t have half of a student).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</a:rPr>
              <a:t>What are some other examples of discrete functions?</a:t>
            </a:r>
          </a:p>
        </p:txBody>
      </p:sp>
      <p:pic>
        <p:nvPicPr>
          <p:cNvPr id="3" name="Picture 2" descr="A silhouette of a person with a light bulb in his mouth&#10;&#10;Description automatically generated">
            <a:extLst>
              <a:ext uri="{FF2B5EF4-FFF2-40B4-BE49-F238E27FC236}">
                <a16:creationId xmlns:a16="http://schemas.microsoft.com/office/drawing/2014/main" id="{751745AC-8D58-D030-3470-BCA1DFCC0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04925" y="4920508"/>
            <a:ext cx="1859567" cy="1313319"/>
          </a:xfrm>
          <a:prstGeom prst="rect">
            <a:avLst/>
          </a:prstGeom>
        </p:spPr>
      </p:pic>
      <p:pic>
        <p:nvPicPr>
          <p:cNvPr id="5" name="Picture 4" descr="A number on a red background&#10;&#10;Description automatically generated">
            <a:extLst>
              <a:ext uri="{FF2B5EF4-FFF2-40B4-BE49-F238E27FC236}">
                <a16:creationId xmlns:a16="http://schemas.microsoft.com/office/drawing/2014/main" id="{41D916B3-616F-015F-F1BD-15D970E77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10200" y="4920508"/>
            <a:ext cx="1971675" cy="1315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74">
              <a:srgbClr val="EFF4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FC7DA69-1245-467F-945A-58DAADE9C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Continuous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4720146-5CD4-4D1F-90EE-BA1EE3FC7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247" y="914400"/>
            <a:ext cx="8797506" cy="1752600"/>
          </a:xfrm>
        </p:spPr>
        <p:txBody>
          <a:bodyPr/>
          <a:lstStyle/>
          <a:p>
            <a:r>
              <a:rPr lang="en-US" altLang="en-US" dirty="0"/>
              <a:t>A continuous function/graph consists of all points within a given interval (including up to infinity). 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320A44DD-6F6E-40F4-88F8-5F87BFBE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035379"/>
            <a:ext cx="807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/>
              <a:t>For instance, the height of someone throughout their life day is a continuous function.                                               (can have decimal answers).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6295B255-1C18-4B6F-9415-E10EE5053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559379"/>
            <a:ext cx="858975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/>
              <a:t>Another way to think of continuous is “did I have to pick up my pencil in the drawing of the graph?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</a:rPr>
              <a:t>What are some other examples of discrete functions?</a:t>
            </a:r>
          </a:p>
          <a:p>
            <a:pPr>
              <a:spcBef>
                <a:spcPct val="50000"/>
              </a:spcBef>
            </a:pPr>
            <a:endParaRPr lang="en-US" altLang="en-US" sz="2800" dirty="0"/>
          </a:p>
        </p:txBody>
      </p:sp>
      <p:pic>
        <p:nvPicPr>
          <p:cNvPr id="2" name="Picture 1" descr="A silhouette of a person with a light bulb in his mouth&#10;&#10;Description automatically generated">
            <a:extLst>
              <a:ext uri="{FF2B5EF4-FFF2-40B4-BE49-F238E27FC236}">
                <a16:creationId xmlns:a16="http://schemas.microsoft.com/office/drawing/2014/main" id="{512DC463-A01F-2C7C-9D31-3A70824A1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4000" y="5257798"/>
            <a:ext cx="1859567" cy="1313319"/>
          </a:xfrm>
          <a:prstGeom prst="rect">
            <a:avLst/>
          </a:prstGeom>
        </p:spPr>
      </p:pic>
      <p:pic>
        <p:nvPicPr>
          <p:cNvPr id="5" name="Picture 4" descr="A green infinity symbol with black background&#10;&#10;Description automatically generated">
            <a:extLst>
              <a:ext uri="{FF2B5EF4-FFF2-40B4-BE49-F238E27FC236}">
                <a16:creationId xmlns:a16="http://schemas.microsoft.com/office/drawing/2014/main" id="{F2E4B020-A045-5037-9300-F0CFBCEB52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43600" y="5349773"/>
            <a:ext cx="1981200" cy="1129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100" grpId="0"/>
      <p:bldP spid="410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419</Words>
  <Application>Microsoft Office PowerPoint</Application>
  <PresentationFormat>On-screen Show (4:3)</PresentationFormat>
  <Paragraphs>57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Boopee</vt:lpstr>
      <vt:lpstr>Calibri</vt:lpstr>
      <vt:lpstr>Century Gothic</vt:lpstr>
      <vt:lpstr>Franklin Gothic Book</vt:lpstr>
      <vt:lpstr>Tahoma</vt:lpstr>
      <vt:lpstr>Wingdings</vt:lpstr>
      <vt:lpstr>Wingdings 2</vt:lpstr>
      <vt:lpstr>Office Theme</vt:lpstr>
      <vt:lpstr>Technic</vt:lpstr>
      <vt:lpstr>Default Design</vt:lpstr>
      <vt:lpstr>Blends</vt:lpstr>
      <vt:lpstr>Equation</vt:lpstr>
      <vt:lpstr>PowerPoint Presentation</vt:lpstr>
      <vt:lpstr>Which Picture is different?</vt:lpstr>
      <vt:lpstr>Which Picture is different?</vt:lpstr>
      <vt:lpstr>Which Picture is different?</vt:lpstr>
      <vt:lpstr>Why should I do well ?</vt:lpstr>
      <vt:lpstr>Syllabus and Textbook</vt:lpstr>
      <vt:lpstr>Day 1 Family Functions   Discrete vs. Continuous</vt:lpstr>
      <vt:lpstr>Discrete</vt:lpstr>
      <vt:lpstr>Continuous</vt:lpstr>
      <vt:lpstr>Neither</vt:lpstr>
      <vt:lpstr>Classify Each Graph</vt:lpstr>
      <vt:lpstr>Classify Each Graph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School 2015-2016 Algebra 2</dc:title>
  <dc:creator>acalise2</dc:creator>
  <cp:lastModifiedBy>Calise, Anthony J.</cp:lastModifiedBy>
  <cp:revision>18</cp:revision>
  <dcterms:created xsi:type="dcterms:W3CDTF">2015-08-24T11:42:17Z</dcterms:created>
  <dcterms:modified xsi:type="dcterms:W3CDTF">2023-08-27T23:25:32Z</dcterms:modified>
</cp:coreProperties>
</file>