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05T14:07:54.70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1,'1'2,"-1"0,1 1,0-1,-1 0,1 1,0-1,0 0,0 0,1 0,-1 0,0 0,1 0,0 0,-1 0,1-1,0 1,2 1,45 31,-10-8,-33-18,1 0,-1 0,-1 0,0 1,0-1,0 1,-1 0,0 1,3 14,-3-11,0-1,1 0,0 0,1-1,10 15,102 137,-103-144,131 149,-77-75,30 27,72 29,-164-143,0 0,0-1,0 0,1 0,0-1,0 0,11 4,-4-3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8B5B-4167-4151-B793-9F8536199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2CF28-251D-4586-9917-16E91370E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7026C-F37D-43C9-8B65-CB67041D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ED349-27C0-4BBB-8513-D803C4D48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C548C-6441-418F-A59E-3D6F5E2A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4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C1E7-6D2A-4031-B297-1DEA71A3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BCE66-10E6-4F45-9210-D8E20F661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C7619-6D7D-4730-AFDD-EF150B3E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34E0F-05E0-4FB6-9221-8BBA2872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FABA8-E6EC-4677-8024-76830A8E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2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54EF59-50CE-4CA4-A56F-D00EFDEF8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B8BAB-AAB5-4B50-973C-A52FBB835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C68C-37D6-4E32-8A14-215773D0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DE745-CF84-43B1-84D1-12DA7644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E496-8C28-485A-B227-9B5A3EB1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8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007C-70DE-4E7D-BE47-742B269A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68B3D-2196-462F-8CB4-5E75C7501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08D5F-7104-4444-AD63-A60F93B7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D942-7392-4A27-BAD8-BCABC14B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7882A-4DBB-4B1C-9E39-92C20262A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6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D8C6-37BB-4785-91FA-AC0EF3BE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A59E5-D65C-41DC-BC69-0510F68B1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4BC64-1F42-4FCA-A6F3-A33DD43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302E6-6F15-4441-BF30-1FBA36FF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30A6D-FFE2-49C4-8289-D117C292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2342-2A50-4859-8B7A-3CFF2B60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EB62D-8C9F-4037-9B71-E55C1996A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598D9-1CAB-4EDF-90B0-794C6B91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E632C-D670-49CA-8EBD-E3A929EF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2B474-ADCB-48BE-BFB3-709FA800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02873-E88A-4A07-8DDE-C396B308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4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0301-BA2B-453D-ACBF-9DECBD71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89AAC-7254-4C98-ABD6-795CC51D4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7E23B-5F02-4055-A327-32AFFBBEE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A23BD-DB03-4A85-8BB3-FA28255DC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7FE1A4-93E9-49F2-89C5-38A2878F6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BB274-4866-4742-BD72-CE187297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9B748-29F4-4A02-B428-6369E818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0D32B-7210-4358-92EF-C76D400D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FDCE-203D-4441-ABC5-FF8AA356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CAE04-AE40-4803-BFB0-F668C62A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C9FD1-2A1D-4BD9-8EE7-55447ECC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071E6-7329-4204-9BA3-8E108057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A8573-23EA-4B90-88D4-98841E97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39481-C23F-42F5-8A72-AE0EE28A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1054E-8F6A-42D2-AB8A-A0035948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2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F0FF-FDEF-4C5C-9D70-E910ACB2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86698-D3B3-4764-9583-70013B3C7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B9F11-022E-4BD3-99F2-99C18BE4A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3D9DB-7E99-4C99-9A6F-74EEB9BF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E21C0-3892-4383-9B07-F7CD6AC9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F9273-6848-43F9-AC3F-3B0F3834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7753-3DEE-4BB9-A737-9EB8ADAB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B1AB0-4776-4582-AFD5-2F05F2FA9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DE92A-4F64-4596-B3F0-418976F51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54AC1-928A-4BA6-9554-024ABEA6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F4798-3301-4586-9208-AFE2DC1F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02B6D-DFE5-4BA5-A060-F1DBFDEA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4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2BFD8-6502-482B-A611-DB39699B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28B9F-2594-487B-A44F-512024F8D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C2642-4A06-41D0-BE6C-F61CD257F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ECEE4-702D-4692-971B-F04E40FDC62E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D4BC4-0369-48FB-A1A7-99326516D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536B9-73D7-44E8-85FB-01E89787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A03F-429B-4344-A6DE-49B7EB5C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3F18-1164-4F79-B82B-A0766F653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Radian and Degree Conversion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ECBE8E-161F-45FD-AC00-ECDE0B76A3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2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6B4A-0730-4EBD-9C45-FE5EC127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5865D-40DE-49DD-8496-1928F57FE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able to convert degrees to radians and radians to degrees</a:t>
            </a:r>
          </a:p>
        </p:txBody>
      </p:sp>
    </p:spTree>
    <p:extLst>
      <p:ext uri="{BB962C8B-B14F-4D97-AF65-F5344CB8AC3E}">
        <p14:creationId xmlns:p14="http://schemas.microsoft.com/office/powerpoint/2010/main" val="293758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72ED3-9377-47B1-A6DF-E1692589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Degrees to Radians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642DE-CE73-4BB4-B30E-573A69575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Divide by 180 and multiply by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Always simplify the fraction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642DE-CE73-4BB4-B30E-573A69575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B1D3A6-0E69-4F63-93BB-C3DDE33D98B4}"/>
                  </a:ext>
                </a:extLst>
              </p:cNvPr>
              <p:cNvSpPr txBox="1"/>
              <p:nvPr/>
            </p:nvSpPr>
            <p:spPr>
              <a:xfrm>
                <a:off x="3884103" y="3480895"/>
                <a:ext cx="4739779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220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220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  <m:r>
                        <a:rPr lang="en-US" sz="4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B1D3A6-0E69-4F63-93BB-C3DDE33D9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103" y="3480895"/>
                <a:ext cx="4739779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42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FCAF7-3E31-438A-91D4-751A3A10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0CD10C-FE62-4E11-93C8-1BEA7662C72D}"/>
                  </a:ext>
                </a:extLst>
              </p:cNvPr>
              <p:cNvSpPr txBox="1"/>
              <p:nvPr/>
            </p:nvSpPr>
            <p:spPr>
              <a:xfrm>
                <a:off x="0" y="1807827"/>
                <a:ext cx="3363985" cy="3693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315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0" dirty="0">
                  <a:ea typeface="Cambria Math" panose="02040503050406030204" pitchFamily="18" charset="0"/>
                </a:endParaRPr>
              </a:p>
              <a:p>
                <a:endParaRPr lang="en-US" sz="4000" dirty="0"/>
              </a:p>
              <a:p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432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0CD10C-FE62-4E11-93C8-1BEA7662C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07827"/>
                <a:ext cx="3363985" cy="3693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80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72ED3-9377-47B1-A6DF-E1692589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Radians to Degrees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642DE-CE73-4BB4-B30E-573A695754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Multiply by 180 and divide by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5642DE-CE73-4BB4-B30E-573A695754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B1D3A6-0E69-4F63-93BB-C3DDE33D98B4}"/>
                  </a:ext>
                </a:extLst>
              </p:cNvPr>
              <p:cNvSpPr txBox="1"/>
              <p:nvPr/>
            </p:nvSpPr>
            <p:spPr>
              <a:xfrm>
                <a:off x="3926048" y="3454167"/>
                <a:ext cx="5570290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×180=220°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7B1D3A6-0E69-4F63-93BB-C3DDE33D9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048" y="3454167"/>
                <a:ext cx="5570290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88B062D-2655-4699-A39C-AF714585E19D}"/>
                  </a:ext>
                </a:extLst>
              </p14:cNvPr>
              <p14:cNvContentPartPr/>
              <p14:nvPr/>
            </p14:nvContentPartPr>
            <p14:xfrm>
              <a:off x="4705960" y="3590227"/>
              <a:ext cx="327600" cy="376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88B062D-2655-4699-A39C-AF714585E19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96960" y="3581587"/>
                <a:ext cx="345240" cy="3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350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76CE-CAEC-46B1-836F-08BEF57A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86A922-961C-43A2-9CA2-B8C207F59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46" y="1938352"/>
            <a:ext cx="1467055" cy="41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7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Radian and Degree Conversion</vt:lpstr>
      <vt:lpstr>Objective</vt:lpstr>
      <vt:lpstr>Converting Degrees to Radians</vt:lpstr>
      <vt:lpstr>Practice:</vt:lpstr>
      <vt:lpstr>Converting Radians to Degrees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Radian and Degree Conversion</dc:title>
  <dc:creator>Bardoff, Corey I.</dc:creator>
  <cp:lastModifiedBy>Bardoff, Corey I.</cp:lastModifiedBy>
  <cp:revision>2</cp:revision>
  <dcterms:created xsi:type="dcterms:W3CDTF">2021-01-05T13:52:36Z</dcterms:created>
  <dcterms:modified xsi:type="dcterms:W3CDTF">2021-01-05T14:09:52Z</dcterms:modified>
</cp:coreProperties>
</file>