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3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>
            <a:extLst>
              <a:ext uri="{FF2B5EF4-FFF2-40B4-BE49-F238E27FC236}">
                <a16:creationId xmlns:a16="http://schemas.microsoft.com/office/drawing/2014/main" id="{BC67CA5F-E1A0-4993-BE23-CDCD2C55CBB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5651B4F-1675-443B-BB8B-0646C51249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DFC2FE-4AE6-457D-A89F-750502F6C8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20CC74E-A563-4EA9-8865-1F9995B250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A9B8DB-535C-4C84-A0DC-A74540C05F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08BBF23-557C-4188-B89B-C780CE5CC9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04EDDC-6D9C-42CA-80BD-89EBA894B6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32" name="Group 60">
            <a:extLst>
              <a:ext uri="{FF2B5EF4-FFF2-40B4-BE49-F238E27FC236}">
                <a16:creationId xmlns:a16="http://schemas.microsoft.com/office/drawing/2014/main" id="{ECACF34A-3187-4604-87FD-5F583B37C8F9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>
              <a:extLst>
                <a:ext uri="{FF2B5EF4-FFF2-40B4-BE49-F238E27FC236}">
                  <a16:creationId xmlns:a16="http://schemas.microsoft.com/office/drawing/2014/main" id="{10BE20E0-7D40-4871-9EA9-D00AD008F5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>
              <a:extLst>
                <a:ext uri="{FF2B5EF4-FFF2-40B4-BE49-F238E27FC236}">
                  <a16:creationId xmlns:a16="http://schemas.microsoft.com/office/drawing/2014/main" id="{1557D473-3D23-47A0-A8E3-A95D6BCC5F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>
              <a:extLst>
                <a:ext uri="{FF2B5EF4-FFF2-40B4-BE49-F238E27FC236}">
                  <a16:creationId xmlns:a16="http://schemas.microsoft.com/office/drawing/2014/main" id="{C642EEF8-14EA-450F-B766-F1952A6F8B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29" name="Group 57">
              <a:extLst>
                <a:ext uri="{FF2B5EF4-FFF2-40B4-BE49-F238E27FC236}">
                  <a16:creationId xmlns:a16="http://schemas.microsoft.com/office/drawing/2014/main" id="{BDD4F6ED-D1F8-4E9C-9FB2-A9E4E94F4B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>
                <a:extLst>
                  <a:ext uri="{FF2B5EF4-FFF2-40B4-BE49-F238E27FC236}">
                    <a16:creationId xmlns:a16="http://schemas.microsoft.com/office/drawing/2014/main" id="{52E5D72B-43E8-4163-831D-E7F9301803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2">
                <a:extLst>
                  <a:ext uri="{FF2B5EF4-FFF2-40B4-BE49-F238E27FC236}">
                    <a16:creationId xmlns:a16="http://schemas.microsoft.com/office/drawing/2014/main" id="{41257FCC-EB7F-4BC0-A92F-5B40D279C2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3">
                <a:extLst>
                  <a:ext uri="{FF2B5EF4-FFF2-40B4-BE49-F238E27FC236}">
                    <a16:creationId xmlns:a16="http://schemas.microsoft.com/office/drawing/2014/main" id="{961E5D02-2E24-48A8-90F6-6BA3401100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4">
                <a:extLst>
                  <a:ext uri="{FF2B5EF4-FFF2-40B4-BE49-F238E27FC236}">
                    <a16:creationId xmlns:a16="http://schemas.microsoft.com/office/drawing/2014/main" id="{5F2DD0F9-D72B-4A9C-8A15-E5831E2699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5">
                <a:extLst>
                  <a:ext uri="{FF2B5EF4-FFF2-40B4-BE49-F238E27FC236}">
                    <a16:creationId xmlns:a16="http://schemas.microsoft.com/office/drawing/2014/main" id="{FE268FF7-92C8-44CA-9B39-56D5E1D801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31" name="Group 59">
            <a:extLst>
              <a:ext uri="{FF2B5EF4-FFF2-40B4-BE49-F238E27FC236}">
                <a16:creationId xmlns:a16="http://schemas.microsoft.com/office/drawing/2014/main" id="{708E6C0A-2536-4B07-A5A4-3705A8403562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>
              <a:extLst>
                <a:ext uri="{FF2B5EF4-FFF2-40B4-BE49-F238E27FC236}">
                  <a16:creationId xmlns:a16="http://schemas.microsoft.com/office/drawing/2014/main" id="{91240993-4FE6-4E64-8797-B1772CC4D97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>
              <a:extLst>
                <a:ext uri="{FF2B5EF4-FFF2-40B4-BE49-F238E27FC236}">
                  <a16:creationId xmlns:a16="http://schemas.microsoft.com/office/drawing/2014/main" id="{9B07AFAD-185E-4958-B2C3-95C799DBAA9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>
              <a:extLst>
                <a:ext uri="{FF2B5EF4-FFF2-40B4-BE49-F238E27FC236}">
                  <a16:creationId xmlns:a16="http://schemas.microsoft.com/office/drawing/2014/main" id="{3DE14475-8DD9-4C8E-9D35-D5DAD0F96EB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0" name="Group 58">
              <a:extLst>
                <a:ext uri="{FF2B5EF4-FFF2-40B4-BE49-F238E27FC236}">
                  <a16:creationId xmlns:a16="http://schemas.microsoft.com/office/drawing/2014/main" id="{27320B65-7159-4294-ACD3-1DAC86351BC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>
                <a:extLst>
                  <a:ext uri="{FF2B5EF4-FFF2-40B4-BE49-F238E27FC236}">
                    <a16:creationId xmlns:a16="http://schemas.microsoft.com/office/drawing/2014/main" id="{707CABEE-3518-4B62-AA31-3436D33AC5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1">
                <a:extLst>
                  <a:ext uri="{FF2B5EF4-FFF2-40B4-BE49-F238E27FC236}">
                    <a16:creationId xmlns:a16="http://schemas.microsoft.com/office/drawing/2014/main" id="{93840519-DFF5-4FF3-95F7-468D7C7FBF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2">
                <a:extLst>
                  <a:ext uri="{FF2B5EF4-FFF2-40B4-BE49-F238E27FC236}">
                    <a16:creationId xmlns:a16="http://schemas.microsoft.com/office/drawing/2014/main" id="{57C4D7A8-C9F5-42B3-840C-68CBB30225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3">
                <a:extLst>
                  <a:ext uri="{FF2B5EF4-FFF2-40B4-BE49-F238E27FC236}">
                    <a16:creationId xmlns:a16="http://schemas.microsoft.com/office/drawing/2014/main" id="{40D60E0F-8F65-4EC3-97BC-2509D67017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>
                <a:extLst>
                  <a:ext uri="{FF2B5EF4-FFF2-40B4-BE49-F238E27FC236}">
                    <a16:creationId xmlns:a16="http://schemas.microsoft.com/office/drawing/2014/main" id="{05CDCE23-E772-4049-AEA4-7B92DAAF76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17" name="Freeform 45">
            <a:extLst>
              <a:ext uri="{FF2B5EF4-FFF2-40B4-BE49-F238E27FC236}">
                <a16:creationId xmlns:a16="http://schemas.microsoft.com/office/drawing/2014/main" id="{C7A60984-652F-408C-A697-81857A84A8B9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Freeform 49">
            <a:extLst>
              <a:ext uri="{FF2B5EF4-FFF2-40B4-BE49-F238E27FC236}">
                <a16:creationId xmlns:a16="http://schemas.microsoft.com/office/drawing/2014/main" id="{04A7E8AB-7C17-4B41-8AD4-8BE609205E9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7534-F48E-4EB9-82EF-BE8A7BE6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35A4B-C861-428B-B03E-6E85DC240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5AA78-F181-4EEF-95E1-E3D3422A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D63A-25BF-4252-AB39-857C2889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F356C-854C-4F2B-A8CE-84D71A32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7A38-6FC6-4B8C-9372-3B5A5E2AA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6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65974-B5A1-4E04-B483-F143EA918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FCE8A-1C94-48B5-9898-BA402C5C0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DFE19-06F8-443C-84C4-584142F6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D68C-A2A7-4B24-8C41-3F54E369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A9FFA-252F-4941-9114-45405002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D784-BE69-46FF-A8BE-20B8609B2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13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BF57-5BC3-40D8-B4F2-FCF279D5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C673E9AE-F39C-4D92-9F86-6185E991205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ACC9-D9E1-4532-B199-532786BA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8B73-A1FA-4E1A-940F-3CBCAAB4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FC89-A477-4270-91EF-5E194C4C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A2A2C6-5404-4F9F-9895-48D8A91BA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C4FF3-4301-40A7-9EF2-2C9C2AD5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09142-6603-4BB4-BDF1-4B95EB3A3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9AF8-6D91-4BD4-9513-6A9A91FE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43039-37F6-469A-AAC6-8CC907B3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5DEB8-E85C-473C-AE96-26AD73EA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1E67-8F7E-46D3-BAA4-5F73F666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F2EF-998E-4A6E-9E75-713C58B7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428E-D6B9-4E14-BDE2-04E73113B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9192A-6F3B-45E3-B3CC-B273777E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30556-5543-4D85-AF87-C99E050B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736AF-F6F0-4638-98F5-2FA97307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5B13A-857F-487F-937D-3CAC72D52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3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955A6-7A92-4CDD-958C-5D2385FD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32ED-71F5-4A8C-A2BB-DD1339005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9FF40-51E6-4FEF-8916-6E978006B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9EDD7-DB3C-4F27-BDF8-FC2FE418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A9A0E-E86B-471E-8EB5-123C14E3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F84CD-FEB7-43A2-9CF1-D0DA1E54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0943C-21AC-4DDE-BB32-93B74ED5E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2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D066-6F7E-475C-A3AC-BCCCB3A5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FF6B6-0737-4493-8DBE-1C8E2550C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10066-07B1-4EC2-8DC8-F07234E9C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6CCED-23CC-4E6A-AB18-9A2790CEE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B6B28-2C9E-40A8-B92B-35A97BF2E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00D734-D5FC-4BDF-AB01-F8DE9D20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6F829-5425-459B-B621-59C967E0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BB56D2-382E-4425-A934-55923E92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523E5-CFB9-43E7-A3DB-24FBE371E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8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91D0-8706-4C5C-96AD-3B1E1D128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F2F31-7CA2-46B4-8917-16E8A33D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5B746-2DBD-4D6A-92A8-C406C8AC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5827B-10A6-443F-BD02-544186A3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6A796-0751-4F6B-A04A-33186E936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62239-4BDE-4B82-A530-0F35AA7F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656F8-310F-431A-B0E7-97321328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6B8E1-BA70-4416-A80E-DB75A8C4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5B282-9558-474F-B35A-8BCA7C052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0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355CC-5A75-4AFD-87FB-0C4274FE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7F67D-1E92-4C22-8549-B76FA2B1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42B46-A692-4BAA-B9DA-8A13A3989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3BC93-DA07-42F2-91B8-CED4A476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21EEE-337F-41B5-8968-3E8B935F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62053-CB41-4654-B526-6CB81736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2C18-5894-4196-8128-579D76C78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6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55C95-F84B-4ACC-B8BE-899A832A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ECD017-4C18-419C-B4B8-7B60645F9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54B5A-F03C-4195-8CA8-B89FE6F82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7CF4C-1C51-4D97-8879-794B8DE0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2AF67-7259-4543-B323-DE1CC716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89730-94F9-4ABA-A209-C8BE4A3E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1F6A-942A-4FA8-8384-0A62FBF9A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1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>
            <a:extLst>
              <a:ext uri="{FF2B5EF4-FFF2-40B4-BE49-F238E27FC236}">
                <a16:creationId xmlns:a16="http://schemas.microsoft.com/office/drawing/2014/main" id="{43EB9B4B-8B85-46AC-92E8-F86E7A26F86A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E5AD477-3CAE-4295-AE89-3A93AF378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3C9C89-1981-4AE2-BD88-E8C10F781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45A92C-B724-4B0D-825C-249CDCB7F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085364-14A3-4BE2-A2E9-1EC7097975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B92CA8-DCD2-4D3D-96B5-46FC7EFD2F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D331800-BD8C-44B9-BF3D-9E4D6D762C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1" name="Freeform 27">
            <a:extLst>
              <a:ext uri="{FF2B5EF4-FFF2-40B4-BE49-F238E27FC236}">
                <a16:creationId xmlns:a16="http://schemas.microsoft.com/office/drawing/2014/main" id="{B82C9527-D4C1-4C75-905F-BFF759AEA8C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Freeform 29">
            <a:extLst>
              <a:ext uri="{FF2B5EF4-FFF2-40B4-BE49-F238E27FC236}">
                <a16:creationId xmlns:a16="http://schemas.microsoft.com/office/drawing/2014/main" id="{2C71B52A-F300-4755-9028-DCD880E68A3B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6" name="Group 142">
            <a:extLst>
              <a:ext uri="{FF2B5EF4-FFF2-40B4-BE49-F238E27FC236}">
                <a16:creationId xmlns:a16="http://schemas.microsoft.com/office/drawing/2014/main" id="{754D14AE-FE58-4930-A3C7-DB0C3447B631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1E297443-BC94-426C-BE34-E3D6EEB856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CD31DBAF-B156-426D-9336-A3A5E5876C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>
              <a:extLst>
                <a:ext uri="{FF2B5EF4-FFF2-40B4-BE49-F238E27FC236}">
                  <a16:creationId xmlns:a16="http://schemas.microsoft.com/office/drawing/2014/main" id="{7462DF5E-3704-48E5-A145-1B3053F5F6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>
              <a:extLst>
                <a:ext uri="{FF2B5EF4-FFF2-40B4-BE49-F238E27FC236}">
                  <a16:creationId xmlns:a16="http://schemas.microsoft.com/office/drawing/2014/main" id="{2980AF53-5D86-44D7-A91A-B941134544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>
              <a:extLst>
                <a:ext uri="{FF2B5EF4-FFF2-40B4-BE49-F238E27FC236}">
                  <a16:creationId xmlns:a16="http://schemas.microsoft.com/office/drawing/2014/main" id="{D4D1C479-5504-463F-8777-0271673655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>
              <a:extLst>
                <a:ext uri="{FF2B5EF4-FFF2-40B4-BE49-F238E27FC236}">
                  <a16:creationId xmlns:a16="http://schemas.microsoft.com/office/drawing/2014/main" id="{5E8293DE-C4CE-498F-806E-A25F1844ED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>
              <a:extLst>
                <a:ext uri="{FF2B5EF4-FFF2-40B4-BE49-F238E27FC236}">
                  <a16:creationId xmlns:a16="http://schemas.microsoft.com/office/drawing/2014/main" id="{4A58ED79-FF83-4FFD-966C-13DC377DA2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>
              <a:extLst>
                <a:ext uri="{FF2B5EF4-FFF2-40B4-BE49-F238E27FC236}">
                  <a16:creationId xmlns:a16="http://schemas.microsoft.com/office/drawing/2014/main" id="{B1C62C12-172E-46F1-BB3F-B669805401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>
              <a:extLst>
                <a:ext uri="{FF2B5EF4-FFF2-40B4-BE49-F238E27FC236}">
                  <a16:creationId xmlns:a16="http://schemas.microsoft.com/office/drawing/2014/main" id="{B7B56F1D-98CD-45E3-BFF3-7411C295E7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1" name="Group 137">
              <a:extLst>
                <a:ext uri="{FF2B5EF4-FFF2-40B4-BE49-F238E27FC236}">
                  <a16:creationId xmlns:a16="http://schemas.microsoft.com/office/drawing/2014/main" id="{A26A128D-1656-42E3-B9B0-A86969042C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>
                <a:extLst>
                  <a:ext uri="{FF2B5EF4-FFF2-40B4-BE49-F238E27FC236}">
                    <a16:creationId xmlns:a16="http://schemas.microsoft.com/office/drawing/2014/main" id="{54A96065-6F4B-40D0-979E-89EF89A11D3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>
                  <a:extLst>
                    <a:ext uri="{FF2B5EF4-FFF2-40B4-BE49-F238E27FC236}">
                      <a16:creationId xmlns:a16="http://schemas.microsoft.com/office/drawing/2014/main" id="{37FDB848-1565-4E2B-A523-310905F4E8F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53">
                  <a:extLst>
                    <a:ext uri="{FF2B5EF4-FFF2-40B4-BE49-F238E27FC236}">
                      <a16:creationId xmlns:a16="http://schemas.microsoft.com/office/drawing/2014/main" id="{DDD3433B-2AC2-4C00-B1C0-DC98297A655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56">
                  <a:extLst>
                    <a:ext uri="{FF2B5EF4-FFF2-40B4-BE49-F238E27FC236}">
                      <a16:creationId xmlns:a16="http://schemas.microsoft.com/office/drawing/2014/main" id="{F1A24079-1A9D-4239-9F91-6501575FFEA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0" name="Freeform 46">
                <a:extLst>
                  <a:ext uri="{FF2B5EF4-FFF2-40B4-BE49-F238E27FC236}">
                    <a16:creationId xmlns:a16="http://schemas.microsoft.com/office/drawing/2014/main" id="{5C04EA24-9CEB-4A25-83D8-00407DFBDB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>
                <a:extLst>
                  <a:ext uri="{FF2B5EF4-FFF2-40B4-BE49-F238E27FC236}">
                    <a16:creationId xmlns:a16="http://schemas.microsoft.com/office/drawing/2014/main" id="{C277030F-7041-48DF-BF7C-D84677E1DF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>
                <a:extLst>
                  <a:ext uri="{FF2B5EF4-FFF2-40B4-BE49-F238E27FC236}">
                    <a16:creationId xmlns:a16="http://schemas.microsoft.com/office/drawing/2014/main" id="{77FD3E87-1D50-4037-9351-CE42BEA622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0" name="Group 126">
                <a:extLst>
                  <a:ext uri="{FF2B5EF4-FFF2-40B4-BE49-F238E27FC236}">
                    <a16:creationId xmlns:a16="http://schemas.microsoft.com/office/drawing/2014/main" id="{CA47C39A-29CF-4404-AAF7-91F8F323D88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>
                  <a:extLst>
                    <a:ext uri="{FF2B5EF4-FFF2-40B4-BE49-F238E27FC236}">
                      <a16:creationId xmlns:a16="http://schemas.microsoft.com/office/drawing/2014/main" id="{87A7DBDC-45E9-43DE-9072-22C7656C63E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45">
                  <a:extLst>
                    <a:ext uri="{FF2B5EF4-FFF2-40B4-BE49-F238E27FC236}">
                      <a16:creationId xmlns:a16="http://schemas.microsoft.com/office/drawing/2014/main" id="{B3F0568E-29AE-442F-A8BD-EEEC0FD41CF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47">
                  <a:extLst>
                    <a:ext uri="{FF2B5EF4-FFF2-40B4-BE49-F238E27FC236}">
                      <a16:creationId xmlns:a16="http://schemas.microsoft.com/office/drawing/2014/main" id="{74F6B0BF-EC0C-493A-A8FD-868181BEA3C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48">
                  <a:extLst>
                    <a:ext uri="{FF2B5EF4-FFF2-40B4-BE49-F238E27FC236}">
                      <a16:creationId xmlns:a16="http://schemas.microsoft.com/office/drawing/2014/main" id="{0ADDF9A8-6EA5-4E7E-B783-D317D2199D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52">
                  <a:extLst>
                    <a:ext uri="{FF2B5EF4-FFF2-40B4-BE49-F238E27FC236}">
                      <a16:creationId xmlns:a16="http://schemas.microsoft.com/office/drawing/2014/main" id="{FBB39701-34D5-4526-BA96-8EE687E6A6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Freeform 54">
                  <a:extLst>
                    <a:ext uri="{FF2B5EF4-FFF2-40B4-BE49-F238E27FC236}">
                      <a16:creationId xmlns:a16="http://schemas.microsoft.com/office/drawing/2014/main" id="{019475D5-3160-4BC6-8CA0-C0258877812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Freeform 55">
                  <a:extLst>
                    <a:ext uri="{FF2B5EF4-FFF2-40B4-BE49-F238E27FC236}">
                      <a16:creationId xmlns:a16="http://schemas.microsoft.com/office/drawing/2014/main" id="{58C22398-374C-4247-BA74-10F053F0672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Freeform 57">
                  <a:extLst>
                    <a:ext uri="{FF2B5EF4-FFF2-40B4-BE49-F238E27FC236}">
                      <a16:creationId xmlns:a16="http://schemas.microsoft.com/office/drawing/2014/main" id="{26B82A4C-C92E-4BA3-8942-1BC9B37F05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60" name="Group 136">
            <a:extLst>
              <a:ext uri="{FF2B5EF4-FFF2-40B4-BE49-F238E27FC236}">
                <a16:creationId xmlns:a16="http://schemas.microsoft.com/office/drawing/2014/main" id="{962F558D-41A3-4BA3-8B0D-23C3CAAA7750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>
              <a:extLst>
                <a:ext uri="{FF2B5EF4-FFF2-40B4-BE49-F238E27FC236}">
                  <a16:creationId xmlns:a16="http://schemas.microsoft.com/office/drawing/2014/main" id="{BD831A9A-3036-4523-87BA-DA4AD7EE9E8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>
              <a:extLst>
                <a:ext uri="{FF2B5EF4-FFF2-40B4-BE49-F238E27FC236}">
                  <a16:creationId xmlns:a16="http://schemas.microsoft.com/office/drawing/2014/main" id="{41B8C3F7-BDA7-4025-86A1-2BB5390A46E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5" name="Group 141">
            <a:extLst>
              <a:ext uri="{FF2B5EF4-FFF2-40B4-BE49-F238E27FC236}">
                <a16:creationId xmlns:a16="http://schemas.microsoft.com/office/drawing/2014/main" id="{2B47491E-CE6D-44FE-AB67-AEC2A99B600C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>
              <a:extLst>
                <a:ext uri="{FF2B5EF4-FFF2-40B4-BE49-F238E27FC236}">
                  <a16:creationId xmlns:a16="http://schemas.microsoft.com/office/drawing/2014/main" id="{95CBD07C-3AA6-462C-B9F4-41E5772C3C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>
                <a:extLst>
                  <a:ext uri="{FF2B5EF4-FFF2-40B4-BE49-F238E27FC236}">
                    <a16:creationId xmlns:a16="http://schemas.microsoft.com/office/drawing/2014/main" id="{13E9CAE7-55A9-48D8-AAE3-A8B7A3B45B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5" name="Group 131">
                <a:extLst>
                  <a:ext uri="{FF2B5EF4-FFF2-40B4-BE49-F238E27FC236}">
                    <a16:creationId xmlns:a16="http://schemas.microsoft.com/office/drawing/2014/main" id="{B47696FE-E519-4DA7-AFA8-E95D59819C5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>
                  <a:extLst>
                    <a:ext uri="{FF2B5EF4-FFF2-40B4-BE49-F238E27FC236}">
                      <a16:creationId xmlns:a16="http://schemas.microsoft.com/office/drawing/2014/main" id="{B4E86AF2-CE24-4CA9-A134-4E39C2E9187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38">
                  <a:extLst>
                    <a:ext uri="{FF2B5EF4-FFF2-40B4-BE49-F238E27FC236}">
                      <a16:creationId xmlns:a16="http://schemas.microsoft.com/office/drawing/2014/main" id="{A7669759-8BFA-464A-9F6C-E621EE52D59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Freeform 39">
                  <a:extLst>
                    <a:ext uri="{FF2B5EF4-FFF2-40B4-BE49-F238E27FC236}">
                      <a16:creationId xmlns:a16="http://schemas.microsoft.com/office/drawing/2014/main" id="{A50E56CB-B399-4E61-BBE4-2C4F002A47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40">
                  <a:extLst>
                    <a:ext uri="{FF2B5EF4-FFF2-40B4-BE49-F238E27FC236}">
                      <a16:creationId xmlns:a16="http://schemas.microsoft.com/office/drawing/2014/main" id="{29497071-F573-484A-B11B-C8026FA766C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>
                  <a:extLst>
                    <a:ext uri="{FF2B5EF4-FFF2-40B4-BE49-F238E27FC236}">
                      <a16:creationId xmlns:a16="http://schemas.microsoft.com/office/drawing/2014/main" id="{3525D7A9-F1E7-4B3C-9EC5-80DC4BD9F1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42">
                  <a:extLst>
                    <a:ext uri="{FF2B5EF4-FFF2-40B4-BE49-F238E27FC236}">
                      <a16:creationId xmlns:a16="http://schemas.microsoft.com/office/drawing/2014/main" id="{B1A98178-BB50-42FB-8194-2D9B005871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43">
                  <a:extLst>
                    <a:ext uri="{FF2B5EF4-FFF2-40B4-BE49-F238E27FC236}">
                      <a16:creationId xmlns:a16="http://schemas.microsoft.com/office/drawing/2014/main" id="{6704BF33-2D10-4DB6-A0EE-6C070466DC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44">
                  <a:extLst>
                    <a:ext uri="{FF2B5EF4-FFF2-40B4-BE49-F238E27FC236}">
                      <a16:creationId xmlns:a16="http://schemas.microsoft.com/office/drawing/2014/main" id="{178B0FB7-D3DE-48D7-9E8B-71D785E6566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4" name="Line 140">
              <a:extLst>
                <a:ext uri="{FF2B5EF4-FFF2-40B4-BE49-F238E27FC236}">
                  <a16:creationId xmlns:a16="http://schemas.microsoft.com/office/drawing/2014/main" id="{EF045F7B-0758-4131-880A-09EE7D3080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>
            <a:extLst>
              <a:ext uri="{FF2B5EF4-FFF2-40B4-BE49-F238E27FC236}">
                <a16:creationId xmlns:a16="http://schemas.microsoft.com/office/drawing/2014/main" id="{D8EDAACE-5EE1-4867-9AAF-A290F28B6D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09800"/>
            <a:ext cx="9144000" cy="889000"/>
          </a:xfrm>
        </p:spPr>
        <p:txBody>
          <a:bodyPr/>
          <a:lstStyle/>
          <a:p>
            <a:r>
              <a:rPr lang="en-US" altLang="en-US"/>
              <a:t>Solving Rational Equations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F79D6E25-AD30-49F2-84D3-E8562501BB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2057400"/>
          </a:xfrm>
        </p:spPr>
        <p:txBody>
          <a:bodyPr/>
          <a:lstStyle/>
          <a:p>
            <a:pPr marL="914400" lvl="2" indent="0">
              <a:buFontTx/>
              <a:buNone/>
            </a:pPr>
            <a:r>
              <a:rPr lang="en-US" altLang="en-US" b="1"/>
              <a:t>Objectives:</a:t>
            </a:r>
            <a:r>
              <a:rPr lang="en-US" altLang="en-US"/>
              <a:t> </a:t>
            </a:r>
          </a:p>
          <a:p>
            <a:pPr marL="914400" lvl="2" indent="0"/>
            <a:r>
              <a:rPr lang="en-US" altLang="en-US"/>
              <a:t>To solve equations involving rational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2315B59-4321-48B2-AE50-2E6A05610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100" y="152400"/>
            <a:ext cx="7556500" cy="838200"/>
          </a:xfrm>
          <a:noFill/>
        </p:spPr>
        <p:txBody>
          <a:bodyPr/>
          <a:lstStyle/>
          <a:p>
            <a:r>
              <a:rPr lang="en-US" altLang="en-US" sz="3600" b="1" u="sng"/>
              <a:t>Rational Equations</a:t>
            </a:r>
          </a:p>
        </p:txBody>
      </p:sp>
      <p:sp>
        <p:nvSpPr>
          <p:cNvPr id="50193" name="Text Box 17">
            <a:extLst>
              <a:ext uri="{FF2B5EF4-FFF2-40B4-BE49-F238E27FC236}">
                <a16:creationId xmlns:a16="http://schemas.microsoft.com/office/drawing/2014/main" id="{B1AAA50F-C1C3-45D7-9F09-E8230D14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 </a:t>
            </a:r>
            <a:r>
              <a:rPr lang="en-US" altLang="en-US" sz="2400" b="1"/>
              <a:t>rational equation</a:t>
            </a:r>
            <a:r>
              <a:rPr lang="en-US" altLang="en-US" sz="2400"/>
              <a:t> is an equation containing one or more rational expressions. </a:t>
            </a:r>
          </a:p>
        </p:txBody>
      </p:sp>
      <p:graphicFrame>
        <p:nvGraphicFramePr>
          <p:cNvPr id="50275" name="Object 99">
            <a:extLst>
              <a:ext uri="{FF2B5EF4-FFF2-40B4-BE49-F238E27FC236}">
                <a16:creationId xmlns:a16="http://schemas.microsoft.com/office/drawing/2014/main" id="{0BECC2D6-A2ED-4882-91F7-26E1BEC8C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310047"/>
              </p:ext>
            </p:extLst>
          </p:nvPr>
        </p:nvGraphicFramePr>
        <p:xfrm>
          <a:off x="457200" y="2200917"/>
          <a:ext cx="1447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name="Equation" r:id="rId3" imgW="1002960" imgH="558720" progId="Equation.DSMT4">
                  <p:embed/>
                </p:oleObj>
              </mc:Choice>
              <mc:Fallback>
                <p:oleObj name="Equation" r:id="rId3" imgW="1002960" imgH="55872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0917"/>
                        <a:ext cx="1447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278" name="Text Box 102">
                <a:extLst>
                  <a:ext uri="{FF2B5EF4-FFF2-40B4-BE49-F238E27FC236}">
                    <a16:creationId xmlns:a16="http://schemas.microsoft.com/office/drawing/2014/main" id="{3CDBE777-CDA4-4042-B404-20E8EDE36C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0" y="2117725"/>
                <a:ext cx="6248400" cy="4096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To solve a rational equation we cross multiply. </a:t>
                </a: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:r>
                  <a:rPr lang="en-US" altLang="en-US" sz="2400" dirty="0"/>
                  <a:t>Multiply the numerator of one side to the denominator of the other side, and vice versa</a:t>
                </a:r>
              </a:p>
              <a:p>
                <a:pPr marL="914400" lvl="1" indent="-4572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 ·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altLang="en-US" sz="2400" dirty="0"/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:r>
                  <a:rPr lang="en-US" altLang="en-US" sz="2400" dirty="0"/>
                  <a:t>Solve for the variable</a:t>
                </a: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:r>
                  <a:rPr lang="en-US" altLang="en-US" sz="2400" dirty="0"/>
                  <a:t>Check to verify you answer</a:t>
                </a:r>
              </a:p>
            </p:txBody>
          </p:sp>
        </mc:Choice>
        <mc:Fallback xmlns="">
          <p:sp>
            <p:nvSpPr>
              <p:cNvPr id="50278" name="Text Box 102">
                <a:extLst>
                  <a:ext uri="{FF2B5EF4-FFF2-40B4-BE49-F238E27FC236}">
                    <a16:creationId xmlns:a16="http://schemas.microsoft.com/office/drawing/2014/main" id="{3CDBE777-CDA4-4042-B404-20E8EDE36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2117725"/>
                <a:ext cx="6248400" cy="4096121"/>
              </a:xfrm>
              <a:prstGeom prst="rect">
                <a:avLst/>
              </a:prstGeom>
              <a:blipFill>
                <a:blip r:embed="rId5"/>
                <a:stretch>
                  <a:fillRect l="-1951" t="-1488" r="-3610" b="-3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6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" grpId="0"/>
      <p:bldP spid="5027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910A055-709A-48DB-816C-E7B2DAC87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/>
              <a:t>Example 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C478609E-B7E9-46A8-991C-EADF368ED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Solve.</a:t>
            </a:r>
          </a:p>
        </p:txBody>
      </p:sp>
      <p:graphicFrame>
        <p:nvGraphicFramePr>
          <p:cNvPr id="53278" name="Object 30">
            <a:extLst>
              <a:ext uri="{FF2B5EF4-FFF2-40B4-BE49-F238E27FC236}">
                <a16:creationId xmlns:a16="http://schemas.microsoft.com/office/drawing/2014/main" id="{C6A77781-D8C4-4C37-9AA0-6D48A4AAE2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903288"/>
          <a:ext cx="14478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Equation" r:id="rId3" imgW="952200" imgH="558720" progId="Equation.DSMT4">
                  <p:embed/>
                </p:oleObj>
              </mc:Choice>
              <mc:Fallback>
                <p:oleObj name="Equation" r:id="rId3" imgW="952200" imgH="55872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03288"/>
                        <a:ext cx="14478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311" name="Object 63">
            <a:extLst>
              <a:ext uri="{FF2B5EF4-FFF2-40B4-BE49-F238E27FC236}">
                <a16:creationId xmlns:a16="http://schemas.microsoft.com/office/drawing/2014/main" id="{27E1D19B-77A3-4DF6-AF8F-68930C1364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903288"/>
          <a:ext cx="14478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Equation" r:id="rId5" imgW="952200" imgH="558720" progId="Equation.DSMT4">
                  <p:embed/>
                </p:oleObj>
              </mc:Choice>
              <mc:Fallback>
                <p:oleObj name="Equation" r:id="rId5" imgW="952200" imgH="55872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03288"/>
                        <a:ext cx="14478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416 0.1620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A30EC45-003F-47D5-BA34-FEF7DCF0D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 dirty="0"/>
              <a:t>Example 1 Check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F1E7ED51-4A12-42BD-B606-F78F0E61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Solve.</a:t>
            </a:r>
          </a:p>
        </p:txBody>
      </p:sp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10B560EB-E41D-485E-905D-E54CB1B3C8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903288"/>
          <a:ext cx="14478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Equation" r:id="rId3" imgW="952200" imgH="558720" progId="Equation.DSMT4">
                  <p:embed/>
                </p:oleObj>
              </mc:Choice>
              <mc:Fallback>
                <p:oleObj name="Equation" r:id="rId3" imgW="95220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03288"/>
                        <a:ext cx="14478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4" name="Text Box 18">
            <a:extLst>
              <a:ext uri="{FF2B5EF4-FFF2-40B4-BE49-F238E27FC236}">
                <a16:creationId xmlns:a16="http://schemas.microsoft.com/office/drawing/2014/main" id="{A3F94DD2-F21C-4119-9A75-4B096049D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</a:rPr>
              <a:t>Check: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9A6A3AC-151D-40FA-B985-F60A3D6D9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 dirty="0"/>
              <a:t>Example 2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82F8BA16-9E67-4320-9F84-FA4A51F91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88121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Solve.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CEF7E-9B3D-4440-B052-392A3559CCCE}"/>
                  </a:ext>
                </a:extLst>
              </p:cNvPr>
              <p:cNvSpPr txBox="1"/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CEF7E-9B3D-4440-B052-392A3559C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23D9F43-07C5-4390-8604-8B5BBEAC4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 dirty="0"/>
              <a:t>Example 2 Check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ADBB283-9221-4709-8384-A4C31D34C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Solve.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1CFD257-A906-4A5E-B5D9-D083BA60BF20}"/>
                  </a:ext>
                </a:extLst>
              </p:cNvPr>
              <p:cNvSpPr txBox="1"/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1CFD257-A906-4A5E-B5D9-D083BA60B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9A6A3AC-151D-40FA-B985-F60A3D6D9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 dirty="0"/>
              <a:t>Example 3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82F8BA16-9E67-4320-9F84-FA4A51F91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88121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Solve.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CEF7E-9B3D-4440-B052-392A3559CCCE}"/>
                  </a:ext>
                </a:extLst>
              </p:cNvPr>
              <p:cNvSpPr txBox="1"/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BCEF7E-9B3D-4440-B052-392A3559C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70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23D9F43-07C5-4390-8604-8B5BBEAC4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  <a:noFill/>
        </p:spPr>
        <p:txBody>
          <a:bodyPr/>
          <a:lstStyle/>
          <a:p>
            <a:r>
              <a:rPr lang="en-US" altLang="en-US" sz="4000" b="1" u="sng" dirty="0"/>
              <a:t>Example 3 Check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ADBB283-9221-4709-8384-A4C31D34C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Solve.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9D50B5-CA10-4AC5-A549-E3119184AB52}"/>
                  </a:ext>
                </a:extLst>
              </p:cNvPr>
              <p:cNvSpPr txBox="1"/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9D50B5-CA10-4AC5-A549-E3119184A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990600"/>
                <a:ext cx="3505199" cy="816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49259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636</TotalTime>
  <Words>113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Comic Sans MS</vt:lpstr>
      <vt:lpstr>Crayons</vt:lpstr>
      <vt:lpstr>Equation</vt:lpstr>
      <vt:lpstr>Solving Rational Equations</vt:lpstr>
      <vt:lpstr>Rational Equations</vt:lpstr>
      <vt:lpstr>Example 1</vt:lpstr>
      <vt:lpstr>Example 1 Check</vt:lpstr>
      <vt:lpstr>Example 2</vt:lpstr>
      <vt:lpstr>Example 2 Check</vt:lpstr>
      <vt:lpstr>Example 3</vt:lpstr>
      <vt:lpstr>Example 3 Check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6 -6 Factoring by Grouping</dc:title>
  <dc:creator>Jerry</dc:creator>
  <cp:lastModifiedBy>Calise, Anthony J.</cp:lastModifiedBy>
  <cp:revision>73</cp:revision>
  <cp:lastPrinted>1601-01-01T00:00:00Z</cp:lastPrinted>
  <dcterms:created xsi:type="dcterms:W3CDTF">2006-01-28T16:20:13Z</dcterms:created>
  <dcterms:modified xsi:type="dcterms:W3CDTF">2020-11-23T19:53:19Z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