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 id="2147483755" r:id="rId2"/>
  </p:sldMasterIdLst>
  <p:notesMasterIdLst>
    <p:notesMasterId r:id="rId30"/>
  </p:notesMasterIdLst>
  <p:sldIdLst>
    <p:sldId id="28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embeddedFontLst>
    <p:embeddedFont>
      <p:font typeface="Franklin Gothic Book" panose="020B0503020102020204" pitchFamily="34" charset="0"/>
      <p:regular r:id="rId31"/>
      <p:italic r:id="rId32"/>
    </p:embeddedFont>
    <p:embeddedFont>
      <p:font typeface="Montserrat" panose="00000500000000000000" pitchFamily="2"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oppins" panose="00000500000000000000" pitchFamily="2" charset="0"/>
      <p:regular r:id="rId41"/>
      <p:bold r:id="rId42"/>
      <p:italic r:id="rId43"/>
      <p:boldItalic r:id="rId44"/>
    </p:embeddedFont>
    <p:embeddedFont>
      <p:font typeface="Wingdings 2" panose="05020102010507070707" pitchFamily="18" charset="2"/>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D454A-A8D2-4D80-9A0C-13C45FA5AE30}" v="4" dt="2024-01-21T23:06:07.872"/>
    <p1510:client id="{D658B506-6498-4D2F-9F46-6797AD2166B0}" v="1" dt="2024-01-21T22:58:16.407"/>
  </p1510:revLst>
</p1510:revInfo>
</file>

<file path=ppt/tableStyles.xml><?xml version="1.0" encoding="utf-8"?>
<a:tblStyleLst xmlns:a="http://schemas.openxmlformats.org/drawingml/2006/main" def="{FF5F6856-C45A-48A1-8A48-0690229BA2C5}">
  <a:tblStyle styleId="{FF5F6856-C45A-48A1-8A48-0690229BA2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1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ise, Anthony J." userId="793fc3b1-1a2a-431b-8bb5-959a5637ad6e" providerId="ADAL" clId="{50ED454A-A8D2-4D80-9A0C-13C45FA5AE30}"/>
    <pc:docChg chg="custSel modSld">
      <pc:chgData name="Calise, Anthony J." userId="793fc3b1-1a2a-431b-8bb5-959a5637ad6e" providerId="ADAL" clId="{50ED454A-A8D2-4D80-9A0C-13C45FA5AE30}" dt="2024-01-21T23:06:12.925" v="54" actId="1076"/>
      <pc:docMkLst>
        <pc:docMk/>
      </pc:docMkLst>
      <pc:sldChg chg="addSp delSp modSp mod">
        <pc:chgData name="Calise, Anthony J." userId="793fc3b1-1a2a-431b-8bb5-959a5637ad6e" providerId="ADAL" clId="{50ED454A-A8D2-4D80-9A0C-13C45FA5AE30}" dt="2024-01-21T23:06:12.925" v="54" actId="1076"/>
        <pc:sldMkLst>
          <pc:docMk/>
          <pc:sldMk cId="0" sldId="284"/>
        </pc:sldMkLst>
        <pc:spChg chg="mod">
          <ac:chgData name="Calise, Anthony J." userId="793fc3b1-1a2a-431b-8bb5-959a5637ad6e" providerId="ADAL" clId="{50ED454A-A8D2-4D80-9A0C-13C45FA5AE30}" dt="2024-01-21T23:00:46.815" v="24" actId="1076"/>
          <ac:spMkLst>
            <pc:docMk/>
            <pc:sldMk cId="0" sldId="284"/>
            <ac:spMk id="3" creationId="{00000000-0000-0000-0000-000000000000}"/>
          </ac:spMkLst>
        </pc:spChg>
        <pc:spChg chg="mod">
          <ac:chgData name="Calise, Anthony J." userId="793fc3b1-1a2a-431b-8bb5-959a5637ad6e" providerId="ADAL" clId="{50ED454A-A8D2-4D80-9A0C-13C45FA5AE30}" dt="2024-01-21T23:02:18.869" v="34" actId="20577"/>
          <ac:spMkLst>
            <pc:docMk/>
            <pc:sldMk cId="0" sldId="284"/>
            <ac:spMk id="17" creationId="{4712D2D3-6E14-47C1-AB9E-E1EAD6544ECA}"/>
          </ac:spMkLst>
        </pc:spChg>
        <pc:spChg chg="mod">
          <ac:chgData name="Calise, Anthony J." userId="793fc3b1-1a2a-431b-8bb5-959a5637ad6e" providerId="ADAL" clId="{50ED454A-A8D2-4D80-9A0C-13C45FA5AE30}" dt="2024-01-21T23:00:41.227" v="23" actId="1076"/>
          <ac:spMkLst>
            <pc:docMk/>
            <pc:sldMk cId="0" sldId="284"/>
            <ac:spMk id="14338" creationId="{00000000-0000-0000-0000-000000000000}"/>
          </ac:spMkLst>
        </pc:spChg>
        <pc:picChg chg="mod">
          <ac:chgData name="Calise, Anthony J." userId="793fc3b1-1a2a-431b-8bb5-959a5637ad6e" providerId="ADAL" clId="{50ED454A-A8D2-4D80-9A0C-13C45FA5AE30}" dt="2024-01-21T23:00:53.597" v="26" actId="1076"/>
          <ac:picMkLst>
            <pc:docMk/>
            <pc:sldMk cId="0" sldId="284"/>
            <ac:picMk id="8" creationId="{00000000-0000-0000-0000-000000000000}"/>
          </ac:picMkLst>
        </pc:picChg>
        <pc:picChg chg="add mod">
          <ac:chgData name="Calise, Anthony J." userId="793fc3b1-1a2a-431b-8bb5-959a5637ad6e" providerId="ADAL" clId="{50ED454A-A8D2-4D80-9A0C-13C45FA5AE30}" dt="2024-01-21T23:03:19.200" v="44" actId="14100"/>
          <ac:picMkLst>
            <pc:docMk/>
            <pc:sldMk cId="0" sldId="284"/>
            <ac:picMk id="9" creationId="{24599651-B014-3F24-C11E-4810922EB3F6}"/>
          </ac:picMkLst>
        </pc:picChg>
        <pc:picChg chg="mod">
          <ac:chgData name="Calise, Anthony J." userId="793fc3b1-1a2a-431b-8bb5-959a5637ad6e" providerId="ADAL" clId="{50ED454A-A8D2-4D80-9A0C-13C45FA5AE30}" dt="2024-01-21T23:00:31.548" v="21" actId="1076"/>
          <ac:picMkLst>
            <pc:docMk/>
            <pc:sldMk cId="0" sldId="284"/>
            <ac:picMk id="12" creationId="{00000000-0000-0000-0000-000000000000}"/>
          </ac:picMkLst>
        </pc:picChg>
        <pc:picChg chg="mod">
          <ac:chgData name="Calise, Anthony J." userId="793fc3b1-1a2a-431b-8bb5-959a5637ad6e" providerId="ADAL" clId="{50ED454A-A8D2-4D80-9A0C-13C45FA5AE30}" dt="2024-01-21T23:03:06.838" v="39" actId="1076"/>
          <ac:picMkLst>
            <pc:docMk/>
            <pc:sldMk cId="0" sldId="284"/>
            <ac:picMk id="13" creationId="{ADE2206A-EF28-4B18-9056-534104FEEAF9}"/>
          </ac:picMkLst>
        </pc:picChg>
        <pc:picChg chg="add del mod">
          <ac:chgData name="Calise, Anthony J." userId="793fc3b1-1a2a-431b-8bb5-959a5637ad6e" providerId="ADAL" clId="{50ED454A-A8D2-4D80-9A0C-13C45FA5AE30}" dt="2024-01-21T23:05:22.238" v="51" actId="478"/>
          <ac:picMkLst>
            <pc:docMk/>
            <pc:sldMk cId="0" sldId="284"/>
            <ac:picMk id="14" creationId="{9CCCF38E-A9B4-39ED-779B-497B0B067DD3}"/>
          </ac:picMkLst>
        </pc:picChg>
        <pc:picChg chg="mod">
          <ac:chgData name="Calise, Anthony J." userId="793fc3b1-1a2a-431b-8bb5-959a5637ad6e" providerId="ADAL" clId="{50ED454A-A8D2-4D80-9A0C-13C45FA5AE30}" dt="2024-01-21T23:00:34.412" v="22" actId="1076"/>
          <ac:picMkLst>
            <pc:docMk/>
            <pc:sldMk cId="0" sldId="284"/>
            <ac:picMk id="15" creationId="{AE70C469-7665-4AD3-BDFF-2AED000D63C8}"/>
          </ac:picMkLst>
        </pc:picChg>
        <pc:picChg chg="add mod">
          <ac:chgData name="Calise, Anthony J." userId="793fc3b1-1a2a-431b-8bb5-959a5637ad6e" providerId="ADAL" clId="{50ED454A-A8D2-4D80-9A0C-13C45FA5AE30}" dt="2024-01-21T23:06:12.925" v="54" actId="1076"/>
          <ac:picMkLst>
            <pc:docMk/>
            <pc:sldMk cId="0" sldId="284"/>
            <ac:picMk id="16" creationId="{EC367CF2-AAA6-14FD-D05C-CDE3A0AC96C7}"/>
          </ac:picMkLst>
        </pc:picChg>
        <pc:picChg chg="mod">
          <ac:chgData name="Calise, Anthony J." userId="793fc3b1-1a2a-431b-8bb5-959a5637ad6e" providerId="ADAL" clId="{50ED454A-A8D2-4D80-9A0C-13C45FA5AE30}" dt="2024-01-21T23:03:09.086" v="41" actId="1076"/>
          <ac:picMkLst>
            <pc:docMk/>
            <pc:sldMk cId="0" sldId="284"/>
            <ac:picMk id="19" creationId="{C920FBC0-B936-4EBF-A6CD-0E33F610F6CD}"/>
          </ac:picMkLst>
        </pc:picChg>
        <pc:picChg chg="mod">
          <ac:chgData name="Calise, Anthony J." userId="793fc3b1-1a2a-431b-8bb5-959a5637ad6e" providerId="ADAL" clId="{50ED454A-A8D2-4D80-9A0C-13C45FA5AE30}" dt="2024-01-21T23:03:04.446" v="38" actId="1076"/>
          <ac:picMkLst>
            <pc:docMk/>
            <pc:sldMk cId="0" sldId="284"/>
            <ac:picMk id="25" creationId="{285DBC25-DE0E-446C-A51F-EC822AC1B2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8899f0cd5e_0_124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8899f0cd5e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8ac3d57593_0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8ac3d575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88945f9e18_0_1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88945f9e18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8899f0cd5e_0_12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8899f0cd5e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88945f9e18_0_1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88945f9e18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88945f9e18_0_247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88945f9e18_0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8899f0cd5e_0_1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8899f0cd5e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8899f0cd5e_0_12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8899f0cd5e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8899f0cd5e_0_128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8899f0cd5e_0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8899f0cd5e_0_1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8899f0cd5e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4">
  <p:cSld name="CUSTOM_6">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t="49839"/>
          <a:stretch/>
        </p:blipFill>
        <p:spPr>
          <a:xfrm>
            <a:off x="0" y="0"/>
            <a:ext cx="9143998" cy="3657600"/>
          </a:xfrm>
          <a:prstGeom prst="rect">
            <a:avLst/>
          </a:prstGeom>
          <a:noFill/>
          <a:ln>
            <a:noFill/>
          </a:ln>
        </p:spPr>
      </p:pic>
      <p:sp>
        <p:nvSpPr>
          <p:cNvPr id="8" name="Google Shape;8;p2"/>
          <p:cNvSpPr txBox="1"/>
          <p:nvPr/>
        </p:nvSpPr>
        <p:spPr>
          <a:xfrm>
            <a:off x="457200" y="2436908"/>
            <a:ext cx="8520600" cy="76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9" name="Google Shape;9;p2"/>
          <p:cNvSpPr txBox="1">
            <a:spLocks noGrp="1"/>
          </p:cNvSpPr>
          <p:nvPr>
            <p:ph type="title"/>
          </p:nvPr>
        </p:nvSpPr>
        <p:spPr>
          <a:xfrm>
            <a:off x="458250" y="4140375"/>
            <a:ext cx="82275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Open Sans"/>
                <a:ea typeface="Open Sans"/>
                <a:cs typeface="Open Sans"/>
                <a:sym typeface="Open Sans"/>
              </a:defRPr>
            </a:lvl1pPr>
            <a:lvl2pPr lvl="1" rtl="0">
              <a:spcBef>
                <a:spcPts val="0"/>
              </a:spcBef>
              <a:spcAft>
                <a:spcPts val="0"/>
              </a:spcAft>
              <a:buNone/>
              <a:defRPr sz="1800" b="1">
                <a:solidFill>
                  <a:srgbClr val="FFFFFF"/>
                </a:solidFill>
                <a:latin typeface="Open Sans"/>
                <a:ea typeface="Open Sans"/>
                <a:cs typeface="Open Sans"/>
                <a:sym typeface="Open Sans"/>
              </a:defRPr>
            </a:lvl2pPr>
            <a:lvl3pPr lvl="2" rtl="0">
              <a:spcBef>
                <a:spcPts val="0"/>
              </a:spcBef>
              <a:spcAft>
                <a:spcPts val="0"/>
              </a:spcAft>
              <a:buNone/>
              <a:defRPr sz="1800" b="1">
                <a:solidFill>
                  <a:srgbClr val="FFFFFF"/>
                </a:solidFill>
                <a:latin typeface="Open Sans"/>
                <a:ea typeface="Open Sans"/>
                <a:cs typeface="Open Sans"/>
                <a:sym typeface="Open Sans"/>
              </a:defRPr>
            </a:lvl3pPr>
            <a:lvl4pPr lvl="3" rtl="0">
              <a:spcBef>
                <a:spcPts val="0"/>
              </a:spcBef>
              <a:spcAft>
                <a:spcPts val="0"/>
              </a:spcAft>
              <a:buNone/>
              <a:defRPr sz="1800" b="1">
                <a:solidFill>
                  <a:srgbClr val="FFFFFF"/>
                </a:solidFill>
                <a:latin typeface="Open Sans"/>
                <a:ea typeface="Open Sans"/>
                <a:cs typeface="Open Sans"/>
                <a:sym typeface="Open Sans"/>
              </a:defRPr>
            </a:lvl4pPr>
            <a:lvl5pPr lvl="4" rtl="0">
              <a:spcBef>
                <a:spcPts val="0"/>
              </a:spcBef>
              <a:spcAft>
                <a:spcPts val="0"/>
              </a:spcAft>
              <a:buNone/>
              <a:defRPr sz="1800" b="1">
                <a:solidFill>
                  <a:srgbClr val="FFFFFF"/>
                </a:solidFill>
                <a:latin typeface="Open Sans"/>
                <a:ea typeface="Open Sans"/>
                <a:cs typeface="Open Sans"/>
                <a:sym typeface="Open Sans"/>
              </a:defRPr>
            </a:lvl5pPr>
            <a:lvl6pPr lvl="5" rtl="0">
              <a:spcBef>
                <a:spcPts val="0"/>
              </a:spcBef>
              <a:spcAft>
                <a:spcPts val="0"/>
              </a:spcAft>
              <a:buNone/>
              <a:defRPr sz="1800" b="1">
                <a:solidFill>
                  <a:srgbClr val="FFFFFF"/>
                </a:solidFill>
                <a:latin typeface="Open Sans"/>
                <a:ea typeface="Open Sans"/>
                <a:cs typeface="Open Sans"/>
                <a:sym typeface="Open Sans"/>
              </a:defRPr>
            </a:lvl6pPr>
            <a:lvl7pPr lvl="6" rtl="0">
              <a:spcBef>
                <a:spcPts val="0"/>
              </a:spcBef>
              <a:spcAft>
                <a:spcPts val="0"/>
              </a:spcAft>
              <a:buNone/>
              <a:defRPr sz="1800" b="1">
                <a:solidFill>
                  <a:srgbClr val="FFFFFF"/>
                </a:solidFill>
                <a:latin typeface="Open Sans"/>
                <a:ea typeface="Open Sans"/>
                <a:cs typeface="Open Sans"/>
                <a:sym typeface="Open Sans"/>
              </a:defRPr>
            </a:lvl7pPr>
            <a:lvl8pPr lvl="7" rtl="0">
              <a:spcBef>
                <a:spcPts val="0"/>
              </a:spcBef>
              <a:spcAft>
                <a:spcPts val="0"/>
              </a:spcAft>
              <a:buNone/>
              <a:defRPr sz="1800" b="1">
                <a:solidFill>
                  <a:srgbClr val="FFFFFF"/>
                </a:solidFill>
                <a:latin typeface="Open Sans"/>
                <a:ea typeface="Open Sans"/>
                <a:cs typeface="Open Sans"/>
                <a:sym typeface="Open Sans"/>
              </a:defRPr>
            </a:lvl8pPr>
            <a:lvl9pPr lvl="8" rtl="0">
              <a:spcBef>
                <a:spcPts val="0"/>
              </a:spcBef>
              <a:spcAft>
                <a:spcPts val="0"/>
              </a:spcAft>
              <a:buNone/>
              <a:defRPr sz="1800" b="1">
                <a:solidFill>
                  <a:srgbClr val="FFFFFF"/>
                </a:solidFill>
                <a:latin typeface="Open Sans"/>
                <a:ea typeface="Open Sans"/>
                <a:cs typeface="Open Sans"/>
                <a:sym typeface="Open Sans"/>
              </a:defRPr>
            </a:lvl9pPr>
          </a:lstStyle>
          <a:p>
            <a:endParaRPr/>
          </a:p>
        </p:txBody>
      </p:sp>
      <p:pic>
        <p:nvPicPr>
          <p:cNvPr id="10" name="Google Shape;10;p2" descr="IM Logo White.png"/>
          <p:cNvPicPr preferRelativeResize="0"/>
          <p:nvPr/>
        </p:nvPicPr>
        <p:blipFill rotWithShape="1">
          <a:blip r:embed="rId3">
            <a:alphaModFix/>
          </a:blip>
          <a:srcRect/>
          <a:stretch/>
        </p:blipFill>
        <p:spPr>
          <a:xfrm>
            <a:off x="3204599" y="2514895"/>
            <a:ext cx="2734800" cy="68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de 6">
  <p:cSld name="CUSTOM_11_2">
    <p:spTree>
      <p:nvGrpSpPr>
        <p:cNvPr id="1" name="Shape 82"/>
        <p:cNvGrpSpPr/>
        <p:nvPr/>
      </p:nvGrpSpPr>
      <p:grpSpPr>
        <a:xfrm>
          <a:off x="0" y="0"/>
          <a:ext cx="0" cy="0"/>
          <a:chOff x="0" y="0"/>
          <a:chExt cx="0" cy="0"/>
        </a:xfrm>
      </p:grpSpPr>
      <p:sp>
        <p:nvSpPr>
          <p:cNvPr id="83" name="Google Shape;83;p11"/>
          <p:cNvSpPr txBox="1">
            <a:spLocks noGrp="1"/>
          </p:cNvSpPr>
          <p:nvPr>
            <p:ph type="body" idx="1"/>
          </p:nvPr>
        </p:nvSpPr>
        <p:spPr>
          <a:xfrm>
            <a:off x="461100" y="914400"/>
            <a:ext cx="8221800" cy="523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84" name="Google Shape;84;p1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 name="Google Shape;85;p1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 name="Google Shape;86;p1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88" name="Google Shape;88;p1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89" name="Google Shape;89;p1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1" name="Google Shape;91;p1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lg2 - Digital applet">
  <p:cSld name="CUSTOM_46_1_1_1_1_1">
    <p:spTree>
      <p:nvGrpSpPr>
        <p:cNvPr id="1" name="Shape 1158"/>
        <p:cNvGrpSpPr/>
        <p:nvPr/>
      </p:nvGrpSpPr>
      <p:grpSpPr>
        <a:xfrm>
          <a:off x="0" y="0"/>
          <a:ext cx="0" cy="0"/>
          <a:chOff x="0" y="0"/>
          <a:chExt cx="0" cy="0"/>
        </a:xfrm>
      </p:grpSpPr>
      <p:sp>
        <p:nvSpPr>
          <p:cNvPr id="1159" name="Google Shape;1159;p101"/>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0" name="Google Shape;1160;p10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61" name="Google Shape;1161;p10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62" name="Google Shape;1162;p10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63" name="Google Shape;1163;p10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4" name="Google Shape;1164;p10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65" name="Google Shape;1165;p101"/>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66" name="Google Shape;1166;p101"/>
          <p:cNvSpPr/>
          <p:nvPr/>
        </p:nvSpPr>
        <p:spPr>
          <a:xfrm>
            <a:off x="352853" y="2249439"/>
            <a:ext cx="2475900" cy="23592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101"/>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168" name="Google Shape;1168;p101"/>
          <p:cNvPicPr preferRelativeResize="0"/>
          <p:nvPr/>
        </p:nvPicPr>
        <p:blipFill>
          <a:blip r:embed="rId4">
            <a:alphaModFix/>
          </a:blip>
          <a:stretch>
            <a:fillRect/>
          </a:stretch>
        </p:blipFill>
        <p:spPr>
          <a:xfrm>
            <a:off x="843500" y="2919099"/>
            <a:ext cx="1050000" cy="738500"/>
          </a:xfrm>
          <a:prstGeom prst="rect">
            <a:avLst/>
          </a:prstGeom>
          <a:noFill/>
          <a:ln>
            <a:noFill/>
          </a:ln>
        </p:spPr>
      </p:pic>
      <p:grpSp>
        <p:nvGrpSpPr>
          <p:cNvPr id="1169" name="Google Shape;1169;p101"/>
          <p:cNvGrpSpPr/>
          <p:nvPr/>
        </p:nvGrpSpPr>
        <p:grpSpPr>
          <a:xfrm>
            <a:off x="1611587" y="3368339"/>
            <a:ext cx="961144" cy="648708"/>
            <a:chOff x="4376850" y="2698575"/>
            <a:chExt cx="1746900" cy="1223746"/>
          </a:xfrm>
        </p:grpSpPr>
        <p:sp>
          <p:nvSpPr>
            <p:cNvPr id="1170" name="Google Shape;1170;p101"/>
            <p:cNvSpPr/>
            <p:nvPr/>
          </p:nvSpPr>
          <p:spPr>
            <a:xfrm>
              <a:off x="4376850" y="2698575"/>
              <a:ext cx="1746900" cy="1180200"/>
            </a:xfrm>
            <a:prstGeom prst="roundRect">
              <a:avLst>
                <a:gd name="adj" fmla="val 16667"/>
              </a:avLst>
            </a:prstGeom>
            <a:solidFill>
              <a:srgbClr val="86008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01"/>
            <p:cNvGrpSpPr/>
            <p:nvPr/>
          </p:nvGrpSpPr>
          <p:grpSpPr>
            <a:xfrm>
              <a:off x="5097702" y="3836344"/>
              <a:ext cx="305178" cy="85977"/>
              <a:chOff x="2704175" y="4079500"/>
              <a:chExt cx="992450" cy="279600"/>
            </a:xfrm>
          </p:grpSpPr>
          <p:sp>
            <p:nvSpPr>
              <p:cNvPr id="1172" name="Google Shape;1172;p101"/>
              <p:cNvSpPr/>
              <p:nvPr/>
            </p:nvSpPr>
            <p:spPr>
              <a:xfrm>
                <a:off x="270417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1"/>
              <p:cNvSpPr/>
              <p:nvPr/>
            </p:nvSpPr>
            <p:spPr>
              <a:xfrm>
                <a:off x="3060600"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1"/>
              <p:cNvSpPr/>
              <p:nvPr/>
            </p:nvSpPr>
            <p:spPr>
              <a:xfrm>
                <a:off x="341702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75" name="Google Shape;1175;p101"/>
          <p:cNvPicPr preferRelativeResize="0"/>
          <p:nvPr/>
        </p:nvPicPr>
        <p:blipFill>
          <a:blip r:embed="rId4">
            <a:alphaModFix/>
          </a:blip>
          <a:stretch>
            <a:fillRect/>
          </a:stretch>
        </p:blipFill>
        <p:spPr>
          <a:xfrm>
            <a:off x="1698015" y="3415501"/>
            <a:ext cx="788258" cy="554400"/>
          </a:xfrm>
          <a:prstGeom prst="rect">
            <a:avLst/>
          </a:prstGeom>
          <a:noFill/>
          <a:ln>
            <a:noFill/>
          </a:ln>
        </p:spPr>
      </p:pic>
      <p:sp>
        <p:nvSpPr>
          <p:cNvPr id="1176" name="Google Shape;1176;p101"/>
          <p:cNvSpPr txBox="1">
            <a:spLocks noGrp="1"/>
          </p:cNvSpPr>
          <p:nvPr>
            <p:ph type="body" idx="2"/>
          </p:nvPr>
        </p:nvSpPr>
        <p:spPr>
          <a:xfrm>
            <a:off x="333605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lg2 - Learning Targets">
  <p:cSld name="CUSTOM_47">
    <p:spTree>
      <p:nvGrpSpPr>
        <p:cNvPr id="1" name="Shape 1177"/>
        <p:cNvGrpSpPr/>
        <p:nvPr/>
      </p:nvGrpSpPr>
      <p:grpSpPr>
        <a:xfrm>
          <a:off x="0" y="0"/>
          <a:ext cx="0" cy="0"/>
          <a:chOff x="0" y="0"/>
          <a:chExt cx="0" cy="0"/>
        </a:xfrm>
      </p:grpSpPr>
      <p:sp>
        <p:nvSpPr>
          <p:cNvPr id="1178" name="Google Shape;1178;p102"/>
          <p:cNvSpPr/>
          <p:nvPr/>
        </p:nvSpPr>
        <p:spPr>
          <a:xfrm>
            <a:off x="6096000" y="0"/>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2"/>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180" name="Google Shape;1180;p10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1" name="Google Shape;1181;p10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82" name="Google Shape;1182;p102"/>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86008B"/>
                </a:solidFill>
                <a:latin typeface="Montserrat"/>
                <a:ea typeface="Montserrat"/>
                <a:cs typeface="Montserrat"/>
                <a:sym typeface="Montserrat"/>
              </a:defRPr>
            </a:lvl1pPr>
            <a:lvl2pPr lvl="1" rtl="0">
              <a:spcBef>
                <a:spcPts val="0"/>
              </a:spcBef>
              <a:spcAft>
                <a:spcPts val="0"/>
              </a:spcAft>
              <a:buNone/>
              <a:defRPr>
                <a:solidFill>
                  <a:srgbClr val="86008B"/>
                </a:solidFill>
              </a:defRPr>
            </a:lvl2pPr>
            <a:lvl3pPr lvl="2" rtl="0">
              <a:spcBef>
                <a:spcPts val="0"/>
              </a:spcBef>
              <a:spcAft>
                <a:spcPts val="0"/>
              </a:spcAft>
              <a:buNone/>
              <a:defRPr>
                <a:solidFill>
                  <a:srgbClr val="86008B"/>
                </a:solidFill>
              </a:defRPr>
            </a:lvl3pPr>
            <a:lvl4pPr lvl="3" rtl="0">
              <a:spcBef>
                <a:spcPts val="0"/>
              </a:spcBef>
              <a:spcAft>
                <a:spcPts val="0"/>
              </a:spcAft>
              <a:buNone/>
              <a:defRPr>
                <a:solidFill>
                  <a:srgbClr val="86008B"/>
                </a:solidFill>
              </a:defRPr>
            </a:lvl4pPr>
            <a:lvl5pPr lvl="4" rtl="0">
              <a:spcBef>
                <a:spcPts val="0"/>
              </a:spcBef>
              <a:spcAft>
                <a:spcPts val="0"/>
              </a:spcAft>
              <a:buNone/>
              <a:defRPr>
                <a:solidFill>
                  <a:srgbClr val="86008B"/>
                </a:solidFill>
              </a:defRPr>
            </a:lvl5pPr>
            <a:lvl6pPr lvl="5" rtl="0">
              <a:spcBef>
                <a:spcPts val="0"/>
              </a:spcBef>
              <a:spcAft>
                <a:spcPts val="0"/>
              </a:spcAft>
              <a:buNone/>
              <a:defRPr>
                <a:solidFill>
                  <a:srgbClr val="86008B"/>
                </a:solidFill>
              </a:defRPr>
            </a:lvl6pPr>
            <a:lvl7pPr lvl="6" rtl="0">
              <a:spcBef>
                <a:spcPts val="0"/>
              </a:spcBef>
              <a:spcAft>
                <a:spcPts val="0"/>
              </a:spcAft>
              <a:buNone/>
              <a:defRPr>
                <a:solidFill>
                  <a:srgbClr val="86008B"/>
                </a:solidFill>
              </a:defRPr>
            </a:lvl7pPr>
            <a:lvl8pPr lvl="7" rtl="0">
              <a:spcBef>
                <a:spcPts val="0"/>
              </a:spcBef>
              <a:spcAft>
                <a:spcPts val="0"/>
              </a:spcAft>
              <a:buNone/>
              <a:defRPr>
                <a:solidFill>
                  <a:srgbClr val="86008B"/>
                </a:solidFill>
              </a:defRPr>
            </a:lvl8pPr>
            <a:lvl9pPr lvl="8" rtl="0">
              <a:spcBef>
                <a:spcPts val="0"/>
              </a:spcBef>
              <a:spcAft>
                <a:spcPts val="0"/>
              </a:spcAft>
              <a:buNone/>
              <a:defRPr>
                <a:solidFill>
                  <a:srgbClr val="86008B"/>
                </a:solidFill>
              </a:defRPr>
            </a:lvl9pPr>
          </a:lstStyle>
          <a:p>
            <a:endParaRPr/>
          </a:p>
        </p:txBody>
      </p:sp>
      <p:pic>
        <p:nvPicPr>
          <p:cNvPr id="1183" name="Google Shape;1183;p102"/>
          <p:cNvPicPr preferRelativeResize="0"/>
          <p:nvPr/>
        </p:nvPicPr>
        <p:blipFill>
          <a:blip r:embed="rId4">
            <a:alphaModFix/>
          </a:blip>
          <a:stretch>
            <a:fillRect/>
          </a:stretch>
        </p:blipFill>
        <p:spPr>
          <a:xfrm>
            <a:off x="6352575" y="4575125"/>
            <a:ext cx="2590650" cy="1822075"/>
          </a:xfrm>
          <a:prstGeom prst="rect">
            <a:avLst/>
          </a:prstGeom>
          <a:noFill/>
          <a:ln>
            <a:noFill/>
          </a:ln>
        </p:spPr>
      </p:pic>
      <p:sp>
        <p:nvSpPr>
          <p:cNvPr id="1184" name="Google Shape;1184;p102"/>
          <p:cNvSpPr txBox="1"/>
          <p:nvPr/>
        </p:nvSpPr>
        <p:spPr>
          <a:xfrm>
            <a:off x="6123900" y="4068375"/>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
        <p:nvSpPr>
          <p:cNvPr id="1185" name="Google Shape;1185;p102"/>
          <p:cNvSpPr txBox="1">
            <a:spLocks noGrp="1"/>
          </p:cNvSpPr>
          <p:nvPr>
            <p:ph type="body" idx="2"/>
          </p:nvPr>
        </p:nvSpPr>
        <p:spPr>
          <a:xfrm>
            <a:off x="362425" y="1374250"/>
            <a:ext cx="5399400" cy="31977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86008B"/>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86008B"/>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lg2 - Lesson Synthesis">
  <p:cSld name="CUSTOM_46_1_1_1_1_1_1">
    <p:spTree>
      <p:nvGrpSpPr>
        <p:cNvPr id="1" name="Shape 1186"/>
        <p:cNvGrpSpPr/>
        <p:nvPr/>
      </p:nvGrpSpPr>
      <p:grpSpPr>
        <a:xfrm>
          <a:off x="0" y="0"/>
          <a:ext cx="0" cy="0"/>
          <a:chOff x="0" y="0"/>
          <a:chExt cx="0" cy="0"/>
        </a:xfrm>
      </p:grpSpPr>
      <p:sp>
        <p:nvSpPr>
          <p:cNvPr id="1187" name="Google Shape;1187;p103"/>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8" name="Google Shape;1188;p10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9" name="Google Shape;1189;p10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90" name="Google Shape;1190;p10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91" name="Google Shape;1191;p10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2" name="Google Shape;1192;p10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93" name="Google Shape;1193;p103"/>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94" name="Google Shape;1194;p103"/>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196" name="Google Shape;1196;p10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lg2 - Cool-down">
  <p:cSld name="CUSTOM_46_1_1_1_1_1_1_1">
    <p:spTree>
      <p:nvGrpSpPr>
        <p:cNvPr id="1" name="Shape 1197"/>
        <p:cNvGrpSpPr/>
        <p:nvPr/>
      </p:nvGrpSpPr>
      <p:grpSpPr>
        <a:xfrm>
          <a:off x="0" y="0"/>
          <a:ext cx="0" cy="0"/>
          <a:chOff x="0" y="0"/>
          <a:chExt cx="0" cy="0"/>
        </a:xfrm>
      </p:grpSpPr>
      <p:sp>
        <p:nvSpPr>
          <p:cNvPr id="1198" name="Google Shape;1198;p104"/>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pic>
        <p:nvPicPr>
          <p:cNvPr id="1200" name="Google Shape;1200;p10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01" name="Google Shape;1201;p10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02" name="Google Shape;1202;p10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03" name="Google Shape;1203;p10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4" name="Google Shape;1204;p10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05" name="Google Shape;1205;p104"/>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06" name="Google Shape;1206;p10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207" name="Google Shape;1207;p104"/>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4"/>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lg2 - Glossary">
  <p:cSld name="CUSTOM_46_1_1_1_1_1_1_1_1">
    <p:spTree>
      <p:nvGrpSpPr>
        <p:cNvPr id="1" name="Shape 1209"/>
        <p:cNvGrpSpPr/>
        <p:nvPr/>
      </p:nvGrpSpPr>
      <p:grpSpPr>
        <a:xfrm>
          <a:off x="0" y="0"/>
          <a:ext cx="0" cy="0"/>
          <a:chOff x="0" y="0"/>
          <a:chExt cx="0" cy="0"/>
        </a:xfrm>
      </p:grpSpPr>
      <p:sp>
        <p:nvSpPr>
          <p:cNvPr id="1210" name="Google Shape;1210;p10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10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12" name="Google Shape;1212;p10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13" name="Google Shape;1213;p10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4" name="Google Shape;1214;p10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15" name="Google Shape;1215;p10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16" name="Google Shape;1216;p105"/>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7" name="Google Shape;1217;p105"/>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
        <p:nvSpPr>
          <p:cNvPr id="1218" name="Google Shape;1218;p105"/>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9 1 1">
  <p:cSld name="CUSTOM_12_1_1">
    <p:spTree>
      <p:nvGrpSpPr>
        <p:cNvPr id="1" name="Shape 1219"/>
        <p:cNvGrpSpPr/>
        <p:nvPr/>
      </p:nvGrpSpPr>
      <p:grpSpPr>
        <a:xfrm>
          <a:off x="0" y="0"/>
          <a:ext cx="0" cy="0"/>
          <a:chOff x="0" y="0"/>
          <a:chExt cx="0" cy="0"/>
        </a:xfrm>
      </p:grpSpPr>
      <p:pic>
        <p:nvPicPr>
          <p:cNvPr id="1220" name="Google Shape;1220;p106"/>
          <p:cNvPicPr preferRelativeResize="0"/>
          <p:nvPr/>
        </p:nvPicPr>
        <p:blipFill rotWithShape="1">
          <a:blip r:embed="rId2">
            <a:alphaModFix/>
          </a:blip>
          <a:srcRect l="1039" t="49836" b="526"/>
          <a:stretch/>
        </p:blipFill>
        <p:spPr>
          <a:xfrm>
            <a:off x="0" y="0"/>
            <a:ext cx="9143998" cy="6857999"/>
          </a:xfrm>
          <a:prstGeom prst="rect">
            <a:avLst/>
          </a:prstGeom>
          <a:noFill/>
          <a:ln>
            <a:noFill/>
          </a:ln>
        </p:spPr>
      </p:pic>
      <p:pic>
        <p:nvPicPr>
          <p:cNvPr id="1221" name="Google Shape;1221;p106"/>
          <p:cNvPicPr preferRelativeResize="0"/>
          <p:nvPr/>
        </p:nvPicPr>
        <p:blipFill>
          <a:blip r:embed="rId3">
            <a:alphaModFix/>
          </a:blip>
          <a:stretch>
            <a:fillRect/>
          </a:stretch>
        </p:blipFill>
        <p:spPr>
          <a:xfrm>
            <a:off x="48059" y="5813951"/>
            <a:ext cx="3591025" cy="948575"/>
          </a:xfrm>
          <a:prstGeom prst="rect">
            <a:avLst/>
          </a:prstGeom>
          <a:noFill/>
          <a:ln>
            <a:noFill/>
          </a:ln>
        </p:spPr>
      </p:pic>
      <p:grpSp>
        <p:nvGrpSpPr>
          <p:cNvPr id="1222" name="Google Shape;1222;p106"/>
          <p:cNvGrpSpPr/>
          <p:nvPr/>
        </p:nvGrpSpPr>
        <p:grpSpPr>
          <a:xfrm>
            <a:off x="7122657" y="5390233"/>
            <a:ext cx="1961294" cy="1372284"/>
            <a:chOff x="6995306" y="5385213"/>
            <a:chExt cx="1823950" cy="1276187"/>
          </a:xfrm>
        </p:grpSpPr>
        <p:pic>
          <p:nvPicPr>
            <p:cNvPr id="1223" name="Google Shape;1223;p106"/>
            <p:cNvPicPr preferRelativeResize="0"/>
            <p:nvPr/>
          </p:nvPicPr>
          <p:blipFill rotWithShape="1">
            <a:blip r:embed="rId4">
              <a:alphaModFix/>
            </a:blip>
            <a:srcRect t="15403" b="17097"/>
            <a:stretch/>
          </p:blipFill>
          <p:spPr>
            <a:xfrm>
              <a:off x="6995306" y="5385213"/>
              <a:ext cx="1823950" cy="1276187"/>
            </a:xfrm>
            <a:prstGeom prst="rect">
              <a:avLst/>
            </a:prstGeom>
            <a:noFill/>
            <a:ln>
              <a:noFill/>
            </a:ln>
          </p:spPr>
        </p:pic>
        <p:pic>
          <p:nvPicPr>
            <p:cNvPr id="1224" name="Google Shape;1224;p106"/>
            <p:cNvPicPr preferRelativeResize="0"/>
            <p:nvPr/>
          </p:nvPicPr>
          <p:blipFill rotWithShape="1">
            <a:blip r:embed="rId5">
              <a:alphaModFix/>
            </a:blip>
            <a:srcRect l="46589" t="27554" r="8659" b="35138"/>
            <a:stretch/>
          </p:blipFill>
          <p:spPr>
            <a:xfrm>
              <a:off x="7902000" y="5685000"/>
              <a:ext cx="535264" cy="542501"/>
            </a:xfrm>
            <a:prstGeom prst="rect">
              <a:avLst/>
            </a:prstGeom>
            <a:noFill/>
            <a:ln>
              <a:noFill/>
            </a:ln>
          </p:spPr>
        </p:pic>
        <p:pic>
          <p:nvPicPr>
            <p:cNvPr id="1225" name="Google Shape;1225;p106"/>
            <p:cNvPicPr preferRelativeResize="0"/>
            <p:nvPr/>
          </p:nvPicPr>
          <p:blipFill rotWithShape="1">
            <a:blip r:embed="rId6">
              <a:alphaModFix/>
            </a:blip>
            <a:srcRect r="69361"/>
            <a:stretch/>
          </p:blipFill>
          <p:spPr>
            <a:xfrm>
              <a:off x="7377291" y="5747836"/>
              <a:ext cx="487905" cy="416828"/>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ustom Layout 1 1 1 1 1">
  <p:cSld name="CUSTOM_3_1_1_1">
    <p:spTree>
      <p:nvGrpSpPr>
        <p:cNvPr id="1" name="Shape 1226"/>
        <p:cNvGrpSpPr/>
        <p:nvPr/>
      </p:nvGrpSpPr>
      <p:grpSpPr>
        <a:xfrm>
          <a:off x="0" y="0"/>
          <a:ext cx="0" cy="0"/>
          <a:chOff x="0" y="0"/>
          <a:chExt cx="0" cy="0"/>
        </a:xfrm>
      </p:grpSpPr>
      <p:pic>
        <p:nvPicPr>
          <p:cNvPr id="1227" name="Google Shape;1227;p107"/>
          <p:cNvPicPr preferRelativeResize="0"/>
          <p:nvPr/>
        </p:nvPicPr>
        <p:blipFill rotWithShape="1">
          <a:blip r:embed="rId2">
            <a:alphaModFix/>
          </a:blip>
          <a:srcRect t="49839"/>
          <a:stretch/>
        </p:blipFill>
        <p:spPr>
          <a:xfrm>
            <a:off x="0" y="0"/>
            <a:ext cx="9143998" cy="3657600"/>
          </a:xfrm>
          <a:prstGeom prst="rect">
            <a:avLst/>
          </a:prstGeom>
          <a:noFill/>
          <a:ln>
            <a:noFill/>
          </a:ln>
        </p:spPr>
      </p:pic>
      <p:pic>
        <p:nvPicPr>
          <p:cNvPr id="1228" name="Google Shape;1228;p107" descr="IM Logo White.png"/>
          <p:cNvPicPr preferRelativeResize="0"/>
          <p:nvPr/>
        </p:nvPicPr>
        <p:blipFill rotWithShape="1">
          <a:blip r:embed="rId3">
            <a:alphaModFix/>
          </a:blip>
          <a:srcRect/>
          <a:stretch/>
        </p:blipFill>
        <p:spPr>
          <a:xfrm>
            <a:off x="457189" y="1828807"/>
            <a:ext cx="5910000" cy="1481400"/>
          </a:xfrm>
          <a:prstGeom prst="rect">
            <a:avLst/>
          </a:prstGeom>
          <a:noFill/>
          <a:ln>
            <a:noFill/>
          </a:ln>
        </p:spPr>
      </p:pic>
      <p:sp>
        <p:nvSpPr>
          <p:cNvPr id="1229" name="Google Shape;1229;p107">
            <a:hlinkClick r:id="" action="ppaction://hlinkshowjump?jump=firstslide"/>
          </p:cNvPr>
          <p:cNvSpPr txBox="1"/>
          <p:nvPr/>
        </p:nvSpPr>
        <p:spPr>
          <a:xfrm>
            <a:off x="7277125" y="6421800"/>
            <a:ext cx="1537500" cy="38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600" i="1">
                <a:solidFill>
                  <a:srgbClr val="666666"/>
                </a:solidFill>
                <a:latin typeface="Open Sans"/>
                <a:ea typeface="Open Sans"/>
                <a:cs typeface="Open Sans"/>
                <a:sym typeface="Open Sans"/>
              </a:rPr>
              <a:t>#LearnWithIM</a:t>
            </a:r>
            <a:endParaRPr sz="1600"/>
          </a:p>
        </p:txBody>
      </p:sp>
      <p:sp>
        <p:nvSpPr>
          <p:cNvPr id="1230" name="Google Shape;1230;p107"/>
          <p:cNvSpPr txBox="1"/>
          <p:nvPr/>
        </p:nvSpPr>
        <p:spPr>
          <a:xfrm>
            <a:off x="762000" y="6421800"/>
            <a:ext cx="20871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@IllustrateMath</a:t>
            </a:r>
            <a:endParaRPr sz="1600"/>
          </a:p>
        </p:txBody>
      </p:sp>
      <p:pic>
        <p:nvPicPr>
          <p:cNvPr id="1231" name="Google Shape;1231;p107"/>
          <p:cNvPicPr preferRelativeResize="0"/>
          <p:nvPr/>
        </p:nvPicPr>
        <p:blipFill>
          <a:blip r:embed="rId4">
            <a:alphaModFix/>
          </a:blip>
          <a:stretch>
            <a:fillRect/>
          </a:stretch>
        </p:blipFill>
        <p:spPr>
          <a:xfrm>
            <a:off x="304788" y="6295788"/>
            <a:ext cx="638400" cy="638400"/>
          </a:xfrm>
          <a:prstGeom prst="rect">
            <a:avLst/>
          </a:prstGeom>
          <a:noFill/>
          <a:ln>
            <a:noFill/>
          </a:ln>
        </p:spPr>
      </p:pic>
      <p:sp>
        <p:nvSpPr>
          <p:cNvPr id="1232" name="Google Shape;1232;p107"/>
          <p:cNvSpPr txBox="1"/>
          <p:nvPr/>
        </p:nvSpPr>
        <p:spPr>
          <a:xfrm>
            <a:off x="4020150" y="6421800"/>
            <a:ext cx="25347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Illustrative Mathematics</a:t>
            </a:r>
            <a:endParaRPr sz="1600"/>
          </a:p>
        </p:txBody>
      </p:sp>
      <p:pic>
        <p:nvPicPr>
          <p:cNvPr id="1233" name="Google Shape;1233;p107"/>
          <p:cNvPicPr preferRelativeResize="0"/>
          <p:nvPr/>
        </p:nvPicPr>
        <p:blipFill>
          <a:blip r:embed="rId5">
            <a:alphaModFix/>
          </a:blip>
          <a:stretch>
            <a:fillRect/>
          </a:stretch>
        </p:blipFill>
        <p:spPr>
          <a:xfrm>
            <a:off x="3490262" y="6421798"/>
            <a:ext cx="529891" cy="386400"/>
          </a:xfrm>
          <a:prstGeom prst="rect">
            <a:avLst/>
          </a:prstGeom>
          <a:noFill/>
          <a:ln>
            <a:noFill/>
          </a:ln>
        </p:spPr>
      </p:pic>
      <p:pic>
        <p:nvPicPr>
          <p:cNvPr id="1234" name="Google Shape;1234;p107"/>
          <p:cNvPicPr preferRelativeResize="0"/>
          <p:nvPr/>
        </p:nvPicPr>
        <p:blipFill>
          <a:blip r:embed="rId6">
            <a:alphaModFix/>
          </a:blip>
          <a:stretch>
            <a:fillRect/>
          </a:stretch>
        </p:blipFill>
        <p:spPr>
          <a:xfrm>
            <a:off x="7363338" y="4844800"/>
            <a:ext cx="1365076" cy="1283175"/>
          </a:xfrm>
          <a:prstGeom prst="rect">
            <a:avLst/>
          </a:prstGeom>
          <a:noFill/>
          <a:ln>
            <a:noFill/>
          </a:ln>
        </p:spPr>
      </p:pic>
      <p:sp>
        <p:nvSpPr>
          <p:cNvPr id="1235" name="Google Shape;1235;p107"/>
          <p:cNvSpPr txBox="1">
            <a:spLocks noGrp="1"/>
          </p:cNvSpPr>
          <p:nvPr>
            <p:ph type="title"/>
          </p:nvPr>
        </p:nvSpPr>
        <p:spPr>
          <a:xfrm>
            <a:off x="458250" y="3757500"/>
            <a:ext cx="63996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666666"/>
                </a:solidFill>
                <a:latin typeface="Open Sans"/>
                <a:ea typeface="Open Sans"/>
                <a:cs typeface="Open Sans"/>
                <a:sym typeface="Open Sans"/>
              </a:defRPr>
            </a:lvl1pPr>
            <a:lvl2pPr lvl="1" rtl="0">
              <a:spcBef>
                <a:spcPts val="0"/>
              </a:spcBef>
              <a:spcAft>
                <a:spcPts val="0"/>
              </a:spcAft>
              <a:buNone/>
              <a:defRPr sz="3000" b="1">
                <a:solidFill>
                  <a:srgbClr val="666666"/>
                </a:solidFill>
                <a:latin typeface="Open Sans"/>
                <a:ea typeface="Open Sans"/>
                <a:cs typeface="Open Sans"/>
                <a:sym typeface="Open Sans"/>
              </a:defRPr>
            </a:lvl2pPr>
            <a:lvl3pPr lvl="2" rtl="0">
              <a:spcBef>
                <a:spcPts val="0"/>
              </a:spcBef>
              <a:spcAft>
                <a:spcPts val="0"/>
              </a:spcAft>
              <a:buNone/>
              <a:defRPr sz="3000" b="1">
                <a:solidFill>
                  <a:srgbClr val="666666"/>
                </a:solidFill>
                <a:latin typeface="Open Sans"/>
                <a:ea typeface="Open Sans"/>
                <a:cs typeface="Open Sans"/>
                <a:sym typeface="Open Sans"/>
              </a:defRPr>
            </a:lvl3pPr>
            <a:lvl4pPr lvl="3" rtl="0">
              <a:spcBef>
                <a:spcPts val="0"/>
              </a:spcBef>
              <a:spcAft>
                <a:spcPts val="0"/>
              </a:spcAft>
              <a:buNone/>
              <a:defRPr sz="3000" b="1">
                <a:solidFill>
                  <a:srgbClr val="666666"/>
                </a:solidFill>
                <a:latin typeface="Open Sans"/>
                <a:ea typeface="Open Sans"/>
                <a:cs typeface="Open Sans"/>
                <a:sym typeface="Open Sans"/>
              </a:defRPr>
            </a:lvl4pPr>
            <a:lvl5pPr lvl="4" rtl="0">
              <a:spcBef>
                <a:spcPts val="0"/>
              </a:spcBef>
              <a:spcAft>
                <a:spcPts val="0"/>
              </a:spcAft>
              <a:buNone/>
              <a:defRPr sz="3000" b="1">
                <a:solidFill>
                  <a:srgbClr val="666666"/>
                </a:solidFill>
                <a:latin typeface="Open Sans"/>
                <a:ea typeface="Open Sans"/>
                <a:cs typeface="Open Sans"/>
                <a:sym typeface="Open Sans"/>
              </a:defRPr>
            </a:lvl5pPr>
            <a:lvl6pPr lvl="5" rtl="0">
              <a:spcBef>
                <a:spcPts val="0"/>
              </a:spcBef>
              <a:spcAft>
                <a:spcPts val="0"/>
              </a:spcAft>
              <a:buNone/>
              <a:defRPr sz="3000" b="1">
                <a:solidFill>
                  <a:srgbClr val="666666"/>
                </a:solidFill>
                <a:latin typeface="Open Sans"/>
                <a:ea typeface="Open Sans"/>
                <a:cs typeface="Open Sans"/>
                <a:sym typeface="Open Sans"/>
              </a:defRPr>
            </a:lvl6pPr>
            <a:lvl7pPr lvl="6" rtl="0">
              <a:spcBef>
                <a:spcPts val="0"/>
              </a:spcBef>
              <a:spcAft>
                <a:spcPts val="0"/>
              </a:spcAft>
              <a:buNone/>
              <a:defRPr sz="3000" b="1">
                <a:solidFill>
                  <a:srgbClr val="666666"/>
                </a:solidFill>
                <a:latin typeface="Open Sans"/>
                <a:ea typeface="Open Sans"/>
                <a:cs typeface="Open Sans"/>
                <a:sym typeface="Open Sans"/>
              </a:defRPr>
            </a:lvl7pPr>
            <a:lvl8pPr lvl="7" rtl="0">
              <a:spcBef>
                <a:spcPts val="0"/>
              </a:spcBef>
              <a:spcAft>
                <a:spcPts val="0"/>
              </a:spcAft>
              <a:buNone/>
              <a:defRPr sz="3000" b="1">
                <a:solidFill>
                  <a:srgbClr val="666666"/>
                </a:solidFill>
                <a:latin typeface="Open Sans"/>
                <a:ea typeface="Open Sans"/>
                <a:cs typeface="Open Sans"/>
                <a:sym typeface="Open Sans"/>
              </a:defRPr>
            </a:lvl8pPr>
            <a:lvl9pPr lvl="8" rtl="0">
              <a:spcBef>
                <a:spcPts val="0"/>
              </a:spcBef>
              <a:spcAft>
                <a:spcPts val="0"/>
              </a:spcAft>
              <a:buNone/>
              <a:defRPr sz="3000" b="1">
                <a:solidFill>
                  <a:srgbClr val="666666"/>
                </a:solidFill>
                <a:latin typeface="Open Sans"/>
                <a:ea typeface="Open Sans"/>
                <a:cs typeface="Open Sans"/>
                <a:sym typeface="Open Sans"/>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349855A5-CA6D-44D5-B1DD-D98495F7AB4C}" type="datetimeFigureOut">
              <a:rPr lang="en-US"/>
              <a:pPr>
                <a:defRPr/>
              </a:pPr>
              <a:t>1/21/2024</a:t>
            </a:fld>
            <a:endParaRPr lang="en-US"/>
          </a:p>
        </p:txBody>
      </p:sp>
      <p:sp>
        <p:nvSpPr>
          <p:cNvPr id="7" name="Footer Placeholder 18"/>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E23FA0EA-EC88-49CA-BC7E-9B8EF338CEFF}" type="slidenum">
              <a:rPr lang="en-US"/>
              <a:pPr>
                <a:defRPr/>
              </a:pPr>
              <a:t>‹#›</a:t>
            </a:fld>
            <a:endParaRPr lang="en-US"/>
          </a:p>
        </p:txBody>
      </p:sp>
    </p:spTree>
    <p:extLst>
      <p:ext uri="{BB962C8B-B14F-4D97-AF65-F5344CB8AC3E}">
        <p14:creationId xmlns:p14="http://schemas.microsoft.com/office/powerpoint/2010/main" val="22391139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B40609-5EB0-4653-A901-060A64A602D0}" type="datetimeFigureOut">
              <a:rPr lang="en-US"/>
              <a:pPr>
                <a:defRPr/>
              </a:pPr>
              <a:t>1/21/2024</a:t>
            </a:fld>
            <a:endParaRPr lang="en-US"/>
          </a:p>
        </p:txBody>
      </p:sp>
      <p:sp>
        <p:nvSpPr>
          <p:cNvPr id="5"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7F86A4-5CCD-4391-8DFD-BABCCB75569C}" type="slidenum">
              <a:rPr lang="en-US"/>
              <a:pPr>
                <a:defRPr/>
              </a:pPr>
              <a:t>‹#›</a:t>
            </a:fld>
            <a:endParaRPr lang="en-US"/>
          </a:p>
        </p:txBody>
      </p:sp>
    </p:spTree>
    <p:extLst>
      <p:ext uri="{BB962C8B-B14F-4D97-AF65-F5344CB8AC3E}">
        <p14:creationId xmlns:p14="http://schemas.microsoft.com/office/powerpoint/2010/main" val="31621468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EBD959F7-7523-4F9B-A4CB-26BF9C0817C5}" type="datetimeFigureOut">
              <a:rPr lang="en-US"/>
              <a:pPr>
                <a:defRPr/>
              </a:pPr>
              <a:t>1/21/2024</a:t>
            </a:fld>
            <a:endParaRPr lang="en-US"/>
          </a:p>
        </p:txBody>
      </p:sp>
      <p:sp>
        <p:nvSpPr>
          <p:cNvPr id="7"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6762933-2621-4E46-B362-C485F93EF68E}" type="slidenum">
              <a:rPr lang="en-US"/>
              <a:pPr>
                <a:defRPr/>
              </a:pPr>
              <a:t>‹#›</a:t>
            </a:fld>
            <a:endParaRPr lang="en-US"/>
          </a:p>
        </p:txBody>
      </p:sp>
    </p:spTree>
    <p:extLst>
      <p:ext uri="{BB962C8B-B14F-4D97-AF65-F5344CB8AC3E}">
        <p14:creationId xmlns:p14="http://schemas.microsoft.com/office/powerpoint/2010/main" val="19055907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 Warm-up">
  <p:cSld name="CUSTOM_19">
    <p:spTree>
      <p:nvGrpSpPr>
        <p:cNvPr id="1" name="Shape 93"/>
        <p:cNvGrpSpPr/>
        <p:nvPr/>
      </p:nvGrpSpPr>
      <p:grpSpPr>
        <a:xfrm>
          <a:off x="0" y="0"/>
          <a:ext cx="0" cy="0"/>
          <a:chOff x="0" y="0"/>
          <a:chExt cx="0" cy="0"/>
        </a:xfrm>
      </p:grpSpPr>
      <p:sp>
        <p:nvSpPr>
          <p:cNvPr id="94" name="Google Shape;94;p1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96" name="Google Shape;96;p1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 name="Google Shape;97;p1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8" name="Google Shape;98;p12"/>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 name="Google Shape;99;p1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00" name="Google Shape;100;p12"/>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01" name="Google Shape;101;p12"/>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2300" y="547050"/>
            <a:ext cx="26235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3" name="Google Shape;103;p1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04" name="Google Shape;104;p1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3146897-87E0-40F8-B55A-EDCC7A541E30}" type="datetimeFigureOut">
              <a:rPr lang="en-US"/>
              <a:pPr>
                <a:defRPr/>
              </a:pPr>
              <a:t>1/21/2024</a:t>
            </a:fld>
            <a:endParaRPr lang="en-US"/>
          </a:p>
        </p:txBody>
      </p:sp>
      <p:sp>
        <p:nvSpPr>
          <p:cNvPr id="6" name="Footer Placeholder 5"/>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CBECF5-7911-49A4-A71C-AFF115C9EF24}" type="slidenum">
              <a:rPr lang="en-US"/>
              <a:pPr>
                <a:defRPr/>
              </a:pPr>
              <a:t>‹#›</a:t>
            </a:fld>
            <a:endParaRPr lang="en-US"/>
          </a:p>
        </p:txBody>
      </p:sp>
    </p:spTree>
    <p:extLst>
      <p:ext uri="{BB962C8B-B14F-4D97-AF65-F5344CB8AC3E}">
        <p14:creationId xmlns:p14="http://schemas.microsoft.com/office/powerpoint/2010/main" val="40936979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4EFD5E2-7964-4C17-B809-FB3C349EFFEC}" type="datetimeFigureOut">
              <a:rPr lang="en-US"/>
              <a:pPr>
                <a:defRPr/>
              </a:pPr>
              <a:t>1/21/2024</a:t>
            </a:fld>
            <a:endParaRPr lang="en-US"/>
          </a:p>
        </p:txBody>
      </p:sp>
      <p:sp>
        <p:nvSpPr>
          <p:cNvPr id="8" name="Footer Placeholder 7"/>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3EB7F96-AA59-4A3D-9419-9AD0FB27E1E2}" type="slidenum">
              <a:rPr lang="en-US"/>
              <a:pPr>
                <a:defRPr/>
              </a:pPr>
              <a:t>‹#›</a:t>
            </a:fld>
            <a:endParaRPr lang="en-US"/>
          </a:p>
        </p:txBody>
      </p:sp>
    </p:spTree>
    <p:extLst>
      <p:ext uri="{BB962C8B-B14F-4D97-AF65-F5344CB8AC3E}">
        <p14:creationId xmlns:p14="http://schemas.microsoft.com/office/powerpoint/2010/main" val="38221810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F4C0C4EA-535A-45F1-8144-7FAFBEE37195}" type="datetimeFigureOut">
              <a:rPr lang="en-US"/>
              <a:pPr>
                <a:defRPr/>
              </a:pPr>
              <a:t>1/21/2024</a:t>
            </a:fld>
            <a:endParaRPr lang="en-US"/>
          </a:p>
        </p:txBody>
      </p:sp>
      <p:sp>
        <p:nvSpPr>
          <p:cNvPr id="4" name="Slide Number Placeholder 7"/>
          <p:cNvSpPr>
            <a:spLocks noGrp="1"/>
          </p:cNvSpPr>
          <p:nvPr>
            <p:ph type="sldNum" sz="quarter" idx="11"/>
          </p:nvPr>
        </p:nvSpPr>
        <p:spPr/>
        <p:txBody>
          <a:bodyPr/>
          <a:lstStyle>
            <a:lvl1pPr>
              <a:defRPr/>
            </a:lvl1pPr>
          </a:lstStyle>
          <a:p>
            <a:pPr>
              <a:defRPr/>
            </a:pPr>
            <a:fld id="{E0D2CE84-3263-4C15-85E2-9FEB4B88F51B}" type="slidenum">
              <a:rPr lang="en-US"/>
              <a:pPr>
                <a:defRPr/>
              </a:pPr>
              <a:t>‹#›</a:t>
            </a:fld>
            <a:endParaRPr lang="en-US"/>
          </a:p>
        </p:txBody>
      </p:sp>
      <p:sp>
        <p:nvSpPr>
          <p:cNvPr id="5" name="Footer Placeholder 8"/>
          <p:cNvSpPr>
            <a:spLocks noGrp="1"/>
          </p:cNvSpPr>
          <p:nvPr>
            <p:ph type="ftr" sz="quarter" idx="12"/>
          </p:nvPr>
        </p:nvSpPr>
        <p:spPr/>
        <p:txBody>
          <a:bodyPr/>
          <a:lstStyle>
            <a:lvl1pPr>
              <a:defRPr>
                <a:solidFill>
                  <a:schemeClr val="tx2">
                    <a:shade val="50000"/>
                  </a:schemeClr>
                </a:solidFill>
              </a:defRPr>
            </a:lvl1pPr>
          </a:lstStyle>
          <a:p>
            <a:pPr>
              <a:defRPr/>
            </a:pPr>
            <a:endParaRPr lang="en-US"/>
          </a:p>
        </p:txBody>
      </p:sp>
    </p:spTree>
    <p:extLst>
      <p:ext uri="{BB962C8B-B14F-4D97-AF65-F5344CB8AC3E}">
        <p14:creationId xmlns:p14="http://schemas.microsoft.com/office/powerpoint/2010/main" val="4763780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89C1F24-3896-4669-8C1D-FD396F4F9FC7}" type="datetimeFigureOut">
              <a:rPr lang="en-US"/>
              <a:pPr>
                <a:defRPr/>
              </a:pPr>
              <a:t>1/21/2024</a:t>
            </a:fld>
            <a:endParaRPr lang="en-US"/>
          </a:p>
        </p:txBody>
      </p:sp>
      <p:sp>
        <p:nvSpPr>
          <p:cNvPr id="3" name="Footer Placeholder 2"/>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E4AE627-2BF7-4ECD-80B8-6842CBB30AEB}" type="slidenum">
              <a:rPr lang="en-US"/>
              <a:pPr>
                <a:defRPr/>
              </a:pPr>
              <a:t>‹#›</a:t>
            </a:fld>
            <a:endParaRPr lang="en-US"/>
          </a:p>
        </p:txBody>
      </p:sp>
    </p:spTree>
    <p:extLst>
      <p:ext uri="{BB962C8B-B14F-4D97-AF65-F5344CB8AC3E}">
        <p14:creationId xmlns:p14="http://schemas.microsoft.com/office/powerpoint/2010/main" val="4356219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D33D769-1934-4362-AABC-4473E49F0E38}" type="datetimeFigureOut">
              <a:rPr lang="en-US"/>
              <a:pPr>
                <a:defRPr/>
              </a:pPr>
              <a:t>1/21/2024</a:t>
            </a:fld>
            <a:endParaRPr lang="en-US"/>
          </a:p>
        </p:txBody>
      </p:sp>
      <p:sp>
        <p:nvSpPr>
          <p:cNvPr id="6" name="Footer Placeholder 5"/>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3669F02F-5040-47F9-85BC-E144D143D91A}" type="slidenum">
              <a:rPr lang="en-US"/>
              <a:pPr>
                <a:defRPr/>
              </a:pPr>
              <a:t>‹#›</a:t>
            </a:fld>
            <a:endParaRPr lang="en-US"/>
          </a:p>
        </p:txBody>
      </p:sp>
    </p:spTree>
    <p:extLst>
      <p:ext uri="{BB962C8B-B14F-4D97-AF65-F5344CB8AC3E}">
        <p14:creationId xmlns:p14="http://schemas.microsoft.com/office/powerpoint/2010/main" val="22062012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0435A12-0864-4250-80B5-EA24EEDB8DDC}" type="datetimeFigureOut">
              <a:rPr lang="en-US"/>
              <a:pPr>
                <a:defRPr/>
              </a:pPr>
              <a:t>1/21/2024</a:t>
            </a:fld>
            <a:endParaRPr lang="en-US"/>
          </a:p>
        </p:txBody>
      </p:sp>
      <p:sp>
        <p:nvSpPr>
          <p:cNvPr id="6" name="Footer Placeholder 5"/>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9552598-F57E-4873-A603-25D4B24B6430}" type="slidenum">
              <a:rPr lang="en-US"/>
              <a:pPr>
                <a:defRPr/>
              </a:pPr>
              <a:t>‹#›</a:t>
            </a:fld>
            <a:endParaRPr lang="en-US"/>
          </a:p>
        </p:txBody>
      </p:sp>
    </p:spTree>
    <p:extLst>
      <p:ext uri="{BB962C8B-B14F-4D97-AF65-F5344CB8AC3E}">
        <p14:creationId xmlns:p14="http://schemas.microsoft.com/office/powerpoint/2010/main" val="29131102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0B6339-1BDB-43DC-8AD1-8865C753E5A7}" type="datetimeFigureOut">
              <a:rPr lang="en-US"/>
              <a:pPr>
                <a:defRPr/>
              </a:pPr>
              <a:t>1/21/2024</a:t>
            </a:fld>
            <a:endParaRPr lang="en-US"/>
          </a:p>
        </p:txBody>
      </p:sp>
      <p:sp>
        <p:nvSpPr>
          <p:cNvPr id="5"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82EB43-DCD2-4A0C-9D50-9731D7BC417E}" type="slidenum">
              <a:rPr lang="en-US"/>
              <a:pPr>
                <a:defRPr/>
              </a:pPr>
              <a:t>‹#›</a:t>
            </a:fld>
            <a:endParaRPr lang="en-US"/>
          </a:p>
        </p:txBody>
      </p:sp>
    </p:spTree>
    <p:extLst>
      <p:ext uri="{BB962C8B-B14F-4D97-AF65-F5344CB8AC3E}">
        <p14:creationId xmlns:p14="http://schemas.microsoft.com/office/powerpoint/2010/main" val="42433853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2E7BC8-0501-4BD6-957A-9E02B2D1B339}" type="datetimeFigureOut">
              <a:rPr lang="en-US"/>
              <a:pPr>
                <a:defRPr/>
              </a:pPr>
              <a:t>1/21/2024</a:t>
            </a:fld>
            <a:endParaRPr lang="en-US"/>
          </a:p>
        </p:txBody>
      </p:sp>
      <p:sp>
        <p:nvSpPr>
          <p:cNvPr id="5"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C3724E-C260-463D-8C7B-A8088181369B}" type="slidenum">
              <a:rPr lang="en-US"/>
              <a:pPr>
                <a:defRPr/>
              </a:pPr>
              <a:t>‹#›</a:t>
            </a:fld>
            <a:endParaRPr lang="en-US"/>
          </a:p>
        </p:txBody>
      </p:sp>
    </p:spTree>
    <p:extLst>
      <p:ext uri="{BB962C8B-B14F-4D97-AF65-F5344CB8AC3E}">
        <p14:creationId xmlns:p14="http://schemas.microsoft.com/office/powerpoint/2010/main" val="211225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 WODB">
  <p:cSld name="CUSTOM_11_2_2_1_1">
    <p:spTree>
      <p:nvGrpSpPr>
        <p:cNvPr id="1" name="Shape 106"/>
        <p:cNvGrpSpPr/>
        <p:nvPr/>
      </p:nvGrpSpPr>
      <p:grpSpPr>
        <a:xfrm>
          <a:off x="0" y="0"/>
          <a:ext cx="0" cy="0"/>
          <a:chOff x="0" y="0"/>
          <a:chExt cx="0" cy="0"/>
        </a:xfrm>
      </p:grpSpPr>
      <p:sp>
        <p:nvSpPr>
          <p:cNvPr id="107" name="Google Shape;107;p13"/>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09" name="Google Shape;109;p13"/>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 name="Google Shape;110;p13"/>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11" name="Google Shape;111;p1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 name="Google Shape;112;p1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3" name="Google Shape;113;p13"/>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 name="Google Shape;114;p13"/>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5" name="Google Shape;115;p13"/>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16" name="Google Shape;116;p13"/>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17" name="Google Shape;117;p13"/>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Number Talk">
  <p:cSld name="CUSTOM_11_2_2_1_1_1">
    <p:spTree>
      <p:nvGrpSpPr>
        <p:cNvPr id="1" name="Shape 120"/>
        <p:cNvGrpSpPr/>
        <p:nvPr/>
      </p:nvGrpSpPr>
      <p:grpSpPr>
        <a:xfrm>
          <a:off x="0" y="0"/>
          <a:ext cx="0" cy="0"/>
          <a:chOff x="0" y="0"/>
          <a:chExt cx="0" cy="0"/>
        </a:xfrm>
      </p:grpSpPr>
      <p:sp>
        <p:nvSpPr>
          <p:cNvPr id="121" name="Google Shape;121;p14"/>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23" name="Google Shape;123;p14"/>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4" name="Google Shape;124;p14"/>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25" name="Google Shape;125;p1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6" name="Google Shape;126;p1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7" name="Google Shape;127;p14"/>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28" name="Google Shape;128;p14"/>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29" name="Google Shape;129;p14"/>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31" name="Google Shape;131;p14"/>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132" name="Google Shape;132;p1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Algebra Talk">
  <p:cSld name="CUSTOM_11_2_2_1_1_1_1">
    <p:spTree>
      <p:nvGrpSpPr>
        <p:cNvPr id="1" name="Shape 134"/>
        <p:cNvGrpSpPr/>
        <p:nvPr/>
      </p:nvGrpSpPr>
      <p:grpSpPr>
        <a:xfrm>
          <a:off x="0" y="0"/>
          <a:ext cx="0" cy="0"/>
          <a:chOff x="0" y="0"/>
          <a:chExt cx="0" cy="0"/>
        </a:xfrm>
      </p:grpSpPr>
      <p:sp>
        <p:nvSpPr>
          <p:cNvPr id="135" name="Google Shape;135;p15"/>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37" name="Google Shape;137;p15"/>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38" name="Google Shape;138;p15"/>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39" name="Google Shape;139;p1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40" name="Google Shape;140;p1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41" name="Google Shape;141;p15"/>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42" name="Google Shape;142;p15"/>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43" name="Google Shape;143;p15"/>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45" name="Google Shape;145;p15"/>
          <p:cNvSpPr txBox="1"/>
          <p:nvPr/>
        </p:nvSpPr>
        <p:spPr>
          <a:xfrm>
            <a:off x="139178" y="547050"/>
            <a:ext cx="2235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146" name="Google Shape;146;p1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 name="Google Shape;147;p1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 Notice and Wonder">
  <p:cSld name="CUSTOM_11_2_2_1_1_1_1_1">
    <p:spTree>
      <p:nvGrpSpPr>
        <p:cNvPr id="1" name="Shape 148"/>
        <p:cNvGrpSpPr/>
        <p:nvPr/>
      </p:nvGrpSpPr>
      <p:grpSpPr>
        <a:xfrm>
          <a:off x="0" y="0"/>
          <a:ext cx="0" cy="0"/>
          <a:chOff x="0" y="0"/>
          <a:chExt cx="0" cy="0"/>
        </a:xfrm>
      </p:grpSpPr>
      <p:sp>
        <p:nvSpPr>
          <p:cNvPr id="149" name="Google Shape;149;p16"/>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51" name="Google Shape;151;p16"/>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52" name="Google Shape;152;p16"/>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53" name="Google Shape;153;p1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54" name="Google Shape;154;p1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55" name="Google Shape;155;p16"/>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56" name="Google Shape;156;p16"/>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57" name="Google Shape;157;p16"/>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59" name="Google Shape;159;p1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60" name="Google Shape;160;p1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1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NW (not warm-up)">
  <p:cSld name="CUSTOM_11_2_2_1_1_1_1_1_1">
    <p:spTree>
      <p:nvGrpSpPr>
        <p:cNvPr id="1" name="Shape 162"/>
        <p:cNvGrpSpPr/>
        <p:nvPr/>
      </p:nvGrpSpPr>
      <p:grpSpPr>
        <a:xfrm>
          <a:off x="0" y="0"/>
          <a:ext cx="0" cy="0"/>
          <a:chOff x="0" y="0"/>
          <a:chExt cx="0" cy="0"/>
        </a:xfrm>
      </p:grpSpPr>
      <p:sp>
        <p:nvSpPr>
          <p:cNvPr id="163" name="Google Shape;163;p17"/>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65" name="Google Shape;165;p17"/>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66" name="Google Shape;166;p17"/>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67" name="Google Shape;167;p1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68" name="Google Shape;168;p1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69" name="Google Shape;169;p17"/>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70" name="Google Shape;170;p17"/>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71" name="Google Shape;171;p17"/>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73" name="Google Shape;173;p1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74" name="Google Shape;174;p1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5" name="Google Shape;175;p1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 Digital applet">
  <p:cSld name="CUSTOM_20">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3336075" y="1152300"/>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178" name="Google Shape;178;p1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79" name="Google Shape;179;p1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80" name="Google Shape;180;p18"/>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82" name="Google Shape;182;p18"/>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83" name="Google Shape;183;p18"/>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grpSp>
        <p:nvGrpSpPr>
          <p:cNvPr id="185" name="Google Shape;185;p18"/>
          <p:cNvGrpSpPr/>
          <p:nvPr/>
        </p:nvGrpSpPr>
        <p:grpSpPr>
          <a:xfrm>
            <a:off x="352853" y="2249439"/>
            <a:ext cx="2475856" cy="2359132"/>
            <a:chOff x="2133325" y="845625"/>
            <a:chExt cx="4339800" cy="4135200"/>
          </a:xfrm>
        </p:grpSpPr>
        <p:sp>
          <p:nvSpPr>
            <p:cNvPr id="186" name="Google Shape;186;p18"/>
            <p:cNvSpPr/>
            <p:nvPr/>
          </p:nvSpPr>
          <p:spPr>
            <a:xfrm>
              <a:off x="2133325" y="845625"/>
              <a:ext cx="4339800" cy="41352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5">
              <a:alphaModFix/>
            </a:blip>
            <a:srcRect t="15403" b="17097"/>
            <a:stretch/>
          </p:blipFill>
          <p:spPr>
            <a:xfrm>
              <a:off x="2356913" y="1591399"/>
              <a:ext cx="3269146" cy="2287365"/>
            </a:xfrm>
            <a:prstGeom prst="rect">
              <a:avLst/>
            </a:prstGeom>
            <a:noFill/>
            <a:ln>
              <a:noFill/>
            </a:ln>
          </p:spPr>
        </p:pic>
        <p:pic>
          <p:nvPicPr>
            <p:cNvPr id="188" name="Google Shape;188;p18"/>
            <p:cNvPicPr preferRelativeResize="0"/>
            <p:nvPr/>
          </p:nvPicPr>
          <p:blipFill>
            <a:blip r:embed="rId4">
              <a:alphaModFix/>
            </a:blip>
            <a:stretch>
              <a:fillRect/>
            </a:stretch>
          </p:blipFill>
          <p:spPr>
            <a:xfrm>
              <a:off x="3265025" y="1933067"/>
              <a:ext cx="1452925" cy="1356057"/>
            </a:xfrm>
            <a:prstGeom prst="rect">
              <a:avLst/>
            </a:prstGeom>
            <a:noFill/>
            <a:ln>
              <a:noFill/>
            </a:ln>
          </p:spPr>
        </p:pic>
        <p:grpSp>
          <p:nvGrpSpPr>
            <p:cNvPr id="189" name="Google Shape;189;p18"/>
            <p:cNvGrpSpPr/>
            <p:nvPr/>
          </p:nvGrpSpPr>
          <p:grpSpPr>
            <a:xfrm>
              <a:off x="4339620" y="2806928"/>
              <a:ext cx="1684710" cy="1137105"/>
              <a:chOff x="4376850" y="2698575"/>
              <a:chExt cx="1746900" cy="1223746"/>
            </a:xfrm>
          </p:grpSpPr>
          <p:sp>
            <p:nvSpPr>
              <p:cNvPr id="190" name="Google Shape;190;p18"/>
              <p:cNvSpPr/>
              <p:nvPr/>
            </p:nvSpPr>
            <p:spPr>
              <a:xfrm>
                <a:off x="4376850" y="2698575"/>
                <a:ext cx="1746900" cy="1180200"/>
              </a:xfrm>
              <a:prstGeom prst="roundRect">
                <a:avLst>
                  <a:gd name="adj" fmla="val 16667"/>
                </a:avLst>
              </a:prstGeom>
              <a:solidFill>
                <a:srgbClr val="4D2E9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5097702" y="3836344"/>
                <a:ext cx="305178" cy="85977"/>
                <a:chOff x="2704175" y="4079500"/>
                <a:chExt cx="992450" cy="279600"/>
              </a:xfrm>
            </p:grpSpPr>
            <p:sp>
              <p:nvSpPr>
                <p:cNvPr id="192" name="Google Shape;192;p18"/>
                <p:cNvSpPr/>
                <p:nvPr/>
              </p:nvSpPr>
              <p:spPr>
                <a:xfrm>
                  <a:off x="270417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3060600"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341702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Google Shape;195;p18"/>
              <p:cNvPicPr preferRelativeResize="0"/>
              <p:nvPr/>
            </p:nvPicPr>
            <p:blipFill>
              <a:blip r:embed="rId4">
                <a:alphaModFix/>
              </a:blip>
              <a:stretch>
                <a:fillRect/>
              </a:stretch>
            </p:blipFill>
            <p:spPr>
              <a:xfrm>
                <a:off x="4825608" y="2892310"/>
                <a:ext cx="849389" cy="792729"/>
              </a:xfrm>
              <a:prstGeom prst="rect">
                <a:avLst/>
              </a:prstGeom>
              <a:noFill/>
              <a:ln>
                <a:noFill/>
              </a:ln>
            </p:spPr>
          </p:pic>
        </p:grpSp>
      </p:grpSp>
      <p:sp>
        <p:nvSpPr>
          <p:cNvPr id="196" name="Google Shape;196;p1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1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 - Learning Targets">
  <p:cSld name="CUSTOM_18">
    <p:spTree>
      <p:nvGrpSpPr>
        <p:cNvPr id="1" name="Shape 198"/>
        <p:cNvGrpSpPr/>
        <p:nvPr/>
      </p:nvGrpSpPr>
      <p:grpSpPr>
        <a:xfrm>
          <a:off x="0" y="0"/>
          <a:ext cx="0" cy="0"/>
          <a:chOff x="0" y="0"/>
          <a:chExt cx="0" cy="0"/>
        </a:xfrm>
      </p:grpSpPr>
      <p:pic>
        <p:nvPicPr>
          <p:cNvPr id="199" name="Google Shape;199;p1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00" name="Google Shape;200;p19"/>
          <p:cNvSpPr/>
          <p:nvPr/>
        </p:nvSpPr>
        <p:spPr>
          <a:xfrm>
            <a:off x="6096000" y="0"/>
            <a:ext cx="3048000" cy="64152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txBox="1"/>
          <p:nvPr/>
        </p:nvSpPr>
        <p:spPr>
          <a:xfrm>
            <a:off x="6095988" y="1382775"/>
            <a:ext cx="3048000" cy="6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Targets</a:t>
            </a:r>
            <a:endParaRPr sz="3200" b="1">
              <a:solidFill>
                <a:srgbClr val="FFFFFF"/>
              </a:solidFill>
              <a:latin typeface="Open Sans"/>
              <a:ea typeface="Open Sans"/>
              <a:cs typeface="Open Sans"/>
              <a:sym typeface="Open Sans"/>
            </a:endParaRPr>
          </a:p>
        </p:txBody>
      </p:sp>
      <p:sp>
        <p:nvSpPr>
          <p:cNvPr id="202" name="Google Shape;202;p19"/>
          <p:cNvSpPr txBox="1"/>
          <p:nvPr/>
        </p:nvSpPr>
        <p:spPr>
          <a:xfrm>
            <a:off x="6096051" y="3448450"/>
            <a:ext cx="3048000" cy="1464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203" name="Google Shape;203;p19"/>
          <p:cNvPicPr preferRelativeResize="0"/>
          <p:nvPr/>
        </p:nvPicPr>
        <p:blipFill rotWithShape="1">
          <a:blip r:embed="rId3">
            <a:alphaModFix/>
          </a:blip>
          <a:srcRect r="36159" b="41880"/>
          <a:stretch/>
        </p:blipFill>
        <p:spPr>
          <a:xfrm rot="-353395">
            <a:off x="6766484" y="4325589"/>
            <a:ext cx="2463327" cy="2104803"/>
          </a:xfrm>
          <a:prstGeom prst="rect">
            <a:avLst/>
          </a:prstGeom>
          <a:noFill/>
          <a:ln>
            <a:noFill/>
          </a:ln>
        </p:spPr>
      </p:pic>
      <p:sp>
        <p:nvSpPr>
          <p:cNvPr id="204" name="Google Shape;204;p19"/>
          <p:cNvSpPr/>
          <p:nvPr/>
        </p:nvSpPr>
        <p:spPr>
          <a:xfrm>
            <a:off x="6096050" y="6415104"/>
            <a:ext cx="3048000" cy="9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06" name="Google Shape;206;p19"/>
          <p:cNvSpPr txBox="1">
            <a:spLocks noGrp="1"/>
          </p:cNvSpPr>
          <p:nvPr>
            <p:ph type="subTitle" idx="1"/>
          </p:nvPr>
        </p:nvSpPr>
        <p:spPr>
          <a:xfrm>
            <a:off x="92925"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60319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7" name="Google Shape;207;p19"/>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4D2E9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4D2E9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 Lesson Synthesis">
  <p:cSld name="CUSTOM_21">
    <p:spTree>
      <p:nvGrpSpPr>
        <p:cNvPr id="1" name="Shape 208"/>
        <p:cNvGrpSpPr/>
        <p:nvPr/>
      </p:nvGrpSpPr>
      <p:grpSpPr>
        <a:xfrm>
          <a:off x="0" y="0"/>
          <a:ext cx="0" cy="0"/>
          <a:chOff x="0" y="0"/>
          <a:chExt cx="0" cy="0"/>
        </a:xfrm>
      </p:grpSpPr>
      <p:sp>
        <p:nvSpPr>
          <p:cNvPr id="209" name="Google Shape;209;p20"/>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11" name="Google Shape;211;p2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12" name="Google Shape;212;p2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13" name="Google Shape;213;p20"/>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15" name="Google Shape;215;p20"/>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16" name="Google Shape;216;p20"/>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17" name="Google Shape;217;p20"/>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219" name="Google Shape;219;p2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Google Shape;220;p2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3" name="Google Shape;13;p3"/>
          <p:cNvSpPr txBox="1">
            <a:spLocks noGrp="1"/>
          </p:cNvSpPr>
          <p:nvPr>
            <p:ph type="body" idx="1"/>
          </p:nvPr>
        </p:nvSpPr>
        <p:spPr>
          <a:xfrm>
            <a:off x="461100" y="1393500"/>
            <a:ext cx="8221800" cy="4985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
        <p:nvSpPr>
          <p:cNvPr id="14" name="Google Shape;14;p3"/>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5" name="Google Shape;15;p3"/>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 Cool-down">
  <p:cSld name="CUSTOM_21_1">
    <p:spTree>
      <p:nvGrpSpPr>
        <p:cNvPr id="1" name="Shape 221"/>
        <p:cNvGrpSpPr/>
        <p:nvPr/>
      </p:nvGrpSpPr>
      <p:grpSpPr>
        <a:xfrm>
          <a:off x="0" y="0"/>
          <a:ext cx="0" cy="0"/>
          <a:chOff x="0" y="0"/>
          <a:chExt cx="0" cy="0"/>
        </a:xfrm>
      </p:grpSpPr>
      <p:sp>
        <p:nvSpPr>
          <p:cNvPr id="222" name="Google Shape;222;p2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24" name="Google Shape;224;p2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25" name="Google Shape;225;p2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26" name="Google Shape;226;p2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28" name="Google Shape;228;p2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29" name="Google Shape;229;p2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30" name="Google Shape;230;p21"/>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232" name="Google Shape;232;p2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3" name="Google Shape;233;p2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 Glossary">
  <p:cSld name="CUSTOM_17">
    <p:spTree>
      <p:nvGrpSpPr>
        <p:cNvPr id="1" name="Shape 234"/>
        <p:cNvGrpSpPr/>
        <p:nvPr/>
      </p:nvGrpSpPr>
      <p:grpSpPr>
        <a:xfrm>
          <a:off x="0" y="0"/>
          <a:ext cx="0" cy="0"/>
          <a:chOff x="0" y="0"/>
          <a:chExt cx="0" cy="0"/>
        </a:xfrm>
      </p:grpSpPr>
      <p:sp>
        <p:nvSpPr>
          <p:cNvPr id="235" name="Google Shape;235;p2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237" name="Google Shape;237;p2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238" name="Google Shape;238;p2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239" name="Google Shape;239;p22"/>
          <p:cNvPicPr preferRelativeResize="0"/>
          <p:nvPr/>
        </p:nvPicPr>
        <p:blipFill rotWithShape="1">
          <a:blip r:embed="rId2">
            <a:alphaModFix/>
          </a:blip>
          <a:srcRect r="37343" b="41880"/>
          <a:stretch/>
        </p:blipFill>
        <p:spPr>
          <a:xfrm rot="-351430">
            <a:off x="8717789" y="169518"/>
            <a:ext cx="448447" cy="388264"/>
          </a:xfrm>
          <a:prstGeom prst="rect">
            <a:avLst/>
          </a:prstGeom>
          <a:noFill/>
          <a:ln>
            <a:noFill/>
          </a:ln>
        </p:spPr>
      </p:pic>
      <p:sp>
        <p:nvSpPr>
          <p:cNvPr id="240" name="Google Shape;240;p22"/>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243" name="Google Shape;243;p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44" name="Google Shape;244;p2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5" name="Google Shape;245;p22"/>
          <p:cNvSpPr txBox="1">
            <a:spLocks noGrp="1"/>
          </p:cNvSpPr>
          <p:nvPr>
            <p:ph type="body" idx="2"/>
          </p:nvPr>
        </p:nvSpPr>
        <p:spPr>
          <a:xfrm>
            <a:off x="461100" y="1828800"/>
            <a:ext cx="8221800" cy="4323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sp>
        <p:nvSpPr>
          <p:cNvPr id="246" name="Google Shape;246;p2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 - Title page">
  <p:cSld name="CUSTOM_22">
    <p:spTree>
      <p:nvGrpSpPr>
        <p:cNvPr id="1" name="Shape 247"/>
        <p:cNvGrpSpPr/>
        <p:nvPr/>
      </p:nvGrpSpPr>
      <p:grpSpPr>
        <a:xfrm>
          <a:off x="0" y="0"/>
          <a:ext cx="0" cy="0"/>
          <a:chOff x="0" y="0"/>
          <a:chExt cx="0" cy="0"/>
        </a:xfrm>
      </p:grpSpPr>
      <p:pic>
        <p:nvPicPr>
          <p:cNvPr id="248" name="Google Shape;248;p23"/>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249" name="Google Shape;249;p2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250" name="Google Shape;250;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0" y="2458075"/>
            <a:ext cx="9144000" cy="1118100"/>
          </a:xfrm>
          <a:prstGeom prst="rect">
            <a:avLst/>
          </a:prstGeom>
          <a:solidFill>
            <a:srgbClr val="3F762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
          <p:cNvSpPr txBox="1"/>
          <p:nvPr/>
        </p:nvSpPr>
        <p:spPr>
          <a:xfrm>
            <a:off x="8125525"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Montserrat"/>
                <a:ea typeface="Montserrat"/>
                <a:cs typeface="Montserrat"/>
                <a:sym typeface="Montserrat"/>
              </a:rPr>
              <a:t>7</a:t>
            </a:r>
            <a:endParaRPr sz="4700">
              <a:solidFill>
                <a:srgbClr val="F3F3F3"/>
              </a:solidFill>
              <a:latin typeface="Montserrat"/>
              <a:ea typeface="Montserrat"/>
              <a:cs typeface="Montserrat"/>
              <a:sym typeface="Montserrat"/>
            </a:endParaRPr>
          </a:p>
        </p:txBody>
      </p:sp>
      <p:sp>
        <p:nvSpPr>
          <p:cNvPr id="253" name="Google Shape;253;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3"/>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255" name="Google Shape;255;p23"/>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256" name="Google Shape;256;p23"/>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7" name="Google Shape;257;p23"/>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23"/>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259" name="Google Shape;259;p23"/>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23"/>
          <p:cNvPicPr preferRelativeResize="0"/>
          <p:nvPr/>
        </p:nvPicPr>
        <p:blipFill rotWithShape="1">
          <a:blip r:embed="rId5">
            <a:alphaModFix/>
          </a:blip>
          <a:srcRect r="12311"/>
          <a:stretch/>
        </p:blipFill>
        <p:spPr>
          <a:xfrm>
            <a:off x="8239736" y="2687450"/>
            <a:ext cx="782625" cy="8329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 Learning Goal">
  <p:cSld name="CUSTOM_23">
    <p:spTree>
      <p:nvGrpSpPr>
        <p:cNvPr id="1" name="Shape 261"/>
        <p:cNvGrpSpPr/>
        <p:nvPr/>
      </p:nvGrpSpPr>
      <p:grpSpPr>
        <a:xfrm>
          <a:off x="0" y="0"/>
          <a:ext cx="0" cy="0"/>
          <a:chOff x="0" y="0"/>
          <a:chExt cx="0" cy="0"/>
        </a:xfrm>
      </p:grpSpPr>
      <p:sp>
        <p:nvSpPr>
          <p:cNvPr id="262" name="Google Shape;262;p24"/>
          <p:cNvSpPr/>
          <p:nvPr/>
        </p:nvSpPr>
        <p:spPr>
          <a:xfrm>
            <a:off x="0" y="-125"/>
            <a:ext cx="3048000" cy="6397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264" name="Google Shape;264;p2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65" name="Google Shape;265;p2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66" name="Google Shape;266;p2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7" name="Google Shape;267;p2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F762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8" name="Google Shape;268;p24"/>
          <p:cNvSpPr txBox="1"/>
          <p:nvPr/>
        </p:nvSpPr>
        <p:spPr>
          <a:xfrm>
            <a:off x="0" y="35925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269" name="Google Shape;269;p24"/>
          <p:cNvPicPr preferRelativeResize="0"/>
          <p:nvPr/>
        </p:nvPicPr>
        <p:blipFill rotWithShape="1">
          <a:blip r:embed="rId4">
            <a:alphaModFix/>
          </a:blip>
          <a:srcRect r="12311"/>
          <a:stretch/>
        </p:blipFill>
        <p:spPr>
          <a:xfrm>
            <a:off x="1061775" y="4274650"/>
            <a:ext cx="1906375" cy="202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de  7">
  <p:cSld name="CUSTOM_11_2_1">
    <p:spTree>
      <p:nvGrpSpPr>
        <p:cNvPr id="1" name="Shape 270"/>
        <p:cNvGrpSpPr/>
        <p:nvPr/>
      </p:nvGrpSpPr>
      <p:grpSpPr>
        <a:xfrm>
          <a:off x="0" y="0"/>
          <a:ext cx="0" cy="0"/>
          <a:chOff x="0" y="0"/>
          <a:chExt cx="0" cy="0"/>
        </a:xfrm>
      </p:grpSpPr>
      <p:sp>
        <p:nvSpPr>
          <p:cNvPr id="271" name="Google Shape;271;p2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73" name="Google Shape;273;p2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74" name="Google Shape;274;p2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75" name="Google Shape;275;p2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76" name="Google Shape;276;p2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277" name="Google Shape;277;p2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78" name="Google Shape;278;p2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9" name="Google Shape;279;p2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 - Warm-up">
  <p:cSld name="CUSTOM_11_2_1_2">
    <p:spTree>
      <p:nvGrpSpPr>
        <p:cNvPr id="1" name="Shape 280"/>
        <p:cNvGrpSpPr/>
        <p:nvPr/>
      </p:nvGrpSpPr>
      <p:grpSpPr>
        <a:xfrm>
          <a:off x="0" y="0"/>
          <a:ext cx="0" cy="0"/>
          <a:chOff x="0" y="0"/>
          <a:chExt cx="0" cy="0"/>
        </a:xfrm>
      </p:grpSpPr>
      <p:sp>
        <p:nvSpPr>
          <p:cNvPr id="281" name="Google Shape;281;p2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26"/>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83" name="Google Shape;283;p2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84" name="Google Shape;284;p2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85" name="Google Shape;285;p26"/>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86" name="Google Shape;286;p2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87" name="Google Shape;287;p26"/>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288" name="Google Shape;288;p2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pic>
        <p:nvPicPr>
          <p:cNvPr id="289" name="Google Shape;289;p2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90" name="Google Shape;290;p2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1" name="Google Shape;291;p2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 - WODB">
  <p:cSld name="CUSTOM_11_2_1_2_1">
    <p:spTree>
      <p:nvGrpSpPr>
        <p:cNvPr id="1" name="Shape 292"/>
        <p:cNvGrpSpPr/>
        <p:nvPr/>
      </p:nvGrpSpPr>
      <p:grpSpPr>
        <a:xfrm>
          <a:off x="0" y="0"/>
          <a:ext cx="0" cy="0"/>
          <a:chOff x="0" y="0"/>
          <a:chExt cx="0" cy="0"/>
        </a:xfrm>
      </p:grpSpPr>
      <p:sp>
        <p:nvSpPr>
          <p:cNvPr id="293" name="Google Shape;293;p27"/>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7"/>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95" name="Google Shape;295;p2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96" name="Google Shape;296;p2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97" name="Google Shape;297;p27"/>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98" name="Google Shape;298;p27"/>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99" name="Google Shape;299;p27"/>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00" name="Google Shape;300;p2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pic>
        <p:nvPicPr>
          <p:cNvPr id="301" name="Google Shape;301;p27"/>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02" name="Google Shape;302;p2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Google Shape;303;p2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 - Number Talk">
  <p:cSld name="CUSTOM_11_2_1_2_1_1">
    <p:spTree>
      <p:nvGrpSpPr>
        <p:cNvPr id="1" name="Shape 304"/>
        <p:cNvGrpSpPr/>
        <p:nvPr/>
      </p:nvGrpSpPr>
      <p:grpSpPr>
        <a:xfrm>
          <a:off x="0" y="0"/>
          <a:ext cx="0" cy="0"/>
          <a:chOff x="0" y="0"/>
          <a:chExt cx="0" cy="0"/>
        </a:xfrm>
      </p:grpSpPr>
      <p:sp>
        <p:nvSpPr>
          <p:cNvPr id="305" name="Google Shape;305;p28"/>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07" name="Google Shape;307;p2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08" name="Google Shape;308;p2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09" name="Google Shape;309;p28"/>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10" name="Google Shape;310;p28"/>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11" name="Google Shape;311;p28"/>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12" name="Google Shape;312;p2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pic>
        <p:nvPicPr>
          <p:cNvPr id="313" name="Google Shape;313;p28"/>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14" name="Google Shape;314;p2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2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 Algebra Talk">
  <p:cSld name="CUSTOM_11_2_1_2_1_1_1">
    <p:spTree>
      <p:nvGrpSpPr>
        <p:cNvPr id="1" name="Shape 316"/>
        <p:cNvGrpSpPr/>
        <p:nvPr/>
      </p:nvGrpSpPr>
      <p:grpSpPr>
        <a:xfrm>
          <a:off x="0" y="0"/>
          <a:ext cx="0" cy="0"/>
          <a:chOff x="0" y="0"/>
          <a:chExt cx="0" cy="0"/>
        </a:xfrm>
      </p:grpSpPr>
      <p:sp>
        <p:nvSpPr>
          <p:cNvPr id="317" name="Google Shape;317;p29"/>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19" name="Google Shape;319;p2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20" name="Google Shape;320;p2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21" name="Google Shape;321;p29"/>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22" name="Google Shape;322;p29"/>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23" name="Google Shape;323;p29"/>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24" name="Google Shape;324;p29"/>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pic>
        <p:nvPicPr>
          <p:cNvPr id="325" name="Google Shape;325;p29"/>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26" name="Google Shape;326;p2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7" name="Google Shape;327;p2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 Notice and Wonder">
  <p:cSld name="CUSTOM_11_2_1_2_1_1_1_1">
    <p:spTree>
      <p:nvGrpSpPr>
        <p:cNvPr id="1" name="Shape 328"/>
        <p:cNvGrpSpPr/>
        <p:nvPr/>
      </p:nvGrpSpPr>
      <p:grpSpPr>
        <a:xfrm>
          <a:off x="0" y="0"/>
          <a:ext cx="0" cy="0"/>
          <a:chOff x="0" y="0"/>
          <a:chExt cx="0" cy="0"/>
        </a:xfrm>
      </p:grpSpPr>
      <p:sp>
        <p:nvSpPr>
          <p:cNvPr id="329" name="Google Shape;329;p30"/>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0"/>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31" name="Google Shape;331;p3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32" name="Google Shape;332;p3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33" name="Google Shape;333;p30"/>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34" name="Google Shape;334;p30"/>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35" name="Google Shape;335;p30"/>
          <p:cNvSpPr txBox="1">
            <a:spLocks noGrp="1"/>
          </p:cNvSpPr>
          <p:nvPr>
            <p:ph type="subTitle" idx="2"/>
          </p:nvPr>
        </p:nvSpPr>
        <p:spPr>
          <a:xfrm>
            <a:off x="2374800" y="6508550"/>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6" name="Google Shape;336;p30"/>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37" name="Google Shape;337;p30"/>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38" name="Google Shape;338;p3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339" name="Google Shape;339;p3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 6-12 Presentation Slides Theme">
  <p:cSld name="CUSTOM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8" name="Google Shape;18;p4"/>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9" name="Google Shape;19;p4"/>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 NW (not warm-up)">
  <p:cSld name="CUSTOM_11_2_1_2_1_1_1_1_1">
    <p:spTree>
      <p:nvGrpSpPr>
        <p:cNvPr id="1" name="Shape 340"/>
        <p:cNvGrpSpPr/>
        <p:nvPr/>
      </p:nvGrpSpPr>
      <p:grpSpPr>
        <a:xfrm>
          <a:off x="0" y="0"/>
          <a:ext cx="0" cy="0"/>
          <a:chOff x="0" y="0"/>
          <a:chExt cx="0" cy="0"/>
        </a:xfrm>
      </p:grpSpPr>
      <p:sp>
        <p:nvSpPr>
          <p:cNvPr id="341" name="Google Shape;341;p31"/>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1"/>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43" name="Google Shape;343;p3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44" name="Google Shape;344;p3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45" name="Google Shape;345;p31"/>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46" name="Google Shape;346;p31"/>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47" name="Google Shape;347;p31"/>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48" name="Google Shape;348;p31"/>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49" name="Google Shape;349;p31"/>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350" name="Google Shape;350;p3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3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 Digital applet">
  <p:cSld name="CUSTOM_11_2_1_2_1_1_1_1_1_1">
    <p:spTree>
      <p:nvGrpSpPr>
        <p:cNvPr id="1" name="Shape 352"/>
        <p:cNvGrpSpPr/>
        <p:nvPr/>
      </p:nvGrpSpPr>
      <p:grpSpPr>
        <a:xfrm>
          <a:off x="0" y="0"/>
          <a:ext cx="0" cy="0"/>
          <a:chOff x="0" y="0"/>
          <a:chExt cx="0" cy="0"/>
        </a:xfrm>
      </p:grpSpPr>
      <p:sp>
        <p:nvSpPr>
          <p:cNvPr id="353" name="Google Shape;353;p32"/>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2"/>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55" name="Google Shape;355;p32"/>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56" name="Google Shape;356;p3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57" name="Google Shape;357;p32"/>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58" name="Google Shape;358;p32"/>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59" name="Google Shape;359;p32"/>
          <p:cNvPicPr preferRelativeResize="0"/>
          <p:nvPr/>
        </p:nvPicPr>
        <p:blipFill rotWithShape="1">
          <a:blip r:embed="rId4">
            <a:alphaModFix/>
          </a:blip>
          <a:srcRect r="12311"/>
          <a:stretch/>
        </p:blipFill>
        <p:spPr>
          <a:xfrm>
            <a:off x="8707048" y="85475"/>
            <a:ext cx="406752" cy="432900"/>
          </a:xfrm>
          <a:prstGeom prst="rect">
            <a:avLst/>
          </a:prstGeom>
          <a:noFill/>
          <a:ln>
            <a:noFill/>
          </a:ln>
        </p:spPr>
      </p:pic>
      <p:grpSp>
        <p:nvGrpSpPr>
          <p:cNvPr id="360" name="Google Shape;360;p32"/>
          <p:cNvGrpSpPr/>
          <p:nvPr/>
        </p:nvGrpSpPr>
        <p:grpSpPr>
          <a:xfrm>
            <a:off x="352853" y="2249439"/>
            <a:ext cx="2475900" cy="2359200"/>
            <a:chOff x="352853" y="2249439"/>
            <a:chExt cx="2475900" cy="2359200"/>
          </a:xfrm>
        </p:grpSpPr>
        <p:sp>
          <p:nvSpPr>
            <p:cNvPr id="361" name="Google Shape;361;p32"/>
            <p:cNvSpPr/>
            <p:nvPr/>
          </p:nvSpPr>
          <p:spPr>
            <a:xfrm>
              <a:off x="352853" y="2249439"/>
              <a:ext cx="2475900" cy="23592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363" name="Google Shape;363;p32"/>
            <p:cNvPicPr preferRelativeResize="0"/>
            <p:nvPr/>
          </p:nvPicPr>
          <p:blipFill rotWithShape="1">
            <a:blip r:embed="rId4">
              <a:alphaModFix/>
            </a:blip>
            <a:srcRect l="13564" r="12311"/>
            <a:stretch/>
          </p:blipFill>
          <p:spPr>
            <a:xfrm>
              <a:off x="1125477" y="2933762"/>
              <a:ext cx="574898" cy="723825"/>
            </a:xfrm>
            <a:prstGeom prst="rect">
              <a:avLst/>
            </a:prstGeom>
            <a:noFill/>
            <a:ln>
              <a:noFill/>
            </a:ln>
          </p:spPr>
        </p:pic>
        <p:grpSp>
          <p:nvGrpSpPr>
            <p:cNvPr id="364" name="Google Shape;364;p32"/>
            <p:cNvGrpSpPr/>
            <p:nvPr/>
          </p:nvGrpSpPr>
          <p:grpSpPr>
            <a:xfrm>
              <a:off x="1611587" y="3368339"/>
              <a:ext cx="961144" cy="648708"/>
              <a:chOff x="4376850" y="2698575"/>
              <a:chExt cx="1746900" cy="1223746"/>
            </a:xfrm>
          </p:grpSpPr>
          <p:sp>
            <p:nvSpPr>
              <p:cNvPr id="365" name="Google Shape;365;p32"/>
              <p:cNvSpPr/>
              <p:nvPr/>
            </p:nvSpPr>
            <p:spPr>
              <a:xfrm>
                <a:off x="4376850" y="2698575"/>
                <a:ext cx="1746900" cy="1180200"/>
              </a:xfrm>
              <a:prstGeom prst="roundRect">
                <a:avLst>
                  <a:gd name="adj" fmla="val 16667"/>
                </a:avLst>
              </a:prstGeom>
              <a:solidFill>
                <a:srgbClr val="3F762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2"/>
              <p:cNvGrpSpPr/>
              <p:nvPr/>
            </p:nvGrpSpPr>
            <p:grpSpPr>
              <a:xfrm>
                <a:off x="5097702" y="3836344"/>
                <a:ext cx="305178" cy="85977"/>
                <a:chOff x="2704175" y="4079500"/>
                <a:chExt cx="992450" cy="279600"/>
              </a:xfrm>
            </p:grpSpPr>
            <p:sp>
              <p:nvSpPr>
                <p:cNvPr id="367" name="Google Shape;367;p32"/>
                <p:cNvSpPr/>
                <p:nvPr/>
              </p:nvSpPr>
              <p:spPr>
                <a:xfrm>
                  <a:off x="270417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3060600"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41702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0" name="Google Shape;370;p32"/>
            <p:cNvPicPr preferRelativeResize="0"/>
            <p:nvPr/>
          </p:nvPicPr>
          <p:blipFill rotWithShape="1">
            <a:blip r:embed="rId4">
              <a:alphaModFix/>
            </a:blip>
            <a:srcRect l="13564" r="12311"/>
            <a:stretch/>
          </p:blipFill>
          <p:spPr>
            <a:xfrm>
              <a:off x="1923575" y="3478325"/>
              <a:ext cx="343825" cy="432900"/>
            </a:xfrm>
            <a:prstGeom prst="rect">
              <a:avLst/>
            </a:prstGeom>
            <a:noFill/>
            <a:ln>
              <a:noFill/>
            </a:ln>
          </p:spPr>
        </p:pic>
      </p:grpSp>
      <p:sp>
        <p:nvSpPr>
          <p:cNvPr id="371" name="Google Shape;371;p3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2" name="Google Shape;372;p3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 - Learning Targets">
  <p:cSld name="CUSTOM_26">
    <p:spTree>
      <p:nvGrpSpPr>
        <p:cNvPr id="1" name="Shape 373"/>
        <p:cNvGrpSpPr/>
        <p:nvPr/>
      </p:nvGrpSpPr>
      <p:grpSpPr>
        <a:xfrm>
          <a:off x="0" y="0"/>
          <a:ext cx="0" cy="0"/>
          <a:chOff x="0" y="0"/>
          <a:chExt cx="0" cy="0"/>
        </a:xfrm>
      </p:grpSpPr>
      <p:sp>
        <p:nvSpPr>
          <p:cNvPr id="374" name="Google Shape;374;p33"/>
          <p:cNvSpPr/>
          <p:nvPr/>
        </p:nvSpPr>
        <p:spPr>
          <a:xfrm>
            <a:off x="6096000" y="0"/>
            <a:ext cx="3048000" cy="6415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376" name="Google Shape;376;p33"/>
          <p:cNvSpPr txBox="1"/>
          <p:nvPr/>
        </p:nvSpPr>
        <p:spPr>
          <a:xfrm>
            <a:off x="6096000" y="36019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377" name="Google Shape;377;p33"/>
          <p:cNvPicPr preferRelativeResize="0"/>
          <p:nvPr/>
        </p:nvPicPr>
        <p:blipFill rotWithShape="1">
          <a:blip r:embed="rId2">
            <a:alphaModFix/>
          </a:blip>
          <a:srcRect r="12311"/>
          <a:stretch/>
        </p:blipFill>
        <p:spPr>
          <a:xfrm>
            <a:off x="7157775" y="4284050"/>
            <a:ext cx="1906375" cy="2029050"/>
          </a:xfrm>
          <a:prstGeom prst="rect">
            <a:avLst/>
          </a:prstGeom>
          <a:noFill/>
          <a:ln>
            <a:noFill/>
          </a:ln>
        </p:spPr>
      </p:pic>
      <p:pic>
        <p:nvPicPr>
          <p:cNvPr id="378" name="Google Shape;378;p33"/>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379" name="Google Shape;379;p33"/>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380" name="Google Shape;380;p33"/>
          <p:cNvSpPr txBox="1">
            <a:spLocks noGrp="1"/>
          </p:cNvSpPr>
          <p:nvPr>
            <p:ph type="subTitle" idx="1"/>
          </p:nvPr>
        </p:nvSpPr>
        <p:spPr>
          <a:xfrm>
            <a:off x="83600"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F762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81" name="Google Shape;381;p33"/>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F762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F762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 - Lesson Synthesis">
  <p:cSld name="CUSTOM_25">
    <p:spTree>
      <p:nvGrpSpPr>
        <p:cNvPr id="1" name="Shape 382"/>
        <p:cNvGrpSpPr/>
        <p:nvPr/>
      </p:nvGrpSpPr>
      <p:grpSpPr>
        <a:xfrm>
          <a:off x="0" y="0"/>
          <a:ext cx="0" cy="0"/>
          <a:chOff x="0" y="0"/>
          <a:chExt cx="0" cy="0"/>
        </a:xfrm>
      </p:grpSpPr>
      <p:sp>
        <p:nvSpPr>
          <p:cNvPr id="383" name="Google Shape;383;p34"/>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34"/>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85" name="Google Shape;385;p3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86" name="Google Shape;386;p3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87" name="Google Shape;387;p34"/>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88" name="Google Shape;388;p34"/>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89" name="Google Shape;389;p34"/>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90" name="Google Shape;390;p34"/>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392" name="Google Shape;392;p3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3" name="Google Shape;393;p3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 Cool-down">
  <p:cSld name="CUSTOM_25_1">
    <p:spTree>
      <p:nvGrpSpPr>
        <p:cNvPr id="1" name="Shape 394"/>
        <p:cNvGrpSpPr/>
        <p:nvPr/>
      </p:nvGrpSpPr>
      <p:grpSpPr>
        <a:xfrm>
          <a:off x="0" y="0"/>
          <a:ext cx="0" cy="0"/>
          <a:chOff x="0" y="0"/>
          <a:chExt cx="0" cy="0"/>
        </a:xfrm>
      </p:grpSpPr>
      <p:sp>
        <p:nvSpPr>
          <p:cNvPr id="395" name="Google Shape;395;p3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97" name="Google Shape;397;p3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98" name="Google Shape;398;p3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99" name="Google Shape;399;p3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00" name="Google Shape;400;p3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01" name="Google Shape;401;p3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02" name="Google Shape;402;p35"/>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404" name="Google Shape;404;p3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5" name="Google Shape;405;p3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 - Glossary">
  <p:cSld name="CUSTOM_25_1_1">
    <p:spTree>
      <p:nvGrpSpPr>
        <p:cNvPr id="1" name="Shape 406"/>
        <p:cNvGrpSpPr/>
        <p:nvPr/>
      </p:nvGrpSpPr>
      <p:grpSpPr>
        <a:xfrm>
          <a:off x="0" y="0"/>
          <a:ext cx="0" cy="0"/>
          <a:chOff x="0" y="0"/>
          <a:chExt cx="0" cy="0"/>
        </a:xfrm>
      </p:grpSpPr>
      <p:sp>
        <p:nvSpPr>
          <p:cNvPr id="407" name="Google Shape;407;p3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09" name="Google Shape;409;p3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10" name="Google Shape;410;p3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11" name="Google Shape;411;p3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12" name="Google Shape;412;p36"/>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413" name="Google Shape;413;p36"/>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4" name="Google Shape;414;p3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5" name="Google Shape;415;p36"/>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sp>
        <p:nvSpPr>
          <p:cNvPr id="416" name="Google Shape;416;p3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 Title page">
  <p:cSld name="CUSTOM_24">
    <p:spTree>
      <p:nvGrpSpPr>
        <p:cNvPr id="1" name="Shape 417"/>
        <p:cNvGrpSpPr/>
        <p:nvPr/>
      </p:nvGrpSpPr>
      <p:grpSpPr>
        <a:xfrm>
          <a:off x="0" y="0"/>
          <a:ext cx="0" cy="0"/>
          <a:chOff x="0" y="0"/>
          <a:chExt cx="0" cy="0"/>
        </a:xfrm>
      </p:grpSpPr>
      <p:pic>
        <p:nvPicPr>
          <p:cNvPr id="418" name="Google Shape;418;p37"/>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419" name="Google Shape;419;p37"/>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420" name="Google Shape;420;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0" y="2458075"/>
            <a:ext cx="9144000" cy="1118100"/>
          </a:xfrm>
          <a:prstGeom prst="rect">
            <a:avLst/>
          </a:prstGeom>
          <a:solidFill>
            <a:srgbClr val="047D8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424" name="Google Shape;424;p37"/>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425" name="Google Shape;425;p37"/>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37"/>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7" name="Google Shape;427;p37"/>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428" name="Google Shape;428;p37"/>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9" name="Google Shape;429;p37"/>
          <p:cNvSpPr txBox="1"/>
          <p:nvPr/>
        </p:nvSpPr>
        <p:spPr>
          <a:xfrm>
            <a:off x="8170000" y="2421625"/>
            <a:ext cx="521400" cy="90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4500" b="1">
                <a:solidFill>
                  <a:srgbClr val="FFFFFF"/>
                </a:solidFill>
                <a:latin typeface="Poppins"/>
                <a:ea typeface="Poppins"/>
                <a:cs typeface="Poppins"/>
                <a:sym typeface="Poppins"/>
              </a:rPr>
              <a:t>8</a:t>
            </a:r>
            <a:endParaRPr sz="4500">
              <a:solidFill>
                <a:srgbClr val="FFFFFF"/>
              </a:solidFill>
              <a:latin typeface="Poppins"/>
              <a:ea typeface="Poppins"/>
              <a:cs typeface="Poppins"/>
              <a:sym typeface="Poppins"/>
            </a:endParaRPr>
          </a:p>
        </p:txBody>
      </p:sp>
      <p:pic>
        <p:nvPicPr>
          <p:cNvPr id="430" name="Google Shape;430;p37"/>
          <p:cNvPicPr preferRelativeResize="0"/>
          <p:nvPr/>
        </p:nvPicPr>
        <p:blipFill rotWithShape="1">
          <a:blip r:embed="rId5">
            <a:alphaModFix/>
          </a:blip>
          <a:srcRect r="2647" b="2028"/>
          <a:stretch/>
        </p:blipFill>
        <p:spPr>
          <a:xfrm>
            <a:off x="8170000" y="2688850"/>
            <a:ext cx="944650" cy="887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 Learning Goal">
  <p:cSld name="CUSTOM_27">
    <p:spTree>
      <p:nvGrpSpPr>
        <p:cNvPr id="1" name="Shape 431"/>
        <p:cNvGrpSpPr/>
        <p:nvPr/>
      </p:nvGrpSpPr>
      <p:grpSpPr>
        <a:xfrm>
          <a:off x="0" y="0"/>
          <a:ext cx="0" cy="0"/>
          <a:chOff x="0" y="0"/>
          <a:chExt cx="0" cy="0"/>
        </a:xfrm>
      </p:grpSpPr>
      <p:sp>
        <p:nvSpPr>
          <p:cNvPr id="432" name="Google Shape;432;p38"/>
          <p:cNvSpPr/>
          <p:nvPr/>
        </p:nvSpPr>
        <p:spPr>
          <a:xfrm>
            <a:off x="0" y="-125"/>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434" name="Google Shape;434;p3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35" name="Google Shape;435;p3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36" name="Google Shape;436;p38"/>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7" name="Google Shape;437;p38"/>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047D8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438" name="Google Shape;438;p38"/>
          <p:cNvSpPr txBox="1"/>
          <p:nvPr/>
        </p:nvSpPr>
        <p:spPr>
          <a:xfrm>
            <a:off x="0" y="3772825"/>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439" name="Google Shape;439;p38"/>
          <p:cNvPicPr preferRelativeResize="0"/>
          <p:nvPr/>
        </p:nvPicPr>
        <p:blipFill rotWithShape="1">
          <a:blip r:embed="rId4">
            <a:alphaModFix/>
          </a:blip>
          <a:srcRect r="2647" b="2028"/>
          <a:stretch/>
        </p:blipFill>
        <p:spPr>
          <a:xfrm>
            <a:off x="788925" y="4191000"/>
            <a:ext cx="2259075" cy="21219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de 8 ">
  <p:cSld name="CUSTOM_11_2_1_1_1">
    <p:spTree>
      <p:nvGrpSpPr>
        <p:cNvPr id="1" name="Shape 440"/>
        <p:cNvGrpSpPr/>
        <p:nvPr/>
      </p:nvGrpSpPr>
      <p:grpSpPr>
        <a:xfrm>
          <a:off x="0" y="0"/>
          <a:ext cx="0" cy="0"/>
          <a:chOff x="0" y="0"/>
          <a:chExt cx="0" cy="0"/>
        </a:xfrm>
      </p:grpSpPr>
      <p:sp>
        <p:nvSpPr>
          <p:cNvPr id="441" name="Google Shape;441;p3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43" name="Google Shape;443;p3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44" name="Google Shape;444;p3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45" name="Google Shape;445;p3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46" name="Google Shape;446;p3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47" name="Google Shape;447;p3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48" name="Google Shape;448;p3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9" name="Google Shape;449;p3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 Warm-up">
  <p:cSld name="CUSTOM_11_2_1_1_1_2">
    <p:spTree>
      <p:nvGrpSpPr>
        <p:cNvPr id="1" name="Shape 450"/>
        <p:cNvGrpSpPr/>
        <p:nvPr/>
      </p:nvGrpSpPr>
      <p:grpSpPr>
        <a:xfrm>
          <a:off x="0" y="0"/>
          <a:ext cx="0" cy="0"/>
          <a:chOff x="0" y="0"/>
          <a:chExt cx="0" cy="0"/>
        </a:xfrm>
      </p:grpSpPr>
      <p:sp>
        <p:nvSpPr>
          <p:cNvPr id="451" name="Google Shape;451;p4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53" name="Google Shape;453;p4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54" name="Google Shape;454;p4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55" name="Google Shape;455;p4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56" name="Google Shape;456;p40"/>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57" name="Google Shape;457;p4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58" name="Google Shape;458;p40"/>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59" name="Google Shape;459;p40"/>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460" name="Google Shape;460;p4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1" name="Google Shape;461;p4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2 1 2">
  <p:cSld name="CUSTOM_7_2_1_2">
    <p:spTree>
      <p:nvGrpSpPr>
        <p:cNvPr id="1" name="Shape 20"/>
        <p:cNvGrpSpPr/>
        <p:nvPr/>
      </p:nvGrpSpPr>
      <p:grpSpPr>
        <a:xfrm>
          <a:off x="0" y="0"/>
          <a:ext cx="0" cy="0"/>
          <a:chOff x="0" y="0"/>
          <a:chExt cx="0" cy="0"/>
        </a:xfrm>
      </p:grpSpPr>
      <p:sp>
        <p:nvSpPr>
          <p:cNvPr id="21" name="Google Shape;21;p5"/>
          <p:cNvSpPr/>
          <p:nvPr/>
        </p:nvSpPr>
        <p:spPr>
          <a:xfrm>
            <a:off x="0" y="0"/>
            <a:ext cx="9144000" cy="6375300"/>
          </a:xfrm>
          <a:prstGeom prst="rect">
            <a:avLst/>
          </a:prstGeom>
          <a:solidFill>
            <a:srgbClr val="5A84B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5"/>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23" name="Google Shape;23;p5"/>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Reflect and Discuss</a:t>
            </a:r>
            <a:endParaRPr sz="3600" b="1">
              <a:solidFill>
                <a:srgbClr val="FFFFFF"/>
              </a:solidFill>
              <a:latin typeface="Montserrat"/>
              <a:ea typeface="Montserrat"/>
              <a:cs typeface="Montserrat"/>
              <a:sym typeface="Montserrat"/>
            </a:endParaRPr>
          </a:p>
        </p:txBody>
      </p:sp>
      <p:sp>
        <p:nvSpPr>
          <p:cNvPr id="24" name="Google Shape;24;p5"/>
          <p:cNvSpPr/>
          <p:nvPr/>
        </p:nvSpPr>
        <p:spPr>
          <a:xfrm>
            <a:off x="472650" y="1885650"/>
            <a:ext cx="8198700" cy="40419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3">
            <a:alphaModFix/>
          </a:blip>
          <a:stretch>
            <a:fillRect/>
          </a:stretch>
        </p:blipFill>
        <p:spPr>
          <a:xfrm>
            <a:off x="171200" y="148325"/>
            <a:ext cx="2412957" cy="1680475"/>
          </a:xfrm>
          <a:prstGeom prst="rect">
            <a:avLst/>
          </a:prstGeom>
          <a:noFill/>
          <a:ln>
            <a:noFill/>
          </a:ln>
        </p:spPr>
      </p:pic>
      <p:sp>
        <p:nvSpPr>
          <p:cNvPr id="26" name="Google Shape;26;p5"/>
          <p:cNvSpPr txBox="1">
            <a:spLocks noGrp="1"/>
          </p:cNvSpPr>
          <p:nvPr>
            <p:ph type="body" idx="1"/>
          </p:nvPr>
        </p:nvSpPr>
        <p:spPr>
          <a:xfrm>
            <a:off x="799525" y="2139600"/>
            <a:ext cx="7533600" cy="34335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 WOBD">
  <p:cSld name="CUSTOM_11_2_1_1_1_2_1">
    <p:spTree>
      <p:nvGrpSpPr>
        <p:cNvPr id="1" name="Shape 462"/>
        <p:cNvGrpSpPr/>
        <p:nvPr/>
      </p:nvGrpSpPr>
      <p:grpSpPr>
        <a:xfrm>
          <a:off x="0" y="0"/>
          <a:ext cx="0" cy="0"/>
          <a:chOff x="0" y="0"/>
          <a:chExt cx="0" cy="0"/>
        </a:xfrm>
      </p:grpSpPr>
      <p:sp>
        <p:nvSpPr>
          <p:cNvPr id="463" name="Google Shape;463;p41"/>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65" name="Google Shape;465;p4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66" name="Google Shape;466;p4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67" name="Google Shape;467;p41"/>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68" name="Google Shape;468;p41"/>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69" name="Google Shape;469;p4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70" name="Google Shape;470;p41"/>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71" name="Google Shape;471;p41"/>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472" name="Google Shape;472;p4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3" name="Google Shape;473;p4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 Number Talk">
  <p:cSld name="CUSTOM_11_2_1_1_1_2_1_1">
    <p:spTree>
      <p:nvGrpSpPr>
        <p:cNvPr id="1" name="Shape 474"/>
        <p:cNvGrpSpPr/>
        <p:nvPr/>
      </p:nvGrpSpPr>
      <p:grpSpPr>
        <a:xfrm>
          <a:off x="0" y="0"/>
          <a:ext cx="0" cy="0"/>
          <a:chOff x="0" y="0"/>
          <a:chExt cx="0" cy="0"/>
        </a:xfrm>
      </p:grpSpPr>
      <p:sp>
        <p:nvSpPr>
          <p:cNvPr id="475" name="Google Shape;475;p42"/>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77" name="Google Shape;477;p4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78" name="Google Shape;478;p4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79" name="Google Shape;479;p42"/>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80" name="Google Shape;480;p42"/>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81" name="Google Shape;481;p4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82" name="Google Shape;482;p42"/>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83" name="Google Shape;483;p4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484" name="Google Shape;484;p4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4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 Algebra Talk">
  <p:cSld name="CUSTOM_11_2_1_1_1_2_1_1_1">
    <p:spTree>
      <p:nvGrpSpPr>
        <p:cNvPr id="1" name="Shape 486"/>
        <p:cNvGrpSpPr/>
        <p:nvPr/>
      </p:nvGrpSpPr>
      <p:grpSpPr>
        <a:xfrm>
          <a:off x="0" y="0"/>
          <a:ext cx="0" cy="0"/>
          <a:chOff x="0" y="0"/>
          <a:chExt cx="0" cy="0"/>
        </a:xfrm>
      </p:grpSpPr>
      <p:sp>
        <p:nvSpPr>
          <p:cNvPr id="487" name="Google Shape;487;p43"/>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89" name="Google Shape;489;p4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90" name="Google Shape;490;p4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91" name="Google Shape;491;p43"/>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92" name="Google Shape;492;p43"/>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93" name="Google Shape;493;p4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94" name="Google Shape;494;p43"/>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95" name="Google Shape;495;p43"/>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496" name="Google Shape;496;p4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4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 Notice and Wonder (warm-up)">
  <p:cSld name="CUSTOM_11_2_1_1_1_2_1_1_1_1">
    <p:spTree>
      <p:nvGrpSpPr>
        <p:cNvPr id="1" name="Shape 498"/>
        <p:cNvGrpSpPr/>
        <p:nvPr/>
      </p:nvGrpSpPr>
      <p:grpSpPr>
        <a:xfrm>
          <a:off x="0" y="0"/>
          <a:ext cx="0" cy="0"/>
          <a:chOff x="0" y="0"/>
          <a:chExt cx="0" cy="0"/>
        </a:xfrm>
      </p:grpSpPr>
      <p:sp>
        <p:nvSpPr>
          <p:cNvPr id="499" name="Google Shape;499;p44"/>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01" name="Google Shape;501;p4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02" name="Google Shape;502;p4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03" name="Google Shape;503;p44"/>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04" name="Google Shape;504;p44"/>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05" name="Google Shape;505;p4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06" name="Google Shape;506;p44"/>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07" name="Google Shape;507;p44"/>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508" name="Google Shape;508;p4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9" name="Google Shape;509;p4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 - NW (not warm-up)">
  <p:cSld name="CUSTOM_11_2_1_1_1_2_1_1_1_1_1">
    <p:spTree>
      <p:nvGrpSpPr>
        <p:cNvPr id="1" name="Shape 510"/>
        <p:cNvGrpSpPr/>
        <p:nvPr/>
      </p:nvGrpSpPr>
      <p:grpSpPr>
        <a:xfrm>
          <a:off x="0" y="0"/>
          <a:ext cx="0" cy="0"/>
          <a:chOff x="0" y="0"/>
          <a:chExt cx="0" cy="0"/>
        </a:xfrm>
      </p:grpSpPr>
      <p:sp>
        <p:nvSpPr>
          <p:cNvPr id="511" name="Google Shape;511;p45"/>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13" name="Google Shape;513;p4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14" name="Google Shape;514;p4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15" name="Google Shape;515;p45"/>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16" name="Google Shape;516;p45"/>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17" name="Google Shape;517;p4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18" name="Google Shape;518;p45"/>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19" name="Google Shape;519;p45"/>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520" name="Google Shape;520;p4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1" name="Google Shape;521;p4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 - Digital applet">
  <p:cSld name="CUSTOM_11_2_1_1_1_1">
    <p:spTree>
      <p:nvGrpSpPr>
        <p:cNvPr id="1" name="Shape 522"/>
        <p:cNvGrpSpPr/>
        <p:nvPr/>
      </p:nvGrpSpPr>
      <p:grpSpPr>
        <a:xfrm>
          <a:off x="0" y="0"/>
          <a:ext cx="0" cy="0"/>
          <a:chOff x="0" y="0"/>
          <a:chExt cx="0" cy="0"/>
        </a:xfrm>
      </p:grpSpPr>
      <p:sp>
        <p:nvSpPr>
          <p:cNvPr id="523" name="Google Shape;523;p46"/>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25" name="Google Shape;525;p4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26" name="Google Shape;526;p46"/>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27" name="Google Shape;527;p46"/>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28" name="Google Shape;528;p4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29" name="Google Shape;529;p46"/>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30" name="Google Shape;530;p46"/>
          <p:cNvSpPr/>
          <p:nvPr/>
        </p:nvSpPr>
        <p:spPr>
          <a:xfrm>
            <a:off x="352853" y="2249439"/>
            <a:ext cx="2475900" cy="23592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46"/>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532" name="Google Shape;532;p46"/>
          <p:cNvPicPr preferRelativeResize="0"/>
          <p:nvPr/>
        </p:nvPicPr>
        <p:blipFill rotWithShape="1">
          <a:blip r:embed="rId4">
            <a:alphaModFix/>
          </a:blip>
          <a:srcRect l="8824" r="5250" b="3213"/>
          <a:stretch/>
        </p:blipFill>
        <p:spPr>
          <a:xfrm>
            <a:off x="1048187" y="2862975"/>
            <a:ext cx="729475" cy="766850"/>
          </a:xfrm>
          <a:prstGeom prst="rect">
            <a:avLst/>
          </a:prstGeom>
          <a:noFill/>
          <a:ln>
            <a:noFill/>
          </a:ln>
        </p:spPr>
      </p:pic>
      <p:grpSp>
        <p:nvGrpSpPr>
          <p:cNvPr id="533" name="Google Shape;533;p46"/>
          <p:cNvGrpSpPr/>
          <p:nvPr/>
        </p:nvGrpSpPr>
        <p:grpSpPr>
          <a:xfrm>
            <a:off x="1611587" y="3368339"/>
            <a:ext cx="961144" cy="648708"/>
            <a:chOff x="4376850" y="2698575"/>
            <a:chExt cx="1746900" cy="1223746"/>
          </a:xfrm>
        </p:grpSpPr>
        <p:sp>
          <p:nvSpPr>
            <p:cNvPr id="534" name="Google Shape;534;p46"/>
            <p:cNvSpPr/>
            <p:nvPr/>
          </p:nvSpPr>
          <p:spPr>
            <a:xfrm>
              <a:off x="4376850" y="2698575"/>
              <a:ext cx="1746900" cy="1180200"/>
            </a:xfrm>
            <a:prstGeom prst="roundRect">
              <a:avLst>
                <a:gd name="adj" fmla="val 16667"/>
              </a:avLst>
            </a:prstGeom>
            <a:solidFill>
              <a:srgbClr val="047D8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6"/>
            <p:cNvGrpSpPr/>
            <p:nvPr/>
          </p:nvGrpSpPr>
          <p:grpSpPr>
            <a:xfrm>
              <a:off x="5097702" y="3836344"/>
              <a:ext cx="305178" cy="85977"/>
              <a:chOff x="2704175" y="4079500"/>
              <a:chExt cx="992450" cy="279600"/>
            </a:xfrm>
          </p:grpSpPr>
          <p:sp>
            <p:nvSpPr>
              <p:cNvPr id="536" name="Google Shape;536;p46"/>
              <p:cNvSpPr/>
              <p:nvPr/>
            </p:nvSpPr>
            <p:spPr>
              <a:xfrm>
                <a:off x="270417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3060600"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341702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46"/>
          <p:cNvPicPr preferRelativeResize="0"/>
          <p:nvPr/>
        </p:nvPicPr>
        <p:blipFill rotWithShape="1">
          <a:blip r:embed="rId4">
            <a:alphaModFix/>
          </a:blip>
          <a:srcRect l="8824" r="5250" b="3213"/>
          <a:stretch/>
        </p:blipFill>
        <p:spPr>
          <a:xfrm>
            <a:off x="1879450" y="3458900"/>
            <a:ext cx="426625" cy="448475"/>
          </a:xfrm>
          <a:prstGeom prst="rect">
            <a:avLst/>
          </a:prstGeom>
          <a:noFill/>
          <a:ln>
            <a:noFill/>
          </a:ln>
        </p:spPr>
      </p:pic>
      <p:sp>
        <p:nvSpPr>
          <p:cNvPr id="540" name="Google Shape;540;p4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41" name="Google Shape;541;p4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 - Learning targets">
  <p:cSld name="CUSTOM_28">
    <p:spTree>
      <p:nvGrpSpPr>
        <p:cNvPr id="1" name="Shape 542"/>
        <p:cNvGrpSpPr/>
        <p:nvPr/>
      </p:nvGrpSpPr>
      <p:grpSpPr>
        <a:xfrm>
          <a:off x="0" y="0"/>
          <a:ext cx="0" cy="0"/>
          <a:chOff x="0" y="0"/>
          <a:chExt cx="0" cy="0"/>
        </a:xfrm>
      </p:grpSpPr>
      <p:sp>
        <p:nvSpPr>
          <p:cNvPr id="543" name="Google Shape;543;p47"/>
          <p:cNvSpPr/>
          <p:nvPr/>
        </p:nvSpPr>
        <p:spPr>
          <a:xfrm>
            <a:off x="6096000" y="0"/>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545" name="Google Shape;545;p47"/>
          <p:cNvSpPr txBox="1"/>
          <p:nvPr/>
        </p:nvSpPr>
        <p:spPr>
          <a:xfrm>
            <a:off x="6096000" y="3772950"/>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546" name="Google Shape;546;p47"/>
          <p:cNvPicPr preferRelativeResize="0"/>
          <p:nvPr/>
        </p:nvPicPr>
        <p:blipFill rotWithShape="1">
          <a:blip r:embed="rId2">
            <a:alphaModFix/>
          </a:blip>
          <a:srcRect r="2647" b="2028"/>
          <a:stretch/>
        </p:blipFill>
        <p:spPr>
          <a:xfrm>
            <a:off x="6884925" y="4191125"/>
            <a:ext cx="2259075" cy="2121975"/>
          </a:xfrm>
          <a:prstGeom prst="rect">
            <a:avLst/>
          </a:prstGeom>
          <a:noFill/>
          <a:ln>
            <a:noFill/>
          </a:ln>
        </p:spPr>
      </p:pic>
      <p:pic>
        <p:nvPicPr>
          <p:cNvPr id="547" name="Google Shape;547;p4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48" name="Google Shape;548;p4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49" name="Google Shape;549;p47"/>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047D8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0" name="Google Shape;550;p47"/>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047D8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047D8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 - Lesson Synthesis">
  <p:cSld name="CUSTOM_30">
    <p:spTree>
      <p:nvGrpSpPr>
        <p:cNvPr id="1" name="Shape 551"/>
        <p:cNvGrpSpPr/>
        <p:nvPr/>
      </p:nvGrpSpPr>
      <p:grpSpPr>
        <a:xfrm>
          <a:off x="0" y="0"/>
          <a:ext cx="0" cy="0"/>
          <a:chOff x="0" y="0"/>
          <a:chExt cx="0" cy="0"/>
        </a:xfrm>
      </p:grpSpPr>
      <p:sp>
        <p:nvSpPr>
          <p:cNvPr id="552" name="Google Shape;552;p48"/>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54" name="Google Shape;554;p4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55" name="Google Shape;555;p4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56" name="Google Shape;556;p48"/>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57" name="Google Shape;557;p48"/>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58" name="Google Shape;558;p4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59" name="Google Shape;559;p48"/>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561" name="Google Shape;561;p4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2" name="Google Shape;562;p4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 Cool-down">
  <p:cSld name="CUSTOM_30_1">
    <p:spTree>
      <p:nvGrpSpPr>
        <p:cNvPr id="1" name="Shape 563"/>
        <p:cNvGrpSpPr/>
        <p:nvPr/>
      </p:nvGrpSpPr>
      <p:grpSpPr>
        <a:xfrm>
          <a:off x="0" y="0"/>
          <a:ext cx="0" cy="0"/>
          <a:chOff x="0" y="0"/>
          <a:chExt cx="0" cy="0"/>
        </a:xfrm>
      </p:grpSpPr>
      <p:sp>
        <p:nvSpPr>
          <p:cNvPr id="564" name="Google Shape;564;p4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66" name="Google Shape;566;p4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67" name="Google Shape;567;p4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68" name="Google Shape;568;p4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69" name="Google Shape;569;p4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70" name="Google Shape;570;p4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71" name="Google Shape;571;p49"/>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573" name="Google Shape;573;p4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4" name="Google Shape;574;p4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 Glossary">
  <p:cSld name="CUSTOM_29">
    <p:spTree>
      <p:nvGrpSpPr>
        <p:cNvPr id="1" name="Shape 575"/>
        <p:cNvGrpSpPr/>
        <p:nvPr/>
      </p:nvGrpSpPr>
      <p:grpSpPr>
        <a:xfrm>
          <a:off x="0" y="0"/>
          <a:ext cx="0" cy="0"/>
          <a:chOff x="0" y="0"/>
          <a:chExt cx="0" cy="0"/>
        </a:xfrm>
      </p:grpSpPr>
      <p:sp>
        <p:nvSpPr>
          <p:cNvPr id="576" name="Google Shape;576;p5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78" name="Google Shape;578;p50"/>
          <p:cNvPicPr preferRelativeResize="0"/>
          <p:nvPr/>
        </p:nvPicPr>
        <p:blipFill rotWithShape="1">
          <a:blip r:embed="rId2">
            <a:alphaModFix/>
          </a:blip>
          <a:srcRect r="5249" b="3213"/>
          <a:stretch/>
        </p:blipFill>
        <p:spPr>
          <a:xfrm>
            <a:off x="8659725" y="91249"/>
            <a:ext cx="470425" cy="448475"/>
          </a:xfrm>
          <a:prstGeom prst="rect">
            <a:avLst/>
          </a:prstGeom>
          <a:noFill/>
          <a:ln>
            <a:noFill/>
          </a:ln>
        </p:spPr>
      </p:pic>
      <p:pic>
        <p:nvPicPr>
          <p:cNvPr id="579" name="Google Shape;579;p5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80" name="Google Shape;580;p5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81" name="Google Shape;581;p50"/>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582" name="Google Shape;582;p50"/>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3" name="Google Shape;583;p5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4" name="Google Shape;584;p50"/>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85" name="Google Shape;585;p5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2 1 1 1 2">
  <p:cSld name="CUSTOM_7_2_1_1_1_2">
    <p:spTree>
      <p:nvGrpSpPr>
        <p:cNvPr id="1" name="Shape 27"/>
        <p:cNvGrpSpPr/>
        <p:nvPr/>
      </p:nvGrpSpPr>
      <p:grpSpPr>
        <a:xfrm>
          <a:off x="0" y="0"/>
          <a:ext cx="0" cy="0"/>
          <a:chOff x="0" y="0"/>
          <a:chExt cx="0" cy="0"/>
        </a:xfrm>
      </p:grpSpPr>
      <p:sp>
        <p:nvSpPr>
          <p:cNvPr id="28" name="Google Shape;28;p6"/>
          <p:cNvSpPr/>
          <p:nvPr/>
        </p:nvSpPr>
        <p:spPr>
          <a:xfrm>
            <a:off x="0" y="0"/>
            <a:ext cx="9144000" cy="6375300"/>
          </a:xfrm>
          <a:prstGeom prst="rect">
            <a:avLst/>
          </a:prstGeom>
          <a:solidFill>
            <a:srgbClr val="1F5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346000" y="271800"/>
            <a:ext cx="1434900" cy="951600"/>
          </a:xfrm>
          <a:prstGeom prst="wedgeRoundRectCallout">
            <a:avLst>
              <a:gd name="adj1" fmla="val -29461"/>
              <a:gd name="adj2" fmla="val 74546"/>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THINK ● PAIR ● SHARE</a:t>
            </a:r>
            <a:endParaRPr sz="3600" b="1">
              <a:solidFill>
                <a:srgbClr val="FFFFFF"/>
              </a:solidFill>
              <a:latin typeface="Montserrat"/>
              <a:ea typeface="Montserrat"/>
              <a:cs typeface="Montserrat"/>
              <a:sym typeface="Montserrat"/>
            </a:endParaRPr>
          </a:p>
        </p:txBody>
      </p:sp>
      <p:sp>
        <p:nvSpPr>
          <p:cNvPr id="31" name="Google Shape;31;p6"/>
          <p:cNvSpPr/>
          <p:nvPr/>
        </p:nvSpPr>
        <p:spPr>
          <a:xfrm flipH="1">
            <a:off x="1128075" y="648675"/>
            <a:ext cx="1368000" cy="799500"/>
          </a:xfrm>
          <a:prstGeom prst="wedgeRoundRectCallout">
            <a:avLst>
              <a:gd name="adj1" fmla="val -32001"/>
              <a:gd name="adj2" fmla="val 67927"/>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891150" y="1762825"/>
            <a:ext cx="4863900" cy="42534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6"/>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4" name="Google Shape;34;p6"/>
          <p:cNvSpPr txBox="1">
            <a:spLocks noGrp="1"/>
          </p:cNvSpPr>
          <p:nvPr>
            <p:ph type="body" idx="1"/>
          </p:nvPr>
        </p:nvSpPr>
        <p:spPr>
          <a:xfrm>
            <a:off x="4085063" y="1927435"/>
            <a:ext cx="4469100" cy="3764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4 1">
  <p:cSld name="CUSTOM_52_1">
    <p:spTree>
      <p:nvGrpSpPr>
        <p:cNvPr id="1" name="Shape 586"/>
        <p:cNvGrpSpPr/>
        <p:nvPr/>
      </p:nvGrpSpPr>
      <p:grpSpPr>
        <a:xfrm>
          <a:off x="0" y="0"/>
          <a:ext cx="0" cy="0"/>
          <a:chOff x="0" y="0"/>
          <a:chExt cx="0" cy="0"/>
        </a:xfrm>
      </p:grpSpPr>
      <p:sp>
        <p:nvSpPr>
          <p:cNvPr id="587" name="Google Shape;587;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0" y="287125"/>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51"/>
          <p:cNvPicPr preferRelativeResize="0"/>
          <p:nvPr/>
        </p:nvPicPr>
        <p:blipFill rotWithShape="1">
          <a:blip r:embed="rId2">
            <a:alphaModFix/>
          </a:blip>
          <a:srcRect l="3191" t="7026" r="8415" b="2769"/>
          <a:stretch/>
        </p:blipFill>
        <p:spPr>
          <a:xfrm>
            <a:off x="7952826" y="376285"/>
            <a:ext cx="1069725" cy="940013"/>
          </a:xfrm>
          <a:prstGeom prst="rect">
            <a:avLst/>
          </a:prstGeom>
          <a:noFill/>
          <a:ln>
            <a:noFill/>
          </a:ln>
        </p:spPr>
      </p:pic>
      <p:sp>
        <p:nvSpPr>
          <p:cNvPr id="591" name="Google Shape;591;p51"/>
          <p:cNvSpPr txBox="1"/>
          <p:nvPr/>
        </p:nvSpPr>
        <p:spPr>
          <a:xfrm>
            <a:off x="184350" y="41985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2" name="Google Shape;592;p51"/>
          <p:cNvSpPr/>
          <p:nvPr/>
        </p:nvSpPr>
        <p:spPr>
          <a:xfrm>
            <a:off x="0" y="18288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
          <p:cNvSpPr txBox="1"/>
          <p:nvPr/>
        </p:nvSpPr>
        <p:spPr>
          <a:xfrm>
            <a:off x="184350" y="19615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4" name="Google Shape;594;p51"/>
          <p:cNvSpPr/>
          <p:nvPr/>
        </p:nvSpPr>
        <p:spPr>
          <a:xfrm>
            <a:off x="0" y="3326963"/>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51"/>
          <p:cNvSpPr txBox="1"/>
          <p:nvPr/>
        </p:nvSpPr>
        <p:spPr>
          <a:xfrm>
            <a:off x="184350" y="3459688"/>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6" name="Google Shape;596;p51"/>
          <p:cNvSpPr/>
          <p:nvPr/>
        </p:nvSpPr>
        <p:spPr>
          <a:xfrm>
            <a:off x="0" y="4846875"/>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51"/>
          <p:cNvSpPr txBox="1"/>
          <p:nvPr/>
        </p:nvSpPr>
        <p:spPr>
          <a:xfrm>
            <a:off x="184350" y="497960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8" name="Google Shape;598;p51"/>
          <p:cNvSpPr txBox="1"/>
          <p:nvPr/>
        </p:nvSpPr>
        <p:spPr>
          <a:xfrm>
            <a:off x="184350" y="96467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599" name="Google Shape;599;p51"/>
          <p:cNvSpPr txBox="1"/>
          <p:nvPr/>
        </p:nvSpPr>
        <p:spPr>
          <a:xfrm>
            <a:off x="184350" y="2506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600" name="Google Shape;600;p51"/>
          <p:cNvSpPr txBox="1"/>
          <p:nvPr/>
        </p:nvSpPr>
        <p:spPr>
          <a:xfrm>
            <a:off x="184350" y="3992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Constructions and Rigid Transformations</a:t>
            </a:r>
            <a:endParaRPr sz="1500" b="1">
              <a:solidFill>
                <a:srgbClr val="FFFFFF"/>
              </a:solidFill>
              <a:latin typeface="Open Sans"/>
              <a:ea typeface="Open Sans"/>
              <a:cs typeface="Open Sans"/>
              <a:sym typeface="Open Sans"/>
            </a:endParaRPr>
          </a:p>
        </p:txBody>
      </p:sp>
      <p:sp>
        <p:nvSpPr>
          <p:cNvPr id="601" name="Google Shape;601;p51"/>
          <p:cNvSpPr txBox="1"/>
          <p:nvPr/>
        </p:nvSpPr>
        <p:spPr>
          <a:xfrm>
            <a:off x="184350" y="5478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Sequences and Functions</a:t>
            </a:r>
            <a:endParaRPr sz="1500" b="1">
              <a:solidFill>
                <a:srgbClr val="FFFFFF"/>
              </a:solidFill>
              <a:latin typeface="Open Sans"/>
              <a:ea typeface="Open Sans"/>
              <a:cs typeface="Open Sans"/>
              <a:sym typeface="Open Sans"/>
            </a:endParaRPr>
          </a:p>
        </p:txBody>
      </p:sp>
      <p:pic>
        <p:nvPicPr>
          <p:cNvPr id="602" name="Google Shape;602;p51"/>
          <p:cNvPicPr preferRelativeResize="0"/>
          <p:nvPr/>
        </p:nvPicPr>
        <p:blipFill rotWithShape="1">
          <a:blip r:embed="rId3">
            <a:alphaModFix/>
          </a:blip>
          <a:srcRect l="4163" r="4118" b="5150"/>
          <a:stretch/>
        </p:blipFill>
        <p:spPr>
          <a:xfrm>
            <a:off x="7959923" y="1896092"/>
            <a:ext cx="1055527" cy="940025"/>
          </a:xfrm>
          <a:prstGeom prst="rect">
            <a:avLst/>
          </a:prstGeom>
          <a:noFill/>
          <a:ln>
            <a:noFill/>
          </a:ln>
        </p:spPr>
      </p:pic>
      <p:pic>
        <p:nvPicPr>
          <p:cNvPr id="603" name="Google Shape;603;p51"/>
          <p:cNvPicPr preferRelativeResize="0"/>
          <p:nvPr/>
        </p:nvPicPr>
        <p:blipFill>
          <a:blip r:embed="rId4">
            <a:alphaModFix/>
          </a:blip>
          <a:stretch>
            <a:fillRect/>
          </a:stretch>
        </p:blipFill>
        <p:spPr>
          <a:xfrm>
            <a:off x="7898424" y="3415915"/>
            <a:ext cx="1117025" cy="961935"/>
          </a:xfrm>
          <a:prstGeom prst="rect">
            <a:avLst/>
          </a:prstGeom>
          <a:noFill/>
          <a:ln>
            <a:noFill/>
          </a:ln>
        </p:spPr>
      </p:pic>
      <p:pic>
        <p:nvPicPr>
          <p:cNvPr id="604" name="Google Shape;604;p51"/>
          <p:cNvPicPr preferRelativeResize="0"/>
          <p:nvPr/>
        </p:nvPicPr>
        <p:blipFill>
          <a:blip r:embed="rId5">
            <a:alphaModFix/>
          </a:blip>
          <a:stretch>
            <a:fillRect/>
          </a:stretch>
        </p:blipFill>
        <p:spPr>
          <a:xfrm>
            <a:off x="7781951" y="4995750"/>
            <a:ext cx="1349974" cy="876050"/>
          </a:xfrm>
          <a:prstGeom prst="rect">
            <a:avLst/>
          </a:prstGeom>
          <a:noFill/>
          <a:ln>
            <a:noFill/>
          </a:ln>
        </p:spPr>
      </p:pic>
      <p:sp>
        <p:nvSpPr>
          <p:cNvPr id="605" name="Google Shape;605;p51"/>
          <p:cNvSpPr txBox="1"/>
          <p:nvPr/>
        </p:nvSpPr>
        <p:spPr>
          <a:xfrm>
            <a:off x="6742800" y="653725"/>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1</a:t>
            </a:r>
            <a:endParaRPr sz="1700">
              <a:solidFill>
                <a:srgbClr val="FFFFFF"/>
              </a:solidFill>
              <a:latin typeface="Open Sans"/>
              <a:ea typeface="Open Sans"/>
              <a:cs typeface="Open Sans"/>
              <a:sym typeface="Open Sans"/>
            </a:endParaRPr>
          </a:p>
        </p:txBody>
      </p:sp>
      <p:sp>
        <p:nvSpPr>
          <p:cNvPr id="606" name="Google Shape;606;p51"/>
          <p:cNvSpPr txBox="1"/>
          <p:nvPr/>
        </p:nvSpPr>
        <p:spPr>
          <a:xfrm>
            <a:off x="6660875" y="2104425"/>
            <a:ext cx="24012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700" b="1">
                <a:solidFill>
                  <a:srgbClr val="FFFFFF"/>
                </a:solidFill>
                <a:latin typeface="Open Sans"/>
                <a:ea typeface="Open Sans"/>
                <a:cs typeface="Open Sans"/>
                <a:sym typeface="Open Sans"/>
              </a:rPr>
              <a:t>ALGEBRA 1</a:t>
            </a:r>
            <a:br>
              <a:rPr lang="en" sz="1700" b="1">
                <a:solidFill>
                  <a:srgbClr val="FFFFFF"/>
                </a:solidFill>
                <a:latin typeface="Open Sans"/>
                <a:ea typeface="Open Sans"/>
                <a:cs typeface="Open Sans"/>
                <a:sym typeface="Open Sans"/>
              </a:rPr>
            </a:br>
            <a:r>
              <a:rPr lang="en" sz="1700" b="1">
                <a:solidFill>
                  <a:srgbClr val="FFFFFF"/>
                </a:solidFill>
                <a:latin typeface="Open Sans"/>
                <a:ea typeface="Open Sans"/>
                <a:cs typeface="Open Sans"/>
                <a:sym typeface="Open Sans"/>
              </a:rPr>
              <a:t>Supports</a:t>
            </a:r>
            <a:endParaRPr sz="1700">
              <a:solidFill>
                <a:srgbClr val="FFFFFF"/>
              </a:solidFill>
              <a:latin typeface="Open Sans"/>
              <a:ea typeface="Open Sans"/>
              <a:cs typeface="Open Sans"/>
              <a:sym typeface="Open Sans"/>
            </a:endParaRPr>
          </a:p>
        </p:txBody>
      </p:sp>
      <p:sp>
        <p:nvSpPr>
          <p:cNvPr id="607" name="Google Shape;607;p51"/>
          <p:cNvSpPr txBox="1"/>
          <p:nvPr/>
        </p:nvSpPr>
        <p:spPr>
          <a:xfrm>
            <a:off x="6660875" y="36766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GEOMETRY</a:t>
            </a:r>
            <a:endParaRPr sz="1700">
              <a:solidFill>
                <a:srgbClr val="FFFFFF"/>
              </a:solidFill>
              <a:latin typeface="Open Sans"/>
              <a:ea typeface="Open Sans"/>
              <a:cs typeface="Open Sans"/>
              <a:sym typeface="Open Sans"/>
            </a:endParaRPr>
          </a:p>
        </p:txBody>
      </p:sp>
      <p:sp>
        <p:nvSpPr>
          <p:cNvPr id="608" name="Google Shape;608;p51"/>
          <p:cNvSpPr txBox="1"/>
          <p:nvPr/>
        </p:nvSpPr>
        <p:spPr>
          <a:xfrm>
            <a:off x="6742800" y="52074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2</a:t>
            </a:r>
            <a:endParaRPr sz="1700">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g1 - Title page">
  <p:cSld name="CUSTOM_31">
    <p:spTree>
      <p:nvGrpSpPr>
        <p:cNvPr id="1" name="Shape 609"/>
        <p:cNvGrpSpPr/>
        <p:nvPr/>
      </p:nvGrpSpPr>
      <p:grpSpPr>
        <a:xfrm>
          <a:off x="0" y="0"/>
          <a:ext cx="0" cy="0"/>
          <a:chOff x="0" y="0"/>
          <a:chExt cx="0" cy="0"/>
        </a:xfrm>
      </p:grpSpPr>
      <p:sp>
        <p:nvSpPr>
          <p:cNvPr id="610" name="Google Shape;610;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2"/>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613" name="Google Shape;613;p52"/>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614" name="Google Shape;614;p52"/>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15" name="Google Shape;615;p52"/>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16" name="Google Shape;616;p52"/>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617" name="Google Shape;617;p52"/>
          <p:cNvSpPr/>
          <p:nvPr/>
        </p:nvSpPr>
        <p:spPr>
          <a:xfrm>
            <a:off x="0" y="2539500"/>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8" name="Google Shape;618;p52"/>
          <p:cNvPicPr preferRelativeResize="0"/>
          <p:nvPr/>
        </p:nvPicPr>
        <p:blipFill rotWithShape="1">
          <a:blip r:embed="rId5">
            <a:alphaModFix/>
          </a:blip>
          <a:srcRect l="3191" t="7026" r="8415" b="2769"/>
          <a:stretch/>
        </p:blipFill>
        <p:spPr>
          <a:xfrm>
            <a:off x="7914959" y="2628649"/>
            <a:ext cx="1107591" cy="973300"/>
          </a:xfrm>
          <a:prstGeom prst="rect">
            <a:avLst/>
          </a:prstGeom>
          <a:noFill/>
          <a:ln>
            <a:noFill/>
          </a:ln>
        </p:spPr>
      </p:pic>
      <p:sp>
        <p:nvSpPr>
          <p:cNvPr id="619" name="Google Shape;619;p52"/>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620" name="Google Shape;620;p52"/>
          <p:cNvSpPr txBox="1"/>
          <p:nvPr/>
        </p:nvSpPr>
        <p:spPr>
          <a:xfrm>
            <a:off x="184350" y="32170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sp>
        <p:nvSpPr>
          <p:cNvPr id="621" name="Google Shape;621;p52"/>
          <p:cNvSpPr txBox="1"/>
          <p:nvPr/>
        </p:nvSpPr>
        <p:spPr>
          <a:xfrm>
            <a:off x="7597200" y="2906100"/>
            <a:ext cx="15468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ALGEBRA 1</a:t>
            </a:r>
            <a:endParaRPr sz="1800">
              <a:solidFill>
                <a:srgbClr val="FFFFFF"/>
              </a:solidFill>
              <a:latin typeface="Montserrat"/>
              <a:ea typeface="Montserrat"/>
              <a:cs typeface="Montserrat"/>
              <a:sym typeface="Montserrat"/>
            </a:endParaRPr>
          </a:p>
        </p:txBody>
      </p:sp>
      <p:sp>
        <p:nvSpPr>
          <p:cNvPr id="622" name="Google Shape;622;p52"/>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3" name="Google Shape;623;p52"/>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g1 - Learning Goal">
  <p:cSld name="CUSTOM_32">
    <p:spTree>
      <p:nvGrpSpPr>
        <p:cNvPr id="1" name="Shape 624"/>
        <p:cNvGrpSpPr/>
        <p:nvPr/>
      </p:nvGrpSpPr>
      <p:grpSpPr>
        <a:xfrm>
          <a:off x="0" y="0"/>
          <a:ext cx="0" cy="0"/>
          <a:chOff x="0" y="0"/>
          <a:chExt cx="0" cy="0"/>
        </a:xfrm>
      </p:grpSpPr>
      <p:sp>
        <p:nvSpPr>
          <p:cNvPr id="625" name="Google Shape;625;p53"/>
          <p:cNvSpPr/>
          <p:nvPr/>
        </p:nvSpPr>
        <p:spPr>
          <a:xfrm>
            <a:off x="0" y="-125"/>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627" name="Google Shape;627;p5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28" name="Google Shape;628;p5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29" name="Google Shape;629;p53"/>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0" name="Google Shape;630;p53"/>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C509F"/>
                </a:solidFill>
                <a:latin typeface="Montserrat"/>
                <a:ea typeface="Montserrat"/>
                <a:cs typeface="Montserrat"/>
                <a:sym typeface="Montserrat"/>
              </a:defRPr>
            </a:lvl1pPr>
            <a:lvl2pPr lvl="1" algn="r" rtl="0">
              <a:spcBef>
                <a:spcPts val="0"/>
              </a:spcBef>
              <a:spcAft>
                <a:spcPts val="0"/>
              </a:spcAft>
              <a:buNone/>
              <a:defRPr>
                <a:solidFill>
                  <a:srgbClr val="3C509F"/>
                </a:solidFill>
              </a:defRPr>
            </a:lvl2pPr>
            <a:lvl3pPr lvl="2" algn="r" rtl="0">
              <a:spcBef>
                <a:spcPts val="0"/>
              </a:spcBef>
              <a:spcAft>
                <a:spcPts val="0"/>
              </a:spcAft>
              <a:buNone/>
              <a:defRPr>
                <a:solidFill>
                  <a:srgbClr val="3C509F"/>
                </a:solidFill>
              </a:defRPr>
            </a:lvl3pPr>
            <a:lvl4pPr lvl="3" algn="r" rtl="0">
              <a:spcBef>
                <a:spcPts val="0"/>
              </a:spcBef>
              <a:spcAft>
                <a:spcPts val="0"/>
              </a:spcAft>
              <a:buNone/>
              <a:defRPr>
                <a:solidFill>
                  <a:srgbClr val="3C509F"/>
                </a:solidFill>
              </a:defRPr>
            </a:lvl4pPr>
            <a:lvl5pPr lvl="4" algn="r" rtl="0">
              <a:spcBef>
                <a:spcPts val="0"/>
              </a:spcBef>
              <a:spcAft>
                <a:spcPts val="0"/>
              </a:spcAft>
              <a:buNone/>
              <a:defRPr>
                <a:solidFill>
                  <a:srgbClr val="3C509F"/>
                </a:solidFill>
              </a:defRPr>
            </a:lvl5pPr>
            <a:lvl6pPr lvl="5" algn="r" rtl="0">
              <a:spcBef>
                <a:spcPts val="0"/>
              </a:spcBef>
              <a:spcAft>
                <a:spcPts val="0"/>
              </a:spcAft>
              <a:buNone/>
              <a:defRPr>
                <a:solidFill>
                  <a:srgbClr val="3C509F"/>
                </a:solidFill>
              </a:defRPr>
            </a:lvl6pPr>
            <a:lvl7pPr lvl="6" algn="r" rtl="0">
              <a:spcBef>
                <a:spcPts val="0"/>
              </a:spcBef>
              <a:spcAft>
                <a:spcPts val="0"/>
              </a:spcAft>
              <a:buNone/>
              <a:defRPr>
                <a:solidFill>
                  <a:srgbClr val="3C509F"/>
                </a:solidFill>
              </a:defRPr>
            </a:lvl7pPr>
            <a:lvl8pPr lvl="7" algn="r" rtl="0">
              <a:spcBef>
                <a:spcPts val="0"/>
              </a:spcBef>
              <a:spcAft>
                <a:spcPts val="0"/>
              </a:spcAft>
              <a:buNone/>
              <a:defRPr>
                <a:solidFill>
                  <a:srgbClr val="3C509F"/>
                </a:solidFill>
              </a:defRPr>
            </a:lvl8pPr>
            <a:lvl9pPr lvl="8" algn="r" rtl="0">
              <a:spcBef>
                <a:spcPts val="0"/>
              </a:spcBef>
              <a:spcAft>
                <a:spcPts val="0"/>
              </a:spcAft>
              <a:buNone/>
              <a:defRPr>
                <a:solidFill>
                  <a:srgbClr val="3C509F"/>
                </a:solidFill>
              </a:defRPr>
            </a:lvl9pPr>
          </a:lstStyle>
          <a:p>
            <a:endParaRPr/>
          </a:p>
        </p:txBody>
      </p:sp>
      <p:pic>
        <p:nvPicPr>
          <p:cNvPr id="631" name="Google Shape;631;p53"/>
          <p:cNvPicPr preferRelativeResize="0"/>
          <p:nvPr/>
        </p:nvPicPr>
        <p:blipFill>
          <a:blip r:embed="rId4">
            <a:alphaModFix/>
          </a:blip>
          <a:stretch>
            <a:fillRect/>
          </a:stretch>
        </p:blipFill>
        <p:spPr>
          <a:xfrm>
            <a:off x="1060350" y="4457450"/>
            <a:ext cx="2078150" cy="1939625"/>
          </a:xfrm>
          <a:prstGeom prst="rect">
            <a:avLst/>
          </a:prstGeom>
          <a:noFill/>
          <a:ln>
            <a:noFill/>
          </a:ln>
        </p:spPr>
      </p:pic>
      <p:sp>
        <p:nvSpPr>
          <p:cNvPr id="632" name="Google Shape;632;p53"/>
          <p:cNvSpPr txBox="1"/>
          <p:nvPr/>
        </p:nvSpPr>
        <p:spPr>
          <a:xfrm>
            <a:off x="0" y="3912250"/>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gebra 1">
  <p:cSld name="CUSTOM_33">
    <p:spTree>
      <p:nvGrpSpPr>
        <p:cNvPr id="1" name="Shape 633"/>
        <p:cNvGrpSpPr/>
        <p:nvPr/>
      </p:nvGrpSpPr>
      <p:grpSpPr>
        <a:xfrm>
          <a:off x="0" y="0"/>
          <a:ext cx="0" cy="0"/>
          <a:chOff x="0" y="0"/>
          <a:chExt cx="0" cy="0"/>
        </a:xfrm>
      </p:grpSpPr>
      <p:sp>
        <p:nvSpPr>
          <p:cNvPr id="634" name="Google Shape;634;p5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36" name="Google Shape;636;p5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37" name="Google Shape;637;p5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38" name="Google Shape;638;p5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39" name="Google Shape;639;p5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0" name="Google Shape;640;p5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41" name="Google Shape;641;p54"/>
          <p:cNvPicPr preferRelativeResize="0"/>
          <p:nvPr/>
        </p:nvPicPr>
        <p:blipFill>
          <a:blip r:embed="rId4">
            <a:alphaModFix/>
          </a:blip>
          <a:stretch>
            <a:fillRect/>
          </a:stretch>
        </p:blipFill>
        <p:spPr>
          <a:xfrm>
            <a:off x="8544003" y="0"/>
            <a:ext cx="593996" cy="55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g1 - Warm-up">
  <p:cSld name="CUSTOM_33_1">
    <p:spTree>
      <p:nvGrpSpPr>
        <p:cNvPr id="1" name="Shape 642"/>
        <p:cNvGrpSpPr/>
        <p:nvPr/>
      </p:nvGrpSpPr>
      <p:grpSpPr>
        <a:xfrm>
          <a:off x="0" y="0"/>
          <a:ext cx="0" cy="0"/>
          <a:chOff x="0" y="0"/>
          <a:chExt cx="0" cy="0"/>
        </a:xfrm>
      </p:grpSpPr>
      <p:sp>
        <p:nvSpPr>
          <p:cNvPr id="643" name="Google Shape;643;p55"/>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45" name="Google Shape;645;p5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46" name="Google Shape;646;p5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47" name="Google Shape;647;p5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48" name="Google Shape;648;p5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5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50" name="Google Shape;650;p55"/>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51" name="Google Shape;651;p55"/>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52" name="Google Shape;652;p55"/>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g1 - WODB">
  <p:cSld name="CUSTOM_33_1_1">
    <p:spTree>
      <p:nvGrpSpPr>
        <p:cNvPr id="1" name="Shape 653"/>
        <p:cNvGrpSpPr/>
        <p:nvPr/>
      </p:nvGrpSpPr>
      <p:grpSpPr>
        <a:xfrm>
          <a:off x="0" y="0"/>
          <a:ext cx="0" cy="0"/>
          <a:chOff x="0" y="0"/>
          <a:chExt cx="0" cy="0"/>
        </a:xfrm>
      </p:grpSpPr>
      <p:sp>
        <p:nvSpPr>
          <p:cNvPr id="654" name="Google Shape;654;p56"/>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56" name="Google Shape;656;p5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57" name="Google Shape;657;p5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58" name="Google Shape;658;p5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59" name="Google Shape;659;p5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0" name="Google Shape;660;p5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61" name="Google Shape;661;p56"/>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62" name="Google Shape;662;p56"/>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63" name="Google Shape;663;p56"/>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lg1 - Math Talk">
  <p:cSld name="CUSTOM_33_1_1_1">
    <p:spTree>
      <p:nvGrpSpPr>
        <p:cNvPr id="1" name="Shape 664"/>
        <p:cNvGrpSpPr/>
        <p:nvPr/>
      </p:nvGrpSpPr>
      <p:grpSpPr>
        <a:xfrm>
          <a:off x="0" y="0"/>
          <a:ext cx="0" cy="0"/>
          <a:chOff x="0" y="0"/>
          <a:chExt cx="0" cy="0"/>
        </a:xfrm>
      </p:grpSpPr>
      <p:sp>
        <p:nvSpPr>
          <p:cNvPr id="665" name="Google Shape;665;p57"/>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67" name="Google Shape;667;p5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68" name="Google Shape;668;p5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69" name="Google Shape;669;p5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70" name="Google Shape;670;p5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1" name="Google Shape;671;p5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72" name="Google Shape;672;p57"/>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73" name="Google Shape;673;p57"/>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74" name="Google Shape;674;p57"/>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lg1 - Notice and Wonder">
  <p:cSld name="CUSTOM_33_1_1_1_1">
    <p:spTree>
      <p:nvGrpSpPr>
        <p:cNvPr id="1" name="Shape 675"/>
        <p:cNvGrpSpPr/>
        <p:nvPr/>
      </p:nvGrpSpPr>
      <p:grpSpPr>
        <a:xfrm>
          <a:off x="0" y="0"/>
          <a:ext cx="0" cy="0"/>
          <a:chOff x="0" y="0"/>
          <a:chExt cx="0" cy="0"/>
        </a:xfrm>
      </p:grpSpPr>
      <p:sp>
        <p:nvSpPr>
          <p:cNvPr id="676" name="Google Shape;676;p58"/>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78" name="Google Shape;678;p5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79" name="Google Shape;679;p5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80" name="Google Shape;680;p5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81" name="Google Shape;681;p5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2" name="Google Shape;682;p5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83" name="Google Shape;683;p58"/>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84" name="Google Shape;684;p58"/>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85" name="Google Shape;685;p58"/>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lg1 - NW (not warm-up)">
  <p:cSld name="CUSTOM_33_1_1_1_1_1">
    <p:spTree>
      <p:nvGrpSpPr>
        <p:cNvPr id="1" name="Shape 686"/>
        <p:cNvGrpSpPr/>
        <p:nvPr/>
      </p:nvGrpSpPr>
      <p:grpSpPr>
        <a:xfrm>
          <a:off x="0" y="0"/>
          <a:ext cx="0" cy="0"/>
          <a:chOff x="0" y="0"/>
          <a:chExt cx="0" cy="0"/>
        </a:xfrm>
      </p:grpSpPr>
      <p:sp>
        <p:nvSpPr>
          <p:cNvPr id="687" name="Google Shape;687;p59"/>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89" name="Google Shape;689;p5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90" name="Google Shape;690;p5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91" name="Google Shape;691;p5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92" name="Google Shape;692;p5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5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94" name="Google Shape;694;p59"/>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95" name="Google Shape;695;p59"/>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96" name="Google Shape;696;p5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lg1 - Digital applet">
  <p:cSld name="CUSTOM_33_1_1_1_1_1_1">
    <p:spTree>
      <p:nvGrpSpPr>
        <p:cNvPr id="1" name="Shape 697"/>
        <p:cNvGrpSpPr/>
        <p:nvPr/>
      </p:nvGrpSpPr>
      <p:grpSpPr>
        <a:xfrm>
          <a:off x="0" y="0"/>
          <a:ext cx="0" cy="0"/>
          <a:chOff x="0" y="0"/>
          <a:chExt cx="0" cy="0"/>
        </a:xfrm>
      </p:grpSpPr>
      <p:sp>
        <p:nvSpPr>
          <p:cNvPr id="698" name="Google Shape;698;p60"/>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0"/>
          <p:cNvSpPr txBox="1">
            <a:spLocks noGrp="1"/>
          </p:cNvSpPr>
          <p:nvPr>
            <p:ph type="body" idx="1"/>
          </p:nvPr>
        </p:nvSpPr>
        <p:spPr>
          <a:xfrm>
            <a:off x="333600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00" name="Google Shape;700;p6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01" name="Google Shape;701;p6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02" name="Google Shape;702;p6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03" name="Google Shape;703;p6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04" name="Google Shape;704;p6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05" name="Google Shape;705;p60"/>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06" name="Google Shape;706;p60"/>
          <p:cNvSpPr/>
          <p:nvPr/>
        </p:nvSpPr>
        <p:spPr>
          <a:xfrm>
            <a:off x="352853" y="2249439"/>
            <a:ext cx="2475900" cy="23592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60"/>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708" name="Google Shape;708;p60"/>
          <p:cNvPicPr preferRelativeResize="0"/>
          <p:nvPr/>
        </p:nvPicPr>
        <p:blipFill>
          <a:blip r:embed="rId4">
            <a:alphaModFix/>
          </a:blip>
          <a:stretch>
            <a:fillRect/>
          </a:stretch>
        </p:blipFill>
        <p:spPr>
          <a:xfrm>
            <a:off x="939462" y="2817825"/>
            <a:ext cx="946925" cy="883775"/>
          </a:xfrm>
          <a:prstGeom prst="rect">
            <a:avLst/>
          </a:prstGeom>
          <a:noFill/>
          <a:ln>
            <a:noFill/>
          </a:ln>
        </p:spPr>
      </p:pic>
      <p:grpSp>
        <p:nvGrpSpPr>
          <p:cNvPr id="709" name="Google Shape;709;p60"/>
          <p:cNvGrpSpPr/>
          <p:nvPr/>
        </p:nvGrpSpPr>
        <p:grpSpPr>
          <a:xfrm>
            <a:off x="1611587" y="3368339"/>
            <a:ext cx="961144" cy="648708"/>
            <a:chOff x="4376850" y="2698575"/>
            <a:chExt cx="1746900" cy="1223746"/>
          </a:xfrm>
        </p:grpSpPr>
        <p:sp>
          <p:nvSpPr>
            <p:cNvPr id="710" name="Google Shape;710;p60"/>
            <p:cNvSpPr/>
            <p:nvPr/>
          </p:nvSpPr>
          <p:spPr>
            <a:xfrm>
              <a:off x="4376850" y="2698575"/>
              <a:ext cx="1746900" cy="1180200"/>
            </a:xfrm>
            <a:prstGeom prst="roundRect">
              <a:avLst>
                <a:gd name="adj" fmla="val 16667"/>
              </a:avLst>
            </a:prstGeom>
            <a:solidFill>
              <a:srgbClr val="3C509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60"/>
            <p:cNvGrpSpPr/>
            <p:nvPr/>
          </p:nvGrpSpPr>
          <p:grpSpPr>
            <a:xfrm>
              <a:off x="5097702" y="3836344"/>
              <a:ext cx="305178" cy="85977"/>
              <a:chOff x="2704175" y="4079500"/>
              <a:chExt cx="992450" cy="279600"/>
            </a:xfrm>
          </p:grpSpPr>
          <p:sp>
            <p:nvSpPr>
              <p:cNvPr id="712" name="Google Shape;712;p60"/>
              <p:cNvSpPr/>
              <p:nvPr/>
            </p:nvSpPr>
            <p:spPr>
              <a:xfrm>
                <a:off x="270417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a:off x="3060600"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41702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15" name="Google Shape;715;p60"/>
          <p:cNvPicPr preferRelativeResize="0"/>
          <p:nvPr/>
        </p:nvPicPr>
        <p:blipFill>
          <a:blip r:embed="rId4">
            <a:alphaModFix/>
          </a:blip>
          <a:stretch>
            <a:fillRect/>
          </a:stretch>
        </p:blipFill>
        <p:spPr>
          <a:xfrm>
            <a:off x="1838425" y="3455889"/>
            <a:ext cx="507450" cy="4736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2575" y="61050"/>
            <a:ext cx="83331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37" name="Google Shape;37;p7"/>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38" name="Google Shape;38;p7"/>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9" name="Google Shape;39;p7"/>
          <p:cNvSpPr/>
          <p:nvPr/>
        </p:nvSpPr>
        <p:spPr>
          <a:xfrm flipH="1">
            <a:off x="8256679" y="-96423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6999800" y="-26893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8256679" y="43227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flipH="1">
            <a:off x="8256673" y="182880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flipH="1">
            <a:off x="8256673" y="322532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flipH="1">
            <a:off x="5758859" y="-96421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body" idx="1"/>
          </p:nvPr>
        </p:nvSpPr>
        <p:spPr>
          <a:xfrm>
            <a:off x="461100" y="1209950"/>
            <a:ext cx="8221800" cy="51690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lg1 - Learning Targets">
  <p:cSld name="CUSTOM_34">
    <p:spTree>
      <p:nvGrpSpPr>
        <p:cNvPr id="1" name="Shape 716"/>
        <p:cNvGrpSpPr/>
        <p:nvPr/>
      </p:nvGrpSpPr>
      <p:grpSpPr>
        <a:xfrm>
          <a:off x="0" y="0"/>
          <a:ext cx="0" cy="0"/>
          <a:chOff x="0" y="0"/>
          <a:chExt cx="0" cy="0"/>
        </a:xfrm>
      </p:grpSpPr>
      <p:sp>
        <p:nvSpPr>
          <p:cNvPr id="717" name="Google Shape;717;p61"/>
          <p:cNvSpPr/>
          <p:nvPr/>
        </p:nvSpPr>
        <p:spPr>
          <a:xfrm>
            <a:off x="6096000" y="0"/>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719" name="Google Shape;719;p6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0" name="Google Shape;720;p6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21" name="Google Shape;721;p61"/>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C509F"/>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722" name="Google Shape;722;p61"/>
          <p:cNvPicPr preferRelativeResize="0"/>
          <p:nvPr/>
        </p:nvPicPr>
        <p:blipFill>
          <a:blip r:embed="rId4">
            <a:alphaModFix/>
          </a:blip>
          <a:stretch>
            <a:fillRect/>
          </a:stretch>
        </p:blipFill>
        <p:spPr>
          <a:xfrm>
            <a:off x="7111100" y="4457575"/>
            <a:ext cx="2078150" cy="1939625"/>
          </a:xfrm>
          <a:prstGeom prst="rect">
            <a:avLst/>
          </a:prstGeom>
          <a:noFill/>
          <a:ln>
            <a:noFill/>
          </a:ln>
        </p:spPr>
      </p:pic>
      <p:sp>
        <p:nvSpPr>
          <p:cNvPr id="723" name="Google Shape;723;p61"/>
          <p:cNvSpPr txBox="1"/>
          <p:nvPr/>
        </p:nvSpPr>
        <p:spPr>
          <a:xfrm>
            <a:off x="6050750" y="3912375"/>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
        <p:nvSpPr>
          <p:cNvPr id="724" name="Google Shape;724;p61"/>
          <p:cNvSpPr txBox="1">
            <a:spLocks noGrp="1"/>
          </p:cNvSpPr>
          <p:nvPr>
            <p:ph type="body" idx="2"/>
          </p:nvPr>
        </p:nvSpPr>
        <p:spPr>
          <a:xfrm>
            <a:off x="362425" y="1435608"/>
            <a:ext cx="53994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C509F"/>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C509F"/>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lg1 - Lesson Synthesis">
  <p:cSld name="CUSTOM_35">
    <p:spTree>
      <p:nvGrpSpPr>
        <p:cNvPr id="1" name="Shape 725"/>
        <p:cNvGrpSpPr/>
        <p:nvPr/>
      </p:nvGrpSpPr>
      <p:grpSpPr>
        <a:xfrm>
          <a:off x="0" y="0"/>
          <a:ext cx="0" cy="0"/>
          <a:chOff x="0" y="0"/>
          <a:chExt cx="0" cy="0"/>
        </a:xfrm>
      </p:grpSpPr>
      <p:sp>
        <p:nvSpPr>
          <p:cNvPr id="726" name="Google Shape;726;p62"/>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28" name="Google Shape;728;p6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9" name="Google Shape;729;p6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30" name="Google Shape;730;p6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31" name="Google Shape;731;p6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2" name="Google Shape;732;p6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33" name="Google Shape;733;p62"/>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34" name="Google Shape;734;p62"/>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lg1 - Cool-down">
  <p:cSld name="CUSTOM_35_1">
    <p:spTree>
      <p:nvGrpSpPr>
        <p:cNvPr id="1" name="Shape 736"/>
        <p:cNvGrpSpPr/>
        <p:nvPr/>
      </p:nvGrpSpPr>
      <p:grpSpPr>
        <a:xfrm>
          <a:off x="0" y="0"/>
          <a:ext cx="0" cy="0"/>
          <a:chOff x="0" y="0"/>
          <a:chExt cx="0" cy="0"/>
        </a:xfrm>
      </p:grpSpPr>
      <p:sp>
        <p:nvSpPr>
          <p:cNvPr id="737" name="Google Shape;737;p63"/>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39" name="Google Shape;739;p6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40" name="Google Shape;740;p6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41" name="Google Shape;741;p6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42" name="Google Shape;742;p6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3" name="Google Shape;743;p6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44" name="Google Shape;744;p63"/>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45" name="Google Shape;745;p6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746" name="Google Shape;746;p63"/>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3"/>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lg1 - Glossary">
  <p:cSld name="CUSTOM_36">
    <p:spTree>
      <p:nvGrpSpPr>
        <p:cNvPr id="1" name="Shape 748"/>
        <p:cNvGrpSpPr/>
        <p:nvPr/>
      </p:nvGrpSpPr>
      <p:grpSpPr>
        <a:xfrm>
          <a:off x="0" y="0"/>
          <a:ext cx="0" cy="0"/>
          <a:chOff x="0" y="0"/>
          <a:chExt cx="0" cy="0"/>
        </a:xfrm>
      </p:grpSpPr>
      <p:sp>
        <p:nvSpPr>
          <p:cNvPr id="749" name="Google Shape;749;p6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64"/>
          <p:cNvPicPr preferRelativeResize="0"/>
          <p:nvPr/>
        </p:nvPicPr>
        <p:blipFill>
          <a:blip r:embed="rId2">
            <a:alphaModFix/>
          </a:blip>
          <a:stretch>
            <a:fillRect/>
          </a:stretch>
        </p:blipFill>
        <p:spPr>
          <a:xfrm>
            <a:off x="8544003" y="0"/>
            <a:ext cx="593996" cy="554400"/>
          </a:xfrm>
          <a:prstGeom prst="rect">
            <a:avLst/>
          </a:prstGeom>
          <a:noFill/>
          <a:ln>
            <a:noFill/>
          </a:ln>
        </p:spPr>
      </p:pic>
      <p:pic>
        <p:nvPicPr>
          <p:cNvPr id="751" name="Google Shape;751;p64"/>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752" name="Google Shape;752;p64"/>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753" name="Google Shape;753;p6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6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sp>
        <p:nvSpPr>
          <p:cNvPr id="755" name="Google Shape;755;p64"/>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6" name="Google Shape;756;p64"/>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sp>
        <p:nvSpPr>
          <p:cNvPr id="757" name="Google Shape;757;p64"/>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1Sup - Title page">
  <p:cSld name="CUSTOM_37">
    <p:spTree>
      <p:nvGrpSpPr>
        <p:cNvPr id="1" name="Shape 758"/>
        <p:cNvGrpSpPr/>
        <p:nvPr/>
      </p:nvGrpSpPr>
      <p:grpSpPr>
        <a:xfrm>
          <a:off x="0" y="0"/>
          <a:ext cx="0" cy="0"/>
          <a:chOff x="0" y="0"/>
          <a:chExt cx="0" cy="0"/>
        </a:xfrm>
      </p:grpSpPr>
      <p:sp>
        <p:nvSpPr>
          <p:cNvPr id="759" name="Google Shape;759;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65"/>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762" name="Google Shape;762;p65"/>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763" name="Google Shape;763;p65"/>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764" name="Google Shape;764;p65"/>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65" name="Google Shape;765;p65"/>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766" name="Google Shape;766;p65"/>
          <p:cNvSpPr/>
          <p:nvPr/>
        </p:nvSpPr>
        <p:spPr>
          <a:xfrm>
            <a:off x="0" y="25395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65"/>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768" name="Google Shape;768;p65"/>
          <p:cNvSpPr txBox="1"/>
          <p:nvPr/>
        </p:nvSpPr>
        <p:spPr>
          <a:xfrm>
            <a:off x="184350" y="32170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769" name="Google Shape;769;p65"/>
          <p:cNvPicPr preferRelativeResize="0"/>
          <p:nvPr/>
        </p:nvPicPr>
        <p:blipFill rotWithShape="1">
          <a:blip r:embed="rId5">
            <a:alphaModFix/>
          </a:blip>
          <a:srcRect l="4163" r="4118" b="5150"/>
          <a:stretch/>
        </p:blipFill>
        <p:spPr>
          <a:xfrm>
            <a:off x="7788414" y="2552375"/>
            <a:ext cx="1226561" cy="1092350"/>
          </a:xfrm>
          <a:prstGeom prst="rect">
            <a:avLst/>
          </a:prstGeom>
          <a:noFill/>
          <a:ln>
            <a:noFill/>
          </a:ln>
        </p:spPr>
      </p:pic>
      <p:sp>
        <p:nvSpPr>
          <p:cNvPr id="770" name="Google Shape;770;p65"/>
          <p:cNvSpPr txBox="1"/>
          <p:nvPr/>
        </p:nvSpPr>
        <p:spPr>
          <a:xfrm>
            <a:off x="7659500" y="2792400"/>
            <a:ext cx="1484400" cy="61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Montserrat"/>
                <a:ea typeface="Montserrat"/>
                <a:cs typeface="Montserrat"/>
                <a:sym typeface="Montserrat"/>
              </a:rPr>
              <a:t>ALGEBRA 1</a:t>
            </a:r>
            <a:br>
              <a:rPr lang="en" sz="1600" b="1">
                <a:solidFill>
                  <a:srgbClr val="FFFFFF"/>
                </a:solidFill>
                <a:latin typeface="Montserrat"/>
                <a:ea typeface="Montserrat"/>
                <a:cs typeface="Montserrat"/>
                <a:sym typeface="Montserrat"/>
              </a:rPr>
            </a:br>
            <a:r>
              <a:rPr lang="en" sz="1600" b="1">
                <a:solidFill>
                  <a:srgbClr val="FFFFFF"/>
                </a:solidFill>
                <a:latin typeface="Montserrat"/>
                <a:ea typeface="Montserrat"/>
                <a:cs typeface="Montserrat"/>
                <a:sym typeface="Montserrat"/>
              </a:rPr>
              <a:t>Supports</a:t>
            </a:r>
            <a:endParaRPr sz="1600">
              <a:solidFill>
                <a:srgbClr val="FFFFFF"/>
              </a:solidFill>
              <a:latin typeface="Montserrat"/>
              <a:ea typeface="Montserrat"/>
              <a:cs typeface="Montserrat"/>
              <a:sym typeface="Montserrat"/>
            </a:endParaRPr>
          </a:p>
        </p:txBody>
      </p:sp>
      <p:sp>
        <p:nvSpPr>
          <p:cNvPr id="771" name="Google Shape;771;p65"/>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2" name="Google Shape;772;p65"/>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1Sup - Learning Goal">
  <p:cSld name="CUSTOM_50">
    <p:spTree>
      <p:nvGrpSpPr>
        <p:cNvPr id="1" name="Shape 773"/>
        <p:cNvGrpSpPr/>
        <p:nvPr/>
      </p:nvGrpSpPr>
      <p:grpSpPr>
        <a:xfrm>
          <a:off x="0" y="0"/>
          <a:ext cx="0" cy="0"/>
          <a:chOff x="0" y="0"/>
          <a:chExt cx="0" cy="0"/>
        </a:xfrm>
      </p:grpSpPr>
      <p:sp>
        <p:nvSpPr>
          <p:cNvPr id="774" name="Google Shape;774;p66"/>
          <p:cNvSpPr/>
          <p:nvPr/>
        </p:nvSpPr>
        <p:spPr>
          <a:xfrm>
            <a:off x="0" y="-125"/>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76" name="Google Shape;776;p6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77" name="Google Shape;777;p6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78" name="Google Shape;778;p66"/>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9" name="Google Shape;779;p66"/>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276156"/>
                </a:solidFill>
                <a:latin typeface="Montserrat"/>
                <a:ea typeface="Montserrat"/>
                <a:cs typeface="Montserrat"/>
                <a:sym typeface="Montserrat"/>
              </a:defRPr>
            </a:lvl1pPr>
            <a:lvl2pPr lvl="1" algn="r" rtl="0">
              <a:spcBef>
                <a:spcPts val="0"/>
              </a:spcBef>
              <a:spcAft>
                <a:spcPts val="0"/>
              </a:spcAft>
              <a:buNone/>
              <a:defRPr>
                <a:solidFill>
                  <a:srgbClr val="276156"/>
                </a:solidFill>
              </a:defRPr>
            </a:lvl2pPr>
            <a:lvl3pPr lvl="2" algn="r" rtl="0">
              <a:spcBef>
                <a:spcPts val="0"/>
              </a:spcBef>
              <a:spcAft>
                <a:spcPts val="0"/>
              </a:spcAft>
              <a:buNone/>
              <a:defRPr>
                <a:solidFill>
                  <a:srgbClr val="276156"/>
                </a:solidFill>
              </a:defRPr>
            </a:lvl3pPr>
            <a:lvl4pPr lvl="3" algn="r" rtl="0">
              <a:spcBef>
                <a:spcPts val="0"/>
              </a:spcBef>
              <a:spcAft>
                <a:spcPts val="0"/>
              </a:spcAft>
              <a:buNone/>
              <a:defRPr>
                <a:solidFill>
                  <a:srgbClr val="276156"/>
                </a:solidFill>
              </a:defRPr>
            </a:lvl4pPr>
            <a:lvl5pPr lvl="4" algn="r" rtl="0">
              <a:spcBef>
                <a:spcPts val="0"/>
              </a:spcBef>
              <a:spcAft>
                <a:spcPts val="0"/>
              </a:spcAft>
              <a:buNone/>
              <a:defRPr>
                <a:solidFill>
                  <a:srgbClr val="276156"/>
                </a:solidFill>
              </a:defRPr>
            </a:lvl5pPr>
            <a:lvl6pPr lvl="5" algn="r" rtl="0">
              <a:spcBef>
                <a:spcPts val="0"/>
              </a:spcBef>
              <a:spcAft>
                <a:spcPts val="0"/>
              </a:spcAft>
              <a:buNone/>
              <a:defRPr>
                <a:solidFill>
                  <a:srgbClr val="276156"/>
                </a:solidFill>
              </a:defRPr>
            </a:lvl6pPr>
            <a:lvl7pPr lvl="6" algn="r" rtl="0">
              <a:spcBef>
                <a:spcPts val="0"/>
              </a:spcBef>
              <a:spcAft>
                <a:spcPts val="0"/>
              </a:spcAft>
              <a:buNone/>
              <a:defRPr>
                <a:solidFill>
                  <a:srgbClr val="276156"/>
                </a:solidFill>
              </a:defRPr>
            </a:lvl7pPr>
            <a:lvl8pPr lvl="7" algn="r" rtl="0">
              <a:spcBef>
                <a:spcPts val="0"/>
              </a:spcBef>
              <a:spcAft>
                <a:spcPts val="0"/>
              </a:spcAft>
              <a:buNone/>
              <a:defRPr>
                <a:solidFill>
                  <a:srgbClr val="276156"/>
                </a:solidFill>
              </a:defRPr>
            </a:lvl8pPr>
            <a:lvl9pPr lvl="8" algn="r" rtl="0">
              <a:spcBef>
                <a:spcPts val="0"/>
              </a:spcBef>
              <a:spcAft>
                <a:spcPts val="0"/>
              </a:spcAft>
              <a:buNone/>
              <a:defRPr>
                <a:solidFill>
                  <a:srgbClr val="276156"/>
                </a:solidFill>
              </a:defRPr>
            </a:lvl9pPr>
          </a:lstStyle>
          <a:p>
            <a:endParaRPr/>
          </a:p>
        </p:txBody>
      </p:sp>
      <p:pic>
        <p:nvPicPr>
          <p:cNvPr id="780" name="Google Shape;780;p66"/>
          <p:cNvPicPr preferRelativeResize="0"/>
          <p:nvPr/>
        </p:nvPicPr>
        <p:blipFill rotWithShape="1">
          <a:blip r:embed="rId4">
            <a:alphaModFix/>
          </a:blip>
          <a:srcRect b="5150"/>
          <a:stretch/>
        </p:blipFill>
        <p:spPr>
          <a:xfrm>
            <a:off x="268050" y="4207725"/>
            <a:ext cx="2406675" cy="2130700"/>
          </a:xfrm>
          <a:prstGeom prst="rect">
            <a:avLst/>
          </a:prstGeom>
          <a:noFill/>
          <a:ln>
            <a:noFill/>
          </a:ln>
        </p:spPr>
      </p:pic>
      <p:sp>
        <p:nvSpPr>
          <p:cNvPr id="781" name="Google Shape;781;p66"/>
          <p:cNvSpPr txBox="1"/>
          <p:nvPr/>
        </p:nvSpPr>
        <p:spPr>
          <a:xfrm>
            <a:off x="27900" y="3912300"/>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g.1 Supports">
  <p:cSld name="CUSTOM_48">
    <p:spTree>
      <p:nvGrpSpPr>
        <p:cNvPr id="1" name="Shape 782"/>
        <p:cNvGrpSpPr/>
        <p:nvPr/>
      </p:nvGrpSpPr>
      <p:grpSpPr>
        <a:xfrm>
          <a:off x="0" y="0"/>
          <a:ext cx="0" cy="0"/>
          <a:chOff x="0" y="0"/>
          <a:chExt cx="0" cy="0"/>
        </a:xfrm>
      </p:grpSpPr>
      <p:sp>
        <p:nvSpPr>
          <p:cNvPr id="783" name="Google Shape;783;p6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85" name="Google Shape;785;p6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86" name="Google Shape;786;p6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87" name="Google Shape;787;p6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88" name="Google Shape;788;p6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9" name="Google Shape;789;p6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0" name="Google Shape;790;p67"/>
          <p:cNvPicPr preferRelativeResize="0"/>
          <p:nvPr/>
        </p:nvPicPr>
        <p:blipFill>
          <a:blip r:embed="rId4">
            <a:alphaModFix/>
          </a:blip>
          <a:stretch>
            <a:fillRect/>
          </a:stretch>
        </p:blipFill>
        <p:spPr>
          <a:xfrm>
            <a:off x="8543990" y="-2"/>
            <a:ext cx="593989" cy="55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1Sup - Warm-up">
  <p:cSld name="CUSTOM_48_1">
    <p:spTree>
      <p:nvGrpSpPr>
        <p:cNvPr id="1" name="Shape 791"/>
        <p:cNvGrpSpPr/>
        <p:nvPr/>
      </p:nvGrpSpPr>
      <p:grpSpPr>
        <a:xfrm>
          <a:off x="0" y="0"/>
          <a:ext cx="0" cy="0"/>
          <a:chOff x="0" y="0"/>
          <a:chExt cx="0" cy="0"/>
        </a:xfrm>
      </p:grpSpPr>
      <p:sp>
        <p:nvSpPr>
          <p:cNvPr id="792" name="Google Shape;792;p6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94" name="Google Shape;794;p6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95" name="Google Shape;795;p6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96" name="Google Shape;796;p6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97" name="Google Shape;797;p6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8" name="Google Shape;798;p6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9" name="Google Shape;799;p68"/>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00" name="Google Shape;800;p68"/>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01" name="Google Shape;801;p68"/>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1Sup - WODB">
  <p:cSld name="CUSTOM_48_1_1">
    <p:spTree>
      <p:nvGrpSpPr>
        <p:cNvPr id="1" name="Shape 802"/>
        <p:cNvGrpSpPr/>
        <p:nvPr/>
      </p:nvGrpSpPr>
      <p:grpSpPr>
        <a:xfrm>
          <a:off x="0" y="0"/>
          <a:ext cx="0" cy="0"/>
          <a:chOff x="0" y="0"/>
          <a:chExt cx="0" cy="0"/>
        </a:xfrm>
      </p:grpSpPr>
      <p:sp>
        <p:nvSpPr>
          <p:cNvPr id="803" name="Google Shape;803;p69"/>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05" name="Google Shape;805;p6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06" name="Google Shape;806;p6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07" name="Google Shape;807;p6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08" name="Google Shape;808;p6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9" name="Google Shape;809;p6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10" name="Google Shape;810;p69"/>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11" name="Google Shape;811;p69"/>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12" name="Google Shape;812;p69"/>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1Sup - Math Talk">
  <p:cSld name="CUSTOM_48_1_1_1">
    <p:spTree>
      <p:nvGrpSpPr>
        <p:cNvPr id="1" name="Shape 813"/>
        <p:cNvGrpSpPr/>
        <p:nvPr/>
      </p:nvGrpSpPr>
      <p:grpSpPr>
        <a:xfrm>
          <a:off x="0" y="0"/>
          <a:ext cx="0" cy="0"/>
          <a:chOff x="0" y="0"/>
          <a:chExt cx="0" cy="0"/>
        </a:xfrm>
      </p:grpSpPr>
      <p:sp>
        <p:nvSpPr>
          <p:cNvPr id="814" name="Google Shape;814;p70"/>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16" name="Google Shape;816;p7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17" name="Google Shape;817;p7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18" name="Google Shape;818;p7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19" name="Google Shape;819;p7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0" name="Google Shape;820;p7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21" name="Google Shape;821;p70"/>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22" name="Google Shape;822;p70"/>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23" name="Google Shape;823;p70"/>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46"/>
        <p:cNvGrpSpPr/>
        <p:nvPr/>
      </p:nvGrpSpPr>
      <p:grpSpPr>
        <a:xfrm>
          <a:off x="0" y="0"/>
          <a:ext cx="0" cy="0"/>
          <a:chOff x="0" y="0"/>
          <a:chExt cx="0" cy="0"/>
        </a:xfrm>
      </p:grpSpPr>
      <p:sp>
        <p:nvSpPr>
          <p:cNvPr id="47" name="Google Shape;47;p8"/>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48" name="Google Shape;48;p8"/>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49" name="Google Shape;49;p8"/>
          <p:cNvSpPr/>
          <p:nvPr/>
        </p:nvSpPr>
        <p:spPr>
          <a:xfrm>
            <a:off x="-758866" y="-71598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98014" y="-2068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58866" y="68052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758860" y="207705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758860" y="347357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38954" y="-71596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352575" y="61050"/>
            <a:ext cx="8643600" cy="792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3000" b="1">
                <a:latin typeface="Open Sans"/>
                <a:ea typeface="Open Sans"/>
                <a:cs typeface="Open Sans"/>
                <a:sym typeface="Open Sans"/>
              </a:defRPr>
            </a:lvl1pPr>
            <a:lvl2pPr lvl="1" rtl="0">
              <a:spcBef>
                <a:spcPts val="0"/>
              </a:spcBef>
              <a:spcAft>
                <a:spcPts val="0"/>
              </a:spcAft>
              <a:buNone/>
              <a:defRPr sz="3000" b="1">
                <a:latin typeface="Open Sans"/>
                <a:ea typeface="Open Sans"/>
                <a:cs typeface="Open Sans"/>
                <a:sym typeface="Open Sans"/>
              </a:defRPr>
            </a:lvl2pPr>
            <a:lvl3pPr lvl="2" rtl="0">
              <a:spcBef>
                <a:spcPts val="0"/>
              </a:spcBef>
              <a:spcAft>
                <a:spcPts val="0"/>
              </a:spcAft>
              <a:buNone/>
              <a:defRPr sz="3000" b="1">
                <a:latin typeface="Open Sans"/>
                <a:ea typeface="Open Sans"/>
                <a:cs typeface="Open Sans"/>
                <a:sym typeface="Open Sans"/>
              </a:defRPr>
            </a:lvl3pPr>
            <a:lvl4pPr lvl="3" rtl="0">
              <a:spcBef>
                <a:spcPts val="0"/>
              </a:spcBef>
              <a:spcAft>
                <a:spcPts val="0"/>
              </a:spcAft>
              <a:buNone/>
              <a:defRPr sz="3000" b="1">
                <a:latin typeface="Open Sans"/>
                <a:ea typeface="Open Sans"/>
                <a:cs typeface="Open Sans"/>
                <a:sym typeface="Open Sans"/>
              </a:defRPr>
            </a:lvl4pPr>
            <a:lvl5pPr lvl="4" rtl="0">
              <a:spcBef>
                <a:spcPts val="0"/>
              </a:spcBef>
              <a:spcAft>
                <a:spcPts val="0"/>
              </a:spcAft>
              <a:buNone/>
              <a:defRPr sz="3000" b="1">
                <a:latin typeface="Open Sans"/>
                <a:ea typeface="Open Sans"/>
                <a:cs typeface="Open Sans"/>
                <a:sym typeface="Open Sans"/>
              </a:defRPr>
            </a:lvl5pPr>
            <a:lvl6pPr lvl="5" rtl="0">
              <a:spcBef>
                <a:spcPts val="0"/>
              </a:spcBef>
              <a:spcAft>
                <a:spcPts val="0"/>
              </a:spcAft>
              <a:buNone/>
              <a:defRPr sz="3000" b="1">
                <a:latin typeface="Open Sans"/>
                <a:ea typeface="Open Sans"/>
                <a:cs typeface="Open Sans"/>
                <a:sym typeface="Open Sans"/>
              </a:defRPr>
            </a:lvl6pPr>
            <a:lvl7pPr lvl="6" rtl="0">
              <a:spcBef>
                <a:spcPts val="0"/>
              </a:spcBef>
              <a:spcAft>
                <a:spcPts val="0"/>
              </a:spcAft>
              <a:buNone/>
              <a:defRPr sz="3000" b="1">
                <a:latin typeface="Open Sans"/>
                <a:ea typeface="Open Sans"/>
                <a:cs typeface="Open Sans"/>
                <a:sym typeface="Open Sans"/>
              </a:defRPr>
            </a:lvl7pPr>
            <a:lvl8pPr lvl="7" rtl="0">
              <a:spcBef>
                <a:spcPts val="0"/>
              </a:spcBef>
              <a:spcAft>
                <a:spcPts val="0"/>
              </a:spcAft>
              <a:buNone/>
              <a:defRPr sz="3000" b="1">
                <a:latin typeface="Open Sans"/>
                <a:ea typeface="Open Sans"/>
                <a:cs typeface="Open Sans"/>
                <a:sym typeface="Open Sans"/>
              </a:defRPr>
            </a:lvl8pPr>
            <a:lvl9pPr lvl="8" rtl="0">
              <a:spcBef>
                <a:spcPts val="0"/>
              </a:spcBef>
              <a:spcAft>
                <a:spcPts val="0"/>
              </a:spcAft>
              <a:buNone/>
              <a:defRPr sz="3000" b="1">
                <a:latin typeface="Open Sans"/>
                <a:ea typeface="Open Sans"/>
                <a:cs typeface="Open Sans"/>
                <a:sym typeface="Open Sans"/>
              </a:defRPr>
            </a:lvl9pPr>
          </a:lstStyle>
          <a:p>
            <a:endParaRPr/>
          </a:p>
        </p:txBody>
      </p:sp>
      <p:sp>
        <p:nvSpPr>
          <p:cNvPr id="56" name="Google Shape;56;p8"/>
          <p:cNvSpPr txBox="1">
            <a:spLocks noGrp="1"/>
          </p:cNvSpPr>
          <p:nvPr>
            <p:ph type="body" idx="1"/>
          </p:nvPr>
        </p:nvSpPr>
        <p:spPr>
          <a:xfrm>
            <a:off x="1307900" y="1375825"/>
            <a:ext cx="7374900" cy="50031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1Sup - Estimation">
  <p:cSld name="CUSTOM_48_1_1_1_2">
    <p:spTree>
      <p:nvGrpSpPr>
        <p:cNvPr id="1" name="Shape 824"/>
        <p:cNvGrpSpPr/>
        <p:nvPr/>
      </p:nvGrpSpPr>
      <p:grpSpPr>
        <a:xfrm>
          <a:off x="0" y="0"/>
          <a:ext cx="0" cy="0"/>
          <a:chOff x="0" y="0"/>
          <a:chExt cx="0" cy="0"/>
        </a:xfrm>
      </p:grpSpPr>
      <p:sp>
        <p:nvSpPr>
          <p:cNvPr id="825" name="Google Shape;825;p71"/>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27" name="Google Shape;827;p7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28" name="Google Shape;828;p7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29" name="Google Shape;829;p7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30" name="Google Shape;830;p7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1" name="Google Shape;831;p7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32" name="Google Shape;832;p71"/>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33" name="Google Shape;833;p71"/>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34" name="Google Shape;834;p71"/>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Estimation</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1Sup - Notice and Wonder">
  <p:cSld name="CUSTOM_48_1_1_1_1">
    <p:spTree>
      <p:nvGrpSpPr>
        <p:cNvPr id="1" name="Shape 835"/>
        <p:cNvGrpSpPr/>
        <p:nvPr/>
      </p:nvGrpSpPr>
      <p:grpSpPr>
        <a:xfrm>
          <a:off x="0" y="0"/>
          <a:ext cx="0" cy="0"/>
          <a:chOff x="0" y="0"/>
          <a:chExt cx="0" cy="0"/>
        </a:xfrm>
      </p:grpSpPr>
      <p:sp>
        <p:nvSpPr>
          <p:cNvPr id="836" name="Google Shape;836;p72"/>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38" name="Google Shape;838;p7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39" name="Google Shape;839;p7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40" name="Google Shape;840;p7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41" name="Google Shape;841;p7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2" name="Google Shape;842;p7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43" name="Google Shape;843;p72"/>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44" name="Google Shape;844;p72"/>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45" name="Google Shape;845;p72"/>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1Sup - NW (not warm-up)">
  <p:cSld name="CUSTOM_48_1_1_1_1_1">
    <p:spTree>
      <p:nvGrpSpPr>
        <p:cNvPr id="1" name="Shape 846"/>
        <p:cNvGrpSpPr/>
        <p:nvPr/>
      </p:nvGrpSpPr>
      <p:grpSpPr>
        <a:xfrm>
          <a:off x="0" y="0"/>
          <a:ext cx="0" cy="0"/>
          <a:chOff x="0" y="0"/>
          <a:chExt cx="0" cy="0"/>
        </a:xfrm>
      </p:grpSpPr>
      <p:sp>
        <p:nvSpPr>
          <p:cNvPr id="847" name="Google Shape;847;p73"/>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49" name="Google Shape;849;p7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0" name="Google Shape;850;p7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51" name="Google Shape;851;p7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52" name="Google Shape;852;p7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3" name="Google Shape;853;p7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54" name="Google Shape;854;p73"/>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55" name="Google Shape;855;p73"/>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56" name="Google Shape;856;p73"/>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1Sup - Digital applet">
  <p:cSld name="CUSTOM_48_1_1_1_1_1_1">
    <p:spTree>
      <p:nvGrpSpPr>
        <p:cNvPr id="1" name="Shape 857"/>
        <p:cNvGrpSpPr/>
        <p:nvPr/>
      </p:nvGrpSpPr>
      <p:grpSpPr>
        <a:xfrm>
          <a:off x="0" y="0"/>
          <a:ext cx="0" cy="0"/>
          <a:chOff x="0" y="0"/>
          <a:chExt cx="0" cy="0"/>
        </a:xfrm>
      </p:grpSpPr>
      <p:sp>
        <p:nvSpPr>
          <p:cNvPr id="858" name="Google Shape;858;p74"/>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4"/>
          <p:cNvSpPr txBox="1">
            <a:spLocks noGrp="1"/>
          </p:cNvSpPr>
          <p:nvPr>
            <p:ph type="body" idx="1"/>
          </p:nvPr>
        </p:nvSpPr>
        <p:spPr>
          <a:xfrm>
            <a:off x="3335925" y="1162425"/>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60" name="Google Shape;860;p7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61" name="Google Shape;861;p7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2" name="Google Shape;862;p7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63" name="Google Shape;863;p7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4" name="Google Shape;864;p7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65" name="Google Shape;865;p74"/>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66" name="Google Shape;866;p74"/>
          <p:cNvSpPr/>
          <p:nvPr/>
        </p:nvSpPr>
        <p:spPr>
          <a:xfrm>
            <a:off x="352853" y="2249439"/>
            <a:ext cx="2475900" cy="23592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74"/>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868" name="Google Shape;868;p74"/>
          <p:cNvPicPr preferRelativeResize="0"/>
          <p:nvPr/>
        </p:nvPicPr>
        <p:blipFill>
          <a:blip r:embed="rId4">
            <a:alphaModFix/>
          </a:blip>
          <a:stretch>
            <a:fillRect/>
          </a:stretch>
        </p:blipFill>
        <p:spPr>
          <a:xfrm>
            <a:off x="1012066" y="2909301"/>
            <a:ext cx="801716" cy="748300"/>
          </a:xfrm>
          <a:prstGeom prst="rect">
            <a:avLst/>
          </a:prstGeom>
          <a:noFill/>
          <a:ln>
            <a:noFill/>
          </a:ln>
        </p:spPr>
      </p:pic>
      <p:grpSp>
        <p:nvGrpSpPr>
          <p:cNvPr id="869" name="Google Shape;869;p74"/>
          <p:cNvGrpSpPr/>
          <p:nvPr/>
        </p:nvGrpSpPr>
        <p:grpSpPr>
          <a:xfrm>
            <a:off x="1611587" y="3368339"/>
            <a:ext cx="961144" cy="648708"/>
            <a:chOff x="4376850" y="2698575"/>
            <a:chExt cx="1746900" cy="1223746"/>
          </a:xfrm>
        </p:grpSpPr>
        <p:sp>
          <p:nvSpPr>
            <p:cNvPr id="870" name="Google Shape;870;p74"/>
            <p:cNvSpPr/>
            <p:nvPr/>
          </p:nvSpPr>
          <p:spPr>
            <a:xfrm>
              <a:off x="4376850" y="2698575"/>
              <a:ext cx="1746900" cy="1180200"/>
            </a:xfrm>
            <a:prstGeom prst="roundRect">
              <a:avLst>
                <a:gd name="adj" fmla="val 16667"/>
              </a:avLst>
            </a:prstGeom>
            <a:solidFill>
              <a:srgbClr val="27615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74"/>
            <p:cNvGrpSpPr/>
            <p:nvPr/>
          </p:nvGrpSpPr>
          <p:grpSpPr>
            <a:xfrm>
              <a:off x="5097702" y="3836344"/>
              <a:ext cx="305178" cy="85977"/>
              <a:chOff x="2704175" y="4079500"/>
              <a:chExt cx="992450" cy="279600"/>
            </a:xfrm>
          </p:grpSpPr>
          <p:sp>
            <p:nvSpPr>
              <p:cNvPr id="872" name="Google Shape;872;p74"/>
              <p:cNvSpPr/>
              <p:nvPr/>
            </p:nvSpPr>
            <p:spPr>
              <a:xfrm>
                <a:off x="270417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4"/>
              <p:cNvSpPr/>
              <p:nvPr/>
            </p:nvSpPr>
            <p:spPr>
              <a:xfrm>
                <a:off x="3060600"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4"/>
              <p:cNvSpPr/>
              <p:nvPr/>
            </p:nvSpPr>
            <p:spPr>
              <a:xfrm>
                <a:off x="341702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75" name="Google Shape;875;p74"/>
          <p:cNvPicPr preferRelativeResize="0"/>
          <p:nvPr/>
        </p:nvPicPr>
        <p:blipFill>
          <a:blip r:embed="rId4">
            <a:alphaModFix/>
          </a:blip>
          <a:stretch>
            <a:fillRect/>
          </a:stretch>
        </p:blipFill>
        <p:spPr>
          <a:xfrm>
            <a:off x="1839425" y="3456825"/>
            <a:ext cx="505450" cy="471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1Sup - Learning Targets">
  <p:cSld name="CUSTOM_51">
    <p:spTree>
      <p:nvGrpSpPr>
        <p:cNvPr id="1" name="Shape 876"/>
        <p:cNvGrpSpPr/>
        <p:nvPr/>
      </p:nvGrpSpPr>
      <p:grpSpPr>
        <a:xfrm>
          <a:off x="0" y="0"/>
          <a:ext cx="0" cy="0"/>
          <a:chOff x="0" y="0"/>
          <a:chExt cx="0" cy="0"/>
        </a:xfrm>
      </p:grpSpPr>
      <p:sp>
        <p:nvSpPr>
          <p:cNvPr id="877" name="Google Shape;877;p75"/>
          <p:cNvSpPr/>
          <p:nvPr/>
        </p:nvSpPr>
        <p:spPr>
          <a:xfrm>
            <a:off x="6096000" y="0"/>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5"/>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879" name="Google Shape;879;p7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0" name="Google Shape;880;p7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81" name="Google Shape;881;p75"/>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276156"/>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882" name="Google Shape;882;p75"/>
          <p:cNvPicPr preferRelativeResize="0"/>
          <p:nvPr/>
        </p:nvPicPr>
        <p:blipFill rotWithShape="1">
          <a:blip r:embed="rId4">
            <a:alphaModFix/>
          </a:blip>
          <a:srcRect b="5150"/>
          <a:stretch/>
        </p:blipFill>
        <p:spPr>
          <a:xfrm>
            <a:off x="6364050" y="4216600"/>
            <a:ext cx="2406675" cy="2130700"/>
          </a:xfrm>
          <a:prstGeom prst="rect">
            <a:avLst/>
          </a:prstGeom>
          <a:noFill/>
          <a:ln>
            <a:noFill/>
          </a:ln>
        </p:spPr>
      </p:pic>
      <p:sp>
        <p:nvSpPr>
          <p:cNvPr id="883" name="Google Shape;883;p75"/>
          <p:cNvSpPr txBox="1"/>
          <p:nvPr/>
        </p:nvSpPr>
        <p:spPr>
          <a:xfrm>
            <a:off x="6123900" y="3921175"/>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
        <p:nvSpPr>
          <p:cNvPr id="884" name="Google Shape;884;p75"/>
          <p:cNvSpPr txBox="1">
            <a:spLocks noGrp="1"/>
          </p:cNvSpPr>
          <p:nvPr>
            <p:ph type="body" idx="2"/>
          </p:nvPr>
        </p:nvSpPr>
        <p:spPr>
          <a:xfrm>
            <a:off x="365760" y="1431200"/>
            <a:ext cx="53949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27615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27615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1Sup - Lesson Synthesis">
  <p:cSld name="CUSTOM_48_1_1_1_1_1_1_1">
    <p:spTree>
      <p:nvGrpSpPr>
        <p:cNvPr id="1" name="Shape 885"/>
        <p:cNvGrpSpPr/>
        <p:nvPr/>
      </p:nvGrpSpPr>
      <p:grpSpPr>
        <a:xfrm>
          <a:off x="0" y="0"/>
          <a:ext cx="0" cy="0"/>
          <a:chOff x="0" y="0"/>
          <a:chExt cx="0" cy="0"/>
        </a:xfrm>
      </p:grpSpPr>
      <p:sp>
        <p:nvSpPr>
          <p:cNvPr id="886" name="Google Shape;886;p76"/>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88" name="Google Shape;888;p7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9" name="Google Shape;889;p7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90" name="Google Shape;890;p7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91" name="Google Shape;891;p7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7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93" name="Google Shape;893;p76"/>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94" name="Google Shape;894;p76"/>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6"/>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1Sup - Cool-down">
  <p:cSld name="CUSTOM_48_1_1_1_1_1_1_1_1">
    <p:spTree>
      <p:nvGrpSpPr>
        <p:cNvPr id="1" name="Shape 896"/>
        <p:cNvGrpSpPr/>
        <p:nvPr/>
      </p:nvGrpSpPr>
      <p:grpSpPr>
        <a:xfrm>
          <a:off x="0" y="0"/>
          <a:ext cx="0" cy="0"/>
          <a:chOff x="0" y="0"/>
          <a:chExt cx="0" cy="0"/>
        </a:xfrm>
      </p:grpSpPr>
      <p:sp>
        <p:nvSpPr>
          <p:cNvPr id="897" name="Google Shape;897;p7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99" name="Google Shape;899;p7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00" name="Google Shape;900;p7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01" name="Google Shape;901;p7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02" name="Google Shape;902;p7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3" name="Google Shape;903;p7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04" name="Google Shape;904;p77"/>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905" name="Google Shape;905;p77"/>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906" name="Google Shape;906;p77"/>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7"/>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1Sup - Glossary">
  <p:cSld name="CUSTOM_42_1_1_1_1_1_1_1_1_1_1">
    <p:spTree>
      <p:nvGrpSpPr>
        <p:cNvPr id="1" name="Shape 908"/>
        <p:cNvGrpSpPr/>
        <p:nvPr/>
      </p:nvGrpSpPr>
      <p:grpSpPr>
        <a:xfrm>
          <a:off x="0" y="0"/>
          <a:ext cx="0" cy="0"/>
          <a:chOff x="0" y="0"/>
          <a:chExt cx="0" cy="0"/>
        </a:xfrm>
      </p:grpSpPr>
      <p:pic>
        <p:nvPicPr>
          <p:cNvPr id="909" name="Google Shape;909;p7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10" name="Google Shape;910;p7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11" name="Google Shape;911;p7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2" name="Google Shape;912;p7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13" name="Google Shape;913;p7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14" name="Google Shape;914;p78"/>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5" name="Google Shape;915;p7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8"/>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917" name="Google Shape;917;p78"/>
          <p:cNvPicPr preferRelativeResize="0"/>
          <p:nvPr/>
        </p:nvPicPr>
        <p:blipFill>
          <a:blip r:embed="rId5">
            <a:alphaModFix/>
          </a:blip>
          <a:stretch>
            <a:fillRect/>
          </a:stretch>
        </p:blipFill>
        <p:spPr>
          <a:xfrm>
            <a:off x="8543990" y="-2"/>
            <a:ext cx="593989" cy="554400"/>
          </a:xfrm>
          <a:prstGeom prst="rect">
            <a:avLst/>
          </a:prstGeom>
          <a:noFill/>
          <a:ln>
            <a:noFill/>
          </a:ln>
        </p:spPr>
      </p:pic>
      <p:sp>
        <p:nvSpPr>
          <p:cNvPr id="918" name="Google Shape;918;p78"/>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12">
  <p:cSld name="CUSTOM_40">
    <p:spTree>
      <p:nvGrpSpPr>
        <p:cNvPr id="1" name="Shape 919"/>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eo - Title Page">
  <p:cSld name="CUSTOM_37_1">
    <p:spTree>
      <p:nvGrpSpPr>
        <p:cNvPr id="1" name="Shape 920"/>
        <p:cNvGrpSpPr/>
        <p:nvPr/>
      </p:nvGrpSpPr>
      <p:grpSpPr>
        <a:xfrm>
          <a:off x="0" y="0"/>
          <a:ext cx="0" cy="0"/>
          <a:chOff x="0" y="0"/>
          <a:chExt cx="0" cy="0"/>
        </a:xfrm>
      </p:grpSpPr>
      <p:pic>
        <p:nvPicPr>
          <p:cNvPr id="921" name="Google Shape;921;p80"/>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922" name="Google Shape;922;p80"/>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923" name="Google Shape;923;p80"/>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924" name="Google Shape;924;p80"/>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25" name="Google Shape;925;p80"/>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926" name="Google Shape;926;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0"/>
          <p:cNvSpPr/>
          <p:nvPr/>
        </p:nvSpPr>
        <p:spPr>
          <a:xfrm>
            <a:off x="0" y="2539488"/>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0"/>
          <p:cNvSpPr txBox="1"/>
          <p:nvPr/>
        </p:nvSpPr>
        <p:spPr>
          <a:xfrm>
            <a:off x="184350" y="2672213"/>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930" name="Google Shape;930;p80"/>
          <p:cNvSpPr txBox="1"/>
          <p:nvPr/>
        </p:nvSpPr>
        <p:spPr>
          <a:xfrm>
            <a:off x="184350" y="32048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931" name="Google Shape;931;p80"/>
          <p:cNvPicPr preferRelativeResize="0"/>
          <p:nvPr/>
        </p:nvPicPr>
        <p:blipFill>
          <a:blip r:embed="rId5">
            <a:alphaModFix/>
          </a:blip>
          <a:stretch>
            <a:fillRect/>
          </a:stretch>
        </p:blipFill>
        <p:spPr>
          <a:xfrm>
            <a:off x="7715251" y="2522525"/>
            <a:ext cx="1244825" cy="1072006"/>
          </a:xfrm>
          <a:prstGeom prst="rect">
            <a:avLst/>
          </a:prstGeom>
          <a:noFill/>
          <a:ln>
            <a:noFill/>
          </a:ln>
        </p:spPr>
      </p:pic>
      <p:sp>
        <p:nvSpPr>
          <p:cNvPr id="932" name="Google Shape;932;p80"/>
          <p:cNvSpPr txBox="1"/>
          <p:nvPr/>
        </p:nvSpPr>
        <p:spPr>
          <a:xfrm>
            <a:off x="7372575" y="2889125"/>
            <a:ext cx="16896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GEOMETRY</a:t>
            </a:r>
            <a:endParaRPr sz="1800">
              <a:solidFill>
                <a:srgbClr val="FFFFFF"/>
              </a:solidFill>
              <a:latin typeface="Montserrat"/>
              <a:ea typeface="Montserrat"/>
              <a:cs typeface="Montserrat"/>
              <a:sym typeface="Montserrat"/>
            </a:endParaRPr>
          </a:p>
        </p:txBody>
      </p:sp>
      <p:sp>
        <p:nvSpPr>
          <p:cNvPr id="933" name="Google Shape;933;p80"/>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4" name="Google Shape;934;p80"/>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page">
  <p:cSld name="CUSTOM_15">
    <p:spTree>
      <p:nvGrpSpPr>
        <p:cNvPr id="1" name="Shape 57"/>
        <p:cNvGrpSpPr/>
        <p:nvPr/>
      </p:nvGrpSpPr>
      <p:grpSpPr>
        <a:xfrm>
          <a:off x="0" y="0"/>
          <a:ext cx="0" cy="0"/>
          <a:chOff x="0" y="0"/>
          <a:chExt cx="0" cy="0"/>
        </a:xfrm>
      </p:grpSpPr>
      <p:sp>
        <p:nvSpPr>
          <p:cNvPr id="58" name="Google Shape;58;p9"/>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59" name="Google Shape;59;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2458075"/>
            <a:ext cx="9144000" cy="1118100"/>
          </a:xfrm>
          <a:prstGeom prst="rect">
            <a:avLst/>
          </a:prstGeom>
          <a:solidFill>
            <a:srgbClr val="4D2E9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9"/>
          <p:cNvSpPr txBox="1"/>
          <p:nvPr/>
        </p:nvSpPr>
        <p:spPr>
          <a:xfrm>
            <a:off x="8211050"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Open Sans"/>
                <a:ea typeface="Open Sans"/>
                <a:cs typeface="Open Sans"/>
                <a:sym typeface="Open Sans"/>
              </a:rPr>
              <a:t>6</a:t>
            </a:r>
            <a:endParaRPr sz="4700">
              <a:solidFill>
                <a:srgbClr val="F3F3F3"/>
              </a:solidFill>
            </a:endParaRPr>
          </a:p>
        </p:txBody>
      </p:sp>
      <p:pic>
        <p:nvPicPr>
          <p:cNvPr id="62" name="Google Shape;62;p9"/>
          <p:cNvPicPr preferRelativeResize="0"/>
          <p:nvPr/>
        </p:nvPicPr>
        <p:blipFill rotWithShape="1">
          <a:blip r:embed="rId2">
            <a:alphaModFix/>
          </a:blip>
          <a:srcRect r="36159" b="41880"/>
          <a:stretch/>
        </p:blipFill>
        <p:spPr>
          <a:xfrm rot="-351412">
            <a:off x="8183577" y="2803367"/>
            <a:ext cx="997697" cy="847767"/>
          </a:xfrm>
          <a:prstGeom prst="rect">
            <a:avLst/>
          </a:prstGeom>
          <a:noFill/>
          <a:ln>
            <a:noFill/>
          </a:ln>
        </p:spPr>
      </p:pic>
      <p:sp>
        <p:nvSpPr>
          <p:cNvPr id="63" name="Google Shape;63;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65" name="Google Shape;65;p9"/>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66" name="Google Shape;66;p9"/>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9"/>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9"/>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9" name="Google Shape;69;p9"/>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0" name="Google Shape;70;p9"/>
          <p:cNvPicPr preferRelativeResize="0"/>
          <p:nvPr/>
        </p:nvPicPr>
        <p:blipFill>
          <a:blip r:embed="rId5">
            <a:alphaModFix/>
          </a:blip>
          <a:stretch>
            <a:fillRect/>
          </a:stretch>
        </p:blipFill>
        <p:spPr>
          <a:xfrm>
            <a:off x="2536420" y="232050"/>
            <a:ext cx="3988680" cy="201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58">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eo - Learning Goal">
  <p:cSld name="CUSTOM_43">
    <p:spTree>
      <p:nvGrpSpPr>
        <p:cNvPr id="1" name="Shape 935"/>
        <p:cNvGrpSpPr/>
        <p:nvPr/>
      </p:nvGrpSpPr>
      <p:grpSpPr>
        <a:xfrm>
          <a:off x="0" y="0"/>
          <a:ext cx="0" cy="0"/>
          <a:chOff x="0" y="0"/>
          <a:chExt cx="0" cy="0"/>
        </a:xfrm>
      </p:grpSpPr>
      <p:sp>
        <p:nvSpPr>
          <p:cNvPr id="936" name="Google Shape;936;p81"/>
          <p:cNvSpPr/>
          <p:nvPr/>
        </p:nvSpPr>
        <p:spPr>
          <a:xfrm>
            <a:off x="0" y="-125"/>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1"/>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938" name="Google Shape;938;p8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39" name="Google Shape;939;p8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0" name="Google Shape;940;p81"/>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1" name="Google Shape;941;p81"/>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731996"/>
                </a:solidFill>
                <a:latin typeface="Montserrat"/>
                <a:ea typeface="Montserrat"/>
                <a:cs typeface="Montserrat"/>
                <a:sym typeface="Montserrat"/>
              </a:defRPr>
            </a:lvl1pPr>
            <a:lvl2pPr lvl="1" algn="r" rtl="0">
              <a:spcBef>
                <a:spcPts val="0"/>
              </a:spcBef>
              <a:spcAft>
                <a:spcPts val="0"/>
              </a:spcAft>
              <a:buNone/>
              <a:defRPr>
                <a:solidFill>
                  <a:srgbClr val="74318E"/>
                </a:solidFill>
              </a:defRPr>
            </a:lvl2pPr>
            <a:lvl3pPr lvl="2" algn="r" rtl="0">
              <a:spcBef>
                <a:spcPts val="0"/>
              </a:spcBef>
              <a:spcAft>
                <a:spcPts val="0"/>
              </a:spcAft>
              <a:buNone/>
              <a:defRPr>
                <a:solidFill>
                  <a:srgbClr val="74318E"/>
                </a:solidFill>
              </a:defRPr>
            </a:lvl3pPr>
            <a:lvl4pPr lvl="3" algn="r" rtl="0">
              <a:spcBef>
                <a:spcPts val="0"/>
              </a:spcBef>
              <a:spcAft>
                <a:spcPts val="0"/>
              </a:spcAft>
              <a:buNone/>
              <a:defRPr>
                <a:solidFill>
                  <a:srgbClr val="74318E"/>
                </a:solidFill>
              </a:defRPr>
            </a:lvl4pPr>
            <a:lvl5pPr lvl="4" algn="r" rtl="0">
              <a:spcBef>
                <a:spcPts val="0"/>
              </a:spcBef>
              <a:spcAft>
                <a:spcPts val="0"/>
              </a:spcAft>
              <a:buNone/>
              <a:defRPr>
                <a:solidFill>
                  <a:srgbClr val="74318E"/>
                </a:solidFill>
              </a:defRPr>
            </a:lvl5pPr>
            <a:lvl6pPr lvl="5" algn="r" rtl="0">
              <a:spcBef>
                <a:spcPts val="0"/>
              </a:spcBef>
              <a:spcAft>
                <a:spcPts val="0"/>
              </a:spcAft>
              <a:buNone/>
              <a:defRPr>
                <a:solidFill>
                  <a:srgbClr val="74318E"/>
                </a:solidFill>
              </a:defRPr>
            </a:lvl6pPr>
            <a:lvl7pPr lvl="6" algn="r" rtl="0">
              <a:spcBef>
                <a:spcPts val="0"/>
              </a:spcBef>
              <a:spcAft>
                <a:spcPts val="0"/>
              </a:spcAft>
              <a:buNone/>
              <a:defRPr>
                <a:solidFill>
                  <a:srgbClr val="74318E"/>
                </a:solidFill>
              </a:defRPr>
            </a:lvl7pPr>
            <a:lvl8pPr lvl="7" algn="r" rtl="0">
              <a:spcBef>
                <a:spcPts val="0"/>
              </a:spcBef>
              <a:spcAft>
                <a:spcPts val="0"/>
              </a:spcAft>
              <a:buNone/>
              <a:defRPr>
                <a:solidFill>
                  <a:srgbClr val="74318E"/>
                </a:solidFill>
              </a:defRPr>
            </a:lvl8pPr>
            <a:lvl9pPr lvl="8" algn="r" rtl="0">
              <a:spcBef>
                <a:spcPts val="0"/>
              </a:spcBef>
              <a:spcAft>
                <a:spcPts val="0"/>
              </a:spcAft>
              <a:buNone/>
              <a:defRPr>
                <a:solidFill>
                  <a:srgbClr val="74318E"/>
                </a:solidFill>
              </a:defRPr>
            </a:lvl9pPr>
          </a:lstStyle>
          <a:p>
            <a:endParaRPr/>
          </a:p>
        </p:txBody>
      </p:sp>
      <p:sp>
        <p:nvSpPr>
          <p:cNvPr id="942" name="Google Shape;942;p81"/>
          <p:cNvSpPr txBox="1"/>
          <p:nvPr/>
        </p:nvSpPr>
        <p:spPr>
          <a:xfrm>
            <a:off x="0" y="3874825"/>
            <a:ext cx="3048000" cy="12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900" b="1">
                <a:solidFill>
                  <a:srgbClr val="FFFFFF"/>
                </a:solidFill>
                <a:latin typeface="Poppins"/>
                <a:ea typeface="Poppins"/>
                <a:cs typeface="Poppins"/>
                <a:sym typeface="Poppins"/>
              </a:rPr>
              <a:t>Geometry</a:t>
            </a:r>
            <a:endParaRPr sz="3700">
              <a:solidFill>
                <a:srgbClr val="FFFFFF"/>
              </a:solidFill>
              <a:latin typeface="Poppins"/>
              <a:ea typeface="Poppins"/>
              <a:cs typeface="Poppins"/>
              <a:sym typeface="Poppins"/>
            </a:endParaRPr>
          </a:p>
        </p:txBody>
      </p:sp>
      <p:pic>
        <p:nvPicPr>
          <p:cNvPr id="943" name="Google Shape;943;p81"/>
          <p:cNvPicPr preferRelativeResize="0"/>
          <p:nvPr/>
        </p:nvPicPr>
        <p:blipFill>
          <a:blip r:embed="rId4">
            <a:alphaModFix/>
          </a:blip>
          <a:stretch>
            <a:fillRect/>
          </a:stretch>
        </p:blipFill>
        <p:spPr>
          <a:xfrm>
            <a:off x="804934" y="4383302"/>
            <a:ext cx="2161625" cy="201749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eometry - main">
  <p:cSld name="CUSTOM_42">
    <p:spTree>
      <p:nvGrpSpPr>
        <p:cNvPr id="1" name="Shape 944"/>
        <p:cNvGrpSpPr/>
        <p:nvPr/>
      </p:nvGrpSpPr>
      <p:grpSpPr>
        <a:xfrm>
          <a:off x="0" y="0"/>
          <a:ext cx="0" cy="0"/>
          <a:chOff x="0" y="0"/>
          <a:chExt cx="0" cy="0"/>
        </a:xfrm>
      </p:grpSpPr>
      <p:sp>
        <p:nvSpPr>
          <p:cNvPr id="945" name="Google Shape;945;p8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947" name="Google Shape;947;p8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48" name="Google Shape;948;p8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9" name="Google Shape;949;p8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0" name="Google Shape;950;p8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1" name="Google Shape;951;p8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52" name="Google Shape;952;p82"/>
          <p:cNvPicPr preferRelativeResize="0"/>
          <p:nvPr/>
        </p:nvPicPr>
        <p:blipFill>
          <a:blip r:embed="rId4">
            <a:alphaModFix/>
          </a:blip>
          <a:stretch>
            <a:fillRect/>
          </a:stretch>
        </p:blipFill>
        <p:spPr>
          <a:xfrm>
            <a:off x="8543996" y="28737"/>
            <a:ext cx="532403" cy="496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eo - Warm-up">
  <p:cSld name="CUSTOM_42_1">
    <p:spTree>
      <p:nvGrpSpPr>
        <p:cNvPr id="1" name="Shape 953"/>
        <p:cNvGrpSpPr/>
        <p:nvPr/>
      </p:nvGrpSpPr>
      <p:grpSpPr>
        <a:xfrm>
          <a:off x="0" y="0"/>
          <a:ext cx="0" cy="0"/>
          <a:chOff x="0" y="0"/>
          <a:chExt cx="0" cy="0"/>
        </a:xfrm>
      </p:grpSpPr>
      <p:sp>
        <p:nvSpPr>
          <p:cNvPr id="954" name="Google Shape;954;p83"/>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8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56" name="Google Shape;956;p8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57" name="Google Shape;957;p8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8" name="Google Shape;958;p8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9" name="Google Shape;959;p8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60" name="Google Shape;960;p83"/>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61" name="Google Shape;961;p83"/>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62" name="Google Shape;962;p83"/>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963" name="Google Shape;963;p8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eo - WODB">
  <p:cSld name="CUSTOM_42_1_1">
    <p:spTree>
      <p:nvGrpSpPr>
        <p:cNvPr id="1" name="Shape 964"/>
        <p:cNvGrpSpPr/>
        <p:nvPr/>
      </p:nvGrpSpPr>
      <p:grpSpPr>
        <a:xfrm>
          <a:off x="0" y="0"/>
          <a:ext cx="0" cy="0"/>
          <a:chOff x="0" y="0"/>
          <a:chExt cx="0" cy="0"/>
        </a:xfrm>
      </p:grpSpPr>
      <p:sp>
        <p:nvSpPr>
          <p:cNvPr id="965" name="Google Shape;965;p84"/>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8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67" name="Google Shape;967;p8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68" name="Google Shape;968;p8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69" name="Google Shape;969;p8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0" name="Google Shape;970;p8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71" name="Google Shape;971;p84"/>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72" name="Google Shape;972;p84"/>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73" name="Google Shape;973;p84"/>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974" name="Google Shape;974;p84"/>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eo - Math Talk">
  <p:cSld name="CUSTOM_42_1_1_1">
    <p:spTree>
      <p:nvGrpSpPr>
        <p:cNvPr id="1" name="Shape 975"/>
        <p:cNvGrpSpPr/>
        <p:nvPr/>
      </p:nvGrpSpPr>
      <p:grpSpPr>
        <a:xfrm>
          <a:off x="0" y="0"/>
          <a:ext cx="0" cy="0"/>
          <a:chOff x="0" y="0"/>
          <a:chExt cx="0" cy="0"/>
        </a:xfrm>
      </p:grpSpPr>
      <p:sp>
        <p:nvSpPr>
          <p:cNvPr id="976" name="Google Shape;976;p85"/>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7" name="Google Shape;977;p8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8" name="Google Shape;978;p8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79" name="Google Shape;979;p8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80" name="Google Shape;980;p8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1" name="Google Shape;981;p8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82" name="Google Shape;982;p85"/>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83" name="Google Shape;983;p85"/>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84" name="Google Shape;984;p85"/>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985" name="Google Shape;985;p8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Geo - Notice and Wonder">
  <p:cSld name="CUSTOM_42_1_1_1_1">
    <p:spTree>
      <p:nvGrpSpPr>
        <p:cNvPr id="1" name="Shape 986"/>
        <p:cNvGrpSpPr/>
        <p:nvPr/>
      </p:nvGrpSpPr>
      <p:grpSpPr>
        <a:xfrm>
          <a:off x="0" y="0"/>
          <a:ext cx="0" cy="0"/>
          <a:chOff x="0" y="0"/>
          <a:chExt cx="0" cy="0"/>
        </a:xfrm>
      </p:grpSpPr>
      <p:sp>
        <p:nvSpPr>
          <p:cNvPr id="987" name="Google Shape;987;p86"/>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8" name="Google Shape;988;p8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89" name="Google Shape;989;p8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90" name="Google Shape;990;p8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1" name="Google Shape;991;p8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2" name="Google Shape;992;p8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93" name="Google Shape;993;p86"/>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94" name="Google Shape;994;p86"/>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95" name="Google Shape;995;p8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996" name="Google Shape;996;p8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Geo - NW (not warm-up)">
  <p:cSld name="CUSTOM_42_1_1_1_1_1">
    <p:spTree>
      <p:nvGrpSpPr>
        <p:cNvPr id="1" name="Shape 997"/>
        <p:cNvGrpSpPr/>
        <p:nvPr/>
      </p:nvGrpSpPr>
      <p:grpSpPr>
        <a:xfrm>
          <a:off x="0" y="0"/>
          <a:ext cx="0" cy="0"/>
          <a:chOff x="0" y="0"/>
          <a:chExt cx="0" cy="0"/>
        </a:xfrm>
      </p:grpSpPr>
      <p:sp>
        <p:nvSpPr>
          <p:cNvPr id="998" name="Google Shape;998;p87"/>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9" name="Google Shape;999;p8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00" name="Google Shape;1000;p8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01" name="Google Shape;1001;p8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02" name="Google Shape;1002;p8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3" name="Google Shape;1003;p8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04" name="Google Shape;1004;p87"/>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05" name="Google Shape;1005;p87"/>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06" name="Google Shape;1006;p8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007" name="Google Shape;1007;p8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eo - Digital applet">
  <p:cSld name="CUSTOM_42_1_1_1_1_1_1">
    <p:spTree>
      <p:nvGrpSpPr>
        <p:cNvPr id="1" name="Shape 1008"/>
        <p:cNvGrpSpPr/>
        <p:nvPr/>
      </p:nvGrpSpPr>
      <p:grpSpPr>
        <a:xfrm>
          <a:off x="0" y="0"/>
          <a:ext cx="0" cy="0"/>
          <a:chOff x="0" y="0"/>
          <a:chExt cx="0" cy="0"/>
        </a:xfrm>
      </p:grpSpPr>
      <p:sp>
        <p:nvSpPr>
          <p:cNvPr id="1009" name="Google Shape;1009;p88"/>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a:spLocks noGrp="1"/>
          </p:cNvSpPr>
          <p:nvPr>
            <p:ph type="body" idx="1"/>
          </p:nvPr>
        </p:nvSpPr>
        <p:spPr>
          <a:xfrm>
            <a:off x="3336000" y="1192975"/>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1011" name="Google Shape;1011;p8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12" name="Google Shape;1012;p8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13" name="Google Shape;1013;p8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14" name="Google Shape;1014;p8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8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16" name="Google Shape;1016;p8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17" name="Google Shape;1017;p88"/>
          <p:cNvSpPr/>
          <p:nvPr/>
        </p:nvSpPr>
        <p:spPr>
          <a:xfrm>
            <a:off x="352853" y="2249439"/>
            <a:ext cx="2475900" cy="23592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88"/>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019" name="Google Shape;1019;p88"/>
          <p:cNvPicPr preferRelativeResize="0"/>
          <p:nvPr/>
        </p:nvPicPr>
        <p:blipFill>
          <a:blip r:embed="rId4">
            <a:alphaModFix/>
          </a:blip>
          <a:stretch>
            <a:fillRect/>
          </a:stretch>
        </p:blipFill>
        <p:spPr>
          <a:xfrm>
            <a:off x="960950" y="2890975"/>
            <a:ext cx="821300" cy="766625"/>
          </a:xfrm>
          <a:prstGeom prst="rect">
            <a:avLst/>
          </a:prstGeom>
          <a:noFill/>
          <a:ln>
            <a:noFill/>
          </a:ln>
        </p:spPr>
      </p:pic>
      <p:grpSp>
        <p:nvGrpSpPr>
          <p:cNvPr id="1020" name="Google Shape;1020;p88"/>
          <p:cNvGrpSpPr/>
          <p:nvPr/>
        </p:nvGrpSpPr>
        <p:grpSpPr>
          <a:xfrm>
            <a:off x="1611587" y="3368339"/>
            <a:ext cx="961144" cy="648708"/>
            <a:chOff x="4376850" y="2698575"/>
            <a:chExt cx="1746900" cy="1223746"/>
          </a:xfrm>
        </p:grpSpPr>
        <p:sp>
          <p:nvSpPr>
            <p:cNvPr id="1021" name="Google Shape;1021;p88"/>
            <p:cNvSpPr/>
            <p:nvPr/>
          </p:nvSpPr>
          <p:spPr>
            <a:xfrm>
              <a:off x="4376850" y="2698575"/>
              <a:ext cx="1746900" cy="1180200"/>
            </a:xfrm>
            <a:prstGeom prst="roundRect">
              <a:avLst>
                <a:gd name="adj" fmla="val 16667"/>
              </a:avLst>
            </a:prstGeom>
            <a:solidFill>
              <a:srgbClr val="73199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88"/>
            <p:cNvGrpSpPr/>
            <p:nvPr/>
          </p:nvGrpSpPr>
          <p:grpSpPr>
            <a:xfrm>
              <a:off x="5097702" y="3836344"/>
              <a:ext cx="305178" cy="85977"/>
              <a:chOff x="2704175" y="4079500"/>
              <a:chExt cx="992450" cy="279600"/>
            </a:xfrm>
          </p:grpSpPr>
          <p:sp>
            <p:nvSpPr>
              <p:cNvPr id="1023" name="Google Shape;1023;p88"/>
              <p:cNvSpPr/>
              <p:nvPr/>
            </p:nvSpPr>
            <p:spPr>
              <a:xfrm>
                <a:off x="270417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8"/>
              <p:cNvSpPr/>
              <p:nvPr/>
            </p:nvSpPr>
            <p:spPr>
              <a:xfrm>
                <a:off x="3060600"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8"/>
              <p:cNvSpPr/>
              <p:nvPr/>
            </p:nvSpPr>
            <p:spPr>
              <a:xfrm>
                <a:off x="341702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Google Shape;1026;p88"/>
          <p:cNvPicPr preferRelativeResize="0"/>
          <p:nvPr/>
        </p:nvPicPr>
        <p:blipFill>
          <a:blip r:embed="rId4">
            <a:alphaModFix/>
          </a:blip>
          <a:stretch>
            <a:fillRect/>
          </a:stretch>
        </p:blipFill>
        <p:spPr>
          <a:xfrm>
            <a:off x="1825946" y="3444237"/>
            <a:ext cx="532403" cy="496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eo - Learning Targets">
  <p:cSld name="CUSTOM_44">
    <p:spTree>
      <p:nvGrpSpPr>
        <p:cNvPr id="1" name="Shape 1027"/>
        <p:cNvGrpSpPr/>
        <p:nvPr/>
      </p:nvGrpSpPr>
      <p:grpSpPr>
        <a:xfrm>
          <a:off x="0" y="0"/>
          <a:ext cx="0" cy="0"/>
          <a:chOff x="0" y="0"/>
          <a:chExt cx="0" cy="0"/>
        </a:xfrm>
      </p:grpSpPr>
      <p:sp>
        <p:nvSpPr>
          <p:cNvPr id="1028" name="Google Shape;1028;p89"/>
          <p:cNvSpPr/>
          <p:nvPr/>
        </p:nvSpPr>
        <p:spPr>
          <a:xfrm>
            <a:off x="6096000" y="0"/>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9"/>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030" name="Google Shape;1030;p8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1" name="Google Shape;1031;p8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32" name="Google Shape;1032;p89"/>
          <p:cNvSpPr txBox="1"/>
          <p:nvPr/>
        </p:nvSpPr>
        <p:spPr>
          <a:xfrm>
            <a:off x="6096000" y="3772950"/>
            <a:ext cx="3048000" cy="130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100" b="1">
                <a:solidFill>
                  <a:srgbClr val="FFFFFF"/>
                </a:solidFill>
                <a:latin typeface="Poppins"/>
                <a:ea typeface="Poppins"/>
                <a:cs typeface="Poppins"/>
                <a:sym typeface="Poppins"/>
              </a:rPr>
              <a:t>Geometry</a:t>
            </a:r>
            <a:endParaRPr sz="3900">
              <a:solidFill>
                <a:srgbClr val="FFFFFF"/>
              </a:solidFill>
              <a:latin typeface="Poppins"/>
              <a:ea typeface="Poppins"/>
              <a:cs typeface="Poppins"/>
              <a:sym typeface="Poppins"/>
            </a:endParaRPr>
          </a:p>
        </p:txBody>
      </p:sp>
      <p:pic>
        <p:nvPicPr>
          <p:cNvPr id="1033" name="Google Shape;1033;p89"/>
          <p:cNvPicPr preferRelativeResize="0"/>
          <p:nvPr/>
        </p:nvPicPr>
        <p:blipFill>
          <a:blip r:embed="rId4">
            <a:alphaModFix/>
          </a:blip>
          <a:stretch>
            <a:fillRect/>
          </a:stretch>
        </p:blipFill>
        <p:spPr>
          <a:xfrm>
            <a:off x="6900934" y="4383427"/>
            <a:ext cx="2161625" cy="2017495"/>
          </a:xfrm>
          <a:prstGeom prst="rect">
            <a:avLst/>
          </a:prstGeom>
          <a:noFill/>
          <a:ln>
            <a:noFill/>
          </a:ln>
        </p:spPr>
      </p:pic>
      <p:sp>
        <p:nvSpPr>
          <p:cNvPr id="1034" name="Google Shape;1034;p89"/>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731996"/>
                </a:solidFill>
                <a:latin typeface="Montserrat"/>
                <a:ea typeface="Montserrat"/>
                <a:cs typeface="Montserrat"/>
                <a:sym typeface="Montserrat"/>
              </a:defRPr>
            </a:lvl1pPr>
            <a:lvl2pPr lvl="1" rtl="0">
              <a:spcBef>
                <a:spcPts val="0"/>
              </a:spcBef>
              <a:spcAft>
                <a:spcPts val="0"/>
              </a:spcAft>
              <a:buNone/>
              <a:defRPr>
                <a:solidFill>
                  <a:srgbClr val="731996"/>
                </a:solidFill>
              </a:defRPr>
            </a:lvl2pPr>
            <a:lvl3pPr lvl="2" rtl="0">
              <a:spcBef>
                <a:spcPts val="0"/>
              </a:spcBef>
              <a:spcAft>
                <a:spcPts val="0"/>
              </a:spcAft>
              <a:buNone/>
              <a:defRPr>
                <a:solidFill>
                  <a:srgbClr val="731996"/>
                </a:solidFill>
              </a:defRPr>
            </a:lvl3pPr>
            <a:lvl4pPr lvl="3" rtl="0">
              <a:spcBef>
                <a:spcPts val="0"/>
              </a:spcBef>
              <a:spcAft>
                <a:spcPts val="0"/>
              </a:spcAft>
              <a:buNone/>
              <a:defRPr>
                <a:solidFill>
                  <a:srgbClr val="731996"/>
                </a:solidFill>
              </a:defRPr>
            </a:lvl4pPr>
            <a:lvl5pPr lvl="4" rtl="0">
              <a:spcBef>
                <a:spcPts val="0"/>
              </a:spcBef>
              <a:spcAft>
                <a:spcPts val="0"/>
              </a:spcAft>
              <a:buNone/>
              <a:defRPr>
                <a:solidFill>
                  <a:srgbClr val="731996"/>
                </a:solidFill>
              </a:defRPr>
            </a:lvl5pPr>
            <a:lvl6pPr lvl="5" rtl="0">
              <a:spcBef>
                <a:spcPts val="0"/>
              </a:spcBef>
              <a:spcAft>
                <a:spcPts val="0"/>
              </a:spcAft>
              <a:buNone/>
              <a:defRPr>
                <a:solidFill>
                  <a:srgbClr val="731996"/>
                </a:solidFill>
              </a:defRPr>
            </a:lvl6pPr>
            <a:lvl7pPr lvl="6" rtl="0">
              <a:spcBef>
                <a:spcPts val="0"/>
              </a:spcBef>
              <a:spcAft>
                <a:spcPts val="0"/>
              </a:spcAft>
              <a:buNone/>
              <a:defRPr>
                <a:solidFill>
                  <a:srgbClr val="731996"/>
                </a:solidFill>
              </a:defRPr>
            </a:lvl7pPr>
            <a:lvl8pPr lvl="7" rtl="0">
              <a:spcBef>
                <a:spcPts val="0"/>
              </a:spcBef>
              <a:spcAft>
                <a:spcPts val="0"/>
              </a:spcAft>
              <a:buNone/>
              <a:defRPr>
                <a:solidFill>
                  <a:srgbClr val="731996"/>
                </a:solidFill>
              </a:defRPr>
            </a:lvl8pPr>
            <a:lvl9pPr lvl="8" rtl="0">
              <a:spcBef>
                <a:spcPts val="0"/>
              </a:spcBef>
              <a:spcAft>
                <a:spcPts val="0"/>
              </a:spcAft>
              <a:buNone/>
              <a:defRPr>
                <a:solidFill>
                  <a:srgbClr val="731996"/>
                </a:solidFill>
              </a:defRPr>
            </a:lvl9pPr>
          </a:lstStyle>
          <a:p>
            <a:endParaRPr/>
          </a:p>
        </p:txBody>
      </p:sp>
      <p:sp>
        <p:nvSpPr>
          <p:cNvPr id="1035" name="Google Shape;1035;p89"/>
          <p:cNvSpPr txBox="1">
            <a:spLocks noGrp="1"/>
          </p:cNvSpPr>
          <p:nvPr>
            <p:ph type="body" idx="2"/>
          </p:nvPr>
        </p:nvSpPr>
        <p:spPr>
          <a:xfrm>
            <a:off x="365760" y="1431200"/>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73199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73199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eo - Lesson Synthesis">
  <p:cSld name="CUSTOM_42_1_1_1_1_1_1_1">
    <p:spTree>
      <p:nvGrpSpPr>
        <p:cNvPr id="1" name="Shape 1036"/>
        <p:cNvGrpSpPr/>
        <p:nvPr/>
      </p:nvGrpSpPr>
      <p:grpSpPr>
        <a:xfrm>
          <a:off x="0" y="0"/>
          <a:ext cx="0" cy="0"/>
          <a:chOff x="0" y="0"/>
          <a:chExt cx="0" cy="0"/>
        </a:xfrm>
      </p:grpSpPr>
      <p:sp>
        <p:nvSpPr>
          <p:cNvPr id="1037" name="Google Shape;1037;p9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8" name="Google Shape;1038;p9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9" name="Google Shape;1039;p9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40" name="Google Shape;1040;p9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41" name="Google Shape;1041;p9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2" name="Google Shape;1042;p9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43" name="Google Shape;1043;p90"/>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44" name="Google Shape;1044;p90"/>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0"/>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46" name="Google Shape;1046;p9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 Learning Goal">
  <p:cSld name="CUSTOM_16">
    <p:spTree>
      <p:nvGrpSpPr>
        <p:cNvPr id="1" name="Shape 71"/>
        <p:cNvGrpSpPr/>
        <p:nvPr/>
      </p:nvGrpSpPr>
      <p:grpSpPr>
        <a:xfrm>
          <a:off x="0" y="0"/>
          <a:ext cx="0" cy="0"/>
          <a:chOff x="0" y="0"/>
          <a:chExt cx="0" cy="0"/>
        </a:xfrm>
      </p:grpSpPr>
      <p:sp>
        <p:nvSpPr>
          <p:cNvPr id="72" name="Google Shape;72;p10"/>
          <p:cNvSpPr/>
          <p:nvPr/>
        </p:nvSpPr>
        <p:spPr>
          <a:xfrm>
            <a:off x="0" y="-125"/>
            <a:ext cx="3048000" cy="63789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4" name="Google Shape;74;p1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5" name="Google Shape;75;p1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6" name="Google Shape;76;p10"/>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10"/>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2600">
                <a:solidFill>
                  <a:srgbClr val="603198"/>
                </a:solidFill>
                <a:latin typeface="Montserrat"/>
                <a:ea typeface="Montserrat"/>
                <a:cs typeface="Montserrat"/>
                <a:sym typeface="Montserrat"/>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78" name="Google Shape;78;p10"/>
          <p:cNvSpPr txBox="1"/>
          <p:nvPr/>
        </p:nvSpPr>
        <p:spPr>
          <a:xfrm>
            <a:off x="822025" y="3409025"/>
            <a:ext cx="860100" cy="145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79" name="Google Shape;79;p10"/>
          <p:cNvPicPr preferRelativeResize="0"/>
          <p:nvPr/>
        </p:nvPicPr>
        <p:blipFill rotWithShape="1">
          <a:blip r:embed="rId4">
            <a:alphaModFix/>
          </a:blip>
          <a:srcRect r="36159" b="41880"/>
          <a:stretch/>
        </p:blipFill>
        <p:spPr>
          <a:xfrm rot="-351416">
            <a:off x="664731" y="4303466"/>
            <a:ext cx="2463177" cy="2093046"/>
          </a:xfrm>
          <a:prstGeom prst="rect">
            <a:avLst/>
          </a:prstGeom>
          <a:noFill/>
          <a:ln>
            <a:noFill/>
          </a:ln>
        </p:spPr>
      </p:pic>
      <p:sp>
        <p:nvSpPr>
          <p:cNvPr id="80" name="Google Shape;80;p10"/>
          <p:cNvSpPr/>
          <p:nvPr/>
        </p:nvSpPr>
        <p:spPr>
          <a:xfrm>
            <a:off x="0" y="6378775"/>
            <a:ext cx="3048000" cy="9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a:off x="2588700" y="5065100"/>
            <a:ext cx="1039500" cy="1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o - Cool-down">
  <p:cSld name="CUSTOM_42_1_1_1_1_1_1_1_1">
    <p:spTree>
      <p:nvGrpSpPr>
        <p:cNvPr id="1" name="Shape 1047"/>
        <p:cNvGrpSpPr/>
        <p:nvPr/>
      </p:nvGrpSpPr>
      <p:grpSpPr>
        <a:xfrm>
          <a:off x="0" y="0"/>
          <a:ext cx="0" cy="0"/>
          <a:chOff x="0" y="0"/>
          <a:chExt cx="0" cy="0"/>
        </a:xfrm>
      </p:grpSpPr>
      <p:sp>
        <p:nvSpPr>
          <p:cNvPr id="1048" name="Google Shape;1048;p91"/>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9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50" name="Google Shape;1050;p9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51" name="Google Shape;1051;p9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52" name="Google Shape;1052;p9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3" name="Google Shape;1053;p9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54" name="Google Shape;1054;p91"/>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55" name="Google Shape;1055;p91"/>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56" name="Google Shape;1056;p91"/>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1"/>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1058" name="Google Shape;1058;p91"/>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eo - Glossary">
  <p:cSld name="CUSTOM_42_1_1_1_1_1_1_1_1_1">
    <p:spTree>
      <p:nvGrpSpPr>
        <p:cNvPr id="1" name="Shape 1059"/>
        <p:cNvGrpSpPr/>
        <p:nvPr/>
      </p:nvGrpSpPr>
      <p:grpSpPr>
        <a:xfrm>
          <a:off x="0" y="0"/>
          <a:ext cx="0" cy="0"/>
          <a:chOff x="0" y="0"/>
          <a:chExt cx="0" cy="0"/>
        </a:xfrm>
      </p:grpSpPr>
      <p:sp>
        <p:nvSpPr>
          <p:cNvPr id="1060" name="Google Shape;1060;p9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9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62" name="Google Shape;1062;p9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63" name="Google Shape;1063;p9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4" name="Google Shape;1064;p9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65" name="Google Shape;1065;p92"/>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66" name="Google Shape;1066;p9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92"/>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
        <p:nvSpPr>
          <p:cNvPr id="1068" name="Google Shape;1068;p9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g2 - Title Page">
  <p:cSld name="CUSTOM_37_1_1">
    <p:spTree>
      <p:nvGrpSpPr>
        <p:cNvPr id="1" name="Shape 1069"/>
        <p:cNvGrpSpPr/>
        <p:nvPr/>
      </p:nvGrpSpPr>
      <p:grpSpPr>
        <a:xfrm>
          <a:off x="0" y="0"/>
          <a:ext cx="0" cy="0"/>
          <a:chOff x="0" y="0"/>
          <a:chExt cx="0" cy="0"/>
        </a:xfrm>
      </p:grpSpPr>
      <p:sp>
        <p:nvSpPr>
          <p:cNvPr id="1070" name="Google Shape;1070;p9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1071" name="Google Shape;1071;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 name="Google Shape;1073;p93"/>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1074" name="Google Shape;1074;p93"/>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1075" name="Google Shape;1075;p93"/>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1076" name="Google Shape;1076;p93"/>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77" name="Google Shape;1077;p93"/>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1078" name="Google Shape;1078;p93"/>
          <p:cNvSpPr/>
          <p:nvPr/>
        </p:nvSpPr>
        <p:spPr>
          <a:xfrm>
            <a:off x="0" y="2539500"/>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93"/>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1080" name="Google Shape;1080;p93"/>
          <p:cNvSpPr txBox="1"/>
          <p:nvPr/>
        </p:nvSpPr>
        <p:spPr>
          <a:xfrm>
            <a:off x="184350" y="31709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1081" name="Google Shape;1081;p93"/>
          <p:cNvPicPr preferRelativeResize="0"/>
          <p:nvPr/>
        </p:nvPicPr>
        <p:blipFill rotWithShape="1">
          <a:blip r:embed="rId5">
            <a:alphaModFix/>
          </a:blip>
          <a:srcRect b="7278"/>
          <a:stretch/>
        </p:blipFill>
        <p:spPr>
          <a:xfrm>
            <a:off x="7261000" y="2539500"/>
            <a:ext cx="1870925" cy="1125693"/>
          </a:xfrm>
          <a:prstGeom prst="rect">
            <a:avLst/>
          </a:prstGeom>
          <a:noFill/>
          <a:ln>
            <a:noFill/>
          </a:ln>
        </p:spPr>
      </p:pic>
      <p:sp>
        <p:nvSpPr>
          <p:cNvPr id="1082" name="Google Shape;1082;p93"/>
          <p:cNvSpPr txBox="1"/>
          <p:nvPr/>
        </p:nvSpPr>
        <p:spPr>
          <a:xfrm>
            <a:off x="6577025" y="29061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Montserrat"/>
                <a:ea typeface="Montserrat"/>
                <a:cs typeface="Montserrat"/>
                <a:sym typeface="Montserrat"/>
              </a:rPr>
              <a:t>ALGEBRA 2</a:t>
            </a:r>
            <a:endParaRPr sz="1700">
              <a:solidFill>
                <a:srgbClr val="FFFFFF"/>
              </a:solidFill>
              <a:latin typeface="Montserrat"/>
              <a:ea typeface="Montserrat"/>
              <a:cs typeface="Montserrat"/>
              <a:sym typeface="Montserrat"/>
            </a:endParaRPr>
          </a:p>
        </p:txBody>
      </p:sp>
      <p:sp>
        <p:nvSpPr>
          <p:cNvPr id="1083" name="Google Shape;1083;p93"/>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4" name="Google Shape;1084;p93"/>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lg2 - Learning Goal">
  <p:cSld name="CUSTOM_38">
    <p:spTree>
      <p:nvGrpSpPr>
        <p:cNvPr id="1" name="Shape 1085"/>
        <p:cNvGrpSpPr/>
        <p:nvPr/>
      </p:nvGrpSpPr>
      <p:grpSpPr>
        <a:xfrm>
          <a:off x="0" y="0"/>
          <a:ext cx="0" cy="0"/>
          <a:chOff x="0" y="0"/>
          <a:chExt cx="0" cy="0"/>
        </a:xfrm>
      </p:grpSpPr>
      <p:sp>
        <p:nvSpPr>
          <p:cNvPr id="1086" name="Google Shape;1086;p94"/>
          <p:cNvSpPr/>
          <p:nvPr/>
        </p:nvSpPr>
        <p:spPr>
          <a:xfrm>
            <a:off x="0" y="-125"/>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1088" name="Google Shape;1088;p9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89" name="Google Shape;1089;p9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0" name="Google Shape;1090;p9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1" name="Google Shape;1091;p9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86008B"/>
                </a:solidFill>
                <a:latin typeface="Montserrat"/>
                <a:ea typeface="Montserrat"/>
                <a:cs typeface="Montserrat"/>
                <a:sym typeface="Montserrat"/>
              </a:defRPr>
            </a:lvl1pPr>
            <a:lvl2pPr lvl="1" algn="r" rtl="0">
              <a:spcBef>
                <a:spcPts val="0"/>
              </a:spcBef>
              <a:spcAft>
                <a:spcPts val="0"/>
              </a:spcAft>
              <a:buNone/>
              <a:defRPr>
                <a:solidFill>
                  <a:srgbClr val="86008B"/>
                </a:solidFill>
              </a:defRPr>
            </a:lvl2pPr>
            <a:lvl3pPr lvl="2" algn="r" rtl="0">
              <a:spcBef>
                <a:spcPts val="0"/>
              </a:spcBef>
              <a:spcAft>
                <a:spcPts val="0"/>
              </a:spcAft>
              <a:buNone/>
              <a:defRPr>
                <a:solidFill>
                  <a:srgbClr val="86008B"/>
                </a:solidFill>
              </a:defRPr>
            </a:lvl3pPr>
            <a:lvl4pPr lvl="3" algn="r" rtl="0">
              <a:spcBef>
                <a:spcPts val="0"/>
              </a:spcBef>
              <a:spcAft>
                <a:spcPts val="0"/>
              </a:spcAft>
              <a:buNone/>
              <a:defRPr>
                <a:solidFill>
                  <a:srgbClr val="86008B"/>
                </a:solidFill>
              </a:defRPr>
            </a:lvl4pPr>
            <a:lvl5pPr lvl="4" algn="r" rtl="0">
              <a:spcBef>
                <a:spcPts val="0"/>
              </a:spcBef>
              <a:spcAft>
                <a:spcPts val="0"/>
              </a:spcAft>
              <a:buNone/>
              <a:defRPr>
                <a:solidFill>
                  <a:srgbClr val="86008B"/>
                </a:solidFill>
              </a:defRPr>
            </a:lvl5pPr>
            <a:lvl6pPr lvl="5" algn="r" rtl="0">
              <a:spcBef>
                <a:spcPts val="0"/>
              </a:spcBef>
              <a:spcAft>
                <a:spcPts val="0"/>
              </a:spcAft>
              <a:buNone/>
              <a:defRPr>
                <a:solidFill>
                  <a:srgbClr val="86008B"/>
                </a:solidFill>
              </a:defRPr>
            </a:lvl6pPr>
            <a:lvl7pPr lvl="6" algn="r" rtl="0">
              <a:spcBef>
                <a:spcPts val="0"/>
              </a:spcBef>
              <a:spcAft>
                <a:spcPts val="0"/>
              </a:spcAft>
              <a:buNone/>
              <a:defRPr>
                <a:solidFill>
                  <a:srgbClr val="86008B"/>
                </a:solidFill>
              </a:defRPr>
            </a:lvl7pPr>
            <a:lvl8pPr lvl="7" algn="r" rtl="0">
              <a:spcBef>
                <a:spcPts val="0"/>
              </a:spcBef>
              <a:spcAft>
                <a:spcPts val="0"/>
              </a:spcAft>
              <a:buNone/>
              <a:defRPr>
                <a:solidFill>
                  <a:srgbClr val="86008B"/>
                </a:solidFill>
              </a:defRPr>
            </a:lvl8pPr>
            <a:lvl9pPr lvl="8" algn="r" rtl="0">
              <a:spcBef>
                <a:spcPts val="0"/>
              </a:spcBef>
              <a:spcAft>
                <a:spcPts val="0"/>
              </a:spcAft>
              <a:buNone/>
              <a:defRPr>
                <a:solidFill>
                  <a:srgbClr val="86008B"/>
                </a:solidFill>
              </a:defRPr>
            </a:lvl9pPr>
          </a:lstStyle>
          <a:p>
            <a:endParaRPr/>
          </a:p>
        </p:txBody>
      </p:sp>
      <p:pic>
        <p:nvPicPr>
          <p:cNvPr id="1092" name="Google Shape;1092;p94"/>
          <p:cNvPicPr preferRelativeResize="0"/>
          <p:nvPr/>
        </p:nvPicPr>
        <p:blipFill>
          <a:blip r:embed="rId4">
            <a:alphaModFix/>
          </a:blip>
          <a:stretch>
            <a:fillRect/>
          </a:stretch>
        </p:blipFill>
        <p:spPr>
          <a:xfrm>
            <a:off x="228675" y="4486200"/>
            <a:ext cx="2590650" cy="1822075"/>
          </a:xfrm>
          <a:prstGeom prst="rect">
            <a:avLst/>
          </a:prstGeom>
          <a:noFill/>
          <a:ln>
            <a:noFill/>
          </a:ln>
        </p:spPr>
      </p:pic>
      <p:sp>
        <p:nvSpPr>
          <p:cNvPr id="1093" name="Google Shape;1093;p94"/>
          <p:cNvSpPr txBox="1"/>
          <p:nvPr/>
        </p:nvSpPr>
        <p:spPr>
          <a:xfrm>
            <a:off x="0" y="3979450"/>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lg2 - Main">
  <p:cSld name="CUSTOM_46">
    <p:spTree>
      <p:nvGrpSpPr>
        <p:cNvPr id="1" name="Shape 1094"/>
        <p:cNvGrpSpPr/>
        <p:nvPr/>
      </p:nvGrpSpPr>
      <p:grpSpPr>
        <a:xfrm>
          <a:off x="0" y="0"/>
          <a:ext cx="0" cy="0"/>
          <a:chOff x="0" y="0"/>
          <a:chExt cx="0" cy="0"/>
        </a:xfrm>
      </p:grpSpPr>
      <p:sp>
        <p:nvSpPr>
          <p:cNvPr id="1095" name="Google Shape;1095;p9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97" name="Google Shape;1097;p9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8" name="Google Shape;1098;p9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99" name="Google Shape;1099;p9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0" name="Google Shape;1100;p9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01" name="Google Shape;1101;p9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02" name="Google Shape;1102;p9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lg2 - Warm-up">
  <p:cSld name="CUSTOM_46_2">
    <p:spTree>
      <p:nvGrpSpPr>
        <p:cNvPr id="1" name="Shape 1103"/>
        <p:cNvGrpSpPr/>
        <p:nvPr/>
      </p:nvGrpSpPr>
      <p:grpSpPr>
        <a:xfrm>
          <a:off x="0" y="0"/>
          <a:ext cx="0" cy="0"/>
          <a:chOff x="0" y="0"/>
          <a:chExt cx="0" cy="0"/>
        </a:xfrm>
      </p:grpSpPr>
      <p:sp>
        <p:nvSpPr>
          <p:cNvPr id="1104" name="Google Shape;1104;p96"/>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9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06" name="Google Shape;1106;p9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07" name="Google Shape;1107;p9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8" name="Google Shape;1108;p9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9" name="Google Shape;1109;p9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10" name="Google Shape;1110;p96"/>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11" name="Google Shape;1111;p96"/>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12" name="Google Shape;1112;p9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113" name="Google Shape;1113;p9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lg2 - WODB">
  <p:cSld name="CUSTOM_46_1">
    <p:spTree>
      <p:nvGrpSpPr>
        <p:cNvPr id="1" name="Shape 1114"/>
        <p:cNvGrpSpPr/>
        <p:nvPr/>
      </p:nvGrpSpPr>
      <p:grpSpPr>
        <a:xfrm>
          <a:off x="0" y="0"/>
          <a:ext cx="0" cy="0"/>
          <a:chOff x="0" y="0"/>
          <a:chExt cx="0" cy="0"/>
        </a:xfrm>
      </p:grpSpPr>
      <p:sp>
        <p:nvSpPr>
          <p:cNvPr id="1115" name="Google Shape;1115;p9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9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17" name="Google Shape;1117;p9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18" name="Google Shape;1118;p9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19" name="Google Shape;1119;p9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0" name="Google Shape;1120;p9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21" name="Google Shape;1121;p97"/>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22" name="Google Shape;1122;p97"/>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23" name="Google Shape;1123;p9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24" name="Google Shape;1124;p9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lg2 - Math Talk">
  <p:cSld name="CUSTOM_46_1_1">
    <p:spTree>
      <p:nvGrpSpPr>
        <p:cNvPr id="1" name="Shape 1125"/>
        <p:cNvGrpSpPr/>
        <p:nvPr/>
      </p:nvGrpSpPr>
      <p:grpSpPr>
        <a:xfrm>
          <a:off x="0" y="0"/>
          <a:ext cx="0" cy="0"/>
          <a:chOff x="0" y="0"/>
          <a:chExt cx="0" cy="0"/>
        </a:xfrm>
      </p:grpSpPr>
      <p:sp>
        <p:nvSpPr>
          <p:cNvPr id="1126" name="Google Shape;1126;p9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9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8" name="Google Shape;1128;p9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29" name="Google Shape;1129;p9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30" name="Google Shape;1130;p9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1" name="Google Shape;1131;p9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32" name="Google Shape;1132;p98"/>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33" name="Google Shape;1133;p98"/>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34" name="Google Shape;1134;p9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1135" name="Google Shape;1135;p98"/>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Alg2 - Notice and Wonder">
  <p:cSld name="CUSTOM_46_1_1_1">
    <p:spTree>
      <p:nvGrpSpPr>
        <p:cNvPr id="1" name="Shape 1136"/>
        <p:cNvGrpSpPr/>
        <p:nvPr/>
      </p:nvGrpSpPr>
      <p:grpSpPr>
        <a:xfrm>
          <a:off x="0" y="0"/>
          <a:ext cx="0" cy="0"/>
          <a:chOff x="0" y="0"/>
          <a:chExt cx="0" cy="0"/>
        </a:xfrm>
      </p:grpSpPr>
      <p:sp>
        <p:nvSpPr>
          <p:cNvPr id="1137" name="Google Shape;1137;p99"/>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9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39" name="Google Shape;1139;p9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40" name="Google Shape;1140;p9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41" name="Google Shape;1141;p99"/>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2" name="Google Shape;1142;p9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43" name="Google Shape;1143;p99"/>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44" name="Google Shape;1144;p99"/>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5" name="Google Shape;1145;p9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146" name="Google Shape;1146;p99"/>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g2 - NW (not warm-up)">
  <p:cSld name="CUSTOM_46_1_1_1_1">
    <p:spTree>
      <p:nvGrpSpPr>
        <p:cNvPr id="1" name="Shape 1147"/>
        <p:cNvGrpSpPr/>
        <p:nvPr/>
      </p:nvGrpSpPr>
      <p:grpSpPr>
        <a:xfrm>
          <a:off x="0" y="0"/>
          <a:ext cx="0" cy="0"/>
          <a:chOff x="0" y="0"/>
          <a:chExt cx="0" cy="0"/>
        </a:xfrm>
      </p:grpSpPr>
      <p:sp>
        <p:nvSpPr>
          <p:cNvPr id="1148" name="Google Shape;1148;p100"/>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10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50" name="Google Shape;1150;p10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51" name="Google Shape;1151;p10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52" name="Google Shape;1152;p10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53" name="Google Shape;1153;p10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54" name="Google Shape;1154;p100"/>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55" name="Google Shape;1155;p100"/>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56" name="Google Shape;1156;p10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157" name="Google Shape;1157;p10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2.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1728">
          <p15:clr>
            <a:srgbClr val="EA4335"/>
          </p15:clr>
        </p15:guide>
        <p15:guide id="7" orient="horz" pos="1152">
          <p15:clr>
            <a:srgbClr val="EA4335"/>
          </p15:clr>
        </p15:guide>
        <p15:guide id="8" orient="horz" pos="2304">
          <p15:clr>
            <a:srgbClr val="EA4335"/>
          </p15:clr>
        </p15:guide>
        <p15:guide id="9" orient="horz" pos="2880">
          <p15:clr>
            <a:srgbClr val="EA4335"/>
          </p15:clr>
        </p15:guide>
        <p15:guide id="10" orient="horz" pos="4032">
          <p15:clr>
            <a:srgbClr val="EA4335"/>
          </p15:clr>
        </p15:guide>
        <p15:guide id="11" pos="288">
          <p15:clr>
            <a:srgbClr val="EA4335"/>
          </p15:clr>
        </p15:guide>
        <p15:guide id="12" orient="horz" pos="288">
          <p15:clr>
            <a:srgbClr val="EA4335"/>
          </p15:clr>
        </p15:guide>
        <p15:guide id="13" pos="864">
          <p15:clr>
            <a:srgbClr val="EA4335"/>
          </p15:clr>
        </p15:guide>
        <p15:guide id="14" pos="2016">
          <p15:clr>
            <a:srgbClr val="EA4335"/>
          </p15:clr>
        </p15:guide>
        <p15:guide id="15" pos="2592">
          <p15:clr>
            <a:srgbClr val="EA4335"/>
          </p15:clr>
        </p15:guide>
        <p15:guide id="16" orient="horz" pos="576">
          <p15:clr>
            <a:srgbClr val="EA4335"/>
          </p15:clr>
        </p15:guide>
        <p15:guide id="17" orient="horz" pos="3456">
          <p15:clr>
            <a:srgbClr val="EA4335"/>
          </p15:clr>
        </p15:guide>
        <p15:guide id="18" pos="3168">
          <p15:clr>
            <a:srgbClr val="EA4335"/>
          </p15:clr>
        </p15:guide>
        <p15:guide id="19" pos="3744">
          <p15:clr>
            <a:srgbClr val="EA4335"/>
          </p15:clr>
        </p15:guide>
        <p15:guide id="20" pos="4860">
          <p15:clr>
            <a:srgbClr val="EA4335"/>
          </p15:clr>
        </p15:guide>
        <p15:guide id="21" pos="547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4BE36A43-115E-453F-9E3D-F56DC4FF65FC}" type="datetimeFigureOut">
              <a:rPr lang="en-US"/>
              <a:pPr>
                <a:defRPr/>
              </a:pPr>
              <a:t>1/21/2024</a:t>
            </a:fld>
            <a:endParaRPr lang="en-US">
              <a:solidFill>
                <a:schemeClr val="tx1">
                  <a:shade val="50000"/>
                </a:scheme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1">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91F71FFA-5448-499D-AA00-47331CCF1F74}" type="slidenum">
              <a:rPr lang="en-US"/>
              <a:pPr>
                <a:defRPr/>
              </a:pPr>
              <a:t>‹#›</a:t>
            </a:fld>
            <a:endParaRPr lang="en-US" dirty="0">
              <a:solidFill>
                <a:schemeClr val="tx1">
                  <a:shade val="50000"/>
                </a:schemeClr>
              </a:solidFill>
            </a:endParaRPr>
          </a:p>
        </p:txBody>
      </p:sp>
    </p:spTree>
    <p:extLst>
      <p:ext uri="{BB962C8B-B14F-4D97-AF65-F5344CB8AC3E}">
        <p14:creationId xmlns:p14="http://schemas.microsoft.com/office/powerpoint/2010/main" val="1339199854"/>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hyperlink" Target="https://vintagearcade.net/shop/arcade-games/golden-tee-complete-arcade-game/" TargetMode="External"/><Relationship Id="rId18" Type="http://schemas.openxmlformats.org/officeDocument/2006/relationships/hyperlink" Target="https://en.wikipedia.org/wiki/St._John%27s_Red_Storm" TargetMode="External"/><Relationship Id="rId3" Type="http://schemas.openxmlformats.org/officeDocument/2006/relationships/image" Target="../media/image24.jpeg"/><Relationship Id="rId21" Type="http://schemas.openxmlformats.org/officeDocument/2006/relationships/image" Target="../media/image38.png"/><Relationship Id="rId7" Type="http://schemas.openxmlformats.org/officeDocument/2006/relationships/image" Target="../media/image28.jpeg"/><Relationship Id="rId12" Type="http://schemas.openxmlformats.org/officeDocument/2006/relationships/image" Target="../media/image32.jpg"/><Relationship Id="rId17" Type="http://schemas.openxmlformats.org/officeDocument/2006/relationships/image" Target="../media/image35.png"/><Relationship Id="rId2" Type="http://schemas.openxmlformats.org/officeDocument/2006/relationships/image" Target="../media/image23.jpeg"/><Relationship Id="rId16" Type="http://schemas.openxmlformats.org/officeDocument/2006/relationships/hyperlink" Target="https://en.wikipedia.org/wiki/Towson_Tigers" TargetMode="External"/><Relationship Id="rId20" Type="http://schemas.openxmlformats.org/officeDocument/2006/relationships/image" Target="../media/image37.jpeg"/><Relationship Id="rId1" Type="http://schemas.openxmlformats.org/officeDocument/2006/relationships/slideLayout" Target="../slideLayouts/slideLayout107.xml"/><Relationship Id="rId6" Type="http://schemas.openxmlformats.org/officeDocument/2006/relationships/image" Target="../media/image27.jpeg"/><Relationship Id="rId11" Type="http://schemas.openxmlformats.org/officeDocument/2006/relationships/hyperlink" Target="http://striking-notes.blogspot.com/2011_03_01_archive.html" TargetMode="External"/><Relationship Id="rId24" Type="http://schemas.openxmlformats.org/officeDocument/2006/relationships/image" Target="../media/image40.pn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39.png"/><Relationship Id="rId10" Type="http://schemas.openxmlformats.org/officeDocument/2006/relationships/image" Target="../media/image31.jpeg"/><Relationship Id="rId19" Type="http://schemas.openxmlformats.org/officeDocument/2006/relationships/image" Target="../media/image36.png"/><Relationship Id="rId4" Type="http://schemas.openxmlformats.org/officeDocument/2006/relationships/image" Target="../media/image25.jpg"/><Relationship Id="rId9" Type="http://schemas.openxmlformats.org/officeDocument/2006/relationships/image" Target="../media/image30.png"/><Relationship Id="rId14" Type="http://schemas.openxmlformats.org/officeDocument/2006/relationships/image" Target="../media/image33.png"/><Relationship Id="rId22" Type="http://schemas.openxmlformats.org/officeDocument/2006/relationships/hyperlink" Target="http://yourcollege.studentdiscountprogra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4.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3" Type="http://schemas.openxmlformats.org/officeDocument/2006/relationships/hyperlink" Target="https://im.kendallhunt.com/HS/students/3/1/1/index.html" TargetMode="External"/><Relationship Id="rId2" Type="http://schemas.openxmlformats.org/officeDocument/2006/relationships/notesSlide" Target="../notesSlides/notesSlide5.xml"/><Relationship Id="rId1" Type="http://schemas.openxmlformats.org/officeDocument/2006/relationships/slideLayout" Target="../slideLayouts/slideLayout100.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hyperlink" Target="https://im.kendallhunt.com/HS/students/3/1/1/index.html" TargetMode="External"/><Relationship Id="rId2" Type="http://schemas.openxmlformats.org/officeDocument/2006/relationships/notesSlide" Target="../notesSlides/notesSlide8.xml"/><Relationship Id="rId1" Type="http://schemas.openxmlformats.org/officeDocument/2006/relationships/slideLayout" Target="../slideLayouts/slideLayout100.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44578" y="-61255"/>
            <a:ext cx="7491412" cy="1477302"/>
          </a:xfrm>
        </p:spPr>
        <p:txBody>
          <a:bodyPr>
            <a:normAutofit/>
          </a:bodyPr>
          <a:lstStyle/>
          <a:p>
            <a:pPr algn="l" eaLnBrk="1" hangingPunct="1">
              <a:defRPr/>
            </a:pPr>
            <a:r>
              <a:rPr lang="en-US" sz="4000" b="1" dirty="0">
                <a:solidFill>
                  <a:srgbClr val="00FFFF"/>
                </a:solidFill>
                <a:effectLst>
                  <a:outerShdw blurRad="38100" dist="38100" dir="2700000" algn="tl">
                    <a:srgbClr val="000000"/>
                  </a:outerShdw>
                </a:effectLst>
              </a:rPr>
              <a:t>Mr. Calise</a:t>
            </a:r>
          </a:p>
          <a:p>
            <a:pPr algn="l" eaLnBrk="1" hangingPunct="1">
              <a:defRPr/>
            </a:pPr>
            <a:endParaRPr lang="en-US" sz="4000" b="1" dirty="0">
              <a:solidFill>
                <a:srgbClr val="00FFFF"/>
              </a:solidFill>
              <a:effectLst>
                <a:outerShdw blurRad="38100" dist="38100" dir="2700000" algn="tl">
                  <a:srgbClr val="000000"/>
                </a:outerShdw>
              </a:effectLst>
            </a:endParaRPr>
          </a:p>
        </p:txBody>
      </p:sp>
      <p:sp>
        <p:nvSpPr>
          <p:cNvPr id="3" name="Rectangle 2"/>
          <p:cNvSpPr/>
          <p:nvPr/>
        </p:nvSpPr>
        <p:spPr>
          <a:xfrm>
            <a:off x="1539285" y="1364605"/>
            <a:ext cx="6117169"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Arial"/>
                <a:sym typeface="Arial"/>
              </a:rPr>
              <a:t>Welcome 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Arial"/>
                <a:sym typeface="Arial"/>
              </a:rPr>
              <a:t>Hope you had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Arial"/>
                <a:sym typeface="Arial"/>
              </a:rPr>
              <a:t>Great 1</a:t>
            </a:r>
            <a:r>
              <a:rPr kumimoji="0" lang="en-US" sz="4000" b="1" i="0" u="none" strike="noStrike" kern="1200" cap="all" spc="0" normalizeH="0" baseline="3000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Arial"/>
                <a:sym typeface="Arial"/>
              </a:rPr>
              <a:t>st</a:t>
            </a: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Arial"/>
                <a:sym typeface="Arial"/>
              </a:rPr>
              <a:t> Semester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816" y="-14197"/>
            <a:ext cx="1417322" cy="14173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348" y="10012"/>
            <a:ext cx="1417275" cy="12161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44" y="0"/>
            <a:ext cx="1417276" cy="12161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8105" y="32913"/>
            <a:ext cx="1569246" cy="12621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063" y="1490256"/>
            <a:ext cx="2111944" cy="11170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9377" y="4382065"/>
            <a:ext cx="1361015" cy="95642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0474" y="4370595"/>
            <a:ext cx="1270534" cy="958893"/>
          </a:xfrm>
          <a:prstGeom prst="rect">
            <a:avLst/>
          </a:prstGeom>
        </p:spPr>
      </p:pic>
      <p:pic>
        <p:nvPicPr>
          <p:cNvPr id="12" name="Picture 11"/>
          <p:cNvPicPr>
            <a:picLocks noChangeAspect="1"/>
          </p:cNvPicPr>
          <p:nvPr/>
        </p:nvPicPr>
        <p:blipFill>
          <a:blip r:embed="rId9"/>
          <a:stretch>
            <a:fillRect/>
          </a:stretch>
        </p:blipFill>
        <p:spPr>
          <a:xfrm>
            <a:off x="-44578" y="1473468"/>
            <a:ext cx="1569246" cy="1193008"/>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AE70C469-7665-4AD3-BDFF-2AED000D63C8}"/>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11986" y="2421916"/>
            <a:ext cx="1536063" cy="1152047"/>
          </a:xfrm>
          <a:prstGeom prst="rect">
            <a:avLst/>
          </a:prstGeom>
        </p:spPr>
      </p:pic>
      <p:sp>
        <p:nvSpPr>
          <p:cNvPr id="17" name="TextBox 16">
            <a:extLst>
              <a:ext uri="{FF2B5EF4-FFF2-40B4-BE49-F238E27FC236}">
                <a16:creationId xmlns:a16="http://schemas.microsoft.com/office/drawing/2014/main" id="{4712D2D3-6E14-47C1-AB9E-E1EAD6544ECA}"/>
              </a:ext>
            </a:extLst>
          </p:cNvPr>
          <p:cNvSpPr txBox="1"/>
          <p:nvPr/>
        </p:nvSpPr>
        <p:spPr>
          <a:xfrm>
            <a:off x="1" y="5403697"/>
            <a:ext cx="9144000" cy="138499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a:sym typeface="Arial"/>
              </a:rPr>
              <a:t>I have been teaching High School for 23 years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a:sym typeface="Arial"/>
              </a:rPr>
              <a:t>I love ALL TYPES of SPORTS and ALL TYPES of MUSIC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a:sym typeface="Arial"/>
              </a:rPr>
              <a:t>I also teach Math and Statistics at Johns Hopkins University and CCBC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a:sym typeface="Arial"/>
              </a:rPr>
              <a:t>I have two children ages 13 and 16.</a:t>
            </a:r>
          </a:p>
        </p:txBody>
      </p:sp>
      <p:pic>
        <p:nvPicPr>
          <p:cNvPr id="19" name="Picture 18" descr="A picture containing indoor, small, sitting, standing&#10;&#10;Description automatically generated">
            <a:extLst>
              <a:ext uri="{FF2B5EF4-FFF2-40B4-BE49-F238E27FC236}">
                <a16:creationId xmlns:a16="http://schemas.microsoft.com/office/drawing/2014/main" id="{C920FBC0-B936-4EBF-A6CD-0E33F610F6CD}"/>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590437" y="2941378"/>
            <a:ext cx="1536063" cy="2618565"/>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235" y="3594806"/>
            <a:ext cx="3514165" cy="722051"/>
          </a:xfrm>
          <a:prstGeom prst="rect">
            <a:avLst/>
          </a:prstGeom>
        </p:spPr>
      </p:pic>
      <p:pic>
        <p:nvPicPr>
          <p:cNvPr id="21" name="Picture 20" descr="A close up of text on a black background&#10;&#10;Description automatically generated">
            <a:extLst>
              <a:ext uri="{FF2B5EF4-FFF2-40B4-BE49-F238E27FC236}">
                <a16:creationId xmlns:a16="http://schemas.microsoft.com/office/drawing/2014/main" id="{F8BFC541-04AC-4173-A39E-E88109E34C84}"/>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360503" y="710000"/>
            <a:ext cx="1596056" cy="1098619"/>
          </a:xfrm>
          <a:prstGeom prst="rect">
            <a:avLst/>
          </a:prstGeom>
        </p:spPr>
      </p:pic>
      <p:pic>
        <p:nvPicPr>
          <p:cNvPr id="24" name="Picture 23" descr="A close up of a sign&#10;&#10;Description automatically generated">
            <a:extLst>
              <a:ext uri="{FF2B5EF4-FFF2-40B4-BE49-F238E27FC236}">
                <a16:creationId xmlns:a16="http://schemas.microsoft.com/office/drawing/2014/main" id="{4C17D796-125B-43C4-9EF0-9DF5EA66E7F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8176250" y="32913"/>
            <a:ext cx="950250" cy="1325599"/>
          </a:xfrm>
          <a:prstGeom prst="rect">
            <a:avLst/>
          </a:prstGeom>
        </p:spPr>
      </p:pic>
      <p:pic>
        <p:nvPicPr>
          <p:cNvPr id="20" name="Picture 2" descr="http://p3cdn4static.sharpschool.com/UserFiles/Servers/Server_3907686/Image/eagle_motto__01_1by1x200trans.png">
            <a:extLst>
              <a:ext uri="{FF2B5EF4-FFF2-40B4-BE49-F238E27FC236}">
                <a16:creationId xmlns:a16="http://schemas.microsoft.com/office/drawing/2014/main" id="{BA1229DA-1382-4BC7-895F-9A0892240B2F}"/>
              </a:ext>
            </a:extLst>
          </p:cNvPr>
          <p:cNvPicPr>
            <a:picLocks noChangeAspect="1" noChangeArrowheads="1"/>
          </p:cNvPicPr>
          <p:nvPr/>
        </p:nvPicPr>
        <p:blipFill>
          <a:blip r:embed="rId19" cstate="print"/>
          <a:srcRect/>
          <a:stretch>
            <a:fillRect/>
          </a:stretch>
        </p:blipFill>
        <p:spPr bwMode="auto">
          <a:xfrm>
            <a:off x="165664" y="4316857"/>
            <a:ext cx="1183392" cy="1183392"/>
          </a:xfrm>
          <a:prstGeom prst="rect">
            <a:avLst/>
          </a:prstGeom>
          <a:noFill/>
        </p:spPr>
      </p:pic>
      <p:pic>
        <p:nvPicPr>
          <p:cNvPr id="25" name="Picture 6" descr="https://s-media-cache-ak0.pinimg.com/736x/cf/a9/9d/cfa99d6b6e8b64b57ccbf0ac715903eb.jpg">
            <a:extLst>
              <a:ext uri="{FF2B5EF4-FFF2-40B4-BE49-F238E27FC236}">
                <a16:creationId xmlns:a16="http://schemas.microsoft.com/office/drawing/2014/main" id="{285DBC25-DE0E-446C-A51F-EC822AC1B234}"/>
              </a:ext>
            </a:extLst>
          </p:cNvPr>
          <p:cNvPicPr>
            <a:picLocks noChangeAspect="1" noChangeArrowheads="1"/>
          </p:cNvPicPr>
          <p:nvPr/>
        </p:nvPicPr>
        <p:blipFill>
          <a:blip r:embed="rId20" cstate="print"/>
          <a:srcRect/>
          <a:stretch>
            <a:fillRect/>
          </a:stretch>
        </p:blipFill>
        <p:spPr bwMode="auto">
          <a:xfrm>
            <a:off x="3790501" y="3422845"/>
            <a:ext cx="1837233" cy="2006175"/>
          </a:xfrm>
          <a:prstGeom prst="rect">
            <a:avLst/>
          </a:prstGeom>
          <a:noFill/>
        </p:spPr>
      </p:pic>
      <p:pic>
        <p:nvPicPr>
          <p:cNvPr id="13" name="Picture 12" descr="A screenshot of a cell phone&#10;&#10;Description automatically generated">
            <a:extLst>
              <a:ext uri="{FF2B5EF4-FFF2-40B4-BE49-F238E27FC236}">
                <a16:creationId xmlns:a16="http://schemas.microsoft.com/office/drawing/2014/main" id="{ADE2206A-EF28-4B18-9056-534104FEEAF9}"/>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5658936" y="3395135"/>
            <a:ext cx="932584" cy="932584"/>
          </a:xfrm>
          <a:prstGeom prst="rect">
            <a:avLst/>
          </a:prstGeom>
        </p:spPr>
      </p:pic>
      <p:pic>
        <p:nvPicPr>
          <p:cNvPr id="9" name="Picture 8">
            <a:extLst>
              <a:ext uri="{FF2B5EF4-FFF2-40B4-BE49-F238E27FC236}">
                <a16:creationId xmlns:a16="http://schemas.microsoft.com/office/drawing/2014/main" id="{24599651-B014-3F24-C11E-4810922EB3F6}"/>
              </a:ext>
            </a:extLst>
          </p:cNvPr>
          <p:cNvPicPr>
            <a:picLocks noChangeAspect="1"/>
          </p:cNvPicPr>
          <p:nvPr/>
        </p:nvPicPr>
        <p:blipFill>
          <a:blip r:embed="rId23"/>
          <a:stretch>
            <a:fillRect/>
          </a:stretch>
        </p:blipFill>
        <p:spPr>
          <a:xfrm>
            <a:off x="6622722" y="3391011"/>
            <a:ext cx="932584" cy="932584"/>
          </a:xfrm>
          <a:prstGeom prst="rect">
            <a:avLst/>
          </a:prstGeom>
        </p:spPr>
      </p:pic>
      <p:pic>
        <p:nvPicPr>
          <p:cNvPr id="16" name="Picture 15">
            <a:extLst>
              <a:ext uri="{FF2B5EF4-FFF2-40B4-BE49-F238E27FC236}">
                <a16:creationId xmlns:a16="http://schemas.microsoft.com/office/drawing/2014/main" id="{EC367CF2-AAA6-14FD-D05C-CDE3A0AC96C7}"/>
              </a:ext>
            </a:extLst>
          </p:cNvPr>
          <p:cNvPicPr>
            <a:picLocks noChangeAspect="1"/>
          </p:cNvPicPr>
          <p:nvPr/>
        </p:nvPicPr>
        <p:blipFill>
          <a:blip r:embed="rId24"/>
          <a:stretch>
            <a:fillRect/>
          </a:stretch>
        </p:blipFill>
        <p:spPr>
          <a:xfrm>
            <a:off x="5924570" y="4370595"/>
            <a:ext cx="1358764" cy="12654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16"/>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Checker Jumping Puzzle</a:t>
            </a:r>
            <a:endParaRPr/>
          </a:p>
        </p:txBody>
      </p:sp>
      <p:sp>
        <p:nvSpPr>
          <p:cNvPr id="1300" name="Google Shape;1300;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3</a:t>
            </a:r>
            <a:endParaRPr/>
          </a:p>
        </p:txBody>
      </p:sp>
      <p:graphicFrame>
        <p:nvGraphicFramePr>
          <p:cNvPr id="1301" name="Google Shape;1301;p116"/>
          <p:cNvGraphicFramePr/>
          <p:nvPr/>
        </p:nvGraphicFramePr>
        <p:xfrm>
          <a:off x="375000" y="2865175"/>
          <a:ext cx="8394000" cy="1859220"/>
        </p:xfrm>
        <a:graphic>
          <a:graphicData uri="http://schemas.openxmlformats.org/drawingml/2006/table">
            <a:tbl>
              <a:tblPr>
                <a:noFill/>
                <a:tableStyleId>{FF5F6856-C45A-48A1-8A48-0690229BA2C5}</a:tableStyleId>
              </a:tblPr>
              <a:tblGrid>
                <a:gridCol w="1258550">
                  <a:extLst>
                    <a:ext uri="{9D8B030D-6E8A-4147-A177-3AD203B41FA5}">
                      <a16:colId xmlns:a16="http://schemas.microsoft.com/office/drawing/2014/main" val="20000"/>
                    </a:ext>
                  </a:extLst>
                </a:gridCol>
                <a:gridCol w="1019350">
                  <a:extLst>
                    <a:ext uri="{9D8B030D-6E8A-4147-A177-3AD203B41FA5}">
                      <a16:colId xmlns:a16="http://schemas.microsoft.com/office/drawing/2014/main" val="20001"/>
                    </a:ext>
                  </a:extLst>
                </a:gridCol>
                <a:gridCol w="1019350">
                  <a:extLst>
                    <a:ext uri="{9D8B030D-6E8A-4147-A177-3AD203B41FA5}">
                      <a16:colId xmlns:a16="http://schemas.microsoft.com/office/drawing/2014/main" val="20002"/>
                    </a:ext>
                  </a:extLst>
                </a:gridCol>
                <a:gridCol w="1019350">
                  <a:extLst>
                    <a:ext uri="{9D8B030D-6E8A-4147-A177-3AD203B41FA5}">
                      <a16:colId xmlns:a16="http://schemas.microsoft.com/office/drawing/2014/main" val="20003"/>
                    </a:ext>
                  </a:extLst>
                </a:gridCol>
                <a:gridCol w="1019350">
                  <a:extLst>
                    <a:ext uri="{9D8B030D-6E8A-4147-A177-3AD203B41FA5}">
                      <a16:colId xmlns:a16="http://schemas.microsoft.com/office/drawing/2014/main" val="20004"/>
                    </a:ext>
                  </a:extLst>
                </a:gridCol>
                <a:gridCol w="1019350">
                  <a:extLst>
                    <a:ext uri="{9D8B030D-6E8A-4147-A177-3AD203B41FA5}">
                      <a16:colId xmlns:a16="http://schemas.microsoft.com/office/drawing/2014/main" val="20005"/>
                    </a:ext>
                  </a:extLst>
                </a:gridCol>
                <a:gridCol w="1019350">
                  <a:extLst>
                    <a:ext uri="{9D8B030D-6E8A-4147-A177-3AD203B41FA5}">
                      <a16:colId xmlns:a16="http://schemas.microsoft.com/office/drawing/2014/main" val="20006"/>
                    </a:ext>
                  </a:extLst>
                </a:gridCol>
                <a:gridCol w="1019350">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Clr>
                          <a:schemeClr val="dk1"/>
                        </a:buClr>
                        <a:buSzPts val="1100"/>
                        <a:buFont typeface="Arial"/>
                        <a:buNone/>
                      </a:pPr>
                      <a:endParaRPr b="1">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b="1">
                          <a:latin typeface="Open Sans"/>
                          <a:ea typeface="Open Sans"/>
                          <a:cs typeface="Open Sans"/>
                          <a:sym typeface="Open Sans"/>
                        </a:rPr>
                        <a:t>number of checkers</a:t>
                      </a:r>
                      <a:endParaRPr b="1">
                        <a:latin typeface="Open Sans"/>
                        <a:ea typeface="Open Sans"/>
                        <a:cs typeface="Open Sans"/>
                        <a:sym typeface="Open Sans"/>
                      </a:endParaRPr>
                    </a:p>
                    <a:p>
                      <a:pPr marL="0" lvl="0" indent="0" algn="ctr" rtl="0">
                        <a:spcBef>
                          <a:spcPts val="0"/>
                        </a:spcBef>
                        <a:spcAft>
                          <a:spcPts val="0"/>
                        </a:spcAft>
                        <a:buNone/>
                      </a:pPr>
                      <a:r>
                        <a:rPr lang="en" b="1">
                          <a:latin typeface="Open Sans"/>
                          <a:ea typeface="Open Sans"/>
                          <a:cs typeface="Open Sans"/>
                          <a:sym typeface="Open Sans"/>
                        </a:rPr>
                        <a:t>on each side</a:t>
                      </a:r>
                      <a:endParaRPr b="1">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100">
                          <a:latin typeface="Open Sans"/>
                          <a:ea typeface="Open Sans"/>
                          <a:cs typeface="Open Sans"/>
                          <a:sym typeface="Open Sans"/>
                        </a:rPr>
                        <a:t>1</a:t>
                      </a:r>
                      <a:endParaRPr sz="21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2100">
                          <a:latin typeface="Open Sans"/>
                          <a:ea typeface="Open Sans"/>
                          <a:cs typeface="Open Sans"/>
                          <a:sym typeface="Open Sans"/>
                        </a:rPr>
                        <a:t>2</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3</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4</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5</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6</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7</a:t>
                      </a:r>
                      <a:endParaRPr sz="21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latin typeface="Open Sans"/>
                          <a:ea typeface="Open Sans"/>
                          <a:cs typeface="Open Sans"/>
                          <a:sym typeface="Open Sans"/>
                        </a:rPr>
                        <a:t>number of moves</a:t>
                      </a:r>
                      <a:endParaRPr b="1">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100">
                          <a:latin typeface="Open Sans"/>
                          <a:ea typeface="Open Sans"/>
                          <a:cs typeface="Open Sans"/>
                          <a:sym typeface="Open Sans"/>
                        </a:rPr>
                        <a:t>3</a:t>
                      </a:r>
                      <a:endParaRPr sz="21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sz="21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pic>
        <p:nvPicPr>
          <p:cNvPr id="1302" name="Google Shape;1302;p116"/>
          <p:cNvPicPr preferRelativeResize="0"/>
          <p:nvPr/>
        </p:nvPicPr>
        <p:blipFill>
          <a:blip r:embed="rId3">
            <a:alphaModFix/>
          </a:blip>
          <a:stretch>
            <a:fillRect/>
          </a:stretch>
        </p:blipFill>
        <p:spPr>
          <a:xfrm>
            <a:off x="1823863" y="1270125"/>
            <a:ext cx="5496282" cy="79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17"/>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Create a sequence of 5 numbers that follows some rule and write it down on a piece of paper. </a:t>
            </a:r>
            <a:endParaRPr sz="2400"/>
          </a:p>
          <a:p>
            <a:pPr marL="457200" lvl="0" indent="-381000" algn="l" rtl="0">
              <a:spcBef>
                <a:spcPts val="1000"/>
              </a:spcBef>
              <a:spcAft>
                <a:spcPts val="1000"/>
              </a:spcAft>
              <a:buSzPts val="2400"/>
              <a:buChar char="●"/>
            </a:pPr>
            <a:r>
              <a:rPr lang="en" sz="2400"/>
              <a:t>Exchange papers with your partners and then try to find the next term in your partner's sequence along with the rule they used.</a:t>
            </a:r>
            <a:endParaRPr sz="2400"/>
          </a:p>
        </p:txBody>
      </p:sp>
      <p:sp>
        <p:nvSpPr>
          <p:cNvPr id="1308" name="Google Shape;1308;p117"/>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Towering Sequence</a:t>
            </a:r>
            <a:endParaRPr/>
          </a:p>
        </p:txBody>
      </p:sp>
      <p:sp>
        <p:nvSpPr>
          <p:cNvPr id="1309" name="Google Shape;1309;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18"/>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1</a:t>
            </a:r>
            <a:endParaRPr/>
          </a:p>
        </p:txBody>
      </p:sp>
      <p:sp>
        <p:nvSpPr>
          <p:cNvPr id="1315" name="Google Shape;1315;p118"/>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I can give an example of a sequence.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19"/>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 sequence starts 3, 6, . . .</a:t>
            </a:r>
            <a:endParaRPr sz="2400"/>
          </a:p>
          <a:p>
            <a:pPr marL="457200" lvl="0" indent="-381000" algn="l" rtl="0">
              <a:spcBef>
                <a:spcPts val="1000"/>
              </a:spcBef>
              <a:spcAft>
                <a:spcPts val="0"/>
              </a:spcAft>
              <a:buSzPts val="2400"/>
              <a:buAutoNum type="arabicPeriod"/>
            </a:pPr>
            <a:r>
              <a:rPr lang="en" sz="2400"/>
              <a:t>Give a rule the sequence could follow, and list the next 3 terms.</a:t>
            </a:r>
            <a:endParaRPr sz="2400"/>
          </a:p>
          <a:p>
            <a:pPr marL="457200" lvl="0" indent="-381000" algn="l" rtl="0">
              <a:spcBef>
                <a:spcPts val="1000"/>
              </a:spcBef>
              <a:spcAft>
                <a:spcPts val="1000"/>
              </a:spcAft>
              <a:buSzPts val="2400"/>
              <a:buAutoNum type="arabicPeriod"/>
            </a:pPr>
            <a:r>
              <a:rPr lang="en" sz="2400"/>
              <a:t>Give a </a:t>
            </a:r>
            <a:r>
              <a:rPr lang="en" sz="2400" i="1"/>
              <a:t>different</a:t>
            </a:r>
            <a:r>
              <a:rPr lang="en" sz="2400"/>
              <a:t> rule the sequence could follow, and list the next 3 terms.</a:t>
            </a:r>
            <a:endParaRPr sz="2400"/>
          </a:p>
        </p:txBody>
      </p:sp>
      <p:sp>
        <p:nvSpPr>
          <p:cNvPr id="1321" name="Google Shape;1321;p119"/>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a:t>
            </a:r>
            <a:endParaRPr/>
          </a:p>
        </p:txBody>
      </p:sp>
      <p:sp>
        <p:nvSpPr>
          <p:cNvPr id="1322" name="Google Shape;1322;p119"/>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2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
        <p:nvSpPr>
          <p:cNvPr id="1328" name="Google Shape;1328;p120"/>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sequence</a:t>
            </a:r>
            <a:endParaRPr/>
          </a:p>
        </p:txBody>
      </p:sp>
      <p:sp>
        <p:nvSpPr>
          <p:cNvPr id="1329" name="Google Shape;1329;p120"/>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list of numbers, possibly going on forever, such as all the odd positive integers arranged in order: 1, 3, 5, 7, . . .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2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
        <p:nvSpPr>
          <p:cNvPr id="1335" name="Google Shape;1335;p121"/>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term (of a sequence)</a:t>
            </a:r>
            <a:endParaRPr/>
          </a:p>
        </p:txBody>
      </p:sp>
      <p:sp>
        <p:nvSpPr>
          <p:cNvPr id="1336" name="Google Shape;1336;p121"/>
          <p:cNvSpPr txBox="1">
            <a:spLocks noGrp="1"/>
          </p:cNvSpPr>
          <p:nvPr>
            <p:ph type="body" idx="2"/>
          </p:nvPr>
        </p:nvSpPr>
        <p:spPr>
          <a:xfrm>
            <a:off x="461100" y="1828800"/>
            <a:ext cx="82380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One of the numbers in a sequence.</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pic>
        <p:nvPicPr>
          <p:cNvPr id="1341" name="Google Shape;1341;p1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42" name="Google Shape;1342;p1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43" name="Google Shape;1343;p122"/>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44" name="Google Shape;1344;p122"/>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5" name="Google Shape;1345;p122"/>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2</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Introducing Geometric Sequences</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Sequences and Functions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explore growing and shrinking patterns.</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What do you notice? What do you wonder?</a:t>
            </a:r>
            <a:endParaRPr sz="2400"/>
          </a:p>
          <a:p>
            <a:pPr marL="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 sz="2400"/>
              <a:t>40, 120, 360, 1080, 3240</a:t>
            </a:r>
            <a:endParaRPr sz="2400"/>
          </a:p>
          <a:p>
            <a:pPr marL="457200" lvl="0" indent="-381000" algn="l" rtl="0">
              <a:spcBef>
                <a:spcPts val="1000"/>
              </a:spcBef>
              <a:spcAft>
                <a:spcPts val="0"/>
              </a:spcAft>
              <a:buSzPts val="2400"/>
              <a:buChar char="●"/>
            </a:pPr>
            <a:r>
              <a:rPr lang="en" sz="2400"/>
              <a:t>2, 8, 32, 128, 512</a:t>
            </a:r>
            <a:endParaRPr sz="2400"/>
          </a:p>
          <a:p>
            <a:pPr marL="457200" lvl="0" indent="-381000" algn="l" rtl="0">
              <a:spcBef>
                <a:spcPts val="1000"/>
              </a:spcBef>
              <a:spcAft>
                <a:spcPts val="0"/>
              </a:spcAft>
              <a:buSzPts val="2400"/>
              <a:buChar char="●"/>
            </a:pPr>
            <a:r>
              <a:rPr lang="en" sz="2400"/>
              <a:t>1000, 500, 250, 125, 62.5</a:t>
            </a:r>
            <a:endParaRPr sz="2400"/>
          </a:p>
          <a:p>
            <a:pPr marL="457200" lvl="0" indent="-381000" algn="l" rtl="0">
              <a:spcBef>
                <a:spcPts val="1000"/>
              </a:spcBef>
              <a:spcAft>
                <a:spcPts val="0"/>
              </a:spcAft>
              <a:buSzPts val="2400"/>
              <a:buChar char="●"/>
            </a:pPr>
            <a:r>
              <a:rPr lang="en" sz="2400"/>
              <a:t>256, 192, 144, 108, 81</a:t>
            </a:r>
            <a:endParaRPr sz="2400"/>
          </a:p>
          <a:p>
            <a:pPr marL="0" lvl="0" indent="0" algn="l" rtl="0">
              <a:spcBef>
                <a:spcPts val="1000"/>
              </a:spcBef>
              <a:spcAft>
                <a:spcPts val="1000"/>
              </a:spcAft>
              <a:buNone/>
            </a:pPr>
            <a:endParaRPr sz="240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Pattern in Lists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Towering Sequence</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Sequences and Functions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111"/>
          <p:cNvSpPr txBox="1">
            <a:spLocks noGrp="1"/>
          </p:cNvSpPr>
          <p:nvPr>
            <p:ph type="body" idx="2"/>
          </p:nvPr>
        </p:nvSpPr>
        <p:spPr>
          <a:xfrm>
            <a:off x="461100" y="914400"/>
            <a:ext cx="5591400" cy="12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rPr>
              <a:t>Clare takes a piece of paper, cuts it in half, then stacks the pieces. She takes the stack of two pieces, then cuts in half again to form four pieces, stacking them. She keeps repeating the process. </a:t>
            </a:r>
            <a:endParaRPr sz="21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62" name="Google Shape;1262;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Paper Slicing</a:t>
            </a:r>
            <a:endParaRPr/>
          </a:p>
        </p:txBody>
      </p:sp>
      <p:sp>
        <p:nvSpPr>
          <p:cNvPr id="1263" name="Google Shape;1263;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2</a:t>
            </a:r>
            <a:endParaRPr/>
          </a:p>
        </p:txBody>
      </p:sp>
      <p:pic>
        <p:nvPicPr>
          <p:cNvPr id="1264" name="Google Shape;1264;p111"/>
          <p:cNvPicPr preferRelativeResize="0"/>
          <p:nvPr/>
        </p:nvPicPr>
        <p:blipFill>
          <a:blip r:embed="rId3">
            <a:alphaModFix/>
          </a:blip>
          <a:stretch>
            <a:fillRect/>
          </a:stretch>
        </p:blipFill>
        <p:spPr>
          <a:xfrm>
            <a:off x="6052500" y="830775"/>
            <a:ext cx="2634300" cy="3059200"/>
          </a:xfrm>
          <a:prstGeom prst="rect">
            <a:avLst/>
          </a:prstGeom>
          <a:noFill/>
          <a:ln w="19050" cap="flat" cmpd="sng">
            <a:solidFill>
              <a:srgbClr val="86008B"/>
            </a:solidFill>
            <a:prstDash val="solid"/>
            <a:round/>
            <a:headEnd type="none" w="sm" len="sm"/>
            <a:tailEnd type="none" w="sm" len="sm"/>
          </a:ln>
        </p:spPr>
      </p:pic>
      <p:sp>
        <p:nvSpPr>
          <p:cNvPr id="1265" name="Google Shape;1265;p111"/>
          <p:cNvSpPr txBox="1"/>
          <p:nvPr/>
        </p:nvSpPr>
        <p:spPr>
          <a:xfrm>
            <a:off x="515550" y="3308638"/>
            <a:ext cx="5482500" cy="20925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86008B"/>
              </a:buClr>
              <a:buSzPts val="2100"/>
              <a:buFont typeface="Open Sans"/>
              <a:buAutoNum type="arabicPeriod"/>
            </a:pPr>
            <a:r>
              <a:rPr lang="en" sz="2100">
                <a:latin typeface="Open Sans"/>
                <a:ea typeface="Open Sans"/>
                <a:cs typeface="Open Sans"/>
                <a:sym typeface="Open Sans"/>
              </a:rPr>
              <a:t>The original piece of paper has length 8 inches and width 10 inches. Complete the table.</a:t>
            </a:r>
            <a:endParaRPr sz="2100">
              <a:latin typeface="Open Sans"/>
              <a:ea typeface="Open Sans"/>
              <a:cs typeface="Open Sans"/>
              <a:sym typeface="Open Sans"/>
            </a:endParaRPr>
          </a:p>
          <a:p>
            <a:pPr marL="457200" lvl="0" indent="-361950" algn="l" rtl="0">
              <a:spcBef>
                <a:spcPts val="1000"/>
              </a:spcBef>
              <a:spcAft>
                <a:spcPts val="0"/>
              </a:spcAft>
              <a:buClr>
                <a:srgbClr val="86008B"/>
              </a:buClr>
              <a:buSzPts val="2100"/>
              <a:buFont typeface="Open Sans"/>
              <a:buAutoNum type="arabicPeriod"/>
            </a:pPr>
            <a:r>
              <a:rPr lang="en" sz="2100">
                <a:latin typeface="Open Sans"/>
                <a:ea typeface="Open Sans"/>
                <a:cs typeface="Open Sans"/>
                <a:sym typeface="Open Sans"/>
              </a:rPr>
              <a:t>Describe in words how you can use the results after 5 cuts to find the results after 6 cuts.</a:t>
            </a:r>
            <a:endParaRPr sz="2100">
              <a:latin typeface="Open Sans"/>
              <a:ea typeface="Open Sans"/>
              <a:cs typeface="Open Sans"/>
              <a:sym typeface="Open Sans"/>
            </a:endParaRPr>
          </a:p>
          <a:p>
            <a:pPr marL="0" lvl="0" indent="0" algn="l" rtl="0">
              <a:spcBef>
                <a:spcPts val="10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12"/>
          <p:cNvSpPr txBox="1">
            <a:spLocks noGrp="1"/>
          </p:cNvSpPr>
          <p:nvPr>
            <p:ph type="body" idx="2"/>
          </p:nvPr>
        </p:nvSpPr>
        <p:spPr>
          <a:xfrm>
            <a:off x="461100" y="914400"/>
            <a:ext cx="5591400" cy="12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71" name="Google Shape;1271;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Paper Slicing</a:t>
            </a:r>
            <a:endParaRPr/>
          </a:p>
        </p:txBody>
      </p:sp>
      <p:sp>
        <p:nvSpPr>
          <p:cNvPr id="1272" name="Google Shape;1272;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2</a:t>
            </a:r>
            <a:endParaRPr/>
          </a:p>
        </p:txBody>
      </p:sp>
      <p:pic>
        <p:nvPicPr>
          <p:cNvPr id="1273" name="Google Shape;1273;p112"/>
          <p:cNvPicPr preferRelativeResize="0"/>
          <p:nvPr/>
        </p:nvPicPr>
        <p:blipFill>
          <a:blip r:embed="rId3">
            <a:alphaModFix/>
          </a:blip>
          <a:stretch>
            <a:fillRect/>
          </a:stretch>
        </p:blipFill>
        <p:spPr>
          <a:xfrm>
            <a:off x="880902" y="3366902"/>
            <a:ext cx="3543750" cy="2092500"/>
          </a:xfrm>
          <a:prstGeom prst="rect">
            <a:avLst/>
          </a:prstGeom>
          <a:noFill/>
          <a:ln>
            <a:noFill/>
          </a:ln>
        </p:spPr>
      </p:pic>
      <p:pic>
        <p:nvPicPr>
          <p:cNvPr id="1274" name="Google Shape;1274;p112"/>
          <p:cNvPicPr preferRelativeResize="0"/>
          <p:nvPr/>
        </p:nvPicPr>
        <p:blipFill>
          <a:blip r:embed="rId4">
            <a:alphaModFix/>
          </a:blip>
          <a:stretch>
            <a:fillRect/>
          </a:stretch>
        </p:blipFill>
        <p:spPr>
          <a:xfrm>
            <a:off x="5609025" y="2772588"/>
            <a:ext cx="2795025" cy="3281117"/>
          </a:xfrm>
          <a:prstGeom prst="rect">
            <a:avLst/>
          </a:prstGeom>
          <a:noFill/>
          <a:ln>
            <a:noFill/>
          </a:ln>
        </p:spPr>
      </p:pic>
      <p:sp>
        <p:nvSpPr>
          <p:cNvPr id="1275" name="Google Shape;1275;p112"/>
          <p:cNvSpPr txBox="1"/>
          <p:nvPr/>
        </p:nvSpPr>
        <p:spPr>
          <a:xfrm>
            <a:off x="461148" y="914400"/>
            <a:ext cx="8225700" cy="2092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86008B"/>
              </a:buClr>
              <a:buSzPts val="1800"/>
              <a:buFont typeface="Open Sans"/>
              <a:buAutoNum type="arabicPeriod" startAt="3"/>
            </a:pPr>
            <a:r>
              <a:rPr lang="en" sz="1800">
                <a:latin typeface="Open Sans"/>
                <a:ea typeface="Open Sans"/>
                <a:cs typeface="Open Sans"/>
                <a:sym typeface="Open Sans"/>
              </a:rPr>
              <a:t>On the given axes, sketch a graph of the number of pieces as a function of the number of cuts. How can you see on the graph how the number of pieces is changing with each cut?</a:t>
            </a:r>
            <a:endParaRPr sz="1800">
              <a:latin typeface="Open Sans"/>
              <a:ea typeface="Open Sans"/>
              <a:cs typeface="Open Sans"/>
              <a:sym typeface="Open Sans"/>
            </a:endParaRPr>
          </a:p>
          <a:p>
            <a:pPr marL="457200" lvl="0" indent="-342900" algn="l" rtl="0">
              <a:spcBef>
                <a:spcPts val="1000"/>
              </a:spcBef>
              <a:spcAft>
                <a:spcPts val="0"/>
              </a:spcAft>
              <a:buClr>
                <a:srgbClr val="86008B"/>
              </a:buClr>
              <a:buSzPts val="1800"/>
              <a:buFont typeface="Open Sans"/>
              <a:buAutoNum type="arabicPeriod" startAt="3"/>
            </a:pPr>
            <a:r>
              <a:rPr lang="en" sz="1800">
                <a:latin typeface="Open Sans"/>
                <a:ea typeface="Open Sans"/>
                <a:cs typeface="Open Sans"/>
                <a:sym typeface="Open Sans"/>
              </a:rPr>
              <a:t>On the given axes, sketch a graph of the area of each piece as a function of the number of cuts. How can you see how the area of each piece is changing with each cut?</a:t>
            </a:r>
            <a:endParaRPr sz="1800">
              <a:latin typeface="Open Sans"/>
              <a:ea typeface="Open Sans"/>
              <a:cs typeface="Open Sans"/>
              <a:sym typeface="Open Sans"/>
            </a:endParaRPr>
          </a:p>
          <a:p>
            <a:pPr marL="457200" lvl="0" indent="0" algn="l" rtl="0">
              <a:spcBef>
                <a:spcPts val="1000"/>
              </a:spcBef>
              <a:spcAft>
                <a:spcPts val="0"/>
              </a:spcAft>
              <a:buNone/>
            </a:pPr>
            <a:endParaRPr sz="1500">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13"/>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457200" marR="32047" lvl="0" indent="-323850" algn="l" rtl="0">
              <a:spcBef>
                <a:spcPts val="0"/>
              </a:spcBef>
              <a:spcAft>
                <a:spcPts val="0"/>
              </a:spcAft>
              <a:buClr>
                <a:srgbClr val="86008B"/>
              </a:buClr>
              <a:buSzPts val="2400"/>
              <a:buFont typeface="Open Sans"/>
              <a:buAutoNum type="arabicPeriod"/>
            </a:pPr>
            <a:r>
              <a:rPr lang="en" sz="2400">
                <a:solidFill>
                  <a:schemeClr val="dk1"/>
                </a:solidFill>
              </a:rPr>
              <a:t>Complete each geometric sequence.</a:t>
            </a:r>
            <a:endParaRPr sz="2400">
              <a:solidFill>
                <a:schemeClr val="dk1"/>
              </a:solidFill>
            </a:endParaRPr>
          </a:p>
          <a:p>
            <a:pPr marL="914400" marR="32047" lvl="1" indent="-381000" algn="l" rtl="0">
              <a:spcBef>
                <a:spcPts val="1000"/>
              </a:spcBef>
              <a:spcAft>
                <a:spcPts val="0"/>
              </a:spcAft>
              <a:buClr>
                <a:srgbClr val="86008B"/>
              </a:buClr>
              <a:buSzPts val="2400"/>
              <a:buFont typeface="Open Sans"/>
              <a:buAutoNum type="alphaLcPeriod"/>
            </a:pPr>
            <a:r>
              <a:rPr lang="en" sz="2400">
                <a:solidFill>
                  <a:schemeClr val="dk1"/>
                </a:solidFill>
              </a:rPr>
              <a:t>1.5, 3, 6, ___, 24, ___</a:t>
            </a:r>
            <a:endParaRPr sz="2400">
              <a:solidFill>
                <a:schemeClr val="dk1"/>
              </a:solidFill>
            </a:endParaRPr>
          </a:p>
          <a:p>
            <a:pPr marL="914400" marR="32047" lvl="1" indent="-381000" algn="l" rtl="0">
              <a:spcBef>
                <a:spcPts val="1000"/>
              </a:spcBef>
              <a:spcAft>
                <a:spcPts val="0"/>
              </a:spcAft>
              <a:buClr>
                <a:srgbClr val="86008B"/>
              </a:buClr>
              <a:buSzPts val="2400"/>
              <a:buFont typeface="Open Sans"/>
              <a:buAutoNum type="alphaLcPeriod"/>
            </a:pPr>
            <a:r>
              <a:rPr lang="en" sz="2400">
                <a:solidFill>
                  <a:schemeClr val="dk1"/>
                </a:solidFill>
              </a:rPr>
              <a:t>40, 120, 360, ___, ___</a:t>
            </a:r>
            <a:endParaRPr sz="2400">
              <a:solidFill>
                <a:schemeClr val="dk1"/>
              </a:solidFill>
            </a:endParaRPr>
          </a:p>
          <a:p>
            <a:pPr marL="914400" marR="32047" lvl="1" indent="-381000" algn="l" rtl="0">
              <a:spcBef>
                <a:spcPts val="1000"/>
              </a:spcBef>
              <a:spcAft>
                <a:spcPts val="0"/>
              </a:spcAft>
              <a:buClr>
                <a:srgbClr val="86008B"/>
              </a:buClr>
              <a:buSzPts val="2400"/>
              <a:buFont typeface="Open Sans"/>
              <a:buAutoNum type="alphaLcPeriod"/>
            </a:pPr>
            <a:r>
              <a:rPr lang="en" sz="2400">
                <a:solidFill>
                  <a:schemeClr val="dk1"/>
                </a:solidFill>
              </a:rPr>
              <a:t>200, 20, 2, ___, 0.02, ___</a:t>
            </a:r>
            <a:endParaRPr sz="2400">
              <a:solidFill>
                <a:schemeClr val="dk1"/>
              </a:solidFill>
            </a:endParaRPr>
          </a:p>
          <a:p>
            <a:pPr marL="914400" marR="32047" lvl="1" indent="-381000" algn="l" rtl="0">
              <a:spcBef>
                <a:spcPts val="1000"/>
              </a:spcBef>
              <a:spcAft>
                <a:spcPts val="0"/>
              </a:spcAft>
              <a:buClr>
                <a:srgbClr val="86008B"/>
              </a:buClr>
              <a:buSzPts val="2400"/>
              <a:buFont typeface="Open Sans"/>
              <a:buAutoNum type="alphaLcPeriod"/>
            </a:pPr>
            <a:r>
              <a:rPr lang="en" sz="2400">
                <a:solidFill>
                  <a:schemeClr val="dk1"/>
                </a:solidFill>
              </a:rPr>
              <a:t>, ___, , , ___</a:t>
            </a:r>
            <a:endParaRPr sz="2400">
              <a:solidFill>
                <a:schemeClr val="dk1"/>
              </a:solidFill>
            </a:endParaRPr>
          </a:p>
          <a:p>
            <a:pPr marL="914400" marR="32047" lvl="1" indent="-381000" algn="l" rtl="0">
              <a:spcBef>
                <a:spcPts val="1000"/>
              </a:spcBef>
              <a:spcAft>
                <a:spcPts val="0"/>
              </a:spcAft>
              <a:buClr>
                <a:srgbClr val="86008B"/>
              </a:buClr>
              <a:buSzPts val="2400"/>
              <a:buFont typeface="Open Sans"/>
              <a:buAutoNum type="alphaLcPeriod"/>
            </a:pPr>
            <a:r>
              <a:rPr lang="en" sz="2400">
                <a:solidFill>
                  <a:schemeClr val="dk1"/>
                </a:solidFill>
              </a:rPr>
              <a:t>24, 12, 6, ___, ___</a:t>
            </a:r>
            <a:endParaRPr sz="2400">
              <a:solidFill>
                <a:schemeClr val="dk1"/>
              </a:solidFill>
            </a:endParaRPr>
          </a:p>
          <a:p>
            <a:pPr marL="457200" marR="32047" lvl="0" indent="-323850" algn="l" rtl="0">
              <a:spcBef>
                <a:spcPts val="1000"/>
              </a:spcBef>
              <a:spcAft>
                <a:spcPts val="0"/>
              </a:spcAft>
              <a:buClr>
                <a:srgbClr val="86008B"/>
              </a:buClr>
              <a:buSzPts val="2400"/>
              <a:buFont typeface="Open Sans"/>
              <a:buAutoNum type="arabicPeriod"/>
            </a:pPr>
            <a:r>
              <a:rPr lang="en" sz="2400">
                <a:solidFill>
                  <a:schemeClr val="dk1"/>
                </a:solidFill>
              </a:rPr>
              <a:t>For each sequence, find its growth factor.</a:t>
            </a:r>
            <a:endParaRPr sz="2400">
              <a:solidFill>
                <a:schemeClr val="dk1"/>
              </a:solidFill>
            </a:endParaRPr>
          </a:p>
          <a:p>
            <a:pPr marL="457200" marR="32047" lvl="0" indent="0" algn="l" rtl="0">
              <a:spcBef>
                <a:spcPts val="1000"/>
              </a:spcBef>
              <a:spcAft>
                <a:spcPts val="1000"/>
              </a:spcAft>
              <a:buNone/>
            </a:pPr>
            <a:endParaRPr sz="1500">
              <a:solidFill>
                <a:schemeClr val="dk1"/>
              </a:solidFill>
            </a:endParaRPr>
          </a:p>
        </p:txBody>
      </p:sp>
      <p:sp>
        <p:nvSpPr>
          <p:cNvPr id="1281" name="Google Shape;1281;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Complete the Sequence</a:t>
            </a:r>
            <a:endParaRPr/>
          </a:p>
        </p:txBody>
      </p:sp>
      <p:sp>
        <p:nvSpPr>
          <p:cNvPr id="1282" name="Google Shape;1282;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114"/>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In your group of 2, come up with a new geometric sequence and be prepared to explain why it is a geometric sequence. </a:t>
            </a:r>
            <a:endParaRPr sz="2400"/>
          </a:p>
        </p:txBody>
      </p:sp>
      <p:sp>
        <p:nvSpPr>
          <p:cNvPr id="1288" name="Google Shape;1288;p114"/>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Introducing Geometric Sequences</a:t>
            </a:r>
            <a:endParaRPr/>
          </a:p>
        </p:txBody>
      </p:sp>
      <p:sp>
        <p:nvSpPr>
          <p:cNvPr id="1289" name="Google Shape;1289;p114"/>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115"/>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2</a:t>
            </a:r>
            <a:endParaRPr/>
          </a:p>
        </p:txBody>
      </p:sp>
      <p:sp>
        <p:nvSpPr>
          <p:cNvPr id="1295" name="Google Shape;1295;p115"/>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I can find missing terms in a geometric sequence.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116"/>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 is a sequence: 500, 100, 20, . . .</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AutoNum type="arabicPeriod"/>
            </a:pPr>
            <a:r>
              <a:rPr lang="en" sz="2400"/>
              <a:t>Explain why this sequence could be a geometric sequence.</a:t>
            </a:r>
            <a:endParaRPr sz="2400"/>
          </a:p>
          <a:p>
            <a:pPr marL="457200" lvl="0" indent="-381000" algn="l" rtl="0">
              <a:spcBef>
                <a:spcPts val="1000"/>
              </a:spcBef>
              <a:spcAft>
                <a:spcPts val="0"/>
              </a:spcAft>
              <a:buSzPts val="2400"/>
              <a:buAutoNum type="arabicPeriod"/>
            </a:pPr>
            <a:r>
              <a:rPr lang="en" sz="2400"/>
              <a:t>What is the next term? Explain how you know.</a:t>
            </a:r>
            <a:endParaRPr sz="2400"/>
          </a:p>
          <a:p>
            <a:pPr marL="457200" lvl="0" indent="0" algn="l" rtl="0">
              <a:spcBef>
                <a:spcPts val="1000"/>
              </a:spcBef>
              <a:spcAft>
                <a:spcPts val="1000"/>
              </a:spcAft>
              <a:buNone/>
            </a:pPr>
            <a:endParaRPr sz="2400"/>
          </a:p>
        </p:txBody>
      </p:sp>
      <p:sp>
        <p:nvSpPr>
          <p:cNvPr id="1301" name="Google Shape;1301;p116"/>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Possible Geometric Sequence</a:t>
            </a:r>
            <a:endParaRPr/>
          </a:p>
        </p:txBody>
      </p:sp>
      <p:sp>
        <p:nvSpPr>
          <p:cNvPr id="1302" name="Google Shape;1302;p116"/>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a:t>
            </a:r>
            <a:endParaRPr/>
          </a:p>
        </p:txBody>
      </p:sp>
      <p:sp>
        <p:nvSpPr>
          <p:cNvPr id="1308" name="Google Shape;1308;p117"/>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geometric sequence</a:t>
            </a:r>
            <a:endParaRPr/>
          </a:p>
        </p:txBody>
      </p:sp>
      <p:sp>
        <p:nvSpPr>
          <p:cNvPr id="1309" name="Google Shape;1309;p117"/>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a constant times the previous term.</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pic>
        <p:nvPicPr>
          <p:cNvPr id="1314" name="Google Shape;1314;p118"/>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15" name="Google Shape;1315;p118"/>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16" name="Google Shape;1316;p118"/>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17" name="Google Shape;1317;p11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8" name="Google Shape;1318;p118"/>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explore the Tower of Hanoi.</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 is a rule for making a list of numbers: </a:t>
            </a:r>
            <a:endParaRPr sz="2400"/>
          </a:p>
          <a:p>
            <a:pPr marL="0" lvl="0" indent="0" algn="l" rtl="0">
              <a:spcBef>
                <a:spcPts val="1000"/>
              </a:spcBef>
              <a:spcAft>
                <a:spcPts val="0"/>
              </a:spcAft>
              <a:buClr>
                <a:schemeClr val="dk1"/>
              </a:buClr>
              <a:buSzPts val="1100"/>
              <a:buFont typeface="Arial"/>
              <a:buNone/>
            </a:pPr>
            <a:r>
              <a:rPr lang="en" sz="2400" i="1"/>
              <a:t>Each number is 1 less than twice the previous number.</a:t>
            </a:r>
            <a:endParaRPr sz="2400" i="1"/>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1000"/>
              </a:spcAft>
              <a:buNone/>
            </a:pPr>
            <a:r>
              <a:rPr lang="en" sz="2400"/>
              <a:t>Pick a number to start with, then follow the rule to build a list of 5 numbers.</a:t>
            </a:r>
            <a:endParaRPr sz="240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What’s Next?</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111"/>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marR="2541247" lvl="0" indent="0" algn="l" rtl="0">
              <a:spcBef>
                <a:spcPts val="0"/>
              </a:spcBef>
              <a:spcAft>
                <a:spcPts val="0"/>
              </a:spcAft>
              <a:buClr>
                <a:schemeClr val="dk1"/>
              </a:buClr>
              <a:buSzPts val="1100"/>
              <a:buFont typeface="Arial"/>
              <a:buNone/>
            </a:pPr>
            <a:r>
              <a:rPr lang="en" sz="1400">
                <a:solidFill>
                  <a:schemeClr val="dk1"/>
                </a:solidFill>
              </a:rPr>
              <a:t>In the Tower of Hanoi puzzle, a set of discs sits on a peg, </a:t>
            </a:r>
            <a:br>
              <a:rPr lang="en" sz="1400">
                <a:solidFill>
                  <a:schemeClr val="dk1"/>
                </a:solidFill>
              </a:rPr>
            </a:br>
            <a:r>
              <a:rPr lang="en" sz="1400">
                <a:solidFill>
                  <a:schemeClr val="dk1"/>
                </a:solidFill>
              </a:rPr>
              <a:t>while there are 2 other empty pegs.</a:t>
            </a:r>
            <a:endParaRPr sz="1400">
              <a:solidFill>
                <a:schemeClr val="dk1"/>
              </a:solidFill>
            </a:endParaRPr>
          </a:p>
          <a:p>
            <a:pPr marL="0" marR="2541247" lvl="0" indent="0" algn="l" rtl="0">
              <a:spcBef>
                <a:spcPts val="1000"/>
              </a:spcBef>
              <a:spcAft>
                <a:spcPts val="0"/>
              </a:spcAft>
              <a:buClr>
                <a:schemeClr val="dk1"/>
              </a:buClr>
              <a:buSzPts val="1100"/>
              <a:buFont typeface="Arial"/>
              <a:buNone/>
            </a:pPr>
            <a:r>
              <a:rPr lang="en" sz="1400">
                <a:solidFill>
                  <a:schemeClr val="dk1"/>
                </a:solidFill>
              </a:rPr>
              <a:t>A </a:t>
            </a:r>
            <a:r>
              <a:rPr lang="en" sz="1400" i="1">
                <a:solidFill>
                  <a:schemeClr val="dk1"/>
                </a:solidFill>
              </a:rPr>
              <a:t>move</a:t>
            </a:r>
            <a:r>
              <a:rPr lang="en" sz="1400">
                <a:solidFill>
                  <a:schemeClr val="dk1"/>
                </a:solidFill>
              </a:rPr>
              <a:t> in the Tower of Hanoi puzzle involves taking a disc </a:t>
            </a:r>
            <a:br>
              <a:rPr lang="en" sz="1400">
                <a:solidFill>
                  <a:schemeClr val="dk1"/>
                </a:solidFill>
              </a:rPr>
            </a:br>
            <a:r>
              <a:rPr lang="en" sz="1400">
                <a:solidFill>
                  <a:schemeClr val="dk1"/>
                </a:solidFill>
              </a:rPr>
              <a:t>and moving it to another peg. There are two rules:</a:t>
            </a:r>
            <a:endParaRPr sz="1400">
              <a:solidFill>
                <a:schemeClr val="dk1"/>
              </a:solidFill>
            </a:endParaRPr>
          </a:p>
          <a:p>
            <a:pPr marL="685800" marR="2541247" lvl="0" indent="-203200" algn="l" rtl="0">
              <a:lnSpc>
                <a:spcPct val="114000"/>
              </a:lnSpc>
              <a:spcBef>
                <a:spcPts val="1000"/>
              </a:spcBef>
              <a:spcAft>
                <a:spcPts val="0"/>
              </a:spcAft>
              <a:buClr>
                <a:srgbClr val="86008B"/>
              </a:buClr>
              <a:buSzPts val="1400"/>
              <a:buFont typeface="Open Sans"/>
              <a:buChar char="●"/>
            </a:pPr>
            <a:r>
              <a:rPr lang="en" sz="1400">
                <a:solidFill>
                  <a:schemeClr val="dk1"/>
                </a:solidFill>
              </a:rPr>
              <a:t>Only move 1 disc at a time.</a:t>
            </a:r>
            <a:endParaRPr sz="1400">
              <a:solidFill>
                <a:schemeClr val="dk1"/>
              </a:solidFill>
            </a:endParaRPr>
          </a:p>
          <a:p>
            <a:pPr marL="685800" marR="2541247" lvl="0" indent="-203200" algn="l" rtl="0">
              <a:spcBef>
                <a:spcPts val="600"/>
              </a:spcBef>
              <a:spcAft>
                <a:spcPts val="0"/>
              </a:spcAft>
              <a:buClr>
                <a:srgbClr val="86008B"/>
              </a:buClr>
              <a:buSzPts val="1400"/>
              <a:buFont typeface="Open Sans"/>
              <a:buChar char="●"/>
            </a:pPr>
            <a:r>
              <a:rPr lang="en" sz="1400">
                <a:solidFill>
                  <a:schemeClr val="dk1"/>
                </a:solidFill>
              </a:rPr>
              <a:t>Never put a larger disc on top of a smaller one.</a:t>
            </a:r>
            <a:endParaRPr sz="1400">
              <a:solidFill>
                <a:schemeClr val="dk1"/>
              </a:solidFill>
            </a:endParaRPr>
          </a:p>
          <a:p>
            <a:pPr marL="0" marR="2541247" lvl="0" indent="0" algn="l" rtl="0">
              <a:spcBef>
                <a:spcPts val="1000"/>
              </a:spcBef>
              <a:spcAft>
                <a:spcPts val="0"/>
              </a:spcAft>
              <a:buClr>
                <a:schemeClr val="dk1"/>
              </a:buClr>
              <a:buSzPts val="1100"/>
              <a:buFont typeface="Arial"/>
              <a:buNone/>
            </a:pPr>
            <a:r>
              <a:rPr lang="en" sz="1400">
                <a:solidFill>
                  <a:schemeClr val="dk1"/>
                </a:solidFill>
              </a:rPr>
              <a:t>You complete the puzzle by building the complete tower on </a:t>
            </a:r>
            <a:br>
              <a:rPr lang="en" sz="1400">
                <a:solidFill>
                  <a:schemeClr val="dk1"/>
                </a:solidFill>
              </a:rPr>
            </a:br>
            <a:r>
              <a:rPr lang="en" sz="1400">
                <a:solidFill>
                  <a:schemeClr val="dk1"/>
                </a:solidFill>
              </a:rPr>
              <a:t>a different peg than the starting peg.</a:t>
            </a:r>
            <a:endParaRPr sz="1400">
              <a:solidFill>
                <a:schemeClr val="dk1"/>
              </a:solidFill>
            </a:endParaRPr>
          </a:p>
          <a:p>
            <a:pPr marL="457200" lvl="0" indent="-260350" algn="l" rtl="0">
              <a:lnSpc>
                <a:spcPct val="113000"/>
              </a:lnSpc>
              <a:spcBef>
                <a:spcPts val="1000"/>
              </a:spcBef>
              <a:spcAft>
                <a:spcPts val="0"/>
              </a:spcAft>
              <a:buClr>
                <a:srgbClr val="86008B"/>
              </a:buClr>
              <a:buSzPts val="1400"/>
              <a:buFont typeface="Open Sans"/>
              <a:buAutoNum type="arabicPeriod"/>
            </a:pPr>
            <a:r>
              <a:rPr lang="en" sz="1400">
                <a:solidFill>
                  <a:schemeClr val="dk1"/>
                </a:solidFill>
              </a:rPr>
              <a:t>Using 2 discs, complete the puzzle. What is the smallest number of moves you can find?</a:t>
            </a:r>
            <a:endParaRPr sz="1400">
              <a:solidFill>
                <a:schemeClr val="dk1"/>
              </a:solidFill>
            </a:endParaRPr>
          </a:p>
          <a:p>
            <a:pPr marL="457200" lvl="0" indent="-260350" algn="l" rtl="0">
              <a:lnSpc>
                <a:spcPct val="113000"/>
              </a:lnSpc>
              <a:spcBef>
                <a:spcPts val="600"/>
              </a:spcBef>
              <a:spcAft>
                <a:spcPts val="0"/>
              </a:spcAft>
              <a:buClr>
                <a:srgbClr val="86008B"/>
              </a:buClr>
              <a:buSzPts val="1400"/>
              <a:buFont typeface="Open Sans"/>
              <a:buAutoNum type="arabicPeriod"/>
            </a:pPr>
            <a:r>
              <a:rPr lang="en" sz="1400">
                <a:solidFill>
                  <a:schemeClr val="dk1"/>
                </a:solidFill>
              </a:rPr>
              <a:t>Using 3 discs, complete the puzzle. What is the smallest number of moves you can find?</a:t>
            </a:r>
            <a:endParaRPr sz="1400">
              <a:solidFill>
                <a:schemeClr val="dk1"/>
              </a:solidFill>
            </a:endParaRPr>
          </a:p>
          <a:p>
            <a:pPr marL="457200" lvl="0" indent="-260350" algn="l" rtl="0">
              <a:lnSpc>
                <a:spcPct val="113000"/>
              </a:lnSpc>
              <a:spcBef>
                <a:spcPts val="600"/>
              </a:spcBef>
              <a:spcAft>
                <a:spcPts val="0"/>
              </a:spcAft>
              <a:buClr>
                <a:srgbClr val="86008B"/>
              </a:buClr>
              <a:buSzPts val="1400"/>
              <a:buFont typeface="Open Sans"/>
              <a:buAutoNum type="arabicPeriod"/>
            </a:pPr>
            <a:r>
              <a:rPr lang="en" sz="1400">
                <a:solidFill>
                  <a:schemeClr val="dk1"/>
                </a:solidFill>
              </a:rPr>
              <a:t>Using 4 discs, complete the puzzle. What is the smallest number of moves you can find?</a:t>
            </a:r>
            <a:endParaRPr sz="1400">
              <a:solidFill>
                <a:schemeClr val="dk1"/>
              </a:solidFill>
            </a:endParaRPr>
          </a:p>
          <a:p>
            <a:pPr marL="457200" lvl="0" indent="-260350" algn="l" rtl="0">
              <a:lnSpc>
                <a:spcPct val="113000"/>
              </a:lnSpc>
              <a:spcBef>
                <a:spcPts val="600"/>
              </a:spcBef>
              <a:spcAft>
                <a:spcPts val="0"/>
              </a:spcAft>
              <a:buClr>
                <a:srgbClr val="86008B"/>
              </a:buClr>
              <a:buSzPts val="1400"/>
              <a:buFont typeface="Open Sans"/>
              <a:buAutoNum type="arabicPeriod"/>
            </a:pPr>
            <a:r>
              <a:rPr lang="en" sz="1400">
                <a:solidFill>
                  <a:schemeClr val="dk1"/>
                </a:solidFill>
              </a:rPr>
              <a:t>Jada says she used the solution for 3 discs to help her solve the puzzle for 4 discs. Describe how this might happen.</a:t>
            </a:r>
            <a:endParaRPr sz="1400">
              <a:solidFill>
                <a:schemeClr val="dk1"/>
              </a:solidFill>
            </a:endParaRPr>
          </a:p>
          <a:p>
            <a:pPr marL="457200" lvl="0" indent="-260350" algn="l" rtl="0">
              <a:lnSpc>
                <a:spcPct val="113000"/>
              </a:lnSpc>
              <a:spcBef>
                <a:spcPts val="600"/>
              </a:spcBef>
              <a:spcAft>
                <a:spcPts val="0"/>
              </a:spcAft>
              <a:buClr>
                <a:srgbClr val="86008B"/>
              </a:buClr>
              <a:buSzPts val="1400"/>
              <a:buFont typeface="Open Sans"/>
              <a:buAutoNum type="arabicPeriod"/>
            </a:pPr>
            <a:r>
              <a:rPr lang="en" sz="1400">
                <a:solidFill>
                  <a:schemeClr val="dk1"/>
                </a:solidFill>
              </a:rPr>
              <a:t>How many moves do you think it will take to complete a puzzle with 5 discs? Explain or show your reasoning.</a:t>
            </a:r>
            <a:endParaRPr sz="1400">
              <a:solidFill>
                <a:schemeClr val="dk1"/>
              </a:solidFill>
            </a:endParaRPr>
          </a:p>
          <a:p>
            <a:pPr marL="457200" lvl="0" indent="-260350" algn="l" rtl="0">
              <a:spcBef>
                <a:spcPts val="600"/>
              </a:spcBef>
              <a:spcAft>
                <a:spcPts val="0"/>
              </a:spcAft>
              <a:buClr>
                <a:srgbClr val="86008B"/>
              </a:buClr>
              <a:buSzPts val="1400"/>
              <a:buFont typeface="Open Sans"/>
              <a:buAutoNum type="arabicPeriod"/>
            </a:pPr>
            <a:r>
              <a:rPr lang="en" sz="1400">
                <a:solidFill>
                  <a:schemeClr val="dk1"/>
                </a:solidFill>
              </a:rPr>
              <a:t>How many moves do you think it will take to complete a puzzle with 7 discs?</a:t>
            </a:r>
            <a:endParaRPr/>
          </a:p>
        </p:txBody>
      </p:sp>
      <p:sp>
        <p:nvSpPr>
          <p:cNvPr id="1262" name="Google Shape;1262;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Tower of Hanoi</a:t>
            </a:r>
            <a:endParaRPr/>
          </a:p>
        </p:txBody>
      </p:sp>
      <p:sp>
        <p:nvSpPr>
          <p:cNvPr id="1263" name="Google Shape;1263;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2</a:t>
            </a:r>
            <a:endParaRPr/>
          </a:p>
        </p:txBody>
      </p:sp>
      <p:pic>
        <p:nvPicPr>
          <p:cNvPr id="1264" name="Google Shape;1264;p111"/>
          <p:cNvPicPr preferRelativeResize="0"/>
          <p:nvPr/>
        </p:nvPicPr>
        <p:blipFill>
          <a:blip r:embed="rId3">
            <a:alphaModFix/>
          </a:blip>
          <a:stretch>
            <a:fillRect/>
          </a:stretch>
        </p:blipFill>
        <p:spPr>
          <a:xfrm>
            <a:off x="5304800" y="914400"/>
            <a:ext cx="3381999" cy="166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The Tower of Hanoi</a:t>
            </a:r>
            <a:endParaRPr/>
          </a:p>
        </p:txBody>
      </p:sp>
      <p:sp>
        <p:nvSpPr>
          <p:cNvPr id="1270" name="Google Shape;1270;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2</a:t>
            </a:r>
            <a:endParaRPr/>
          </a:p>
        </p:txBody>
      </p:sp>
      <p:pic>
        <p:nvPicPr>
          <p:cNvPr id="1271" name="Google Shape;1271;p112">
            <a:hlinkClick r:id="rId3"/>
          </p:cNvPr>
          <p:cNvPicPr preferRelativeResize="0"/>
          <p:nvPr/>
        </p:nvPicPr>
        <p:blipFill>
          <a:blip r:embed="rId4">
            <a:alphaModFix/>
          </a:blip>
          <a:stretch>
            <a:fillRect/>
          </a:stretch>
        </p:blipFill>
        <p:spPr>
          <a:xfrm>
            <a:off x="3169513" y="1461612"/>
            <a:ext cx="5548174" cy="3934775"/>
          </a:xfrm>
          <a:prstGeom prst="rect">
            <a:avLst/>
          </a:prstGeom>
          <a:noFill/>
          <a:ln w="19050" cap="flat" cmpd="sng">
            <a:solidFill>
              <a:srgbClr val="86008B"/>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Tower of Hanoi</a:t>
            </a:r>
            <a:endParaRPr/>
          </a:p>
        </p:txBody>
      </p:sp>
      <p:sp>
        <p:nvSpPr>
          <p:cNvPr id="1277" name="Google Shape;1277;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2</a:t>
            </a:r>
            <a:endParaRPr/>
          </a:p>
        </p:txBody>
      </p:sp>
      <p:pic>
        <p:nvPicPr>
          <p:cNvPr id="1278" name="Google Shape;1278;p113"/>
          <p:cNvPicPr preferRelativeResize="0"/>
          <p:nvPr/>
        </p:nvPicPr>
        <p:blipFill>
          <a:blip r:embed="rId3">
            <a:alphaModFix/>
          </a:blip>
          <a:stretch>
            <a:fillRect/>
          </a:stretch>
        </p:blipFill>
        <p:spPr>
          <a:xfrm>
            <a:off x="2881000" y="786225"/>
            <a:ext cx="3381999" cy="1668450"/>
          </a:xfrm>
          <a:prstGeom prst="rect">
            <a:avLst/>
          </a:prstGeom>
          <a:noFill/>
          <a:ln>
            <a:noFill/>
          </a:ln>
        </p:spPr>
      </p:pic>
      <p:graphicFrame>
        <p:nvGraphicFramePr>
          <p:cNvPr id="1279" name="Google Shape;1279;p113"/>
          <p:cNvGraphicFramePr/>
          <p:nvPr/>
        </p:nvGraphicFramePr>
        <p:xfrm>
          <a:off x="457200" y="2865175"/>
          <a:ext cx="8086800" cy="1219140"/>
        </p:xfrm>
        <a:graphic>
          <a:graphicData uri="http://schemas.openxmlformats.org/drawingml/2006/table">
            <a:tbl>
              <a:tblPr>
                <a:noFill/>
                <a:tableStyleId>{FF5F6856-C45A-48A1-8A48-0690229BA2C5}</a:tableStyleId>
              </a:tblPr>
              <a:tblGrid>
                <a:gridCol w="1010850">
                  <a:extLst>
                    <a:ext uri="{9D8B030D-6E8A-4147-A177-3AD203B41FA5}">
                      <a16:colId xmlns:a16="http://schemas.microsoft.com/office/drawing/2014/main" val="20000"/>
                    </a:ext>
                  </a:extLst>
                </a:gridCol>
                <a:gridCol w="1010850">
                  <a:extLst>
                    <a:ext uri="{9D8B030D-6E8A-4147-A177-3AD203B41FA5}">
                      <a16:colId xmlns:a16="http://schemas.microsoft.com/office/drawing/2014/main" val="20001"/>
                    </a:ext>
                  </a:extLst>
                </a:gridCol>
                <a:gridCol w="1010850">
                  <a:extLst>
                    <a:ext uri="{9D8B030D-6E8A-4147-A177-3AD203B41FA5}">
                      <a16:colId xmlns:a16="http://schemas.microsoft.com/office/drawing/2014/main" val="20002"/>
                    </a:ext>
                  </a:extLst>
                </a:gridCol>
                <a:gridCol w="1010850">
                  <a:extLst>
                    <a:ext uri="{9D8B030D-6E8A-4147-A177-3AD203B41FA5}">
                      <a16:colId xmlns:a16="http://schemas.microsoft.com/office/drawing/2014/main" val="20003"/>
                    </a:ext>
                  </a:extLst>
                </a:gridCol>
                <a:gridCol w="1010850">
                  <a:extLst>
                    <a:ext uri="{9D8B030D-6E8A-4147-A177-3AD203B41FA5}">
                      <a16:colId xmlns:a16="http://schemas.microsoft.com/office/drawing/2014/main" val="20004"/>
                    </a:ext>
                  </a:extLst>
                </a:gridCol>
                <a:gridCol w="1010850">
                  <a:extLst>
                    <a:ext uri="{9D8B030D-6E8A-4147-A177-3AD203B41FA5}">
                      <a16:colId xmlns:a16="http://schemas.microsoft.com/office/drawing/2014/main" val="20005"/>
                    </a:ext>
                  </a:extLst>
                </a:gridCol>
                <a:gridCol w="1010850">
                  <a:extLst>
                    <a:ext uri="{9D8B030D-6E8A-4147-A177-3AD203B41FA5}">
                      <a16:colId xmlns:a16="http://schemas.microsoft.com/office/drawing/2014/main" val="20006"/>
                    </a:ext>
                  </a:extLst>
                </a:gridCol>
                <a:gridCol w="1010850">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None/>
                      </a:pPr>
                      <a:r>
                        <a:rPr lang="en" b="1">
                          <a:latin typeface="Open Sans"/>
                          <a:ea typeface="Open Sans"/>
                          <a:cs typeface="Open Sans"/>
                          <a:sym typeface="Open Sans"/>
                        </a:rPr>
                        <a:t>number of discs</a:t>
                      </a:r>
                      <a:endParaRPr b="1">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100">
                          <a:latin typeface="Open Sans"/>
                          <a:ea typeface="Open Sans"/>
                          <a:cs typeface="Open Sans"/>
                          <a:sym typeface="Open Sans"/>
                        </a:rPr>
                        <a:t>1</a:t>
                      </a:r>
                      <a:endParaRPr sz="21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2100">
                          <a:latin typeface="Open Sans"/>
                          <a:ea typeface="Open Sans"/>
                          <a:cs typeface="Open Sans"/>
                          <a:sym typeface="Open Sans"/>
                        </a:rPr>
                        <a:t>2</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3</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4</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5</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6</a:t>
                      </a:r>
                      <a:endParaRPr sz="21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sz="2100">
                          <a:latin typeface="Open Sans"/>
                          <a:ea typeface="Open Sans"/>
                          <a:cs typeface="Open Sans"/>
                          <a:sym typeface="Open Sans"/>
                        </a:rPr>
                        <a:t>7</a:t>
                      </a:r>
                      <a:endParaRPr sz="21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latin typeface="Open Sans"/>
                          <a:ea typeface="Open Sans"/>
                          <a:cs typeface="Open Sans"/>
                          <a:sym typeface="Open Sans"/>
                        </a:rPr>
                        <a:t>number of moves</a:t>
                      </a:r>
                      <a:endParaRPr b="1">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14"/>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marR="32047" lvl="0" indent="0" algn="l" rtl="0">
              <a:spcBef>
                <a:spcPts val="0"/>
              </a:spcBef>
              <a:spcAft>
                <a:spcPts val="0"/>
              </a:spcAft>
              <a:buNone/>
            </a:pPr>
            <a:r>
              <a:rPr lang="en" sz="1500">
                <a:solidFill>
                  <a:schemeClr val="dk1"/>
                </a:solidFill>
              </a:rPr>
              <a:t>Some checkers are lined up, with blue on one side, red on the other, with one empty space between them. A </a:t>
            </a:r>
            <a:r>
              <a:rPr lang="en" sz="1500" i="1">
                <a:solidFill>
                  <a:schemeClr val="dk1"/>
                </a:solidFill>
              </a:rPr>
              <a:t>move</a:t>
            </a:r>
            <a:r>
              <a:rPr lang="en" sz="1500">
                <a:solidFill>
                  <a:schemeClr val="dk1"/>
                </a:solidFill>
              </a:rPr>
              <a:t> in this checker game pushes any checker forward 1 space, or jumps over any 1 checker of the other color. Jumping the same color is not allowed, moving backwards is not allowed, and 2 checkers cannot occupy the same space.</a:t>
            </a:r>
            <a:endParaRPr sz="1500">
              <a:solidFill>
                <a:schemeClr val="dk1"/>
              </a:solidFill>
            </a:endParaRPr>
          </a:p>
          <a:p>
            <a:pPr marL="0" marR="32047" lvl="0" indent="0" algn="l" rtl="0">
              <a:spcBef>
                <a:spcPts val="1000"/>
              </a:spcBef>
              <a:spcAft>
                <a:spcPts val="0"/>
              </a:spcAft>
              <a:buNone/>
            </a:pPr>
            <a:endParaRPr sz="1500">
              <a:solidFill>
                <a:schemeClr val="dk1"/>
              </a:solidFill>
            </a:endParaRPr>
          </a:p>
          <a:p>
            <a:pPr marL="0" marR="32047" lvl="0" indent="0" algn="l" rtl="0">
              <a:spcBef>
                <a:spcPts val="1000"/>
              </a:spcBef>
              <a:spcAft>
                <a:spcPts val="0"/>
              </a:spcAft>
              <a:buNone/>
            </a:pPr>
            <a:endParaRPr sz="1500">
              <a:solidFill>
                <a:schemeClr val="dk1"/>
              </a:solidFill>
            </a:endParaRPr>
          </a:p>
          <a:p>
            <a:pPr marL="0" marR="32047" lvl="0" indent="0" algn="l" rtl="0">
              <a:spcBef>
                <a:spcPts val="1000"/>
              </a:spcBef>
              <a:spcAft>
                <a:spcPts val="0"/>
              </a:spcAft>
              <a:buNone/>
            </a:pPr>
            <a:r>
              <a:rPr lang="en" sz="1500">
                <a:solidFill>
                  <a:schemeClr val="dk1"/>
                </a:solidFill>
              </a:rPr>
              <a:t>You complete the puzzle by switching the colors completely: ending up with blue on the right, red on the left, with 1 empty space between them.</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Using 1 checker on each side, complete the puzzle. What is the smallest number of moves needed?</a:t>
            </a:r>
            <a:endParaRPr sz="1500">
              <a:solidFill>
                <a:schemeClr val="dk1"/>
              </a:solidFill>
            </a:endParaRPr>
          </a:p>
          <a:p>
            <a:pPr marL="457200" marR="32047" lvl="0" indent="-266700" algn="l" rtl="0">
              <a:spcBef>
                <a:spcPts val="0"/>
              </a:spcBef>
              <a:spcAft>
                <a:spcPts val="0"/>
              </a:spcAft>
              <a:buClr>
                <a:srgbClr val="86008B"/>
              </a:buClr>
              <a:buSzPts val="1500"/>
              <a:buFont typeface="Open Sans"/>
              <a:buAutoNum type="arabicPeriod"/>
            </a:pPr>
            <a:r>
              <a:rPr lang="en" sz="1500">
                <a:solidFill>
                  <a:schemeClr val="dk1"/>
                </a:solidFill>
              </a:rPr>
              <a:t>Using 3 checkers on each side, complete the puzzle. What is the smallest number of moves needed?</a:t>
            </a:r>
            <a:endParaRPr sz="1500">
              <a:solidFill>
                <a:schemeClr val="dk1"/>
              </a:solidFill>
            </a:endParaRPr>
          </a:p>
          <a:p>
            <a:pPr marL="457200" marR="32047" lvl="0" indent="-266700" algn="l" rtl="0">
              <a:spcBef>
                <a:spcPts val="0"/>
              </a:spcBef>
              <a:spcAft>
                <a:spcPts val="0"/>
              </a:spcAft>
              <a:buClr>
                <a:srgbClr val="86008B"/>
              </a:buClr>
              <a:buSzPts val="1500"/>
              <a:buFont typeface="Open Sans"/>
              <a:buAutoNum type="arabicPeriod"/>
            </a:pPr>
            <a:r>
              <a:rPr lang="en" sz="1500">
                <a:solidFill>
                  <a:schemeClr val="dk1"/>
                </a:solidFill>
              </a:rPr>
              <a:t>Estimate the number of moves needed if there are 2 or 4 checkers on each side, then test your guesses.</a:t>
            </a:r>
            <a:endParaRPr sz="1500">
              <a:solidFill>
                <a:schemeClr val="dk1"/>
              </a:solidFill>
            </a:endParaRPr>
          </a:p>
          <a:p>
            <a:pPr marL="457200" marR="32047" lvl="0" indent="-266700" algn="l" rtl="0">
              <a:spcBef>
                <a:spcPts val="0"/>
              </a:spcBef>
              <a:spcAft>
                <a:spcPts val="0"/>
              </a:spcAft>
              <a:buClr>
                <a:srgbClr val="86008B"/>
              </a:buClr>
              <a:buSzPts val="1500"/>
              <a:buFont typeface="Open Sans"/>
              <a:buAutoNum type="arabicPeriod"/>
            </a:pPr>
            <a:r>
              <a:rPr lang="en" sz="1500">
                <a:solidFill>
                  <a:schemeClr val="dk1"/>
                </a:solidFill>
              </a:rPr>
              <a:t>Noah says he used the solution for 3 checkers on each side to help him solve the puzzle for 4 checkers. Describe how this might happen.</a:t>
            </a:r>
            <a:endParaRPr sz="1500">
              <a:solidFill>
                <a:schemeClr val="dk1"/>
              </a:solidFill>
            </a:endParaRPr>
          </a:p>
          <a:p>
            <a:pPr marL="457200" marR="32047" lvl="0" indent="-266700" algn="l" rtl="0">
              <a:spcBef>
                <a:spcPts val="0"/>
              </a:spcBef>
              <a:spcAft>
                <a:spcPts val="0"/>
              </a:spcAft>
              <a:buClr>
                <a:srgbClr val="86008B"/>
              </a:buClr>
              <a:buSzPts val="1500"/>
              <a:buFont typeface="Open Sans"/>
              <a:buAutoNum type="arabicPeriod"/>
            </a:pPr>
            <a:r>
              <a:rPr lang="en" sz="1500">
                <a:solidFill>
                  <a:schemeClr val="dk1"/>
                </a:solidFill>
              </a:rPr>
              <a:t>How many moves do you think it will take to complete a puzzle with 7 checkers on each side?</a:t>
            </a:r>
            <a:endParaRPr sz="1500">
              <a:solidFill>
                <a:schemeClr val="dk1"/>
              </a:solidFill>
            </a:endParaRPr>
          </a:p>
        </p:txBody>
      </p:sp>
      <p:sp>
        <p:nvSpPr>
          <p:cNvPr id="1285" name="Google Shape;1285;p114"/>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Checker Jumping Puzzle</a:t>
            </a:r>
            <a:endParaRPr/>
          </a:p>
        </p:txBody>
      </p:sp>
      <p:sp>
        <p:nvSpPr>
          <p:cNvPr id="1286" name="Google Shape;1286;p114"/>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3</a:t>
            </a:r>
            <a:endParaRPr/>
          </a:p>
        </p:txBody>
      </p:sp>
      <p:pic>
        <p:nvPicPr>
          <p:cNvPr id="1287" name="Google Shape;1287;p114"/>
          <p:cNvPicPr preferRelativeResize="0"/>
          <p:nvPr/>
        </p:nvPicPr>
        <p:blipFill>
          <a:blip r:embed="rId3">
            <a:alphaModFix/>
          </a:blip>
          <a:stretch>
            <a:fillRect/>
          </a:stretch>
        </p:blipFill>
        <p:spPr>
          <a:xfrm>
            <a:off x="2650000" y="2188800"/>
            <a:ext cx="3843998" cy="55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Checker Jumping Puzzle</a:t>
            </a:r>
            <a:endParaRPr>
              <a:solidFill>
                <a:schemeClr val="lt1"/>
              </a:solidFill>
            </a:endParaRPr>
          </a:p>
        </p:txBody>
      </p:sp>
      <p:sp>
        <p:nvSpPr>
          <p:cNvPr id="1293" name="Google Shape;1293;p115"/>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3</a:t>
            </a:r>
            <a:endParaRPr/>
          </a:p>
        </p:txBody>
      </p:sp>
      <p:pic>
        <p:nvPicPr>
          <p:cNvPr id="1294" name="Google Shape;1294;p115">
            <a:hlinkClick r:id="rId3"/>
          </p:cNvPr>
          <p:cNvPicPr preferRelativeResize="0"/>
          <p:nvPr/>
        </p:nvPicPr>
        <p:blipFill>
          <a:blip r:embed="rId4">
            <a:alphaModFix/>
          </a:blip>
          <a:stretch>
            <a:fillRect/>
          </a:stretch>
        </p:blipFill>
        <p:spPr>
          <a:xfrm>
            <a:off x="3284450" y="2276912"/>
            <a:ext cx="5402349" cy="2761375"/>
          </a:xfrm>
          <a:prstGeom prst="rect">
            <a:avLst/>
          </a:prstGeom>
          <a:noFill/>
          <a:ln w="19050" cap="flat" cmpd="sng">
            <a:solidFill>
              <a:srgbClr val="86008B"/>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IM 6-12 Presentatio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1769</Words>
  <Application>Microsoft Office PowerPoint</Application>
  <PresentationFormat>On-screen Show (4:3)</PresentationFormat>
  <Paragraphs>155</Paragraphs>
  <Slides>27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Montserrat</vt:lpstr>
      <vt:lpstr>Wingdings 2</vt:lpstr>
      <vt:lpstr>Poppins</vt:lpstr>
      <vt:lpstr>Open Sans</vt:lpstr>
      <vt:lpstr>Franklin Gothic Book</vt:lpstr>
      <vt:lpstr>Arial</vt:lpstr>
      <vt:lpstr>IM 6-12 Presentation Theme</vt:lpstr>
      <vt:lpstr>Technic</vt:lpstr>
      <vt:lpstr>PowerPoint Presentation</vt:lpstr>
      <vt:lpstr>A Towering Sequence</vt:lpstr>
      <vt:lpstr>Let’s explore the Tower of Hanoi.</vt:lpstr>
      <vt:lpstr>What’s Next?</vt:lpstr>
      <vt:lpstr>The Tower of Hanoi</vt:lpstr>
      <vt:lpstr>The Tower of Hanoi</vt:lpstr>
      <vt:lpstr>The Tower of Hanoi</vt:lpstr>
      <vt:lpstr>Checker Jumping Puzzle</vt:lpstr>
      <vt:lpstr>Checker Jumping Puzzle</vt:lpstr>
      <vt:lpstr>Checker Jumping Puzzle</vt:lpstr>
      <vt:lpstr>A Towering Sequence</vt:lpstr>
      <vt:lpstr>PowerPoint Presentation</vt:lpstr>
      <vt:lpstr>Next?</vt:lpstr>
      <vt:lpstr>sequence</vt:lpstr>
      <vt:lpstr>term (of a sequence)</vt:lpstr>
      <vt:lpstr>PowerPoint Presentation</vt:lpstr>
      <vt:lpstr>Introducing Geometric Sequences</vt:lpstr>
      <vt:lpstr>Let’s explore growing and shrinking patterns.</vt:lpstr>
      <vt:lpstr>A Pattern in Lists</vt:lpstr>
      <vt:lpstr>Paper Slicing</vt:lpstr>
      <vt:lpstr>Paper Slicing</vt:lpstr>
      <vt:lpstr>Complete the Sequence</vt:lpstr>
      <vt:lpstr>Introducing Geometric Sequences</vt:lpstr>
      <vt:lpstr>PowerPoint Presentation</vt:lpstr>
      <vt:lpstr>A Possible Geometric Sequence</vt:lpstr>
      <vt:lpstr>geometric sequence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Towering Sequence</dc:title>
  <dc:creator>Calise, Anthony J.</dc:creator>
  <cp:lastModifiedBy>Calise, Anthony J.</cp:lastModifiedBy>
  <cp:revision>1</cp:revision>
  <dcterms:modified xsi:type="dcterms:W3CDTF">2024-01-21T23:06:17Z</dcterms:modified>
</cp:coreProperties>
</file>