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Montserrat" panose="00000500000000000000" pitchFamily="2"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Poppins"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0B959-CCD5-47FC-A9AD-CC0BFF58565B}" v="1" dt="2024-01-24T12:56:42.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d42_1_24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d42_1_2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8ac3d5782f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8ac3d578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8a5d7babca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8a5d7babca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d42_1_24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d42_1_2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8ac3d57593_0_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8ac3d575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8ac3d57931_0_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8ac3d5793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8ac3d5782f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8ac3d578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8a5d7babca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8a5d7babca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8ac3d57593_0_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8ac3d575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8ac3d57931_0_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8ac3d5793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4">
  <p:cSld name="CUSTOM_6">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t="49839"/>
          <a:stretch/>
        </p:blipFill>
        <p:spPr>
          <a:xfrm>
            <a:off x="0" y="0"/>
            <a:ext cx="9143998" cy="3657600"/>
          </a:xfrm>
          <a:prstGeom prst="rect">
            <a:avLst/>
          </a:prstGeom>
          <a:noFill/>
          <a:ln>
            <a:noFill/>
          </a:ln>
        </p:spPr>
      </p:pic>
      <p:sp>
        <p:nvSpPr>
          <p:cNvPr id="8" name="Google Shape;8;p2"/>
          <p:cNvSpPr txBox="1"/>
          <p:nvPr/>
        </p:nvSpPr>
        <p:spPr>
          <a:xfrm>
            <a:off x="457200" y="2436908"/>
            <a:ext cx="8520600" cy="76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3000" b="1">
              <a:solidFill>
                <a:srgbClr val="FFFFFF"/>
              </a:solidFill>
              <a:latin typeface="Open Sans"/>
              <a:ea typeface="Open Sans"/>
              <a:cs typeface="Open Sans"/>
              <a:sym typeface="Open Sans"/>
            </a:endParaRPr>
          </a:p>
        </p:txBody>
      </p:sp>
      <p:sp>
        <p:nvSpPr>
          <p:cNvPr id="9" name="Google Shape;9;p2"/>
          <p:cNvSpPr txBox="1">
            <a:spLocks noGrp="1"/>
          </p:cNvSpPr>
          <p:nvPr>
            <p:ph type="title"/>
          </p:nvPr>
        </p:nvSpPr>
        <p:spPr>
          <a:xfrm>
            <a:off x="458250" y="4140375"/>
            <a:ext cx="82275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Open Sans"/>
                <a:ea typeface="Open Sans"/>
                <a:cs typeface="Open Sans"/>
                <a:sym typeface="Open Sans"/>
              </a:defRPr>
            </a:lvl1pPr>
            <a:lvl2pPr lvl="1" rtl="0">
              <a:spcBef>
                <a:spcPts val="0"/>
              </a:spcBef>
              <a:spcAft>
                <a:spcPts val="0"/>
              </a:spcAft>
              <a:buNone/>
              <a:defRPr sz="1800" b="1">
                <a:solidFill>
                  <a:srgbClr val="FFFFFF"/>
                </a:solidFill>
                <a:latin typeface="Open Sans"/>
                <a:ea typeface="Open Sans"/>
                <a:cs typeface="Open Sans"/>
                <a:sym typeface="Open Sans"/>
              </a:defRPr>
            </a:lvl2pPr>
            <a:lvl3pPr lvl="2" rtl="0">
              <a:spcBef>
                <a:spcPts val="0"/>
              </a:spcBef>
              <a:spcAft>
                <a:spcPts val="0"/>
              </a:spcAft>
              <a:buNone/>
              <a:defRPr sz="1800" b="1">
                <a:solidFill>
                  <a:srgbClr val="FFFFFF"/>
                </a:solidFill>
                <a:latin typeface="Open Sans"/>
                <a:ea typeface="Open Sans"/>
                <a:cs typeface="Open Sans"/>
                <a:sym typeface="Open Sans"/>
              </a:defRPr>
            </a:lvl3pPr>
            <a:lvl4pPr lvl="3" rtl="0">
              <a:spcBef>
                <a:spcPts val="0"/>
              </a:spcBef>
              <a:spcAft>
                <a:spcPts val="0"/>
              </a:spcAft>
              <a:buNone/>
              <a:defRPr sz="1800" b="1">
                <a:solidFill>
                  <a:srgbClr val="FFFFFF"/>
                </a:solidFill>
                <a:latin typeface="Open Sans"/>
                <a:ea typeface="Open Sans"/>
                <a:cs typeface="Open Sans"/>
                <a:sym typeface="Open Sans"/>
              </a:defRPr>
            </a:lvl4pPr>
            <a:lvl5pPr lvl="4" rtl="0">
              <a:spcBef>
                <a:spcPts val="0"/>
              </a:spcBef>
              <a:spcAft>
                <a:spcPts val="0"/>
              </a:spcAft>
              <a:buNone/>
              <a:defRPr sz="1800" b="1">
                <a:solidFill>
                  <a:srgbClr val="FFFFFF"/>
                </a:solidFill>
                <a:latin typeface="Open Sans"/>
                <a:ea typeface="Open Sans"/>
                <a:cs typeface="Open Sans"/>
                <a:sym typeface="Open Sans"/>
              </a:defRPr>
            </a:lvl5pPr>
            <a:lvl6pPr lvl="5" rtl="0">
              <a:spcBef>
                <a:spcPts val="0"/>
              </a:spcBef>
              <a:spcAft>
                <a:spcPts val="0"/>
              </a:spcAft>
              <a:buNone/>
              <a:defRPr sz="1800" b="1">
                <a:solidFill>
                  <a:srgbClr val="FFFFFF"/>
                </a:solidFill>
                <a:latin typeface="Open Sans"/>
                <a:ea typeface="Open Sans"/>
                <a:cs typeface="Open Sans"/>
                <a:sym typeface="Open Sans"/>
              </a:defRPr>
            </a:lvl6pPr>
            <a:lvl7pPr lvl="6" rtl="0">
              <a:spcBef>
                <a:spcPts val="0"/>
              </a:spcBef>
              <a:spcAft>
                <a:spcPts val="0"/>
              </a:spcAft>
              <a:buNone/>
              <a:defRPr sz="1800" b="1">
                <a:solidFill>
                  <a:srgbClr val="FFFFFF"/>
                </a:solidFill>
                <a:latin typeface="Open Sans"/>
                <a:ea typeface="Open Sans"/>
                <a:cs typeface="Open Sans"/>
                <a:sym typeface="Open Sans"/>
              </a:defRPr>
            </a:lvl7pPr>
            <a:lvl8pPr lvl="7" rtl="0">
              <a:spcBef>
                <a:spcPts val="0"/>
              </a:spcBef>
              <a:spcAft>
                <a:spcPts val="0"/>
              </a:spcAft>
              <a:buNone/>
              <a:defRPr sz="1800" b="1">
                <a:solidFill>
                  <a:srgbClr val="FFFFFF"/>
                </a:solidFill>
                <a:latin typeface="Open Sans"/>
                <a:ea typeface="Open Sans"/>
                <a:cs typeface="Open Sans"/>
                <a:sym typeface="Open Sans"/>
              </a:defRPr>
            </a:lvl8pPr>
            <a:lvl9pPr lvl="8" rtl="0">
              <a:spcBef>
                <a:spcPts val="0"/>
              </a:spcBef>
              <a:spcAft>
                <a:spcPts val="0"/>
              </a:spcAft>
              <a:buNone/>
              <a:defRPr sz="1800" b="1">
                <a:solidFill>
                  <a:srgbClr val="FFFFFF"/>
                </a:solidFill>
                <a:latin typeface="Open Sans"/>
                <a:ea typeface="Open Sans"/>
                <a:cs typeface="Open Sans"/>
                <a:sym typeface="Open Sans"/>
              </a:defRPr>
            </a:lvl9pPr>
          </a:lstStyle>
          <a:p>
            <a:endParaRPr/>
          </a:p>
        </p:txBody>
      </p:sp>
      <p:pic>
        <p:nvPicPr>
          <p:cNvPr id="10" name="Google Shape;10;p2" descr="IM Logo White.png"/>
          <p:cNvPicPr preferRelativeResize="0"/>
          <p:nvPr/>
        </p:nvPicPr>
        <p:blipFill rotWithShape="1">
          <a:blip r:embed="rId3">
            <a:alphaModFix/>
          </a:blip>
          <a:srcRect/>
          <a:stretch/>
        </p:blipFill>
        <p:spPr>
          <a:xfrm>
            <a:off x="3204599" y="2514895"/>
            <a:ext cx="2734800" cy="685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de 6">
  <p:cSld name="CUSTOM_11_2">
    <p:spTree>
      <p:nvGrpSpPr>
        <p:cNvPr id="1" name="Shape 82"/>
        <p:cNvGrpSpPr/>
        <p:nvPr/>
      </p:nvGrpSpPr>
      <p:grpSpPr>
        <a:xfrm>
          <a:off x="0" y="0"/>
          <a:ext cx="0" cy="0"/>
          <a:chOff x="0" y="0"/>
          <a:chExt cx="0" cy="0"/>
        </a:xfrm>
      </p:grpSpPr>
      <p:sp>
        <p:nvSpPr>
          <p:cNvPr id="83" name="Google Shape;83;p11"/>
          <p:cNvSpPr txBox="1">
            <a:spLocks noGrp="1"/>
          </p:cNvSpPr>
          <p:nvPr>
            <p:ph type="body" idx="1"/>
          </p:nvPr>
        </p:nvSpPr>
        <p:spPr>
          <a:xfrm>
            <a:off x="461100" y="914400"/>
            <a:ext cx="8221800" cy="5237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84" name="Google Shape;84;p1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 name="Google Shape;85;p1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 name="Google Shape;86;p1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88" name="Google Shape;88;p1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89" name="Google Shape;89;p1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1" name="Google Shape;91;p1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lg2 - Digital applet">
  <p:cSld name="CUSTOM_46_1_1_1_1_1">
    <p:spTree>
      <p:nvGrpSpPr>
        <p:cNvPr id="1" name="Shape 1158"/>
        <p:cNvGrpSpPr/>
        <p:nvPr/>
      </p:nvGrpSpPr>
      <p:grpSpPr>
        <a:xfrm>
          <a:off x="0" y="0"/>
          <a:ext cx="0" cy="0"/>
          <a:chOff x="0" y="0"/>
          <a:chExt cx="0" cy="0"/>
        </a:xfrm>
      </p:grpSpPr>
      <p:sp>
        <p:nvSpPr>
          <p:cNvPr id="1159" name="Google Shape;1159;p101"/>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0" name="Google Shape;1160;p10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61" name="Google Shape;1161;p10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62" name="Google Shape;1162;p10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63" name="Google Shape;1163;p10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4" name="Google Shape;1164;p10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65" name="Google Shape;1165;p101"/>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66" name="Google Shape;1166;p101"/>
          <p:cNvSpPr/>
          <p:nvPr/>
        </p:nvSpPr>
        <p:spPr>
          <a:xfrm>
            <a:off x="352853" y="2249439"/>
            <a:ext cx="2475900" cy="23592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7" name="Google Shape;1167;p101"/>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168" name="Google Shape;1168;p101"/>
          <p:cNvPicPr preferRelativeResize="0"/>
          <p:nvPr/>
        </p:nvPicPr>
        <p:blipFill>
          <a:blip r:embed="rId4">
            <a:alphaModFix/>
          </a:blip>
          <a:stretch>
            <a:fillRect/>
          </a:stretch>
        </p:blipFill>
        <p:spPr>
          <a:xfrm>
            <a:off x="843500" y="2919099"/>
            <a:ext cx="1050000" cy="738500"/>
          </a:xfrm>
          <a:prstGeom prst="rect">
            <a:avLst/>
          </a:prstGeom>
          <a:noFill/>
          <a:ln>
            <a:noFill/>
          </a:ln>
        </p:spPr>
      </p:pic>
      <p:grpSp>
        <p:nvGrpSpPr>
          <p:cNvPr id="1169" name="Google Shape;1169;p101"/>
          <p:cNvGrpSpPr/>
          <p:nvPr/>
        </p:nvGrpSpPr>
        <p:grpSpPr>
          <a:xfrm>
            <a:off x="1611587" y="3368339"/>
            <a:ext cx="961144" cy="648708"/>
            <a:chOff x="4376850" y="2698575"/>
            <a:chExt cx="1746900" cy="1223746"/>
          </a:xfrm>
        </p:grpSpPr>
        <p:sp>
          <p:nvSpPr>
            <p:cNvPr id="1170" name="Google Shape;1170;p101"/>
            <p:cNvSpPr/>
            <p:nvPr/>
          </p:nvSpPr>
          <p:spPr>
            <a:xfrm>
              <a:off x="4376850" y="2698575"/>
              <a:ext cx="1746900" cy="1180200"/>
            </a:xfrm>
            <a:prstGeom prst="roundRect">
              <a:avLst>
                <a:gd name="adj" fmla="val 16667"/>
              </a:avLst>
            </a:prstGeom>
            <a:solidFill>
              <a:srgbClr val="86008B"/>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01"/>
            <p:cNvGrpSpPr/>
            <p:nvPr/>
          </p:nvGrpSpPr>
          <p:grpSpPr>
            <a:xfrm>
              <a:off x="5097702" y="3836344"/>
              <a:ext cx="305178" cy="85977"/>
              <a:chOff x="2704175" y="4079500"/>
              <a:chExt cx="992450" cy="279600"/>
            </a:xfrm>
          </p:grpSpPr>
          <p:sp>
            <p:nvSpPr>
              <p:cNvPr id="1172" name="Google Shape;1172;p101"/>
              <p:cNvSpPr/>
              <p:nvPr/>
            </p:nvSpPr>
            <p:spPr>
              <a:xfrm>
                <a:off x="270417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1"/>
              <p:cNvSpPr/>
              <p:nvPr/>
            </p:nvSpPr>
            <p:spPr>
              <a:xfrm>
                <a:off x="3060600"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1"/>
              <p:cNvSpPr/>
              <p:nvPr/>
            </p:nvSpPr>
            <p:spPr>
              <a:xfrm>
                <a:off x="341702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75" name="Google Shape;1175;p101"/>
          <p:cNvPicPr preferRelativeResize="0"/>
          <p:nvPr/>
        </p:nvPicPr>
        <p:blipFill>
          <a:blip r:embed="rId4">
            <a:alphaModFix/>
          </a:blip>
          <a:stretch>
            <a:fillRect/>
          </a:stretch>
        </p:blipFill>
        <p:spPr>
          <a:xfrm>
            <a:off x="1698015" y="3415501"/>
            <a:ext cx="788258" cy="554400"/>
          </a:xfrm>
          <a:prstGeom prst="rect">
            <a:avLst/>
          </a:prstGeom>
          <a:noFill/>
          <a:ln>
            <a:noFill/>
          </a:ln>
        </p:spPr>
      </p:pic>
      <p:sp>
        <p:nvSpPr>
          <p:cNvPr id="1176" name="Google Shape;1176;p101"/>
          <p:cNvSpPr txBox="1">
            <a:spLocks noGrp="1"/>
          </p:cNvSpPr>
          <p:nvPr>
            <p:ph type="body" idx="2"/>
          </p:nvPr>
        </p:nvSpPr>
        <p:spPr>
          <a:xfrm>
            <a:off x="333605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lg2 - Learning Targets">
  <p:cSld name="CUSTOM_47">
    <p:spTree>
      <p:nvGrpSpPr>
        <p:cNvPr id="1" name="Shape 1177"/>
        <p:cNvGrpSpPr/>
        <p:nvPr/>
      </p:nvGrpSpPr>
      <p:grpSpPr>
        <a:xfrm>
          <a:off x="0" y="0"/>
          <a:ext cx="0" cy="0"/>
          <a:chOff x="0" y="0"/>
          <a:chExt cx="0" cy="0"/>
        </a:xfrm>
      </p:grpSpPr>
      <p:sp>
        <p:nvSpPr>
          <p:cNvPr id="1178" name="Google Shape;1178;p102"/>
          <p:cNvSpPr/>
          <p:nvPr/>
        </p:nvSpPr>
        <p:spPr>
          <a:xfrm>
            <a:off x="6096000" y="0"/>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2"/>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180" name="Google Shape;1180;p10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1" name="Google Shape;1181;p10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82" name="Google Shape;1182;p102"/>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86008B"/>
                </a:solidFill>
                <a:latin typeface="Montserrat"/>
                <a:ea typeface="Montserrat"/>
                <a:cs typeface="Montserrat"/>
                <a:sym typeface="Montserrat"/>
              </a:defRPr>
            </a:lvl1pPr>
            <a:lvl2pPr lvl="1" rtl="0">
              <a:spcBef>
                <a:spcPts val="0"/>
              </a:spcBef>
              <a:spcAft>
                <a:spcPts val="0"/>
              </a:spcAft>
              <a:buNone/>
              <a:defRPr>
                <a:solidFill>
                  <a:srgbClr val="86008B"/>
                </a:solidFill>
              </a:defRPr>
            </a:lvl2pPr>
            <a:lvl3pPr lvl="2" rtl="0">
              <a:spcBef>
                <a:spcPts val="0"/>
              </a:spcBef>
              <a:spcAft>
                <a:spcPts val="0"/>
              </a:spcAft>
              <a:buNone/>
              <a:defRPr>
                <a:solidFill>
                  <a:srgbClr val="86008B"/>
                </a:solidFill>
              </a:defRPr>
            </a:lvl3pPr>
            <a:lvl4pPr lvl="3" rtl="0">
              <a:spcBef>
                <a:spcPts val="0"/>
              </a:spcBef>
              <a:spcAft>
                <a:spcPts val="0"/>
              </a:spcAft>
              <a:buNone/>
              <a:defRPr>
                <a:solidFill>
                  <a:srgbClr val="86008B"/>
                </a:solidFill>
              </a:defRPr>
            </a:lvl4pPr>
            <a:lvl5pPr lvl="4" rtl="0">
              <a:spcBef>
                <a:spcPts val="0"/>
              </a:spcBef>
              <a:spcAft>
                <a:spcPts val="0"/>
              </a:spcAft>
              <a:buNone/>
              <a:defRPr>
                <a:solidFill>
                  <a:srgbClr val="86008B"/>
                </a:solidFill>
              </a:defRPr>
            </a:lvl5pPr>
            <a:lvl6pPr lvl="5" rtl="0">
              <a:spcBef>
                <a:spcPts val="0"/>
              </a:spcBef>
              <a:spcAft>
                <a:spcPts val="0"/>
              </a:spcAft>
              <a:buNone/>
              <a:defRPr>
                <a:solidFill>
                  <a:srgbClr val="86008B"/>
                </a:solidFill>
              </a:defRPr>
            </a:lvl6pPr>
            <a:lvl7pPr lvl="6" rtl="0">
              <a:spcBef>
                <a:spcPts val="0"/>
              </a:spcBef>
              <a:spcAft>
                <a:spcPts val="0"/>
              </a:spcAft>
              <a:buNone/>
              <a:defRPr>
                <a:solidFill>
                  <a:srgbClr val="86008B"/>
                </a:solidFill>
              </a:defRPr>
            </a:lvl7pPr>
            <a:lvl8pPr lvl="7" rtl="0">
              <a:spcBef>
                <a:spcPts val="0"/>
              </a:spcBef>
              <a:spcAft>
                <a:spcPts val="0"/>
              </a:spcAft>
              <a:buNone/>
              <a:defRPr>
                <a:solidFill>
                  <a:srgbClr val="86008B"/>
                </a:solidFill>
              </a:defRPr>
            </a:lvl8pPr>
            <a:lvl9pPr lvl="8" rtl="0">
              <a:spcBef>
                <a:spcPts val="0"/>
              </a:spcBef>
              <a:spcAft>
                <a:spcPts val="0"/>
              </a:spcAft>
              <a:buNone/>
              <a:defRPr>
                <a:solidFill>
                  <a:srgbClr val="86008B"/>
                </a:solidFill>
              </a:defRPr>
            </a:lvl9pPr>
          </a:lstStyle>
          <a:p>
            <a:endParaRPr/>
          </a:p>
        </p:txBody>
      </p:sp>
      <p:pic>
        <p:nvPicPr>
          <p:cNvPr id="1183" name="Google Shape;1183;p102"/>
          <p:cNvPicPr preferRelativeResize="0"/>
          <p:nvPr/>
        </p:nvPicPr>
        <p:blipFill>
          <a:blip r:embed="rId4">
            <a:alphaModFix/>
          </a:blip>
          <a:stretch>
            <a:fillRect/>
          </a:stretch>
        </p:blipFill>
        <p:spPr>
          <a:xfrm>
            <a:off x="6352575" y="4575125"/>
            <a:ext cx="2590650" cy="1822075"/>
          </a:xfrm>
          <a:prstGeom prst="rect">
            <a:avLst/>
          </a:prstGeom>
          <a:noFill/>
          <a:ln>
            <a:noFill/>
          </a:ln>
        </p:spPr>
      </p:pic>
      <p:sp>
        <p:nvSpPr>
          <p:cNvPr id="1184" name="Google Shape;1184;p102"/>
          <p:cNvSpPr txBox="1"/>
          <p:nvPr/>
        </p:nvSpPr>
        <p:spPr>
          <a:xfrm>
            <a:off x="6123900" y="4068375"/>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
        <p:nvSpPr>
          <p:cNvPr id="1185" name="Google Shape;1185;p102"/>
          <p:cNvSpPr txBox="1">
            <a:spLocks noGrp="1"/>
          </p:cNvSpPr>
          <p:nvPr>
            <p:ph type="body" idx="2"/>
          </p:nvPr>
        </p:nvSpPr>
        <p:spPr>
          <a:xfrm>
            <a:off x="362425" y="1374250"/>
            <a:ext cx="5399400" cy="31977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86008B"/>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86008B"/>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lg2 - Lesson Synthesis">
  <p:cSld name="CUSTOM_46_1_1_1_1_1_1">
    <p:spTree>
      <p:nvGrpSpPr>
        <p:cNvPr id="1" name="Shape 1186"/>
        <p:cNvGrpSpPr/>
        <p:nvPr/>
      </p:nvGrpSpPr>
      <p:grpSpPr>
        <a:xfrm>
          <a:off x="0" y="0"/>
          <a:ext cx="0" cy="0"/>
          <a:chOff x="0" y="0"/>
          <a:chExt cx="0" cy="0"/>
        </a:xfrm>
      </p:grpSpPr>
      <p:sp>
        <p:nvSpPr>
          <p:cNvPr id="1187" name="Google Shape;1187;p103"/>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8" name="Google Shape;1188;p10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9" name="Google Shape;1189;p10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90" name="Google Shape;1190;p10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91" name="Google Shape;1191;p10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2" name="Google Shape;1192;p10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93" name="Google Shape;1193;p103"/>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94" name="Google Shape;1194;p103"/>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196" name="Google Shape;1196;p10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lg2 - Cool-down">
  <p:cSld name="CUSTOM_46_1_1_1_1_1_1_1">
    <p:spTree>
      <p:nvGrpSpPr>
        <p:cNvPr id="1" name="Shape 1197"/>
        <p:cNvGrpSpPr/>
        <p:nvPr/>
      </p:nvGrpSpPr>
      <p:grpSpPr>
        <a:xfrm>
          <a:off x="0" y="0"/>
          <a:ext cx="0" cy="0"/>
          <a:chOff x="0" y="0"/>
          <a:chExt cx="0" cy="0"/>
        </a:xfrm>
      </p:grpSpPr>
      <p:sp>
        <p:nvSpPr>
          <p:cNvPr id="1198" name="Google Shape;1198;p104"/>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pic>
        <p:nvPicPr>
          <p:cNvPr id="1200" name="Google Shape;1200;p10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01" name="Google Shape;1201;p10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02" name="Google Shape;1202;p10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03" name="Google Shape;1203;p10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4" name="Google Shape;1204;p10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05" name="Google Shape;1205;p104"/>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06" name="Google Shape;1206;p10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207" name="Google Shape;1207;p104"/>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4"/>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Alg2 - Glossary">
  <p:cSld name="CUSTOM_46_1_1_1_1_1_1_1_1">
    <p:spTree>
      <p:nvGrpSpPr>
        <p:cNvPr id="1" name="Shape 1209"/>
        <p:cNvGrpSpPr/>
        <p:nvPr/>
      </p:nvGrpSpPr>
      <p:grpSpPr>
        <a:xfrm>
          <a:off x="0" y="0"/>
          <a:ext cx="0" cy="0"/>
          <a:chOff x="0" y="0"/>
          <a:chExt cx="0" cy="0"/>
        </a:xfrm>
      </p:grpSpPr>
      <p:sp>
        <p:nvSpPr>
          <p:cNvPr id="1210" name="Google Shape;1210;p10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1" name="Google Shape;1211;p10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12" name="Google Shape;1212;p10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13" name="Google Shape;1213;p10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4" name="Google Shape;1214;p10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15" name="Google Shape;1215;p10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16" name="Google Shape;1216;p105"/>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7" name="Google Shape;1217;p105"/>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
        <p:nvSpPr>
          <p:cNvPr id="1218" name="Google Shape;1218;p105"/>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ustom Layout 9 1 1">
  <p:cSld name="CUSTOM_12_1_1">
    <p:spTree>
      <p:nvGrpSpPr>
        <p:cNvPr id="1" name="Shape 1219"/>
        <p:cNvGrpSpPr/>
        <p:nvPr/>
      </p:nvGrpSpPr>
      <p:grpSpPr>
        <a:xfrm>
          <a:off x="0" y="0"/>
          <a:ext cx="0" cy="0"/>
          <a:chOff x="0" y="0"/>
          <a:chExt cx="0" cy="0"/>
        </a:xfrm>
      </p:grpSpPr>
      <p:pic>
        <p:nvPicPr>
          <p:cNvPr id="1220" name="Google Shape;1220;p106"/>
          <p:cNvPicPr preferRelativeResize="0"/>
          <p:nvPr/>
        </p:nvPicPr>
        <p:blipFill rotWithShape="1">
          <a:blip r:embed="rId2">
            <a:alphaModFix/>
          </a:blip>
          <a:srcRect l="1039" t="49836" b="526"/>
          <a:stretch/>
        </p:blipFill>
        <p:spPr>
          <a:xfrm>
            <a:off x="0" y="0"/>
            <a:ext cx="9143998" cy="6857999"/>
          </a:xfrm>
          <a:prstGeom prst="rect">
            <a:avLst/>
          </a:prstGeom>
          <a:noFill/>
          <a:ln>
            <a:noFill/>
          </a:ln>
        </p:spPr>
      </p:pic>
      <p:pic>
        <p:nvPicPr>
          <p:cNvPr id="1221" name="Google Shape;1221;p106"/>
          <p:cNvPicPr preferRelativeResize="0"/>
          <p:nvPr/>
        </p:nvPicPr>
        <p:blipFill>
          <a:blip r:embed="rId3">
            <a:alphaModFix/>
          </a:blip>
          <a:stretch>
            <a:fillRect/>
          </a:stretch>
        </p:blipFill>
        <p:spPr>
          <a:xfrm>
            <a:off x="48059" y="5813951"/>
            <a:ext cx="3591025" cy="948575"/>
          </a:xfrm>
          <a:prstGeom prst="rect">
            <a:avLst/>
          </a:prstGeom>
          <a:noFill/>
          <a:ln>
            <a:noFill/>
          </a:ln>
        </p:spPr>
      </p:pic>
      <p:grpSp>
        <p:nvGrpSpPr>
          <p:cNvPr id="1222" name="Google Shape;1222;p106"/>
          <p:cNvGrpSpPr/>
          <p:nvPr/>
        </p:nvGrpSpPr>
        <p:grpSpPr>
          <a:xfrm>
            <a:off x="7122657" y="5390233"/>
            <a:ext cx="1961294" cy="1372284"/>
            <a:chOff x="6995306" y="5385213"/>
            <a:chExt cx="1823950" cy="1276187"/>
          </a:xfrm>
        </p:grpSpPr>
        <p:pic>
          <p:nvPicPr>
            <p:cNvPr id="1223" name="Google Shape;1223;p106"/>
            <p:cNvPicPr preferRelativeResize="0"/>
            <p:nvPr/>
          </p:nvPicPr>
          <p:blipFill rotWithShape="1">
            <a:blip r:embed="rId4">
              <a:alphaModFix/>
            </a:blip>
            <a:srcRect t="15403" b="17097"/>
            <a:stretch/>
          </p:blipFill>
          <p:spPr>
            <a:xfrm>
              <a:off x="6995306" y="5385213"/>
              <a:ext cx="1823950" cy="1276187"/>
            </a:xfrm>
            <a:prstGeom prst="rect">
              <a:avLst/>
            </a:prstGeom>
            <a:noFill/>
            <a:ln>
              <a:noFill/>
            </a:ln>
          </p:spPr>
        </p:pic>
        <p:pic>
          <p:nvPicPr>
            <p:cNvPr id="1224" name="Google Shape;1224;p106"/>
            <p:cNvPicPr preferRelativeResize="0"/>
            <p:nvPr/>
          </p:nvPicPr>
          <p:blipFill rotWithShape="1">
            <a:blip r:embed="rId5">
              <a:alphaModFix/>
            </a:blip>
            <a:srcRect l="46589" t="27554" r="8659" b="35138"/>
            <a:stretch/>
          </p:blipFill>
          <p:spPr>
            <a:xfrm>
              <a:off x="7902000" y="5685000"/>
              <a:ext cx="535264" cy="542501"/>
            </a:xfrm>
            <a:prstGeom prst="rect">
              <a:avLst/>
            </a:prstGeom>
            <a:noFill/>
            <a:ln>
              <a:noFill/>
            </a:ln>
          </p:spPr>
        </p:pic>
        <p:pic>
          <p:nvPicPr>
            <p:cNvPr id="1225" name="Google Shape;1225;p106"/>
            <p:cNvPicPr preferRelativeResize="0"/>
            <p:nvPr/>
          </p:nvPicPr>
          <p:blipFill rotWithShape="1">
            <a:blip r:embed="rId6">
              <a:alphaModFix/>
            </a:blip>
            <a:srcRect r="69361"/>
            <a:stretch/>
          </p:blipFill>
          <p:spPr>
            <a:xfrm>
              <a:off x="7377291" y="5747836"/>
              <a:ext cx="487905" cy="416828"/>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ustom Layout 1 1 1 1 1">
  <p:cSld name="CUSTOM_3_1_1_1">
    <p:spTree>
      <p:nvGrpSpPr>
        <p:cNvPr id="1" name="Shape 1226"/>
        <p:cNvGrpSpPr/>
        <p:nvPr/>
      </p:nvGrpSpPr>
      <p:grpSpPr>
        <a:xfrm>
          <a:off x="0" y="0"/>
          <a:ext cx="0" cy="0"/>
          <a:chOff x="0" y="0"/>
          <a:chExt cx="0" cy="0"/>
        </a:xfrm>
      </p:grpSpPr>
      <p:pic>
        <p:nvPicPr>
          <p:cNvPr id="1227" name="Google Shape;1227;p107"/>
          <p:cNvPicPr preferRelativeResize="0"/>
          <p:nvPr/>
        </p:nvPicPr>
        <p:blipFill rotWithShape="1">
          <a:blip r:embed="rId2">
            <a:alphaModFix/>
          </a:blip>
          <a:srcRect t="49839"/>
          <a:stretch/>
        </p:blipFill>
        <p:spPr>
          <a:xfrm>
            <a:off x="0" y="0"/>
            <a:ext cx="9143998" cy="3657600"/>
          </a:xfrm>
          <a:prstGeom prst="rect">
            <a:avLst/>
          </a:prstGeom>
          <a:noFill/>
          <a:ln>
            <a:noFill/>
          </a:ln>
        </p:spPr>
      </p:pic>
      <p:pic>
        <p:nvPicPr>
          <p:cNvPr id="1228" name="Google Shape;1228;p107" descr="IM Logo White.png"/>
          <p:cNvPicPr preferRelativeResize="0"/>
          <p:nvPr/>
        </p:nvPicPr>
        <p:blipFill rotWithShape="1">
          <a:blip r:embed="rId3">
            <a:alphaModFix/>
          </a:blip>
          <a:srcRect/>
          <a:stretch/>
        </p:blipFill>
        <p:spPr>
          <a:xfrm>
            <a:off x="457189" y="1828807"/>
            <a:ext cx="5910000" cy="1481400"/>
          </a:xfrm>
          <a:prstGeom prst="rect">
            <a:avLst/>
          </a:prstGeom>
          <a:noFill/>
          <a:ln>
            <a:noFill/>
          </a:ln>
        </p:spPr>
      </p:pic>
      <p:sp>
        <p:nvSpPr>
          <p:cNvPr id="1229" name="Google Shape;1229;p107">
            <a:hlinkClick r:id="" action="ppaction://hlinkshowjump?jump=firstslide"/>
          </p:cNvPr>
          <p:cNvSpPr txBox="1"/>
          <p:nvPr/>
        </p:nvSpPr>
        <p:spPr>
          <a:xfrm>
            <a:off x="7277125" y="6421800"/>
            <a:ext cx="1537500" cy="38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1600" i="1">
                <a:solidFill>
                  <a:srgbClr val="666666"/>
                </a:solidFill>
                <a:latin typeface="Open Sans"/>
                <a:ea typeface="Open Sans"/>
                <a:cs typeface="Open Sans"/>
                <a:sym typeface="Open Sans"/>
              </a:rPr>
              <a:t>#LearnWithIM</a:t>
            </a:r>
            <a:endParaRPr sz="1600"/>
          </a:p>
        </p:txBody>
      </p:sp>
      <p:sp>
        <p:nvSpPr>
          <p:cNvPr id="1230" name="Google Shape;1230;p107"/>
          <p:cNvSpPr txBox="1"/>
          <p:nvPr/>
        </p:nvSpPr>
        <p:spPr>
          <a:xfrm>
            <a:off x="762000" y="6421800"/>
            <a:ext cx="20871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@IllustrateMath</a:t>
            </a:r>
            <a:endParaRPr sz="1600"/>
          </a:p>
        </p:txBody>
      </p:sp>
      <p:pic>
        <p:nvPicPr>
          <p:cNvPr id="1231" name="Google Shape;1231;p107"/>
          <p:cNvPicPr preferRelativeResize="0"/>
          <p:nvPr/>
        </p:nvPicPr>
        <p:blipFill>
          <a:blip r:embed="rId4">
            <a:alphaModFix/>
          </a:blip>
          <a:stretch>
            <a:fillRect/>
          </a:stretch>
        </p:blipFill>
        <p:spPr>
          <a:xfrm>
            <a:off x="304788" y="6295788"/>
            <a:ext cx="638400" cy="638400"/>
          </a:xfrm>
          <a:prstGeom prst="rect">
            <a:avLst/>
          </a:prstGeom>
          <a:noFill/>
          <a:ln>
            <a:noFill/>
          </a:ln>
        </p:spPr>
      </p:pic>
      <p:sp>
        <p:nvSpPr>
          <p:cNvPr id="1232" name="Google Shape;1232;p107"/>
          <p:cNvSpPr txBox="1"/>
          <p:nvPr/>
        </p:nvSpPr>
        <p:spPr>
          <a:xfrm>
            <a:off x="4020150" y="6421800"/>
            <a:ext cx="25347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Illustrative Mathematics</a:t>
            </a:r>
            <a:endParaRPr sz="1600"/>
          </a:p>
        </p:txBody>
      </p:sp>
      <p:pic>
        <p:nvPicPr>
          <p:cNvPr id="1233" name="Google Shape;1233;p107"/>
          <p:cNvPicPr preferRelativeResize="0"/>
          <p:nvPr/>
        </p:nvPicPr>
        <p:blipFill>
          <a:blip r:embed="rId5">
            <a:alphaModFix/>
          </a:blip>
          <a:stretch>
            <a:fillRect/>
          </a:stretch>
        </p:blipFill>
        <p:spPr>
          <a:xfrm>
            <a:off x="3490262" y="6421798"/>
            <a:ext cx="529891" cy="386400"/>
          </a:xfrm>
          <a:prstGeom prst="rect">
            <a:avLst/>
          </a:prstGeom>
          <a:noFill/>
          <a:ln>
            <a:noFill/>
          </a:ln>
        </p:spPr>
      </p:pic>
      <p:pic>
        <p:nvPicPr>
          <p:cNvPr id="1234" name="Google Shape;1234;p107"/>
          <p:cNvPicPr preferRelativeResize="0"/>
          <p:nvPr/>
        </p:nvPicPr>
        <p:blipFill>
          <a:blip r:embed="rId6">
            <a:alphaModFix/>
          </a:blip>
          <a:stretch>
            <a:fillRect/>
          </a:stretch>
        </p:blipFill>
        <p:spPr>
          <a:xfrm>
            <a:off x="7363338" y="4844800"/>
            <a:ext cx="1365076" cy="1283175"/>
          </a:xfrm>
          <a:prstGeom prst="rect">
            <a:avLst/>
          </a:prstGeom>
          <a:noFill/>
          <a:ln>
            <a:noFill/>
          </a:ln>
        </p:spPr>
      </p:pic>
      <p:sp>
        <p:nvSpPr>
          <p:cNvPr id="1235" name="Google Shape;1235;p107"/>
          <p:cNvSpPr txBox="1">
            <a:spLocks noGrp="1"/>
          </p:cNvSpPr>
          <p:nvPr>
            <p:ph type="title"/>
          </p:nvPr>
        </p:nvSpPr>
        <p:spPr>
          <a:xfrm>
            <a:off x="458250" y="3757500"/>
            <a:ext cx="63996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666666"/>
                </a:solidFill>
                <a:latin typeface="Open Sans"/>
                <a:ea typeface="Open Sans"/>
                <a:cs typeface="Open Sans"/>
                <a:sym typeface="Open Sans"/>
              </a:defRPr>
            </a:lvl1pPr>
            <a:lvl2pPr lvl="1" rtl="0">
              <a:spcBef>
                <a:spcPts val="0"/>
              </a:spcBef>
              <a:spcAft>
                <a:spcPts val="0"/>
              </a:spcAft>
              <a:buNone/>
              <a:defRPr sz="3000" b="1">
                <a:solidFill>
                  <a:srgbClr val="666666"/>
                </a:solidFill>
                <a:latin typeface="Open Sans"/>
                <a:ea typeface="Open Sans"/>
                <a:cs typeface="Open Sans"/>
                <a:sym typeface="Open Sans"/>
              </a:defRPr>
            </a:lvl2pPr>
            <a:lvl3pPr lvl="2" rtl="0">
              <a:spcBef>
                <a:spcPts val="0"/>
              </a:spcBef>
              <a:spcAft>
                <a:spcPts val="0"/>
              </a:spcAft>
              <a:buNone/>
              <a:defRPr sz="3000" b="1">
                <a:solidFill>
                  <a:srgbClr val="666666"/>
                </a:solidFill>
                <a:latin typeface="Open Sans"/>
                <a:ea typeface="Open Sans"/>
                <a:cs typeface="Open Sans"/>
                <a:sym typeface="Open Sans"/>
              </a:defRPr>
            </a:lvl3pPr>
            <a:lvl4pPr lvl="3" rtl="0">
              <a:spcBef>
                <a:spcPts val="0"/>
              </a:spcBef>
              <a:spcAft>
                <a:spcPts val="0"/>
              </a:spcAft>
              <a:buNone/>
              <a:defRPr sz="3000" b="1">
                <a:solidFill>
                  <a:srgbClr val="666666"/>
                </a:solidFill>
                <a:latin typeface="Open Sans"/>
                <a:ea typeface="Open Sans"/>
                <a:cs typeface="Open Sans"/>
                <a:sym typeface="Open Sans"/>
              </a:defRPr>
            </a:lvl4pPr>
            <a:lvl5pPr lvl="4" rtl="0">
              <a:spcBef>
                <a:spcPts val="0"/>
              </a:spcBef>
              <a:spcAft>
                <a:spcPts val="0"/>
              </a:spcAft>
              <a:buNone/>
              <a:defRPr sz="3000" b="1">
                <a:solidFill>
                  <a:srgbClr val="666666"/>
                </a:solidFill>
                <a:latin typeface="Open Sans"/>
                <a:ea typeface="Open Sans"/>
                <a:cs typeface="Open Sans"/>
                <a:sym typeface="Open Sans"/>
              </a:defRPr>
            </a:lvl5pPr>
            <a:lvl6pPr lvl="5" rtl="0">
              <a:spcBef>
                <a:spcPts val="0"/>
              </a:spcBef>
              <a:spcAft>
                <a:spcPts val="0"/>
              </a:spcAft>
              <a:buNone/>
              <a:defRPr sz="3000" b="1">
                <a:solidFill>
                  <a:srgbClr val="666666"/>
                </a:solidFill>
                <a:latin typeface="Open Sans"/>
                <a:ea typeface="Open Sans"/>
                <a:cs typeface="Open Sans"/>
                <a:sym typeface="Open Sans"/>
              </a:defRPr>
            </a:lvl6pPr>
            <a:lvl7pPr lvl="6" rtl="0">
              <a:spcBef>
                <a:spcPts val="0"/>
              </a:spcBef>
              <a:spcAft>
                <a:spcPts val="0"/>
              </a:spcAft>
              <a:buNone/>
              <a:defRPr sz="3000" b="1">
                <a:solidFill>
                  <a:srgbClr val="666666"/>
                </a:solidFill>
                <a:latin typeface="Open Sans"/>
                <a:ea typeface="Open Sans"/>
                <a:cs typeface="Open Sans"/>
                <a:sym typeface="Open Sans"/>
              </a:defRPr>
            </a:lvl7pPr>
            <a:lvl8pPr lvl="7" rtl="0">
              <a:spcBef>
                <a:spcPts val="0"/>
              </a:spcBef>
              <a:spcAft>
                <a:spcPts val="0"/>
              </a:spcAft>
              <a:buNone/>
              <a:defRPr sz="3000" b="1">
                <a:solidFill>
                  <a:srgbClr val="666666"/>
                </a:solidFill>
                <a:latin typeface="Open Sans"/>
                <a:ea typeface="Open Sans"/>
                <a:cs typeface="Open Sans"/>
                <a:sym typeface="Open Sans"/>
              </a:defRPr>
            </a:lvl8pPr>
            <a:lvl9pPr lvl="8" rtl="0">
              <a:spcBef>
                <a:spcPts val="0"/>
              </a:spcBef>
              <a:spcAft>
                <a:spcPts val="0"/>
              </a:spcAft>
              <a:buNone/>
              <a:defRPr sz="3000" b="1">
                <a:solidFill>
                  <a:srgbClr val="666666"/>
                </a:solidFill>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 Warm-up">
  <p:cSld name="CUSTOM_19">
    <p:spTree>
      <p:nvGrpSpPr>
        <p:cNvPr id="1" name="Shape 93"/>
        <p:cNvGrpSpPr/>
        <p:nvPr/>
      </p:nvGrpSpPr>
      <p:grpSpPr>
        <a:xfrm>
          <a:off x="0" y="0"/>
          <a:ext cx="0" cy="0"/>
          <a:chOff x="0" y="0"/>
          <a:chExt cx="0" cy="0"/>
        </a:xfrm>
      </p:grpSpPr>
      <p:sp>
        <p:nvSpPr>
          <p:cNvPr id="94" name="Google Shape;94;p1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96" name="Google Shape;96;p1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 name="Google Shape;97;p1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8" name="Google Shape;98;p12"/>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 name="Google Shape;99;p1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00" name="Google Shape;100;p12"/>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01" name="Google Shape;101;p12"/>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12300" y="547050"/>
            <a:ext cx="26235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3" name="Google Shape;103;p1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04" name="Google Shape;104;p1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1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 WODB">
  <p:cSld name="CUSTOM_11_2_2_1_1">
    <p:spTree>
      <p:nvGrpSpPr>
        <p:cNvPr id="1" name="Shape 106"/>
        <p:cNvGrpSpPr/>
        <p:nvPr/>
      </p:nvGrpSpPr>
      <p:grpSpPr>
        <a:xfrm>
          <a:off x="0" y="0"/>
          <a:ext cx="0" cy="0"/>
          <a:chOff x="0" y="0"/>
          <a:chExt cx="0" cy="0"/>
        </a:xfrm>
      </p:grpSpPr>
      <p:sp>
        <p:nvSpPr>
          <p:cNvPr id="107" name="Google Shape;107;p13"/>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09" name="Google Shape;109;p13"/>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 name="Google Shape;110;p13"/>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11" name="Google Shape;111;p1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 name="Google Shape;112;p1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3" name="Google Shape;113;p13"/>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 name="Google Shape;114;p13"/>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5" name="Google Shape;115;p13"/>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16" name="Google Shape;116;p13"/>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17" name="Google Shape;117;p13"/>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1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 - Number Talk">
  <p:cSld name="CUSTOM_11_2_2_1_1_1">
    <p:spTree>
      <p:nvGrpSpPr>
        <p:cNvPr id="1" name="Shape 120"/>
        <p:cNvGrpSpPr/>
        <p:nvPr/>
      </p:nvGrpSpPr>
      <p:grpSpPr>
        <a:xfrm>
          <a:off x="0" y="0"/>
          <a:ext cx="0" cy="0"/>
          <a:chOff x="0" y="0"/>
          <a:chExt cx="0" cy="0"/>
        </a:xfrm>
      </p:grpSpPr>
      <p:sp>
        <p:nvSpPr>
          <p:cNvPr id="121" name="Google Shape;121;p14"/>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23" name="Google Shape;123;p14"/>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4" name="Google Shape;124;p14"/>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25" name="Google Shape;125;p1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6" name="Google Shape;126;p1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7" name="Google Shape;127;p14"/>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28" name="Google Shape;128;p14"/>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29" name="Google Shape;129;p14"/>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31" name="Google Shape;131;p14"/>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132" name="Google Shape;132;p1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Algebra Talk">
  <p:cSld name="CUSTOM_11_2_2_1_1_1_1">
    <p:spTree>
      <p:nvGrpSpPr>
        <p:cNvPr id="1" name="Shape 134"/>
        <p:cNvGrpSpPr/>
        <p:nvPr/>
      </p:nvGrpSpPr>
      <p:grpSpPr>
        <a:xfrm>
          <a:off x="0" y="0"/>
          <a:ext cx="0" cy="0"/>
          <a:chOff x="0" y="0"/>
          <a:chExt cx="0" cy="0"/>
        </a:xfrm>
      </p:grpSpPr>
      <p:sp>
        <p:nvSpPr>
          <p:cNvPr id="135" name="Google Shape;135;p15"/>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37" name="Google Shape;137;p15"/>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38" name="Google Shape;138;p15"/>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39" name="Google Shape;139;p1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40" name="Google Shape;140;p1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41" name="Google Shape;141;p15"/>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42" name="Google Shape;142;p15"/>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43" name="Google Shape;143;p15"/>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45" name="Google Shape;145;p15"/>
          <p:cNvSpPr txBox="1"/>
          <p:nvPr/>
        </p:nvSpPr>
        <p:spPr>
          <a:xfrm>
            <a:off x="139178" y="547050"/>
            <a:ext cx="2235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146" name="Google Shape;146;p1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7" name="Google Shape;147;p1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 Notice and Wonder">
  <p:cSld name="CUSTOM_11_2_2_1_1_1_1_1">
    <p:spTree>
      <p:nvGrpSpPr>
        <p:cNvPr id="1" name="Shape 148"/>
        <p:cNvGrpSpPr/>
        <p:nvPr/>
      </p:nvGrpSpPr>
      <p:grpSpPr>
        <a:xfrm>
          <a:off x="0" y="0"/>
          <a:ext cx="0" cy="0"/>
          <a:chOff x="0" y="0"/>
          <a:chExt cx="0" cy="0"/>
        </a:xfrm>
      </p:grpSpPr>
      <p:sp>
        <p:nvSpPr>
          <p:cNvPr id="149" name="Google Shape;149;p16"/>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51" name="Google Shape;151;p16"/>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52" name="Google Shape;152;p16"/>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53" name="Google Shape;153;p1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54" name="Google Shape;154;p1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55" name="Google Shape;155;p16"/>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56" name="Google Shape;156;p16"/>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57" name="Google Shape;157;p16"/>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59" name="Google Shape;159;p1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60" name="Google Shape;160;p1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1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 NW (not warm-up)">
  <p:cSld name="CUSTOM_11_2_2_1_1_1_1_1_1">
    <p:spTree>
      <p:nvGrpSpPr>
        <p:cNvPr id="1" name="Shape 162"/>
        <p:cNvGrpSpPr/>
        <p:nvPr/>
      </p:nvGrpSpPr>
      <p:grpSpPr>
        <a:xfrm>
          <a:off x="0" y="0"/>
          <a:ext cx="0" cy="0"/>
          <a:chOff x="0" y="0"/>
          <a:chExt cx="0" cy="0"/>
        </a:xfrm>
      </p:grpSpPr>
      <p:sp>
        <p:nvSpPr>
          <p:cNvPr id="163" name="Google Shape;163;p17"/>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65" name="Google Shape;165;p17"/>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66" name="Google Shape;166;p17"/>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67" name="Google Shape;167;p1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68" name="Google Shape;168;p1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69" name="Google Shape;169;p17"/>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70" name="Google Shape;170;p17"/>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71" name="Google Shape;171;p17"/>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73" name="Google Shape;173;p1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74" name="Google Shape;174;p1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5" name="Google Shape;175;p1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 Digital applet">
  <p:cSld name="CUSTOM_20">
    <p:spTree>
      <p:nvGrpSpPr>
        <p:cNvPr id="1" name="Shape 176"/>
        <p:cNvGrpSpPr/>
        <p:nvPr/>
      </p:nvGrpSpPr>
      <p:grpSpPr>
        <a:xfrm>
          <a:off x="0" y="0"/>
          <a:ext cx="0" cy="0"/>
          <a:chOff x="0" y="0"/>
          <a:chExt cx="0" cy="0"/>
        </a:xfrm>
      </p:grpSpPr>
      <p:sp>
        <p:nvSpPr>
          <p:cNvPr id="177" name="Google Shape;177;p18"/>
          <p:cNvSpPr txBox="1">
            <a:spLocks noGrp="1"/>
          </p:cNvSpPr>
          <p:nvPr>
            <p:ph type="body" idx="1"/>
          </p:nvPr>
        </p:nvSpPr>
        <p:spPr>
          <a:xfrm>
            <a:off x="3336075" y="1152300"/>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178" name="Google Shape;178;p1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79" name="Google Shape;179;p1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80" name="Google Shape;180;p18"/>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82" name="Google Shape;182;p18"/>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83" name="Google Shape;183;p18"/>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grpSp>
        <p:nvGrpSpPr>
          <p:cNvPr id="185" name="Google Shape;185;p18"/>
          <p:cNvGrpSpPr/>
          <p:nvPr/>
        </p:nvGrpSpPr>
        <p:grpSpPr>
          <a:xfrm>
            <a:off x="352853" y="2249439"/>
            <a:ext cx="2475856" cy="2359132"/>
            <a:chOff x="2133325" y="845625"/>
            <a:chExt cx="4339800" cy="4135200"/>
          </a:xfrm>
        </p:grpSpPr>
        <p:sp>
          <p:nvSpPr>
            <p:cNvPr id="186" name="Google Shape;186;p18"/>
            <p:cNvSpPr/>
            <p:nvPr/>
          </p:nvSpPr>
          <p:spPr>
            <a:xfrm>
              <a:off x="2133325" y="845625"/>
              <a:ext cx="4339800" cy="41352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5">
              <a:alphaModFix/>
            </a:blip>
            <a:srcRect t="15403" b="17097"/>
            <a:stretch/>
          </p:blipFill>
          <p:spPr>
            <a:xfrm>
              <a:off x="2356913" y="1591399"/>
              <a:ext cx="3269146" cy="2287365"/>
            </a:xfrm>
            <a:prstGeom prst="rect">
              <a:avLst/>
            </a:prstGeom>
            <a:noFill/>
            <a:ln>
              <a:noFill/>
            </a:ln>
          </p:spPr>
        </p:pic>
        <p:pic>
          <p:nvPicPr>
            <p:cNvPr id="188" name="Google Shape;188;p18"/>
            <p:cNvPicPr preferRelativeResize="0"/>
            <p:nvPr/>
          </p:nvPicPr>
          <p:blipFill>
            <a:blip r:embed="rId4">
              <a:alphaModFix/>
            </a:blip>
            <a:stretch>
              <a:fillRect/>
            </a:stretch>
          </p:blipFill>
          <p:spPr>
            <a:xfrm>
              <a:off x="3265025" y="1933067"/>
              <a:ext cx="1452925" cy="1356057"/>
            </a:xfrm>
            <a:prstGeom prst="rect">
              <a:avLst/>
            </a:prstGeom>
            <a:noFill/>
            <a:ln>
              <a:noFill/>
            </a:ln>
          </p:spPr>
        </p:pic>
        <p:grpSp>
          <p:nvGrpSpPr>
            <p:cNvPr id="189" name="Google Shape;189;p18"/>
            <p:cNvGrpSpPr/>
            <p:nvPr/>
          </p:nvGrpSpPr>
          <p:grpSpPr>
            <a:xfrm>
              <a:off x="4339620" y="2806928"/>
              <a:ext cx="1684710" cy="1137105"/>
              <a:chOff x="4376850" y="2698575"/>
              <a:chExt cx="1746900" cy="1223746"/>
            </a:xfrm>
          </p:grpSpPr>
          <p:sp>
            <p:nvSpPr>
              <p:cNvPr id="190" name="Google Shape;190;p18"/>
              <p:cNvSpPr/>
              <p:nvPr/>
            </p:nvSpPr>
            <p:spPr>
              <a:xfrm>
                <a:off x="4376850" y="2698575"/>
                <a:ext cx="1746900" cy="1180200"/>
              </a:xfrm>
              <a:prstGeom prst="roundRect">
                <a:avLst>
                  <a:gd name="adj" fmla="val 16667"/>
                </a:avLst>
              </a:prstGeom>
              <a:solidFill>
                <a:srgbClr val="4D2E9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8"/>
              <p:cNvGrpSpPr/>
              <p:nvPr/>
            </p:nvGrpSpPr>
            <p:grpSpPr>
              <a:xfrm>
                <a:off x="5097702" y="3836344"/>
                <a:ext cx="305178" cy="85977"/>
                <a:chOff x="2704175" y="4079500"/>
                <a:chExt cx="992450" cy="279600"/>
              </a:xfrm>
            </p:grpSpPr>
            <p:sp>
              <p:nvSpPr>
                <p:cNvPr id="192" name="Google Shape;192;p18"/>
                <p:cNvSpPr/>
                <p:nvPr/>
              </p:nvSpPr>
              <p:spPr>
                <a:xfrm>
                  <a:off x="270417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3060600"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341702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Google Shape;195;p18"/>
              <p:cNvPicPr preferRelativeResize="0"/>
              <p:nvPr/>
            </p:nvPicPr>
            <p:blipFill>
              <a:blip r:embed="rId4">
                <a:alphaModFix/>
              </a:blip>
              <a:stretch>
                <a:fillRect/>
              </a:stretch>
            </p:blipFill>
            <p:spPr>
              <a:xfrm>
                <a:off x="4825608" y="2892310"/>
                <a:ext cx="849389" cy="792729"/>
              </a:xfrm>
              <a:prstGeom prst="rect">
                <a:avLst/>
              </a:prstGeom>
              <a:noFill/>
              <a:ln>
                <a:noFill/>
              </a:ln>
            </p:spPr>
          </p:pic>
        </p:grpSp>
      </p:grpSp>
      <p:sp>
        <p:nvSpPr>
          <p:cNvPr id="196" name="Google Shape;196;p1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7" name="Google Shape;197;p1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 - Learning Targets">
  <p:cSld name="CUSTOM_18">
    <p:spTree>
      <p:nvGrpSpPr>
        <p:cNvPr id="1" name="Shape 198"/>
        <p:cNvGrpSpPr/>
        <p:nvPr/>
      </p:nvGrpSpPr>
      <p:grpSpPr>
        <a:xfrm>
          <a:off x="0" y="0"/>
          <a:ext cx="0" cy="0"/>
          <a:chOff x="0" y="0"/>
          <a:chExt cx="0" cy="0"/>
        </a:xfrm>
      </p:grpSpPr>
      <p:pic>
        <p:nvPicPr>
          <p:cNvPr id="199" name="Google Shape;199;p1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00" name="Google Shape;200;p19"/>
          <p:cNvSpPr/>
          <p:nvPr/>
        </p:nvSpPr>
        <p:spPr>
          <a:xfrm>
            <a:off x="6096000" y="0"/>
            <a:ext cx="3048000" cy="64152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txBox="1"/>
          <p:nvPr/>
        </p:nvSpPr>
        <p:spPr>
          <a:xfrm>
            <a:off x="6095988" y="1382775"/>
            <a:ext cx="3048000" cy="6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Targets</a:t>
            </a:r>
            <a:endParaRPr sz="3200" b="1">
              <a:solidFill>
                <a:srgbClr val="FFFFFF"/>
              </a:solidFill>
              <a:latin typeface="Open Sans"/>
              <a:ea typeface="Open Sans"/>
              <a:cs typeface="Open Sans"/>
              <a:sym typeface="Open Sans"/>
            </a:endParaRPr>
          </a:p>
        </p:txBody>
      </p:sp>
      <p:sp>
        <p:nvSpPr>
          <p:cNvPr id="202" name="Google Shape;202;p19"/>
          <p:cNvSpPr txBox="1"/>
          <p:nvPr/>
        </p:nvSpPr>
        <p:spPr>
          <a:xfrm>
            <a:off x="6096051" y="3448450"/>
            <a:ext cx="3048000" cy="1464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203" name="Google Shape;203;p19"/>
          <p:cNvPicPr preferRelativeResize="0"/>
          <p:nvPr/>
        </p:nvPicPr>
        <p:blipFill rotWithShape="1">
          <a:blip r:embed="rId3">
            <a:alphaModFix/>
          </a:blip>
          <a:srcRect r="36159" b="41880"/>
          <a:stretch/>
        </p:blipFill>
        <p:spPr>
          <a:xfrm rot="-353395">
            <a:off x="6766484" y="4325589"/>
            <a:ext cx="2463327" cy="2104803"/>
          </a:xfrm>
          <a:prstGeom prst="rect">
            <a:avLst/>
          </a:prstGeom>
          <a:noFill/>
          <a:ln>
            <a:noFill/>
          </a:ln>
        </p:spPr>
      </p:pic>
      <p:sp>
        <p:nvSpPr>
          <p:cNvPr id="204" name="Google Shape;204;p19"/>
          <p:cNvSpPr/>
          <p:nvPr/>
        </p:nvSpPr>
        <p:spPr>
          <a:xfrm>
            <a:off x="6096050" y="6415104"/>
            <a:ext cx="3048000" cy="9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9"/>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06" name="Google Shape;206;p19"/>
          <p:cNvSpPr txBox="1">
            <a:spLocks noGrp="1"/>
          </p:cNvSpPr>
          <p:nvPr>
            <p:ph type="subTitle" idx="1"/>
          </p:nvPr>
        </p:nvSpPr>
        <p:spPr>
          <a:xfrm>
            <a:off x="92925"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60319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7" name="Google Shape;207;p19"/>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4D2E9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4D2E9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 Lesson Synthesis">
  <p:cSld name="CUSTOM_21">
    <p:spTree>
      <p:nvGrpSpPr>
        <p:cNvPr id="1" name="Shape 208"/>
        <p:cNvGrpSpPr/>
        <p:nvPr/>
      </p:nvGrpSpPr>
      <p:grpSpPr>
        <a:xfrm>
          <a:off x="0" y="0"/>
          <a:ext cx="0" cy="0"/>
          <a:chOff x="0" y="0"/>
          <a:chExt cx="0" cy="0"/>
        </a:xfrm>
      </p:grpSpPr>
      <p:sp>
        <p:nvSpPr>
          <p:cNvPr id="209" name="Google Shape;209;p20"/>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11" name="Google Shape;211;p2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12" name="Google Shape;212;p2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13" name="Google Shape;213;p20"/>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0"/>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15" name="Google Shape;215;p20"/>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16" name="Google Shape;216;p20"/>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17" name="Google Shape;217;p20"/>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219" name="Google Shape;219;p2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 name="Google Shape;220;p2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3" name="Google Shape;13;p3"/>
          <p:cNvSpPr txBox="1">
            <a:spLocks noGrp="1"/>
          </p:cNvSpPr>
          <p:nvPr>
            <p:ph type="body" idx="1"/>
          </p:nvPr>
        </p:nvSpPr>
        <p:spPr>
          <a:xfrm>
            <a:off x="461100" y="1393500"/>
            <a:ext cx="8221800" cy="4985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
        <p:nvSpPr>
          <p:cNvPr id="14" name="Google Shape;14;p3"/>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5" name="Google Shape;15;p3"/>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 Cool-down">
  <p:cSld name="CUSTOM_21_1">
    <p:spTree>
      <p:nvGrpSpPr>
        <p:cNvPr id="1" name="Shape 221"/>
        <p:cNvGrpSpPr/>
        <p:nvPr/>
      </p:nvGrpSpPr>
      <p:grpSpPr>
        <a:xfrm>
          <a:off x="0" y="0"/>
          <a:ext cx="0" cy="0"/>
          <a:chOff x="0" y="0"/>
          <a:chExt cx="0" cy="0"/>
        </a:xfrm>
      </p:grpSpPr>
      <p:sp>
        <p:nvSpPr>
          <p:cNvPr id="222" name="Google Shape;222;p2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24" name="Google Shape;224;p2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25" name="Google Shape;225;p2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26" name="Google Shape;226;p2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28" name="Google Shape;228;p2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29" name="Google Shape;229;p2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30" name="Google Shape;230;p21"/>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232" name="Google Shape;232;p2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3" name="Google Shape;233;p2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 Glossary">
  <p:cSld name="CUSTOM_17">
    <p:spTree>
      <p:nvGrpSpPr>
        <p:cNvPr id="1" name="Shape 234"/>
        <p:cNvGrpSpPr/>
        <p:nvPr/>
      </p:nvGrpSpPr>
      <p:grpSpPr>
        <a:xfrm>
          <a:off x="0" y="0"/>
          <a:ext cx="0" cy="0"/>
          <a:chOff x="0" y="0"/>
          <a:chExt cx="0" cy="0"/>
        </a:xfrm>
      </p:grpSpPr>
      <p:sp>
        <p:nvSpPr>
          <p:cNvPr id="235" name="Google Shape;235;p2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237" name="Google Shape;237;p2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238" name="Google Shape;238;p2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239" name="Google Shape;239;p22"/>
          <p:cNvPicPr preferRelativeResize="0"/>
          <p:nvPr/>
        </p:nvPicPr>
        <p:blipFill rotWithShape="1">
          <a:blip r:embed="rId2">
            <a:alphaModFix/>
          </a:blip>
          <a:srcRect r="37343" b="41880"/>
          <a:stretch/>
        </p:blipFill>
        <p:spPr>
          <a:xfrm rot="-351430">
            <a:off x="8717789" y="169518"/>
            <a:ext cx="448447" cy="388264"/>
          </a:xfrm>
          <a:prstGeom prst="rect">
            <a:avLst/>
          </a:prstGeom>
          <a:noFill/>
          <a:ln>
            <a:noFill/>
          </a:ln>
        </p:spPr>
      </p:pic>
      <p:sp>
        <p:nvSpPr>
          <p:cNvPr id="240" name="Google Shape;240;p22"/>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2" name="Google Shape;242;p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243" name="Google Shape;243;p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44" name="Google Shape;244;p2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5" name="Google Shape;245;p22"/>
          <p:cNvSpPr txBox="1">
            <a:spLocks noGrp="1"/>
          </p:cNvSpPr>
          <p:nvPr>
            <p:ph type="body" idx="2"/>
          </p:nvPr>
        </p:nvSpPr>
        <p:spPr>
          <a:xfrm>
            <a:off x="461100" y="1828800"/>
            <a:ext cx="8221800" cy="4323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sp>
        <p:nvSpPr>
          <p:cNvPr id="246" name="Google Shape;246;p2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 - Title page">
  <p:cSld name="CUSTOM_22">
    <p:spTree>
      <p:nvGrpSpPr>
        <p:cNvPr id="1" name="Shape 247"/>
        <p:cNvGrpSpPr/>
        <p:nvPr/>
      </p:nvGrpSpPr>
      <p:grpSpPr>
        <a:xfrm>
          <a:off x="0" y="0"/>
          <a:ext cx="0" cy="0"/>
          <a:chOff x="0" y="0"/>
          <a:chExt cx="0" cy="0"/>
        </a:xfrm>
      </p:grpSpPr>
      <p:pic>
        <p:nvPicPr>
          <p:cNvPr id="248" name="Google Shape;248;p23"/>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249" name="Google Shape;249;p2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250" name="Google Shape;250;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0" y="2458075"/>
            <a:ext cx="9144000" cy="1118100"/>
          </a:xfrm>
          <a:prstGeom prst="rect">
            <a:avLst/>
          </a:prstGeom>
          <a:solidFill>
            <a:srgbClr val="3F762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3"/>
          <p:cNvSpPr txBox="1"/>
          <p:nvPr/>
        </p:nvSpPr>
        <p:spPr>
          <a:xfrm>
            <a:off x="8125525"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Montserrat"/>
                <a:ea typeface="Montserrat"/>
                <a:cs typeface="Montserrat"/>
                <a:sym typeface="Montserrat"/>
              </a:rPr>
              <a:t>7</a:t>
            </a:r>
            <a:endParaRPr sz="4700">
              <a:solidFill>
                <a:srgbClr val="F3F3F3"/>
              </a:solidFill>
              <a:latin typeface="Montserrat"/>
              <a:ea typeface="Montserrat"/>
              <a:cs typeface="Montserrat"/>
              <a:sym typeface="Montserrat"/>
            </a:endParaRPr>
          </a:p>
        </p:txBody>
      </p:sp>
      <p:sp>
        <p:nvSpPr>
          <p:cNvPr id="253" name="Google Shape;253;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23"/>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255" name="Google Shape;255;p23"/>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256" name="Google Shape;256;p23"/>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7" name="Google Shape;257;p23"/>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23"/>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259" name="Google Shape;259;p23"/>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0" name="Google Shape;260;p23"/>
          <p:cNvPicPr preferRelativeResize="0"/>
          <p:nvPr/>
        </p:nvPicPr>
        <p:blipFill rotWithShape="1">
          <a:blip r:embed="rId5">
            <a:alphaModFix/>
          </a:blip>
          <a:srcRect r="12311"/>
          <a:stretch/>
        </p:blipFill>
        <p:spPr>
          <a:xfrm>
            <a:off x="8239736" y="2687450"/>
            <a:ext cx="782625" cy="8329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 - Learning Goal">
  <p:cSld name="CUSTOM_23">
    <p:spTree>
      <p:nvGrpSpPr>
        <p:cNvPr id="1" name="Shape 261"/>
        <p:cNvGrpSpPr/>
        <p:nvPr/>
      </p:nvGrpSpPr>
      <p:grpSpPr>
        <a:xfrm>
          <a:off x="0" y="0"/>
          <a:ext cx="0" cy="0"/>
          <a:chOff x="0" y="0"/>
          <a:chExt cx="0" cy="0"/>
        </a:xfrm>
      </p:grpSpPr>
      <p:sp>
        <p:nvSpPr>
          <p:cNvPr id="262" name="Google Shape;262;p24"/>
          <p:cNvSpPr/>
          <p:nvPr/>
        </p:nvSpPr>
        <p:spPr>
          <a:xfrm>
            <a:off x="0" y="-125"/>
            <a:ext cx="3048000" cy="6397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264" name="Google Shape;264;p2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65" name="Google Shape;265;p2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66" name="Google Shape;266;p2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7" name="Google Shape;267;p2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F762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68" name="Google Shape;268;p24"/>
          <p:cNvSpPr txBox="1"/>
          <p:nvPr/>
        </p:nvSpPr>
        <p:spPr>
          <a:xfrm>
            <a:off x="0" y="35925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269" name="Google Shape;269;p24"/>
          <p:cNvPicPr preferRelativeResize="0"/>
          <p:nvPr/>
        </p:nvPicPr>
        <p:blipFill rotWithShape="1">
          <a:blip r:embed="rId4">
            <a:alphaModFix/>
          </a:blip>
          <a:srcRect r="12311"/>
          <a:stretch/>
        </p:blipFill>
        <p:spPr>
          <a:xfrm>
            <a:off x="1061775" y="4274650"/>
            <a:ext cx="1906375" cy="2029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de  7">
  <p:cSld name="CUSTOM_11_2_1">
    <p:spTree>
      <p:nvGrpSpPr>
        <p:cNvPr id="1" name="Shape 270"/>
        <p:cNvGrpSpPr/>
        <p:nvPr/>
      </p:nvGrpSpPr>
      <p:grpSpPr>
        <a:xfrm>
          <a:off x="0" y="0"/>
          <a:ext cx="0" cy="0"/>
          <a:chOff x="0" y="0"/>
          <a:chExt cx="0" cy="0"/>
        </a:xfrm>
      </p:grpSpPr>
      <p:sp>
        <p:nvSpPr>
          <p:cNvPr id="271" name="Google Shape;271;p2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73" name="Google Shape;273;p2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74" name="Google Shape;274;p2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75" name="Google Shape;275;p2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76" name="Google Shape;276;p2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277" name="Google Shape;277;p2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78" name="Google Shape;278;p2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9" name="Google Shape;279;p2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 - Warm-up">
  <p:cSld name="CUSTOM_11_2_1_2">
    <p:spTree>
      <p:nvGrpSpPr>
        <p:cNvPr id="1" name="Shape 280"/>
        <p:cNvGrpSpPr/>
        <p:nvPr/>
      </p:nvGrpSpPr>
      <p:grpSpPr>
        <a:xfrm>
          <a:off x="0" y="0"/>
          <a:ext cx="0" cy="0"/>
          <a:chOff x="0" y="0"/>
          <a:chExt cx="0" cy="0"/>
        </a:xfrm>
      </p:grpSpPr>
      <p:sp>
        <p:nvSpPr>
          <p:cNvPr id="281" name="Google Shape;281;p2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26"/>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83" name="Google Shape;283;p2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84" name="Google Shape;284;p2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85" name="Google Shape;285;p26"/>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86" name="Google Shape;286;p2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87" name="Google Shape;287;p26"/>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288" name="Google Shape;288;p2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pic>
        <p:nvPicPr>
          <p:cNvPr id="289" name="Google Shape;289;p2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90" name="Google Shape;290;p2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1" name="Google Shape;291;p2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 - WODB">
  <p:cSld name="CUSTOM_11_2_1_2_1">
    <p:spTree>
      <p:nvGrpSpPr>
        <p:cNvPr id="1" name="Shape 292"/>
        <p:cNvGrpSpPr/>
        <p:nvPr/>
      </p:nvGrpSpPr>
      <p:grpSpPr>
        <a:xfrm>
          <a:off x="0" y="0"/>
          <a:ext cx="0" cy="0"/>
          <a:chOff x="0" y="0"/>
          <a:chExt cx="0" cy="0"/>
        </a:xfrm>
      </p:grpSpPr>
      <p:sp>
        <p:nvSpPr>
          <p:cNvPr id="293" name="Google Shape;293;p27"/>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7"/>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95" name="Google Shape;295;p2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96" name="Google Shape;296;p2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97" name="Google Shape;297;p27"/>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98" name="Google Shape;298;p27"/>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99" name="Google Shape;299;p27"/>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00" name="Google Shape;300;p2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pic>
        <p:nvPicPr>
          <p:cNvPr id="301" name="Google Shape;301;p27"/>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02" name="Google Shape;302;p2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3" name="Google Shape;303;p2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 - Number Talk">
  <p:cSld name="CUSTOM_11_2_1_2_1_1">
    <p:spTree>
      <p:nvGrpSpPr>
        <p:cNvPr id="1" name="Shape 304"/>
        <p:cNvGrpSpPr/>
        <p:nvPr/>
      </p:nvGrpSpPr>
      <p:grpSpPr>
        <a:xfrm>
          <a:off x="0" y="0"/>
          <a:ext cx="0" cy="0"/>
          <a:chOff x="0" y="0"/>
          <a:chExt cx="0" cy="0"/>
        </a:xfrm>
      </p:grpSpPr>
      <p:sp>
        <p:nvSpPr>
          <p:cNvPr id="305" name="Google Shape;305;p28"/>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07" name="Google Shape;307;p2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08" name="Google Shape;308;p2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09" name="Google Shape;309;p28"/>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10" name="Google Shape;310;p28"/>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11" name="Google Shape;311;p28"/>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12" name="Google Shape;312;p2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pic>
        <p:nvPicPr>
          <p:cNvPr id="313" name="Google Shape;313;p28"/>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14" name="Google Shape;314;p2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5" name="Google Shape;315;p2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 Algebra Talk">
  <p:cSld name="CUSTOM_11_2_1_2_1_1_1">
    <p:spTree>
      <p:nvGrpSpPr>
        <p:cNvPr id="1" name="Shape 316"/>
        <p:cNvGrpSpPr/>
        <p:nvPr/>
      </p:nvGrpSpPr>
      <p:grpSpPr>
        <a:xfrm>
          <a:off x="0" y="0"/>
          <a:ext cx="0" cy="0"/>
          <a:chOff x="0" y="0"/>
          <a:chExt cx="0" cy="0"/>
        </a:xfrm>
      </p:grpSpPr>
      <p:sp>
        <p:nvSpPr>
          <p:cNvPr id="317" name="Google Shape;317;p29"/>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19" name="Google Shape;319;p2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20" name="Google Shape;320;p2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21" name="Google Shape;321;p29"/>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22" name="Google Shape;322;p29"/>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23" name="Google Shape;323;p29"/>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24" name="Google Shape;324;p29"/>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pic>
        <p:nvPicPr>
          <p:cNvPr id="325" name="Google Shape;325;p29"/>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26" name="Google Shape;326;p2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7" name="Google Shape;327;p2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 - Notice and Wonder">
  <p:cSld name="CUSTOM_11_2_1_2_1_1_1_1">
    <p:spTree>
      <p:nvGrpSpPr>
        <p:cNvPr id="1" name="Shape 328"/>
        <p:cNvGrpSpPr/>
        <p:nvPr/>
      </p:nvGrpSpPr>
      <p:grpSpPr>
        <a:xfrm>
          <a:off x="0" y="0"/>
          <a:ext cx="0" cy="0"/>
          <a:chOff x="0" y="0"/>
          <a:chExt cx="0" cy="0"/>
        </a:xfrm>
      </p:grpSpPr>
      <p:sp>
        <p:nvSpPr>
          <p:cNvPr id="329" name="Google Shape;329;p30"/>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0"/>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31" name="Google Shape;331;p3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32" name="Google Shape;332;p3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33" name="Google Shape;333;p30"/>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34" name="Google Shape;334;p30"/>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35" name="Google Shape;335;p30"/>
          <p:cNvSpPr txBox="1">
            <a:spLocks noGrp="1"/>
          </p:cNvSpPr>
          <p:nvPr>
            <p:ph type="subTitle" idx="2"/>
          </p:nvPr>
        </p:nvSpPr>
        <p:spPr>
          <a:xfrm>
            <a:off x="2374800" y="6508550"/>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6" name="Google Shape;336;p30"/>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37" name="Google Shape;337;p30"/>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38" name="Google Shape;338;p3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339" name="Google Shape;339;p3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 6-12 Presentation Slides Theme">
  <p:cSld name="CUSTOM_2">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8" name="Google Shape;18;p4"/>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9" name="Google Shape;19;p4"/>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 - NW (not warm-up)">
  <p:cSld name="CUSTOM_11_2_1_2_1_1_1_1_1">
    <p:spTree>
      <p:nvGrpSpPr>
        <p:cNvPr id="1" name="Shape 340"/>
        <p:cNvGrpSpPr/>
        <p:nvPr/>
      </p:nvGrpSpPr>
      <p:grpSpPr>
        <a:xfrm>
          <a:off x="0" y="0"/>
          <a:ext cx="0" cy="0"/>
          <a:chOff x="0" y="0"/>
          <a:chExt cx="0" cy="0"/>
        </a:xfrm>
      </p:grpSpPr>
      <p:sp>
        <p:nvSpPr>
          <p:cNvPr id="341" name="Google Shape;341;p31"/>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1"/>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43" name="Google Shape;343;p3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44" name="Google Shape;344;p3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45" name="Google Shape;345;p31"/>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46" name="Google Shape;346;p31"/>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47" name="Google Shape;347;p31"/>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48" name="Google Shape;348;p31"/>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49" name="Google Shape;349;p31"/>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350" name="Google Shape;350;p3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1" name="Google Shape;351;p3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 - Digital applet">
  <p:cSld name="CUSTOM_11_2_1_2_1_1_1_1_1_1">
    <p:spTree>
      <p:nvGrpSpPr>
        <p:cNvPr id="1" name="Shape 352"/>
        <p:cNvGrpSpPr/>
        <p:nvPr/>
      </p:nvGrpSpPr>
      <p:grpSpPr>
        <a:xfrm>
          <a:off x="0" y="0"/>
          <a:ext cx="0" cy="0"/>
          <a:chOff x="0" y="0"/>
          <a:chExt cx="0" cy="0"/>
        </a:xfrm>
      </p:grpSpPr>
      <p:sp>
        <p:nvSpPr>
          <p:cNvPr id="353" name="Google Shape;353;p32"/>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2"/>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55" name="Google Shape;355;p32"/>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56" name="Google Shape;356;p3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57" name="Google Shape;357;p32"/>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58" name="Google Shape;358;p32"/>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59" name="Google Shape;359;p32"/>
          <p:cNvPicPr preferRelativeResize="0"/>
          <p:nvPr/>
        </p:nvPicPr>
        <p:blipFill rotWithShape="1">
          <a:blip r:embed="rId4">
            <a:alphaModFix/>
          </a:blip>
          <a:srcRect r="12311"/>
          <a:stretch/>
        </p:blipFill>
        <p:spPr>
          <a:xfrm>
            <a:off x="8707048" y="85475"/>
            <a:ext cx="406752" cy="432900"/>
          </a:xfrm>
          <a:prstGeom prst="rect">
            <a:avLst/>
          </a:prstGeom>
          <a:noFill/>
          <a:ln>
            <a:noFill/>
          </a:ln>
        </p:spPr>
      </p:pic>
      <p:grpSp>
        <p:nvGrpSpPr>
          <p:cNvPr id="360" name="Google Shape;360;p32"/>
          <p:cNvGrpSpPr/>
          <p:nvPr/>
        </p:nvGrpSpPr>
        <p:grpSpPr>
          <a:xfrm>
            <a:off x="352853" y="2249439"/>
            <a:ext cx="2475900" cy="2359200"/>
            <a:chOff x="352853" y="2249439"/>
            <a:chExt cx="2475900" cy="2359200"/>
          </a:xfrm>
        </p:grpSpPr>
        <p:sp>
          <p:nvSpPr>
            <p:cNvPr id="361" name="Google Shape;361;p32"/>
            <p:cNvSpPr/>
            <p:nvPr/>
          </p:nvSpPr>
          <p:spPr>
            <a:xfrm>
              <a:off x="352853" y="2249439"/>
              <a:ext cx="2475900" cy="23592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2"/>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363" name="Google Shape;363;p32"/>
            <p:cNvPicPr preferRelativeResize="0"/>
            <p:nvPr/>
          </p:nvPicPr>
          <p:blipFill rotWithShape="1">
            <a:blip r:embed="rId4">
              <a:alphaModFix/>
            </a:blip>
            <a:srcRect l="13564" r="12311"/>
            <a:stretch/>
          </p:blipFill>
          <p:spPr>
            <a:xfrm>
              <a:off x="1125477" y="2933762"/>
              <a:ext cx="574898" cy="723825"/>
            </a:xfrm>
            <a:prstGeom prst="rect">
              <a:avLst/>
            </a:prstGeom>
            <a:noFill/>
            <a:ln>
              <a:noFill/>
            </a:ln>
          </p:spPr>
        </p:pic>
        <p:grpSp>
          <p:nvGrpSpPr>
            <p:cNvPr id="364" name="Google Shape;364;p32"/>
            <p:cNvGrpSpPr/>
            <p:nvPr/>
          </p:nvGrpSpPr>
          <p:grpSpPr>
            <a:xfrm>
              <a:off x="1611587" y="3368339"/>
              <a:ext cx="961144" cy="648708"/>
              <a:chOff x="4376850" y="2698575"/>
              <a:chExt cx="1746900" cy="1223746"/>
            </a:xfrm>
          </p:grpSpPr>
          <p:sp>
            <p:nvSpPr>
              <p:cNvPr id="365" name="Google Shape;365;p32"/>
              <p:cNvSpPr/>
              <p:nvPr/>
            </p:nvSpPr>
            <p:spPr>
              <a:xfrm>
                <a:off x="4376850" y="2698575"/>
                <a:ext cx="1746900" cy="1180200"/>
              </a:xfrm>
              <a:prstGeom prst="roundRect">
                <a:avLst>
                  <a:gd name="adj" fmla="val 16667"/>
                </a:avLst>
              </a:prstGeom>
              <a:solidFill>
                <a:srgbClr val="3F762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2"/>
              <p:cNvGrpSpPr/>
              <p:nvPr/>
            </p:nvGrpSpPr>
            <p:grpSpPr>
              <a:xfrm>
                <a:off x="5097702" y="3836344"/>
                <a:ext cx="305178" cy="85977"/>
                <a:chOff x="2704175" y="4079500"/>
                <a:chExt cx="992450" cy="279600"/>
              </a:xfrm>
            </p:grpSpPr>
            <p:sp>
              <p:nvSpPr>
                <p:cNvPr id="367" name="Google Shape;367;p32"/>
                <p:cNvSpPr/>
                <p:nvPr/>
              </p:nvSpPr>
              <p:spPr>
                <a:xfrm>
                  <a:off x="270417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3060600"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341702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0" name="Google Shape;370;p32"/>
            <p:cNvPicPr preferRelativeResize="0"/>
            <p:nvPr/>
          </p:nvPicPr>
          <p:blipFill rotWithShape="1">
            <a:blip r:embed="rId4">
              <a:alphaModFix/>
            </a:blip>
            <a:srcRect l="13564" r="12311"/>
            <a:stretch/>
          </p:blipFill>
          <p:spPr>
            <a:xfrm>
              <a:off x="1923575" y="3478325"/>
              <a:ext cx="343825" cy="432900"/>
            </a:xfrm>
            <a:prstGeom prst="rect">
              <a:avLst/>
            </a:prstGeom>
            <a:noFill/>
            <a:ln>
              <a:noFill/>
            </a:ln>
          </p:spPr>
        </p:pic>
      </p:grpSp>
      <p:sp>
        <p:nvSpPr>
          <p:cNvPr id="371" name="Google Shape;371;p3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2" name="Google Shape;372;p3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 - Learning Targets">
  <p:cSld name="CUSTOM_26">
    <p:spTree>
      <p:nvGrpSpPr>
        <p:cNvPr id="1" name="Shape 373"/>
        <p:cNvGrpSpPr/>
        <p:nvPr/>
      </p:nvGrpSpPr>
      <p:grpSpPr>
        <a:xfrm>
          <a:off x="0" y="0"/>
          <a:ext cx="0" cy="0"/>
          <a:chOff x="0" y="0"/>
          <a:chExt cx="0" cy="0"/>
        </a:xfrm>
      </p:grpSpPr>
      <p:sp>
        <p:nvSpPr>
          <p:cNvPr id="374" name="Google Shape;374;p33"/>
          <p:cNvSpPr/>
          <p:nvPr/>
        </p:nvSpPr>
        <p:spPr>
          <a:xfrm>
            <a:off x="6096000" y="0"/>
            <a:ext cx="3048000" cy="6415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376" name="Google Shape;376;p33"/>
          <p:cNvSpPr txBox="1"/>
          <p:nvPr/>
        </p:nvSpPr>
        <p:spPr>
          <a:xfrm>
            <a:off x="6096000" y="36019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377" name="Google Shape;377;p33"/>
          <p:cNvPicPr preferRelativeResize="0"/>
          <p:nvPr/>
        </p:nvPicPr>
        <p:blipFill rotWithShape="1">
          <a:blip r:embed="rId2">
            <a:alphaModFix/>
          </a:blip>
          <a:srcRect r="12311"/>
          <a:stretch/>
        </p:blipFill>
        <p:spPr>
          <a:xfrm>
            <a:off x="7157775" y="4284050"/>
            <a:ext cx="1906375" cy="2029050"/>
          </a:xfrm>
          <a:prstGeom prst="rect">
            <a:avLst/>
          </a:prstGeom>
          <a:noFill/>
          <a:ln>
            <a:noFill/>
          </a:ln>
        </p:spPr>
      </p:pic>
      <p:pic>
        <p:nvPicPr>
          <p:cNvPr id="378" name="Google Shape;378;p33"/>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379" name="Google Shape;379;p33"/>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380" name="Google Shape;380;p33"/>
          <p:cNvSpPr txBox="1">
            <a:spLocks noGrp="1"/>
          </p:cNvSpPr>
          <p:nvPr>
            <p:ph type="subTitle" idx="1"/>
          </p:nvPr>
        </p:nvSpPr>
        <p:spPr>
          <a:xfrm>
            <a:off x="83600"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F762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81" name="Google Shape;381;p33"/>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F762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F762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 - Lesson Synthesis">
  <p:cSld name="CUSTOM_25">
    <p:spTree>
      <p:nvGrpSpPr>
        <p:cNvPr id="1" name="Shape 382"/>
        <p:cNvGrpSpPr/>
        <p:nvPr/>
      </p:nvGrpSpPr>
      <p:grpSpPr>
        <a:xfrm>
          <a:off x="0" y="0"/>
          <a:ext cx="0" cy="0"/>
          <a:chOff x="0" y="0"/>
          <a:chExt cx="0" cy="0"/>
        </a:xfrm>
      </p:grpSpPr>
      <p:sp>
        <p:nvSpPr>
          <p:cNvPr id="383" name="Google Shape;383;p34"/>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34"/>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85" name="Google Shape;385;p3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86" name="Google Shape;386;p3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87" name="Google Shape;387;p34"/>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88" name="Google Shape;388;p34"/>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89" name="Google Shape;389;p34"/>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90" name="Google Shape;390;p34"/>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392" name="Google Shape;392;p3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3" name="Google Shape;393;p3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 - Cool-down">
  <p:cSld name="CUSTOM_25_1">
    <p:spTree>
      <p:nvGrpSpPr>
        <p:cNvPr id="1" name="Shape 394"/>
        <p:cNvGrpSpPr/>
        <p:nvPr/>
      </p:nvGrpSpPr>
      <p:grpSpPr>
        <a:xfrm>
          <a:off x="0" y="0"/>
          <a:ext cx="0" cy="0"/>
          <a:chOff x="0" y="0"/>
          <a:chExt cx="0" cy="0"/>
        </a:xfrm>
      </p:grpSpPr>
      <p:sp>
        <p:nvSpPr>
          <p:cNvPr id="395" name="Google Shape;395;p3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3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97" name="Google Shape;397;p3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98" name="Google Shape;398;p3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99" name="Google Shape;399;p3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00" name="Google Shape;400;p3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01" name="Google Shape;401;p3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02" name="Google Shape;402;p35"/>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404" name="Google Shape;404;p3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5" name="Google Shape;405;p3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 - Glossary">
  <p:cSld name="CUSTOM_25_1_1">
    <p:spTree>
      <p:nvGrpSpPr>
        <p:cNvPr id="1" name="Shape 406"/>
        <p:cNvGrpSpPr/>
        <p:nvPr/>
      </p:nvGrpSpPr>
      <p:grpSpPr>
        <a:xfrm>
          <a:off x="0" y="0"/>
          <a:ext cx="0" cy="0"/>
          <a:chOff x="0" y="0"/>
          <a:chExt cx="0" cy="0"/>
        </a:xfrm>
      </p:grpSpPr>
      <p:sp>
        <p:nvSpPr>
          <p:cNvPr id="407" name="Google Shape;407;p3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3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09" name="Google Shape;409;p3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10" name="Google Shape;410;p3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11" name="Google Shape;411;p3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12" name="Google Shape;412;p36"/>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413" name="Google Shape;413;p36"/>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4" name="Google Shape;414;p3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5" name="Google Shape;415;p36"/>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sp>
        <p:nvSpPr>
          <p:cNvPr id="416" name="Google Shape;416;p3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 Title page">
  <p:cSld name="CUSTOM_24">
    <p:spTree>
      <p:nvGrpSpPr>
        <p:cNvPr id="1" name="Shape 417"/>
        <p:cNvGrpSpPr/>
        <p:nvPr/>
      </p:nvGrpSpPr>
      <p:grpSpPr>
        <a:xfrm>
          <a:off x="0" y="0"/>
          <a:ext cx="0" cy="0"/>
          <a:chOff x="0" y="0"/>
          <a:chExt cx="0" cy="0"/>
        </a:xfrm>
      </p:grpSpPr>
      <p:pic>
        <p:nvPicPr>
          <p:cNvPr id="418" name="Google Shape;418;p37"/>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419" name="Google Shape;419;p37"/>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420" name="Google Shape;420;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0" y="2458075"/>
            <a:ext cx="9144000" cy="1118100"/>
          </a:xfrm>
          <a:prstGeom prst="rect">
            <a:avLst/>
          </a:prstGeom>
          <a:solidFill>
            <a:srgbClr val="047D8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7"/>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424" name="Google Shape;424;p37"/>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425" name="Google Shape;425;p37"/>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6" name="Google Shape;426;p37"/>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7" name="Google Shape;427;p37"/>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428" name="Google Shape;428;p37"/>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9" name="Google Shape;429;p37"/>
          <p:cNvSpPr txBox="1"/>
          <p:nvPr/>
        </p:nvSpPr>
        <p:spPr>
          <a:xfrm>
            <a:off x="8170000" y="2421625"/>
            <a:ext cx="521400" cy="90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4500" b="1">
                <a:solidFill>
                  <a:srgbClr val="FFFFFF"/>
                </a:solidFill>
                <a:latin typeface="Poppins"/>
                <a:ea typeface="Poppins"/>
                <a:cs typeface="Poppins"/>
                <a:sym typeface="Poppins"/>
              </a:rPr>
              <a:t>8</a:t>
            </a:r>
            <a:endParaRPr sz="4500">
              <a:solidFill>
                <a:srgbClr val="FFFFFF"/>
              </a:solidFill>
              <a:latin typeface="Poppins"/>
              <a:ea typeface="Poppins"/>
              <a:cs typeface="Poppins"/>
              <a:sym typeface="Poppins"/>
            </a:endParaRPr>
          </a:p>
        </p:txBody>
      </p:sp>
      <p:pic>
        <p:nvPicPr>
          <p:cNvPr id="430" name="Google Shape;430;p37"/>
          <p:cNvPicPr preferRelativeResize="0"/>
          <p:nvPr/>
        </p:nvPicPr>
        <p:blipFill rotWithShape="1">
          <a:blip r:embed="rId5">
            <a:alphaModFix/>
          </a:blip>
          <a:srcRect r="2647" b="2028"/>
          <a:stretch/>
        </p:blipFill>
        <p:spPr>
          <a:xfrm>
            <a:off x="8170000" y="2688850"/>
            <a:ext cx="944650" cy="887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 - Learning Goal">
  <p:cSld name="CUSTOM_27">
    <p:spTree>
      <p:nvGrpSpPr>
        <p:cNvPr id="1" name="Shape 431"/>
        <p:cNvGrpSpPr/>
        <p:nvPr/>
      </p:nvGrpSpPr>
      <p:grpSpPr>
        <a:xfrm>
          <a:off x="0" y="0"/>
          <a:ext cx="0" cy="0"/>
          <a:chOff x="0" y="0"/>
          <a:chExt cx="0" cy="0"/>
        </a:xfrm>
      </p:grpSpPr>
      <p:sp>
        <p:nvSpPr>
          <p:cNvPr id="432" name="Google Shape;432;p38"/>
          <p:cNvSpPr/>
          <p:nvPr/>
        </p:nvSpPr>
        <p:spPr>
          <a:xfrm>
            <a:off x="0" y="-125"/>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434" name="Google Shape;434;p3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35" name="Google Shape;435;p3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36" name="Google Shape;436;p38"/>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7" name="Google Shape;437;p38"/>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047D8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438" name="Google Shape;438;p38"/>
          <p:cNvSpPr txBox="1"/>
          <p:nvPr/>
        </p:nvSpPr>
        <p:spPr>
          <a:xfrm>
            <a:off x="0" y="3772825"/>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439" name="Google Shape;439;p38"/>
          <p:cNvPicPr preferRelativeResize="0"/>
          <p:nvPr/>
        </p:nvPicPr>
        <p:blipFill rotWithShape="1">
          <a:blip r:embed="rId4">
            <a:alphaModFix/>
          </a:blip>
          <a:srcRect r="2647" b="2028"/>
          <a:stretch/>
        </p:blipFill>
        <p:spPr>
          <a:xfrm>
            <a:off x="788925" y="4191000"/>
            <a:ext cx="2259075" cy="21219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de 8 ">
  <p:cSld name="CUSTOM_11_2_1_1_1">
    <p:spTree>
      <p:nvGrpSpPr>
        <p:cNvPr id="1" name="Shape 440"/>
        <p:cNvGrpSpPr/>
        <p:nvPr/>
      </p:nvGrpSpPr>
      <p:grpSpPr>
        <a:xfrm>
          <a:off x="0" y="0"/>
          <a:ext cx="0" cy="0"/>
          <a:chOff x="0" y="0"/>
          <a:chExt cx="0" cy="0"/>
        </a:xfrm>
      </p:grpSpPr>
      <p:sp>
        <p:nvSpPr>
          <p:cNvPr id="441" name="Google Shape;441;p3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43" name="Google Shape;443;p3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44" name="Google Shape;444;p3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45" name="Google Shape;445;p3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46" name="Google Shape;446;p3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47" name="Google Shape;447;p3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48" name="Google Shape;448;p3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9" name="Google Shape;449;p3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 - Warm-up">
  <p:cSld name="CUSTOM_11_2_1_1_1_2">
    <p:spTree>
      <p:nvGrpSpPr>
        <p:cNvPr id="1" name="Shape 450"/>
        <p:cNvGrpSpPr/>
        <p:nvPr/>
      </p:nvGrpSpPr>
      <p:grpSpPr>
        <a:xfrm>
          <a:off x="0" y="0"/>
          <a:ext cx="0" cy="0"/>
          <a:chOff x="0" y="0"/>
          <a:chExt cx="0" cy="0"/>
        </a:xfrm>
      </p:grpSpPr>
      <p:sp>
        <p:nvSpPr>
          <p:cNvPr id="451" name="Google Shape;451;p4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53" name="Google Shape;453;p4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54" name="Google Shape;454;p4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55" name="Google Shape;455;p4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56" name="Google Shape;456;p40"/>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57" name="Google Shape;457;p4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58" name="Google Shape;458;p40"/>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59" name="Google Shape;459;p40"/>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460" name="Google Shape;460;p4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1" name="Google Shape;461;p4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2 1 2">
  <p:cSld name="CUSTOM_7_2_1_2">
    <p:spTree>
      <p:nvGrpSpPr>
        <p:cNvPr id="1" name="Shape 20"/>
        <p:cNvGrpSpPr/>
        <p:nvPr/>
      </p:nvGrpSpPr>
      <p:grpSpPr>
        <a:xfrm>
          <a:off x="0" y="0"/>
          <a:ext cx="0" cy="0"/>
          <a:chOff x="0" y="0"/>
          <a:chExt cx="0" cy="0"/>
        </a:xfrm>
      </p:grpSpPr>
      <p:sp>
        <p:nvSpPr>
          <p:cNvPr id="21" name="Google Shape;21;p5"/>
          <p:cNvSpPr/>
          <p:nvPr/>
        </p:nvSpPr>
        <p:spPr>
          <a:xfrm>
            <a:off x="0" y="0"/>
            <a:ext cx="9144000" cy="6375300"/>
          </a:xfrm>
          <a:prstGeom prst="rect">
            <a:avLst/>
          </a:prstGeom>
          <a:solidFill>
            <a:srgbClr val="5A84B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5"/>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23" name="Google Shape;23;p5"/>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b="1">
                <a:solidFill>
                  <a:srgbClr val="FFFFFF"/>
                </a:solidFill>
                <a:latin typeface="Montserrat"/>
                <a:ea typeface="Montserrat"/>
                <a:cs typeface="Montserrat"/>
                <a:sym typeface="Montserrat"/>
              </a:rPr>
              <a:t>Reflect and Discuss</a:t>
            </a:r>
            <a:endParaRPr sz="3600" b="1">
              <a:solidFill>
                <a:srgbClr val="FFFFFF"/>
              </a:solidFill>
              <a:latin typeface="Montserrat"/>
              <a:ea typeface="Montserrat"/>
              <a:cs typeface="Montserrat"/>
              <a:sym typeface="Montserrat"/>
            </a:endParaRPr>
          </a:p>
        </p:txBody>
      </p:sp>
      <p:sp>
        <p:nvSpPr>
          <p:cNvPr id="24" name="Google Shape;24;p5"/>
          <p:cNvSpPr/>
          <p:nvPr/>
        </p:nvSpPr>
        <p:spPr>
          <a:xfrm>
            <a:off x="472650" y="1885650"/>
            <a:ext cx="8198700" cy="40419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a:blip r:embed="rId3">
            <a:alphaModFix/>
          </a:blip>
          <a:stretch>
            <a:fillRect/>
          </a:stretch>
        </p:blipFill>
        <p:spPr>
          <a:xfrm>
            <a:off x="171200" y="148325"/>
            <a:ext cx="2412957" cy="1680475"/>
          </a:xfrm>
          <a:prstGeom prst="rect">
            <a:avLst/>
          </a:prstGeom>
          <a:noFill/>
          <a:ln>
            <a:noFill/>
          </a:ln>
        </p:spPr>
      </p:pic>
      <p:sp>
        <p:nvSpPr>
          <p:cNvPr id="26" name="Google Shape;26;p5"/>
          <p:cNvSpPr txBox="1">
            <a:spLocks noGrp="1"/>
          </p:cNvSpPr>
          <p:nvPr>
            <p:ph type="body" idx="1"/>
          </p:nvPr>
        </p:nvSpPr>
        <p:spPr>
          <a:xfrm>
            <a:off x="799525" y="2139600"/>
            <a:ext cx="7533600" cy="34335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 - WOBD">
  <p:cSld name="CUSTOM_11_2_1_1_1_2_1">
    <p:spTree>
      <p:nvGrpSpPr>
        <p:cNvPr id="1" name="Shape 462"/>
        <p:cNvGrpSpPr/>
        <p:nvPr/>
      </p:nvGrpSpPr>
      <p:grpSpPr>
        <a:xfrm>
          <a:off x="0" y="0"/>
          <a:ext cx="0" cy="0"/>
          <a:chOff x="0" y="0"/>
          <a:chExt cx="0" cy="0"/>
        </a:xfrm>
      </p:grpSpPr>
      <p:sp>
        <p:nvSpPr>
          <p:cNvPr id="463" name="Google Shape;463;p41"/>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65" name="Google Shape;465;p4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66" name="Google Shape;466;p4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67" name="Google Shape;467;p41"/>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68" name="Google Shape;468;p41"/>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69" name="Google Shape;469;p4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70" name="Google Shape;470;p41"/>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71" name="Google Shape;471;p41"/>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472" name="Google Shape;472;p4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3" name="Google Shape;473;p4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 - Number Talk">
  <p:cSld name="CUSTOM_11_2_1_1_1_2_1_1">
    <p:spTree>
      <p:nvGrpSpPr>
        <p:cNvPr id="1" name="Shape 474"/>
        <p:cNvGrpSpPr/>
        <p:nvPr/>
      </p:nvGrpSpPr>
      <p:grpSpPr>
        <a:xfrm>
          <a:off x="0" y="0"/>
          <a:ext cx="0" cy="0"/>
          <a:chOff x="0" y="0"/>
          <a:chExt cx="0" cy="0"/>
        </a:xfrm>
      </p:grpSpPr>
      <p:sp>
        <p:nvSpPr>
          <p:cNvPr id="475" name="Google Shape;475;p42"/>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77" name="Google Shape;477;p4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78" name="Google Shape;478;p4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79" name="Google Shape;479;p42"/>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80" name="Google Shape;480;p42"/>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81" name="Google Shape;481;p4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82" name="Google Shape;482;p42"/>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83" name="Google Shape;483;p4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484" name="Google Shape;484;p4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4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 - Algebra Talk">
  <p:cSld name="CUSTOM_11_2_1_1_1_2_1_1_1">
    <p:spTree>
      <p:nvGrpSpPr>
        <p:cNvPr id="1" name="Shape 486"/>
        <p:cNvGrpSpPr/>
        <p:nvPr/>
      </p:nvGrpSpPr>
      <p:grpSpPr>
        <a:xfrm>
          <a:off x="0" y="0"/>
          <a:ext cx="0" cy="0"/>
          <a:chOff x="0" y="0"/>
          <a:chExt cx="0" cy="0"/>
        </a:xfrm>
      </p:grpSpPr>
      <p:sp>
        <p:nvSpPr>
          <p:cNvPr id="487" name="Google Shape;487;p43"/>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89" name="Google Shape;489;p4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90" name="Google Shape;490;p4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91" name="Google Shape;491;p43"/>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92" name="Google Shape;492;p43"/>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93" name="Google Shape;493;p4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94" name="Google Shape;494;p43"/>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95" name="Google Shape;495;p43"/>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496" name="Google Shape;496;p4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4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 - Notice and Wonder (warm-up)">
  <p:cSld name="CUSTOM_11_2_1_1_1_2_1_1_1_1">
    <p:spTree>
      <p:nvGrpSpPr>
        <p:cNvPr id="1" name="Shape 498"/>
        <p:cNvGrpSpPr/>
        <p:nvPr/>
      </p:nvGrpSpPr>
      <p:grpSpPr>
        <a:xfrm>
          <a:off x="0" y="0"/>
          <a:ext cx="0" cy="0"/>
          <a:chOff x="0" y="0"/>
          <a:chExt cx="0" cy="0"/>
        </a:xfrm>
      </p:grpSpPr>
      <p:sp>
        <p:nvSpPr>
          <p:cNvPr id="499" name="Google Shape;499;p44"/>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01" name="Google Shape;501;p4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02" name="Google Shape;502;p4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03" name="Google Shape;503;p44"/>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04" name="Google Shape;504;p44"/>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05" name="Google Shape;505;p4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06" name="Google Shape;506;p44"/>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07" name="Google Shape;507;p44"/>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508" name="Google Shape;508;p4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9" name="Google Shape;509;p4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 - NW (not warm-up)">
  <p:cSld name="CUSTOM_11_2_1_1_1_2_1_1_1_1_1">
    <p:spTree>
      <p:nvGrpSpPr>
        <p:cNvPr id="1" name="Shape 510"/>
        <p:cNvGrpSpPr/>
        <p:nvPr/>
      </p:nvGrpSpPr>
      <p:grpSpPr>
        <a:xfrm>
          <a:off x="0" y="0"/>
          <a:ext cx="0" cy="0"/>
          <a:chOff x="0" y="0"/>
          <a:chExt cx="0" cy="0"/>
        </a:xfrm>
      </p:grpSpPr>
      <p:sp>
        <p:nvSpPr>
          <p:cNvPr id="511" name="Google Shape;511;p45"/>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13" name="Google Shape;513;p4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14" name="Google Shape;514;p4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15" name="Google Shape;515;p45"/>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16" name="Google Shape;516;p45"/>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17" name="Google Shape;517;p4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18" name="Google Shape;518;p45"/>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19" name="Google Shape;519;p45"/>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520" name="Google Shape;520;p4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1" name="Google Shape;521;p4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 - Digital applet">
  <p:cSld name="CUSTOM_11_2_1_1_1_1">
    <p:spTree>
      <p:nvGrpSpPr>
        <p:cNvPr id="1" name="Shape 522"/>
        <p:cNvGrpSpPr/>
        <p:nvPr/>
      </p:nvGrpSpPr>
      <p:grpSpPr>
        <a:xfrm>
          <a:off x="0" y="0"/>
          <a:ext cx="0" cy="0"/>
          <a:chOff x="0" y="0"/>
          <a:chExt cx="0" cy="0"/>
        </a:xfrm>
      </p:grpSpPr>
      <p:sp>
        <p:nvSpPr>
          <p:cNvPr id="523" name="Google Shape;523;p46"/>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25" name="Google Shape;525;p4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26" name="Google Shape;526;p46"/>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27" name="Google Shape;527;p46"/>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28" name="Google Shape;528;p4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29" name="Google Shape;529;p46"/>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30" name="Google Shape;530;p46"/>
          <p:cNvSpPr/>
          <p:nvPr/>
        </p:nvSpPr>
        <p:spPr>
          <a:xfrm>
            <a:off x="352853" y="2249439"/>
            <a:ext cx="2475900" cy="23592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p46"/>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532" name="Google Shape;532;p46"/>
          <p:cNvPicPr preferRelativeResize="0"/>
          <p:nvPr/>
        </p:nvPicPr>
        <p:blipFill rotWithShape="1">
          <a:blip r:embed="rId4">
            <a:alphaModFix/>
          </a:blip>
          <a:srcRect l="8824" r="5250" b="3213"/>
          <a:stretch/>
        </p:blipFill>
        <p:spPr>
          <a:xfrm>
            <a:off x="1048187" y="2862975"/>
            <a:ext cx="729475" cy="766850"/>
          </a:xfrm>
          <a:prstGeom prst="rect">
            <a:avLst/>
          </a:prstGeom>
          <a:noFill/>
          <a:ln>
            <a:noFill/>
          </a:ln>
        </p:spPr>
      </p:pic>
      <p:grpSp>
        <p:nvGrpSpPr>
          <p:cNvPr id="533" name="Google Shape;533;p46"/>
          <p:cNvGrpSpPr/>
          <p:nvPr/>
        </p:nvGrpSpPr>
        <p:grpSpPr>
          <a:xfrm>
            <a:off x="1611587" y="3368339"/>
            <a:ext cx="961144" cy="648708"/>
            <a:chOff x="4376850" y="2698575"/>
            <a:chExt cx="1746900" cy="1223746"/>
          </a:xfrm>
        </p:grpSpPr>
        <p:sp>
          <p:nvSpPr>
            <p:cNvPr id="534" name="Google Shape;534;p46"/>
            <p:cNvSpPr/>
            <p:nvPr/>
          </p:nvSpPr>
          <p:spPr>
            <a:xfrm>
              <a:off x="4376850" y="2698575"/>
              <a:ext cx="1746900" cy="1180200"/>
            </a:xfrm>
            <a:prstGeom prst="roundRect">
              <a:avLst>
                <a:gd name="adj" fmla="val 16667"/>
              </a:avLst>
            </a:prstGeom>
            <a:solidFill>
              <a:srgbClr val="047D8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46"/>
            <p:cNvGrpSpPr/>
            <p:nvPr/>
          </p:nvGrpSpPr>
          <p:grpSpPr>
            <a:xfrm>
              <a:off x="5097702" y="3836344"/>
              <a:ext cx="305178" cy="85977"/>
              <a:chOff x="2704175" y="4079500"/>
              <a:chExt cx="992450" cy="279600"/>
            </a:xfrm>
          </p:grpSpPr>
          <p:sp>
            <p:nvSpPr>
              <p:cNvPr id="536" name="Google Shape;536;p46"/>
              <p:cNvSpPr/>
              <p:nvPr/>
            </p:nvSpPr>
            <p:spPr>
              <a:xfrm>
                <a:off x="270417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3060600"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341702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46"/>
          <p:cNvPicPr preferRelativeResize="0"/>
          <p:nvPr/>
        </p:nvPicPr>
        <p:blipFill rotWithShape="1">
          <a:blip r:embed="rId4">
            <a:alphaModFix/>
          </a:blip>
          <a:srcRect l="8824" r="5250" b="3213"/>
          <a:stretch/>
        </p:blipFill>
        <p:spPr>
          <a:xfrm>
            <a:off x="1879450" y="3458900"/>
            <a:ext cx="426625" cy="448475"/>
          </a:xfrm>
          <a:prstGeom prst="rect">
            <a:avLst/>
          </a:prstGeom>
          <a:noFill/>
          <a:ln>
            <a:noFill/>
          </a:ln>
        </p:spPr>
      </p:pic>
      <p:sp>
        <p:nvSpPr>
          <p:cNvPr id="540" name="Google Shape;540;p4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41" name="Google Shape;541;p4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 - Learning targets">
  <p:cSld name="CUSTOM_28">
    <p:spTree>
      <p:nvGrpSpPr>
        <p:cNvPr id="1" name="Shape 542"/>
        <p:cNvGrpSpPr/>
        <p:nvPr/>
      </p:nvGrpSpPr>
      <p:grpSpPr>
        <a:xfrm>
          <a:off x="0" y="0"/>
          <a:ext cx="0" cy="0"/>
          <a:chOff x="0" y="0"/>
          <a:chExt cx="0" cy="0"/>
        </a:xfrm>
      </p:grpSpPr>
      <p:sp>
        <p:nvSpPr>
          <p:cNvPr id="543" name="Google Shape;543;p47"/>
          <p:cNvSpPr/>
          <p:nvPr/>
        </p:nvSpPr>
        <p:spPr>
          <a:xfrm>
            <a:off x="6096000" y="0"/>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545" name="Google Shape;545;p47"/>
          <p:cNvSpPr txBox="1"/>
          <p:nvPr/>
        </p:nvSpPr>
        <p:spPr>
          <a:xfrm>
            <a:off x="6096000" y="3772950"/>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546" name="Google Shape;546;p47"/>
          <p:cNvPicPr preferRelativeResize="0"/>
          <p:nvPr/>
        </p:nvPicPr>
        <p:blipFill rotWithShape="1">
          <a:blip r:embed="rId2">
            <a:alphaModFix/>
          </a:blip>
          <a:srcRect r="2647" b="2028"/>
          <a:stretch/>
        </p:blipFill>
        <p:spPr>
          <a:xfrm>
            <a:off x="6884925" y="4191125"/>
            <a:ext cx="2259075" cy="2121975"/>
          </a:xfrm>
          <a:prstGeom prst="rect">
            <a:avLst/>
          </a:prstGeom>
          <a:noFill/>
          <a:ln>
            <a:noFill/>
          </a:ln>
        </p:spPr>
      </p:pic>
      <p:pic>
        <p:nvPicPr>
          <p:cNvPr id="547" name="Google Shape;547;p4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48" name="Google Shape;548;p4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49" name="Google Shape;549;p47"/>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047D8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0" name="Google Shape;550;p47"/>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047D8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047D8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 - Lesson Synthesis">
  <p:cSld name="CUSTOM_30">
    <p:spTree>
      <p:nvGrpSpPr>
        <p:cNvPr id="1" name="Shape 551"/>
        <p:cNvGrpSpPr/>
        <p:nvPr/>
      </p:nvGrpSpPr>
      <p:grpSpPr>
        <a:xfrm>
          <a:off x="0" y="0"/>
          <a:ext cx="0" cy="0"/>
          <a:chOff x="0" y="0"/>
          <a:chExt cx="0" cy="0"/>
        </a:xfrm>
      </p:grpSpPr>
      <p:sp>
        <p:nvSpPr>
          <p:cNvPr id="552" name="Google Shape;552;p48"/>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54" name="Google Shape;554;p4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55" name="Google Shape;555;p4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56" name="Google Shape;556;p48"/>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57" name="Google Shape;557;p48"/>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58" name="Google Shape;558;p4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59" name="Google Shape;559;p48"/>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561" name="Google Shape;561;p4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2" name="Google Shape;562;p4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 Cool-down">
  <p:cSld name="CUSTOM_30_1">
    <p:spTree>
      <p:nvGrpSpPr>
        <p:cNvPr id="1" name="Shape 563"/>
        <p:cNvGrpSpPr/>
        <p:nvPr/>
      </p:nvGrpSpPr>
      <p:grpSpPr>
        <a:xfrm>
          <a:off x="0" y="0"/>
          <a:ext cx="0" cy="0"/>
          <a:chOff x="0" y="0"/>
          <a:chExt cx="0" cy="0"/>
        </a:xfrm>
      </p:grpSpPr>
      <p:sp>
        <p:nvSpPr>
          <p:cNvPr id="564" name="Google Shape;564;p4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66" name="Google Shape;566;p4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67" name="Google Shape;567;p4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68" name="Google Shape;568;p4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69" name="Google Shape;569;p4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70" name="Google Shape;570;p4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71" name="Google Shape;571;p49"/>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9"/>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573" name="Google Shape;573;p4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4" name="Google Shape;574;p4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 - Glossary">
  <p:cSld name="CUSTOM_29">
    <p:spTree>
      <p:nvGrpSpPr>
        <p:cNvPr id="1" name="Shape 575"/>
        <p:cNvGrpSpPr/>
        <p:nvPr/>
      </p:nvGrpSpPr>
      <p:grpSpPr>
        <a:xfrm>
          <a:off x="0" y="0"/>
          <a:ext cx="0" cy="0"/>
          <a:chOff x="0" y="0"/>
          <a:chExt cx="0" cy="0"/>
        </a:xfrm>
      </p:grpSpPr>
      <p:sp>
        <p:nvSpPr>
          <p:cNvPr id="576" name="Google Shape;576;p5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78" name="Google Shape;578;p50"/>
          <p:cNvPicPr preferRelativeResize="0"/>
          <p:nvPr/>
        </p:nvPicPr>
        <p:blipFill rotWithShape="1">
          <a:blip r:embed="rId2">
            <a:alphaModFix/>
          </a:blip>
          <a:srcRect r="5249" b="3213"/>
          <a:stretch/>
        </p:blipFill>
        <p:spPr>
          <a:xfrm>
            <a:off x="8659725" y="91249"/>
            <a:ext cx="470425" cy="448475"/>
          </a:xfrm>
          <a:prstGeom prst="rect">
            <a:avLst/>
          </a:prstGeom>
          <a:noFill/>
          <a:ln>
            <a:noFill/>
          </a:ln>
        </p:spPr>
      </p:pic>
      <p:pic>
        <p:nvPicPr>
          <p:cNvPr id="579" name="Google Shape;579;p50"/>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80" name="Google Shape;580;p50"/>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81" name="Google Shape;581;p50"/>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582" name="Google Shape;582;p50"/>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3" name="Google Shape;583;p5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4" name="Google Shape;584;p50"/>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85" name="Google Shape;585;p5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2 1 1 1 2">
  <p:cSld name="CUSTOM_7_2_1_1_1_2">
    <p:spTree>
      <p:nvGrpSpPr>
        <p:cNvPr id="1" name="Shape 27"/>
        <p:cNvGrpSpPr/>
        <p:nvPr/>
      </p:nvGrpSpPr>
      <p:grpSpPr>
        <a:xfrm>
          <a:off x="0" y="0"/>
          <a:ext cx="0" cy="0"/>
          <a:chOff x="0" y="0"/>
          <a:chExt cx="0" cy="0"/>
        </a:xfrm>
      </p:grpSpPr>
      <p:sp>
        <p:nvSpPr>
          <p:cNvPr id="28" name="Google Shape;28;p6"/>
          <p:cNvSpPr/>
          <p:nvPr/>
        </p:nvSpPr>
        <p:spPr>
          <a:xfrm>
            <a:off x="0" y="0"/>
            <a:ext cx="9144000" cy="6375300"/>
          </a:xfrm>
          <a:prstGeom prst="rect">
            <a:avLst/>
          </a:prstGeom>
          <a:solidFill>
            <a:srgbClr val="1F5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346000" y="271800"/>
            <a:ext cx="1434900" cy="951600"/>
          </a:xfrm>
          <a:prstGeom prst="wedgeRoundRectCallout">
            <a:avLst>
              <a:gd name="adj1" fmla="val -29461"/>
              <a:gd name="adj2" fmla="val 74546"/>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Montserrat"/>
                <a:ea typeface="Montserrat"/>
                <a:cs typeface="Montserrat"/>
                <a:sym typeface="Montserrat"/>
              </a:rPr>
              <a:t>THINK ● PAIR ● SHARE</a:t>
            </a:r>
            <a:endParaRPr sz="3600" b="1">
              <a:solidFill>
                <a:srgbClr val="FFFFFF"/>
              </a:solidFill>
              <a:latin typeface="Montserrat"/>
              <a:ea typeface="Montserrat"/>
              <a:cs typeface="Montserrat"/>
              <a:sym typeface="Montserrat"/>
            </a:endParaRPr>
          </a:p>
        </p:txBody>
      </p:sp>
      <p:sp>
        <p:nvSpPr>
          <p:cNvPr id="31" name="Google Shape;31;p6"/>
          <p:cNvSpPr/>
          <p:nvPr/>
        </p:nvSpPr>
        <p:spPr>
          <a:xfrm flipH="1">
            <a:off x="1128075" y="648675"/>
            <a:ext cx="1368000" cy="799500"/>
          </a:xfrm>
          <a:prstGeom prst="wedgeRoundRectCallout">
            <a:avLst>
              <a:gd name="adj1" fmla="val -32001"/>
              <a:gd name="adj2" fmla="val 67927"/>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3891150" y="1762825"/>
            <a:ext cx="4863900" cy="42534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6"/>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4" name="Google Shape;34;p6"/>
          <p:cNvSpPr txBox="1">
            <a:spLocks noGrp="1"/>
          </p:cNvSpPr>
          <p:nvPr>
            <p:ph type="body" idx="1"/>
          </p:nvPr>
        </p:nvSpPr>
        <p:spPr>
          <a:xfrm>
            <a:off x="4085063" y="1927435"/>
            <a:ext cx="4469100" cy="3764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24 1">
  <p:cSld name="CUSTOM_52_1">
    <p:spTree>
      <p:nvGrpSpPr>
        <p:cNvPr id="1" name="Shape 586"/>
        <p:cNvGrpSpPr/>
        <p:nvPr/>
      </p:nvGrpSpPr>
      <p:grpSpPr>
        <a:xfrm>
          <a:off x="0" y="0"/>
          <a:ext cx="0" cy="0"/>
          <a:chOff x="0" y="0"/>
          <a:chExt cx="0" cy="0"/>
        </a:xfrm>
      </p:grpSpPr>
      <p:sp>
        <p:nvSpPr>
          <p:cNvPr id="587" name="Google Shape;587;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0" y="287125"/>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51"/>
          <p:cNvPicPr preferRelativeResize="0"/>
          <p:nvPr/>
        </p:nvPicPr>
        <p:blipFill rotWithShape="1">
          <a:blip r:embed="rId2">
            <a:alphaModFix/>
          </a:blip>
          <a:srcRect l="3191" t="7026" r="8415" b="2769"/>
          <a:stretch/>
        </p:blipFill>
        <p:spPr>
          <a:xfrm>
            <a:off x="7952826" y="376285"/>
            <a:ext cx="1069725" cy="940013"/>
          </a:xfrm>
          <a:prstGeom prst="rect">
            <a:avLst/>
          </a:prstGeom>
          <a:noFill/>
          <a:ln>
            <a:noFill/>
          </a:ln>
        </p:spPr>
      </p:pic>
      <p:sp>
        <p:nvSpPr>
          <p:cNvPr id="591" name="Google Shape;591;p51"/>
          <p:cNvSpPr txBox="1"/>
          <p:nvPr/>
        </p:nvSpPr>
        <p:spPr>
          <a:xfrm>
            <a:off x="184350" y="41985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2" name="Google Shape;592;p51"/>
          <p:cNvSpPr/>
          <p:nvPr/>
        </p:nvSpPr>
        <p:spPr>
          <a:xfrm>
            <a:off x="0" y="18288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51"/>
          <p:cNvSpPr txBox="1"/>
          <p:nvPr/>
        </p:nvSpPr>
        <p:spPr>
          <a:xfrm>
            <a:off x="184350" y="19615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4" name="Google Shape;594;p51"/>
          <p:cNvSpPr/>
          <p:nvPr/>
        </p:nvSpPr>
        <p:spPr>
          <a:xfrm>
            <a:off x="0" y="3326963"/>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51"/>
          <p:cNvSpPr txBox="1"/>
          <p:nvPr/>
        </p:nvSpPr>
        <p:spPr>
          <a:xfrm>
            <a:off x="184350" y="3459688"/>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6" name="Google Shape;596;p51"/>
          <p:cNvSpPr/>
          <p:nvPr/>
        </p:nvSpPr>
        <p:spPr>
          <a:xfrm>
            <a:off x="0" y="4846875"/>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51"/>
          <p:cNvSpPr txBox="1"/>
          <p:nvPr/>
        </p:nvSpPr>
        <p:spPr>
          <a:xfrm>
            <a:off x="184350" y="497960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8" name="Google Shape;598;p51"/>
          <p:cNvSpPr txBox="1"/>
          <p:nvPr/>
        </p:nvSpPr>
        <p:spPr>
          <a:xfrm>
            <a:off x="184350" y="96467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599" name="Google Shape;599;p51"/>
          <p:cNvSpPr txBox="1"/>
          <p:nvPr/>
        </p:nvSpPr>
        <p:spPr>
          <a:xfrm>
            <a:off x="184350" y="2506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600" name="Google Shape;600;p51"/>
          <p:cNvSpPr txBox="1"/>
          <p:nvPr/>
        </p:nvSpPr>
        <p:spPr>
          <a:xfrm>
            <a:off x="184350" y="3992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Constructions and Rigid Transformations</a:t>
            </a:r>
            <a:endParaRPr sz="1500" b="1">
              <a:solidFill>
                <a:srgbClr val="FFFFFF"/>
              </a:solidFill>
              <a:latin typeface="Open Sans"/>
              <a:ea typeface="Open Sans"/>
              <a:cs typeface="Open Sans"/>
              <a:sym typeface="Open Sans"/>
            </a:endParaRPr>
          </a:p>
        </p:txBody>
      </p:sp>
      <p:sp>
        <p:nvSpPr>
          <p:cNvPr id="601" name="Google Shape;601;p51"/>
          <p:cNvSpPr txBox="1"/>
          <p:nvPr/>
        </p:nvSpPr>
        <p:spPr>
          <a:xfrm>
            <a:off x="184350" y="5478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Sequences and Functions</a:t>
            </a:r>
            <a:endParaRPr sz="1500" b="1">
              <a:solidFill>
                <a:srgbClr val="FFFFFF"/>
              </a:solidFill>
              <a:latin typeface="Open Sans"/>
              <a:ea typeface="Open Sans"/>
              <a:cs typeface="Open Sans"/>
              <a:sym typeface="Open Sans"/>
            </a:endParaRPr>
          </a:p>
        </p:txBody>
      </p:sp>
      <p:pic>
        <p:nvPicPr>
          <p:cNvPr id="602" name="Google Shape;602;p51"/>
          <p:cNvPicPr preferRelativeResize="0"/>
          <p:nvPr/>
        </p:nvPicPr>
        <p:blipFill rotWithShape="1">
          <a:blip r:embed="rId3">
            <a:alphaModFix/>
          </a:blip>
          <a:srcRect l="4163" r="4118" b="5150"/>
          <a:stretch/>
        </p:blipFill>
        <p:spPr>
          <a:xfrm>
            <a:off x="7959923" y="1896092"/>
            <a:ext cx="1055527" cy="940025"/>
          </a:xfrm>
          <a:prstGeom prst="rect">
            <a:avLst/>
          </a:prstGeom>
          <a:noFill/>
          <a:ln>
            <a:noFill/>
          </a:ln>
        </p:spPr>
      </p:pic>
      <p:pic>
        <p:nvPicPr>
          <p:cNvPr id="603" name="Google Shape;603;p51"/>
          <p:cNvPicPr preferRelativeResize="0"/>
          <p:nvPr/>
        </p:nvPicPr>
        <p:blipFill>
          <a:blip r:embed="rId4">
            <a:alphaModFix/>
          </a:blip>
          <a:stretch>
            <a:fillRect/>
          </a:stretch>
        </p:blipFill>
        <p:spPr>
          <a:xfrm>
            <a:off x="7898424" y="3415915"/>
            <a:ext cx="1117025" cy="961935"/>
          </a:xfrm>
          <a:prstGeom prst="rect">
            <a:avLst/>
          </a:prstGeom>
          <a:noFill/>
          <a:ln>
            <a:noFill/>
          </a:ln>
        </p:spPr>
      </p:pic>
      <p:pic>
        <p:nvPicPr>
          <p:cNvPr id="604" name="Google Shape;604;p51"/>
          <p:cNvPicPr preferRelativeResize="0"/>
          <p:nvPr/>
        </p:nvPicPr>
        <p:blipFill>
          <a:blip r:embed="rId5">
            <a:alphaModFix/>
          </a:blip>
          <a:stretch>
            <a:fillRect/>
          </a:stretch>
        </p:blipFill>
        <p:spPr>
          <a:xfrm>
            <a:off x="7781951" y="4995750"/>
            <a:ext cx="1349974" cy="876050"/>
          </a:xfrm>
          <a:prstGeom prst="rect">
            <a:avLst/>
          </a:prstGeom>
          <a:noFill/>
          <a:ln>
            <a:noFill/>
          </a:ln>
        </p:spPr>
      </p:pic>
      <p:sp>
        <p:nvSpPr>
          <p:cNvPr id="605" name="Google Shape;605;p51"/>
          <p:cNvSpPr txBox="1"/>
          <p:nvPr/>
        </p:nvSpPr>
        <p:spPr>
          <a:xfrm>
            <a:off x="6742800" y="653725"/>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1</a:t>
            </a:r>
            <a:endParaRPr sz="1700">
              <a:solidFill>
                <a:srgbClr val="FFFFFF"/>
              </a:solidFill>
              <a:latin typeface="Open Sans"/>
              <a:ea typeface="Open Sans"/>
              <a:cs typeface="Open Sans"/>
              <a:sym typeface="Open Sans"/>
            </a:endParaRPr>
          </a:p>
        </p:txBody>
      </p:sp>
      <p:sp>
        <p:nvSpPr>
          <p:cNvPr id="606" name="Google Shape;606;p51"/>
          <p:cNvSpPr txBox="1"/>
          <p:nvPr/>
        </p:nvSpPr>
        <p:spPr>
          <a:xfrm>
            <a:off x="6660875" y="2104425"/>
            <a:ext cx="2401200" cy="61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700" b="1">
                <a:solidFill>
                  <a:srgbClr val="FFFFFF"/>
                </a:solidFill>
                <a:latin typeface="Open Sans"/>
                <a:ea typeface="Open Sans"/>
                <a:cs typeface="Open Sans"/>
                <a:sym typeface="Open Sans"/>
              </a:rPr>
              <a:t>ALGEBRA 1</a:t>
            </a:r>
            <a:br>
              <a:rPr lang="en" sz="1700" b="1">
                <a:solidFill>
                  <a:srgbClr val="FFFFFF"/>
                </a:solidFill>
                <a:latin typeface="Open Sans"/>
                <a:ea typeface="Open Sans"/>
                <a:cs typeface="Open Sans"/>
                <a:sym typeface="Open Sans"/>
              </a:rPr>
            </a:br>
            <a:r>
              <a:rPr lang="en" sz="1700" b="1">
                <a:solidFill>
                  <a:srgbClr val="FFFFFF"/>
                </a:solidFill>
                <a:latin typeface="Open Sans"/>
                <a:ea typeface="Open Sans"/>
                <a:cs typeface="Open Sans"/>
                <a:sym typeface="Open Sans"/>
              </a:rPr>
              <a:t>Supports</a:t>
            </a:r>
            <a:endParaRPr sz="1700">
              <a:solidFill>
                <a:srgbClr val="FFFFFF"/>
              </a:solidFill>
              <a:latin typeface="Open Sans"/>
              <a:ea typeface="Open Sans"/>
              <a:cs typeface="Open Sans"/>
              <a:sym typeface="Open Sans"/>
            </a:endParaRPr>
          </a:p>
        </p:txBody>
      </p:sp>
      <p:sp>
        <p:nvSpPr>
          <p:cNvPr id="607" name="Google Shape;607;p51"/>
          <p:cNvSpPr txBox="1"/>
          <p:nvPr/>
        </p:nvSpPr>
        <p:spPr>
          <a:xfrm>
            <a:off x="6660875" y="36766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GEOMETRY</a:t>
            </a:r>
            <a:endParaRPr sz="1700">
              <a:solidFill>
                <a:srgbClr val="FFFFFF"/>
              </a:solidFill>
              <a:latin typeface="Open Sans"/>
              <a:ea typeface="Open Sans"/>
              <a:cs typeface="Open Sans"/>
              <a:sym typeface="Open Sans"/>
            </a:endParaRPr>
          </a:p>
        </p:txBody>
      </p:sp>
      <p:sp>
        <p:nvSpPr>
          <p:cNvPr id="608" name="Google Shape;608;p51"/>
          <p:cNvSpPr txBox="1"/>
          <p:nvPr/>
        </p:nvSpPr>
        <p:spPr>
          <a:xfrm>
            <a:off x="6742800" y="52074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2</a:t>
            </a:r>
            <a:endParaRPr sz="1700">
              <a:solidFill>
                <a:srgbClr val="FFFFFF"/>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g1 - Title page">
  <p:cSld name="CUSTOM_31">
    <p:spTree>
      <p:nvGrpSpPr>
        <p:cNvPr id="1" name="Shape 609"/>
        <p:cNvGrpSpPr/>
        <p:nvPr/>
      </p:nvGrpSpPr>
      <p:grpSpPr>
        <a:xfrm>
          <a:off x="0" y="0"/>
          <a:ext cx="0" cy="0"/>
          <a:chOff x="0" y="0"/>
          <a:chExt cx="0" cy="0"/>
        </a:xfrm>
      </p:grpSpPr>
      <p:sp>
        <p:nvSpPr>
          <p:cNvPr id="610" name="Google Shape;610;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52"/>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613" name="Google Shape;613;p52"/>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614" name="Google Shape;614;p52"/>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15" name="Google Shape;615;p52"/>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16" name="Google Shape;616;p52"/>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617" name="Google Shape;617;p52"/>
          <p:cNvSpPr/>
          <p:nvPr/>
        </p:nvSpPr>
        <p:spPr>
          <a:xfrm>
            <a:off x="0" y="2539500"/>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18" name="Google Shape;618;p52"/>
          <p:cNvPicPr preferRelativeResize="0"/>
          <p:nvPr/>
        </p:nvPicPr>
        <p:blipFill rotWithShape="1">
          <a:blip r:embed="rId5">
            <a:alphaModFix/>
          </a:blip>
          <a:srcRect l="3191" t="7026" r="8415" b="2769"/>
          <a:stretch/>
        </p:blipFill>
        <p:spPr>
          <a:xfrm>
            <a:off x="7914959" y="2628649"/>
            <a:ext cx="1107591" cy="973300"/>
          </a:xfrm>
          <a:prstGeom prst="rect">
            <a:avLst/>
          </a:prstGeom>
          <a:noFill/>
          <a:ln>
            <a:noFill/>
          </a:ln>
        </p:spPr>
      </p:pic>
      <p:sp>
        <p:nvSpPr>
          <p:cNvPr id="619" name="Google Shape;619;p52"/>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620" name="Google Shape;620;p52"/>
          <p:cNvSpPr txBox="1"/>
          <p:nvPr/>
        </p:nvSpPr>
        <p:spPr>
          <a:xfrm>
            <a:off x="184350" y="32170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sp>
        <p:nvSpPr>
          <p:cNvPr id="621" name="Google Shape;621;p52"/>
          <p:cNvSpPr txBox="1"/>
          <p:nvPr/>
        </p:nvSpPr>
        <p:spPr>
          <a:xfrm>
            <a:off x="7597200" y="2906100"/>
            <a:ext cx="15468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ALGEBRA 1</a:t>
            </a:r>
            <a:endParaRPr sz="1800">
              <a:solidFill>
                <a:srgbClr val="FFFFFF"/>
              </a:solidFill>
              <a:latin typeface="Montserrat"/>
              <a:ea typeface="Montserrat"/>
              <a:cs typeface="Montserrat"/>
              <a:sym typeface="Montserrat"/>
            </a:endParaRPr>
          </a:p>
        </p:txBody>
      </p:sp>
      <p:sp>
        <p:nvSpPr>
          <p:cNvPr id="622" name="Google Shape;622;p52"/>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3" name="Google Shape;623;p52"/>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g1 - Learning Goal">
  <p:cSld name="CUSTOM_32">
    <p:spTree>
      <p:nvGrpSpPr>
        <p:cNvPr id="1" name="Shape 624"/>
        <p:cNvGrpSpPr/>
        <p:nvPr/>
      </p:nvGrpSpPr>
      <p:grpSpPr>
        <a:xfrm>
          <a:off x="0" y="0"/>
          <a:ext cx="0" cy="0"/>
          <a:chOff x="0" y="0"/>
          <a:chExt cx="0" cy="0"/>
        </a:xfrm>
      </p:grpSpPr>
      <p:sp>
        <p:nvSpPr>
          <p:cNvPr id="625" name="Google Shape;625;p53"/>
          <p:cNvSpPr/>
          <p:nvPr/>
        </p:nvSpPr>
        <p:spPr>
          <a:xfrm>
            <a:off x="0" y="-125"/>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627" name="Google Shape;627;p5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28" name="Google Shape;628;p5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29" name="Google Shape;629;p53"/>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0" name="Google Shape;630;p53"/>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C509F"/>
                </a:solidFill>
                <a:latin typeface="Montserrat"/>
                <a:ea typeface="Montserrat"/>
                <a:cs typeface="Montserrat"/>
                <a:sym typeface="Montserrat"/>
              </a:defRPr>
            </a:lvl1pPr>
            <a:lvl2pPr lvl="1" algn="r" rtl="0">
              <a:spcBef>
                <a:spcPts val="0"/>
              </a:spcBef>
              <a:spcAft>
                <a:spcPts val="0"/>
              </a:spcAft>
              <a:buNone/>
              <a:defRPr>
                <a:solidFill>
                  <a:srgbClr val="3C509F"/>
                </a:solidFill>
              </a:defRPr>
            </a:lvl2pPr>
            <a:lvl3pPr lvl="2" algn="r" rtl="0">
              <a:spcBef>
                <a:spcPts val="0"/>
              </a:spcBef>
              <a:spcAft>
                <a:spcPts val="0"/>
              </a:spcAft>
              <a:buNone/>
              <a:defRPr>
                <a:solidFill>
                  <a:srgbClr val="3C509F"/>
                </a:solidFill>
              </a:defRPr>
            </a:lvl3pPr>
            <a:lvl4pPr lvl="3" algn="r" rtl="0">
              <a:spcBef>
                <a:spcPts val="0"/>
              </a:spcBef>
              <a:spcAft>
                <a:spcPts val="0"/>
              </a:spcAft>
              <a:buNone/>
              <a:defRPr>
                <a:solidFill>
                  <a:srgbClr val="3C509F"/>
                </a:solidFill>
              </a:defRPr>
            </a:lvl4pPr>
            <a:lvl5pPr lvl="4" algn="r" rtl="0">
              <a:spcBef>
                <a:spcPts val="0"/>
              </a:spcBef>
              <a:spcAft>
                <a:spcPts val="0"/>
              </a:spcAft>
              <a:buNone/>
              <a:defRPr>
                <a:solidFill>
                  <a:srgbClr val="3C509F"/>
                </a:solidFill>
              </a:defRPr>
            </a:lvl5pPr>
            <a:lvl6pPr lvl="5" algn="r" rtl="0">
              <a:spcBef>
                <a:spcPts val="0"/>
              </a:spcBef>
              <a:spcAft>
                <a:spcPts val="0"/>
              </a:spcAft>
              <a:buNone/>
              <a:defRPr>
                <a:solidFill>
                  <a:srgbClr val="3C509F"/>
                </a:solidFill>
              </a:defRPr>
            </a:lvl6pPr>
            <a:lvl7pPr lvl="6" algn="r" rtl="0">
              <a:spcBef>
                <a:spcPts val="0"/>
              </a:spcBef>
              <a:spcAft>
                <a:spcPts val="0"/>
              </a:spcAft>
              <a:buNone/>
              <a:defRPr>
                <a:solidFill>
                  <a:srgbClr val="3C509F"/>
                </a:solidFill>
              </a:defRPr>
            </a:lvl7pPr>
            <a:lvl8pPr lvl="7" algn="r" rtl="0">
              <a:spcBef>
                <a:spcPts val="0"/>
              </a:spcBef>
              <a:spcAft>
                <a:spcPts val="0"/>
              </a:spcAft>
              <a:buNone/>
              <a:defRPr>
                <a:solidFill>
                  <a:srgbClr val="3C509F"/>
                </a:solidFill>
              </a:defRPr>
            </a:lvl8pPr>
            <a:lvl9pPr lvl="8" algn="r" rtl="0">
              <a:spcBef>
                <a:spcPts val="0"/>
              </a:spcBef>
              <a:spcAft>
                <a:spcPts val="0"/>
              </a:spcAft>
              <a:buNone/>
              <a:defRPr>
                <a:solidFill>
                  <a:srgbClr val="3C509F"/>
                </a:solidFill>
              </a:defRPr>
            </a:lvl9pPr>
          </a:lstStyle>
          <a:p>
            <a:endParaRPr/>
          </a:p>
        </p:txBody>
      </p:sp>
      <p:pic>
        <p:nvPicPr>
          <p:cNvPr id="631" name="Google Shape;631;p53"/>
          <p:cNvPicPr preferRelativeResize="0"/>
          <p:nvPr/>
        </p:nvPicPr>
        <p:blipFill>
          <a:blip r:embed="rId4">
            <a:alphaModFix/>
          </a:blip>
          <a:stretch>
            <a:fillRect/>
          </a:stretch>
        </p:blipFill>
        <p:spPr>
          <a:xfrm>
            <a:off x="1060350" y="4457450"/>
            <a:ext cx="2078150" cy="1939625"/>
          </a:xfrm>
          <a:prstGeom prst="rect">
            <a:avLst/>
          </a:prstGeom>
          <a:noFill/>
          <a:ln>
            <a:noFill/>
          </a:ln>
        </p:spPr>
      </p:pic>
      <p:sp>
        <p:nvSpPr>
          <p:cNvPr id="632" name="Google Shape;632;p53"/>
          <p:cNvSpPr txBox="1"/>
          <p:nvPr/>
        </p:nvSpPr>
        <p:spPr>
          <a:xfrm>
            <a:off x="0" y="3912250"/>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gebra 1">
  <p:cSld name="CUSTOM_33">
    <p:spTree>
      <p:nvGrpSpPr>
        <p:cNvPr id="1" name="Shape 633"/>
        <p:cNvGrpSpPr/>
        <p:nvPr/>
      </p:nvGrpSpPr>
      <p:grpSpPr>
        <a:xfrm>
          <a:off x="0" y="0"/>
          <a:ext cx="0" cy="0"/>
          <a:chOff x="0" y="0"/>
          <a:chExt cx="0" cy="0"/>
        </a:xfrm>
      </p:grpSpPr>
      <p:sp>
        <p:nvSpPr>
          <p:cNvPr id="634" name="Google Shape;634;p5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36" name="Google Shape;636;p5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37" name="Google Shape;637;p5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38" name="Google Shape;638;p5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39" name="Google Shape;639;p5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0" name="Google Shape;640;p5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41" name="Google Shape;641;p54"/>
          <p:cNvPicPr preferRelativeResize="0"/>
          <p:nvPr/>
        </p:nvPicPr>
        <p:blipFill>
          <a:blip r:embed="rId4">
            <a:alphaModFix/>
          </a:blip>
          <a:stretch>
            <a:fillRect/>
          </a:stretch>
        </p:blipFill>
        <p:spPr>
          <a:xfrm>
            <a:off x="8544003" y="0"/>
            <a:ext cx="593996" cy="55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lg1 - Warm-up">
  <p:cSld name="CUSTOM_33_1">
    <p:spTree>
      <p:nvGrpSpPr>
        <p:cNvPr id="1" name="Shape 642"/>
        <p:cNvGrpSpPr/>
        <p:nvPr/>
      </p:nvGrpSpPr>
      <p:grpSpPr>
        <a:xfrm>
          <a:off x="0" y="0"/>
          <a:ext cx="0" cy="0"/>
          <a:chOff x="0" y="0"/>
          <a:chExt cx="0" cy="0"/>
        </a:xfrm>
      </p:grpSpPr>
      <p:sp>
        <p:nvSpPr>
          <p:cNvPr id="643" name="Google Shape;643;p55"/>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45" name="Google Shape;645;p5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46" name="Google Shape;646;p5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47" name="Google Shape;647;p5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48" name="Google Shape;648;p5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9" name="Google Shape;649;p5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50" name="Google Shape;650;p55"/>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51" name="Google Shape;651;p55"/>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52" name="Google Shape;652;p55"/>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g1 - WODB">
  <p:cSld name="CUSTOM_33_1_1">
    <p:spTree>
      <p:nvGrpSpPr>
        <p:cNvPr id="1" name="Shape 653"/>
        <p:cNvGrpSpPr/>
        <p:nvPr/>
      </p:nvGrpSpPr>
      <p:grpSpPr>
        <a:xfrm>
          <a:off x="0" y="0"/>
          <a:ext cx="0" cy="0"/>
          <a:chOff x="0" y="0"/>
          <a:chExt cx="0" cy="0"/>
        </a:xfrm>
      </p:grpSpPr>
      <p:sp>
        <p:nvSpPr>
          <p:cNvPr id="654" name="Google Shape;654;p56"/>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56" name="Google Shape;656;p5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57" name="Google Shape;657;p5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58" name="Google Shape;658;p5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59" name="Google Shape;659;p5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0" name="Google Shape;660;p5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61" name="Google Shape;661;p56"/>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62" name="Google Shape;662;p56"/>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63" name="Google Shape;663;p56"/>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lg1 - Math Talk">
  <p:cSld name="CUSTOM_33_1_1_1">
    <p:spTree>
      <p:nvGrpSpPr>
        <p:cNvPr id="1" name="Shape 664"/>
        <p:cNvGrpSpPr/>
        <p:nvPr/>
      </p:nvGrpSpPr>
      <p:grpSpPr>
        <a:xfrm>
          <a:off x="0" y="0"/>
          <a:ext cx="0" cy="0"/>
          <a:chOff x="0" y="0"/>
          <a:chExt cx="0" cy="0"/>
        </a:xfrm>
      </p:grpSpPr>
      <p:sp>
        <p:nvSpPr>
          <p:cNvPr id="665" name="Google Shape;665;p57"/>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67" name="Google Shape;667;p5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68" name="Google Shape;668;p5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69" name="Google Shape;669;p5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70" name="Google Shape;670;p5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1" name="Google Shape;671;p5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72" name="Google Shape;672;p57"/>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73" name="Google Shape;673;p57"/>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74" name="Google Shape;674;p57"/>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lg1 - Notice and Wonder">
  <p:cSld name="CUSTOM_33_1_1_1_1">
    <p:spTree>
      <p:nvGrpSpPr>
        <p:cNvPr id="1" name="Shape 675"/>
        <p:cNvGrpSpPr/>
        <p:nvPr/>
      </p:nvGrpSpPr>
      <p:grpSpPr>
        <a:xfrm>
          <a:off x="0" y="0"/>
          <a:ext cx="0" cy="0"/>
          <a:chOff x="0" y="0"/>
          <a:chExt cx="0" cy="0"/>
        </a:xfrm>
      </p:grpSpPr>
      <p:sp>
        <p:nvSpPr>
          <p:cNvPr id="676" name="Google Shape;676;p58"/>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78" name="Google Shape;678;p5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79" name="Google Shape;679;p5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80" name="Google Shape;680;p5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81" name="Google Shape;681;p5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2" name="Google Shape;682;p5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83" name="Google Shape;683;p58"/>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84" name="Google Shape;684;p58"/>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85" name="Google Shape;685;p58"/>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lg1 - NW (not warm-up)">
  <p:cSld name="CUSTOM_33_1_1_1_1_1">
    <p:spTree>
      <p:nvGrpSpPr>
        <p:cNvPr id="1" name="Shape 686"/>
        <p:cNvGrpSpPr/>
        <p:nvPr/>
      </p:nvGrpSpPr>
      <p:grpSpPr>
        <a:xfrm>
          <a:off x="0" y="0"/>
          <a:ext cx="0" cy="0"/>
          <a:chOff x="0" y="0"/>
          <a:chExt cx="0" cy="0"/>
        </a:xfrm>
      </p:grpSpPr>
      <p:sp>
        <p:nvSpPr>
          <p:cNvPr id="687" name="Google Shape;687;p59"/>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89" name="Google Shape;689;p5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90" name="Google Shape;690;p5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91" name="Google Shape;691;p5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92" name="Google Shape;692;p5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3" name="Google Shape;693;p5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94" name="Google Shape;694;p59"/>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95" name="Google Shape;695;p59"/>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96" name="Google Shape;696;p5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lg1 - Digital applet">
  <p:cSld name="CUSTOM_33_1_1_1_1_1_1">
    <p:spTree>
      <p:nvGrpSpPr>
        <p:cNvPr id="1" name="Shape 697"/>
        <p:cNvGrpSpPr/>
        <p:nvPr/>
      </p:nvGrpSpPr>
      <p:grpSpPr>
        <a:xfrm>
          <a:off x="0" y="0"/>
          <a:ext cx="0" cy="0"/>
          <a:chOff x="0" y="0"/>
          <a:chExt cx="0" cy="0"/>
        </a:xfrm>
      </p:grpSpPr>
      <p:sp>
        <p:nvSpPr>
          <p:cNvPr id="698" name="Google Shape;698;p60"/>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0"/>
          <p:cNvSpPr txBox="1">
            <a:spLocks noGrp="1"/>
          </p:cNvSpPr>
          <p:nvPr>
            <p:ph type="body" idx="1"/>
          </p:nvPr>
        </p:nvSpPr>
        <p:spPr>
          <a:xfrm>
            <a:off x="333600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00" name="Google Shape;700;p6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01" name="Google Shape;701;p6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02" name="Google Shape;702;p6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03" name="Google Shape;703;p6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04" name="Google Shape;704;p6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05" name="Google Shape;705;p60"/>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06" name="Google Shape;706;p60"/>
          <p:cNvSpPr/>
          <p:nvPr/>
        </p:nvSpPr>
        <p:spPr>
          <a:xfrm>
            <a:off x="352853" y="2249439"/>
            <a:ext cx="2475900" cy="23592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60"/>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708" name="Google Shape;708;p60"/>
          <p:cNvPicPr preferRelativeResize="0"/>
          <p:nvPr/>
        </p:nvPicPr>
        <p:blipFill>
          <a:blip r:embed="rId4">
            <a:alphaModFix/>
          </a:blip>
          <a:stretch>
            <a:fillRect/>
          </a:stretch>
        </p:blipFill>
        <p:spPr>
          <a:xfrm>
            <a:off x="939462" y="2817825"/>
            <a:ext cx="946925" cy="883775"/>
          </a:xfrm>
          <a:prstGeom prst="rect">
            <a:avLst/>
          </a:prstGeom>
          <a:noFill/>
          <a:ln>
            <a:noFill/>
          </a:ln>
        </p:spPr>
      </p:pic>
      <p:grpSp>
        <p:nvGrpSpPr>
          <p:cNvPr id="709" name="Google Shape;709;p60"/>
          <p:cNvGrpSpPr/>
          <p:nvPr/>
        </p:nvGrpSpPr>
        <p:grpSpPr>
          <a:xfrm>
            <a:off x="1611587" y="3368339"/>
            <a:ext cx="961144" cy="648708"/>
            <a:chOff x="4376850" y="2698575"/>
            <a:chExt cx="1746900" cy="1223746"/>
          </a:xfrm>
        </p:grpSpPr>
        <p:sp>
          <p:nvSpPr>
            <p:cNvPr id="710" name="Google Shape;710;p60"/>
            <p:cNvSpPr/>
            <p:nvPr/>
          </p:nvSpPr>
          <p:spPr>
            <a:xfrm>
              <a:off x="4376850" y="2698575"/>
              <a:ext cx="1746900" cy="1180200"/>
            </a:xfrm>
            <a:prstGeom prst="roundRect">
              <a:avLst>
                <a:gd name="adj" fmla="val 16667"/>
              </a:avLst>
            </a:prstGeom>
            <a:solidFill>
              <a:srgbClr val="3C509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60"/>
            <p:cNvGrpSpPr/>
            <p:nvPr/>
          </p:nvGrpSpPr>
          <p:grpSpPr>
            <a:xfrm>
              <a:off x="5097702" y="3836344"/>
              <a:ext cx="305178" cy="85977"/>
              <a:chOff x="2704175" y="4079500"/>
              <a:chExt cx="992450" cy="279600"/>
            </a:xfrm>
          </p:grpSpPr>
          <p:sp>
            <p:nvSpPr>
              <p:cNvPr id="712" name="Google Shape;712;p60"/>
              <p:cNvSpPr/>
              <p:nvPr/>
            </p:nvSpPr>
            <p:spPr>
              <a:xfrm>
                <a:off x="270417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a:off x="3060600"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0"/>
              <p:cNvSpPr/>
              <p:nvPr/>
            </p:nvSpPr>
            <p:spPr>
              <a:xfrm>
                <a:off x="341702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15" name="Google Shape;715;p60"/>
          <p:cNvPicPr preferRelativeResize="0"/>
          <p:nvPr/>
        </p:nvPicPr>
        <p:blipFill>
          <a:blip r:embed="rId4">
            <a:alphaModFix/>
          </a:blip>
          <a:stretch>
            <a:fillRect/>
          </a:stretch>
        </p:blipFill>
        <p:spPr>
          <a:xfrm>
            <a:off x="1838425" y="3455889"/>
            <a:ext cx="507450" cy="4736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0">
  <p:cSld name="CUSTOM_1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52575" y="61050"/>
            <a:ext cx="83331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37" name="Google Shape;37;p7"/>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38" name="Google Shape;38;p7"/>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9" name="Google Shape;39;p7"/>
          <p:cNvSpPr/>
          <p:nvPr/>
        </p:nvSpPr>
        <p:spPr>
          <a:xfrm flipH="1">
            <a:off x="8256679" y="-96423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6999800" y="-26893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8256679" y="43227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flipH="1">
            <a:off x="8256673" y="182880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flipH="1">
            <a:off x="8256673" y="322532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flipH="1">
            <a:off x="5758859" y="-96421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body" idx="1"/>
          </p:nvPr>
        </p:nvSpPr>
        <p:spPr>
          <a:xfrm>
            <a:off x="461100" y="1209950"/>
            <a:ext cx="8221800" cy="51690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lg1 - Learning Targets">
  <p:cSld name="CUSTOM_34">
    <p:spTree>
      <p:nvGrpSpPr>
        <p:cNvPr id="1" name="Shape 716"/>
        <p:cNvGrpSpPr/>
        <p:nvPr/>
      </p:nvGrpSpPr>
      <p:grpSpPr>
        <a:xfrm>
          <a:off x="0" y="0"/>
          <a:ext cx="0" cy="0"/>
          <a:chOff x="0" y="0"/>
          <a:chExt cx="0" cy="0"/>
        </a:xfrm>
      </p:grpSpPr>
      <p:sp>
        <p:nvSpPr>
          <p:cNvPr id="717" name="Google Shape;717;p61"/>
          <p:cNvSpPr/>
          <p:nvPr/>
        </p:nvSpPr>
        <p:spPr>
          <a:xfrm>
            <a:off x="6096000" y="0"/>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1"/>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719" name="Google Shape;719;p6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0" name="Google Shape;720;p6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21" name="Google Shape;721;p61"/>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C509F"/>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722" name="Google Shape;722;p61"/>
          <p:cNvPicPr preferRelativeResize="0"/>
          <p:nvPr/>
        </p:nvPicPr>
        <p:blipFill>
          <a:blip r:embed="rId4">
            <a:alphaModFix/>
          </a:blip>
          <a:stretch>
            <a:fillRect/>
          </a:stretch>
        </p:blipFill>
        <p:spPr>
          <a:xfrm>
            <a:off x="7111100" y="4457575"/>
            <a:ext cx="2078150" cy="1939625"/>
          </a:xfrm>
          <a:prstGeom prst="rect">
            <a:avLst/>
          </a:prstGeom>
          <a:noFill/>
          <a:ln>
            <a:noFill/>
          </a:ln>
        </p:spPr>
      </p:pic>
      <p:sp>
        <p:nvSpPr>
          <p:cNvPr id="723" name="Google Shape;723;p61"/>
          <p:cNvSpPr txBox="1"/>
          <p:nvPr/>
        </p:nvSpPr>
        <p:spPr>
          <a:xfrm>
            <a:off x="6050750" y="3912375"/>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
        <p:nvSpPr>
          <p:cNvPr id="724" name="Google Shape;724;p61"/>
          <p:cNvSpPr txBox="1">
            <a:spLocks noGrp="1"/>
          </p:cNvSpPr>
          <p:nvPr>
            <p:ph type="body" idx="2"/>
          </p:nvPr>
        </p:nvSpPr>
        <p:spPr>
          <a:xfrm>
            <a:off x="362425" y="1435608"/>
            <a:ext cx="53994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C509F"/>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C509F"/>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lg1 - Lesson Synthesis">
  <p:cSld name="CUSTOM_35">
    <p:spTree>
      <p:nvGrpSpPr>
        <p:cNvPr id="1" name="Shape 725"/>
        <p:cNvGrpSpPr/>
        <p:nvPr/>
      </p:nvGrpSpPr>
      <p:grpSpPr>
        <a:xfrm>
          <a:off x="0" y="0"/>
          <a:ext cx="0" cy="0"/>
          <a:chOff x="0" y="0"/>
          <a:chExt cx="0" cy="0"/>
        </a:xfrm>
      </p:grpSpPr>
      <p:sp>
        <p:nvSpPr>
          <p:cNvPr id="726" name="Google Shape;726;p62"/>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28" name="Google Shape;728;p6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9" name="Google Shape;729;p6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30" name="Google Shape;730;p6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31" name="Google Shape;731;p6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2" name="Google Shape;732;p6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33" name="Google Shape;733;p62"/>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34" name="Google Shape;734;p62"/>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2"/>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lg1 - Cool-down">
  <p:cSld name="CUSTOM_35_1">
    <p:spTree>
      <p:nvGrpSpPr>
        <p:cNvPr id="1" name="Shape 736"/>
        <p:cNvGrpSpPr/>
        <p:nvPr/>
      </p:nvGrpSpPr>
      <p:grpSpPr>
        <a:xfrm>
          <a:off x="0" y="0"/>
          <a:ext cx="0" cy="0"/>
          <a:chOff x="0" y="0"/>
          <a:chExt cx="0" cy="0"/>
        </a:xfrm>
      </p:grpSpPr>
      <p:sp>
        <p:nvSpPr>
          <p:cNvPr id="737" name="Google Shape;737;p63"/>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39" name="Google Shape;739;p6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40" name="Google Shape;740;p6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41" name="Google Shape;741;p6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42" name="Google Shape;742;p6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3" name="Google Shape;743;p6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44" name="Google Shape;744;p63"/>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45" name="Google Shape;745;p6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746" name="Google Shape;746;p63"/>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3"/>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lg1 - Glossary">
  <p:cSld name="CUSTOM_36">
    <p:spTree>
      <p:nvGrpSpPr>
        <p:cNvPr id="1" name="Shape 748"/>
        <p:cNvGrpSpPr/>
        <p:nvPr/>
      </p:nvGrpSpPr>
      <p:grpSpPr>
        <a:xfrm>
          <a:off x="0" y="0"/>
          <a:ext cx="0" cy="0"/>
          <a:chOff x="0" y="0"/>
          <a:chExt cx="0" cy="0"/>
        </a:xfrm>
      </p:grpSpPr>
      <p:sp>
        <p:nvSpPr>
          <p:cNvPr id="749" name="Google Shape;749;p6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p64"/>
          <p:cNvPicPr preferRelativeResize="0"/>
          <p:nvPr/>
        </p:nvPicPr>
        <p:blipFill>
          <a:blip r:embed="rId2">
            <a:alphaModFix/>
          </a:blip>
          <a:stretch>
            <a:fillRect/>
          </a:stretch>
        </p:blipFill>
        <p:spPr>
          <a:xfrm>
            <a:off x="8544003" y="0"/>
            <a:ext cx="593996" cy="554400"/>
          </a:xfrm>
          <a:prstGeom prst="rect">
            <a:avLst/>
          </a:prstGeom>
          <a:noFill/>
          <a:ln>
            <a:noFill/>
          </a:ln>
        </p:spPr>
      </p:pic>
      <p:pic>
        <p:nvPicPr>
          <p:cNvPr id="751" name="Google Shape;751;p64"/>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752" name="Google Shape;752;p64"/>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753" name="Google Shape;753;p6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4" name="Google Shape;754;p6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sp>
        <p:nvSpPr>
          <p:cNvPr id="755" name="Google Shape;755;p64"/>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6" name="Google Shape;756;p64"/>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sp>
        <p:nvSpPr>
          <p:cNvPr id="757" name="Google Shape;757;p64"/>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1Sup - Title page">
  <p:cSld name="CUSTOM_37">
    <p:spTree>
      <p:nvGrpSpPr>
        <p:cNvPr id="1" name="Shape 758"/>
        <p:cNvGrpSpPr/>
        <p:nvPr/>
      </p:nvGrpSpPr>
      <p:grpSpPr>
        <a:xfrm>
          <a:off x="0" y="0"/>
          <a:ext cx="0" cy="0"/>
          <a:chOff x="0" y="0"/>
          <a:chExt cx="0" cy="0"/>
        </a:xfrm>
      </p:grpSpPr>
      <p:sp>
        <p:nvSpPr>
          <p:cNvPr id="759" name="Google Shape;759;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1" name="Google Shape;761;p65"/>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762" name="Google Shape;762;p65"/>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763" name="Google Shape;763;p65"/>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764" name="Google Shape;764;p65"/>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65" name="Google Shape;765;p65"/>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766" name="Google Shape;766;p65"/>
          <p:cNvSpPr/>
          <p:nvPr/>
        </p:nvSpPr>
        <p:spPr>
          <a:xfrm>
            <a:off x="0" y="25395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65"/>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768" name="Google Shape;768;p65"/>
          <p:cNvSpPr txBox="1"/>
          <p:nvPr/>
        </p:nvSpPr>
        <p:spPr>
          <a:xfrm>
            <a:off x="184350" y="32170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769" name="Google Shape;769;p65"/>
          <p:cNvPicPr preferRelativeResize="0"/>
          <p:nvPr/>
        </p:nvPicPr>
        <p:blipFill rotWithShape="1">
          <a:blip r:embed="rId5">
            <a:alphaModFix/>
          </a:blip>
          <a:srcRect l="4163" r="4118" b="5150"/>
          <a:stretch/>
        </p:blipFill>
        <p:spPr>
          <a:xfrm>
            <a:off x="7788414" y="2552375"/>
            <a:ext cx="1226561" cy="1092350"/>
          </a:xfrm>
          <a:prstGeom prst="rect">
            <a:avLst/>
          </a:prstGeom>
          <a:noFill/>
          <a:ln>
            <a:noFill/>
          </a:ln>
        </p:spPr>
      </p:pic>
      <p:sp>
        <p:nvSpPr>
          <p:cNvPr id="770" name="Google Shape;770;p65"/>
          <p:cNvSpPr txBox="1"/>
          <p:nvPr/>
        </p:nvSpPr>
        <p:spPr>
          <a:xfrm>
            <a:off x="7659500" y="2792400"/>
            <a:ext cx="1484400" cy="61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Montserrat"/>
                <a:ea typeface="Montserrat"/>
                <a:cs typeface="Montserrat"/>
                <a:sym typeface="Montserrat"/>
              </a:rPr>
              <a:t>ALGEBRA 1</a:t>
            </a:r>
            <a:br>
              <a:rPr lang="en" sz="1600" b="1">
                <a:solidFill>
                  <a:srgbClr val="FFFFFF"/>
                </a:solidFill>
                <a:latin typeface="Montserrat"/>
                <a:ea typeface="Montserrat"/>
                <a:cs typeface="Montserrat"/>
                <a:sym typeface="Montserrat"/>
              </a:rPr>
            </a:br>
            <a:r>
              <a:rPr lang="en" sz="1600" b="1">
                <a:solidFill>
                  <a:srgbClr val="FFFFFF"/>
                </a:solidFill>
                <a:latin typeface="Montserrat"/>
                <a:ea typeface="Montserrat"/>
                <a:cs typeface="Montserrat"/>
                <a:sym typeface="Montserrat"/>
              </a:rPr>
              <a:t>Supports</a:t>
            </a:r>
            <a:endParaRPr sz="1600">
              <a:solidFill>
                <a:srgbClr val="FFFFFF"/>
              </a:solidFill>
              <a:latin typeface="Montserrat"/>
              <a:ea typeface="Montserrat"/>
              <a:cs typeface="Montserrat"/>
              <a:sym typeface="Montserrat"/>
            </a:endParaRPr>
          </a:p>
        </p:txBody>
      </p:sp>
      <p:sp>
        <p:nvSpPr>
          <p:cNvPr id="771" name="Google Shape;771;p65"/>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2" name="Google Shape;772;p65"/>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1Sup - Learning Goal">
  <p:cSld name="CUSTOM_50">
    <p:spTree>
      <p:nvGrpSpPr>
        <p:cNvPr id="1" name="Shape 773"/>
        <p:cNvGrpSpPr/>
        <p:nvPr/>
      </p:nvGrpSpPr>
      <p:grpSpPr>
        <a:xfrm>
          <a:off x="0" y="0"/>
          <a:ext cx="0" cy="0"/>
          <a:chOff x="0" y="0"/>
          <a:chExt cx="0" cy="0"/>
        </a:xfrm>
      </p:grpSpPr>
      <p:sp>
        <p:nvSpPr>
          <p:cNvPr id="774" name="Google Shape;774;p66"/>
          <p:cNvSpPr/>
          <p:nvPr/>
        </p:nvSpPr>
        <p:spPr>
          <a:xfrm>
            <a:off x="0" y="-125"/>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6"/>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76" name="Google Shape;776;p6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77" name="Google Shape;777;p6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78" name="Google Shape;778;p66"/>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9" name="Google Shape;779;p66"/>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276156"/>
                </a:solidFill>
                <a:latin typeface="Montserrat"/>
                <a:ea typeface="Montserrat"/>
                <a:cs typeface="Montserrat"/>
                <a:sym typeface="Montserrat"/>
              </a:defRPr>
            </a:lvl1pPr>
            <a:lvl2pPr lvl="1" algn="r" rtl="0">
              <a:spcBef>
                <a:spcPts val="0"/>
              </a:spcBef>
              <a:spcAft>
                <a:spcPts val="0"/>
              </a:spcAft>
              <a:buNone/>
              <a:defRPr>
                <a:solidFill>
                  <a:srgbClr val="276156"/>
                </a:solidFill>
              </a:defRPr>
            </a:lvl2pPr>
            <a:lvl3pPr lvl="2" algn="r" rtl="0">
              <a:spcBef>
                <a:spcPts val="0"/>
              </a:spcBef>
              <a:spcAft>
                <a:spcPts val="0"/>
              </a:spcAft>
              <a:buNone/>
              <a:defRPr>
                <a:solidFill>
                  <a:srgbClr val="276156"/>
                </a:solidFill>
              </a:defRPr>
            </a:lvl3pPr>
            <a:lvl4pPr lvl="3" algn="r" rtl="0">
              <a:spcBef>
                <a:spcPts val="0"/>
              </a:spcBef>
              <a:spcAft>
                <a:spcPts val="0"/>
              </a:spcAft>
              <a:buNone/>
              <a:defRPr>
                <a:solidFill>
                  <a:srgbClr val="276156"/>
                </a:solidFill>
              </a:defRPr>
            </a:lvl4pPr>
            <a:lvl5pPr lvl="4" algn="r" rtl="0">
              <a:spcBef>
                <a:spcPts val="0"/>
              </a:spcBef>
              <a:spcAft>
                <a:spcPts val="0"/>
              </a:spcAft>
              <a:buNone/>
              <a:defRPr>
                <a:solidFill>
                  <a:srgbClr val="276156"/>
                </a:solidFill>
              </a:defRPr>
            </a:lvl5pPr>
            <a:lvl6pPr lvl="5" algn="r" rtl="0">
              <a:spcBef>
                <a:spcPts val="0"/>
              </a:spcBef>
              <a:spcAft>
                <a:spcPts val="0"/>
              </a:spcAft>
              <a:buNone/>
              <a:defRPr>
                <a:solidFill>
                  <a:srgbClr val="276156"/>
                </a:solidFill>
              </a:defRPr>
            </a:lvl6pPr>
            <a:lvl7pPr lvl="6" algn="r" rtl="0">
              <a:spcBef>
                <a:spcPts val="0"/>
              </a:spcBef>
              <a:spcAft>
                <a:spcPts val="0"/>
              </a:spcAft>
              <a:buNone/>
              <a:defRPr>
                <a:solidFill>
                  <a:srgbClr val="276156"/>
                </a:solidFill>
              </a:defRPr>
            </a:lvl7pPr>
            <a:lvl8pPr lvl="7" algn="r" rtl="0">
              <a:spcBef>
                <a:spcPts val="0"/>
              </a:spcBef>
              <a:spcAft>
                <a:spcPts val="0"/>
              </a:spcAft>
              <a:buNone/>
              <a:defRPr>
                <a:solidFill>
                  <a:srgbClr val="276156"/>
                </a:solidFill>
              </a:defRPr>
            </a:lvl8pPr>
            <a:lvl9pPr lvl="8" algn="r" rtl="0">
              <a:spcBef>
                <a:spcPts val="0"/>
              </a:spcBef>
              <a:spcAft>
                <a:spcPts val="0"/>
              </a:spcAft>
              <a:buNone/>
              <a:defRPr>
                <a:solidFill>
                  <a:srgbClr val="276156"/>
                </a:solidFill>
              </a:defRPr>
            </a:lvl9pPr>
          </a:lstStyle>
          <a:p>
            <a:endParaRPr/>
          </a:p>
        </p:txBody>
      </p:sp>
      <p:pic>
        <p:nvPicPr>
          <p:cNvPr id="780" name="Google Shape;780;p66"/>
          <p:cNvPicPr preferRelativeResize="0"/>
          <p:nvPr/>
        </p:nvPicPr>
        <p:blipFill rotWithShape="1">
          <a:blip r:embed="rId4">
            <a:alphaModFix/>
          </a:blip>
          <a:srcRect b="5150"/>
          <a:stretch/>
        </p:blipFill>
        <p:spPr>
          <a:xfrm>
            <a:off x="268050" y="4207725"/>
            <a:ext cx="2406675" cy="2130700"/>
          </a:xfrm>
          <a:prstGeom prst="rect">
            <a:avLst/>
          </a:prstGeom>
          <a:noFill/>
          <a:ln>
            <a:noFill/>
          </a:ln>
        </p:spPr>
      </p:pic>
      <p:sp>
        <p:nvSpPr>
          <p:cNvPr id="781" name="Google Shape;781;p66"/>
          <p:cNvSpPr txBox="1"/>
          <p:nvPr/>
        </p:nvSpPr>
        <p:spPr>
          <a:xfrm>
            <a:off x="27900" y="3912300"/>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g.1 Supports">
  <p:cSld name="CUSTOM_48">
    <p:spTree>
      <p:nvGrpSpPr>
        <p:cNvPr id="1" name="Shape 782"/>
        <p:cNvGrpSpPr/>
        <p:nvPr/>
      </p:nvGrpSpPr>
      <p:grpSpPr>
        <a:xfrm>
          <a:off x="0" y="0"/>
          <a:ext cx="0" cy="0"/>
          <a:chOff x="0" y="0"/>
          <a:chExt cx="0" cy="0"/>
        </a:xfrm>
      </p:grpSpPr>
      <p:sp>
        <p:nvSpPr>
          <p:cNvPr id="783" name="Google Shape;783;p6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85" name="Google Shape;785;p6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86" name="Google Shape;786;p6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87" name="Google Shape;787;p6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88" name="Google Shape;788;p6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9" name="Google Shape;789;p6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0" name="Google Shape;790;p67"/>
          <p:cNvPicPr preferRelativeResize="0"/>
          <p:nvPr/>
        </p:nvPicPr>
        <p:blipFill>
          <a:blip r:embed="rId4">
            <a:alphaModFix/>
          </a:blip>
          <a:stretch>
            <a:fillRect/>
          </a:stretch>
        </p:blipFill>
        <p:spPr>
          <a:xfrm>
            <a:off x="8543990" y="-2"/>
            <a:ext cx="593989" cy="55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1Sup - Warm-up">
  <p:cSld name="CUSTOM_48_1">
    <p:spTree>
      <p:nvGrpSpPr>
        <p:cNvPr id="1" name="Shape 791"/>
        <p:cNvGrpSpPr/>
        <p:nvPr/>
      </p:nvGrpSpPr>
      <p:grpSpPr>
        <a:xfrm>
          <a:off x="0" y="0"/>
          <a:ext cx="0" cy="0"/>
          <a:chOff x="0" y="0"/>
          <a:chExt cx="0" cy="0"/>
        </a:xfrm>
      </p:grpSpPr>
      <p:sp>
        <p:nvSpPr>
          <p:cNvPr id="792" name="Google Shape;792;p6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94" name="Google Shape;794;p6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95" name="Google Shape;795;p6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96" name="Google Shape;796;p6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97" name="Google Shape;797;p6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98" name="Google Shape;798;p6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9" name="Google Shape;799;p68"/>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00" name="Google Shape;800;p68"/>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01" name="Google Shape;801;p68"/>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1Sup - WODB">
  <p:cSld name="CUSTOM_48_1_1">
    <p:spTree>
      <p:nvGrpSpPr>
        <p:cNvPr id="1" name="Shape 802"/>
        <p:cNvGrpSpPr/>
        <p:nvPr/>
      </p:nvGrpSpPr>
      <p:grpSpPr>
        <a:xfrm>
          <a:off x="0" y="0"/>
          <a:ext cx="0" cy="0"/>
          <a:chOff x="0" y="0"/>
          <a:chExt cx="0" cy="0"/>
        </a:xfrm>
      </p:grpSpPr>
      <p:sp>
        <p:nvSpPr>
          <p:cNvPr id="803" name="Google Shape;803;p69"/>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05" name="Google Shape;805;p6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06" name="Google Shape;806;p6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07" name="Google Shape;807;p6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08" name="Google Shape;808;p6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9" name="Google Shape;809;p6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10" name="Google Shape;810;p69"/>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11" name="Google Shape;811;p69"/>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12" name="Google Shape;812;p69"/>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1Sup - Math Talk">
  <p:cSld name="CUSTOM_48_1_1_1">
    <p:spTree>
      <p:nvGrpSpPr>
        <p:cNvPr id="1" name="Shape 813"/>
        <p:cNvGrpSpPr/>
        <p:nvPr/>
      </p:nvGrpSpPr>
      <p:grpSpPr>
        <a:xfrm>
          <a:off x="0" y="0"/>
          <a:ext cx="0" cy="0"/>
          <a:chOff x="0" y="0"/>
          <a:chExt cx="0" cy="0"/>
        </a:xfrm>
      </p:grpSpPr>
      <p:sp>
        <p:nvSpPr>
          <p:cNvPr id="814" name="Google Shape;814;p70"/>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16" name="Google Shape;816;p7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17" name="Google Shape;817;p7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18" name="Google Shape;818;p7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19" name="Google Shape;819;p7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0" name="Google Shape;820;p7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21" name="Google Shape;821;p70"/>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22" name="Google Shape;822;p70"/>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23" name="Google Shape;823;p70"/>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1">
  <p:cSld name="CUSTOM_14">
    <p:spTree>
      <p:nvGrpSpPr>
        <p:cNvPr id="1" name="Shape 46"/>
        <p:cNvGrpSpPr/>
        <p:nvPr/>
      </p:nvGrpSpPr>
      <p:grpSpPr>
        <a:xfrm>
          <a:off x="0" y="0"/>
          <a:ext cx="0" cy="0"/>
          <a:chOff x="0" y="0"/>
          <a:chExt cx="0" cy="0"/>
        </a:xfrm>
      </p:grpSpPr>
      <p:sp>
        <p:nvSpPr>
          <p:cNvPr id="47" name="Google Shape;47;p8"/>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48" name="Google Shape;48;p8"/>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49" name="Google Shape;49;p8"/>
          <p:cNvSpPr/>
          <p:nvPr/>
        </p:nvSpPr>
        <p:spPr>
          <a:xfrm>
            <a:off x="-758866" y="-71598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498014" y="-2068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758866" y="68052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758860" y="207705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758860" y="347357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1738954" y="-71596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a:spLocks noGrp="1"/>
          </p:cNvSpPr>
          <p:nvPr>
            <p:ph type="title"/>
          </p:nvPr>
        </p:nvSpPr>
        <p:spPr>
          <a:xfrm>
            <a:off x="352575" y="61050"/>
            <a:ext cx="8643600" cy="792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3000" b="1">
                <a:latin typeface="Open Sans"/>
                <a:ea typeface="Open Sans"/>
                <a:cs typeface="Open Sans"/>
                <a:sym typeface="Open Sans"/>
              </a:defRPr>
            </a:lvl1pPr>
            <a:lvl2pPr lvl="1" rtl="0">
              <a:spcBef>
                <a:spcPts val="0"/>
              </a:spcBef>
              <a:spcAft>
                <a:spcPts val="0"/>
              </a:spcAft>
              <a:buNone/>
              <a:defRPr sz="3000" b="1">
                <a:latin typeface="Open Sans"/>
                <a:ea typeface="Open Sans"/>
                <a:cs typeface="Open Sans"/>
                <a:sym typeface="Open Sans"/>
              </a:defRPr>
            </a:lvl2pPr>
            <a:lvl3pPr lvl="2" rtl="0">
              <a:spcBef>
                <a:spcPts val="0"/>
              </a:spcBef>
              <a:spcAft>
                <a:spcPts val="0"/>
              </a:spcAft>
              <a:buNone/>
              <a:defRPr sz="3000" b="1">
                <a:latin typeface="Open Sans"/>
                <a:ea typeface="Open Sans"/>
                <a:cs typeface="Open Sans"/>
                <a:sym typeface="Open Sans"/>
              </a:defRPr>
            </a:lvl3pPr>
            <a:lvl4pPr lvl="3" rtl="0">
              <a:spcBef>
                <a:spcPts val="0"/>
              </a:spcBef>
              <a:spcAft>
                <a:spcPts val="0"/>
              </a:spcAft>
              <a:buNone/>
              <a:defRPr sz="3000" b="1">
                <a:latin typeface="Open Sans"/>
                <a:ea typeface="Open Sans"/>
                <a:cs typeface="Open Sans"/>
                <a:sym typeface="Open Sans"/>
              </a:defRPr>
            </a:lvl4pPr>
            <a:lvl5pPr lvl="4" rtl="0">
              <a:spcBef>
                <a:spcPts val="0"/>
              </a:spcBef>
              <a:spcAft>
                <a:spcPts val="0"/>
              </a:spcAft>
              <a:buNone/>
              <a:defRPr sz="3000" b="1">
                <a:latin typeface="Open Sans"/>
                <a:ea typeface="Open Sans"/>
                <a:cs typeface="Open Sans"/>
                <a:sym typeface="Open Sans"/>
              </a:defRPr>
            </a:lvl5pPr>
            <a:lvl6pPr lvl="5" rtl="0">
              <a:spcBef>
                <a:spcPts val="0"/>
              </a:spcBef>
              <a:spcAft>
                <a:spcPts val="0"/>
              </a:spcAft>
              <a:buNone/>
              <a:defRPr sz="3000" b="1">
                <a:latin typeface="Open Sans"/>
                <a:ea typeface="Open Sans"/>
                <a:cs typeface="Open Sans"/>
                <a:sym typeface="Open Sans"/>
              </a:defRPr>
            </a:lvl6pPr>
            <a:lvl7pPr lvl="6" rtl="0">
              <a:spcBef>
                <a:spcPts val="0"/>
              </a:spcBef>
              <a:spcAft>
                <a:spcPts val="0"/>
              </a:spcAft>
              <a:buNone/>
              <a:defRPr sz="3000" b="1">
                <a:latin typeface="Open Sans"/>
                <a:ea typeface="Open Sans"/>
                <a:cs typeface="Open Sans"/>
                <a:sym typeface="Open Sans"/>
              </a:defRPr>
            </a:lvl7pPr>
            <a:lvl8pPr lvl="7" rtl="0">
              <a:spcBef>
                <a:spcPts val="0"/>
              </a:spcBef>
              <a:spcAft>
                <a:spcPts val="0"/>
              </a:spcAft>
              <a:buNone/>
              <a:defRPr sz="3000" b="1">
                <a:latin typeface="Open Sans"/>
                <a:ea typeface="Open Sans"/>
                <a:cs typeface="Open Sans"/>
                <a:sym typeface="Open Sans"/>
              </a:defRPr>
            </a:lvl8pPr>
            <a:lvl9pPr lvl="8" rtl="0">
              <a:spcBef>
                <a:spcPts val="0"/>
              </a:spcBef>
              <a:spcAft>
                <a:spcPts val="0"/>
              </a:spcAft>
              <a:buNone/>
              <a:defRPr sz="3000" b="1">
                <a:latin typeface="Open Sans"/>
                <a:ea typeface="Open Sans"/>
                <a:cs typeface="Open Sans"/>
                <a:sym typeface="Open Sans"/>
              </a:defRPr>
            </a:lvl9pPr>
          </a:lstStyle>
          <a:p>
            <a:endParaRPr/>
          </a:p>
        </p:txBody>
      </p:sp>
      <p:sp>
        <p:nvSpPr>
          <p:cNvPr id="56" name="Google Shape;56;p8"/>
          <p:cNvSpPr txBox="1">
            <a:spLocks noGrp="1"/>
          </p:cNvSpPr>
          <p:nvPr>
            <p:ph type="body" idx="1"/>
          </p:nvPr>
        </p:nvSpPr>
        <p:spPr>
          <a:xfrm>
            <a:off x="1307900" y="1375825"/>
            <a:ext cx="7374900" cy="50031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A1Sup - Estimation">
  <p:cSld name="CUSTOM_48_1_1_1_2">
    <p:spTree>
      <p:nvGrpSpPr>
        <p:cNvPr id="1" name="Shape 824"/>
        <p:cNvGrpSpPr/>
        <p:nvPr/>
      </p:nvGrpSpPr>
      <p:grpSpPr>
        <a:xfrm>
          <a:off x="0" y="0"/>
          <a:ext cx="0" cy="0"/>
          <a:chOff x="0" y="0"/>
          <a:chExt cx="0" cy="0"/>
        </a:xfrm>
      </p:grpSpPr>
      <p:sp>
        <p:nvSpPr>
          <p:cNvPr id="825" name="Google Shape;825;p71"/>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27" name="Google Shape;827;p7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28" name="Google Shape;828;p7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29" name="Google Shape;829;p7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30" name="Google Shape;830;p7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1" name="Google Shape;831;p7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32" name="Google Shape;832;p71"/>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33" name="Google Shape;833;p71"/>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34" name="Google Shape;834;p71"/>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Estimation</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1Sup - Notice and Wonder">
  <p:cSld name="CUSTOM_48_1_1_1_1">
    <p:spTree>
      <p:nvGrpSpPr>
        <p:cNvPr id="1" name="Shape 835"/>
        <p:cNvGrpSpPr/>
        <p:nvPr/>
      </p:nvGrpSpPr>
      <p:grpSpPr>
        <a:xfrm>
          <a:off x="0" y="0"/>
          <a:ext cx="0" cy="0"/>
          <a:chOff x="0" y="0"/>
          <a:chExt cx="0" cy="0"/>
        </a:xfrm>
      </p:grpSpPr>
      <p:sp>
        <p:nvSpPr>
          <p:cNvPr id="836" name="Google Shape;836;p72"/>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38" name="Google Shape;838;p7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39" name="Google Shape;839;p7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40" name="Google Shape;840;p7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41" name="Google Shape;841;p7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42" name="Google Shape;842;p7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43" name="Google Shape;843;p72"/>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44" name="Google Shape;844;p72"/>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45" name="Google Shape;845;p72"/>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1Sup - NW (not warm-up)">
  <p:cSld name="CUSTOM_48_1_1_1_1_1">
    <p:spTree>
      <p:nvGrpSpPr>
        <p:cNvPr id="1" name="Shape 846"/>
        <p:cNvGrpSpPr/>
        <p:nvPr/>
      </p:nvGrpSpPr>
      <p:grpSpPr>
        <a:xfrm>
          <a:off x="0" y="0"/>
          <a:ext cx="0" cy="0"/>
          <a:chOff x="0" y="0"/>
          <a:chExt cx="0" cy="0"/>
        </a:xfrm>
      </p:grpSpPr>
      <p:sp>
        <p:nvSpPr>
          <p:cNvPr id="847" name="Google Shape;847;p73"/>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49" name="Google Shape;849;p7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0" name="Google Shape;850;p7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51" name="Google Shape;851;p7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52" name="Google Shape;852;p7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53" name="Google Shape;853;p7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54" name="Google Shape;854;p73"/>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55" name="Google Shape;855;p73"/>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56" name="Google Shape;856;p73"/>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1Sup - Digital applet">
  <p:cSld name="CUSTOM_48_1_1_1_1_1_1">
    <p:spTree>
      <p:nvGrpSpPr>
        <p:cNvPr id="1" name="Shape 857"/>
        <p:cNvGrpSpPr/>
        <p:nvPr/>
      </p:nvGrpSpPr>
      <p:grpSpPr>
        <a:xfrm>
          <a:off x="0" y="0"/>
          <a:ext cx="0" cy="0"/>
          <a:chOff x="0" y="0"/>
          <a:chExt cx="0" cy="0"/>
        </a:xfrm>
      </p:grpSpPr>
      <p:sp>
        <p:nvSpPr>
          <p:cNvPr id="858" name="Google Shape;858;p74"/>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4"/>
          <p:cNvSpPr txBox="1">
            <a:spLocks noGrp="1"/>
          </p:cNvSpPr>
          <p:nvPr>
            <p:ph type="body" idx="1"/>
          </p:nvPr>
        </p:nvSpPr>
        <p:spPr>
          <a:xfrm>
            <a:off x="3335925" y="1162425"/>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60" name="Google Shape;860;p7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61" name="Google Shape;861;p7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2" name="Google Shape;862;p7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63" name="Google Shape;863;p7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4" name="Google Shape;864;p7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65" name="Google Shape;865;p74"/>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66" name="Google Shape;866;p74"/>
          <p:cNvSpPr/>
          <p:nvPr/>
        </p:nvSpPr>
        <p:spPr>
          <a:xfrm>
            <a:off x="352853" y="2249439"/>
            <a:ext cx="2475900" cy="23592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7" name="Google Shape;867;p74"/>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868" name="Google Shape;868;p74"/>
          <p:cNvPicPr preferRelativeResize="0"/>
          <p:nvPr/>
        </p:nvPicPr>
        <p:blipFill>
          <a:blip r:embed="rId4">
            <a:alphaModFix/>
          </a:blip>
          <a:stretch>
            <a:fillRect/>
          </a:stretch>
        </p:blipFill>
        <p:spPr>
          <a:xfrm>
            <a:off x="1012066" y="2909301"/>
            <a:ext cx="801716" cy="748300"/>
          </a:xfrm>
          <a:prstGeom prst="rect">
            <a:avLst/>
          </a:prstGeom>
          <a:noFill/>
          <a:ln>
            <a:noFill/>
          </a:ln>
        </p:spPr>
      </p:pic>
      <p:grpSp>
        <p:nvGrpSpPr>
          <p:cNvPr id="869" name="Google Shape;869;p74"/>
          <p:cNvGrpSpPr/>
          <p:nvPr/>
        </p:nvGrpSpPr>
        <p:grpSpPr>
          <a:xfrm>
            <a:off x="1611587" y="3368339"/>
            <a:ext cx="961144" cy="648708"/>
            <a:chOff x="4376850" y="2698575"/>
            <a:chExt cx="1746900" cy="1223746"/>
          </a:xfrm>
        </p:grpSpPr>
        <p:sp>
          <p:nvSpPr>
            <p:cNvPr id="870" name="Google Shape;870;p74"/>
            <p:cNvSpPr/>
            <p:nvPr/>
          </p:nvSpPr>
          <p:spPr>
            <a:xfrm>
              <a:off x="4376850" y="2698575"/>
              <a:ext cx="1746900" cy="1180200"/>
            </a:xfrm>
            <a:prstGeom prst="roundRect">
              <a:avLst>
                <a:gd name="adj" fmla="val 16667"/>
              </a:avLst>
            </a:prstGeom>
            <a:solidFill>
              <a:srgbClr val="27615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74"/>
            <p:cNvGrpSpPr/>
            <p:nvPr/>
          </p:nvGrpSpPr>
          <p:grpSpPr>
            <a:xfrm>
              <a:off x="5097702" y="3836344"/>
              <a:ext cx="305178" cy="85977"/>
              <a:chOff x="2704175" y="4079500"/>
              <a:chExt cx="992450" cy="279600"/>
            </a:xfrm>
          </p:grpSpPr>
          <p:sp>
            <p:nvSpPr>
              <p:cNvPr id="872" name="Google Shape;872;p74"/>
              <p:cNvSpPr/>
              <p:nvPr/>
            </p:nvSpPr>
            <p:spPr>
              <a:xfrm>
                <a:off x="270417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4"/>
              <p:cNvSpPr/>
              <p:nvPr/>
            </p:nvSpPr>
            <p:spPr>
              <a:xfrm>
                <a:off x="3060600"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4"/>
              <p:cNvSpPr/>
              <p:nvPr/>
            </p:nvSpPr>
            <p:spPr>
              <a:xfrm>
                <a:off x="341702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75" name="Google Shape;875;p74"/>
          <p:cNvPicPr preferRelativeResize="0"/>
          <p:nvPr/>
        </p:nvPicPr>
        <p:blipFill>
          <a:blip r:embed="rId4">
            <a:alphaModFix/>
          </a:blip>
          <a:stretch>
            <a:fillRect/>
          </a:stretch>
        </p:blipFill>
        <p:spPr>
          <a:xfrm>
            <a:off x="1839425" y="3456825"/>
            <a:ext cx="505450" cy="4717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1Sup - Learning Targets">
  <p:cSld name="CUSTOM_51">
    <p:spTree>
      <p:nvGrpSpPr>
        <p:cNvPr id="1" name="Shape 876"/>
        <p:cNvGrpSpPr/>
        <p:nvPr/>
      </p:nvGrpSpPr>
      <p:grpSpPr>
        <a:xfrm>
          <a:off x="0" y="0"/>
          <a:ext cx="0" cy="0"/>
          <a:chOff x="0" y="0"/>
          <a:chExt cx="0" cy="0"/>
        </a:xfrm>
      </p:grpSpPr>
      <p:sp>
        <p:nvSpPr>
          <p:cNvPr id="877" name="Google Shape;877;p75"/>
          <p:cNvSpPr/>
          <p:nvPr/>
        </p:nvSpPr>
        <p:spPr>
          <a:xfrm>
            <a:off x="6096000" y="0"/>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5"/>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879" name="Google Shape;879;p7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0" name="Google Shape;880;p7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81" name="Google Shape;881;p75"/>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276156"/>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882" name="Google Shape;882;p75"/>
          <p:cNvPicPr preferRelativeResize="0"/>
          <p:nvPr/>
        </p:nvPicPr>
        <p:blipFill rotWithShape="1">
          <a:blip r:embed="rId4">
            <a:alphaModFix/>
          </a:blip>
          <a:srcRect b="5150"/>
          <a:stretch/>
        </p:blipFill>
        <p:spPr>
          <a:xfrm>
            <a:off x="6364050" y="4216600"/>
            <a:ext cx="2406675" cy="2130700"/>
          </a:xfrm>
          <a:prstGeom prst="rect">
            <a:avLst/>
          </a:prstGeom>
          <a:noFill/>
          <a:ln>
            <a:noFill/>
          </a:ln>
        </p:spPr>
      </p:pic>
      <p:sp>
        <p:nvSpPr>
          <p:cNvPr id="883" name="Google Shape;883;p75"/>
          <p:cNvSpPr txBox="1"/>
          <p:nvPr/>
        </p:nvSpPr>
        <p:spPr>
          <a:xfrm>
            <a:off x="6123900" y="3921175"/>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
        <p:nvSpPr>
          <p:cNvPr id="884" name="Google Shape;884;p75"/>
          <p:cNvSpPr txBox="1">
            <a:spLocks noGrp="1"/>
          </p:cNvSpPr>
          <p:nvPr>
            <p:ph type="body" idx="2"/>
          </p:nvPr>
        </p:nvSpPr>
        <p:spPr>
          <a:xfrm>
            <a:off x="365760" y="1431200"/>
            <a:ext cx="53949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27615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27615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1Sup - Lesson Synthesis">
  <p:cSld name="CUSTOM_48_1_1_1_1_1_1_1">
    <p:spTree>
      <p:nvGrpSpPr>
        <p:cNvPr id="1" name="Shape 885"/>
        <p:cNvGrpSpPr/>
        <p:nvPr/>
      </p:nvGrpSpPr>
      <p:grpSpPr>
        <a:xfrm>
          <a:off x="0" y="0"/>
          <a:ext cx="0" cy="0"/>
          <a:chOff x="0" y="0"/>
          <a:chExt cx="0" cy="0"/>
        </a:xfrm>
      </p:grpSpPr>
      <p:sp>
        <p:nvSpPr>
          <p:cNvPr id="886" name="Google Shape;886;p76"/>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88" name="Google Shape;888;p7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9" name="Google Shape;889;p7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90" name="Google Shape;890;p7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91" name="Google Shape;891;p7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2" name="Google Shape;892;p7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93" name="Google Shape;893;p76"/>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94" name="Google Shape;894;p76"/>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6"/>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1Sup - Cool-down">
  <p:cSld name="CUSTOM_48_1_1_1_1_1_1_1_1">
    <p:spTree>
      <p:nvGrpSpPr>
        <p:cNvPr id="1" name="Shape 896"/>
        <p:cNvGrpSpPr/>
        <p:nvPr/>
      </p:nvGrpSpPr>
      <p:grpSpPr>
        <a:xfrm>
          <a:off x="0" y="0"/>
          <a:ext cx="0" cy="0"/>
          <a:chOff x="0" y="0"/>
          <a:chExt cx="0" cy="0"/>
        </a:xfrm>
      </p:grpSpPr>
      <p:sp>
        <p:nvSpPr>
          <p:cNvPr id="897" name="Google Shape;897;p7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99" name="Google Shape;899;p7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00" name="Google Shape;900;p7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01" name="Google Shape;901;p7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02" name="Google Shape;902;p7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3" name="Google Shape;903;p7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04" name="Google Shape;904;p77"/>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905" name="Google Shape;905;p77"/>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906" name="Google Shape;906;p77"/>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7"/>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A1Sup - Glossary">
  <p:cSld name="CUSTOM_42_1_1_1_1_1_1_1_1_1_1">
    <p:spTree>
      <p:nvGrpSpPr>
        <p:cNvPr id="1" name="Shape 908"/>
        <p:cNvGrpSpPr/>
        <p:nvPr/>
      </p:nvGrpSpPr>
      <p:grpSpPr>
        <a:xfrm>
          <a:off x="0" y="0"/>
          <a:ext cx="0" cy="0"/>
          <a:chOff x="0" y="0"/>
          <a:chExt cx="0" cy="0"/>
        </a:xfrm>
      </p:grpSpPr>
      <p:pic>
        <p:nvPicPr>
          <p:cNvPr id="909" name="Google Shape;909;p7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10" name="Google Shape;910;p7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11" name="Google Shape;911;p7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2" name="Google Shape;912;p7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13" name="Google Shape;913;p7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14" name="Google Shape;914;p78"/>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5" name="Google Shape;915;p7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8"/>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917" name="Google Shape;917;p78"/>
          <p:cNvPicPr preferRelativeResize="0"/>
          <p:nvPr/>
        </p:nvPicPr>
        <p:blipFill>
          <a:blip r:embed="rId5">
            <a:alphaModFix/>
          </a:blip>
          <a:stretch>
            <a:fillRect/>
          </a:stretch>
        </p:blipFill>
        <p:spPr>
          <a:xfrm>
            <a:off x="8543990" y="-2"/>
            <a:ext cx="593989" cy="554400"/>
          </a:xfrm>
          <a:prstGeom prst="rect">
            <a:avLst/>
          </a:prstGeom>
          <a:noFill/>
          <a:ln>
            <a:noFill/>
          </a:ln>
        </p:spPr>
      </p:pic>
      <p:sp>
        <p:nvSpPr>
          <p:cNvPr id="918" name="Google Shape;918;p78"/>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ustom Layout 12">
  <p:cSld name="CUSTOM_40">
    <p:spTree>
      <p:nvGrpSpPr>
        <p:cNvPr id="1" name="Shape 919"/>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eo - Title Page">
  <p:cSld name="CUSTOM_37_1">
    <p:spTree>
      <p:nvGrpSpPr>
        <p:cNvPr id="1" name="Shape 920"/>
        <p:cNvGrpSpPr/>
        <p:nvPr/>
      </p:nvGrpSpPr>
      <p:grpSpPr>
        <a:xfrm>
          <a:off x="0" y="0"/>
          <a:ext cx="0" cy="0"/>
          <a:chOff x="0" y="0"/>
          <a:chExt cx="0" cy="0"/>
        </a:xfrm>
      </p:grpSpPr>
      <p:pic>
        <p:nvPicPr>
          <p:cNvPr id="921" name="Google Shape;921;p80"/>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922" name="Google Shape;922;p80"/>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923" name="Google Shape;923;p80"/>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924" name="Google Shape;924;p80"/>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25" name="Google Shape;925;p80"/>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926" name="Google Shape;926;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0"/>
          <p:cNvSpPr/>
          <p:nvPr/>
        </p:nvSpPr>
        <p:spPr>
          <a:xfrm>
            <a:off x="0" y="2539488"/>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80"/>
          <p:cNvSpPr txBox="1"/>
          <p:nvPr/>
        </p:nvSpPr>
        <p:spPr>
          <a:xfrm>
            <a:off x="184350" y="2672213"/>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930" name="Google Shape;930;p80"/>
          <p:cNvSpPr txBox="1"/>
          <p:nvPr/>
        </p:nvSpPr>
        <p:spPr>
          <a:xfrm>
            <a:off x="184350" y="32048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931" name="Google Shape;931;p80"/>
          <p:cNvPicPr preferRelativeResize="0"/>
          <p:nvPr/>
        </p:nvPicPr>
        <p:blipFill>
          <a:blip r:embed="rId5">
            <a:alphaModFix/>
          </a:blip>
          <a:stretch>
            <a:fillRect/>
          </a:stretch>
        </p:blipFill>
        <p:spPr>
          <a:xfrm>
            <a:off x="7715251" y="2522525"/>
            <a:ext cx="1244825" cy="1072006"/>
          </a:xfrm>
          <a:prstGeom prst="rect">
            <a:avLst/>
          </a:prstGeom>
          <a:noFill/>
          <a:ln>
            <a:noFill/>
          </a:ln>
        </p:spPr>
      </p:pic>
      <p:sp>
        <p:nvSpPr>
          <p:cNvPr id="932" name="Google Shape;932;p80"/>
          <p:cNvSpPr txBox="1"/>
          <p:nvPr/>
        </p:nvSpPr>
        <p:spPr>
          <a:xfrm>
            <a:off x="7372575" y="2889125"/>
            <a:ext cx="16896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GEOMETRY</a:t>
            </a:r>
            <a:endParaRPr sz="1800">
              <a:solidFill>
                <a:srgbClr val="FFFFFF"/>
              </a:solidFill>
              <a:latin typeface="Montserrat"/>
              <a:ea typeface="Montserrat"/>
              <a:cs typeface="Montserrat"/>
              <a:sym typeface="Montserrat"/>
            </a:endParaRPr>
          </a:p>
        </p:txBody>
      </p:sp>
      <p:sp>
        <p:nvSpPr>
          <p:cNvPr id="933" name="Google Shape;933;p80"/>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34" name="Google Shape;934;p80"/>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 Title page">
  <p:cSld name="CUSTOM_15">
    <p:spTree>
      <p:nvGrpSpPr>
        <p:cNvPr id="1" name="Shape 57"/>
        <p:cNvGrpSpPr/>
        <p:nvPr/>
      </p:nvGrpSpPr>
      <p:grpSpPr>
        <a:xfrm>
          <a:off x="0" y="0"/>
          <a:ext cx="0" cy="0"/>
          <a:chOff x="0" y="0"/>
          <a:chExt cx="0" cy="0"/>
        </a:xfrm>
      </p:grpSpPr>
      <p:sp>
        <p:nvSpPr>
          <p:cNvPr id="58" name="Google Shape;58;p9"/>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59" name="Google Shape;59;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2458075"/>
            <a:ext cx="9144000" cy="1118100"/>
          </a:xfrm>
          <a:prstGeom prst="rect">
            <a:avLst/>
          </a:prstGeom>
          <a:solidFill>
            <a:srgbClr val="4D2E9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9"/>
          <p:cNvSpPr txBox="1"/>
          <p:nvPr/>
        </p:nvSpPr>
        <p:spPr>
          <a:xfrm>
            <a:off x="8211050"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Open Sans"/>
                <a:ea typeface="Open Sans"/>
                <a:cs typeface="Open Sans"/>
                <a:sym typeface="Open Sans"/>
              </a:rPr>
              <a:t>6</a:t>
            </a:r>
            <a:endParaRPr sz="4700">
              <a:solidFill>
                <a:srgbClr val="F3F3F3"/>
              </a:solidFill>
            </a:endParaRPr>
          </a:p>
        </p:txBody>
      </p:sp>
      <p:pic>
        <p:nvPicPr>
          <p:cNvPr id="62" name="Google Shape;62;p9"/>
          <p:cNvPicPr preferRelativeResize="0"/>
          <p:nvPr/>
        </p:nvPicPr>
        <p:blipFill rotWithShape="1">
          <a:blip r:embed="rId2">
            <a:alphaModFix/>
          </a:blip>
          <a:srcRect r="36159" b="41880"/>
          <a:stretch/>
        </p:blipFill>
        <p:spPr>
          <a:xfrm rot="-351412">
            <a:off x="8183577" y="2803367"/>
            <a:ext cx="997697" cy="847767"/>
          </a:xfrm>
          <a:prstGeom prst="rect">
            <a:avLst/>
          </a:prstGeom>
          <a:noFill/>
          <a:ln>
            <a:noFill/>
          </a:ln>
        </p:spPr>
      </p:pic>
      <p:sp>
        <p:nvSpPr>
          <p:cNvPr id="63" name="Google Shape;63;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65" name="Google Shape;65;p9"/>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66" name="Google Shape;66;p9"/>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9"/>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9"/>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9" name="Google Shape;69;p9"/>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0" name="Google Shape;70;p9"/>
          <p:cNvPicPr preferRelativeResize="0"/>
          <p:nvPr/>
        </p:nvPicPr>
        <p:blipFill>
          <a:blip r:embed="rId5">
            <a:alphaModFix/>
          </a:blip>
          <a:stretch>
            <a:fillRect/>
          </a:stretch>
        </p:blipFill>
        <p:spPr>
          <a:xfrm>
            <a:off x="2536420" y="232050"/>
            <a:ext cx="3988680" cy="201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358">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eo - Learning Goal">
  <p:cSld name="CUSTOM_43">
    <p:spTree>
      <p:nvGrpSpPr>
        <p:cNvPr id="1" name="Shape 935"/>
        <p:cNvGrpSpPr/>
        <p:nvPr/>
      </p:nvGrpSpPr>
      <p:grpSpPr>
        <a:xfrm>
          <a:off x="0" y="0"/>
          <a:ext cx="0" cy="0"/>
          <a:chOff x="0" y="0"/>
          <a:chExt cx="0" cy="0"/>
        </a:xfrm>
      </p:grpSpPr>
      <p:sp>
        <p:nvSpPr>
          <p:cNvPr id="936" name="Google Shape;936;p81"/>
          <p:cNvSpPr/>
          <p:nvPr/>
        </p:nvSpPr>
        <p:spPr>
          <a:xfrm>
            <a:off x="0" y="-125"/>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1"/>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938" name="Google Shape;938;p8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39" name="Google Shape;939;p8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0" name="Google Shape;940;p81"/>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1" name="Google Shape;941;p81"/>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731996"/>
                </a:solidFill>
                <a:latin typeface="Montserrat"/>
                <a:ea typeface="Montserrat"/>
                <a:cs typeface="Montserrat"/>
                <a:sym typeface="Montserrat"/>
              </a:defRPr>
            </a:lvl1pPr>
            <a:lvl2pPr lvl="1" algn="r" rtl="0">
              <a:spcBef>
                <a:spcPts val="0"/>
              </a:spcBef>
              <a:spcAft>
                <a:spcPts val="0"/>
              </a:spcAft>
              <a:buNone/>
              <a:defRPr>
                <a:solidFill>
                  <a:srgbClr val="74318E"/>
                </a:solidFill>
              </a:defRPr>
            </a:lvl2pPr>
            <a:lvl3pPr lvl="2" algn="r" rtl="0">
              <a:spcBef>
                <a:spcPts val="0"/>
              </a:spcBef>
              <a:spcAft>
                <a:spcPts val="0"/>
              </a:spcAft>
              <a:buNone/>
              <a:defRPr>
                <a:solidFill>
                  <a:srgbClr val="74318E"/>
                </a:solidFill>
              </a:defRPr>
            </a:lvl3pPr>
            <a:lvl4pPr lvl="3" algn="r" rtl="0">
              <a:spcBef>
                <a:spcPts val="0"/>
              </a:spcBef>
              <a:spcAft>
                <a:spcPts val="0"/>
              </a:spcAft>
              <a:buNone/>
              <a:defRPr>
                <a:solidFill>
                  <a:srgbClr val="74318E"/>
                </a:solidFill>
              </a:defRPr>
            </a:lvl4pPr>
            <a:lvl5pPr lvl="4" algn="r" rtl="0">
              <a:spcBef>
                <a:spcPts val="0"/>
              </a:spcBef>
              <a:spcAft>
                <a:spcPts val="0"/>
              </a:spcAft>
              <a:buNone/>
              <a:defRPr>
                <a:solidFill>
                  <a:srgbClr val="74318E"/>
                </a:solidFill>
              </a:defRPr>
            </a:lvl5pPr>
            <a:lvl6pPr lvl="5" algn="r" rtl="0">
              <a:spcBef>
                <a:spcPts val="0"/>
              </a:spcBef>
              <a:spcAft>
                <a:spcPts val="0"/>
              </a:spcAft>
              <a:buNone/>
              <a:defRPr>
                <a:solidFill>
                  <a:srgbClr val="74318E"/>
                </a:solidFill>
              </a:defRPr>
            </a:lvl6pPr>
            <a:lvl7pPr lvl="6" algn="r" rtl="0">
              <a:spcBef>
                <a:spcPts val="0"/>
              </a:spcBef>
              <a:spcAft>
                <a:spcPts val="0"/>
              </a:spcAft>
              <a:buNone/>
              <a:defRPr>
                <a:solidFill>
                  <a:srgbClr val="74318E"/>
                </a:solidFill>
              </a:defRPr>
            </a:lvl7pPr>
            <a:lvl8pPr lvl="7" algn="r" rtl="0">
              <a:spcBef>
                <a:spcPts val="0"/>
              </a:spcBef>
              <a:spcAft>
                <a:spcPts val="0"/>
              </a:spcAft>
              <a:buNone/>
              <a:defRPr>
                <a:solidFill>
                  <a:srgbClr val="74318E"/>
                </a:solidFill>
              </a:defRPr>
            </a:lvl8pPr>
            <a:lvl9pPr lvl="8" algn="r" rtl="0">
              <a:spcBef>
                <a:spcPts val="0"/>
              </a:spcBef>
              <a:spcAft>
                <a:spcPts val="0"/>
              </a:spcAft>
              <a:buNone/>
              <a:defRPr>
                <a:solidFill>
                  <a:srgbClr val="74318E"/>
                </a:solidFill>
              </a:defRPr>
            </a:lvl9pPr>
          </a:lstStyle>
          <a:p>
            <a:endParaRPr/>
          </a:p>
        </p:txBody>
      </p:sp>
      <p:sp>
        <p:nvSpPr>
          <p:cNvPr id="942" name="Google Shape;942;p81"/>
          <p:cNvSpPr txBox="1"/>
          <p:nvPr/>
        </p:nvSpPr>
        <p:spPr>
          <a:xfrm>
            <a:off x="0" y="3874825"/>
            <a:ext cx="3048000" cy="12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900" b="1">
                <a:solidFill>
                  <a:srgbClr val="FFFFFF"/>
                </a:solidFill>
                <a:latin typeface="Poppins"/>
                <a:ea typeface="Poppins"/>
                <a:cs typeface="Poppins"/>
                <a:sym typeface="Poppins"/>
              </a:rPr>
              <a:t>Geometry</a:t>
            </a:r>
            <a:endParaRPr sz="3700">
              <a:solidFill>
                <a:srgbClr val="FFFFFF"/>
              </a:solidFill>
              <a:latin typeface="Poppins"/>
              <a:ea typeface="Poppins"/>
              <a:cs typeface="Poppins"/>
              <a:sym typeface="Poppins"/>
            </a:endParaRPr>
          </a:p>
        </p:txBody>
      </p:sp>
      <p:pic>
        <p:nvPicPr>
          <p:cNvPr id="943" name="Google Shape;943;p81"/>
          <p:cNvPicPr preferRelativeResize="0"/>
          <p:nvPr/>
        </p:nvPicPr>
        <p:blipFill>
          <a:blip r:embed="rId4">
            <a:alphaModFix/>
          </a:blip>
          <a:stretch>
            <a:fillRect/>
          </a:stretch>
        </p:blipFill>
        <p:spPr>
          <a:xfrm>
            <a:off x="804934" y="4383302"/>
            <a:ext cx="2161625" cy="201749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Geometry - main">
  <p:cSld name="CUSTOM_42">
    <p:spTree>
      <p:nvGrpSpPr>
        <p:cNvPr id="1" name="Shape 944"/>
        <p:cNvGrpSpPr/>
        <p:nvPr/>
      </p:nvGrpSpPr>
      <p:grpSpPr>
        <a:xfrm>
          <a:off x="0" y="0"/>
          <a:ext cx="0" cy="0"/>
          <a:chOff x="0" y="0"/>
          <a:chExt cx="0" cy="0"/>
        </a:xfrm>
      </p:grpSpPr>
      <p:sp>
        <p:nvSpPr>
          <p:cNvPr id="945" name="Google Shape;945;p8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947" name="Google Shape;947;p8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48" name="Google Shape;948;p8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9" name="Google Shape;949;p8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0" name="Google Shape;950;p8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1" name="Google Shape;951;p8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52" name="Google Shape;952;p82"/>
          <p:cNvPicPr preferRelativeResize="0"/>
          <p:nvPr/>
        </p:nvPicPr>
        <p:blipFill>
          <a:blip r:embed="rId4">
            <a:alphaModFix/>
          </a:blip>
          <a:stretch>
            <a:fillRect/>
          </a:stretch>
        </p:blipFill>
        <p:spPr>
          <a:xfrm>
            <a:off x="8543996" y="28737"/>
            <a:ext cx="532403" cy="4969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eo - Warm-up">
  <p:cSld name="CUSTOM_42_1">
    <p:spTree>
      <p:nvGrpSpPr>
        <p:cNvPr id="1" name="Shape 953"/>
        <p:cNvGrpSpPr/>
        <p:nvPr/>
      </p:nvGrpSpPr>
      <p:grpSpPr>
        <a:xfrm>
          <a:off x="0" y="0"/>
          <a:ext cx="0" cy="0"/>
          <a:chOff x="0" y="0"/>
          <a:chExt cx="0" cy="0"/>
        </a:xfrm>
      </p:grpSpPr>
      <p:sp>
        <p:nvSpPr>
          <p:cNvPr id="954" name="Google Shape;954;p83"/>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5" name="Google Shape;955;p8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56" name="Google Shape;956;p8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57" name="Google Shape;957;p8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8" name="Google Shape;958;p8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9" name="Google Shape;959;p8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60" name="Google Shape;960;p83"/>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61" name="Google Shape;961;p83"/>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62" name="Google Shape;962;p83"/>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963" name="Google Shape;963;p8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eo - WODB">
  <p:cSld name="CUSTOM_42_1_1">
    <p:spTree>
      <p:nvGrpSpPr>
        <p:cNvPr id="1" name="Shape 964"/>
        <p:cNvGrpSpPr/>
        <p:nvPr/>
      </p:nvGrpSpPr>
      <p:grpSpPr>
        <a:xfrm>
          <a:off x="0" y="0"/>
          <a:ext cx="0" cy="0"/>
          <a:chOff x="0" y="0"/>
          <a:chExt cx="0" cy="0"/>
        </a:xfrm>
      </p:grpSpPr>
      <p:sp>
        <p:nvSpPr>
          <p:cNvPr id="965" name="Google Shape;965;p84"/>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8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67" name="Google Shape;967;p8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68" name="Google Shape;968;p8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69" name="Google Shape;969;p8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0" name="Google Shape;970;p8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71" name="Google Shape;971;p84"/>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72" name="Google Shape;972;p84"/>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73" name="Google Shape;973;p84"/>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974" name="Google Shape;974;p84"/>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eo - Math Talk">
  <p:cSld name="CUSTOM_42_1_1_1">
    <p:spTree>
      <p:nvGrpSpPr>
        <p:cNvPr id="1" name="Shape 975"/>
        <p:cNvGrpSpPr/>
        <p:nvPr/>
      </p:nvGrpSpPr>
      <p:grpSpPr>
        <a:xfrm>
          <a:off x="0" y="0"/>
          <a:ext cx="0" cy="0"/>
          <a:chOff x="0" y="0"/>
          <a:chExt cx="0" cy="0"/>
        </a:xfrm>
      </p:grpSpPr>
      <p:sp>
        <p:nvSpPr>
          <p:cNvPr id="976" name="Google Shape;976;p85"/>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7" name="Google Shape;977;p8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8" name="Google Shape;978;p8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79" name="Google Shape;979;p8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80" name="Google Shape;980;p8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1" name="Google Shape;981;p8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82" name="Google Shape;982;p85"/>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83" name="Google Shape;983;p85"/>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84" name="Google Shape;984;p85"/>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985" name="Google Shape;985;p8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Geo - Notice and Wonder">
  <p:cSld name="CUSTOM_42_1_1_1_1">
    <p:spTree>
      <p:nvGrpSpPr>
        <p:cNvPr id="1" name="Shape 986"/>
        <p:cNvGrpSpPr/>
        <p:nvPr/>
      </p:nvGrpSpPr>
      <p:grpSpPr>
        <a:xfrm>
          <a:off x="0" y="0"/>
          <a:ext cx="0" cy="0"/>
          <a:chOff x="0" y="0"/>
          <a:chExt cx="0" cy="0"/>
        </a:xfrm>
      </p:grpSpPr>
      <p:sp>
        <p:nvSpPr>
          <p:cNvPr id="987" name="Google Shape;987;p86"/>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8" name="Google Shape;988;p8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89" name="Google Shape;989;p8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90" name="Google Shape;990;p8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1" name="Google Shape;991;p8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2" name="Google Shape;992;p8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93" name="Google Shape;993;p86"/>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94" name="Google Shape;994;p86"/>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95" name="Google Shape;995;p8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996" name="Google Shape;996;p8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Geo - NW (not warm-up)">
  <p:cSld name="CUSTOM_42_1_1_1_1_1">
    <p:spTree>
      <p:nvGrpSpPr>
        <p:cNvPr id="1" name="Shape 997"/>
        <p:cNvGrpSpPr/>
        <p:nvPr/>
      </p:nvGrpSpPr>
      <p:grpSpPr>
        <a:xfrm>
          <a:off x="0" y="0"/>
          <a:ext cx="0" cy="0"/>
          <a:chOff x="0" y="0"/>
          <a:chExt cx="0" cy="0"/>
        </a:xfrm>
      </p:grpSpPr>
      <p:sp>
        <p:nvSpPr>
          <p:cNvPr id="998" name="Google Shape;998;p87"/>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9" name="Google Shape;999;p8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00" name="Google Shape;1000;p8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01" name="Google Shape;1001;p8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02" name="Google Shape;1002;p8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3" name="Google Shape;1003;p8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04" name="Google Shape;1004;p87"/>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05" name="Google Shape;1005;p87"/>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06" name="Google Shape;1006;p8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007" name="Google Shape;1007;p8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Geo - Digital applet">
  <p:cSld name="CUSTOM_42_1_1_1_1_1_1">
    <p:spTree>
      <p:nvGrpSpPr>
        <p:cNvPr id="1" name="Shape 1008"/>
        <p:cNvGrpSpPr/>
        <p:nvPr/>
      </p:nvGrpSpPr>
      <p:grpSpPr>
        <a:xfrm>
          <a:off x="0" y="0"/>
          <a:ext cx="0" cy="0"/>
          <a:chOff x="0" y="0"/>
          <a:chExt cx="0" cy="0"/>
        </a:xfrm>
      </p:grpSpPr>
      <p:sp>
        <p:nvSpPr>
          <p:cNvPr id="1009" name="Google Shape;1009;p88"/>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8"/>
          <p:cNvSpPr txBox="1">
            <a:spLocks noGrp="1"/>
          </p:cNvSpPr>
          <p:nvPr>
            <p:ph type="body" idx="1"/>
          </p:nvPr>
        </p:nvSpPr>
        <p:spPr>
          <a:xfrm>
            <a:off x="3336000" y="1192975"/>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1011" name="Google Shape;1011;p8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12" name="Google Shape;1012;p8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13" name="Google Shape;1013;p8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14" name="Google Shape;1014;p8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5" name="Google Shape;1015;p8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16" name="Google Shape;1016;p8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17" name="Google Shape;1017;p88"/>
          <p:cNvSpPr/>
          <p:nvPr/>
        </p:nvSpPr>
        <p:spPr>
          <a:xfrm>
            <a:off x="352853" y="2249439"/>
            <a:ext cx="2475900" cy="23592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88"/>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019" name="Google Shape;1019;p88"/>
          <p:cNvPicPr preferRelativeResize="0"/>
          <p:nvPr/>
        </p:nvPicPr>
        <p:blipFill>
          <a:blip r:embed="rId4">
            <a:alphaModFix/>
          </a:blip>
          <a:stretch>
            <a:fillRect/>
          </a:stretch>
        </p:blipFill>
        <p:spPr>
          <a:xfrm>
            <a:off x="960950" y="2890975"/>
            <a:ext cx="821300" cy="766625"/>
          </a:xfrm>
          <a:prstGeom prst="rect">
            <a:avLst/>
          </a:prstGeom>
          <a:noFill/>
          <a:ln>
            <a:noFill/>
          </a:ln>
        </p:spPr>
      </p:pic>
      <p:grpSp>
        <p:nvGrpSpPr>
          <p:cNvPr id="1020" name="Google Shape;1020;p88"/>
          <p:cNvGrpSpPr/>
          <p:nvPr/>
        </p:nvGrpSpPr>
        <p:grpSpPr>
          <a:xfrm>
            <a:off x="1611587" y="3368339"/>
            <a:ext cx="961144" cy="648708"/>
            <a:chOff x="4376850" y="2698575"/>
            <a:chExt cx="1746900" cy="1223746"/>
          </a:xfrm>
        </p:grpSpPr>
        <p:sp>
          <p:nvSpPr>
            <p:cNvPr id="1021" name="Google Shape;1021;p88"/>
            <p:cNvSpPr/>
            <p:nvPr/>
          </p:nvSpPr>
          <p:spPr>
            <a:xfrm>
              <a:off x="4376850" y="2698575"/>
              <a:ext cx="1746900" cy="1180200"/>
            </a:xfrm>
            <a:prstGeom prst="roundRect">
              <a:avLst>
                <a:gd name="adj" fmla="val 16667"/>
              </a:avLst>
            </a:prstGeom>
            <a:solidFill>
              <a:srgbClr val="73199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88"/>
            <p:cNvGrpSpPr/>
            <p:nvPr/>
          </p:nvGrpSpPr>
          <p:grpSpPr>
            <a:xfrm>
              <a:off x="5097702" y="3836344"/>
              <a:ext cx="305178" cy="85977"/>
              <a:chOff x="2704175" y="4079500"/>
              <a:chExt cx="992450" cy="279600"/>
            </a:xfrm>
          </p:grpSpPr>
          <p:sp>
            <p:nvSpPr>
              <p:cNvPr id="1023" name="Google Shape;1023;p88"/>
              <p:cNvSpPr/>
              <p:nvPr/>
            </p:nvSpPr>
            <p:spPr>
              <a:xfrm>
                <a:off x="270417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8"/>
              <p:cNvSpPr/>
              <p:nvPr/>
            </p:nvSpPr>
            <p:spPr>
              <a:xfrm>
                <a:off x="3060600"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8"/>
              <p:cNvSpPr/>
              <p:nvPr/>
            </p:nvSpPr>
            <p:spPr>
              <a:xfrm>
                <a:off x="341702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Google Shape;1026;p88"/>
          <p:cNvPicPr preferRelativeResize="0"/>
          <p:nvPr/>
        </p:nvPicPr>
        <p:blipFill>
          <a:blip r:embed="rId4">
            <a:alphaModFix/>
          </a:blip>
          <a:stretch>
            <a:fillRect/>
          </a:stretch>
        </p:blipFill>
        <p:spPr>
          <a:xfrm>
            <a:off x="1825946" y="3444237"/>
            <a:ext cx="532403" cy="4969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eo - Learning Targets">
  <p:cSld name="CUSTOM_44">
    <p:spTree>
      <p:nvGrpSpPr>
        <p:cNvPr id="1" name="Shape 1027"/>
        <p:cNvGrpSpPr/>
        <p:nvPr/>
      </p:nvGrpSpPr>
      <p:grpSpPr>
        <a:xfrm>
          <a:off x="0" y="0"/>
          <a:ext cx="0" cy="0"/>
          <a:chOff x="0" y="0"/>
          <a:chExt cx="0" cy="0"/>
        </a:xfrm>
      </p:grpSpPr>
      <p:sp>
        <p:nvSpPr>
          <p:cNvPr id="1028" name="Google Shape;1028;p89"/>
          <p:cNvSpPr/>
          <p:nvPr/>
        </p:nvSpPr>
        <p:spPr>
          <a:xfrm>
            <a:off x="6096000" y="0"/>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9"/>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030" name="Google Shape;1030;p8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1" name="Google Shape;1031;p8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32" name="Google Shape;1032;p89"/>
          <p:cNvSpPr txBox="1"/>
          <p:nvPr/>
        </p:nvSpPr>
        <p:spPr>
          <a:xfrm>
            <a:off x="6096000" y="3772950"/>
            <a:ext cx="3048000" cy="130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100" b="1">
                <a:solidFill>
                  <a:srgbClr val="FFFFFF"/>
                </a:solidFill>
                <a:latin typeface="Poppins"/>
                <a:ea typeface="Poppins"/>
                <a:cs typeface="Poppins"/>
                <a:sym typeface="Poppins"/>
              </a:rPr>
              <a:t>Geometry</a:t>
            </a:r>
            <a:endParaRPr sz="3900">
              <a:solidFill>
                <a:srgbClr val="FFFFFF"/>
              </a:solidFill>
              <a:latin typeface="Poppins"/>
              <a:ea typeface="Poppins"/>
              <a:cs typeface="Poppins"/>
              <a:sym typeface="Poppins"/>
            </a:endParaRPr>
          </a:p>
        </p:txBody>
      </p:sp>
      <p:pic>
        <p:nvPicPr>
          <p:cNvPr id="1033" name="Google Shape;1033;p89"/>
          <p:cNvPicPr preferRelativeResize="0"/>
          <p:nvPr/>
        </p:nvPicPr>
        <p:blipFill>
          <a:blip r:embed="rId4">
            <a:alphaModFix/>
          </a:blip>
          <a:stretch>
            <a:fillRect/>
          </a:stretch>
        </p:blipFill>
        <p:spPr>
          <a:xfrm>
            <a:off x="6900934" y="4383427"/>
            <a:ext cx="2161625" cy="2017495"/>
          </a:xfrm>
          <a:prstGeom prst="rect">
            <a:avLst/>
          </a:prstGeom>
          <a:noFill/>
          <a:ln>
            <a:noFill/>
          </a:ln>
        </p:spPr>
      </p:pic>
      <p:sp>
        <p:nvSpPr>
          <p:cNvPr id="1034" name="Google Shape;1034;p89"/>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731996"/>
                </a:solidFill>
                <a:latin typeface="Montserrat"/>
                <a:ea typeface="Montserrat"/>
                <a:cs typeface="Montserrat"/>
                <a:sym typeface="Montserrat"/>
              </a:defRPr>
            </a:lvl1pPr>
            <a:lvl2pPr lvl="1" rtl="0">
              <a:spcBef>
                <a:spcPts val="0"/>
              </a:spcBef>
              <a:spcAft>
                <a:spcPts val="0"/>
              </a:spcAft>
              <a:buNone/>
              <a:defRPr>
                <a:solidFill>
                  <a:srgbClr val="731996"/>
                </a:solidFill>
              </a:defRPr>
            </a:lvl2pPr>
            <a:lvl3pPr lvl="2" rtl="0">
              <a:spcBef>
                <a:spcPts val="0"/>
              </a:spcBef>
              <a:spcAft>
                <a:spcPts val="0"/>
              </a:spcAft>
              <a:buNone/>
              <a:defRPr>
                <a:solidFill>
                  <a:srgbClr val="731996"/>
                </a:solidFill>
              </a:defRPr>
            </a:lvl3pPr>
            <a:lvl4pPr lvl="3" rtl="0">
              <a:spcBef>
                <a:spcPts val="0"/>
              </a:spcBef>
              <a:spcAft>
                <a:spcPts val="0"/>
              </a:spcAft>
              <a:buNone/>
              <a:defRPr>
                <a:solidFill>
                  <a:srgbClr val="731996"/>
                </a:solidFill>
              </a:defRPr>
            </a:lvl4pPr>
            <a:lvl5pPr lvl="4" rtl="0">
              <a:spcBef>
                <a:spcPts val="0"/>
              </a:spcBef>
              <a:spcAft>
                <a:spcPts val="0"/>
              </a:spcAft>
              <a:buNone/>
              <a:defRPr>
                <a:solidFill>
                  <a:srgbClr val="731996"/>
                </a:solidFill>
              </a:defRPr>
            </a:lvl5pPr>
            <a:lvl6pPr lvl="5" rtl="0">
              <a:spcBef>
                <a:spcPts val="0"/>
              </a:spcBef>
              <a:spcAft>
                <a:spcPts val="0"/>
              </a:spcAft>
              <a:buNone/>
              <a:defRPr>
                <a:solidFill>
                  <a:srgbClr val="731996"/>
                </a:solidFill>
              </a:defRPr>
            </a:lvl6pPr>
            <a:lvl7pPr lvl="6" rtl="0">
              <a:spcBef>
                <a:spcPts val="0"/>
              </a:spcBef>
              <a:spcAft>
                <a:spcPts val="0"/>
              </a:spcAft>
              <a:buNone/>
              <a:defRPr>
                <a:solidFill>
                  <a:srgbClr val="731996"/>
                </a:solidFill>
              </a:defRPr>
            </a:lvl7pPr>
            <a:lvl8pPr lvl="7" rtl="0">
              <a:spcBef>
                <a:spcPts val="0"/>
              </a:spcBef>
              <a:spcAft>
                <a:spcPts val="0"/>
              </a:spcAft>
              <a:buNone/>
              <a:defRPr>
                <a:solidFill>
                  <a:srgbClr val="731996"/>
                </a:solidFill>
              </a:defRPr>
            </a:lvl8pPr>
            <a:lvl9pPr lvl="8" rtl="0">
              <a:spcBef>
                <a:spcPts val="0"/>
              </a:spcBef>
              <a:spcAft>
                <a:spcPts val="0"/>
              </a:spcAft>
              <a:buNone/>
              <a:defRPr>
                <a:solidFill>
                  <a:srgbClr val="731996"/>
                </a:solidFill>
              </a:defRPr>
            </a:lvl9pPr>
          </a:lstStyle>
          <a:p>
            <a:endParaRPr/>
          </a:p>
        </p:txBody>
      </p:sp>
      <p:sp>
        <p:nvSpPr>
          <p:cNvPr id="1035" name="Google Shape;1035;p89"/>
          <p:cNvSpPr txBox="1">
            <a:spLocks noGrp="1"/>
          </p:cNvSpPr>
          <p:nvPr>
            <p:ph type="body" idx="2"/>
          </p:nvPr>
        </p:nvSpPr>
        <p:spPr>
          <a:xfrm>
            <a:off x="365760" y="1431200"/>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73199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73199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Geo - Lesson Synthesis">
  <p:cSld name="CUSTOM_42_1_1_1_1_1_1_1">
    <p:spTree>
      <p:nvGrpSpPr>
        <p:cNvPr id="1" name="Shape 1036"/>
        <p:cNvGrpSpPr/>
        <p:nvPr/>
      </p:nvGrpSpPr>
      <p:grpSpPr>
        <a:xfrm>
          <a:off x="0" y="0"/>
          <a:ext cx="0" cy="0"/>
          <a:chOff x="0" y="0"/>
          <a:chExt cx="0" cy="0"/>
        </a:xfrm>
      </p:grpSpPr>
      <p:sp>
        <p:nvSpPr>
          <p:cNvPr id="1037" name="Google Shape;1037;p90"/>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8" name="Google Shape;1038;p9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9" name="Google Shape;1039;p9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40" name="Google Shape;1040;p9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41" name="Google Shape;1041;p9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2" name="Google Shape;1042;p9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43" name="Google Shape;1043;p90"/>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44" name="Google Shape;1044;p90"/>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0"/>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46" name="Google Shape;1046;p9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 - Learning Goal">
  <p:cSld name="CUSTOM_16">
    <p:spTree>
      <p:nvGrpSpPr>
        <p:cNvPr id="1" name="Shape 71"/>
        <p:cNvGrpSpPr/>
        <p:nvPr/>
      </p:nvGrpSpPr>
      <p:grpSpPr>
        <a:xfrm>
          <a:off x="0" y="0"/>
          <a:ext cx="0" cy="0"/>
          <a:chOff x="0" y="0"/>
          <a:chExt cx="0" cy="0"/>
        </a:xfrm>
      </p:grpSpPr>
      <p:sp>
        <p:nvSpPr>
          <p:cNvPr id="72" name="Google Shape;72;p10"/>
          <p:cNvSpPr/>
          <p:nvPr/>
        </p:nvSpPr>
        <p:spPr>
          <a:xfrm>
            <a:off x="0" y="-125"/>
            <a:ext cx="3048000" cy="63789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4" name="Google Shape;74;p1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5" name="Google Shape;75;p1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6" name="Google Shape;76;p10"/>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7" name="Google Shape;77;p10"/>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2600">
                <a:solidFill>
                  <a:srgbClr val="603198"/>
                </a:solidFill>
                <a:latin typeface="Montserrat"/>
                <a:ea typeface="Montserrat"/>
                <a:cs typeface="Montserrat"/>
                <a:sym typeface="Montserrat"/>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sp>
        <p:nvSpPr>
          <p:cNvPr id="78" name="Google Shape;78;p10"/>
          <p:cNvSpPr txBox="1"/>
          <p:nvPr/>
        </p:nvSpPr>
        <p:spPr>
          <a:xfrm>
            <a:off x="822025" y="3409025"/>
            <a:ext cx="860100" cy="145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79" name="Google Shape;79;p10"/>
          <p:cNvPicPr preferRelativeResize="0"/>
          <p:nvPr/>
        </p:nvPicPr>
        <p:blipFill rotWithShape="1">
          <a:blip r:embed="rId4">
            <a:alphaModFix/>
          </a:blip>
          <a:srcRect r="36159" b="41880"/>
          <a:stretch/>
        </p:blipFill>
        <p:spPr>
          <a:xfrm rot="-351416">
            <a:off x="664731" y="4303466"/>
            <a:ext cx="2463177" cy="2093046"/>
          </a:xfrm>
          <a:prstGeom prst="rect">
            <a:avLst/>
          </a:prstGeom>
          <a:noFill/>
          <a:ln>
            <a:noFill/>
          </a:ln>
        </p:spPr>
      </p:pic>
      <p:sp>
        <p:nvSpPr>
          <p:cNvPr id="80" name="Google Shape;80;p10"/>
          <p:cNvSpPr/>
          <p:nvPr/>
        </p:nvSpPr>
        <p:spPr>
          <a:xfrm>
            <a:off x="0" y="6378775"/>
            <a:ext cx="3048000" cy="9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5400000">
            <a:off x="2588700" y="5065100"/>
            <a:ext cx="1039500" cy="12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o - Cool-down">
  <p:cSld name="CUSTOM_42_1_1_1_1_1_1_1_1">
    <p:spTree>
      <p:nvGrpSpPr>
        <p:cNvPr id="1" name="Shape 1047"/>
        <p:cNvGrpSpPr/>
        <p:nvPr/>
      </p:nvGrpSpPr>
      <p:grpSpPr>
        <a:xfrm>
          <a:off x="0" y="0"/>
          <a:ext cx="0" cy="0"/>
          <a:chOff x="0" y="0"/>
          <a:chExt cx="0" cy="0"/>
        </a:xfrm>
      </p:grpSpPr>
      <p:sp>
        <p:nvSpPr>
          <p:cNvPr id="1048" name="Google Shape;1048;p91"/>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9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50" name="Google Shape;1050;p9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51" name="Google Shape;1051;p9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52" name="Google Shape;1052;p9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3" name="Google Shape;1053;p9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54" name="Google Shape;1054;p91"/>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55" name="Google Shape;1055;p91"/>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56" name="Google Shape;1056;p91"/>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1"/>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1058" name="Google Shape;1058;p91"/>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eo - Glossary">
  <p:cSld name="CUSTOM_42_1_1_1_1_1_1_1_1_1">
    <p:spTree>
      <p:nvGrpSpPr>
        <p:cNvPr id="1" name="Shape 1059"/>
        <p:cNvGrpSpPr/>
        <p:nvPr/>
      </p:nvGrpSpPr>
      <p:grpSpPr>
        <a:xfrm>
          <a:off x="0" y="0"/>
          <a:ext cx="0" cy="0"/>
          <a:chOff x="0" y="0"/>
          <a:chExt cx="0" cy="0"/>
        </a:xfrm>
      </p:grpSpPr>
      <p:sp>
        <p:nvSpPr>
          <p:cNvPr id="1060" name="Google Shape;1060;p9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9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62" name="Google Shape;1062;p9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63" name="Google Shape;1063;p9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4" name="Google Shape;1064;p9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65" name="Google Shape;1065;p92"/>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66" name="Google Shape;1066;p9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92"/>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
        <p:nvSpPr>
          <p:cNvPr id="1068" name="Google Shape;1068;p9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g2 - Title Page">
  <p:cSld name="CUSTOM_37_1_1">
    <p:spTree>
      <p:nvGrpSpPr>
        <p:cNvPr id="1" name="Shape 1069"/>
        <p:cNvGrpSpPr/>
        <p:nvPr/>
      </p:nvGrpSpPr>
      <p:grpSpPr>
        <a:xfrm>
          <a:off x="0" y="0"/>
          <a:ext cx="0" cy="0"/>
          <a:chOff x="0" y="0"/>
          <a:chExt cx="0" cy="0"/>
        </a:xfrm>
      </p:grpSpPr>
      <p:sp>
        <p:nvSpPr>
          <p:cNvPr id="1070" name="Google Shape;1070;p9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1071" name="Google Shape;1071;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3" name="Google Shape;1073;p93"/>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1074" name="Google Shape;1074;p93"/>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1075" name="Google Shape;1075;p93"/>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1076" name="Google Shape;1076;p93"/>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77" name="Google Shape;1077;p93"/>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1078" name="Google Shape;1078;p93"/>
          <p:cNvSpPr/>
          <p:nvPr/>
        </p:nvSpPr>
        <p:spPr>
          <a:xfrm>
            <a:off x="0" y="2539500"/>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93"/>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1080" name="Google Shape;1080;p93"/>
          <p:cNvSpPr txBox="1"/>
          <p:nvPr/>
        </p:nvSpPr>
        <p:spPr>
          <a:xfrm>
            <a:off x="184350" y="31709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1081" name="Google Shape;1081;p93"/>
          <p:cNvPicPr preferRelativeResize="0"/>
          <p:nvPr/>
        </p:nvPicPr>
        <p:blipFill rotWithShape="1">
          <a:blip r:embed="rId5">
            <a:alphaModFix/>
          </a:blip>
          <a:srcRect b="7278"/>
          <a:stretch/>
        </p:blipFill>
        <p:spPr>
          <a:xfrm>
            <a:off x="7261000" y="2539500"/>
            <a:ext cx="1870925" cy="1125693"/>
          </a:xfrm>
          <a:prstGeom prst="rect">
            <a:avLst/>
          </a:prstGeom>
          <a:noFill/>
          <a:ln>
            <a:noFill/>
          </a:ln>
        </p:spPr>
      </p:pic>
      <p:sp>
        <p:nvSpPr>
          <p:cNvPr id="1082" name="Google Shape;1082;p93"/>
          <p:cNvSpPr txBox="1"/>
          <p:nvPr/>
        </p:nvSpPr>
        <p:spPr>
          <a:xfrm>
            <a:off x="6577025" y="29061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Montserrat"/>
                <a:ea typeface="Montserrat"/>
                <a:cs typeface="Montserrat"/>
                <a:sym typeface="Montserrat"/>
              </a:rPr>
              <a:t>ALGEBRA 2</a:t>
            </a:r>
            <a:endParaRPr sz="1700">
              <a:solidFill>
                <a:srgbClr val="FFFFFF"/>
              </a:solidFill>
              <a:latin typeface="Montserrat"/>
              <a:ea typeface="Montserrat"/>
              <a:cs typeface="Montserrat"/>
              <a:sym typeface="Montserrat"/>
            </a:endParaRPr>
          </a:p>
        </p:txBody>
      </p:sp>
      <p:sp>
        <p:nvSpPr>
          <p:cNvPr id="1083" name="Google Shape;1083;p93"/>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4" name="Google Shape;1084;p93"/>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lg2 - Learning Goal">
  <p:cSld name="CUSTOM_38">
    <p:spTree>
      <p:nvGrpSpPr>
        <p:cNvPr id="1" name="Shape 1085"/>
        <p:cNvGrpSpPr/>
        <p:nvPr/>
      </p:nvGrpSpPr>
      <p:grpSpPr>
        <a:xfrm>
          <a:off x="0" y="0"/>
          <a:ext cx="0" cy="0"/>
          <a:chOff x="0" y="0"/>
          <a:chExt cx="0" cy="0"/>
        </a:xfrm>
      </p:grpSpPr>
      <p:sp>
        <p:nvSpPr>
          <p:cNvPr id="1086" name="Google Shape;1086;p94"/>
          <p:cNvSpPr/>
          <p:nvPr/>
        </p:nvSpPr>
        <p:spPr>
          <a:xfrm>
            <a:off x="0" y="-125"/>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1088" name="Google Shape;1088;p9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89" name="Google Shape;1089;p9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0" name="Google Shape;1090;p9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1" name="Google Shape;1091;p9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86008B"/>
                </a:solidFill>
                <a:latin typeface="Montserrat"/>
                <a:ea typeface="Montserrat"/>
                <a:cs typeface="Montserrat"/>
                <a:sym typeface="Montserrat"/>
              </a:defRPr>
            </a:lvl1pPr>
            <a:lvl2pPr lvl="1" algn="r" rtl="0">
              <a:spcBef>
                <a:spcPts val="0"/>
              </a:spcBef>
              <a:spcAft>
                <a:spcPts val="0"/>
              </a:spcAft>
              <a:buNone/>
              <a:defRPr>
                <a:solidFill>
                  <a:srgbClr val="86008B"/>
                </a:solidFill>
              </a:defRPr>
            </a:lvl2pPr>
            <a:lvl3pPr lvl="2" algn="r" rtl="0">
              <a:spcBef>
                <a:spcPts val="0"/>
              </a:spcBef>
              <a:spcAft>
                <a:spcPts val="0"/>
              </a:spcAft>
              <a:buNone/>
              <a:defRPr>
                <a:solidFill>
                  <a:srgbClr val="86008B"/>
                </a:solidFill>
              </a:defRPr>
            </a:lvl3pPr>
            <a:lvl4pPr lvl="3" algn="r" rtl="0">
              <a:spcBef>
                <a:spcPts val="0"/>
              </a:spcBef>
              <a:spcAft>
                <a:spcPts val="0"/>
              </a:spcAft>
              <a:buNone/>
              <a:defRPr>
                <a:solidFill>
                  <a:srgbClr val="86008B"/>
                </a:solidFill>
              </a:defRPr>
            </a:lvl4pPr>
            <a:lvl5pPr lvl="4" algn="r" rtl="0">
              <a:spcBef>
                <a:spcPts val="0"/>
              </a:spcBef>
              <a:spcAft>
                <a:spcPts val="0"/>
              </a:spcAft>
              <a:buNone/>
              <a:defRPr>
                <a:solidFill>
                  <a:srgbClr val="86008B"/>
                </a:solidFill>
              </a:defRPr>
            </a:lvl5pPr>
            <a:lvl6pPr lvl="5" algn="r" rtl="0">
              <a:spcBef>
                <a:spcPts val="0"/>
              </a:spcBef>
              <a:spcAft>
                <a:spcPts val="0"/>
              </a:spcAft>
              <a:buNone/>
              <a:defRPr>
                <a:solidFill>
                  <a:srgbClr val="86008B"/>
                </a:solidFill>
              </a:defRPr>
            </a:lvl6pPr>
            <a:lvl7pPr lvl="6" algn="r" rtl="0">
              <a:spcBef>
                <a:spcPts val="0"/>
              </a:spcBef>
              <a:spcAft>
                <a:spcPts val="0"/>
              </a:spcAft>
              <a:buNone/>
              <a:defRPr>
                <a:solidFill>
                  <a:srgbClr val="86008B"/>
                </a:solidFill>
              </a:defRPr>
            </a:lvl7pPr>
            <a:lvl8pPr lvl="7" algn="r" rtl="0">
              <a:spcBef>
                <a:spcPts val="0"/>
              </a:spcBef>
              <a:spcAft>
                <a:spcPts val="0"/>
              </a:spcAft>
              <a:buNone/>
              <a:defRPr>
                <a:solidFill>
                  <a:srgbClr val="86008B"/>
                </a:solidFill>
              </a:defRPr>
            </a:lvl8pPr>
            <a:lvl9pPr lvl="8" algn="r" rtl="0">
              <a:spcBef>
                <a:spcPts val="0"/>
              </a:spcBef>
              <a:spcAft>
                <a:spcPts val="0"/>
              </a:spcAft>
              <a:buNone/>
              <a:defRPr>
                <a:solidFill>
                  <a:srgbClr val="86008B"/>
                </a:solidFill>
              </a:defRPr>
            </a:lvl9pPr>
          </a:lstStyle>
          <a:p>
            <a:endParaRPr/>
          </a:p>
        </p:txBody>
      </p:sp>
      <p:pic>
        <p:nvPicPr>
          <p:cNvPr id="1092" name="Google Shape;1092;p94"/>
          <p:cNvPicPr preferRelativeResize="0"/>
          <p:nvPr/>
        </p:nvPicPr>
        <p:blipFill>
          <a:blip r:embed="rId4">
            <a:alphaModFix/>
          </a:blip>
          <a:stretch>
            <a:fillRect/>
          </a:stretch>
        </p:blipFill>
        <p:spPr>
          <a:xfrm>
            <a:off x="228675" y="4486200"/>
            <a:ext cx="2590650" cy="1822075"/>
          </a:xfrm>
          <a:prstGeom prst="rect">
            <a:avLst/>
          </a:prstGeom>
          <a:noFill/>
          <a:ln>
            <a:noFill/>
          </a:ln>
        </p:spPr>
      </p:pic>
      <p:sp>
        <p:nvSpPr>
          <p:cNvPr id="1093" name="Google Shape;1093;p94"/>
          <p:cNvSpPr txBox="1"/>
          <p:nvPr/>
        </p:nvSpPr>
        <p:spPr>
          <a:xfrm>
            <a:off x="0" y="3979450"/>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lg2 - Main">
  <p:cSld name="CUSTOM_46">
    <p:spTree>
      <p:nvGrpSpPr>
        <p:cNvPr id="1" name="Shape 1094"/>
        <p:cNvGrpSpPr/>
        <p:nvPr/>
      </p:nvGrpSpPr>
      <p:grpSpPr>
        <a:xfrm>
          <a:off x="0" y="0"/>
          <a:ext cx="0" cy="0"/>
          <a:chOff x="0" y="0"/>
          <a:chExt cx="0" cy="0"/>
        </a:xfrm>
      </p:grpSpPr>
      <p:sp>
        <p:nvSpPr>
          <p:cNvPr id="1095" name="Google Shape;1095;p9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6" name="Google Shape;1096;p9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97" name="Google Shape;1097;p9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8" name="Google Shape;1098;p9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99" name="Google Shape;1099;p9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0" name="Google Shape;1100;p9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01" name="Google Shape;1101;p9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02" name="Google Shape;1102;p9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lg2 - Warm-up">
  <p:cSld name="CUSTOM_46_2">
    <p:spTree>
      <p:nvGrpSpPr>
        <p:cNvPr id="1" name="Shape 1103"/>
        <p:cNvGrpSpPr/>
        <p:nvPr/>
      </p:nvGrpSpPr>
      <p:grpSpPr>
        <a:xfrm>
          <a:off x="0" y="0"/>
          <a:ext cx="0" cy="0"/>
          <a:chOff x="0" y="0"/>
          <a:chExt cx="0" cy="0"/>
        </a:xfrm>
      </p:grpSpPr>
      <p:sp>
        <p:nvSpPr>
          <p:cNvPr id="1104" name="Google Shape;1104;p96"/>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9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06" name="Google Shape;1106;p9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07" name="Google Shape;1107;p9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8" name="Google Shape;1108;p9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9" name="Google Shape;1109;p9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10" name="Google Shape;1110;p96"/>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11" name="Google Shape;1111;p96"/>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12" name="Google Shape;1112;p9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113" name="Google Shape;1113;p9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lg2 - WODB">
  <p:cSld name="CUSTOM_46_1">
    <p:spTree>
      <p:nvGrpSpPr>
        <p:cNvPr id="1" name="Shape 1114"/>
        <p:cNvGrpSpPr/>
        <p:nvPr/>
      </p:nvGrpSpPr>
      <p:grpSpPr>
        <a:xfrm>
          <a:off x="0" y="0"/>
          <a:ext cx="0" cy="0"/>
          <a:chOff x="0" y="0"/>
          <a:chExt cx="0" cy="0"/>
        </a:xfrm>
      </p:grpSpPr>
      <p:sp>
        <p:nvSpPr>
          <p:cNvPr id="1115" name="Google Shape;1115;p9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9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17" name="Google Shape;1117;p9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18" name="Google Shape;1118;p9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19" name="Google Shape;1119;p9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0" name="Google Shape;1120;p9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21" name="Google Shape;1121;p97"/>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22" name="Google Shape;1122;p97"/>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23" name="Google Shape;1123;p9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24" name="Google Shape;1124;p9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Alg2 - Math Talk">
  <p:cSld name="CUSTOM_46_1_1">
    <p:spTree>
      <p:nvGrpSpPr>
        <p:cNvPr id="1" name="Shape 1125"/>
        <p:cNvGrpSpPr/>
        <p:nvPr/>
      </p:nvGrpSpPr>
      <p:grpSpPr>
        <a:xfrm>
          <a:off x="0" y="0"/>
          <a:ext cx="0" cy="0"/>
          <a:chOff x="0" y="0"/>
          <a:chExt cx="0" cy="0"/>
        </a:xfrm>
      </p:grpSpPr>
      <p:sp>
        <p:nvSpPr>
          <p:cNvPr id="1126" name="Google Shape;1126;p9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7" name="Google Shape;1127;p9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8" name="Google Shape;1128;p9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29" name="Google Shape;1129;p9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30" name="Google Shape;1130;p9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1" name="Google Shape;1131;p9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32" name="Google Shape;1132;p98"/>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33" name="Google Shape;1133;p98"/>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34" name="Google Shape;1134;p9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1135" name="Google Shape;1135;p98"/>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Alg2 - Notice and Wonder">
  <p:cSld name="CUSTOM_46_1_1_1">
    <p:spTree>
      <p:nvGrpSpPr>
        <p:cNvPr id="1" name="Shape 1136"/>
        <p:cNvGrpSpPr/>
        <p:nvPr/>
      </p:nvGrpSpPr>
      <p:grpSpPr>
        <a:xfrm>
          <a:off x="0" y="0"/>
          <a:ext cx="0" cy="0"/>
          <a:chOff x="0" y="0"/>
          <a:chExt cx="0" cy="0"/>
        </a:xfrm>
      </p:grpSpPr>
      <p:sp>
        <p:nvSpPr>
          <p:cNvPr id="1137" name="Google Shape;1137;p99"/>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8" name="Google Shape;1138;p9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39" name="Google Shape;1139;p9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40" name="Google Shape;1140;p9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41" name="Google Shape;1141;p99"/>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42" name="Google Shape;1142;p9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43" name="Google Shape;1143;p99"/>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44" name="Google Shape;1144;p99"/>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5" name="Google Shape;1145;p9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146" name="Google Shape;1146;p99"/>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lg2 - NW (not warm-up)">
  <p:cSld name="CUSTOM_46_1_1_1_1">
    <p:spTree>
      <p:nvGrpSpPr>
        <p:cNvPr id="1" name="Shape 1147"/>
        <p:cNvGrpSpPr/>
        <p:nvPr/>
      </p:nvGrpSpPr>
      <p:grpSpPr>
        <a:xfrm>
          <a:off x="0" y="0"/>
          <a:ext cx="0" cy="0"/>
          <a:chOff x="0" y="0"/>
          <a:chExt cx="0" cy="0"/>
        </a:xfrm>
      </p:grpSpPr>
      <p:sp>
        <p:nvSpPr>
          <p:cNvPr id="1148" name="Google Shape;1148;p100"/>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10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50" name="Google Shape;1150;p10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51" name="Google Shape;1151;p10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52" name="Google Shape;1152;p10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53" name="Google Shape;1153;p10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54" name="Google Shape;1154;p100"/>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55" name="Google Shape;1155;p100"/>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56" name="Google Shape;1156;p10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157" name="Google Shape;1157;p10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320">
          <p15:clr>
            <a:srgbClr val="EA4335"/>
          </p15:clr>
        </p15:guide>
        <p15:guide id="3" pos="5760">
          <p15:clr>
            <a:srgbClr val="EA4335"/>
          </p15:clr>
        </p15:guide>
        <p15:guide id="4" pos="1440">
          <p15:clr>
            <a:srgbClr val="EA4335"/>
          </p15:clr>
        </p15:guide>
        <p15:guide id="5">
          <p15:clr>
            <a:srgbClr val="EA4335"/>
          </p15:clr>
        </p15:guide>
        <p15:guide id="6" orient="horz" pos="1728">
          <p15:clr>
            <a:srgbClr val="EA4335"/>
          </p15:clr>
        </p15:guide>
        <p15:guide id="7" orient="horz" pos="1152">
          <p15:clr>
            <a:srgbClr val="EA4335"/>
          </p15:clr>
        </p15:guide>
        <p15:guide id="8" orient="horz" pos="2304">
          <p15:clr>
            <a:srgbClr val="EA4335"/>
          </p15:clr>
        </p15:guide>
        <p15:guide id="9" orient="horz" pos="2880">
          <p15:clr>
            <a:srgbClr val="EA4335"/>
          </p15:clr>
        </p15:guide>
        <p15:guide id="10" orient="horz" pos="4032">
          <p15:clr>
            <a:srgbClr val="EA4335"/>
          </p15:clr>
        </p15:guide>
        <p15:guide id="11" pos="288">
          <p15:clr>
            <a:srgbClr val="EA4335"/>
          </p15:clr>
        </p15:guide>
        <p15:guide id="12" orient="horz" pos="288">
          <p15:clr>
            <a:srgbClr val="EA4335"/>
          </p15:clr>
        </p15:guide>
        <p15:guide id="13" pos="864">
          <p15:clr>
            <a:srgbClr val="EA4335"/>
          </p15:clr>
        </p15:guide>
        <p15:guide id="14" pos="2016">
          <p15:clr>
            <a:srgbClr val="EA4335"/>
          </p15:clr>
        </p15:guide>
        <p15:guide id="15" pos="2592">
          <p15:clr>
            <a:srgbClr val="EA4335"/>
          </p15:clr>
        </p15:guide>
        <p15:guide id="16" orient="horz" pos="576">
          <p15:clr>
            <a:srgbClr val="EA4335"/>
          </p15:clr>
        </p15:guide>
        <p15:guide id="17" orient="horz" pos="3456">
          <p15:clr>
            <a:srgbClr val="EA4335"/>
          </p15:clr>
        </p15:guide>
        <p15:guide id="18" pos="3168">
          <p15:clr>
            <a:srgbClr val="EA4335"/>
          </p15:clr>
        </p15:guide>
        <p15:guide id="19" pos="3744">
          <p15:clr>
            <a:srgbClr val="EA4335"/>
          </p15:clr>
        </p15:guide>
        <p15:guide id="20" pos="4860">
          <p15:clr>
            <a:srgbClr val="EA4335"/>
          </p15:clr>
        </p15:guide>
        <p15:guide id="21"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9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0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5</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Sequences are Functions</a:t>
            </a:r>
            <a:endParaRPr sz="3000"/>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Sequences and Functions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18" name="Google Shape;1318;p117"/>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geometric sequence</a:t>
            </a:r>
            <a:endParaRPr/>
          </a:p>
        </p:txBody>
      </p:sp>
      <p:sp>
        <p:nvSpPr>
          <p:cNvPr id="1319" name="Google Shape;1319;p117"/>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sequence in which each term is a constant times the previous term.</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pic>
        <p:nvPicPr>
          <p:cNvPr id="1324" name="Google Shape;1324;p118"/>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25" name="Google Shape;1325;p118"/>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26" name="Google Shape;1326;p118"/>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a:t>
            </a:r>
            <a:endParaRPr sz="1100">
              <a:solidFill>
                <a:schemeClr val="dk1"/>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All curriculum excerpts are under the following licenses:</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IM 9–12 Math is copyright 2019 by Illustrative Mathematics. It is licensed under the Creative Commons Attribution 4.0 International License (CC BY 4.0). </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800"/>
              </a:spcAft>
              <a:buNone/>
            </a:pPr>
            <a:r>
              <a:rPr lang="en" sz="1200">
                <a:solidFill>
                  <a:srgbClr val="000000"/>
                </a:solidFill>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sz="1200">
              <a:solidFill>
                <a:srgbClr val="000000"/>
              </a:solidFill>
              <a:latin typeface="Open Sans"/>
              <a:ea typeface="Open Sans"/>
              <a:cs typeface="Open Sans"/>
              <a:sym typeface="Open Sans"/>
            </a:endParaRPr>
          </a:p>
        </p:txBody>
      </p:sp>
      <p:sp>
        <p:nvSpPr>
          <p:cNvPr id="1327" name="Google Shape;1327;p11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8" name="Google Shape;1328;p118"/>
          <p:cNvPicPr preferRelativeResize="0"/>
          <p:nvPr/>
        </p:nvPicPr>
        <p:blipFill>
          <a:blip r:embed="rId7">
            <a:alphaModFix/>
          </a:blip>
          <a:stretch>
            <a:fillRect/>
          </a:stretch>
        </p:blipFill>
        <p:spPr>
          <a:xfrm>
            <a:off x="8355740" y="1"/>
            <a:ext cx="788258" cy="55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6</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Representing Sequences</a:t>
            </a:r>
            <a:endParaRPr sz="3000"/>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Sequences and Functions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look at different ways to represent a sequence.</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For each sequence shown, find either the growth factor or rate of change. Be prepared to explain your reasoning.</a:t>
            </a:r>
            <a:endParaRPr/>
          </a:p>
          <a:p>
            <a:pPr marL="457200" lvl="0" indent="-342900" algn="l" rtl="0">
              <a:spcBef>
                <a:spcPts val="1000"/>
              </a:spcBef>
              <a:spcAft>
                <a:spcPts val="0"/>
              </a:spcAft>
              <a:buSzPts val="1800"/>
              <a:buAutoNum type="arabicPeriod"/>
            </a:pPr>
            <a:r>
              <a:rPr lang="en"/>
              <a:t>5, 15, 25, 35, 45, . . .</a:t>
            </a:r>
            <a:endParaRPr/>
          </a:p>
          <a:p>
            <a:pPr marL="457200" lvl="0" indent="-342900" algn="l" rtl="0">
              <a:spcBef>
                <a:spcPts val="1000"/>
              </a:spcBef>
              <a:spcAft>
                <a:spcPts val="0"/>
              </a:spcAft>
              <a:buSzPts val="1800"/>
              <a:buAutoNum type="arabicPeriod"/>
            </a:pPr>
            <a:r>
              <a:rPr lang="en"/>
              <a:t>Starting at 10, each new term is  	less than the previous term.</a:t>
            </a:r>
            <a:endParaRPr/>
          </a:p>
          <a:p>
            <a:pPr marL="457200" lvl="0" indent="-342900" algn="l" rtl="0">
              <a:spcBef>
                <a:spcPts val="1000"/>
              </a:spcBef>
              <a:spcAft>
                <a:spcPts val="0"/>
              </a:spcAft>
              <a:buSzPts val="1800"/>
              <a:buAutoNum type="arabicPeriod"/>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342900" algn="l" rtl="0">
              <a:spcBef>
                <a:spcPts val="1000"/>
              </a:spcBef>
              <a:spcAft>
                <a:spcPts val="0"/>
              </a:spcAft>
              <a:buSzPts val="1800"/>
              <a:buAutoNum type="arabicPeriod"/>
            </a:pPr>
            <a:endParaRPr/>
          </a:p>
          <a:p>
            <a:pPr marL="0" lvl="0" indent="0" algn="l" rtl="0">
              <a:spcBef>
                <a:spcPts val="1000"/>
              </a:spcBef>
              <a:spcAft>
                <a:spcPts val="0"/>
              </a:spcAft>
              <a:buNone/>
            </a:pPr>
            <a:endParaRPr sz="2400"/>
          </a:p>
          <a:p>
            <a:pPr marL="0" lvl="0" indent="0" algn="l" rtl="0">
              <a:spcBef>
                <a:spcPts val="1000"/>
              </a:spcBef>
              <a:spcAft>
                <a:spcPts val="0"/>
              </a:spcAft>
              <a:buNone/>
            </a:pPr>
            <a:endParaRPr sz="2100"/>
          </a:p>
          <a:p>
            <a:pPr marL="0" lvl="0" indent="0" algn="l" rtl="0">
              <a:spcBef>
                <a:spcPts val="1000"/>
              </a:spcBef>
              <a:spcAft>
                <a:spcPts val="1000"/>
              </a:spcAft>
              <a:buNone/>
            </a:pPr>
            <a:endParaRPr sz="2400"/>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Reading Representations</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1</a:t>
            </a:r>
            <a:endParaRPr/>
          </a:p>
        </p:txBody>
      </p:sp>
      <p:pic>
        <p:nvPicPr>
          <p:cNvPr id="1257" name="Google Shape;1257;p110"/>
          <p:cNvPicPr preferRelativeResize="0"/>
          <p:nvPr/>
        </p:nvPicPr>
        <p:blipFill>
          <a:blip r:embed="rId3">
            <a:alphaModFix/>
          </a:blip>
          <a:stretch>
            <a:fillRect/>
          </a:stretch>
        </p:blipFill>
        <p:spPr>
          <a:xfrm>
            <a:off x="1023938" y="2743188"/>
            <a:ext cx="2286463" cy="2190750"/>
          </a:xfrm>
          <a:prstGeom prst="rect">
            <a:avLst/>
          </a:prstGeom>
          <a:noFill/>
          <a:ln>
            <a:noFill/>
          </a:ln>
        </p:spPr>
      </p:pic>
      <p:pic>
        <p:nvPicPr>
          <p:cNvPr id="1258" name="Google Shape;1258;p110"/>
          <p:cNvPicPr preferRelativeResize="0"/>
          <p:nvPr/>
        </p:nvPicPr>
        <p:blipFill>
          <a:blip r:embed="rId4">
            <a:alphaModFix/>
          </a:blip>
          <a:stretch>
            <a:fillRect/>
          </a:stretch>
        </p:blipFill>
        <p:spPr>
          <a:xfrm>
            <a:off x="872300" y="5207650"/>
            <a:ext cx="4005250" cy="389000"/>
          </a:xfrm>
          <a:prstGeom prst="rect">
            <a:avLst/>
          </a:prstGeom>
          <a:noFill/>
          <a:ln>
            <a:noFill/>
          </a:ln>
        </p:spPr>
      </p:pic>
      <p:pic>
        <p:nvPicPr>
          <p:cNvPr id="1259" name="Google Shape;1259;p110"/>
          <p:cNvPicPr preferRelativeResize="0"/>
          <p:nvPr/>
        </p:nvPicPr>
        <p:blipFill>
          <a:blip r:embed="rId5">
            <a:alphaModFix/>
          </a:blip>
          <a:stretch>
            <a:fillRect/>
          </a:stretch>
        </p:blipFill>
        <p:spPr>
          <a:xfrm>
            <a:off x="6222625" y="2743200"/>
            <a:ext cx="1039650" cy="3577275"/>
          </a:xfrm>
          <a:prstGeom prst="rect">
            <a:avLst/>
          </a:prstGeom>
          <a:noFill/>
          <a:ln>
            <a:noFill/>
          </a:ln>
        </p:spPr>
      </p:pic>
      <p:sp>
        <p:nvSpPr>
          <p:cNvPr id="1260" name="Google Shape;1260;p110"/>
          <p:cNvSpPr txBox="1"/>
          <p:nvPr/>
        </p:nvSpPr>
        <p:spPr>
          <a:xfrm>
            <a:off x="5408900" y="2847675"/>
            <a:ext cx="4380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86008B"/>
                </a:solidFill>
                <a:latin typeface="Open Sans"/>
                <a:ea typeface="Open Sans"/>
                <a:cs typeface="Open Sans"/>
                <a:sym typeface="Open Sans"/>
              </a:rPr>
              <a:t>5.</a:t>
            </a:r>
            <a:endParaRPr sz="1800">
              <a:solidFill>
                <a:srgbClr val="86008B"/>
              </a:solidFill>
              <a:latin typeface="Open Sans"/>
              <a:ea typeface="Open Sans"/>
              <a:cs typeface="Open Sans"/>
              <a:sym typeface="Open Sans"/>
            </a:endParaRPr>
          </a:p>
        </p:txBody>
      </p:sp>
      <p:pic>
        <p:nvPicPr>
          <p:cNvPr id="1261" name="Google Shape;1261;p110" descr="&lt;math xmlns=&quot;http://www.w3.org/1998/Math/MathML&quot; display=&quot;block&quot; data-is-equatio=&quot;1&quot; data-latex=&quot;\frac{5}{2}&quot;&gt;&lt;mfrac&gt;&lt;mn&gt;5&lt;/mn&gt;&lt;mn&gt;2&lt;/mn&gt;&lt;/mfrac&gt;&lt;/math&gt;" title="five halves"/>
          <p:cNvPicPr preferRelativeResize="0"/>
          <p:nvPr/>
        </p:nvPicPr>
        <p:blipFill>
          <a:blip r:embed="rId6">
            <a:alphaModFix/>
          </a:blip>
          <a:stretch>
            <a:fillRect/>
          </a:stretch>
        </p:blipFill>
        <p:spPr>
          <a:xfrm>
            <a:off x="4453975" y="2151353"/>
            <a:ext cx="118014" cy="38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11"/>
          <p:cNvSpPr txBox="1">
            <a:spLocks noGrp="1"/>
          </p:cNvSpPr>
          <p:nvPr>
            <p:ph type="body" idx="2"/>
          </p:nvPr>
        </p:nvSpPr>
        <p:spPr>
          <a:xfrm>
            <a:off x="457200" y="914400"/>
            <a:ext cx="8229600" cy="47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Take turns with your partner to match a sequence with a recursive definition. It may help to first figure out if the sequence is arithmetic or geometric.</a:t>
            </a:r>
            <a:endParaRPr sz="1500">
              <a:solidFill>
                <a:schemeClr val="dk1"/>
              </a:solidFill>
            </a:endParaRPr>
          </a:p>
          <a:p>
            <a:pPr marL="457200" lvl="0" indent="-323850" algn="l" rtl="0">
              <a:spcBef>
                <a:spcPts val="1000"/>
              </a:spcBef>
              <a:spcAft>
                <a:spcPts val="0"/>
              </a:spcAft>
              <a:buClr>
                <a:srgbClr val="86008B"/>
              </a:buClr>
              <a:buSzPts val="1500"/>
              <a:buChar char="●"/>
            </a:pPr>
            <a:r>
              <a:rPr lang="en" sz="1500">
                <a:solidFill>
                  <a:schemeClr val="dk1"/>
                </a:solidFill>
              </a:rPr>
              <a:t>For each match that you find, explain to your partner how you know it’s a match.</a:t>
            </a:r>
            <a:endParaRPr sz="1500">
              <a:solidFill>
                <a:schemeClr val="dk1"/>
              </a:solidFill>
            </a:endParaRPr>
          </a:p>
          <a:p>
            <a:pPr marL="457200" lvl="0" indent="-323850" algn="l" rtl="0">
              <a:spcBef>
                <a:spcPts val="0"/>
              </a:spcBef>
              <a:spcAft>
                <a:spcPts val="0"/>
              </a:spcAft>
              <a:buClr>
                <a:srgbClr val="86008B"/>
              </a:buClr>
              <a:buSzPts val="1500"/>
              <a:buChar char="●"/>
            </a:pPr>
            <a:r>
              <a:rPr lang="en" sz="1500">
                <a:solidFill>
                  <a:schemeClr val="dk1"/>
                </a:solidFill>
              </a:rPr>
              <a:t>For each match that your partner finds, listen carefully to their explanation. If you disagree, discuss your thinking and work to reach an agreement.</a:t>
            </a:r>
            <a:endParaRPr sz="1500">
              <a:solidFill>
                <a:schemeClr val="dk1"/>
              </a:solidFill>
            </a:endParaRPr>
          </a:p>
          <a:p>
            <a:pPr marL="0" lvl="0" indent="0" algn="l" rtl="0">
              <a:spcBef>
                <a:spcPts val="1000"/>
              </a:spcBef>
              <a:spcAft>
                <a:spcPts val="0"/>
              </a:spcAft>
              <a:buNone/>
            </a:pPr>
            <a:r>
              <a:rPr lang="en" sz="1500">
                <a:solidFill>
                  <a:schemeClr val="dk1"/>
                </a:solidFill>
              </a:rPr>
              <a:t>There is one sequence and one definition that do not have matches. Create their corresponding match.</a:t>
            </a:r>
            <a:endParaRPr sz="1500">
              <a:solidFill>
                <a:schemeClr val="dk1"/>
              </a:solidFill>
            </a:endParaRPr>
          </a:p>
          <a:p>
            <a:pPr marL="0" lvl="0" indent="0" algn="l" rtl="0">
              <a:spcBef>
                <a:spcPts val="1000"/>
              </a:spcBef>
              <a:spcAft>
                <a:spcPts val="0"/>
              </a:spcAft>
              <a:buNone/>
            </a:pPr>
            <a:r>
              <a:rPr lang="en" sz="1500">
                <a:solidFill>
                  <a:schemeClr val="dk1"/>
                </a:solidFill>
              </a:rPr>
              <a:t>Sequences:</a:t>
            </a:r>
            <a:endParaRPr sz="1500">
              <a:solidFill>
                <a:schemeClr val="dk1"/>
              </a:solidFill>
            </a:endParaRPr>
          </a:p>
          <a:p>
            <a:pPr marL="457200" lvl="0" indent="-323850" algn="l" rtl="0">
              <a:spcBef>
                <a:spcPts val="1000"/>
              </a:spcBef>
              <a:spcAft>
                <a:spcPts val="0"/>
              </a:spcAft>
              <a:buClr>
                <a:srgbClr val="86008B"/>
              </a:buClr>
              <a:buSzPts val="1500"/>
              <a:buChar char="●"/>
            </a:pPr>
            <a:r>
              <a:rPr lang="en" sz="1500">
                <a:solidFill>
                  <a:schemeClr val="dk1"/>
                </a:solidFill>
              </a:rPr>
              <a:t>3, 6, 12, 24</a:t>
            </a:r>
            <a:endParaRPr sz="1500">
              <a:solidFill>
                <a:schemeClr val="dk1"/>
              </a:solidFill>
            </a:endParaRPr>
          </a:p>
          <a:p>
            <a:pPr marL="457200" lvl="0" indent="-323850" algn="l" rtl="0">
              <a:spcBef>
                <a:spcPts val="1000"/>
              </a:spcBef>
              <a:spcAft>
                <a:spcPts val="0"/>
              </a:spcAft>
              <a:buClr>
                <a:srgbClr val="86008B"/>
              </a:buClr>
              <a:buSzPts val="1500"/>
              <a:buChar char="●"/>
            </a:pPr>
            <a:r>
              <a:rPr lang="en" sz="1500">
                <a:solidFill>
                  <a:schemeClr val="dk1"/>
                </a:solidFill>
              </a:rPr>
              <a:t>18, 36, 72, 144</a:t>
            </a:r>
            <a:endParaRPr sz="1500">
              <a:solidFill>
                <a:schemeClr val="dk1"/>
              </a:solidFill>
            </a:endParaRPr>
          </a:p>
          <a:p>
            <a:pPr marL="457200" lvl="0" indent="-323850" algn="l" rtl="0">
              <a:spcBef>
                <a:spcPts val="1000"/>
              </a:spcBef>
              <a:spcAft>
                <a:spcPts val="0"/>
              </a:spcAft>
              <a:buClr>
                <a:srgbClr val="86008B"/>
              </a:buClr>
              <a:buSzPts val="1500"/>
              <a:buChar char="●"/>
            </a:pPr>
            <a:r>
              <a:rPr lang="en" sz="1500">
                <a:solidFill>
                  <a:schemeClr val="dk1"/>
                </a:solidFill>
              </a:rPr>
              <a:t>3, 8, 13, 18</a:t>
            </a:r>
            <a:endParaRPr sz="1500">
              <a:solidFill>
                <a:schemeClr val="dk1"/>
              </a:solidFill>
            </a:endParaRPr>
          </a:p>
          <a:p>
            <a:pPr marL="457200" lvl="0" indent="-323850" algn="l" rtl="0">
              <a:spcBef>
                <a:spcPts val="1000"/>
              </a:spcBef>
              <a:spcAft>
                <a:spcPts val="0"/>
              </a:spcAft>
              <a:buClr>
                <a:srgbClr val="86008B"/>
              </a:buClr>
              <a:buSzPts val="1500"/>
              <a:buChar char="●"/>
            </a:pPr>
            <a:r>
              <a:rPr lang="en" sz="1500">
                <a:solidFill>
                  <a:schemeClr val="dk1"/>
                </a:solidFill>
              </a:rPr>
              <a:t>18, 13, 8, 3</a:t>
            </a:r>
            <a:endParaRPr sz="1500">
              <a:solidFill>
                <a:schemeClr val="dk1"/>
              </a:solidFill>
            </a:endParaRPr>
          </a:p>
          <a:p>
            <a:pPr marL="457200" lvl="0" indent="-323850" algn="l" rtl="0">
              <a:spcBef>
                <a:spcPts val="1000"/>
              </a:spcBef>
              <a:spcAft>
                <a:spcPts val="0"/>
              </a:spcAft>
              <a:buClr>
                <a:srgbClr val="86008B"/>
              </a:buClr>
              <a:buSzPts val="1500"/>
              <a:buChar char="●"/>
            </a:pPr>
            <a:r>
              <a:rPr lang="en" sz="1500">
                <a:solidFill>
                  <a:schemeClr val="dk1"/>
                </a:solidFill>
              </a:rPr>
              <a:t>18, 9, 4.5, 2.25</a:t>
            </a:r>
            <a:endParaRPr sz="1500">
              <a:solidFill>
                <a:schemeClr val="dk1"/>
              </a:solidFill>
            </a:endParaRPr>
          </a:p>
          <a:p>
            <a:pPr marL="457200" lvl="0" indent="-323850" algn="l" rtl="0">
              <a:spcBef>
                <a:spcPts val="1000"/>
              </a:spcBef>
              <a:spcAft>
                <a:spcPts val="0"/>
              </a:spcAft>
              <a:buClr>
                <a:srgbClr val="86008B"/>
              </a:buClr>
              <a:buSzPts val="1500"/>
              <a:buChar char="●"/>
            </a:pPr>
            <a:r>
              <a:rPr lang="en" sz="1500">
                <a:solidFill>
                  <a:schemeClr val="dk1"/>
                </a:solidFill>
              </a:rPr>
              <a:t>18, 20, 22, 24</a:t>
            </a:r>
            <a:endParaRPr sz="1500">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457200" lvl="0" indent="0" algn="l" rtl="0">
              <a:spcBef>
                <a:spcPts val="1000"/>
              </a:spcBef>
              <a:spcAft>
                <a:spcPts val="0"/>
              </a:spcAft>
              <a:buNone/>
            </a:pPr>
            <a:endParaRPr sz="21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1000"/>
              </a:spcAft>
              <a:buNone/>
            </a:pPr>
            <a:endParaRPr sz="1400">
              <a:solidFill>
                <a:schemeClr val="dk1"/>
              </a:solidFill>
            </a:endParaRPr>
          </a:p>
        </p:txBody>
      </p:sp>
      <p:sp>
        <p:nvSpPr>
          <p:cNvPr id="1267" name="Google Shape;1267;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Matching Recursive Definitions</a:t>
            </a:r>
            <a:endParaRPr/>
          </a:p>
        </p:txBody>
      </p:sp>
      <p:sp>
        <p:nvSpPr>
          <p:cNvPr id="1268" name="Google Shape;1268;p11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2</a:t>
            </a:r>
            <a:endParaRPr/>
          </a:p>
        </p:txBody>
      </p:sp>
      <p:sp>
        <p:nvSpPr>
          <p:cNvPr id="1269" name="Google Shape;1269;p111"/>
          <p:cNvSpPr txBox="1"/>
          <p:nvPr/>
        </p:nvSpPr>
        <p:spPr>
          <a:xfrm>
            <a:off x="4465275" y="3252075"/>
            <a:ext cx="4078800" cy="281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Open Sans"/>
                <a:ea typeface="Open Sans"/>
                <a:cs typeface="Open Sans"/>
                <a:sym typeface="Open Sans"/>
              </a:rPr>
              <a:t>Definitions:</a:t>
            </a:r>
            <a:endParaRPr sz="1500">
              <a:latin typeface="Open Sans"/>
              <a:ea typeface="Open Sans"/>
              <a:cs typeface="Open Sans"/>
              <a:sym typeface="Open Sans"/>
            </a:endParaRPr>
          </a:p>
          <a:p>
            <a:pPr marL="457200" lvl="0" indent="-323850" algn="l" rtl="0">
              <a:spcBef>
                <a:spcPts val="1000"/>
              </a:spcBef>
              <a:spcAft>
                <a:spcPts val="0"/>
              </a:spcAft>
              <a:buClr>
                <a:srgbClr val="86008B"/>
              </a:buClr>
              <a:buSzPts val="1500"/>
              <a:buFont typeface="Open Sans"/>
              <a:buChar char="●"/>
            </a:pPr>
            <a:r>
              <a:rPr lang="en" sz="1500">
                <a:latin typeface="Open Sans"/>
                <a:ea typeface="Open Sans"/>
                <a:cs typeface="Open Sans"/>
                <a:sym typeface="Open Sans"/>
              </a:rPr>
              <a:t>.</a:t>
            </a:r>
            <a:endParaRPr sz="1500">
              <a:latin typeface="Open Sans"/>
              <a:ea typeface="Open Sans"/>
              <a:cs typeface="Open Sans"/>
              <a:sym typeface="Open Sans"/>
            </a:endParaRPr>
          </a:p>
          <a:p>
            <a:pPr marL="457200" lvl="0" indent="-323850" algn="l" rtl="0">
              <a:spcBef>
                <a:spcPts val="1000"/>
              </a:spcBef>
              <a:spcAft>
                <a:spcPts val="0"/>
              </a:spcAft>
              <a:buClr>
                <a:srgbClr val="86008B"/>
              </a:buClr>
              <a:buSzPts val="1500"/>
              <a:buFont typeface="Open Sans"/>
              <a:buChar char="●"/>
            </a:pPr>
            <a:r>
              <a:rPr lang="en" sz="1500">
                <a:latin typeface="Open Sans"/>
                <a:ea typeface="Open Sans"/>
                <a:cs typeface="Open Sans"/>
                <a:sym typeface="Open Sans"/>
              </a:rPr>
              <a:t>.</a:t>
            </a:r>
            <a:endParaRPr sz="1500">
              <a:latin typeface="Open Sans"/>
              <a:ea typeface="Open Sans"/>
              <a:cs typeface="Open Sans"/>
              <a:sym typeface="Open Sans"/>
            </a:endParaRPr>
          </a:p>
          <a:p>
            <a:pPr marL="457200" lvl="0" indent="-323850" algn="l" rtl="0">
              <a:spcBef>
                <a:spcPts val="1000"/>
              </a:spcBef>
              <a:spcAft>
                <a:spcPts val="0"/>
              </a:spcAft>
              <a:buClr>
                <a:srgbClr val="86008B"/>
              </a:buClr>
              <a:buSzPts val="1500"/>
              <a:buFont typeface="Open Sans"/>
              <a:buChar char="●"/>
            </a:pPr>
            <a:r>
              <a:rPr lang="en" sz="1500">
                <a:latin typeface="Open Sans"/>
                <a:ea typeface="Open Sans"/>
                <a:cs typeface="Open Sans"/>
                <a:sym typeface="Open Sans"/>
              </a:rPr>
              <a:t>.</a:t>
            </a:r>
            <a:endParaRPr sz="1500">
              <a:latin typeface="Open Sans"/>
              <a:ea typeface="Open Sans"/>
              <a:cs typeface="Open Sans"/>
              <a:sym typeface="Open Sans"/>
            </a:endParaRPr>
          </a:p>
          <a:p>
            <a:pPr marL="457200" lvl="0" indent="-323850" algn="l" rtl="0">
              <a:spcBef>
                <a:spcPts val="1000"/>
              </a:spcBef>
              <a:spcAft>
                <a:spcPts val="0"/>
              </a:spcAft>
              <a:buClr>
                <a:srgbClr val="86008B"/>
              </a:buClr>
              <a:buSzPts val="1500"/>
              <a:buFont typeface="Open Sans"/>
              <a:buChar char="●"/>
            </a:pPr>
            <a:r>
              <a:rPr lang="en" sz="1500">
                <a:latin typeface="Open Sans"/>
                <a:ea typeface="Open Sans"/>
                <a:cs typeface="Open Sans"/>
                <a:sym typeface="Open Sans"/>
              </a:rPr>
              <a:t>.</a:t>
            </a:r>
            <a:endParaRPr sz="1500">
              <a:latin typeface="Open Sans"/>
              <a:ea typeface="Open Sans"/>
              <a:cs typeface="Open Sans"/>
              <a:sym typeface="Open Sans"/>
            </a:endParaRPr>
          </a:p>
          <a:p>
            <a:pPr marL="457200" lvl="0" indent="-323850" algn="l" rtl="0">
              <a:spcBef>
                <a:spcPts val="1000"/>
              </a:spcBef>
              <a:spcAft>
                <a:spcPts val="0"/>
              </a:spcAft>
              <a:buClr>
                <a:srgbClr val="86008B"/>
              </a:buClr>
              <a:buSzPts val="1500"/>
              <a:buFont typeface="Open Sans"/>
              <a:buChar char="●"/>
            </a:pPr>
            <a:r>
              <a:rPr lang="en" sz="1500">
                <a:latin typeface="Open Sans"/>
                <a:ea typeface="Open Sans"/>
                <a:cs typeface="Open Sans"/>
                <a:sym typeface="Open Sans"/>
              </a:rPr>
              <a:t>.</a:t>
            </a:r>
            <a:endParaRPr sz="1500">
              <a:latin typeface="Open Sans"/>
              <a:ea typeface="Open Sans"/>
              <a:cs typeface="Open Sans"/>
              <a:sym typeface="Open Sans"/>
            </a:endParaRPr>
          </a:p>
          <a:p>
            <a:pPr marL="457200" lvl="0" indent="-323850" algn="l" rtl="0">
              <a:spcBef>
                <a:spcPts val="1000"/>
              </a:spcBef>
              <a:spcAft>
                <a:spcPts val="0"/>
              </a:spcAft>
              <a:buClr>
                <a:srgbClr val="86008B"/>
              </a:buClr>
              <a:buSzPts val="1500"/>
              <a:buFont typeface="Open Sans"/>
              <a:buChar char="●"/>
            </a:pPr>
            <a:r>
              <a:rPr lang="en" sz="1500">
                <a:latin typeface="Open Sans"/>
                <a:ea typeface="Open Sans"/>
                <a:cs typeface="Open Sans"/>
                <a:sym typeface="Open Sans"/>
              </a:rPr>
              <a:t>.</a:t>
            </a:r>
            <a:endParaRPr sz="1500">
              <a:latin typeface="Open Sans"/>
              <a:ea typeface="Open Sans"/>
              <a:cs typeface="Open Sans"/>
              <a:sym typeface="Open Sans"/>
            </a:endParaRPr>
          </a:p>
          <a:p>
            <a:pPr marL="0" lvl="0" indent="0" algn="l" rtl="0">
              <a:spcBef>
                <a:spcPts val="1000"/>
              </a:spcBef>
              <a:spcAft>
                <a:spcPts val="0"/>
              </a:spcAft>
              <a:buNone/>
            </a:pPr>
            <a:endParaRPr sz="1500">
              <a:latin typeface="Open Sans"/>
              <a:ea typeface="Open Sans"/>
              <a:cs typeface="Open Sans"/>
              <a:sym typeface="Open Sans"/>
            </a:endParaRPr>
          </a:p>
        </p:txBody>
      </p:sp>
      <p:pic>
        <p:nvPicPr>
          <p:cNvPr id="1270" name="Google Shape;1270;p111"/>
          <p:cNvPicPr preferRelativeResize="0"/>
          <p:nvPr/>
        </p:nvPicPr>
        <p:blipFill>
          <a:blip r:embed="rId3">
            <a:alphaModFix/>
          </a:blip>
          <a:stretch>
            <a:fillRect/>
          </a:stretch>
        </p:blipFill>
        <p:spPr>
          <a:xfrm>
            <a:off x="4877175" y="3657600"/>
            <a:ext cx="3053800" cy="316279"/>
          </a:xfrm>
          <a:prstGeom prst="rect">
            <a:avLst/>
          </a:prstGeom>
          <a:noFill/>
          <a:ln>
            <a:noFill/>
          </a:ln>
        </p:spPr>
      </p:pic>
      <p:pic>
        <p:nvPicPr>
          <p:cNvPr id="1271" name="Google Shape;1271;p111"/>
          <p:cNvPicPr preferRelativeResize="0"/>
          <p:nvPr/>
        </p:nvPicPr>
        <p:blipFill>
          <a:blip r:embed="rId4">
            <a:alphaModFix/>
          </a:blip>
          <a:stretch>
            <a:fillRect/>
          </a:stretch>
        </p:blipFill>
        <p:spPr>
          <a:xfrm>
            <a:off x="4877175" y="4049350"/>
            <a:ext cx="3053810" cy="297375"/>
          </a:xfrm>
          <a:prstGeom prst="rect">
            <a:avLst/>
          </a:prstGeom>
          <a:noFill/>
          <a:ln>
            <a:noFill/>
          </a:ln>
        </p:spPr>
      </p:pic>
      <p:pic>
        <p:nvPicPr>
          <p:cNvPr id="1272" name="Google Shape;1272;p111"/>
          <p:cNvPicPr preferRelativeResize="0"/>
          <p:nvPr/>
        </p:nvPicPr>
        <p:blipFill>
          <a:blip r:embed="rId5">
            <a:alphaModFix/>
          </a:blip>
          <a:stretch>
            <a:fillRect/>
          </a:stretch>
        </p:blipFill>
        <p:spPr>
          <a:xfrm>
            <a:off x="4913166" y="4754925"/>
            <a:ext cx="3183021" cy="297375"/>
          </a:xfrm>
          <a:prstGeom prst="rect">
            <a:avLst/>
          </a:prstGeom>
          <a:noFill/>
          <a:ln>
            <a:noFill/>
          </a:ln>
        </p:spPr>
      </p:pic>
      <p:pic>
        <p:nvPicPr>
          <p:cNvPr id="1273" name="Google Shape;1273;p111"/>
          <p:cNvPicPr preferRelativeResize="0"/>
          <p:nvPr/>
        </p:nvPicPr>
        <p:blipFill>
          <a:blip r:embed="rId6">
            <a:alphaModFix/>
          </a:blip>
          <a:stretch>
            <a:fillRect/>
          </a:stretch>
        </p:blipFill>
        <p:spPr>
          <a:xfrm>
            <a:off x="4923675" y="5077900"/>
            <a:ext cx="3183000" cy="289364"/>
          </a:xfrm>
          <a:prstGeom prst="rect">
            <a:avLst/>
          </a:prstGeom>
          <a:noFill/>
          <a:ln>
            <a:noFill/>
          </a:ln>
        </p:spPr>
      </p:pic>
      <p:pic>
        <p:nvPicPr>
          <p:cNvPr id="1274" name="Google Shape;1274;p111"/>
          <p:cNvPicPr preferRelativeResize="0"/>
          <p:nvPr/>
        </p:nvPicPr>
        <p:blipFill>
          <a:blip r:embed="rId7">
            <a:alphaModFix/>
          </a:blip>
          <a:stretch>
            <a:fillRect/>
          </a:stretch>
        </p:blipFill>
        <p:spPr>
          <a:xfrm>
            <a:off x="4857825" y="4393250"/>
            <a:ext cx="3183000" cy="325276"/>
          </a:xfrm>
          <a:prstGeom prst="rect">
            <a:avLst/>
          </a:prstGeom>
          <a:noFill/>
          <a:ln>
            <a:noFill/>
          </a:ln>
        </p:spPr>
      </p:pic>
      <p:pic>
        <p:nvPicPr>
          <p:cNvPr id="1275" name="Google Shape;1275;p111"/>
          <p:cNvPicPr preferRelativeResize="0"/>
          <p:nvPr/>
        </p:nvPicPr>
        <p:blipFill>
          <a:blip r:embed="rId8">
            <a:alphaModFix/>
          </a:blip>
          <a:stretch>
            <a:fillRect/>
          </a:stretch>
        </p:blipFill>
        <p:spPr>
          <a:xfrm>
            <a:off x="4923685" y="5449712"/>
            <a:ext cx="3333590" cy="289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12"/>
          <p:cNvSpPr txBox="1">
            <a:spLocks noGrp="1"/>
          </p:cNvSpPr>
          <p:nvPr>
            <p:ph type="body" idx="2"/>
          </p:nvPr>
        </p:nvSpPr>
        <p:spPr>
          <a:xfrm>
            <a:off x="457200" y="914400"/>
            <a:ext cx="8229600" cy="42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Here is a pattern where the number of small squares increases with each new step.</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457200" lvl="0" indent="-342900" algn="l" rtl="0">
              <a:spcBef>
                <a:spcPts val="1000"/>
              </a:spcBef>
              <a:spcAft>
                <a:spcPts val="0"/>
              </a:spcAft>
              <a:buClr>
                <a:srgbClr val="86008B"/>
              </a:buClr>
              <a:buSzPts val="1800"/>
              <a:buAutoNum type="arabicPeriod"/>
            </a:pPr>
            <a:r>
              <a:rPr lang="en">
                <a:solidFill>
                  <a:schemeClr val="dk1"/>
                </a:solidFill>
              </a:rPr>
              <a:t>Write a recursive definition for the total number of small squares </a:t>
            </a:r>
            <a:r>
              <a:rPr lang="en" i="1">
                <a:solidFill>
                  <a:schemeClr val="dk1"/>
                </a:solidFill>
              </a:rPr>
              <a:t>S</a:t>
            </a:r>
            <a:r>
              <a:rPr lang="en">
                <a:solidFill>
                  <a:schemeClr val="dk1"/>
                </a:solidFill>
              </a:rPr>
              <a:t>(</a:t>
            </a:r>
            <a:r>
              <a:rPr lang="en" i="1">
                <a:solidFill>
                  <a:schemeClr val="dk1"/>
                </a:solidFill>
              </a:rPr>
              <a:t>n</a:t>
            </a:r>
            <a:r>
              <a:rPr lang="en">
                <a:solidFill>
                  <a:schemeClr val="dk1"/>
                </a:solidFill>
              </a:rPr>
              <a:t>) in Step </a:t>
            </a:r>
            <a:r>
              <a:rPr lang="en" i="1">
                <a:solidFill>
                  <a:schemeClr val="dk1"/>
                </a:solidFill>
              </a:rPr>
              <a:t>n</a:t>
            </a:r>
            <a:r>
              <a:rPr lang="en">
                <a:solidFill>
                  <a:schemeClr val="dk1"/>
                </a:solidFill>
              </a:rPr>
              <a:t>.</a:t>
            </a:r>
            <a:endParaRPr>
              <a:solidFill>
                <a:schemeClr val="dk1"/>
              </a:solidFill>
            </a:endParaRPr>
          </a:p>
          <a:p>
            <a:pPr marL="457200" lvl="0" indent="-342900" algn="l" rtl="0">
              <a:spcBef>
                <a:spcPts val="1000"/>
              </a:spcBef>
              <a:spcAft>
                <a:spcPts val="0"/>
              </a:spcAft>
              <a:buClr>
                <a:srgbClr val="86008B"/>
              </a:buClr>
              <a:buSzPts val="1800"/>
              <a:buAutoNum type="arabicPeriod"/>
            </a:pPr>
            <a:r>
              <a:rPr lang="en">
                <a:solidFill>
                  <a:schemeClr val="dk1"/>
                </a:solidFill>
              </a:rPr>
              <a:t>Sketch a graph of </a:t>
            </a:r>
            <a:r>
              <a:rPr lang="en" i="1">
                <a:solidFill>
                  <a:schemeClr val="dk1"/>
                </a:solidFill>
              </a:rPr>
              <a:t>S</a:t>
            </a:r>
            <a:r>
              <a:rPr lang="en">
                <a:solidFill>
                  <a:schemeClr val="dk1"/>
                </a:solidFill>
              </a:rPr>
              <a:t> that shows Steps 1 to 7.</a:t>
            </a:r>
            <a:endParaRPr>
              <a:solidFill>
                <a:schemeClr val="dk1"/>
              </a:solidFill>
            </a:endParaRPr>
          </a:p>
          <a:p>
            <a:pPr marL="457200" lvl="0" indent="-342900" algn="l" rtl="0">
              <a:spcBef>
                <a:spcPts val="1000"/>
              </a:spcBef>
              <a:spcAft>
                <a:spcPts val="0"/>
              </a:spcAft>
              <a:buClr>
                <a:srgbClr val="86008B"/>
              </a:buClr>
              <a:buSzPts val="1800"/>
              <a:buAutoNum type="arabicPeriod"/>
            </a:pPr>
            <a:r>
              <a:rPr lang="en">
                <a:solidFill>
                  <a:schemeClr val="dk1"/>
                </a:solidFill>
              </a:rPr>
              <a:t>Is this sequence geometric, arithmetic, or neither? Be prepared to explain how you know.</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457200" lvl="0" indent="0" algn="l" rtl="0">
              <a:spcBef>
                <a:spcPts val="1000"/>
              </a:spcBef>
              <a:spcAft>
                <a:spcPts val="0"/>
              </a:spcAft>
              <a:buNone/>
            </a:pPr>
            <a:endParaRPr sz="1500">
              <a:solidFill>
                <a:schemeClr val="dk1"/>
              </a:solidFill>
            </a:endParaRPr>
          </a:p>
          <a:p>
            <a:pPr marL="457200" lvl="0" indent="0" algn="l" rtl="0">
              <a:spcBef>
                <a:spcPts val="1000"/>
              </a:spcBef>
              <a:spcAft>
                <a:spcPts val="0"/>
              </a:spcAft>
              <a:buNone/>
            </a:pPr>
            <a:endParaRPr sz="1500">
              <a:solidFill>
                <a:schemeClr val="dk1"/>
              </a:solidFill>
            </a:endParaRPr>
          </a:p>
          <a:p>
            <a:pPr marL="457200" lvl="0" indent="0" algn="l" rtl="0">
              <a:spcBef>
                <a:spcPts val="1000"/>
              </a:spcBef>
              <a:spcAft>
                <a:spcPts val="0"/>
              </a:spcAft>
              <a:buNone/>
            </a:pPr>
            <a:endParaRPr sz="21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1000"/>
              </a:spcAft>
              <a:buNone/>
            </a:pPr>
            <a:endParaRPr sz="1400">
              <a:solidFill>
                <a:schemeClr val="dk1"/>
              </a:solidFill>
            </a:endParaRPr>
          </a:p>
        </p:txBody>
      </p:sp>
      <p:sp>
        <p:nvSpPr>
          <p:cNvPr id="1281" name="Google Shape;1281;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Squares of Squares</a:t>
            </a:r>
            <a:endParaRPr/>
          </a:p>
        </p:txBody>
      </p:sp>
      <p:sp>
        <p:nvSpPr>
          <p:cNvPr id="1282" name="Google Shape;1282;p11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3</a:t>
            </a:r>
            <a:endParaRPr/>
          </a:p>
        </p:txBody>
      </p:sp>
      <p:pic>
        <p:nvPicPr>
          <p:cNvPr id="1283" name="Google Shape;1283;p112"/>
          <p:cNvPicPr preferRelativeResize="0"/>
          <p:nvPr/>
        </p:nvPicPr>
        <p:blipFill>
          <a:blip r:embed="rId3">
            <a:alphaModFix/>
          </a:blip>
          <a:stretch>
            <a:fillRect/>
          </a:stretch>
        </p:blipFill>
        <p:spPr>
          <a:xfrm>
            <a:off x="2514600" y="1539173"/>
            <a:ext cx="4114800" cy="24080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13"/>
          <p:cNvSpPr txBox="1">
            <a:spLocks noGrp="1"/>
          </p:cNvSpPr>
          <p:nvPr>
            <p:ph type="body" idx="2"/>
          </p:nvPr>
        </p:nvSpPr>
        <p:spPr>
          <a:xfrm>
            <a:off x="461100" y="914400"/>
            <a:ext cx="82257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Each group will be assigned one of the example sequences. </a:t>
            </a:r>
            <a:endParaRPr sz="2400"/>
          </a:p>
          <a:p>
            <a:pPr marL="0" lvl="0" indent="0" algn="l" rtl="0">
              <a:spcBef>
                <a:spcPts val="1000"/>
              </a:spcBef>
              <a:spcAft>
                <a:spcPts val="0"/>
              </a:spcAft>
              <a:buNone/>
            </a:pPr>
            <a:r>
              <a:rPr lang="en" sz="2400"/>
              <a:t>Groups will create a graph and visual pattern showing the first five values of their sequence. </a:t>
            </a:r>
            <a:endParaRPr sz="2400"/>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289" name="Google Shape;1289;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Representing Sequences</a:t>
            </a:r>
            <a:endParaRPr/>
          </a:p>
        </p:txBody>
      </p:sp>
      <p:sp>
        <p:nvSpPr>
          <p:cNvPr id="1290" name="Google Shape;1290;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14"/>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6</a:t>
            </a:r>
            <a:endParaRPr/>
          </a:p>
        </p:txBody>
      </p:sp>
      <p:sp>
        <p:nvSpPr>
          <p:cNvPr id="1296" name="Google Shape;1296;p114"/>
          <p:cNvSpPr txBox="1">
            <a:spLocks noGrp="1"/>
          </p:cNvSpPr>
          <p:nvPr>
            <p:ph type="body" idx="2"/>
          </p:nvPr>
        </p:nvSpPr>
        <p:spPr>
          <a:xfrm>
            <a:off x="362425" y="1374250"/>
            <a:ext cx="5399400" cy="31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can represent a sequence in different ways.</a:t>
            </a:r>
            <a:endParaRPr/>
          </a:p>
          <a:p>
            <a:pPr marL="0" lvl="0" indent="0" algn="l" rtl="0">
              <a:spcBef>
                <a:spcPts val="1000"/>
              </a:spcBef>
              <a:spcAft>
                <a:spcPts val="10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115"/>
          <p:cNvSpPr txBox="1">
            <a:spLocks noGrp="1"/>
          </p:cNvSpPr>
          <p:nvPr>
            <p:ph type="body" idx="1"/>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A sequence has the recursive definition  for</a:t>
            </a:r>
            <a:endParaRPr sz="2400"/>
          </a:p>
          <a:p>
            <a:pPr marL="0" lvl="0" indent="0" algn="l" rtl="0">
              <a:spcBef>
                <a:spcPts val="1000"/>
              </a:spcBef>
              <a:spcAft>
                <a:spcPts val="0"/>
              </a:spcAft>
              <a:buClr>
                <a:schemeClr val="dk1"/>
              </a:buClr>
              <a:buSzPts val="1100"/>
              <a:buFont typeface="Arial"/>
              <a:buNone/>
            </a:pPr>
            <a:endParaRPr sz="2400"/>
          </a:p>
          <a:p>
            <a:pPr marL="457200" lvl="0" indent="0" algn="l" rtl="0">
              <a:spcBef>
                <a:spcPts val="1000"/>
              </a:spcBef>
              <a:spcAft>
                <a:spcPts val="0"/>
              </a:spcAft>
              <a:buClr>
                <a:schemeClr val="dk1"/>
              </a:buClr>
              <a:buSzPts val="1100"/>
              <a:buFont typeface="Arial"/>
              <a:buNone/>
            </a:pPr>
            <a:endParaRPr sz="2400"/>
          </a:p>
          <a:p>
            <a:pPr marL="457200" lvl="0" indent="-381000" algn="l" rtl="0">
              <a:spcBef>
                <a:spcPts val="1000"/>
              </a:spcBef>
              <a:spcAft>
                <a:spcPts val="0"/>
              </a:spcAft>
              <a:buSzPts val="2400"/>
              <a:buAutoNum type="arabicPeriod"/>
            </a:pPr>
            <a:r>
              <a:rPr lang="en" sz="2400"/>
              <a:t>Write the first five terms of the sequence.</a:t>
            </a:r>
            <a:endParaRPr sz="2400"/>
          </a:p>
          <a:p>
            <a:pPr marL="457200" lvl="0" indent="-381000" algn="l" rtl="0">
              <a:spcBef>
                <a:spcPts val="1000"/>
              </a:spcBef>
              <a:spcAft>
                <a:spcPts val="0"/>
              </a:spcAft>
              <a:buSzPts val="2400"/>
              <a:buAutoNum type="arabicPeriod"/>
            </a:pPr>
            <a:r>
              <a:rPr lang="en" sz="2400"/>
              <a:t>Sketch a graph of the first five terms of the sequence.</a:t>
            </a:r>
            <a:endParaRPr sz="2400"/>
          </a:p>
          <a:p>
            <a:pPr marL="457200" lvl="0" indent="0" algn="l" rtl="0">
              <a:spcBef>
                <a:spcPts val="1000"/>
              </a:spcBef>
              <a:spcAft>
                <a:spcPts val="0"/>
              </a:spcAft>
              <a:buClr>
                <a:schemeClr val="dk1"/>
              </a:buClr>
              <a:buSzPts val="1100"/>
              <a:buFont typeface="Arial"/>
              <a:buNone/>
            </a:pPr>
            <a:endParaRPr sz="2400"/>
          </a:p>
          <a:p>
            <a:pPr marL="457200" lvl="0" indent="0" algn="l" rtl="0">
              <a:spcBef>
                <a:spcPts val="1000"/>
              </a:spcBef>
              <a:spcAft>
                <a:spcPts val="0"/>
              </a:spcAft>
              <a:buNone/>
            </a:pPr>
            <a:endParaRPr sz="2400"/>
          </a:p>
          <a:p>
            <a:pPr marL="0" lvl="0" indent="0" algn="l" rtl="0">
              <a:spcBef>
                <a:spcPts val="1000"/>
              </a:spcBef>
              <a:spcAft>
                <a:spcPts val="0"/>
              </a:spcAft>
              <a:buNone/>
            </a:pPr>
            <a:endParaRPr sz="2400"/>
          </a:p>
          <a:p>
            <a:pPr marL="457200" lvl="0" indent="0" algn="l" rtl="0">
              <a:spcBef>
                <a:spcPts val="1000"/>
              </a:spcBef>
              <a:spcAft>
                <a:spcPts val="1000"/>
              </a:spcAft>
              <a:buNone/>
            </a:pPr>
            <a:endParaRPr sz="2400"/>
          </a:p>
        </p:txBody>
      </p:sp>
      <p:sp>
        <p:nvSpPr>
          <p:cNvPr id="1302" name="Google Shape;1302;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Represent this Sequence</a:t>
            </a:r>
            <a:endParaRPr/>
          </a:p>
        </p:txBody>
      </p:sp>
      <p:sp>
        <p:nvSpPr>
          <p:cNvPr id="1303" name="Google Shape;1303;p115"/>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4</a:t>
            </a:r>
            <a:endParaRPr/>
          </a:p>
        </p:txBody>
      </p:sp>
      <p:pic>
        <p:nvPicPr>
          <p:cNvPr id="1304" name="Google Shape;1304;p115"/>
          <p:cNvPicPr preferRelativeResize="0"/>
          <p:nvPr/>
        </p:nvPicPr>
        <p:blipFill>
          <a:blip r:embed="rId3">
            <a:alphaModFix/>
          </a:blip>
          <a:stretch>
            <a:fillRect/>
          </a:stretch>
        </p:blipFill>
        <p:spPr>
          <a:xfrm>
            <a:off x="529125" y="1551600"/>
            <a:ext cx="5024250" cy="55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learn how to define a sequence recursively.</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10" name="Google Shape;1310;p116"/>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arithmetic sequence</a:t>
            </a:r>
            <a:endParaRPr/>
          </a:p>
        </p:txBody>
      </p:sp>
      <p:sp>
        <p:nvSpPr>
          <p:cNvPr id="1311" name="Google Shape;1311;p116"/>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sequence in which each term is the previous term plus a constant.</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17" name="Google Shape;1317;p117"/>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geometric sequence</a:t>
            </a:r>
            <a:endParaRPr/>
          </a:p>
        </p:txBody>
      </p:sp>
      <p:sp>
        <p:nvSpPr>
          <p:cNvPr id="1318" name="Google Shape;1318;p117"/>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sequence in which each term is a constant times the previous term.</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pic>
        <p:nvPicPr>
          <p:cNvPr id="1323" name="Google Shape;1323;p118"/>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24" name="Google Shape;1324;p118"/>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25" name="Google Shape;1325;p118"/>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a:t>
            </a:r>
            <a:endParaRPr sz="1100">
              <a:solidFill>
                <a:schemeClr val="dk1"/>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All curriculum excerpts are under the following licenses:</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IM 9–12 Math is copyright 2019 by Illustrative Mathematics. It is licensed under the Creative Commons Attribution 4.0 International License (CC BY 4.0). </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800"/>
              </a:spcAft>
              <a:buNone/>
            </a:pPr>
            <a:r>
              <a:rPr lang="en" sz="1200">
                <a:solidFill>
                  <a:srgbClr val="000000"/>
                </a:solidFill>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sz="1200">
              <a:solidFill>
                <a:srgbClr val="000000"/>
              </a:solidFill>
              <a:latin typeface="Open Sans"/>
              <a:ea typeface="Open Sans"/>
              <a:cs typeface="Open Sans"/>
              <a:sym typeface="Open Sans"/>
            </a:endParaRPr>
          </a:p>
        </p:txBody>
      </p:sp>
      <p:sp>
        <p:nvSpPr>
          <p:cNvPr id="1326" name="Google Shape;1326;p11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7" name="Google Shape;1327;p118"/>
          <p:cNvPicPr preferRelativeResize="0"/>
          <p:nvPr/>
        </p:nvPicPr>
        <p:blipFill>
          <a:blip r:embed="rId7">
            <a:alphaModFix/>
          </a:blip>
          <a:stretch>
            <a:fillRect/>
          </a:stretch>
        </p:blipFill>
        <p:spPr>
          <a:xfrm>
            <a:off x="8355740" y="1"/>
            <a:ext cx="788258" cy="55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Describe how to produce one step of the pattern from the previous step.</a:t>
            </a:r>
            <a:endParaRPr sz="2400"/>
          </a:p>
          <a:p>
            <a:pPr marL="0" lvl="0" indent="0" algn="l" rtl="0">
              <a:spcBef>
                <a:spcPts val="1000"/>
              </a:spcBef>
              <a:spcAft>
                <a:spcPts val="0"/>
              </a:spcAft>
              <a:buNone/>
            </a:pPr>
            <a:endParaRPr sz="2100"/>
          </a:p>
          <a:p>
            <a:pPr marL="0" lvl="0" indent="0" algn="l" rtl="0">
              <a:spcBef>
                <a:spcPts val="1000"/>
              </a:spcBef>
              <a:spcAft>
                <a:spcPts val="1000"/>
              </a:spcAft>
              <a:buNone/>
            </a:pPr>
            <a:endParaRPr sz="2400"/>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Bowling for Triangles</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1</a:t>
            </a:r>
            <a:endParaRPr/>
          </a:p>
        </p:txBody>
      </p:sp>
      <p:pic>
        <p:nvPicPr>
          <p:cNvPr id="1257" name="Google Shape;1257;p110"/>
          <p:cNvPicPr preferRelativeResize="0"/>
          <p:nvPr/>
        </p:nvPicPr>
        <p:blipFill>
          <a:blip r:embed="rId3">
            <a:alphaModFix/>
          </a:blip>
          <a:stretch>
            <a:fillRect/>
          </a:stretch>
        </p:blipFill>
        <p:spPr>
          <a:xfrm>
            <a:off x="669550" y="2163589"/>
            <a:ext cx="7874451" cy="272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11"/>
          <p:cNvSpPr txBox="1">
            <a:spLocks noGrp="1"/>
          </p:cNvSpPr>
          <p:nvPr>
            <p:ph type="body" idx="2"/>
          </p:nvPr>
        </p:nvSpPr>
        <p:spPr>
          <a:xfrm>
            <a:off x="457200" y="914400"/>
            <a:ext cx="8229600" cy="12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Here is a visual pattern of dots. The number </a:t>
            </a:r>
            <a:r>
              <a:rPr lang="en" i="1">
                <a:solidFill>
                  <a:schemeClr val="dk1"/>
                </a:solidFill>
              </a:rPr>
              <a:t>D(n) </a:t>
            </a:r>
            <a:r>
              <a:rPr lang="en">
                <a:solidFill>
                  <a:schemeClr val="dk1"/>
                </a:solidFill>
              </a:rPr>
              <a:t>of dots  is a function of the step number </a:t>
            </a:r>
            <a:r>
              <a:rPr lang="en" i="1">
                <a:solidFill>
                  <a:schemeClr val="dk1"/>
                </a:solidFill>
              </a:rPr>
              <a:t>n</a:t>
            </a:r>
            <a:r>
              <a:rPr lang="en">
                <a:solidFill>
                  <a:schemeClr val="dk1"/>
                </a:solidFill>
              </a:rPr>
              <a:t>.</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endParaRPr>
              <a:solidFill>
                <a:schemeClr val="dk1"/>
              </a:solidFill>
            </a:endParaRPr>
          </a:p>
          <a:p>
            <a:pPr marL="457200" lvl="0" indent="-342900" algn="l" rtl="0">
              <a:spcBef>
                <a:spcPts val="1000"/>
              </a:spcBef>
              <a:spcAft>
                <a:spcPts val="0"/>
              </a:spcAft>
              <a:buClr>
                <a:srgbClr val="86008B"/>
              </a:buClr>
              <a:buSzPts val="1800"/>
              <a:buAutoNum type="arabicPeriod"/>
            </a:pPr>
            <a:r>
              <a:rPr lang="en">
                <a:solidFill>
                  <a:schemeClr val="dk1"/>
                </a:solidFill>
              </a:rPr>
              <a:t>What values make sense for </a:t>
            </a:r>
            <a:r>
              <a:rPr lang="en" i="1">
                <a:solidFill>
                  <a:schemeClr val="dk1"/>
                </a:solidFill>
              </a:rPr>
              <a:t>n</a:t>
            </a:r>
            <a:r>
              <a:rPr lang="en">
                <a:solidFill>
                  <a:schemeClr val="dk1"/>
                </a:solidFill>
              </a:rPr>
              <a:t> in this situation? What values don't make sense for </a:t>
            </a:r>
            <a:r>
              <a:rPr lang="en" i="1">
                <a:solidFill>
                  <a:schemeClr val="dk1"/>
                </a:solidFill>
              </a:rPr>
              <a:t>n</a:t>
            </a:r>
            <a:r>
              <a:rPr lang="en">
                <a:solidFill>
                  <a:schemeClr val="dk1"/>
                </a:solidFill>
              </a:rPr>
              <a:t>?</a:t>
            </a:r>
            <a:endParaRPr>
              <a:solidFill>
                <a:schemeClr val="dk1"/>
              </a:solidFill>
            </a:endParaRPr>
          </a:p>
          <a:p>
            <a:pPr marL="457200" lvl="0" indent="-342900" algn="l" rtl="0">
              <a:spcBef>
                <a:spcPts val="0"/>
              </a:spcBef>
              <a:spcAft>
                <a:spcPts val="0"/>
              </a:spcAft>
              <a:buClr>
                <a:srgbClr val="86008B"/>
              </a:buClr>
              <a:buSzPts val="1800"/>
              <a:buAutoNum type="arabicPeriod"/>
            </a:pPr>
            <a:r>
              <a:rPr lang="en">
                <a:solidFill>
                  <a:schemeClr val="dk1"/>
                </a:solidFill>
              </a:rPr>
              <a:t>Complete the table for Steps 1 to 5.</a:t>
            </a:r>
            <a:endParaRPr>
              <a:solidFill>
                <a:schemeClr val="dk1"/>
              </a:solidFill>
            </a:endParaRPr>
          </a:p>
          <a:p>
            <a:pPr marL="0" lvl="0" indent="0" algn="l" rtl="0">
              <a:spcBef>
                <a:spcPts val="1000"/>
              </a:spcBef>
              <a:spcAft>
                <a:spcPts val="0"/>
              </a:spcAft>
              <a:buNone/>
            </a:pPr>
            <a:endParaRPr>
              <a:solidFill>
                <a:schemeClr val="dk1"/>
              </a:solidFill>
            </a:endParaRPr>
          </a:p>
          <a:p>
            <a:pPr marL="457200" lvl="0" indent="0" algn="l" rtl="0">
              <a:spcBef>
                <a:spcPts val="1000"/>
              </a:spcBef>
              <a:spcAft>
                <a:spcPts val="0"/>
              </a:spcAft>
              <a:buNone/>
            </a:pPr>
            <a:endParaRPr sz="21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1000"/>
              </a:spcAft>
              <a:buNone/>
            </a:pPr>
            <a:endParaRPr sz="1400">
              <a:solidFill>
                <a:schemeClr val="dk1"/>
              </a:solidFill>
            </a:endParaRPr>
          </a:p>
        </p:txBody>
      </p:sp>
      <p:sp>
        <p:nvSpPr>
          <p:cNvPr id="1263" name="Google Shape;1263;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Bowling for Triangles (Part 2)</a:t>
            </a:r>
            <a:endParaRPr/>
          </a:p>
        </p:txBody>
      </p:sp>
      <p:sp>
        <p:nvSpPr>
          <p:cNvPr id="1264" name="Google Shape;1264;p11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2</a:t>
            </a:r>
            <a:endParaRPr/>
          </a:p>
        </p:txBody>
      </p:sp>
      <p:pic>
        <p:nvPicPr>
          <p:cNvPr id="1265" name="Google Shape;1265;p111"/>
          <p:cNvPicPr preferRelativeResize="0"/>
          <p:nvPr/>
        </p:nvPicPr>
        <p:blipFill>
          <a:blip r:embed="rId3">
            <a:alphaModFix/>
          </a:blip>
          <a:stretch>
            <a:fillRect/>
          </a:stretch>
        </p:blipFill>
        <p:spPr>
          <a:xfrm>
            <a:off x="3879900" y="1678200"/>
            <a:ext cx="3660302" cy="1201400"/>
          </a:xfrm>
          <a:prstGeom prst="rect">
            <a:avLst/>
          </a:prstGeom>
          <a:noFill/>
          <a:ln>
            <a:noFill/>
          </a:ln>
        </p:spPr>
      </p:pic>
      <p:pic>
        <p:nvPicPr>
          <p:cNvPr id="1266" name="Google Shape;1266;p111"/>
          <p:cNvPicPr preferRelativeResize="0"/>
          <p:nvPr/>
        </p:nvPicPr>
        <p:blipFill>
          <a:blip r:embed="rId4">
            <a:alphaModFix/>
          </a:blip>
          <a:stretch>
            <a:fillRect/>
          </a:stretch>
        </p:blipFill>
        <p:spPr>
          <a:xfrm>
            <a:off x="5943594" y="3545920"/>
            <a:ext cx="1273118" cy="2538375"/>
          </a:xfrm>
          <a:prstGeom prst="rect">
            <a:avLst/>
          </a:prstGeom>
          <a:noFill/>
          <a:ln>
            <a:noFill/>
          </a:ln>
        </p:spPr>
      </p:pic>
      <p:sp>
        <p:nvSpPr>
          <p:cNvPr id="1267" name="Google Shape;1267;p111"/>
          <p:cNvSpPr txBox="1"/>
          <p:nvPr/>
        </p:nvSpPr>
        <p:spPr>
          <a:xfrm>
            <a:off x="457200" y="4194450"/>
            <a:ext cx="4212900" cy="1665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86008B"/>
              </a:buClr>
              <a:buSzPts val="1800"/>
              <a:buFont typeface="Open Sans"/>
              <a:buAutoNum type="arabicPeriod" startAt="3"/>
            </a:pPr>
            <a:r>
              <a:rPr lang="en" sz="1800">
                <a:latin typeface="Open Sans"/>
                <a:ea typeface="Open Sans"/>
                <a:cs typeface="Open Sans"/>
                <a:sym typeface="Open Sans"/>
              </a:rPr>
              <a:t>Following the pattern in the table, write an equation for  in terms of the previous step. Be prepared to explain your reasoning.</a:t>
            </a:r>
            <a:endParaRPr sz="18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12"/>
          <p:cNvSpPr txBox="1">
            <a:spLocks noGrp="1"/>
          </p:cNvSpPr>
          <p:nvPr>
            <p:ph type="body" idx="2"/>
          </p:nvPr>
        </p:nvSpPr>
        <p:spPr>
          <a:xfrm>
            <a:off x="457200" y="914400"/>
            <a:ext cx="8229600" cy="42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Use the first 5 terms of each sequence to state if the sequence is arithmetic, geometric, or neither. Next, define the sequence recursively using function notation.</a:t>
            </a:r>
            <a:endParaRPr>
              <a:solidFill>
                <a:schemeClr val="dk1"/>
              </a:solidFill>
            </a:endParaRPr>
          </a:p>
          <a:p>
            <a:pPr marL="0" lvl="0" indent="0" algn="l" rtl="0">
              <a:spcBef>
                <a:spcPts val="1000"/>
              </a:spcBef>
              <a:spcAft>
                <a:spcPts val="0"/>
              </a:spcAft>
              <a:buNone/>
            </a:pPr>
            <a:endParaRPr>
              <a:solidFill>
                <a:schemeClr val="dk1"/>
              </a:solidFill>
            </a:endParaRPr>
          </a:p>
          <a:p>
            <a:pPr marL="457200" lvl="0" indent="-342900" algn="l" rtl="0">
              <a:spcBef>
                <a:spcPts val="1000"/>
              </a:spcBef>
              <a:spcAft>
                <a:spcPts val="0"/>
              </a:spcAft>
              <a:buSzPts val="1800"/>
              <a:buAutoNum type="arabicPeriod"/>
            </a:pPr>
            <a:r>
              <a:rPr lang="en" i="1">
                <a:solidFill>
                  <a:schemeClr val="dk1"/>
                </a:solidFill>
              </a:rPr>
              <a:t>A</a:t>
            </a:r>
            <a:r>
              <a:rPr lang="en">
                <a:solidFill>
                  <a:schemeClr val="dk1"/>
                </a:solidFill>
              </a:rPr>
              <a:t>: 30, 40, 50, 60, 70, . . .</a:t>
            </a:r>
            <a:endParaRPr>
              <a:solidFill>
                <a:schemeClr val="dk1"/>
              </a:solidFill>
            </a:endParaRPr>
          </a:p>
          <a:p>
            <a:pPr marL="457200" lvl="0" indent="-342900" algn="l" rtl="0">
              <a:spcBef>
                <a:spcPts val="1000"/>
              </a:spcBef>
              <a:spcAft>
                <a:spcPts val="0"/>
              </a:spcAft>
              <a:buSzPts val="1800"/>
              <a:buAutoNum type="arabicPeriod"/>
            </a:pPr>
            <a:r>
              <a:rPr lang="en" i="1">
                <a:solidFill>
                  <a:schemeClr val="dk1"/>
                </a:solidFill>
              </a:rPr>
              <a:t>B</a:t>
            </a:r>
            <a:r>
              <a:rPr lang="en">
                <a:solidFill>
                  <a:schemeClr val="dk1"/>
                </a:solidFill>
              </a:rPr>
              <a:t>: 80, 40, 20, 10, 5, 2.5, . . .</a:t>
            </a:r>
            <a:endParaRPr>
              <a:solidFill>
                <a:schemeClr val="dk1"/>
              </a:solidFill>
            </a:endParaRPr>
          </a:p>
          <a:p>
            <a:pPr marL="457200" lvl="0" indent="-342900" algn="l" rtl="0">
              <a:spcBef>
                <a:spcPts val="1000"/>
              </a:spcBef>
              <a:spcAft>
                <a:spcPts val="0"/>
              </a:spcAft>
              <a:buSzPts val="1800"/>
              <a:buAutoNum type="arabicPeriod"/>
            </a:pPr>
            <a:r>
              <a:rPr lang="en" i="1">
                <a:solidFill>
                  <a:schemeClr val="dk1"/>
                </a:solidFill>
              </a:rPr>
              <a:t>C</a:t>
            </a:r>
            <a:r>
              <a:rPr lang="en">
                <a:solidFill>
                  <a:schemeClr val="dk1"/>
                </a:solidFill>
              </a:rPr>
              <a:t>: 1, 2, 4, 8, 16, 32, . . .</a:t>
            </a:r>
            <a:endParaRPr>
              <a:solidFill>
                <a:schemeClr val="dk1"/>
              </a:solidFill>
            </a:endParaRPr>
          </a:p>
          <a:p>
            <a:pPr marL="457200" lvl="0" indent="-342900" algn="l" rtl="0">
              <a:spcBef>
                <a:spcPts val="1000"/>
              </a:spcBef>
              <a:spcAft>
                <a:spcPts val="0"/>
              </a:spcAft>
              <a:buSzPts val="1800"/>
              <a:buAutoNum type="arabicPeriod"/>
            </a:pPr>
            <a:r>
              <a:rPr lang="en" i="1">
                <a:solidFill>
                  <a:schemeClr val="dk1"/>
                </a:solidFill>
              </a:rPr>
              <a:t>D</a:t>
            </a:r>
            <a:r>
              <a:rPr lang="en">
                <a:solidFill>
                  <a:schemeClr val="dk1"/>
                </a:solidFill>
              </a:rPr>
              <a:t>:</a:t>
            </a:r>
            <a:endParaRPr>
              <a:solidFill>
                <a:schemeClr val="dk1"/>
              </a:solidFill>
            </a:endParaRPr>
          </a:p>
          <a:p>
            <a:pPr marL="457200" lvl="0" indent="-342900" algn="l" rtl="0">
              <a:spcBef>
                <a:spcPts val="1000"/>
              </a:spcBef>
              <a:spcAft>
                <a:spcPts val="0"/>
              </a:spcAft>
              <a:buSzPts val="1800"/>
              <a:buAutoNum type="arabicPeriod"/>
            </a:pPr>
            <a:r>
              <a:rPr lang="en" i="1">
                <a:solidFill>
                  <a:schemeClr val="dk1"/>
                </a:solidFill>
              </a:rPr>
              <a:t>E</a:t>
            </a:r>
            <a:r>
              <a:rPr lang="en">
                <a:solidFill>
                  <a:schemeClr val="dk1"/>
                </a:solidFill>
              </a:rPr>
              <a:t>: 20, 13, 6, -1, -8, . . .</a:t>
            </a:r>
            <a:endParaRPr>
              <a:solidFill>
                <a:schemeClr val="dk1"/>
              </a:solidFill>
            </a:endParaRPr>
          </a:p>
          <a:p>
            <a:pPr marL="457200" lvl="0" indent="-342900" algn="l" rtl="0">
              <a:spcBef>
                <a:spcPts val="1000"/>
              </a:spcBef>
              <a:spcAft>
                <a:spcPts val="0"/>
              </a:spcAft>
              <a:buSzPts val="1800"/>
              <a:buAutoNum type="arabicPeriod"/>
            </a:pPr>
            <a:r>
              <a:rPr lang="en" i="1">
                <a:solidFill>
                  <a:schemeClr val="dk1"/>
                </a:solidFill>
              </a:rPr>
              <a:t>F</a:t>
            </a:r>
            <a:r>
              <a:rPr lang="en">
                <a:solidFill>
                  <a:schemeClr val="dk1"/>
                </a:solidFill>
              </a:rPr>
              <a:t>: 1, 3, 7, 15, 31, . . .</a:t>
            </a:r>
            <a:endParaRPr>
              <a:solidFill>
                <a:schemeClr val="dk1"/>
              </a:solidFill>
            </a:endParaRPr>
          </a:p>
          <a:p>
            <a:pPr marL="457200" lvl="0" indent="0" algn="l" rtl="0">
              <a:spcBef>
                <a:spcPts val="1000"/>
              </a:spcBef>
              <a:spcAft>
                <a:spcPts val="0"/>
              </a:spcAft>
              <a:buNone/>
            </a:pPr>
            <a:endParaRPr sz="1500">
              <a:solidFill>
                <a:schemeClr val="dk1"/>
              </a:solidFill>
            </a:endParaRPr>
          </a:p>
          <a:p>
            <a:pPr marL="457200" lvl="0" indent="0" algn="l" rtl="0">
              <a:spcBef>
                <a:spcPts val="1000"/>
              </a:spcBef>
              <a:spcAft>
                <a:spcPts val="0"/>
              </a:spcAft>
              <a:buNone/>
            </a:pPr>
            <a:endParaRPr sz="1500">
              <a:solidFill>
                <a:schemeClr val="dk1"/>
              </a:solidFill>
            </a:endParaRPr>
          </a:p>
          <a:p>
            <a:pPr marL="457200" lvl="0" indent="0" algn="l" rtl="0">
              <a:spcBef>
                <a:spcPts val="1000"/>
              </a:spcBef>
              <a:spcAft>
                <a:spcPts val="0"/>
              </a:spcAft>
              <a:buNone/>
            </a:pPr>
            <a:endParaRPr sz="21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1000"/>
              </a:spcAft>
              <a:buNone/>
            </a:pPr>
            <a:endParaRPr sz="1400">
              <a:solidFill>
                <a:schemeClr val="dk1"/>
              </a:solidFill>
            </a:endParaRPr>
          </a:p>
        </p:txBody>
      </p:sp>
      <p:sp>
        <p:nvSpPr>
          <p:cNvPr id="1273" name="Google Shape;1273;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Let's Define Some Sequences</a:t>
            </a:r>
            <a:endParaRPr/>
          </a:p>
        </p:txBody>
      </p:sp>
      <p:sp>
        <p:nvSpPr>
          <p:cNvPr id="1274" name="Google Shape;1274;p11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3</a:t>
            </a:r>
            <a:endParaRPr/>
          </a:p>
        </p:txBody>
      </p:sp>
      <p:pic>
        <p:nvPicPr>
          <p:cNvPr id="1275" name="Google Shape;1275;p112"/>
          <p:cNvPicPr preferRelativeResize="0"/>
          <p:nvPr/>
        </p:nvPicPr>
        <p:blipFill>
          <a:blip r:embed="rId3">
            <a:alphaModFix/>
          </a:blip>
          <a:stretch>
            <a:fillRect/>
          </a:stretch>
        </p:blipFill>
        <p:spPr>
          <a:xfrm>
            <a:off x="1269600" y="3657600"/>
            <a:ext cx="2032800" cy="55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13"/>
          <p:cNvSpPr txBox="1">
            <a:spLocks noGrp="1"/>
          </p:cNvSpPr>
          <p:nvPr>
            <p:ph type="body" idx="2"/>
          </p:nvPr>
        </p:nvSpPr>
        <p:spPr>
          <a:xfrm>
            <a:off x="461100" y="914400"/>
            <a:ext cx="41109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t>Sequence: A List of Numbers</a:t>
            </a:r>
            <a:endParaRPr sz="1500"/>
          </a:p>
          <a:p>
            <a:pPr marL="0" lvl="0" indent="0" algn="l" rtl="0">
              <a:spcBef>
                <a:spcPts val="1000"/>
              </a:spcBef>
              <a:spcAft>
                <a:spcPts val="0"/>
              </a:spcAft>
              <a:buClr>
                <a:schemeClr val="dk1"/>
              </a:buClr>
              <a:buSzPts val="1100"/>
              <a:buFont typeface="Arial"/>
              <a:buNone/>
            </a:pPr>
            <a:r>
              <a:rPr lang="en" sz="1500"/>
              <a:t>Geometric (exponential function)</a:t>
            </a:r>
            <a:endParaRPr sz="1500"/>
          </a:p>
          <a:p>
            <a:pPr marL="0" lvl="0" indent="0" algn="l" rtl="0">
              <a:spcBef>
                <a:spcPts val="1000"/>
              </a:spcBef>
              <a:spcAft>
                <a:spcPts val="0"/>
              </a:spcAft>
              <a:buClr>
                <a:schemeClr val="dk1"/>
              </a:buClr>
              <a:buSzPts val="1100"/>
              <a:buFont typeface="Arial"/>
              <a:buNone/>
            </a:pPr>
            <a:r>
              <a:rPr lang="en" sz="1500"/>
              <a:t>Multiply each term by the growth factor.</a:t>
            </a:r>
            <a:endParaRPr sz="1500"/>
          </a:p>
          <a:p>
            <a:pPr marL="0" lvl="0" indent="0" algn="l" rtl="0">
              <a:spcBef>
                <a:spcPts val="1000"/>
              </a:spcBef>
              <a:spcAft>
                <a:spcPts val="0"/>
              </a:spcAft>
              <a:buClr>
                <a:schemeClr val="dk1"/>
              </a:buClr>
              <a:buSzPts val="1100"/>
              <a:buFont typeface="Arial"/>
              <a:buNone/>
            </a:pPr>
            <a:r>
              <a:rPr lang="en" sz="1500"/>
              <a:t>Example sequence: 2, 6, 18, 54, . . .</a:t>
            </a:r>
            <a:endParaRPr sz="1500"/>
          </a:p>
          <a:p>
            <a:pPr marL="0" lvl="0" indent="0" algn="l" rtl="0">
              <a:spcBef>
                <a:spcPts val="1000"/>
              </a:spcBef>
              <a:spcAft>
                <a:spcPts val="0"/>
              </a:spcAft>
              <a:buClr>
                <a:schemeClr val="dk1"/>
              </a:buClr>
              <a:buSzPts val="1100"/>
              <a:buFont typeface="Arial"/>
              <a:buNone/>
            </a:pPr>
            <a:r>
              <a:rPr lang="en" sz="1500"/>
              <a:t>Growth factor: 3</a:t>
            </a:r>
            <a:endParaRPr sz="1500"/>
          </a:p>
          <a:p>
            <a:pPr marL="0" lvl="0" indent="0" algn="l" rtl="0">
              <a:spcBef>
                <a:spcPts val="1000"/>
              </a:spcBef>
              <a:spcAft>
                <a:spcPts val="0"/>
              </a:spcAft>
              <a:buClr>
                <a:schemeClr val="dk1"/>
              </a:buClr>
              <a:buSzPts val="1100"/>
              <a:buFont typeface="Arial"/>
              <a:buNone/>
            </a:pPr>
            <a:r>
              <a:rPr lang="en" sz="1500"/>
              <a:t>Recursive:</a:t>
            </a:r>
            <a:endParaRPr sz="1500" i="1"/>
          </a:p>
          <a:p>
            <a:pPr marL="0" lvl="0" indent="0" algn="l" rtl="0">
              <a:spcBef>
                <a:spcPts val="1000"/>
              </a:spcBef>
              <a:spcAft>
                <a:spcPts val="0"/>
              </a:spcAft>
              <a:buClr>
                <a:schemeClr val="dk1"/>
              </a:buClr>
              <a:buSzPts val="1100"/>
              <a:buFont typeface="Arial"/>
              <a:buNone/>
            </a:pPr>
            <a:r>
              <a:rPr lang="en" sz="1500"/>
              <a:t>  </a:t>
            </a:r>
            <a:endParaRPr sz="1500"/>
          </a:p>
          <a:p>
            <a:pPr marL="0" lvl="0" indent="0" algn="l" rtl="0">
              <a:spcBef>
                <a:spcPts val="1000"/>
              </a:spcBef>
              <a:spcAft>
                <a:spcPts val="0"/>
              </a:spcAft>
              <a:buClr>
                <a:schemeClr val="dk1"/>
              </a:buClr>
              <a:buSzPts val="1100"/>
              <a:buFont typeface="Arial"/>
              <a:buNone/>
            </a:pPr>
            <a:r>
              <a:rPr lang="en" sz="1500"/>
              <a:t>Example sequence: 160, 40, 10, 2.5, . . .</a:t>
            </a:r>
            <a:endParaRPr sz="1500"/>
          </a:p>
          <a:p>
            <a:pPr marL="0" lvl="0" indent="0" algn="l" rtl="0">
              <a:spcBef>
                <a:spcPts val="1000"/>
              </a:spcBef>
              <a:spcAft>
                <a:spcPts val="0"/>
              </a:spcAft>
              <a:buClr>
                <a:schemeClr val="dk1"/>
              </a:buClr>
              <a:buSzPts val="1100"/>
              <a:buFont typeface="Arial"/>
              <a:buNone/>
            </a:pPr>
            <a:r>
              <a:rPr lang="en" sz="1500"/>
              <a:t>Growth factor: </a:t>
            </a:r>
            <a:endParaRPr sz="1500"/>
          </a:p>
          <a:p>
            <a:pPr marL="0" lvl="0" indent="0" algn="l" rtl="0">
              <a:spcBef>
                <a:spcPts val="1000"/>
              </a:spcBef>
              <a:spcAft>
                <a:spcPts val="0"/>
              </a:spcAft>
              <a:buClr>
                <a:schemeClr val="dk1"/>
              </a:buClr>
              <a:buSzPts val="1100"/>
              <a:buFont typeface="Arial"/>
              <a:buNone/>
            </a:pPr>
            <a:r>
              <a:rPr lang="en" sz="1500"/>
              <a:t>Recursive:</a:t>
            </a:r>
            <a:endParaRPr sz="1500"/>
          </a:p>
          <a:p>
            <a:pPr marL="0" lvl="0" indent="0" algn="l" rtl="0">
              <a:spcBef>
                <a:spcPts val="1000"/>
              </a:spcBef>
              <a:spcAft>
                <a:spcPts val="0"/>
              </a:spcAft>
              <a:buClr>
                <a:schemeClr val="dk1"/>
              </a:buClr>
              <a:buSzPts val="1100"/>
              <a:buFont typeface="Arial"/>
              <a:buNone/>
            </a:pPr>
            <a:r>
              <a:rPr lang="en" sz="1500"/>
              <a:t> </a:t>
            </a:r>
            <a:endParaRPr sz="1500"/>
          </a:p>
          <a:p>
            <a:pPr marL="0" lvl="0" indent="0" algn="l" rtl="0">
              <a:spcBef>
                <a:spcPts val="1000"/>
              </a:spcBef>
              <a:spcAft>
                <a:spcPts val="0"/>
              </a:spcAft>
              <a:buNone/>
            </a:pPr>
            <a:endParaRPr sz="2700"/>
          </a:p>
          <a:p>
            <a:pPr marL="0" lvl="0" indent="0" algn="l" rtl="0">
              <a:spcBef>
                <a:spcPts val="1000"/>
              </a:spcBef>
              <a:spcAft>
                <a:spcPts val="0"/>
              </a:spcAft>
              <a:buNone/>
            </a:pPr>
            <a:endParaRPr/>
          </a:p>
          <a:p>
            <a:pPr marL="0" lvl="0" indent="0" algn="l" rtl="0">
              <a:spcBef>
                <a:spcPts val="1000"/>
              </a:spcBef>
              <a:spcAft>
                <a:spcPts val="1000"/>
              </a:spcAft>
              <a:buNone/>
            </a:pPr>
            <a:endParaRPr sz="2400"/>
          </a:p>
        </p:txBody>
      </p:sp>
      <p:sp>
        <p:nvSpPr>
          <p:cNvPr id="1281" name="Google Shape;1281;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Sequences are Functions</a:t>
            </a:r>
            <a:endParaRPr/>
          </a:p>
        </p:txBody>
      </p:sp>
      <p:sp>
        <p:nvSpPr>
          <p:cNvPr id="1282" name="Google Shape;1282;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283" name="Google Shape;1283;p113"/>
          <p:cNvSpPr txBox="1"/>
          <p:nvPr/>
        </p:nvSpPr>
        <p:spPr>
          <a:xfrm>
            <a:off x="4896025" y="930750"/>
            <a:ext cx="3527100" cy="49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a:t>
            </a:r>
            <a:r>
              <a:rPr lang="en" sz="1500">
                <a:latin typeface="Open Sans"/>
                <a:ea typeface="Open Sans"/>
                <a:cs typeface="Open Sans"/>
                <a:sym typeface="Open Sans"/>
              </a:rPr>
              <a:t>rithmetic (linear function)</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Add to each term the rate of change.</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Example sequence: 2, 7, 12, 17, . . .</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Rate of change: 5</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Recursive:</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  </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Example sequence: 9, 5, 1, -3, . . .</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Rate of change: -4</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500">
                <a:latin typeface="Open Sans"/>
                <a:ea typeface="Open Sans"/>
                <a:cs typeface="Open Sans"/>
                <a:sym typeface="Open Sans"/>
              </a:rPr>
              <a:t>Recursive: </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p:txBody>
      </p:sp>
      <p:pic>
        <p:nvPicPr>
          <p:cNvPr id="1284" name="Google Shape;1284;p113"/>
          <p:cNvPicPr preferRelativeResize="0"/>
          <p:nvPr/>
        </p:nvPicPr>
        <p:blipFill>
          <a:blip r:embed="rId3">
            <a:alphaModFix/>
          </a:blip>
          <a:stretch>
            <a:fillRect/>
          </a:stretch>
        </p:blipFill>
        <p:spPr>
          <a:xfrm>
            <a:off x="1502950" y="2971900"/>
            <a:ext cx="2611840" cy="255063"/>
          </a:xfrm>
          <a:prstGeom prst="rect">
            <a:avLst/>
          </a:prstGeom>
          <a:noFill/>
          <a:ln>
            <a:noFill/>
          </a:ln>
        </p:spPr>
      </p:pic>
      <p:pic>
        <p:nvPicPr>
          <p:cNvPr id="1285" name="Google Shape;1285;p113"/>
          <p:cNvPicPr preferRelativeResize="0"/>
          <p:nvPr/>
        </p:nvPicPr>
        <p:blipFill>
          <a:blip r:embed="rId4">
            <a:alphaModFix/>
          </a:blip>
          <a:stretch>
            <a:fillRect/>
          </a:stretch>
        </p:blipFill>
        <p:spPr>
          <a:xfrm>
            <a:off x="544912" y="3398750"/>
            <a:ext cx="2326170" cy="255063"/>
          </a:xfrm>
          <a:prstGeom prst="rect">
            <a:avLst/>
          </a:prstGeom>
          <a:noFill/>
          <a:ln>
            <a:noFill/>
          </a:ln>
        </p:spPr>
      </p:pic>
      <p:pic>
        <p:nvPicPr>
          <p:cNvPr id="1286" name="Google Shape;1286;p113"/>
          <p:cNvPicPr preferRelativeResize="0"/>
          <p:nvPr/>
        </p:nvPicPr>
        <p:blipFill>
          <a:blip r:embed="rId5">
            <a:alphaModFix/>
          </a:blip>
          <a:stretch>
            <a:fillRect/>
          </a:stretch>
        </p:blipFill>
        <p:spPr>
          <a:xfrm>
            <a:off x="1918725" y="4031750"/>
            <a:ext cx="238450" cy="462000"/>
          </a:xfrm>
          <a:prstGeom prst="rect">
            <a:avLst/>
          </a:prstGeom>
          <a:noFill/>
          <a:ln>
            <a:noFill/>
          </a:ln>
        </p:spPr>
      </p:pic>
      <p:pic>
        <p:nvPicPr>
          <p:cNvPr id="1287" name="Google Shape;1287;p113"/>
          <p:cNvPicPr preferRelativeResize="0"/>
          <p:nvPr/>
        </p:nvPicPr>
        <p:blipFill>
          <a:blip r:embed="rId6">
            <a:alphaModFix/>
          </a:blip>
          <a:stretch>
            <a:fillRect/>
          </a:stretch>
        </p:blipFill>
        <p:spPr>
          <a:xfrm>
            <a:off x="1502950" y="4493750"/>
            <a:ext cx="3137588" cy="279600"/>
          </a:xfrm>
          <a:prstGeom prst="rect">
            <a:avLst/>
          </a:prstGeom>
          <a:noFill/>
          <a:ln>
            <a:noFill/>
          </a:ln>
        </p:spPr>
      </p:pic>
      <p:pic>
        <p:nvPicPr>
          <p:cNvPr id="1288" name="Google Shape;1288;p113"/>
          <p:cNvPicPr preferRelativeResize="0"/>
          <p:nvPr/>
        </p:nvPicPr>
        <p:blipFill>
          <a:blip r:embed="rId7">
            <a:alphaModFix/>
          </a:blip>
          <a:stretch>
            <a:fillRect/>
          </a:stretch>
        </p:blipFill>
        <p:spPr>
          <a:xfrm>
            <a:off x="544925" y="4853875"/>
            <a:ext cx="3527100" cy="444253"/>
          </a:xfrm>
          <a:prstGeom prst="rect">
            <a:avLst/>
          </a:prstGeom>
          <a:noFill/>
          <a:ln>
            <a:noFill/>
          </a:ln>
        </p:spPr>
      </p:pic>
      <p:pic>
        <p:nvPicPr>
          <p:cNvPr id="1289" name="Google Shape;1289;p113"/>
          <p:cNvPicPr preferRelativeResize="0"/>
          <p:nvPr/>
        </p:nvPicPr>
        <p:blipFill>
          <a:blip r:embed="rId8">
            <a:alphaModFix/>
          </a:blip>
          <a:stretch>
            <a:fillRect/>
          </a:stretch>
        </p:blipFill>
        <p:spPr>
          <a:xfrm>
            <a:off x="5029200" y="3295950"/>
            <a:ext cx="2814651" cy="266112"/>
          </a:xfrm>
          <a:prstGeom prst="rect">
            <a:avLst/>
          </a:prstGeom>
          <a:noFill/>
          <a:ln>
            <a:noFill/>
          </a:ln>
        </p:spPr>
      </p:pic>
      <p:pic>
        <p:nvPicPr>
          <p:cNvPr id="1290" name="Google Shape;1290;p113"/>
          <p:cNvPicPr preferRelativeResize="0"/>
          <p:nvPr/>
        </p:nvPicPr>
        <p:blipFill>
          <a:blip r:embed="rId9">
            <a:alphaModFix/>
          </a:blip>
          <a:stretch>
            <a:fillRect/>
          </a:stretch>
        </p:blipFill>
        <p:spPr>
          <a:xfrm>
            <a:off x="5013850" y="5099100"/>
            <a:ext cx="2845356" cy="266112"/>
          </a:xfrm>
          <a:prstGeom prst="rect">
            <a:avLst/>
          </a:prstGeom>
          <a:noFill/>
          <a:ln>
            <a:noFill/>
          </a:ln>
        </p:spPr>
      </p:pic>
      <p:pic>
        <p:nvPicPr>
          <p:cNvPr id="1291" name="Google Shape;1291;p113"/>
          <p:cNvPicPr preferRelativeResize="0"/>
          <p:nvPr/>
        </p:nvPicPr>
        <p:blipFill>
          <a:blip r:embed="rId10">
            <a:alphaModFix/>
          </a:blip>
          <a:stretch>
            <a:fillRect/>
          </a:stretch>
        </p:blipFill>
        <p:spPr>
          <a:xfrm>
            <a:off x="5943600" y="2843475"/>
            <a:ext cx="2691830" cy="266112"/>
          </a:xfrm>
          <a:prstGeom prst="rect">
            <a:avLst/>
          </a:prstGeom>
          <a:noFill/>
          <a:ln>
            <a:noFill/>
          </a:ln>
        </p:spPr>
      </p:pic>
      <p:pic>
        <p:nvPicPr>
          <p:cNvPr id="1292" name="Google Shape;1292;p113"/>
          <p:cNvPicPr preferRelativeResize="0"/>
          <p:nvPr/>
        </p:nvPicPr>
        <p:blipFill>
          <a:blip r:embed="rId11">
            <a:alphaModFix/>
          </a:blip>
          <a:stretch>
            <a:fillRect/>
          </a:stretch>
        </p:blipFill>
        <p:spPr>
          <a:xfrm>
            <a:off x="5954025" y="4670813"/>
            <a:ext cx="2670981" cy="2661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114"/>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5</a:t>
            </a:r>
            <a:endParaRPr/>
          </a:p>
        </p:txBody>
      </p:sp>
      <p:sp>
        <p:nvSpPr>
          <p:cNvPr id="1298" name="Google Shape;1298;p114"/>
          <p:cNvSpPr txBox="1">
            <a:spLocks noGrp="1"/>
          </p:cNvSpPr>
          <p:nvPr>
            <p:ph type="body" idx="2"/>
          </p:nvPr>
        </p:nvSpPr>
        <p:spPr>
          <a:xfrm>
            <a:off x="362425" y="1374250"/>
            <a:ext cx="5399400" cy="31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can define arithmetic and geometric sequences recursively using function notation.</a:t>
            </a:r>
            <a:endParaRPr/>
          </a:p>
          <a:p>
            <a:pPr marL="0" lvl="0" indent="0" algn="l" rtl="0">
              <a:spcBef>
                <a:spcPts val="1000"/>
              </a:spcBef>
              <a:spcAft>
                <a:spcPts val="1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15"/>
          <p:cNvSpPr txBox="1">
            <a:spLocks noGrp="1"/>
          </p:cNvSpPr>
          <p:nvPr>
            <p:ph type="body" idx="1"/>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Use the first five terms of sequence </a:t>
            </a:r>
            <a:r>
              <a:rPr lang="en" sz="2400" i="1"/>
              <a:t>H</a:t>
            </a:r>
            <a:r>
              <a:rPr lang="en" sz="2400"/>
              <a:t> to define the sequence recursively using function notation.</a:t>
            </a:r>
            <a:endParaRPr sz="2400"/>
          </a:p>
          <a:p>
            <a:pPr marL="457200" lvl="0" indent="0" algn="l" rtl="0">
              <a:spcBef>
                <a:spcPts val="1000"/>
              </a:spcBef>
              <a:spcAft>
                <a:spcPts val="0"/>
              </a:spcAft>
              <a:buClr>
                <a:schemeClr val="dk1"/>
              </a:buClr>
              <a:buSzPts val="1100"/>
              <a:buFont typeface="Arial"/>
              <a:buNone/>
            </a:pPr>
            <a:endParaRPr sz="2400"/>
          </a:p>
          <a:p>
            <a:pPr marL="457200" lvl="0" indent="0" algn="l" rtl="0">
              <a:spcBef>
                <a:spcPts val="1000"/>
              </a:spcBef>
              <a:spcAft>
                <a:spcPts val="0"/>
              </a:spcAft>
              <a:buClr>
                <a:schemeClr val="dk1"/>
              </a:buClr>
              <a:buSzPts val="1100"/>
              <a:buFont typeface="Arial"/>
              <a:buNone/>
            </a:pPr>
            <a:r>
              <a:rPr lang="en" sz="2400"/>
              <a:t>2.5, 7.5, 22.5, 67.5, 202.5, . . .</a:t>
            </a:r>
            <a:endParaRPr sz="2400"/>
          </a:p>
          <a:p>
            <a:pPr marL="457200" lvl="0" indent="0" algn="l" rtl="0">
              <a:spcBef>
                <a:spcPts val="1000"/>
              </a:spcBef>
              <a:spcAft>
                <a:spcPts val="0"/>
              </a:spcAft>
              <a:buNone/>
            </a:pPr>
            <a:endParaRPr sz="2400"/>
          </a:p>
          <a:p>
            <a:pPr marL="0" lvl="0" indent="0" algn="l" rtl="0">
              <a:spcBef>
                <a:spcPts val="1000"/>
              </a:spcBef>
              <a:spcAft>
                <a:spcPts val="0"/>
              </a:spcAft>
              <a:buNone/>
            </a:pPr>
            <a:endParaRPr sz="2400"/>
          </a:p>
          <a:p>
            <a:pPr marL="457200" lvl="0" indent="0" algn="l" rtl="0">
              <a:spcBef>
                <a:spcPts val="1000"/>
              </a:spcBef>
              <a:spcAft>
                <a:spcPts val="1000"/>
              </a:spcAft>
              <a:buNone/>
            </a:pPr>
            <a:endParaRPr sz="2400"/>
          </a:p>
        </p:txBody>
      </p:sp>
      <p:sp>
        <p:nvSpPr>
          <p:cNvPr id="1304" name="Google Shape;1304;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Define This Sequence</a:t>
            </a:r>
            <a:endParaRPr/>
          </a:p>
        </p:txBody>
      </p:sp>
      <p:sp>
        <p:nvSpPr>
          <p:cNvPr id="1305" name="Google Shape;1305;p115"/>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11" name="Google Shape;1311;p116"/>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arithmetic sequence</a:t>
            </a:r>
            <a:endParaRPr/>
          </a:p>
        </p:txBody>
      </p:sp>
      <p:sp>
        <p:nvSpPr>
          <p:cNvPr id="1312" name="Google Shape;1312;p116"/>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sequence in which each term is the previous term plus a constant.</a:t>
            </a:r>
            <a:endParaRPr sz="2400"/>
          </a:p>
        </p:txBody>
      </p:sp>
    </p:spTree>
  </p:cSld>
  <p:clrMapOvr>
    <a:masterClrMapping/>
  </p:clrMapOvr>
</p:sld>
</file>

<file path=ppt/theme/theme1.xml><?xml version="1.0" encoding="utf-8"?>
<a:theme xmlns:a="http://schemas.openxmlformats.org/drawingml/2006/main" name="IM 6-12 Presentatio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1444</Words>
  <Application>Microsoft Office PowerPoint</Application>
  <PresentationFormat>On-screen Show (4:3)</PresentationFormat>
  <Paragraphs>180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Open Sans</vt:lpstr>
      <vt:lpstr>Poppins</vt:lpstr>
      <vt:lpstr>Arial</vt:lpstr>
      <vt:lpstr>Montserrat</vt:lpstr>
      <vt:lpstr>IM 6-12 Presentation Theme</vt:lpstr>
      <vt:lpstr>Sequences are Functions</vt:lpstr>
      <vt:lpstr>Let's learn how to define a sequence recursively.</vt:lpstr>
      <vt:lpstr>Bowling for Triangles</vt:lpstr>
      <vt:lpstr>Bowling for Triangles (Part 2)</vt:lpstr>
      <vt:lpstr>Let's Define Some Sequences</vt:lpstr>
      <vt:lpstr>Sequences are Functions</vt:lpstr>
      <vt:lpstr>PowerPoint Presentation</vt:lpstr>
      <vt:lpstr>Define This Sequence</vt:lpstr>
      <vt:lpstr>arithmetic sequence</vt:lpstr>
      <vt:lpstr>geometric sequence</vt:lpstr>
      <vt:lpstr>PowerPoint Presentation</vt:lpstr>
      <vt:lpstr>Representing Sequences</vt:lpstr>
      <vt:lpstr>Let’s look at different ways to represent a sequence.</vt:lpstr>
      <vt:lpstr>Reading Representations</vt:lpstr>
      <vt:lpstr>Matching Recursive Definitions</vt:lpstr>
      <vt:lpstr>Squares of Squares</vt:lpstr>
      <vt:lpstr>Representing Sequences</vt:lpstr>
      <vt:lpstr>PowerPoint Presentation</vt:lpstr>
      <vt:lpstr>Represent this Sequence</vt:lpstr>
      <vt:lpstr>arithmetic sequence</vt:lpstr>
      <vt:lpstr>geometric sequence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Sequences are Functions</dc:title>
  <dc:creator>Calise, Anthony J.</dc:creator>
  <cp:lastModifiedBy>Calise, Anthony J.</cp:lastModifiedBy>
  <cp:revision>1</cp:revision>
  <dcterms:modified xsi:type="dcterms:W3CDTF">2024-01-24T12:57:20Z</dcterms:modified>
</cp:coreProperties>
</file>