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54"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embeddedFontLst>
    <p:embeddedFont>
      <p:font typeface="Montserrat" panose="00000500000000000000" pitchFamily="2" charset="0"/>
      <p:regular r:id="rId23"/>
      <p:bold r:id="rId24"/>
      <p:italic r:id="rId25"/>
      <p:boldItalic r:id="rId26"/>
    </p:embeddedFont>
    <p:embeddedFont>
      <p:font typeface="Open Sans" panose="020B0606030504020204" pitchFamily="34" charset="0"/>
      <p:regular r:id="rId27"/>
      <p:bold r:id="rId28"/>
      <p:italic r:id="rId29"/>
      <p:boldItalic r:id="rId30"/>
    </p:embeddedFont>
    <p:embeddedFont>
      <p:font typeface="Poppins" panose="00000500000000000000" pitchFamily="2"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98EBDC-5CFC-4CA5-AB1C-156364E5DBDB}" v="1" dt="2024-02-07T12:34:22.2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179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docs.google.com/forms/d/e/1FAIpQLSf9bd3yIQ0Jgk64zZAgAyQh1oRURPq2iI_RQCb0kunfxURjUw/viewform"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docs.google.com/forms/d/e/1FAIpQLSf9bd3yIQ0Jgk64zZAgAyQh1oRURPq2iI_RQCb0kunfxURjUw/viewform"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6"/>
        <p:cNvGrpSpPr/>
        <p:nvPr/>
      </p:nvGrpSpPr>
      <p:grpSpPr>
        <a:xfrm>
          <a:off x="0" y="0"/>
          <a:ext cx="0" cy="0"/>
          <a:chOff x="0" y="0"/>
          <a:chExt cx="0" cy="0"/>
        </a:xfrm>
      </p:grpSpPr>
      <p:sp>
        <p:nvSpPr>
          <p:cNvPr id="1237" name="Google Shape;1237;g8899e2ed42_1_2479: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8" name="Google Shape;1238;g8899e2ed42_1_24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Font typeface="Open Sans"/>
              <a:buChar char="●"/>
            </a:pPr>
            <a:r>
              <a:rPr lang="en">
                <a:solidFill>
                  <a:schemeClr val="dk1"/>
                </a:solidFill>
                <a:latin typeface="Open Sans"/>
                <a:ea typeface="Open Sans"/>
                <a:cs typeface="Open Sans"/>
                <a:sym typeface="Open Sans"/>
              </a:rPr>
              <a:t>For quick access to the presentation from your own drive, go to File &gt; Add shortcut to Drive.</a:t>
            </a:r>
            <a:endParaRPr>
              <a:solidFill>
                <a:schemeClr val="dk1"/>
              </a:solidFill>
              <a:latin typeface="Open Sans"/>
              <a:ea typeface="Open Sans"/>
              <a:cs typeface="Open Sans"/>
              <a:sym typeface="Open Sans"/>
            </a:endParaRPr>
          </a:p>
          <a:p>
            <a:pPr marL="457200" lvl="0" indent="-298450" algn="l" rtl="0">
              <a:lnSpc>
                <a:spcPct val="115000"/>
              </a:lnSpc>
              <a:spcBef>
                <a:spcPts val="0"/>
              </a:spcBef>
              <a:spcAft>
                <a:spcPts val="0"/>
              </a:spcAft>
              <a:buClr>
                <a:schemeClr val="dk1"/>
              </a:buClr>
              <a:buSzPts val="1100"/>
              <a:buFont typeface="Open Sans"/>
              <a:buChar char="●"/>
            </a:pPr>
            <a:r>
              <a:rPr lang="en">
                <a:solidFill>
                  <a:schemeClr val="dk1"/>
                </a:solidFill>
                <a:latin typeface="Open Sans"/>
                <a:ea typeface="Open Sans"/>
                <a:cs typeface="Open Sans"/>
                <a:sym typeface="Open Sans"/>
              </a:rPr>
              <a:t>To customize for your students, go to File &gt; Make a copy to make a copy of the slide deck in your Google Drive that you can edit.</a:t>
            </a:r>
            <a:endParaRPr>
              <a:solidFill>
                <a:schemeClr val="dk1"/>
              </a:solidFill>
              <a:latin typeface="Open Sans"/>
              <a:ea typeface="Open Sans"/>
              <a:cs typeface="Open Sans"/>
              <a:sym typeface="Open Sans"/>
            </a:endParaRPr>
          </a:p>
          <a:p>
            <a:pPr marL="457200" lvl="0" indent="-298450" algn="l" rtl="0">
              <a:lnSpc>
                <a:spcPct val="115000"/>
              </a:lnSpc>
              <a:spcBef>
                <a:spcPts val="0"/>
              </a:spcBef>
              <a:spcAft>
                <a:spcPts val="1000"/>
              </a:spcAft>
              <a:buClr>
                <a:schemeClr val="dk1"/>
              </a:buClr>
              <a:buSzPts val="1100"/>
              <a:buFont typeface="Open Sans"/>
              <a:buChar char="●"/>
            </a:pPr>
            <a:r>
              <a:rPr lang="en" u="sng">
                <a:solidFill>
                  <a:srgbClr val="1155CC"/>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Report a Typo</a:t>
            </a:r>
            <a:endParaRPr>
              <a:solidFill>
                <a:schemeClr val="dk1"/>
              </a:solidFill>
              <a:latin typeface="Open Sans"/>
              <a:ea typeface="Open Sans"/>
              <a:cs typeface="Open Sans"/>
              <a:sym typeface="Open San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6"/>
        <p:cNvGrpSpPr/>
        <p:nvPr/>
      </p:nvGrpSpPr>
      <p:grpSpPr>
        <a:xfrm>
          <a:off x="0" y="0"/>
          <a:ext cx="0" cy="0"/>
          <a:chOff x="0" y="0"/>
          <a:chExt cx="0" cy="0"/>
        </a:xfrm>
      </p:grpSpPr>
      <p:sp>
        <p:nvSpPr>
          <p:cNvPr id="1307" name="Google Shape;1307;g8a5d7babca_0_1231: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8" name="Google Shape;1308;g8a5d7babca_0_1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latin typeface="Open Sans"/>
              <a:ea typeface="Open Sans"/>
              <a:cs typeface="Open Sans"/>
              <a:sym typeface="Open San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6"/>
        <p:cNvGrpSpPr/>
        <p:nvPr/>
      </p:nvGrpSpPr>
      <p:grpSpPr>
        <a:xfrm>
          <a:off x="0" y="0"/>
          <a:ext cx="0" cy="0"/>
          <a:chOff x="0" y="0"/>
          <a:chExt cx="0" cy="0"/>
        </a:xfrm>
      </p:grpSpPr>
      <p:sp>
        <p:nvSpPr>
          <p:cNvPr id="1237" name="Google Shape;1237;g8899e2ed42_1_2479: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8" name="Google Shape;1238;g8899e2ed42_1_24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Font typeface="Open Sans"/>
              <a:buChar char="●"/>
            </a:pPr>
            <a:r>
              <a:rPr lang="en">
                <a:solidFill>
                  <a:schemeClr val="dk1"/>
                </a:solidFill>
                <a:latin typeface="Open Sans"/>
                <a:ea typeface="Open Sans"/>
                <a:cs typeface="Open Sans"/>
                <a:sym typeface="Open Sans"/>
              </a:rPr>
              <a:t>For quick access to the presentation from your own drive, go to File &gt; Add shortcut to Drive.</a:t>
            </a:r>
            <a:endParaRPr>
              <a:solidFill>
                <a:schemeClr val="dk1"/>
              </a:solidFill>
              <a:latin typeface="Open Sans"/>
              <a:ea typeface="Open Sans"/>
              <a:cs typeface="Open Sans"/>
              <a:sym typeface="Open Sans"/>
            </a:endParaRPr>
          </a:p>
          <a:p>
            <a:pPr marL="457200" lvl="0" indent="-298450" algn="l" rtl="0">
              <a:lnSpc>
                <a:spcPct val="115000"/>
              </a:lnSpc>
              <a:spcBef>
                <a:spcPts val="0"/>
              </a:spcBef>
              <a:spcAft>
                <a:spcPts val="0"/>
              </a:spcAft>
              <a:buClr>
                <a:schemeClr val="dk1"/>
              </a:buClr>
              <a:buSzPts val="1100"/>
              <a:buFont typeface="Open Sans"/>
              <a:buChar char="●"/>
            </a:pPr>
            <a:r>
              <a:rPr lang="en">
                <a:solidFill>
                  <a:schemeClr val="dk1"/>
                </a:solidFill>
                <a:latin typeface="Open Sans"/>
                <a:ea typeface="Open Sans"/>
                <a:cs typeface="Open Sans"/>
                <a:sym typeface="Open Sans"/>
              </a:rPr>
              <a:t>To customize for your students, go to File &gt; Make a copy to make a copy of the slide deck in your Google Drive that you can edit.</a:t>
            </a:r>
            <a:endParaRPr>
              <a:solidFill>
                <a:schemeClr val="dk1"/>
              </a:solidFill>
              <a:latin typeface="Open Sans"/>
              <a:ea typeface="Open Sans"/>
              <a:cs typeface="Open Sans"/>
              <a:sym typeface="Open Sans"/>
            </a:endParaRPr>
          </a:p>
          <a:p>
            <a:pPr marL="457200" lvl="0" indent="-298450" algn="l" rtl="0">
              <a:lnSpc>
                <a:spcPct val="115000"/>
              </a:lnSpc>
              <a:spcBef>
                <a:spcPts val="0"/>
              </a:spcBef>
              <a:spcAft>
                <a:spcPts val="1000"/>
              </a:spcAft>
              <a:buClr>
                <a:schemeClr val="dk1"/>
              </a:buClr>
              <a:buSzPts val="1100"/>
              <a:buFont typeface="Open Sans"/>
              <a:buChar char="●"/>
            </a:pPr>
            <a:r>
              <a:rPr lang="en" u="sng">
                <a:solidFill>
                  <a:srgbClr val="1155CC"/>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Report a Typo</a:t>
            </a:r>
            <a:endParaRPr>
              <a:solidFill>
                <a:schemeClr val="dk1"/>
              </a:solidFill>
              <a:latin typeface="Open Sans"/>
              <a:ea typeface="Open Sans"/>
              <a:cs typeface="Open Sans"/>
              <a:sym typeface="Open San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4"/>
        <p:cNvGrpSpPr/>
        <p:nvPr/>
      </p:nvGrpSpPr>
      <p:grpSpPr>
        <a:xfrm>
          <a:off x="0" y="0"/>
          <a:ext cx="0" cy="0"/>
          <a:chOff x="0" y="0"/>
          <a:chExt cx="0" cy="0"/>
        </a:xfrm>
      </p:grpSpPr>
      <p:sp>
        <p:nvSpPr>
          <p:cNvPr id="1245" name="Google Shape;1245;g88945f9e18_0_1211: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6" name="Google Shape;1246;g88945f9e18_0_1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latin typeface="Open Sans"/>
              <a:ea typeface="Open Sans"/>
              <a:cs typeface="Open Sans"/>
              <a:sym typeface="Open San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0"/>
        <p:cNvGrpSpPr/>
        <p:nvPr/>
      </p:nvGrpSpPr>
      <p:grpSpPr>
        <a:xfrm>
          <a:off x="0" y="0"/>
          <a:ext cx="0" cy="0"/>
          <a:chOff x="0" y="0"/>
          <a:chExt cx="0" cy="0"/>
        </a:xfrm>
      </p:grpSpPr>
      <p:sp>
        <p:nvSpPr>
          <p:cNvPr id="1251" name="Google Shape;1251;g88945f9e18_0_2514: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2" name="Google Shape;1252;g88945f9e18_0_25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latin typeface="Open Sans"/>
              <a:ea typeface="Open Sans"/>
              <a:cs typeface="Open Sans"/>
              <a:sym typeface="Open San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9"/>
        <p:cNvGrpSpPr/>
        <p:nvPr/>
      </p:nvGrpSpPr>
      <p:grpSpPr>
        <a:xfrm>
          <a:off x="0" y="0"/>
          <a:ext cx="0" cy="0"/>
          <a:chOff x="0" y="0"/>
          <a:chExt cx="0" cy="0"/>
        </a:xfrm>
      </p:grpSpPr>
      <p:sp>
        <p:nvSpPr>
          <p:cNvPr id="1260" name="Google Shape;1260;g88945f9e18_0_1227: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1" name="Google Shape;1261;g88945f9e18_0_1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latin typeface="Open Sans"/>
              <a:ea typeface="Open Sans"/>
              <a:cs typeface="Open Sans"/>
              <a:sym typeface="Open San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6"/>
        <p:cNvGrpSpPr/>
        <p:nvPr/>
      </p:nvGrpSpPr>
      <p:grpSpPr>
        <a:xfrm>
          <a:off x="0" y="0"/>
          <a:ext cx="0" cy="0"/>
          <a:chOff x="0" y="0"/>
          <a:chExt cx="0" cy="0"/>
        </a:xfrm>
      </p:grpSpPr>
      <p:sp>
        <p:nvSpPr>
          <p:cNvPr id="1267" name="Google Shape;1267;g8899f0cd5e_0_1269: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8" name="Google Shape;1268;g8899f0cd5e_0_12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latin typeface="Open Sans"/>
              <a:ea typeface="Open Sans"/>
              <a:cs typeface="Open Sans"/>
              <a:sym typeface="Open San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3"/>
        <p:cNvGrpSpPr/>
        <p:nvPr/>
      </p:nvGrpSpPr>
      <p:grpSpPr>
        <a:xfrm>
          <a:off x="0" y="0"/>
          <a:ext cx="0" cy="0"/>
          <a:chOff x="0" y="0"/>
          <a:chExt cx="0" cy="0"/>
        </a:xfrm>
      </p:grpSpPr>
      <p:sp>
        <p:nvSpPr>
          <p:cNvPr id="1274" name="Google Shape;1274;g88945f9e18_0_1233: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5" name="Google Shape;1275;g88945f9e18_0_1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latin typeface="Open Sans"/>
              <a:ea typeface="Open Sans"/>
              <a:cs typeface="Open Sans"/>
              <a:sym typeface="Open San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0"/>
        <p:cNvGrpSpPr/>
        <p:nvPr/>
      </p:nvGrpSpPr>
      <p:grpSpPr>
        <a:xfrm>
          <a:off x="0" y="0"/>
          <a:ext cx="0" cy="0"/>
          <a:chOff x="0" y="0"/>
          <a:chExt cx="0" cy="0"/>
        </a:xfrm>
      </p:grpSpPr>
      <p:sp>
        <p:nvSpPr>
          <p:cNvPr id="1281" name="Google Shape;1281;g88945f9e18_0_1216: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2" name="Google Shape;1282;g88945f9e18_0_1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latin typeface="Open Sans"/>
              <a:ea typeface="Open Sans"/>
              <a:cs typeface="Open Sans"/>
              <a:sym typeface="Open San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6"/>
        <p:cNvGrpSpPr/>
        <p:nvPr/>
      </p:nvGrpSpPr>
      <p:grpSpPr>
        <a:xfrm>
          <a:off x="0" y="0"/>
          <a:ext cx="0" cy="0"/>
          <a:chOff x="0" y="0"/>
          <a:chExt cx="0" cy="0"/>
        </a:xfrm>
      </p:grpSpPr>
      <p:sp>
        <p:nvSpPr>
          <p:cNvPr id="1287" name="Google Shape;1287;g88945f9e18_0_2466: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8" name="Google Shape;1288;g88945f9e18_0_24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latin typeface="Open Sans"/>
              <a:ea typeface="Open Sans"/>
              <a:cs typeface="Open Sans"/>
              <a:sym typeface="Open San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3"/>
        <p:cNvGrpSpPr/>
        <p:nvPr/>
      </p:nvGrpSpPr>
      <p:grpSpPr>
        <a:xfrm>
          <a:off x="0" y="0"/>
          <a:ext cx="0" cy="0"/>
          <a:chOff x="0" y="0"/>
          <a:chExt cx="0" cy="0"/>
        </a:xfrm>
      </p:grpSpPr>
      <p:sp>
        <p:nvSpPr>
          <p:cNvPr id="1294" name="Google Shape;1294;g88945f9e18_0_2472: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5" name="Google Shape;1295;g88945f9e18_0_24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latin typeface="Open Sans"/>
              <a:ea typeface="Open Sans"/>
              <a:cs typeface="Open Sans"/>
              <a:sym typeface="Open Sa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4"/>
        <p:cNvGrpSpPr/>
        <p:nvPr/>
      </p:nvGrpSpPr>
      <p:grpSpPr>
        <a:xfrm>
          <a:off x="0" y="0"/>
          <a:ext cx="0" cy="0"/>
          <a:chOff x="0" y="0"/>
          <a:chExt cx="0" cy="0"/>
        </a:xfrm>
      </p:grpSpPr>
      <p:sp>
        <p:nvSpPr>
          <p:cNvPr id="1245" name="Google Shape;1245;g88945f9e18_0_1211: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6" name="Google Shape;1246;g88945f9e18_0_1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latin typeface="Open Sans"/>
              <a:ea typeface="Open Sans"/>
              <a:cs typeface="Open Sans"/>
              <a:sym typeface="Open San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0"/>
        <p:cNvGrpSpPr/>
        <p:nvPr/>
      </p:nvGrpSpPr>
      <p:grpSpPr>
        <a:xfrm>
          <a:off x="0" y="0"/>
          <a:ext cx="0" cy="0"/>
          <a:chOff x="0" y="0"/>
          <a:chExt cx="0" cy="0"/>
        </a:xfrm>
      </p:grpSpPr>
      <p:sp>
        <p:nvSpPr>
          <p:cNvPr id="1301" name="Google Shape;1301;g8a5d7babca_0_1231: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2" name="Google Shape;1302;g8a5d7babca_0_1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latin typeface="Open Sans"/>
              <a:ea typeface="Open Sans"/>
              <a:cs typeface="Open Sans"/>
              <a:sym typeface="Open Sa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0"/>
        <p:cNvGrpSpPr/>
        <p:nvPr/>
      </p:nvGrpSpPr>
      <p:grpSpPr>
        <a:xfrm>
          <a:off x="0" y="0"/>
          <a:ext cx="0" cy="0"/>
          <a:chOff x="0" y="0"/>
          <a:chExt cx="0" cy="0"/>
        </a:xfrm>
      </p:grpSpPr>
      <p:sp>
        <p:nvSpPr>
          <p:cNvPr id="1251" name="Google Shape;1251;g88945f9e18_0_2514: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2" name="Google Shape;1252;g88945f9e18_0_25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latin typeface="Open Sans"/>
              <a:ea typeface="Open Sans"/>
              <a:cs typeface="Open Sans"/>
              <a:sym typeface="Open San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2"/>
        <p:cNvGrpSpPr/>
        <p:nvPr/>
      </p:nvGrpSpPr>
      <p:grpSpPr>
        <a:xfrm>
          <a:off x="0" y="0"/>
          <a:ext cx="0" cy="0"/>
          <a:chOff x="0" y="0"/>
          <a:chExt cx="0" cy="0"/>
        </a:xfrm>
      </p:grpSpPr>
      <p:sp>
        <p:nvSpPr>
          <p:cNvPr id="1263" name="Google Shape;1263;g88945f9e18_0_1227: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4" name="Google Shape;1264;g88945f9e18_0_1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latin typeface="Open Sans"/>
              <a:ea typeface="Open Sans"/>
              <a:cs typeface="Open Sans"/>
              <a:sym typeface="Open San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1"/>
        <p:cNvGrpSpPr/>
        <p:nvPr/>
      </p:nvGrpSpPr>
      <p:grpSpPr>
        <a:xfrm>
          <a:off x="0" y="0"/>
          <a:ext cx="0" cy="0"/>
          <a:chOff x="0" y="0"/>
          <a:chExt cx="0" cy="0"/>
        </a:xfrm>
      </p:grpSpPr>
      <p:sp>
        <p:nvSpPr>
          <p:cNvPr id="1272" name="Google Shape;1272;g8899f0cd5e_0_1269: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3" name="Google Shape;1273;g8899f0cd5e_0_12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latin typeface="Open Sans"/>
              <a:ea typeface="Open Sans"/>
              <a:cs typeface="Open Sans"/>
              <a:sym typeface="Open San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9"/>
        <p:cNvGrpSpPr/>
        <p:nvPr/>
      </p:nvGrpSpPr>
      <p:grpSpPr>
        <a:xfrm>
          <a:off x="0" y="0"/>
          <a:ext cx="0" cy="0"/>
          <a:chOff x="0" y="0"/>
          <a:chExt cx="0" cy="0"/>
        </a:xfrm>
      </p:grpSpPr>
      <p:sp>
        <p:nvSpPr>
          <p:cNvPr id="1280" name="Google Shape;1280;g88945f9e18_0_1233: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1" name="Google Shape;1281;g88945f9e18_0_1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latin typeface="Open Sans"/>
              <a:ea typeface="Open Sans"/>
              <a:cs typeface="Open Sans"/>
              <a:sym typeface="Open San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6"/>
        <p:cNvGrpSpPr/>
        <p:nvPr/>
      </p:nvGrpSpPr>
      <p:grpSpPr>
        <a:xfrm>
          <a:off x="0" y="0"/>
          <a:ext cx="0" cy="0"/>
          <a:chOff x="0" y="0"/>
          <a:chExt cx="0" cy="0"/>
        </a:xfrm>
      </p:grpSpPr>
      <p:sp>
        <p:nvSpPr>
          <p:cNvPr id="1287" name="Google Shape;1287;g88945f9e18_0_1216: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8" name="Google Shape;1288;g88945f9e18_0_1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latin typeface="Open Sans"/>
              <a:ea typeface="Open Sans"/>
              <a:cs typeface="Open Sans"/>
              <a:sym typeface="Open San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2"/>
        <p:cNvGrpSpPr/>
        <p:nvPr/>
      </p:nvGrpSpPr>
      <p:grpSpPr>
        <a:xfrm>
          <a:off x="0" y="0"/>
          <a:ext cx="0" cy="0"/>
          <a:chOff x="0" y="0"/>
          <a:chExt cx="0" cy="0"/>
        </a:xfrm>
      </p:grpSpPr>
      <p:sp>
        <p:nvSpPr>
          <p:cNvPr id="1293" name="Google Shape;1293;g88945f9e18_0_2466: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4" name="Google Shape;1294;g88945f9e18_0_24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latin typeface="Open Sans"/>
              <a:ea typeface="Open Sans"/>
              <a:cs typeface="Open Sans"/>
              <a:sym typeface="Open San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9"/>
        <p:cNvGrpSpPr/>
        <p:nvPr/>
      </p:nvGrpSpPr>
      <p:grpSpPr>
        <a:xfrm>
          <a:off x="0" y="0"/>
          <a:ext cx="0" cy="0"/>
          <a:chOff x="0" y="0"/>
          <a:chExt cx="0" cy="0"/>
        </a:xfrm>
      </p:grpSpPr>
      <p:sp>
        <p:nvSpPr>
          <p:cNvPr id="1300" name="Google Shape;1300;g88945f9e18_0_2472: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1" name="Google Shape;1301;g88945f9e18_0_24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endParaRPr>
              <a:latin typeface="Open Sans"/>
              <a:ea typeface="Open Sans"/>
              <a:cs typeface="Open Sans"/>
              <a:sym typeface="Open Sans"/>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14.png"/></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8.png"/></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9.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6.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10.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5.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5.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12.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3.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13.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5.pn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1 4">
  <p:cSld name="CUSTOM_6">
    <p:spTree>
      <p:nvGrpSpPr>
        <p:cNvPr id="1" name="Shape 6"/>
        <p:cNvGrpSpPr/>
        <p:nvPr/>
      </p:nvGrpSpPr>
      <p:grpSpPr>
        <a:xfrm>
          <a:off x="0" y="0"/>
          <a:ext cx="0" cy="0"/>
          <a:chOff x="0" y="0"/>
          <a:chExt cx="0" cy="0"/>
        </a:xfrm>
      </p:grpSpPr>
      <p:pic>
        <p:nvPicPr>
          <p:cNvPr id="7" name="Google Shape;7;p2"/>
          <p:cNvPicPr preferRelativeResize="0"/>
          <p:nvPr/>
        </p:nvPicPr>
        <p:blipFill rotWithShape="1">
          <a:blip r:embed="rId2">
            <a:alphaModFix/>
          </a:blip>
          <a:srcRect t="49839"/>
          <a:stretch/>
        </p:blipFill>
        <p:spPr>
          <a:xfrm>
            <a:off x="0" y="0"/>
            <a:ext cx="9143998" cy="3657600"/>
          </a:xfrm>
          <a:prstGeom prst="rect">
            <a:avLst/>
          </a:prstGeom>
          <a:noFill/>
          <a:ln>
            <a:noFill/>
          </a:ln>
        </p:spPr>
      </p:pic>
      <p:sp>
        <p:nvSpPr>
          <p:cNvPr id="8" name="Google Shape;8;p2"/>
          <p:cNvSpPr txBox="1"/>
          <p:nvPr/>
        </p:nvSpPr>
        <p:spPr>
          <a:xfrm>
            <a:off x="457200" y="2436908"/>
            <a:ext cx="8520600" cy="7635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sz="3000" b="1">
              <a:solidFill>
                <a:srgbClr val="FFFFFF"/>
              </a:solidFill>
              <a:latin typeface="Open Sans"/>
              <a:ea typeface="Open Sans"/>
              <a:cs typeface="Open Sans"/>
              <a:sym typeface="Open Sans"/>
            </a:endParaRPr>
          </a:p>
        </p:txBody>
      </p:sp>
      <p:sp>
        <p:nvSpPr>
          <p:cNvPr id="9" name="Google Shape;9;p2"/>
          <p:cNvSpPr txBox="1">
            <a:spLocks noGrp="1"/>
          </p:cNvSpPr>
          <p:nvPr>
            <p:ph type="title"/>
          </p:nvPr>
        </p:nvSpPr>
        <p:spPr>
          <a:xfrm>
            <a:off x="458250" y="4140375"/>
            <a:ext cx="8227500" cy="1828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800" b="1">
                <a:solidFill>
                  <a:srgbClr val="FFFFFF"/>
                </a:solidFill>
                <a:latin typeface="Open Sans"/>
                <a:ea typeface="Open Sans"/>
                <a:cs typeface="Open Sans"/>
                <a:sym typeface="Open Sans"/>
              </a:defRPr>
            </a:lvl1pPr>
            <a:lvl2pPr lvl="1" rtl="0">
              <a:spcBef>
                <a:spcPts val="0"/>
              </a:spcBef>
              <a:spcAft>
                <a:spcPts val="0"/>
              </a:spcAft>
              <a:buNone/>
              <a:defRPr sz="1800" b="1">
                <a:solidFill>
                  <a:srgbClr val="FFFFFF"/>
                </a:solidFill>
                <a:latin typeface="Open Sans"/>
                <a:ea typeface="Open Sans"/>
                <a:cs typeface="Open Sans"/>
                <a:sym typeface="Open Sans"/>
              </a:defRPr>
            </a:lvl2pPr>
            <a:lvl3pPr lvl="2" rtl="0">
              <a:spcBef>
                <a:spcPts val="0"/>
              </a:spcBef>
              <a:spcAft>
                <a:spcPts val="0"/>
              </a:spcAft>
              <a:buNone/>
              <a:defRPr sz="1800" b="1">
                <a:solidFill>
                  <a:srgbClr val="FFFFFF"/>
                </a:solidFill>
                <a:latin typeface="Open Sans"/>
                <a:ea typeface="Open Sans"/>
                <a:cs typeface="Open Sans"/>
                <a:sym typeface="Open Sans"/>
              </a:defRPr>
            </a:lvl3pPr>
            <a:lvl4pPr lvl="3" rtl="0">
              <a:spcBef>
                <a:spcPts val="0"/>
              </a:spcBef>
              <a:spcAft>
                <a:spcPts val="0"/>
              </a:spcAft>
              <a:buNone/>
              <a:defRPr sz="1800" b="1">
                <a:solidFill>
                  <a:srgbClr val="FFFFFF"/>
                </a:solidFill>
                <a:latin typeface="Open Sans"/>
                <a:ea typeface="Open Sans"/>
                <a:cs typeface="Open Sans"/>
                <a:sym typeface="Open Sans"/>
              </a:defRPr>
            </a:lvl4pPr>
            <a:lvl5pPr lvl="4" rtl="0">
              <a:spcBef>
                <a:spcPts val="0"/>
              </a:spcBef>
              <a:spcAft>
                <a:spcPts val="0"/>
              </a:spcAft>
              <a:buNone/>
              <a:defRPr sz="1800" b="1">
                <a:solidFill>
                  <a:srgbClr val="FFFFFF"/>
                </a:solidFill>
                <a:latin typeface="Open Sans"/>
                <a:ea typeface="Open Sans"/>
                <a:cs typeface="Open Sans"/>
                <a:sym typeface="Open Sans"/>
              </a:defRPr>
            </a:lvl5pPr>
            <a:lvl6pPr lvl="5" rtl="0">
              <a:spcBef>
                <a:spcPts val="0"/>
              </a:spcBef>
              <a:spcAft>
                <a:spcPts val="0"/>
              </a:spcAft>
              <a:buNone/>
              <a:defRPr sz="1800" b="1">
                <a:solidFill>
                  <a:srgbClr val="FFFFFF"/>
                </a:solidFill>
                <a:latin typeface="Open Sans"/>
                <a:ea typeface="Open Sans"/>
                <a:cs typeface="Open Sans"/>
                <a:sym typeface="Open Sans"/>
              </a:defRPr>
            </a:lvl6pPr>
            <a:lvl7pPr lvl="6" rtl="0">
              <a:spcBef>
                <a:spcPts val="0"/>
              </a:spcBef>
              <a:spcAft>
                <a:spcPts val="0"/>
              </a:spcAft>
              <a:buNone/>
              <a:defRPr sz="1800" b="1">
                <a:solidFill>
                  <a:srgbClr val="FFFFFF"/>
                </a:solidFill>
                <a:latin typeface="Open Sans"/>
                <a:ea typeface="Open Sans"/>
                <a:cs typeface="Open Sans"/>
                <a:sym typeface="Open Sans"/>
              </a:defRPr>
            </a:lvl7pPr>
            <a:lvl8pPr lvl="7" rtl="0">
              <a:spcBef>
                <a:spcPts val="0"/>
              </a:spcBef>
              <a:spcAft>
                <a:spcPts val="0"/>
              </a:spcAft>
              <a:buNone/>
              <a:defRPr sz="1800" b="1">
                <a:solidFill>
                  <a:srgbClr val="FFFFFF"/>
                </a:solidFill>
                <a:latin typeface="Open Sans"/>
                <a:ea typeface="Open Sans"/>
                <a:cs typeface="Open Sans"/>
                <a:sym typeface="Open Sans"/>
              </a:defRPr>
            </a:lvl8pPr>
            <a:lvl9pPr lvl="8" rtl="0">
              <a:spcBef>
                <a:spcPts val="0"/>
              </a:spcBef>
              <a:spcAft>
                <a:spcPts val="0"/>
              </a:spcAft>
              <a:buNone/>
              <a:defRPr sz="1800" b="1">
                <a:solidFill>
                  <a:srgbClr val="FFFFFF"/>
                </a:solidFill>
                <a:latin typeface="Open Sans"/>
                <a:ea typeface="Open Sans"/>
                <a:cs typeface="Open Sans"/>
                <a:sym typeface="Open Sans"/>
              </a:defRPr>
            </a:lvl9pPr>
          </a:lstStyle>
          <a:p>
            <a:endParaRPr/>
          </a:p>
        </p:txBody>
      </p:sp>
      <p:pic>
        <p:nvPicPr>
          <p:cNvPr id="10" name="Google Shape;10;p2" descr="IM Logo White.png"/>
          <p:cNvPicPr preferRelativeResize="0"/>
          <p:nvPr/>
        </p:nvPicPr>
        <p:blipFill rotWithShape="1">
          <a:blip r:embed="rId3">
            <a:alphaModFix/>
          </a:blip>
          <a:srcRect/>
          <a:stretch/>
        </p:blipFill>
        <p:spPr>
          <a:xfrm>
            <a:off x="3204599" y="2514895"/>
            <a:ext cx="2734800" cy="6855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Grade 6">
  <p:cSld name="CUSTOM_11_2">
    <p:spTree>
      <p:nvGrpSpPr>
        <p:cNvPr id="1" name="Shape 82"/>
        <p:cNvGrpSpPr/>
        <p:nvPr/>
      </p:nvGrpSpPr>
      <p:grpSpPr>
        <a:xfrm>
          <a:off x="0" y="0"/>
          <a:ext cx="0" cy="0"/>
          <a:chOff x="0" y="0"/>
          <a:chExt cx="0" cy="0"/>
        </a:xfrm>
      </p:grpSpPr>
      <p:sp>
        <p:nvSpPr>
          <p:cNvPr id="83" name="Google Shape;83;p11"/>
          <p:cNvSpPr txBox="1">
            <a:spLocks noGrp="1"/>
          </p:cNvSpPr>
          <p:nvPr>
            <p:ph type="body" idx="1"/>
          </p:nvPr>
        </p:nvSpPr>
        <p:spPr>
          <a:xfrm>
            <a:off x="461100" y="914400"/>
            <a:ext cx="8221800" cy="5237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4D2E9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4D2E98"/>
              </a:buClr>
              <a:buSzPts val="1800"/>
              <a:buFont typeface="Open Sans"/>
              <a:buChar char="■"/>
              <a:defRPr sz="1800">
                <a:latin typeface="Open Sans"/>
                <a:ea typeface="Open Sans"/>
                <a:cs typeface="Open Sans"/>
                <a:sym typeface="Open Sans"/>
              </a:defRPr>
            </a:lvl9pPr>
          </a:lstStyle>
          <a:p>
            <a:endParaRPr/>
          </a:p>
        </p:txBody>
      </p:sp>
      <p:pic>
        <p:nvPicPr>
          <p:cNvPr id="84" name="Google Shape;84;p11"/>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85" name="Google Shape;85;p11"/>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86" name="Google Shape;86;p11"/>
          <p:cNvSpPr/>
          <p:nvPr/>
        </p:nvSpPr>
        <p:spPr>
          <a:xfrm>
            <a:off x="-12300" y="0"/>
            <a:ext cx="9168600" cy="554400"/>
          </a:xfrm>
          <a:prstGeom prst="rect">
            <a:avLst/>
          </a:prstGeom>
          <a:solidFill>
            <a:srgbClr val="4D2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1"/>
          <p:cNvSpPr txBox="1"/>
          <p:nvPr/>
        </p:nvSpPr>
        <p:spPr>
          <a:xfrm>
            <a:off x="8661400" y="26275"/>
            <a:ext cx="457200" cy="469800"/>
          </a:xfrm>
          <a:prstGeom prst="rect">
            <a:avLst/>
          </a:prstGeom>
          <a:no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en" sz="2200" b="1">
                <a:solidFill>
                  <a:srgbClr val="EFEFEF"/>
                </a:solidFill>
                <a:latin typeface="Open Sans"/>
                <a:ea typeface="Open Sans"/>
                <a:cs typeface="Open Sans"/>
                <a:sym typeface="Open Sans"/>
              </a:rPr>
              <a:t>6</a:t>
            </a:r>
            <a:endParaRPr sz="2200" b="1">
              <a:solidFill>
                <a:srgbClr val="EFEFEF"/>
              </a:solidFill>
              <a:latin typeface="Open Sans"/>
              <a:ea typeface="Open Sans"/>
              <a:cs typeface="Open Sans"/>
              <a:sym typeface="Open Sans"/>
            </a:endParaRPr>
          </a:p>
        </p:txBody>
      </p:sp>
      <p:pic>
        <p:nvPicPr>
          <p:cNvPr id="88" name="Google Shape;88;p11"/>
          <p:cNvPicPr preferRelativeResize="0"/>
          <p:nvPr/>
        </p:nvPicPr>
        <p:blipFill rotWithShape="1">
          <a:blip r:embed="rId4">
            <a:alphaModFix/>
          </a:blip>
          <a:srcRect r="37343" b="41880"/>
          <a:stretch/>
        </p:blipFill>
        <p:spPr>
          <a:xfrm rot="-351430">
            <a:off x="8717789" y="169518"/>
            <a:ext cx="448447" cy="388264"/>
          </a:xfrm>
          <a:prstGeom prst="rect">
            <a:avLst/>
          </a:prstGeom>
          <a:noFill/>
          <a:ln>
            <a:noFill/>
          </a:ln>
        </p:spPr>
      </p:pic>
      <p:sp>
        <p:nvSpPr>
          <p:cNvPr id="89" name="Google Shape;89;p11"/>
          <p:cNvSpPr/>
          <p:nvPr/>
        </p:nvSpPr>
        <p:spPr>
          <a:xfrm>
            <a:off x="8817600" y="554550"/>
            <a:ext cx="166200" cy="60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1"/>
          <p:cNvSpPr txBox="1">
            <a:spLocks noGrp="1"/>
          </p:cNvSpPr>
          <p:nvPr>
            <p:ph type="title"/>
          </p:nvPr>
        </p:nvSpPr>
        <p:spPr>
          <a:xfrm>
            <a:off x="149100" y="150"/>
            <a:ext cx="84234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91" name="Google Shape;91;p11"/>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92" name="Google Shape;92;p11"/>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Alg2 - Digital applet">
  <p:cSld name="CUSTOM_46_1_1_1_1_1">
    <p:spTree>
      <p:nvGrpSpPr>
        <p:cNvPr id="1" name="Shape 1158"/>
        <p:cNvGrpSpPr/>
        <p:nvPr/>
      </p:nvGrpSpPr>
      <p:grpSpPr>
        <a:xfrm>
          <a:off x="0" y="0"/>
          <a:ext cx="0" cy="0"/>
          <a:chOff x="0" y="0"/>
          <a:chExt cx="0" cy="0"/>
        </a:xfrm>
      </p:grpSpPr>
      <p:sp>
        <p:nvSpPr>
          <p:cNvPr id="1159" name="Google Shape;1159;p101"/>
          <p:cNvSpPr/>
          <p:nvPr/>
        </p:nvSpPr>
        <p:spPr>
          <a:xfrm>
            <a:off x="-16500" y="0"/>
            <a:ext cx="9160500" cy="554400"/>
          </a:xfrm>
          <a:prstGeom prst="rect">
            <a:avLst/>
          </a:prstGeom>
          <a:solidFill>
            <a:srgbClr val="8600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60" name="Google Shape;1160;p101"/>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161" name="Google Shape;1161;p101"/>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162" name="Google Shape;1162;p101"/>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1163" name="Google Shape;1163;p101"/>
          <p:cNvSpPr txBox="1">
            <a:spLocks noGrp="1"/>
          </p:cNvSpPr>
          <p:nvPr>
            <p:ph type="subTitle" idx="1"/>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164" name="Google Shape;1164;p101"/>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1165" name="Google Shape;1165;p101"/>
          <p:cNvPicPr preferRelativeResize="0"/>
          <p:nvPr/>
        </p:nvPicPr>
        <p:blipFill>
          <a:blip r:embed="rId4">
            <a:alphaModFix/>
          </a:blip>
          <a:stretch>
            <a:fillRect/>
          </a:stretch>
        </p:blipFill>
        <p:spPr>
          <a:xfrm>
            <a:off x="8355740" y="1"/>
            <a:ext cx="788258" cy="554400"/>
          </a:xfrm>
          <a:prstGeom prst="rect">
            <a:avLst/>
          </a:prstGeom>
          <a:noFill/>
          <a:ln>
            <a:noFill/>
          </a:ln>
        </p:spPr>
      </p:pic>
      <p:sp>
        <p:nvSpPr>
          <p:cNvPr id="1166" name="Google Shape;1166;p101"/>
          <p:cNvSpPr/>
          <p:nvPr/>
        </p:nvSpPr>
        <p:spPr>
          <a:xfrm>
            <a:off x="352853" y="2249439"/>
            <a:ext cx="2475900" cy="2359200"/>
          </a:xfrm>
          <a:prstGeom prst="ellipse">
            <a:avLst/>
          </a:prstGeom>
          <a:solidFill>
            <a:srgbClr val="8600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67" name="Google Shape;1167;p101"/>
          <p:cNvPicPr preferRelativeResize="0"/>
          <p:nvPr/>
        </p:nvPicPr>
        <p:blipFill rotWithShape="1">
          <a:blip r:embed="rId5">
            <a:alphaModFix/>
          </a:blip>
          <a:srcRect t="15403" b="17097"/>
          <a:stretch/>
        </p:blipFill>
        <p:spPr>
          <a:xfrm>
            <a:off x="480410" y="2674903"/>
            <a:ext cx="1865047" cy="1304942"/>
          </a:xfrm>
          <a:prstGeom prst="rect">
            <a:avLst/>
          </a:prstGeom>
          <a:noFill/>
          <a:ln>
            <a:noFill/>
          </a:ln>
        </p:spPr>
      </p:pic>
      <p:pic>
        <p:nvPicPr>
          <p:cNvPr id="1168" name="Google Shape;1168;p101"/>
          <p:cNvPicPr preferRelativeResize="0"/>
          <p:nvPr/>
        </p:nvPicPr>
        <p:blipFill>
          <a:blip r:embed="rId4">
            <a:alphaModFix/>
          </a:blip>
          <a:stretch>
            <a:fillRect/>
          </a:stretch>
        </p:blipFill>
        <p:spPr>
          <a:xfrm>
            <a:off x="843500" y="2919099"/>
            <a:ext cx="1050000" cy="738500"/>
          </a:xfrm>
          <a:prstGeom prst="rect">
            <a:avLst/>
          </a:prstGeom>
          <a:noFill/>
          <a:ln>
            <a:noFill/>
          </a:ln>
        </p:spPr>
      </p:pic>
      <p:grpSp>
        <p:nvGrpSpPr>
          <p:cNvPr id="1169" name="Google Shape;1169;p101"/>
          <p:cNvGrpSpPr/>
          <p:nvPr/>
        </p:nvGrpSpPr>
        <p:grpSpPr>
          <a:xfrm>
            <a:off x="1611587" y="3368339"/>
            <a:ext cx="961144" cy="648708"/>
            <a:chOff x="4376850" y="2698575"/>
            <a:chExt cx="1746900" cy="1223746"/>
          </a:xfrm>
        </p:grpSpPr>
        <p:sp>
          <p:nvSpPr>
            <p:cNvPr id="1170" name="Google Shape;1170;p101"/>
            <p:cNvSpPr/>
            <p:nvPr/>
          </p:nvSpPr>
          <p:spPr>
            <a:xfrm>
              <a:off x="4376850" y="2698575"/>
              <a:ext cx="1746900" cy="1180200"/>
            </a:xfrm>
            <a:prstGeom prst="roundRect">
              <a:avLst>
                <a:gd name="adj" fmla="val 16667"/>
              </a:avLst>
            </a:prstGeom>
            <a:solidFill>
              <a:srgbClr val="86008B"/>
            </a:solid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1" name="Google Shape;1171;p101"/>
            <p:cNvGrpSpPr/>
            <p:nvPr/>
          </p:nvGrpSpPr>
          <p:grpSpPr>
            <a:xfrm>
              <a:off x="5097702" y="3836344"/>
              <a:ext cx="305178" cy="85977"/>
              <a:chOff x="2704175" y="4079500"/>
              <a:chExt cx="992450" cy="279600"/>
            </a:xfrm>
          </p:grpSpPr>
          <p:sp>
            <p:nvSpPr>
              <p:cNvPr id="1172" name="Google Shape;1172;p101"/>
              <p:cNvSpPr/>
              <p:nvPr/>
            </p:nvSpPr>
            <p:spPr>
              <a:xfrm>
                <a:off x="2704175" y="4079500"/>
                <a:ext cx="279600" cy="279600"/>
              </a:xfrm>
              <a:prstGeom prst="ellipse">
                <a:avLst/>
              </a:prstGeom>
              <a:solidFill>
                <a:srgbClr val="8600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101"/>
              <p:cNvSpPr/>
              <p:nvPr/>
            </p:nvSpPr>
            <p:spPr>
              <a:xfrm>
                <a:off x="3060600" y="4079500"/>
                <a:ext cx="279600" cy="279600"/>
              </a:xfrm>
              <a:prstGeom prst="ellipse">
                <a:avLst/>
              </a:prstGeom>
              <a:solidFill>
                <a:srgbClr val="8600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101"/>
              <p:cNvSpPr/>
              <p:nvPr/>
            </p:nvSpPr>
            <p:spPr>
              <a:xfrm>
                <a:off x="3417025" y="4079500"/>
                <a:ext cx="279600" cy="279600"/>
              </a:xfrm>
              <a:prstGeom prst="ellipse">
                <a:avLst/>
              </a:prstGeom>
              <a:solidFill>
                <a:srgbClr val="8600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1175" name="Google Shape;1175;p101"/>
          <p:cNvPicPr preferRelativeResize="0"/>
          <p:nvPr/>
        </p:nvPicPr>
        <p:blipFill>
          <a:blip r:embed="rId4">
            <a:alphaModFix/>
          </a:blip>
          <a:stretch>
            <a:fillRect/>
          </a:stretch>
        </p:blipFill>
        <p:spPr>
          <a:xfrm>
            <a:off x="1698015" y="3415501"/>
            <a:ext cx="788258" cy="554400"/>
          </a:xfrm>
          <a:prstGeom prst="rect">
            <a:avLst/>
          </a:prstGeom>
          <a:noFill/>
          <a:ln>
            <a:noFill/>
          </a:ln>
        </p:spPr>
      </p:pic>
      <p:sp>
        <p:nvSpPr>
          <p:cNvPr id="1176" name="Google Shape;1176;p101"/>
          <p:cNvSpPr txBox="1">
            <a:spLocks noGrp="1"/>
          </p:cNvSpPr>
          <p:nvPr>
            <p:ph type="body" idx="2"/>
          </p:nvPr>
        </p:nvSpPr>
        <p:spPr>
          <a:xfrm>
            <a:off x="3336050" y="1162500"/>
            <a:ext cx="5346900" cy="4751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86008B"/>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86008B"/>
              </a:buClr>
              <a:buSzPts val="1800"/>
              <a:buFont typeface="Open Sans"/>
              <a:buChar char="■"/>
              <a:defRPr sz="1800">
                <a:latin typeface="Open Sans"/>
                <a:ea typeface="Open Sans"/>
                <a:cs typeface="Open Sans"/>
                <a:sym typeface="Open Sans"/>
              </a:defRPr>
            </a:lvl9pPr>
          </a:lstStyle>
          <a:p>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Alg2 - Learning Targets">
  <p:cSld name="CUSTOM_47">
    <p:spTree>
      <p:nvGrpSpPr>
        <p:cNvPr id="1" name="Shape 1177"/>
        <p:cNvGrpSpPr/>
        <p:nvPr/>
      </p:nvGrpSpPr>
      <p:grpSpPr>
        <a:xfrm>
          <a:off x="0" y="0"/>
          <a:ext cx="0" cy="0"/>
          <a:chOff x="0" y="0"/>
          <a:chExt cx="0" cy="0"/>
        </a:xfrm>
      </p:grpSpPr>
      <p:sp>
        <p:nvSpPr>
          <p:cNvPr id="1178" name="Google Shape;1178;p102"/>
          <p:cNvSpPr/>
          <p:nvPr/>
        </p:nvSpPr>
        <p:spPr>
          <a:xfrm>
            <a:off x="6096000" y="0"/>
            <a:ext cx="3048000" cy="6397200"/>
          </a:xfrm>
          <a:prstGeom prst="rect">
            <a:avLst/>
          </a:prstGeom>
          <a:solidFill>
            <a:srgbClr val="8600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102"/>
          <p:cNvSpPr txBox="1"/>
          <p:nvPr/>
        </p:nvSpPr>
        <p:spPr>
          <a:xfrm>
            <a:off x="6096000" y="1431200"/>
            <a:ext cx="3048000" cy="103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a:solidFill>
                  <a:srgbClr val="FFFFFF"/>
                </a:solidFill>
                <a:latin typeface="Open Sans"/>
                <a:ea typeface="Open Sans"/>
                <a:cs typeface="Open Sans"/>
                <a:sym typeface="Open Sans"/>
              </a:rPr>
              <a:t>Learning </a:t>
            </a:r>
            <a:endParaRPr sz="3200" b="1">
              <a:solidFill>
                <a:srgbClr val="FFFFFF"/>
              </a:solidFill>
              <a:latin typeface="Open Sans"/>
              <a:ea typeface="Open Sans"/>
              <a:cs typeface="Open Sans"/>
              <a:sym typeface="Open Sans"/>
            </a:endParaRPr>
          </a:p>
          <a:p>
            <a:pPr marL="0" lvl="0" indent="0" algn="ctr" rtl="0">
              <a:spcBef>
                <a:spcPts val="0"/>
              </a:spcBef>
              <a:spcAft>
                <a:spcPts val="0"/>
              </a:spcAft>
              <a:buNone/>
            </a:pPr>
            <a:r>
              <a:rPr lang="en" sz="3200" b="1">
                <a:solidFill>
                  <a:srgbClr val="FFFFFF"/>
                </a:solidFill>
                <a:latin typeface="Open Sans"/>
                <a:ea typeface="Open Sans"/>
                <a:cs typeface="Open Sans"/>
                <a:sym typeface="Open Sans"/>
              </a:rPr>
              <a:t>Targets</a:t>
            </a:r>
            <a:endParaRPr sz="3200" b="1">
              <a:solidFill>
                <a:srgbClr val="FFFFFF"/>
              </a:solidFill>
              <a:latin typeface="Open Sans"/>
              <a:ea typeface="Open Sans"/>
              <a:cs typeface="Open Sans"/>
              <a:sym typeface="Open Sans"/>
            </a:endParaRPr>
          </a:p>
        </p:txBody>
      </p:sp>
      <p:pic>
        <p:nvPicPr>
          <p:cNvPr id="1180" name="Google Shape;1180;p102"/>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181" name="Google Shape;1181;p102"/>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182" name="Google Shape;1182;p102"/>
          <p:cNvSpPr txBox="1">
            <a:spLocks noGrp="1"/>
          </p:cNvSpPr>
          <p:nvPr>
            <p:ph type="subTitle" idx="1"/>
          </p:nvPr>
        </p:nvSpPr>
        <p:spPr>
          <a:xfrm>
            <a:off x="42675" y="46475"/>
            <a:ext cx="3921600" cy="455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600">
                <a:solidFill>
                  <a:srgbClr val="86008B"/>
                </a:solidFill>
                <a:latin typeface="Montserrat"/>
                <a:ea typeface="Montserrat"/>
                <a:cs typeface="Montserrat"/>
                <a:sym typeface="Montserrat"/>
              </a:defRPr>
            </a:lvl1pPr>
            <a:lvl2pPr lvl="1" rtl="0">
              <a:spcBef>
                <a:spcPts val="0"/>
              </a:spcBef>
              <a:spcAft>
                <a:spcPts val="0"/>
              </a:spcAft>
              <a:buNone/>
              <a:defRPr>
                <a:solidFill>
                  <a:srgbClr val="86008B"/>
                </a:solidFill>
              </a:defRPr>
            </a:lvl2pPr>
            <a:lvl3pPr lvl="2" rtl="0">
              <a:spcBef>
                <a:spcPts val="0"/>
              </a:spcBef>
              <a:spcAft>
                <a:spcPts val="0"/>
              </a:spcAft>
              <a:buNone/>
              <a:defRPr>
                <a:solidFill>
                  <a:srgbClr val="86008B"/>
                </a:solidFill>
              </a:defRPr>
            </a:lvl3pPr>
            <a:lvl4pPr lvl="3" rtl="0">
              <a:spcBef>
                <a:spcPts val="0"/>
              </a:spcBef>
              <a:spcAft>
                <a:spcPts val="0"/>
              </a:spcAft>
              <a:buNone/>
              <a:defRPr>
                <a:solidFill>
                  <a:srgbClr val="86008B"/>
                </a:solidFill>
              </a:defRPr>
            </a:lvl4pPr>
            <a:lvl5pPr lvl="4" rtl="0">
              <a:spcBef>
                <a:spcPts val="0"/>
              </a:spcBef>
              <a:spcAft>
                <a:spcPts val="0"/>
              </a:spcAft>
              <a:buNone/>
              <a:defRPr>
                <a:solidFill>
                  <a:srgbClr val="86008B"/>
                </a:solidFill>
              </a:defRPr>
            </a:lvl5pPr>
            <a:lvl6pPr lvl="5" rtl="0">
              <a:spcBef>
                <a:spcPts val="0"/>
              </a:spcBef>
              <a:spcAft>
                <a:spcPts val="0"/>
              </a:spcAft>
              <a:buNone/>
              <a:defRPr>
                <a:solidFill>
                  <a:srgbClr val="86008B"/>
                </a:solidFill>
              </a:defRPr>
            </a:lvl6pPr>
            <a:lvl7pPr lvl="6" rtl="0">
              <a:spcBef>
                <a:spcPts val="0"/>
              </a:spcBef>
              <a:spcAft>
                <a:spcPts val="0"/>
              </a:spcAft>
              <a:buNone/>
              <a:defRPr>
                <a:solidFill>
                  <a:srgbClr val="86008B"/>
                </a:solidFill>
              </a:defRPr>
            </a:lvl7pPr>
            <a:lvl8pPr lvl="7" rtl="0">
              <a:spcBef>
                <a:spcPts val="0"/>
              </a:spcBef>
              <a:spcAft>
                <a:spcPts val="0"/>
              </a:spcAft>
              <a:buNone/>
              <a:defRPr>
                <a:solidFill>
                  <a:srgbClr val="86008B"/>
                </a:solidFill>
              </a:defRPr>
            </a:lvl8pPr>
            <a:lvl9pPr lvl="8" rtl="0">
              <a:spcBef>
                <a:spcPts val="0"/>
              </a:spcBef>
              <a:spcAft>
                <a:spcPts val="0"/>
              </a:spcAft>
              <a:buNone/>
              <a:defRPr>
                <a:solidFill>
                  <a:srgbClr val="86008B"/>
                </a:solidFill>
              </a:defRPr>
            </a:lvl9pPr>
          </a:lstStyle>
          <a:p>
            <a:endParaRPr/>
          </a:p>
        </p:txBody>
      </p:sp>
      <p:pic>
        <p:nvPicPr>
          <p:cNvPr id="1183" name="Google Shape;1183;p102"/>
          <p:cNvPicPr preferRelativeResize="0"/>
          <p:nvPr/>
        </p:nvPicPr>
        <p:blipFill>
          <a:blip r:embed="rId4">
            <a:alphaModFix/>
          </a:blip>
          <a:stretch>
            <a:fillRect/>
          </a:stretch>
        </p:blipFill>
        <p:spPr>
          <a:xfrm>
            <a:off x="6352575" y="4575125"/>
            <a:ext cx="2590650" cy="1822075"/>
          </a:xfrm>
          <a:prstGeom prst="rect">
            <a:avLst/>
          </a:prstGeom>
          <a:noFill/>
          <a:ln>
            <a:noFill/>
          </a:ln>
        </p:spPr>
      </p:pic>
      <p:sp>
        <p:nvSpPr>
          <p:cNvPr id="1184" name="Google Shape;1184;p102"/>
          <p:cNvSpPr txBox="1"/>
          <p:nvPr/>
        </p:nvSpPr>
        <p:spPr>
          <a:xfrm>
            <a:off x="6123900" y="4068375"/>
            <a:ext cx="2992200" cy="1098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4800" b="1">
                <a:solidFill>
                  <a:srgbClr val="FFFFFF"/>
                </a:solidFill>
                <a:latin typeface="Poppins"/>
                <a:ea typeface="Poppins"/>
                <a:cs typeface="Poppins"/>
                <a:sym typeface="Poppins"/>
              </a:rPr>
              <a:t>Algebra 2</a:t>
            </a:r>
            <a:endParaRPr sz="4800">
              <a:solidFill>
                <a:srgbClr val="FFFFFF"/>
              </a:solidFill>
              <a:latin typeface="Poppins"/>
              <a:ea typeface="Poppins"/>
              <a:cs typeface="Poppins"/>
              <a:sym typeface="Poppins"/>
            </a:endParaRPr>
          </a:p>
        </p:txBody>
      </p:sp>
      <p:sp>
        <p:nvSpPr>
          <p:cNvPr id="1185" name="Google Shape;1185;p102"/>
          <p:cNvSpPr txBox="1">
            <a:spLocks noGrp="1"/>
          </p:cNvSpPr>
          <p:nvPr>
            <p:ph type="body" idx="2"/>
          </p:nvPr>
        </p:nvSpPr>
        <p:spPr>
          <a:xfrm>
            <a:off x="362425" y="1374250"/>
            <a:ext cx="5399400" cy="3197700"/>
          </a:xfrm>
          <a:prstGeom prst="rect">
            <a:avLst/>
          </a:prstGeom>
          <a:noFill/>
          <a:ln>
            <a:noFill/>
          </a:ln>
        </p:spPr>
        <p:txBody>
          <a:bodyPr spcFirstLastPara="1" wrap="square" lIns="91425" tIns="91425" rIns="91425" bIns="91425" anchor="t" anchorCtr="0">
            <a:noAutofit/>
          </a:bodyPr>
          <a:lstStyle>
            <a:lvl1pPr marL="457200" lvl="0" indent="-419100" rtl="0">
              <a:lnSpc>
                <a:spcPct val="115000"/>
              </a:lnSpc>
              <a:spcBef>
                <a:spcPts val="0"/>
              </a:spcBef>
              <a:spcAft>
                <a:spcPts val="0"/>
              </a:spcAft>
              <a:buClr>
                <a:srgbClr val="86008B"/>
              </a:buClr>
              <a:buSzPts val="3000"/>
              <a:buFont typeface="Open Sans"/>
              <a:buChar char="●"/>
              <a:defRPr sz="3000">
                <a:latin typeface="Open Sans"/>
                <a:ea typeface="Open Sans"/>
                <a:cs typeface="Open Sans"/>
                <a:sym typeface="Open Sans"/>
              </a:defRPr>
            </a:lvl1pPr>
            <a:lvl2pPr marL="914400" lvl="1" indent="-419100" rtl="0">
              <a:lnSpc>
                <a:spcPct val="115000"/>
              </a:lnSpc>
              <a:spcBef>
                <a:spcPts val="1000"/>
              </a:spcBef>
              <a:spcAft>
                <a:spcPts val="0"/>
              </a:spcAft>
              <a:buClr>
                <a:srgbClr val="86008B"/>
              </a:buClr>
              <a:buSzPts val="3000"/>
              <a:buFont typeface="Open Sans"/>
              <a:buChar char="○"/>
              <a:defRPr sz="3000">
                <a:latin typeface="Open Sans"/>
                <a:ea typeface="Open Sans"/>
                <a:cs typeface="Open Sans"/>
                <a:sym typeface="Open Sans"/>
              </a:defRPr>
            </a:lvl2pPr>
            <a:lvl3pPr marL="1371600" lvl="2" indent="-419100" rtl="0">
              <a:lnSpc>
                <a:spcPct val="115000"/>
              </a:lnSpc>
              <a:spcBef>
                <a:spcPts val="1000"/>
              </a:spcBef>
              <a:spcAft>
                <a:spcPts val="0"/>
              </a:spcAft>
              <a:buClr>
                <a:srgbClr val="86008B"/>
              </a:buClr>
              <a:buSzPts val="3000"/>
              <a:buFont typeface="Open Sans"/>
              <a:buChar char="■"/>
              <a:defRPr sz="3000">
                <a:latin typeface="Open Sans"/>
                <a:ea typeface="Open Sans"/>
                <a:cs typeface="Open Sans"/>
                <a:sym typeface="Open Sans"/>
              </a:defRPr>
            </a:lvl3pPr>
            <a:lvl4pPr marL="1828800" lvl="3" indent="-419100" rtl="0">
              <a:lnSpc>
                <a:spcPct val="115000"/>
              </a:lnSpc>
              <a:spcBef>
                <a:spcPts val="1000"/>
              </a:spcBef>
              <a:spcAft>
                <a:spcPts val="0"/>
              </a:spcAft>
              <a:buClr>
                <a:srgbClr val="86008B"/>
              </a:buClr>
              <a:buSzPts val="3000"/>
              <a:buFont typeface="Open Sans"/>
              <a:buChar char="●"/>
              <a:defRPr sz="3000">
                <a:latin typeface="Open Sans"/>
                <a:ea typeface="Open Sans"/>
                <a:cs typeface="Open Sans"/>
                <a:sym typeface="Open Sans"/>
              </a:defRPr>
            </a:lvl4pPr>
            <a:lvl5pPr marL="2286000" lvl="4" indent="-419100" rtl="0">
              <a:lnSpc>
                <a:spcPct val="115000"/>
              </a:lnSpc>
              <a:spcBef>
                <a:spcPts val="1000"/>
              </a:spcBef>
              <a:spcAft>
                <a:spcPts val="0"/>
              </a:spcAft>
              <a:buClr>
                <a:srgbClr val="86008B"/>
              </a:buClr>
              <a:buSzPts val="3000"/>
              <a:buFont typeface="Open Sans"/>
              <a:buChar char="○"/>
              <a:defRPr sz="3000">
                <a:latin typeface="Open Sans"/>
                <a:ea typeface="Open Sans"/>
                <a:cs typeface="Open Sans"/>
                <a:sym typeface="Open Sans"/>
              </a:defRPr>
            </a:lvl5pPr>
            <a:lvl6pPr marL="2743200" lvl="5" indent="-419100" rtl="0">
              <a:lnSpc>
                <a:spcPct val="115000"/>
              </a:lnSpc>
              <a:spcBef>
                <a:spcPts val="1000"/>
              </a:spcBef>
              <a:spcAft>
                <a:spcPts val="0"/>
              </a:spcAft>
              <a:buClr>
                <a:srgbClr val="86008B"/>
              </a:buClr>
              <a:buSzPts val="3000"/>
              <a:buFont typeface="Open Sans"/>
              <a:buChar char="■"/>
              <a:defRPr sz="3000">
                <a:latin typeface="Open Sans"/>
                <a:ea typeface="Open Sans"/>
                <a:cs typeface="Open Sans"/>
                <a:sym typeface="Open Sans"/>
              </a:defRPr>
            </a:lvl6pPr>
            <a:lvl7pPr marL="3200400" lvl="6" indent="-419100" rtl="0">
              <a:lnSpc>
                <a:spcPct val="115000"/>
              </a:lnSpc>
              <a:spcBef>
                <a:spcPts val="1000"/>
              </a:spcBef>
              <a:spcAft>
                <a:spcPts val="0"/>
              </a:spcAft>
              <a:buClr>
                <a:srgbClr val="86008B"/>
              </a:buClr>
              <a:buSzPts val="3000"/>
              <a:buFont typeface="Open Sans"/>
              <a:buChar char="●"/>
              <a:defRPr sz="3000">
                <a:latin typeface="Open Sans"/>
                <a:ea typeface="Open Sans"/>
                <a:cs typeface="Open Sans"/>
                <a:sym typeface="Open Sans"/>
              </a:defRPr>
            </a:lvl7pPr>
            <a:lvl8pPr marL="3657600" lvl="7" indent="-419100" rtl="0">
              <a:lnSpc>
                <a:spcPct val="115000"/>
              </a:lnSpc>
              <a:spcBef>
                <a:spcPts val="1000"/>
              </a:spcBef>
              <a:spcAft>
                <a:spcPts val="0"/>
              </a:spcAft>
              <a:buClr>
                <a:srgbClr val="86008B"/>
              </a:buClr>
              <a:buSzPts val="3000"/>
              <a:buFont typeface="Open Sans"/>
              <a:buChar char="○"/>
              <a:defRPr sz="3000">
                <a:latin typeface="Open Sans"/>
                <a:ea typeface="Open Sans"/>
                <a:cs typeface="Open Sans"/>
                <a:sym typeface="Open Sans"/>
              </a:defRPr>
            </a:lvl8pPr>
            <a:lvl9pPr marL="4114800" lvl="8" indent="-419100" rtl="0">
              <a:lnSpc>
                <a:spcPct val="115000"/>
              </a:lnSpc>
              <a:spcBef>
                <a:spcPts val="1000"/>
              </a:spcBef>
              <a:spcAft>
                <a:spcPts val="1000"/>
              </a:spcAft>
              <a:buClr>
                <a:srgbClr val="86008B"/>
              </a:buClr>
              <a:buSzPts val="3000"/>
              <a:buFont typeface="Open Sans"/>
              <a:buChar char="■"/>
              <a:defRPr sz="3000">
                <a:latin typeface="Open Sans"/>
                <a:ea typeface="Open Sans"/>
                <a:cs typeface="Open Sans"/>
                <a:sym typeface="Open Sans"/>
              </a:defRPr>
            </a:lvl9pPr>
          </a:lstStyle>
          <a:p>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Alg2 - Lesson Synthesis">
  <p:cSld name="CUSTOM_46_1_1_1_1_1_1">
    <p:spTree>
      <p:nvGrpSpPr>
        <p:cNvPr id="1" name="Shape 1186"/>
        <p:cNvGrpSpPr/>
        <p:nvPr/>
      </p:nvGrpSpPr>
      <p:grpSpPr>
        <a:xfrm>
          <a:off x="0" y="0"/>
          <a:ext cx="0" cy="0"/>
          <a:chOff x="0" y="0"/>
          <a:chExt cx="0" cy="0"/>
        </a:xfrm>
      </p:grpSpPr>
      <p:sp>
        <p:nvSpPr>
          <p:cNvPr id="1187" name="Google Shape;1187;p103"/>
          <p:cNvSpPr/>
          <p:nvPr/>
        </p:nvSpPr>
        <p:spPr>
          <a:xfrm>
            <a:off x="-16500" y="0"/>
            <a:ext cx="9160500" cy="554400"/>
          </a:xfrm>
          <a:prstGeom prst="rect">
            <a:avLst/>
          </a:prstGeom>
          <a:solidFill>
            <a:srgbClr val="8600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88" name="Google Shape;1188;p103"/>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189" name="Google Shape;1189;p103"/>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190" name="Google Shape;1190;p103"/>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1191" name="Google Shape;1191;p103"/>
          <p:cNvSpPr txBox="1">
            <a:spLocks noGrp="1"/>
          </p:cNvSpPr>
          <p:nvPr>
            <p:ph type="subTitle" idx="1"/>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192" name="Google Shape;1192;p103"/>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1193" name="Google Shape;1193;p103"/>
          <p:cNvPicPr preferRelativeResize="0"/>
          <p:nvPr/>
        </p:nvPicPr>
        <p:blipFill>
          <a:blip r:embed="rId4">
            <a:alphaModFix/>
          </a:blip>
          <a:stretch>
            <a:fillRect/>
          </a:stretch>
        </p:blipFill>
        <p:spPr>
          <a:xfrm>
            <a:off x="8355740" y="1"/>
            <a:ext cx="788258" cy="554400"/>
          </a:xfrm>
          <a:prstGeom prst="rect">
            <a:avLst/>
          </a:prstGeom>
          <a:noFill/>
          <a:ln>
            <a:noFill/>
          </a:ln>
        </p:spPr>
      </p:pic>
      <p:sp>
        <p:nvSpPr>
          <p:cNvPr id="1194" name="Google Shape;1194;p103"/>
          <p:cNvSpPr/>
          <p:nvPr/>
        </p:nvSpPr>
        <p:spPr>
          <a:xfrm rot="10800000">
            <a:off x="7080975" y="553125"/>
            <a:ext cx="2070000" cy="301800"/>
          </a:xfrm>
          <a:prstGeom prst="homePlate">
            <a:avLst>
              <a:gd name="adj" fmla="val 50000"/>
            </a:avLst>
          </a:prstGeom>
          <a:solidFill>
            <a:srgbClr val="065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103"/>
          <p:cNvSpPr txBox="1"/>
          <p:nvPr/>
        </p:nvSpPr>
        <p:spPr>
          <a:xfrm>
            <a:off x="7304050" y="553075"/>
            <a:ext cx="1743000" cy="30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rgbClr val="FFFFFF"/>
                </a:solidFill>
                <a:latin typeface="Open Sans"/>
                <a:ea typeface="Open Sans"/>
                <a:cs typeface="Open Sans"/>
                <a:sym typeface="Open Sans"/>
              </a:rPr>
              <a:t>Lesson Synthesis</a:t>
            </a:r>
            <a:endParaRPr b="1">
              <a:solidFill>
                <a:srgbClr val="FFFFFF"/>
              </a:solidFill>
              <a:latin typeface="Open Sans"/>
              <a:ea typeface="Open Sans"/>
              <a:cs typeface="Open Sans"/>
              <a:sym typeface="Open Sans"/>
            </a:endParaRPr>
          </a:p>
        </p:txBody>
      </p:sp>
      <p:sp>
        <p:nvSpPr>
          <p:cNvPr id="1196" name="Google Shape;1196;p103"/>
          <p:cNvSpPr txBox="1">
            <a:spLocks noGrp="1"/>
          </p:cNvSpPr>
          <p:nvPr>
            <p:ph type="body" idx="2"/>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86008B"/>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86008B"/>
              </a:buClr>
              <a:buSzPts val="1800"/>
              <a:buFont typeface="Open Sans"/>
              <a:buChar char="■"/>
              <a:defRPr sz="1800">
                <a:latin typeface="Open Sans"/>
                <a:ea typeface="Open Sans"/>
                <a:cs typeface="Open Sans"/>
                <a:sym typeface="Open Sans"/>
              </a:defRPr>
            </a:lvl9pPr>
          </a:lstStyle>
          <a:p>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Alg2 - Cool-down">
  <p:cSld name="CUSTOM_46_1_1_1_1_1_1_1">
    <p:spTree>
      <p:nvGrpSpPr>
        <p:cNvPr id="1" name="Shape 1197"/>
        <p:cNvGrpSpPr/>
        <p:nvPr/>
      </p:nvGrpSpPr>
      <p:grpSpPr>
        <a:xfrm>
          <a:off x="0" y="0"/>
          <a:ext cx="0" cy="0"/>
          <a:chOff x="0" y="0"/>
          <a:chExt cx="0" cy="0"/>
        </a:xfrm>
      </p:grpSpPr>
      <p:sp>
        <p:nvSpPr>
          <p:cNvPr id="1198" name="Google Shape;1198;p104"/>
          <p:cNvSpPr/>
          <p:nvPr/>
        </p:nvSpPr>
        <p:spPr>
          <a:xfrm>
            <a:off x="-16500" y="0"/>
            <a:ext cx="9160500" cy="554400"/>
          </a:xfrm>
          <a:prstGeom prst="rect">
            <a:avLst/>
          </a:prstGeom>
          <a:solidFill>
            <a:srgbClr val="8600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104"/>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86008B"/>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86008B"/>
              </a:buClr>
              <a:buSzPts val="1800"/>
              <a:buFont typeface="Open Sans"/>
              <a:buChar char="■"/>
              <a:defRPr sz="1800">
                <a:latin typeface="Open Sans"/>
                <a:ea typeface="Open Sans"/>
                <a:cs typeface="Open Sans"/>
                <a:sym typeface="Open Sans"/>
              </a:defRPr>
            </a:lvl9pPr>
          </a:lstStyle>
          <a:p>
            <a:endParaRPr/>
          </a:p>
        </p:txBody>
      </p:sp>
      <p:pic>
        <p:nvPicPr>
          <p:cNvPr id="1200" name="Google Shape;1200;p104"/>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201" name="Google Shape;1201;p104"/>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202" name="Google Shape;1202;p104"/>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1203" name="Google Shape;1203;p104"/>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204" name="Google Shape;1204;p104"/>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1205" name="Google Shape;1205;p104"/>
          <p:cNvPicPr preferRelativeResize="0"/>
          <p:nvPr/>
        </p:nvPicPr>
        <p:blipFill>
          <a:blip r:embed="rId4">
            <a:alphaModFix/>
          </a:blip>
          <a:stretch>
            <a:fillRect/>
          </a:stretch>
        </p:blipFill>
        <p:spPr>
          <a:xfrm>
            <a:off x="8355740" y="1"/>
            <a:ext cx="788258" cy="554400"/>
          </a:xfrm>
          <a:prstGeom prst="rect">
            <a:avLst/>
          </a:prstGeom>
          <a:noFill/>
          <a:ln>
            <a:noFill/>
          </a:ln>
        </p:spPr>
      </p:pic>
      <p:sp>
        <p:nvSpPr>
          <p:cNvPr id="1206" name="Google Shape;1206;p104"/>
          <p:cNvSpPr txBox="1"/>
          <p:nvPr/>
        </p:nvSpPr>
        <p:spPr>
          <a:xfrm>
            <a:off x="7304050" y="553075"/>
            <a:ext cx="1743000" cy="30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rgbClr val="FFFFFF"/>
                </a:solidFill>
                <a:latin typeface="Open Sans"/>
                <a:ea typeface="Open Sans"/>
                <a:cs typeface="Open Sans"/>
                <a:sym typeface="Open Sans"/>
              </a:rPr>
              <a:t>Lesson Synthesis</a:t>
            </a:r>
            <a:endParaRPr b="1">
              <a:solidFill>
                <a:srgbClr val="FFFFFF"/>
              </a:solidFill>
              <a:latin typeface="Open Sans"/>
              <a:ea typeface="Open Sans"/>
              <a:cs typeface="Open Sans"/>
              <a:sym typeface="Open Sans"/>
            </a:endParaRPr>
          </a:p>
        </p:txBody>
      </p:sp>
      <p:sp>
        <p:nvSpPr>
          <p:cNvPr id="1207" name="Google Shape;1207;p104"/>
          <p:cNvSpPr/>
          <p:nvPr/>
        </p:nvSpPr>
        <p:spPr>
          <a:xfrm rot="10800000">
            <a:off x="7080975" y="553125"/>
            <a:ext cx="2070000" cy="301800"/>
          </a:xfrm>
          <a:prstGeom prst="homePlate">
            <a:avLst>
              <a:gd name="adj" fmla="val 50000"/>
            </a:avLst>
          </a:prstGeom>
          <a:solidFill>
            <a:srgbClr val="065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104"/>
          <p:cNvSpPr txBox="1"/>
          <p:nvPr/>
        </p:nvSpPr>
        <p:spPr>
          <a:xfrm>
            <a:off x="7248300" y="553075"/>
            <a:ext cx="1798800" cy="30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rgbClr val="FFFFFF"/>
                </a:solidFill>
                <a:latin typeface="Open Sans"/>
                <a:ea typeface="Open Sans"/>
                <a:cs typeface="Open Sans"/>
                <a:sym typeface="Open Sans"/>
              </a:rPr>
              <a:t>Cool-down</a:t>
            </a:r>
            <a:endParaRPr b="1">
              <a:solidFill>
                <a:srgbClr val="FFFFFF"/>
              </a:solidFill>
              <a:latin typeface="Open Sans"/>
              <a:ea typeface="Open Sans"/>
              <a:cs typeface="Open Sans"/>
              <a:sym typeface="Open Sans"/>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Alg2 - Glossary">
  <p:cSld name="CUSTOM_46_1_1_1_1_1_1_1_1">
    <p:spTree>
      <p:nvGrpSpPr>
        <p:cNvPr id="1" name="Shape 1209"/>
        <p:cNvGrpSpPr/>
        <p:nvPr/>
      </p:nvGrpSpPr>
      <p:grpSpPr>
        <a:xfrm>
          <a:off x="0" y="0"/>
          <a:ext cx="0" cy="0"/>
          <a:chOff x="0" y="0"/>
          <a:chExt cx="0" cy="0"/>
        </a:xfrm>
      </p:grpSpPr>
      <p:sp>
        <p:nvSpPr>
          <p:cNvPr id="1210" name="Google Shape;1210;p105"/>
          <p:cNvSpPr/>
          <p:nvPr/>
        </p:nvSpPr>
        <p:spPr>
          <a:xfrm>
            <a:off x="-16500" y="0"/>
            <a:ext cx="9160500" cy="554400"/>
          </a:xfrm>
          <a:prstGeom prst="rect">
            <a:avLst/>
          </a:prstGeom>
          <a:solidFill>
            <a:srgbClr val="8600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11" name="Google Shape;1211;p105"/>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212" name="Google Shape;1212;p105"/>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213" name="Google Shape;1213;p105"/>
          <p:cNvSpPr txBox="1">
            <a:spLocks noGrp="1"/>
          </p:cNvSpPr>
          <p:nvPr>
            <p:ph type="subTitle" idx="1"/>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214" name="Google Shape;1214;p105"/>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1215" name="Google Shape;1215;p105"/>
          <p:cNvPicPr preferRelativeResize="0"/>
          <p:nvPr/>
        </p:nvPicPr>
        <p:blipFill>
          <a:blip r:embed="rId4">
            <a:alphaModFix/>
          </a:blip>
          <a:stretch>
            <a:fillRect/>
          </a:stretch>
        </p:blipFill>
        <p:spPr>
          <a:xfrm>
            <a:off x="8355740" y="1"/>
            <a:ext cx="788258" cy="554400"/>
          </a:xfrm>
          <a:prstGeom prst="rect">
            <a:avLst/>
          </a:prstGeom>
          <a:noFill/>
          <a:ln>
            <a:noFill/>
          </a:ln>
        </p:spPr>
      </p:pic>
      <p:sp>
        <p:nvSpPr>
          <p:cNvPr id="1216" name="Google Shape;1216;p105"/>
          <p:cNvSpPr txBox="1">
            <a:spLocks noGrp="1"/>
          </p:cNvSpPr>
          <p:nvPr>
            <p:ph type="title"/>
          </p:nvPr>
        </p:nvSpPr>
        <p:spPr>
          <a:xfrm>
            <a:off x="390300" y="724825"/>
            <a:ext cx="8308800" cy="994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6000" b="1">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217" name="Google Shape;1217;p105"/>
          <p:cNvSpPr txBox="1">
            <a:spLocks noGrp="1"/>
          </p:cNvSpPr>
          <p:nvPr>
            <p:ph type="body" idx="2"/>
          </p:nvPr>
        </p:nvSpPr>
        <p:spPr>
          <a:xfrm>
            <a:off x="461100" y="1828800"/>
            <a:ext cx="8221800" cy="40851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86008B"/>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86008B"/>
              </a:buClr>
              <a:buSzPts val="1800"/>
              <a:buFont typeface="Open Sans"/>
              <a:buChar char="■"/>
              <a:defRPr sz="1800">
                <a:latin typeface="Open Sans"/>
                <a:ea typeface="Open Sans"/>
                <a:cs typeface="Open Sans"/>
                <a:sym typeface="Open Sans"/>
              </a:defRPr>
            </a:lvl9pPr>
          </a:lstStyle>
          <a:p>
            <a:endParaRPr/>
          </a:p>
        </p:txBody>
      </p:sp>
      <p:sp>
        <p:nvSpPr>
          <p:cNvPr id="1218" name="Google Shape;1218;p105"/>
          <p:cNvSpPr txBox="1"/>
          <p:nvPr/>
        </p:nvSpPr>
        <p:spPr>
          <a:xfrm>
            <a:off x="149100" y="-12125"/>
            <a:ext cx="3207900" cy="554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b="1">
                <a:solidFill>
                  <a:schemeClr val="lt1"/>
                </a:solidFill>
                <a:latin typeface="Open Sans"/>
                <a:ea typeface="Open Sans"/>
                <a:cs typeface="Open Sans"/>
                <a:sym typeface="Open Sans"/>
              </a:rPr>
              <a:t>Glossary</a:t>
            </a:r>
            <a:endParaRPr sz="2400"/>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Custom Layout 9 1 1">
  <p:cSld name="CUSTOM_12_1_1">
    <p:spTree>
      <p:nvGrpSpPr>
        <p:cNvPr id="1" name="Shape 1219"/>
        <p:cNvGrpSpPr/>
        <p:nvPr/>
      </p:nvGrpSpPr>
      <p:grpSpPr>
        <a:xfrm>
          <a:off x="0" y="0"/>
          <a:ext cx="0" cy="0"/>
          <a:chOff x="0" y="0"/>
          <a:chExt cx="0" cy="0"/>
        </a:xfrm>
      </p:grpSpPr>
      <p:pic>
        <p:nvPicPr>
          <p:cNvPr id="1220" name="Google Shape;1220;p106"/>
          <p:cNvPicPr preferRelativeResize="0"/>
          <p:nvPr/>
        </p:nvPicPr>
        <p:blipFill rotWithShape="1">
          <a:blip r:embed="rId2">
            <a:alphaModFix/>
          </a:blip>
          <a:srcRect l="1039" t="49836" b="526"/>
          <a:stretch/>
        </p:blipFill>
        <p:spPr>
          <a:xfrm>
            <a:off x="0" y="0"/>
            <a:ext cx="9143998" cy="6857999"/>
          </a:xfrm>
          <a:prstGeom prst="rect">
            <a:avLst/>
          </a:prstGeom>
          <a:noFill/>
          <a:ln>
            <a:noFill/>
          </a:ln>
        </p:spPr>
      </p:pic>
      <p:pic>
        <p:nvPicPr>
          <p:cNvPr id="1221" name="Google Shape;1221;p106"/>
          <p:cNvPicPr preferRelativeResize="0"/>
          <p:nvPr/>
        </p:nvPicPr>
        <p:blipFill>
          <a:blip r:embed="rId3">
            <a:alphaModFix/>
          </a:blip>
          <a:stretch>
            <a:fillRect/>
          </a:stretch>
        </p:blipFill>
        <p:spPr>
          <a:xfrm>
            <a:off x="48059" y="5813951"/>
            <a:ext cx="3591025" cy="948575"/>
          </a:xfrm>
          <a:prstGeom prst="rect">
            <a:avLst/>
          </a:prstGeom>
          <a:noFill/>
          <a:ln>
            <a:noFill/>
          </a:ln>
        </p:spPr>
      </p:pic>
      <p:grpSp>
        <p:nvGrpSpPr>
          <p:cNvPr id="1222" name="Google Shape;1222;p106"/>
          <p:cNvGrpSpPr/>
          <p:nvPr/>
        </p:nvGrpSpPr>
        <p:grpSpPr>
          <a:xfrm>
            <a:off x="7122657" y="5390233"/>
            <a:ext cx="1961294" cy="1372284"/>
            <a:chOff x="6995306" y="5385213"/>
            <a:chExt cx="1823950" cy="1276187"/>
          </a:xfrm>
        </p:grpSpPr>
        <p:pic>
          <p:nvPicPr>
            <p:cNvPr id="1223" name="Google Shape;1223;p106"/>
            <p:cNvPicPr preferRelativeResize="0"/>
            <p:nvPr/>
          </p:nvPicPr>
          <p:blipFill rotWithShape="1">
            <a:blip r:embed="rId4">
              <a:alphaModFix/>
            </a:blip>
            <a:srcRect t="15403" b="17097"/>
            <a:stretch/>
          </p:blipFill>
          <p:spPr>
            <a:xfrm>
              <a:off x="6995306" y="5385213"/>
              <a:ext cx="1823950" cy="1276187"/>
            </a:xfrm>
            <a:prstGeom prst="rect">
              <a:avLst/>
            </a:prstGeom>
            <a:noFill/>
            <a:ln>
              <a:noFill/>
            </a:ln>
          </p:spPr>
        </p:pic>
        <p:pic>
          <p:nvPicPr>
            <p:cNvPr id="1224" name="Google Shape;1224;p106"/>
            <p:cNvPicPr preferRelativeResize="0"/>
            <p:nvPr/>
          </p:nvPicPr>
          <p:blipFill rotWithShape="1">
            <a:blip r:embed="rId5">
              <a:alphaModFix/>
            </a:blip>
            <a:srcRect l="46589" t="27554" r="8659" b="35138"/>
            <a:stretch/>
          </p:blipFill>
          <p:spPr>
            <a:xfrm>
              <a:off x="7902000" y="5685000"/>
              <a:ext cx="535264" cy="542501"/>
            </a:xfrm>
            <a:prstGeom prst="rect">
              <a:avLst/>
            </a:prstGeom>
            <a:noFill/>
            <a:ln>
              <a:noFill/>
            </a:ln>
          </p:spPr>
        </p:pic>
        <p:pic>
          <p:nvPicPr>
            <p:cNvPr id="1225" name="Google Shape;1225;p106"/>
            <p:cNvPicPr preferRelativeResize="0"/>
            <p:nvPr/>
          </p:nvPicPr>
          <p:blipFill rotWithShape="1">
            <a:blip r:embed="rId6">
              <a:alphaModFix/>
            </a:blip>
            <a:srcRect r="69361"/>
            <a:stretch/>
          </p:blipFill>
          <p:spPr>
            <a:xfrm>
              <a:off x="7377291" y="5747836"/>
              <a:ext cx="487905" cy="416828"/>
            </a:xfrm>
            <a:prstGeom prst="rect">
              <a:avLst/>
            </a:prstGeom>
            <a:noFill/>
            <a:ln>
              <a:noFill/>
            </a:ln>
          </p:spPr>
        </p:pic>
      </p:gr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Custom Layout 1 1 1 1 1">
  <p:cSld name="CUSTOM_3_1_1_1">
    <p:spTree>
      <p:nvGrpSpPr>
        <p:cNvPr id="1" name="Shape 1226"/>
        <p:cNvGrpSpPr/>
        <p:nvPr/>
      </p:nvGrpSpPr>
      <p:grpSpPr>
        <a:xfrm>
          <a:off x="0" y="0"/>
          <a:ext cx="0" cy="0"/>
          <a:chOff x="0" y="0"/>
          <a:chExt cx="0" cy="0"/>
        </a:xfrm>
      </p:grpSpPr>
      <p:pic>
        <p:nvPicPr>
          <p:cNvPr id="1227" name="Google Shape;1227;p107"/>
          <p:cNvPicPr preferRelativeResize="0"/>
          <p:nvPr/>
        </p:nvPicPr>
        <p:blipFill rotWithShape="1">
          <a:blip r:embed="rId2">
            <a:alphaModFix/>
          </a:blip>
          <a:srcRect t="49839"/>
          <a:stretch/>
        </p:blipFill>
        <p:spPr>
          <a:xfrm>
            <a:off x="0" y="0"/>
            <a:ext cx="9143998" cy="3657600"/>
          </a:xfrm>
          <a:prstGeom prst="rect">
            <a:avLst/>
          </a:prstGeom>
          <a:noFill/>
          <a:ln>
            <a:noFill/>
          </a:ln>
        </p:spPr>
      </p:pic>
      <p:pic>
        <p:nvPicPr>
          <p:cNvPr id="1228" name="Google Shape;1228;p107" descr="IM Logo White.png"/>
          <p:cNvPicPr preferRelativeResize="0"/>
          <p:nvPr/>
        </p:nvPicPr>
        <p:blipFill rotWithShape="1">
          <a:blip r:embed="rId3">
            <a:alphaModFix/>
          </a:blip>
          <a:srcRect/>
          <a:stretch/>
        </p:blipFill>
        <p:spPr>
          <a:xfrm>
            <a:off x="457189" y="1828807"/>
            <a:ext cx="5910000" cy="1481400"/>
          </a:xfrm>
          <a:prstGeom prst="rect">
            <a:avLst/>
          </a:prstGeom>
          <a:noFill/>
          <a:ln>
            <a:noFill/>
          </a:ln>
        </p:spPr>
      </p:pic>
      <p:sp>
        <p:nvSpPr>
          <p:cNvPr id="1229" name="Google Shape;1229;p107">
            <a:hlinkClick r:id="" action="ppaction://hlinkshowjump?jump=firstslide"/>
          </p:cNvPr>
          <p:cNvSpPr txBox="1"/>
          <p:nvPr/>
        </p:nvSpPr>
        <p:spPr>
          <a:xfrm>
            <a:off x="7277125" y="6421800"/>
            <a:ext cx="1537500" cy="386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rgbClr val="000000"/>
              </a:buClr>
              <a:buSzPts val="1100"/>
              <a:buFont typeface="Arial"/>
              <a:buNone/>
            </a:pPr>
            <a:r>
              <a:rPr lang="en" sz="1600" i="1">
                <a:solidFill>
                  <a:srgbClr val="666666"/>
                </a:solidFill>
                <a:latin typeface="Open Sans"/>
                <a:ea typeface="Open Sans"/>
                <a:cs typeface="Open Sans"/>
                <a:sym typeface="Open Sans"/>
              </a:rPr>
              <a:t>#LearnWithIM</a:t>
            </a:r>
            <a:endParaRPr sz="1600"/>
          </a:p>
        </p:txBody>
      </p:sp>
      <p:sp>
        <p:nvSpPr>
          <p:cNvPr id="1230" name="Google Shape;1230;p107"/>
          <p:cNvSpPr txBox="1"/>
          <p:nvPr/>
        </p:nvSpPr>
        <p:spPr>
          <a:xfrm>
            <a:off x="762000" y="6421800"/>
            <a:ext cx="2087100" cy="386400"/>
          </a:xfrm>
          <a:prstGeom prst="rect">
            <a:avLst/>
          </a:prstGeom>
          <a:noFill/>
          <a:ln>
            <a:noFill/>
          </a:ln>
        </p:spPr>
        <p:txBody>
          <a:bodyPr spcFirstLastPara="1" wrap="square" lIns="91425" tIns="91425" rIns="91425" bIns="91425" anchor="ctr" anchorCtr="0">
            <a:noAutofit/>
          </a:bodyPr>
          <a:lstStyle/>
          <a:p>
            <a:pPr marL="0" lvl="0" indent="0" algn="l" rtl="0">
              <a:spcBef>
                <a:spcPts val="600"/>
              </a:spcBef>
              <a:spcAft>
                <a:spcPts val="0"/>
              </a:spcAft>
              <a:buNone/>
            </a:pPr>
            <a:r>
              <a:rPr lang="en" sz="1600">
                <a:solidFill>
                  <a:srgbClr val="2B2B2B"/>
                </a:solidFill>
                <a:latin typeface="Open Sans"/>
                <a:ea typeface="Open Sans"/>
                <a:cs typeface="Open Sans"/>
                <a:sym typeface="Open Sans"/>
              </a:rPr>
              <a:t>@IllustrateMath</a:t>
            </a:r>
            <a:endParaRPr sz="1600"/>
          </a:p>
        </p:txBody>
      </p:sp>
      <p:pic>
        <p:nvPicPr>
          <p:cNvPr id="1231" name="Google Shape;1231;p107"/>
          <p:cNvPicPr preferRelativeResize="0"/>
          <p:nvPr/>
        </p:nvPicPr>
        <p:blipFill>
          <a:blip r:embed="rId4">
            <a:alphaModFix/>
          </a:blip>
          <a:stretch>
            <a:fillRect/>
          </a:stretch>
        </p:blipFill>
        <p:spPr>
          <a:xfrm>
            <a:off x="304788" y="6295788"/>
            <a:ext cx="638400" cy="638400"/>
          </a:xfrm>
          <a:prstGeom prst="rect">
            <a:avLst/>
          </a:prstGeom>
          <a:noFill/>
          <a:ln>
            <a:noFill/>
          </a:ln>
        </p:spPr>
      </p:pic>
      <p:sp>
        <p:nvSpPr>
          <p:cNvPr id="1232" name="Google Shape;1232;p107"/>
          <p:cNvSpPr txBox="1"/>
          <p:nvPr/>
        </p:nvSpPr>
        <p:spPr>
          <a:xfrm>
            <a:off x="4020150" y="6421800"/>
            <a:ext cx="2534700" cy="386400"/>
          </a:xfrm>
          <a:prstGeom prst="rect">
            <a:avLst/>
          </a:prstGeom>
          <a:noFill/>
          <a:ln>
            <a:noFill/>
          </a:ln>
        </p:spPr>
        <p:txBody>
          <a:bodyPr spcFirstLastPara="1" wrap="square" lIns="91425" tIns="91425" rIns="91425" bIns="91425" anchor="ctr" anchorCtr="0">
            <a:noAutofit/>
          </a:bodyPr>
          <a:lstStyle/>
          <a:p>
            <a:pPr marL="0" lvl="0" indent="0" algn="l" rtl="0">
              <a:spcBef>
                <a:spcPts val="600"/>
              </a:spcBef>
              <a:spcAft>
                <a:spcPts val="0"/>
              </a:spcAft>
              <a:buNone/>
            </a:pPr>
            <a:r>
              <a:rPr lang="en" sz="1600">
                <a:solidFill>
                  <a:srgbClr val="2B2B2B"/>
                </a:solidFill>
                <a:latin typeface="Open Sans"/>
                <a:ea typeface="Open Sans"/>
                <a:cs typeface="Open Sans"/>
                <a:sym typeface="Open Sans"/>
              </a:rPr>
              <a:t>Illustrative Mathematics</a:t>
            </a:r>
            <a:endParaRPr sz="1600"/>
          </a:p>
        </p:txBody>
      </p:sp>
      <p:pic>
        <p:nvPicPr>
          <p:cNvPr id="1233" name="Google Shape;1233;p107"/>
          <p:cNvPicPr preferRelativeResize="0"/>
          <p:nvPr/>
        </p:nvPicPr>
        <p:blipFill>
          <a:blip r:embed="rId5">
            <a:alphaModFix/>
          </a:blip>
          <a:stretch>
            <a:fillRect/>
          </a:stretch>
        </p:blipFill>
        <p:spPr>
          <a:xfrm>
            <a:off x="3490262" y="6421798"/>
            <a:ext cx="529891" cy="386400"/>
          </a:xfrm>
          <a:prstGeom prst="rect">
            <a:avLst/>
          </a:prstGeom>
          <a:noFill/>
          <a:ln>
            <a:noFill/>
          </a:ln>
        </p:spPr>
      </p:pic>
      <p:pic>
        <p:nvPicPr>
          <p:cNvPr id="1234" name="Google Shape;1234;p107"/>
          <p:cNvPicPr preferRelativeResize="0"/>
          <p:nvPr/>
        </p:nvPicPr>
        <p:blipFill>
          <a:blip r:embed="rId6">
            <a:alphaModFix/>
          </a:blip>
          <a:stretch>
            <a:fillRect/>
          </a:stretch>
        </p:blipFill>
        <p:spPr>
          <a:xfrm>
            <a:off x="7363338" y="4844800"/>
            <a:ext cx="1365076" cy="1283175"/>
          </a:xfrm>
          <a:prstGeom prst="rect">
            <a:avLst/>
          </a:prstGeom>
          <a:noFill/>
          <a:ln>
            <a:noFill/>
          </a:ln>
        </p:spPr>
      </p:pic>
      <p:sp>
        <p:nvSpPr>
          <p:cNvPr id="1235" name="Google Shape;1235;p107"/>
          <p:cNvSpPr txBox="1">
            <a:spLocks noGrp="1"/>
          </p:cNvSpPr>
          <p:nvPr>
            <p:ph type="title"/>
          </p:nvPr>
        </p:nvSpPr>
        <p:spPr>
          <a:xfrm>
            <a:off x="458250" y="3757500"/>
            <a:ext cx="6399600" cy="1828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000" b="1">
                <a:solidFill>
                  <a:srgbClr val="666666"/>
                </a:solidFill>
                <a:latin typeface="Open Sans"/>
                <a:ea typeface="Open Sans"/>
                <a:cs typeface="Open Sans"/>
                <a:sym typeface="Open Sans"/>
              </a:defRPr>
            </a:lvl1pPr>
            <a:lvl2pPr lvl="1" rtl="0">
              <a:spcBef>
                <a:spcPts val="0"/>
              </a:spcBef>
              <a:spcAft>
                <a:spcPts val="0"/>
              </a:spcAft>
              <a:buNone/>
              <a:defRPr sz="3000" b="1">
                <a:solidFill>
                  <a:srgbClr val="666666"/>
                </a:solidFill>
                <a:latin typeface="Open Sans"/>
                <a:ea typeface="Open Sans"/>
                <a:cs typeface="Open Sans"/>
                <a:sym typeface="Open Sans"/>
              </a:defRPr>
            </a:lvl2pPr>
            <a:lvl3pPr lvl="2" rtl="0">
              <a:spcBef>
                <a:spcPts val="0"/>
              </a:spcBef>
              <a:spcAft>
                <a:spcPts val="0"/>
              </a:spcAft>
              <a:buNone/>
              <a:defRPr sz="3000" b="1">
                <a:solidFill>
                  <a:srgbClr val="666666"/>
                </a:solidFill>
                <a:latin typeface="Open Sans"/>
                <a:ea typeface="Open Sans"/>
                <a:cs typeface="Open Sans"/>
                <a:sym typeface="Open Sans"/>
              </a:defRPr>
            </a:lvl3pPr>
            <a:lvl4pPr lvl="3" rtl="0">
              <a:spcBef>
                <a:spcPts val="0"/>
              </a:spcBef>
              <a:spcAft>
                <a:spcPts val="0"/>
              </a:spcAft>
              <a:buNone/>
              <a:defRPr sz="3000" b="1">
                <a:solidFill>
                  <a:srgbClr val="666666"/>
                </a:solidFill>
                <a:latin typeface="Open Sans"/>
                <a:ea typeface="Open Sans"/>
                <a:cs typeface="Open Sans"/>
                <a:sym typeface="Open Sans"/>
              </a:defRPr>
            </a:lvl4pPr>
            <a:lvl5pPr lvl="4" rtl="0">
              <a:spcBef>
                <a:spcPts val="0"/>
              </a:spcBef>
              <a:spcAft>
                <a:spcPts val="0"/>
              </a:spcAft>
              <a:buNone/>
              <a:defRPr sz="3000" b="1">
                <a:solidFill>
                  <a:srgbClr val="666666"/>
                </a:solidFill>
                <a:latin typeface="Open Sans"/>
                <a:ea typeface="Open Sans"/>
                <a:cs typeface="Open Sans"/>
                <a:sym typeface="Open Sans"/>
              </a:defRPr>
            </a:lvl5pPr>
            <a:lvl6pPr lvl="5" rtl="0">
              <a:spcBef>
                <a:spcPts val="0"/>
              </a:spcBef>
              <a:spcAft>
                <a:spcPts val="0"/>
              </a:spcAft>
              <a:buNone/>
              <a:defRPr sz="3000" b="1">
                <a:solidFill>
                  <a:srgbClr val="666666"/>
                </a:solidFill>
                <a:latin typeface="Open Sans"/>
                <a:ea typeface="Open Sans"/>
                <a:cs typeface="Open Sans"/>
                <a:sym typeface="Open Sans"/>
              </a:defRPr>
            </a:lvl6pPr>
            <a:lvl7pPr lvl="6" rtl="0">
              <a:spcBef>
                <a:spcPts val="0"/>
              </a:spcBef>
              <a:spcAft>
                <a:spcPts val="0"/>
              </a:spcAft>
              <a:buNone/>
              <a:defRPr sz="3000" b="1">
                <a:solidFill>
                  <a:srgbClr val="666666"/>
                </a:solidFill>
                <a:latin typeface="Open Sans"/>
                <a:ea typeface="Open Sans"/>
                <a:cs typeface="Open Sans"/>
                <a:sym typeface="Open Sans"/>
              </a:defRPr>
            </a:lvl7pPr>
            <a:lvl8pPr lvl="7" rtl="0">
              <a:spcBef>
                <a:spcPts val="0"/>
              </a:spcBef>
              <a:spcAft>
                <a:spcPts val="0"/>
              </a:spcAft>
              <a:buNone/>
              <a:defRPr sz="3000" b="1">
                <a:solidFill>
                  <a:srgbClr val="666666"/>
                </a:solidFill>
                <a:latin typeface="Open Sans"/>
                <a:ea typeface="Open Sans"/>
                <a:cs typeface="Open Sans"/>
                <a:sym typeface="Open Sans"/>
              </a:defRPr>
            </a:lvl8pPr>
            <a:lvl9pPr lvl="8" rtl="0">
              <a:spcBef>
                <a:spcPts val="0"/>
              </a:spcBef>
              <a:spcAft>
                <a:spcPts val="0"/>
              </a:spcAft>
              <a:buNone/>
              <a:defRPr sz="3000" b="1">
                <a:solidFill>
                  <a:srgbClr val="666666"/>
                </a:solidFill>
                <a:latin typeface="Open Sans"/>
                <a:ea typeface="Open Sans"/>
                <a:cs typeface="Open Sans"/>
                <a:sym typeface="Open Sans"/>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6 - Warm-up">
  <p:cSld name="CUSTOM_19">
    <p:spTree>
      <p:nvGrpSpPr>
        <p:cNvPr id="1" name="Shape 93"/>
        <p:cNvGrpSpPr/>
        <p:nvPr/>
      </p:nvGrpSpPr>
      <p:grpSpPr>
        <a:xfrm>
          <a:off x="0" y="0"/>
          <a:ext cx="0" cy="0"/>
          <a:chOff x="0" y="0"/>
          <a:chExt cx="0" cy="0"/>
        </a:xfrm>
      </p:grpSpPr>
      <p:sp>
        <p:nvSpPr>
          <p:cNvPr id="94" name="Google Shape;94;p12"/>
          <p:cNvSpPr/>
          <p:nvPr/>
        </p:nvSpPr>
        <p:spPr>
          <a:xfrm>
            <a:off x="-12300" y="0"/>
            <a:ext cx="9168600" cy="554400"/>
          </a:xfrm>
          <a:prstGeom prst="rect">
            <a:avLst/>
          </a:prstGeom>
          <a:solidFill>
            <a:srgbClr val="4D2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2"/>
          <p:cNvSpPr txBox="1">
            <a:spLocks noGrp="1"/>
          </p:cNvSpPr>
          <p:nvPr>
            <p:ph type="body" idx="1"/>
          </p:nvPr>
        </p:nvSpPr>
        <p:spPr>
          <a:xfrm>
            <a:off x="461100" y="1364225"/>
            <a:ext cx="8221800" cy="47877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8F34CF"/>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8F34CF"/>
              </a:buClr>
              <a:buSzPts val="1800"/>
              <a:buFont typeface="Open Sans"/>
              <a:buChar char="■"/>
              <a:defRPr sz="1800">
                <a:latin typeface="Open Sans"/>
                <a:ea typeface="Open Sans"/>
                <a:cs typeface="Open Sans"/>
                <a:sym typeface="Open Sans"/>
              </a:defRPr>
            </a:lvl9pPr>
          </a:lstStyle>
          <a:p>
            <a:endParaRPr/>
          </a:p>
        </p:txBody>
      </p:sp>
      <p:pic>
        <p:nvPicPr>
          <p:cNvPr id="96" name="Google Shape;96;p12"/>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97" name="Google Shape;97;p12"/>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98" name="Google Shape;98;p12"/>
          <p:cNvSpPr txBox="1">
            <a:spLocks noGrp="1"/>
          </p:cNvSpPr>
          <p:nvPr>
            <p:ph type="title"/>
          </p:nvPr>
        </p:nvSpPr>
        <p:spPr>
          <a:xfrm>
            <a:off x="149100" y="150"/>
            <a:ext cx="85368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99" name="Google Shape;99;p12"/>
          <p:cNvSpPr txBox="1"/>
          <p:nvPr/>
        </p:nvSpPr>
        <p:spPr>
          <a:xfrm>
            <a:off x="8661400" y="26275"/>
            <a:ext cx="457200" cy="469800"/>
          </a:xfrm>
          <a:prstGeom prst="rect">
            <a:avLst/>
          </a:prstGeom>
          <a:no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en" sz="2200" b="1">
                <a:solidFill>
                  <a:srgbClr val="EFEFEF"/>
                </a:solidFill>
                <a:latin typeface="Open Sans"/>
                <a:ea typeface="Open Sans"/>
                <a:cs typeface="Open Sans"/>
                <a:sym typeface="Open Sans"/>
              </a:rPr>
              <a:t>6</a:t>
            </a:r>
            <a:endParaRPr sz="2200" b="1">
              <a:solidFill>
                <a:srgbClr val="EFEFEF"/>
              </a:solidFill>
              <a:latin typeface="Open Sans"/>
              <a:ea typeface="Open Sans"/>
              <a:cs typeface="Open Sans"/>
              <a:sym typeface="Open Sans"/>
            </a:endParaRPr>
          </a:p>
        </p:txBody>
      </p:sp>
      <p:pic>
        <p:nvPicPr>
          <p:cNvPr id="100" name="Google Shape;100;p12"/>
          <p:cNvPicPr preferRelativeResize="0"/>
          <p:nvPr/>
        </p:nvPicPr>
        <p:blipFill rotWithShape="1">
          <a:blip r:embed="rId4">
            <a:alphaModFix/>
          </a:blip>
          <a:srcRect r="37343" b="41880"/>
          <a:stretch/>
        </p:blipFill>
        <p:spPr>
          <a:xfrm rot="-351430">
            <a:off x="8717789" y="169518"/>
            <a:ext cx="448447" cy="388264"/>
          </a:xfrm>
          <a:prstGeom prst="rect">
            <a:avLst/>
          </a:prstGeom>
          <a:noFill/>
          <a:ln>
            <a:noFill/>
          </a:ln>
        </p:spPr>
      </p:pic>
      <p:sp>
        <p:nvSpPr>
          <p:cNvPr id="101" name="Google Shape;101;p12"/>
          <p:cNvSpPr/>
          <p:nvPr/>
        </p:nvSpPr>
        <p:spPr>
          <a:xfrm>
            <a:off x="8817600" y="554550"/>
            <a:ext cx="166200" cy="60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2"/>
          <p:cNvSpPr/>
          <p:nvPr/>
        </p:nvSpPr>
        <p:spPr>
          <a:xfrm>
            <a:off x="-12300" y="547050"/>
            <a:ext cx="26235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103" name="Google Shape;103;p12"/>
          <p:cNvSpPr txBox="1"/>
          <p:nvPr/>
        </p:nvSpPr>
        <p:spPr>
          <a:xfrm>
            <a:off x="139177" y="547050"/>
            <a:ext cx="25185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a:t>
            </a:r>
            <a:endParaRPr/>
          </a:p>
        </p:txBody>
      </p:sp>
      <p:sp>
        <p:nvSpPr>
          <p:cNvPr id="104" name="Google Shape;104;p12"/>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05" name="Google Shape;105;p12"/>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6 - WODB">
  <p:cSld name="CUSTOM_11_2_2_1_1">
    <p:spTree>
      <p:nvGrpSpPr>
        <p:cNvPr id="1" name="Shape 106"/>
        <p:cNvGrpSpPr/>
        <p:nvPr/>
      </p:nvGrpSpPr>
      <p:grpSpPr>
        <a:xfrm>
          <a:off x="0" y="0"/>
          <a:ext cx="0" cy="0"/>
          <a:chOff x="0" y="0"/>
          <a:chExt cx="0" cy="0"/>
        </a:xfrm>
      </p:grpSpPr>
      <p:sp>
        <p:nvSpPr>
          <p:cNvPr id="107" name="Google Shape;107;p13"/>
          <p:cNvSpPr/>
          <p:nvPr/>
        </p:nvSpPr>
        <p:spPr>
          <a:xfrm>
            <a:off x="-12300" y="0"/>
            <a:ext cx="9168600" cy="554400"/>
          </a:xfrm>
          <a:prstGeom prst="rect">
            <a:avLst/>
          </a:prstGeom>
          <a:solidFill>
            <a:srgbClr val="4D2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3"/>
          <p:cNvSpPr txBox="1"/>
          <p:nvPr/>
        </p:nvSpPr>
        <p:spPr>
          <a:xfrm>
            <a:off x="149100" y="25"/>
            <a:ext cx="8919600" cy="5937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2300"/>
          </a:p>
        </p:txBody>
      </p:sp>
      <p:sp>
        <p:nvSpPr>
          <p:cNvPr id="109" name="Google Shape;109;p13"/>
          <p:cNvSpPr txBox="1">
            <a:spLocks noGrp="1"/>
          </p:cNvSpPr>
          <p:nvPr>
            <p:ph type="title"/>
          </p:nvPr>
        </p:nvSpPr>
        <p:spPr>
          <a:xfrm>
            <a:off x="149100" y="150"/>
            <a:ext cx="85368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110" name="Google Shape;110;p13"/>
          <p:cNvSpPr txBox="1">
            <a:spLocks noGrp="1"/>
          </p:cNvSpPr>
          <p:nvPr>
            <p:ph type="body" idx="1"/>
          </p:nvPr>
        </p:nvSpPr>
        <p:spPr>
          <a:xfrm>
            <a:off x="461100" y="1364225"/>
            <a:ext cx="8221800" cy="47877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8F34CF"/>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8F34CF"/>
              </a:buClr>
              <a:buSzPts val="1800"/>
              <a:buFont typeface="Open Sans"/>
              <a:buChar char="■"/>
              <a:defRPr sz="1800">
                <a:latin typeface="Open Sans"/>
                <a:ea typeface="Open Sans"/>
                <a:cs typeface="Open Sans"/>
                <a:sym typeface="Open Sans"/>
              </a:defRPr>
            </a:lvl9pPr>
          </a:lstStyle>
          <a:p>
            <a:endParaRPr/>
          </a:p>
        </p:txBody>
      </p:sp>
      <p:pic>
        <p:nvPicPr>
          <p:cNvPr id="111" name="Google Shape;111;p13"/>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12" name="Google Shape;112;p13"/>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13" name="Google Shape;113;p13"/>
          <p:cNvSpPr/>
          <p:nvPr/>
        </p:nvSpPr>
        <p:spPr>
          <a:xfrm>
            <a:off x="-12300" y="547050"/>
            <a:ext cx="35622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114" name="Google Shape;114;p13"/>
          <p:cNvSpPr txBox="1"/>
          <p:nvPr/>
        </p:nvSpPr>
        <p:spPr>
          <a:xfrm>
            <a:off x="156550" y="547050"/>
            <a:ext cx="33558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b="1">
                <a:solidFill>
                  <a:schemeClr val="lt1"/>
                </a:solidFill>
                <a:latin typeface="Open Sans"/>
                <a:ea typeface="Open Sans"/>
                <a:cs typeface="Open Sans"/>
                <a:sym typeface="Open Sans"/>
              </a:rPr>
              <a:t>Warm-up: Which One Doesn’t Belong?</a:t>
            </a:r>
            <a:endParaRPr sz="1300"/>
          </a:p>
        </p:txBody>
      </p:sp>
      <p:sp>
        <p:nvSpPr>
          <p:cNvPr id="115" name="Google Shape;115;p13"/>
          <p:cNvSpPr txBox="1"/>
          <p:nvPr/>
        </p:nvSpPr>
        <p:spPr>
          <a:xfrm>
            <a:off x="8661400" y="26275"/>
            <a:ext cx="457200" cy="469800"/>
          </a:xfrm>
          <a:prstGeom prst="rect">
            <a:avLst/>
          </a:prstGeom>
          <a:no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en" sz="2200" b="1">
                <a:solidFill>
                  <a:srgbClr val="EFEFEF"/>
                </a:solidFill>
                <a:latin typeface="Open Sans"/>
                <a:ea typeface="Open Sans"/>
                <a:cs typeface="Open Sans"/>
                <a:sym typeface="Open Sans"/>
              </a:rPr>
              <a:t>6</a:t>
            </a:r>
            <a:endParaRPr sz="2200" b="1">
              <a:solidFill>
                <a:srgbClr val="EFEFEF"/>
              </a:solidFill>
              <a:latin typeface="Open Sans"/>
              <a:ea typeface="Open Sans"/>
              <a:cs typeface="Open Sans"/>
              <a:sym typeface="Open Sans"/>
            </a:endParaRPr>
          </a:p>
        </p:txBody>
      </p:sp>
      <p:pic>
        <p:nvPicPr>
          <p:cNvPr id="116" name="Google Shape;116;p13"/>
          <p:cNvPicPr preferRelativeResize="0"/>
          <p:nvPr/>
        </p:nvPicPr>
        <p:blipFill rotWithShape="1">
          <a:blip r:embed="rId4">
            <a:alphaModFix/>
          </a:blip>
          <a:srcRect r="37343" b="41880"/>
          <a:stretch/>
        </p:blipFill>
        <p:spPr>
          <a:xfrm rot="-351430">
            <a:off x="8717789" y="169518"/>
            <a:ext cx="448447" cy="388264"/>
          </a:xfrm>
          <a:prstGeom prst="rect">
            <a:avLst/>
          </a:prstGeom>
          <a:noFill/>
          <a:ln>
            <a:noFill/>
          </a:ln>
        </p:spPr>
      </p:pic>
      <p:sp>
        <p:nvSpPr>
          <p:cNvPr id="117" name="Google Shape;117;p13"/>
          <p:cNvSpPr/>
          <p:nvPr/>
        </p:nvSpPr>
        <p:spPr>
          <a:xfrm>
            <a:off x="8816425" y="554400"/>
            <a:ext cx="162900" cy="60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3"/>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19" name="Google Shape;119;p13"/>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6 - Number Talk">
  <p:cSld name="CUSTOM_11_2_2_1_1_1">
    <p:spTree>
      <p:nvGrpSpPr>
        <p:cNvPr id="1" name="Shape 120"/>
        <p:cNvGrpSpPr/>
        <p:nvPr/>
      </p:nvGrpSpPr>
      <p:grpSpPr>
        <a:xfrm>
          <a:off x="0" y="0"/>
          <a:ext cx="0" cy="0"/>
          <a:chOff x="0" y="0"/>
          <a:chExt cx="0" cy="0"/>
        </a:xfrm>
      </p:grpSpPr>
      <p:sp>
        <p:nvSpPr>
          <p:cNvPr id="121" name="Google Shape;121;p14"/>
          <p:cNvSpPr/>
          <p:nvPr/>
        </p:nvSpPr>
        <p:spPr>
          <a:xfrm>
            <a:off x="-12300" y="0"/>
            <a:ext cx="9168600" cy="554400"/>
          </a:xfrm>
          <a:prstGeom prst="rect">
            <a:avLst/>
          </a:prstGeom>
          <a:solidFill>
            <a:srgbClr val="4D2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4"/>
          <p:cNvSpPr txBox="1"/>
          <p:nvPr/>
        </p:nvSpPr>
        <p:spPr>
          <a:xfrm>
            <a:off x="149100" y="25"/>
            <a:ext cx="8919600" cy="5937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2300"/>
          </a:p>
        </p:txBody>
      </p:sp>
      <p:sp>
        <p:nvSpPr>
          <p:cNvPr id="123" name="Google Shape;123;p14"/>
          <p:cNvSpPr txBox="1">
            <a:spLocks noGrp="1"/>
          </p:cNvSpPr>
          <p:nvPr>
            <p:ph type="title"/>
          </p:nvPr>
        </p:nvSpPr>
        <p:spPr>
          <a:xfrm>
            <a:off x="149100" y="150"/>
            <a:ext cx="85368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124" name="Google Shape;124;p14"/>
          <p:cNvSpPr txBox="1">
            <a:spLocks noGrp="1"/>
          </p:cNvSpPr>
          <p:nvPr>
            <p:ph type="body" idx="1"/>
          </p:nvPr>
        </p:nvSpPr>
        <p:spPr>
          <a:xfrm>
            <a:off x="461100" y="1364225"/>
            <a:ext cx="8221800" cy="47877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8F34CF"/>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8F34CF"/>
              </a:buClr>
              <a:buSzPts val="1800"/>
              <a:buFont typeface="Open Sans"/>
              <a:buChar char="■"/>
              <a:defRPr sz="1800">
                <a:latin typeface="Open Sans"/>
                <a:ea typeface="Open Sans"/>
                <a:cs typeface="Open Sans"/>
                <a:sym typeface="Open Sans"/>
              </a:defRPr>
            </a:lvl9pPr>
          </a:lstStyle>
          <a:p>
            <a:endParaRPr/>
          </a:p>
        </p:txBody>
      </p:sp>
      <p:pic>
        <p:nvPicPr>
          <p:cNvPr id="125" name="Google Shape;125;p14"/>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26" name="Google Shape;126;p14"/>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27" name="Google Shape;127;p14"/>
          <p:cNvSpPr txBox="1"/>
          <p:nvPr/>
        </p:nvSpPr>
        <p:spPr>
          <a:xfrm>
            <a:off x="8661400" y="26275"/>
            <a:ext cx="457200" cy="469800"/>
          </a:xfrm>
          <a:prstGeom prst="rect">
            <a:avLst/>
          </a:prstGeom>
          <a:no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en" sz="2200" b="1">
                <a:solidFill>
                  <a:srgbClr val="EFEFEF"/>
                </a:solidFill>
                <a:latin typeface="Open Sans"/>
                <a:ea typeface="Open Sans"/>
                <a:cs typeface="Open Sans"/>
                <a:sym typeface="Open Sans"/>
              </a:rPr>
              <a:t>6</a:t>
            </a:r>
            <a:endParaRPr sz="2200" b="1">
              <a:solidFill>
                <a:srgbClr val="EFEFEF"/>
              </a:solidFill>
              <a:latin typeface="Open Sans"/>
              <a:ea typeface="Open Sans"/>
              <a:cs typeface="Open Sans"/>
              <a:sym typeface="Open Sans"/>
            </a:endParaRPr>
          </a:p>
        </p:txBody>
      </p:sp>
      <p:pic>
        <p:nvPicPr>
          <p:cNvPr id="128" name="Google Shape;128;p14"/>
          <p:cNvPicPr preferRelativeResize="0"/>
          <p:nvPr/>
        </p:nvPicPr>
        <p:blipFill rotWithShape="1">
          <a:blip r:embed="rId4">
            <a:alphaModFix/>
          </a:blip>
          <a:srcRect r="37343" b="41880"/>
          <a:stretch/>
        </p:blipFill>
        <p:spPr>
          <a:xfrm rot="-351430">
            <a:off x="8717789" y="169518"/>
            <a:ext cx="448447" cy="388264"/>
          </a:xfrm>
          <a:prstGeom prst="rect">
            <a:avLst/>
          </a:prstGeom>
          <a:noFill/>
          <a:ln>
            <a:noFill/>
          </a:ln>
        </p:spPr>
      </p:pic>
      <p:sp>
        <p:nvSpPr>
          <p:cNvPr id="129" name="Google Shape;129;p14"/>
          <p:cNvSpPr/>
          <p:nvPr/>
        </p:nvSpPr>
        <p:spPr>
          <a:xfrm>
            <a:off x="8816425" y="554400"/>
            <a:ext cx="162900" cy="60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4"/>
          <p:cNvSpPr/>
          <p:nvPr/>
        </p:nvSpPr>
        <p:spPr>
          <a:xfrm>
            <a:off x="-12300" y="547050"/>
            <a:ext cx="27630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131" name="Google Shape;131;p14"/>
          <p:cNvSpPr txBox="1"/>
          <p:nvPr/>
        </p:nvSpPr>
        <p:spPr>
          <a:xfrm>
            <a:off x="139177" y="547050"/>
            <a:ext cx="25185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 Number Talk</a:t>
            </a:r>
            <a:endParaRPr/>
          </a:p>
        </p:txBody>
      </p:sp>
      <p:sp>
        <p:nvSpPr>
          <p:cNvPr id="132" name="Google Shape;132;p14"/>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33" name="Google Shape;133;p14"/>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6 - Algebra Talk">
  <p:cSld name="CUSTOM_11_2_2_1_1_1_1">
    <p:spTree>
      <p:nvGrpSpPr>
        <p:cNvPr id="1" name="Shape 134"/>
        <p:cNvGrpSpPr/>
        <p:nvPr/>
      </p:nvGrpSpPr>
      <p:grpSpPr>
        <a:xfrm>
          <a:off x="0" y="0"/>
          <a:ext cx="0" cy="0"/>
          <a:chOff x="0" y="0"/>
          <a:chExt cx="0" cy="0"/>
        </a:xfrm>
      </p:grpSpPr>
      <p:sp>
        <p:nvSpPr>
          <p:cNvPr id="135" name="Google Shape;135;p15"/>
          <p:cNvSpPr/>
          <p:nvPr/>
        </p:nvSpPr>
        <p:spPr>
          <a:xfrm>
            <a:off x="-12300" y="0"/>
            <a:ext cx="9168600" cy="554400"/>
          </a:xfrm>
          <a:prstGeom prst="rect">
            <a:avLst/>
          </a:prstGeom>
          <a:solidFill>
            <a:srgbClr val="4D2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5"/>
          <p:cNvSpPr txBox="1"/>
          <p:nvPr/>
        </p:nvSpPr>
        <p:spPr>
          <a:xfrm>
            <a:off x="149100" y="25"/>
            <a:ext cx="8919600" cy="5937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2300"/>
          </a:p>
        </p:txBody>
      </p:sp>
      <p:sp>
        <p:nvSpPr>
          <p:cNvPr id="137" name="Google Shape;137;p15"/>
          <p:cNvSpPr txBox="1">
            <a:spLocks noGrp="1"/>
          </p:cNvSpPr>
          <p:nvPr>
            <p:ph type="title"/>
          </p:nvPr>
        </p:nvSpPr>
        <p:spPr>
          <a:xfrm>
            <a:off x="149100" y="150"/>
            <a:ext cx="85368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138" name="Google Shape;138;p15"/>
          <p:cNvSpPr txBox="1">
            <a:spLocks noGrp="1"/>
          </p:cNvSpPr>
          <p:nvPr>
            <p:ph type="body" idx="1"/>
          </p:nvPr>
        </p:nvSpPr>
        <p:spPr>
          <a:xfrm>
            <a:off x="461100" y="1364225"/>
            <a:ext cx="8221800" cy="47877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8F34CF"/>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8F34CF"/>
              </a:buClr>
              <a:buSzPts val="1800"/>
              <a:buFont typeface="Open Sans"/>
              <a:buChar char="■"/>
              <a:defRPr sz="1800">
                <a:latin typeface="Open Sans"/>
                <a:ea typeface="Open Sans"/>
                <a:cs typeface="Open Sans"/>
                <a:sym typeface="Open Sans"/>
              </a:defRPr>
            </a:lvl9pPr>
          </a:lstStyle>
          <a:p>
            <a:endParaRPr/>
          </a:p>
        </p:txBody>
      </p:sp>
      <p:pic>
        <p:nvPicPr>
          <p:cNvPr id="139" name="Google Shape;139;p15"/>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40" name="Google Shape;140;p15"/>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41" name="Google Shape;141;p15"/>
          <p:cNvSpPr txBox="1"/>
          <p:nvPr/>
        </p:nvSpPr>
        <p:spPr>
          <a:xfrm>
            <a:off x="8661400" y="26275"/>
            <a:ext cx="457200" cy="469800"/>
          </a:xfrm>
          <a:prstGeom prst="rect">
            <a:avLst/>
          </a:prstGeom>
          <a:no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en" sz="2200" b="1">
                <a:solidFill>
                  <a:srgbClr val="EFEFEF"/>
                </a:solidFill>
                <a:latin typeface="Open Sans"/>
                <a:ea typeface="Open Sans"/>
                <a:cs typeface="Open Sans"/>
                <a:sym typeface="Open Sans"/>
              </a:rPr>
              <a:t>6</a:t>
            </a:r>
            <a:endParaRPr sz="2200" b="1">
              <a:solidFill>
                <a:srgbClr val="EFEFEF"/>
              </a:solidFill>
              <a:latin typeface="Open Sans"/>
              <a:ea typeface="Open Sans"/>
              <a:cs typeface="Open Sans"/>
              <a:sym typeface="Open Sans"/>
            </a:endParaRPr>
          </a:p>
        </p:txBody>
      </p:sp>
      <p:pic>
        <p:nvPicPr>
          <p:cNvPr id="142" name="Google Shape;142;p15"/>
          <p:cNvPicPr preferRelativeResize="0"/>
          <p:nvPr/>
        </p:nvPicPr>
        <p:blipFill rotWithShape="1">
          <a:blip r:embed="rId4">
            <a:alphaModFix/>
          </a:blip>
          <a:srcRect r="37343" b="41880"/>
          <a:stretch/>
        </p:blipFill>
        <p:spPr>
          <a:xfrm rot="-351430">
            <a:off x="8717789" y="169518"/>
            <a:ext cx="448447" cy="388264"/>
          </a:xfrm>
          <a:prstGeom prst="rect">
            <a:avLst/>
          </a:prstGeom>
          <a:noFill/>
          <a:ln>
            <a:noFill/>
          </a:ln>
        </p:spPr>
      </p:pic>
      <p:sp>
        <p:nvSpPr>
          <p:cNvPr id="143" name="Google Shape;143;p15"/>
          <p:cNvSpPr/>
          <p:nvPr/>
        </p:nvSpPr>
        <p:spPr>
          <a:xfrm>
            <a:off x="8816425" y="554400"/>
            <a:ext cx="162900" cy="60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5"/>
          <p:cNvSpPr/>
          <p:nvPr/>
        </p:nvSpPr>
        <p:spPr>
          <a:xfrm>
            <a:off x="-12300" y="547050"/>
            <a:ext cx="27630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145" name="Google Shape;145;p15"/>
          <p:cNvSpPr txBox="1"/>
          <p:nvPr/>
        </p:nvSpPr>
        <p:spPr>
          <a:xfrm>
            <a:off x="139178" y="547050"/>
            <a:ext cx="22356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 Algebra Talk</a:t>
            </a:r>
            <a:endParaRPr/>
          </a:p>
        </p:txBody>
      </p:sp>
      <p:sp>
        <p:nvSpPr>
          <p:cNvPr id="146" name="Google Shape;146;p15"/>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47" name="Google Shape;147;p15"/>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6 - Notice and Wonder">
  <p:cSld name="CUSTOM_11_2_2_1_1_1_1_1">
    <p:spTree>
      <p:nvGrpSpPr>
        <p:cNvPr id="1" name="Shape 148"/>
        <p:cNvGrpSpPr/>
        <p:nvPr/>
      </p:nvGrpSpPr>
      <p:grpSpPr>
        <a:xfrm>
          <a:off x="0" y="0"/>
          <a:ext cx="0" cy="0"/>
          <a:chOff x="0" y="0"/>
          <a:chExt cx="0" cy="0"/>
        </a:xfrm>
      </p:grpSpPr>
      <p:sp>
        <p:nvSpPr>
          <p:cNvPr id="149" name="Google Shape;149;p16"/>
          <p:cNvSpPr/>
          <p:nvPr/>
        </p:nvSpPr>
        <p:spPr>
          <a:xfrm>
            <a:off x="-12300" y="0"/>
            <a:ext cx="9168600" cy="554400"/>
          </a:xfrm>
          <a:prstGeom prst="rect">
            <a:avLst/>
          </a:prstGeom>
          <a:solidFill>
            <a:srgbClr val="4D2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6"/>
          <p:cNvSpPr txBox="1"/>
          <p:nvPr/>
        </p:nvSpPr>
        <p:spPr>
          <a:xfrm>
            <a:off x="149100" y="25"/>
            <a:ext cx="8919600" cy="5937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2300"/>
          </a:p>
        </p:txBody>
      </p:sp>
      <p:sp>
        <p:nvSpPr>
          <p:cNvPr id="151" name="Google Shape;151;p16"/>
          <p:cNvSpPr txBox="1">
            <a:spLocks noGrp="1"/>
          </p:cNvSpPr>
          <p:nvPr>
            <p:ph type="title"/>
          </p:nvPr>
        </p:nvSpPr>
        <p:spPr>
          <a:xfrm>
            <a:off x="149100" y="150"/>
            <a:ext cx="85368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152" name="Google Shape;152;p16"/>
          <p:cNvSpPr txBox="1">
            <a:spLocks noGrp="1"/>
          </p:cNvSpPr>
          <p:nvPr>
            <p:ph type="body" idx="1"/>
          </p:nvPr>
        </p:nvSpPr>
        <p:spPr>
          <a:xfrm>
            <a:off x="461100" y="1364225"/>
            <a:ext cx="8221800" cy="47877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8F34CF"/>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8F34CF"/>
              </a:buClr>
              <a:buSzPts val="1800"/>
              <a:buFont typeface="Open Sans"/>
              <a:buChar char="■"/>
              <a:defRPr sz="1800">
                <a:latin typeface="Open Sans"/>
                <a:ea typeface="Open Sans"/>
                <a:cs typeface="Open Sans"/>
                <a:sym typeface="Open Sans"/>
              </a:defRPr>
            </a:lvl9pPr>
          </a:lstStyle>
          <a:p>
            <a:endParaRPr/>
          </a:p>
        </p:txBody>
      </p:sp>
      <p:pic>
        <p:nvPicPr>
          <p:cNvPr id="153" name="Google Shape;153;p16"/>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54" name="Google Shape;154;p16"/>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55" name="Google Shape;155;p16"/>
          <p:cNvSpPr txBox="1"/>
          <p:nvPr/>
        </p:nvSpPr>
        <p:spPr>
          <a:xfrm>
            <a:off x="8661400" y="26275"/>
            <a:ext cx="457200" cy="469800"/>
          </a:xfrm>
          <a:prstGeom prst="rect">
            <a:avLst/>
          </a:prstGeom>
          <a:no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en" sz="2200" b="1">
                <a:solidFill>
                  <a:srgbClr val="EFEFEF"/>
                </a:solidFill>
                <a:latin typeface="Open Sans"/>
                <a:ea typeface="Open Sans"/>
                <a:cs typeface="Open Sans"/>
                <a:sym typeface="Open Sans"/>
              </a:rPr>
              <a:t>6</a:t>
            </a:r>
            <a:endParaRPr sz="2200" b="1">
              <a:solidFill>
                <a:srgbClr val="EFEFEF"/>
              </a:solidFill>
              <a:latin typeface="Open Sans"/>
              <a:ea typeface="Open Sans"/>
              <a:cs typeface="Open Sans"/>
              <a:sym typeface="Open Sans"/>
            </a:endParaRPr>
          </a:p>
        </p:txBody>
      </p:sp>
      <p:pic>
        <p:nvPicPr>
          <p:cNvPr id="156" name="Google Shape;156;p16"/>
          <p:cNvPicPr preferRelativeResize="0"/>
          <p:nvPr/>
        </p:nvPicPr>
        <p:blipFill rotWithShape="1">
          <a:blip r:embed="rId4">
            <a:alphaModFix/>
          </a:blip>
          <a:srcRect r="37343" b="41880"/>
          <a:stretch/>
        </p:blipFill>
        <p:spPr>
          <a:xfrm rot="-351430">
            <a:off x="8717789" y="169518"/>
            <a:ext cx="448447" cy="388264"/>
          </a:xfrm>
          <a:prstGeom prst="rect">
            <a:avLst/>
          </a:prstGeom>
          <a:noFill/>
          <a:ln>
            <a:noFill/>
          </a:ln>
        </p:spPr>
      </p:pic>
      <p:sp>
        <p:nvSpPr>
          <p:cNvPr id="157" name="Google Shape;157;p16"/>
          <p:cNvSpPr/>
          <p:nvPr/>
        </p:nvSpPr>
        <p:spPr>
          <a:xfrm>
            <a:off x="8816425" y="554400"/>
            <a:ext cx="162900" cy="60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6"/>
          <p:cNvSpPr/>
          <p:nvPr/>
        </p:nvSpPr>
        <p:spPr>
          <a:xfrm>
            <a:off x="-12300" y="547050"/>
            <a:ext cx="31623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159" name="Google Shape;159;p16"/>
          <p:cNvSpPr txBox="1"/>
          <p:nvPr/>
        </p:nvSpPr>
        <p:spPr>
          <a:xfrm>
            <a:off x="139187" y="547050"/>
            <a:ext cx="30108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 Notice and Wonder</a:t>
            </a:r>
            <a:endParaRPr/>
          </a:p>
        </p:txBody>
      </p:sp>
      <p:sp>
        <p:nvSpPr>
          <p:cNvPr id="160" name="Google Shape;160;p16"/>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61" name="Google Shape;161;p16"/>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6 - NW (not warm-up)">
  <p:cSld name="CUSTOM_11_2_2_1_1_1_1_1_1">
    <p:spTree>
      <p:nvGrpSpPr>
        <p:cNvPr id="1" name="Shape 162"/>
        <p:cNvGrpSpPr/>
        <p:nvPr/>
      </p:nvGrpSpPr>
      <p:grpSpPr>
        <a:xfrm>
          <a:off x="0" y="0"/>
          <a:ext cx="0" cy="0"/>
          <a:chOff x="0" y="0"/>
          <a:chExt cx="0" cy="0"/>
        </a:xfrm>
      </p:grpSpPr>
      <p:sp>
        <p:nvSpPr>
          <p:cNvPr id="163" name="Google Shape;163;p17"/>
          <p:cNvSpPr/>
          <p:nvPr/>
        </p:nvSpPr>
        <p:spPr>
          <a:xfrm>
            <a:off x="-12300" y="0"/>
            <a:ext cx="9168600" cy="554400"/>
          </a:xfrm>
          <a:prstGeom prst="rect">
            <a:avLst/>
          </a:prstGeom>
          <a:solidFill>
            <a:srgbClr val="4D2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7"/>
          <p:cNvSpPr txBox="1"/>
          <p:nvPr/>
        </p:nvSpPr>
        <p:spPr>
          <a:xfrm>
            <a:off x="149100" y="25"/>
            <a:ext cx="8919600" cy="5937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2300"/>
          </a:p>
        </p:txBody>
      </p:sp>
      <p:sp>
        <p:nvSpPr>
          <p:cNvPr id="165" name="Google Shape;165;p17"/>
          <p:cNvSpPr txBox="1">
            <a:spLocks noGrp="1"/>
          </p:cNvSpPr>
          <p:nvPr>
            <p:ph type="title"/>
          </p:nvPr>
        </p:nvSpPr>
        <p:spPr>
          <a:xfrm>
            <a:off x="149100" y="150"/>
            <a:ext cx="85368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166" name="Google Shape;166;p17"/>
          <p:cNvSpPr txBox="1">
            <a:spLocks noGrp="1"/>
          </p:cNvSpPr>
          <p:nvPr>
            <p:ph type="body" idx="1"/>
          </p:nvPr>
        </p:nvSpPr>
        <p:spPr>
          <a:xfrm>
            <a:off x="461100" y="1364225"/>
            <a:ext cx="8221800" cy="47877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8F34CF"/>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8F34CF"/>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8F34CF"/>
              </a:buClr>
              <a:buSzPts val="1800"/>
              <a:buFont typeface="Open Sans"/>
              <a:buChar char="■"/>
              <a:defRPr sz="1800">
                <a:latin typeface="Open Sans"/>
                <a:ea typeface="Open Sans"/>
                <a:cs typeface="Open Sans"/>
                <a:sym typeface="Open Sans"/>
              </a:defRPr>
            </a:lvl9pPr>
          </a:lstStyle>
          <a:p>
            <a:endParaRPr/>
          </a:p>
        </p:txBody>
      </p:sp>
      <p:pic>
        <p:nvPicPr>
          <p:cNvPr id="167" name="Google Shape;167;p17"/>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68" name="Google Shape;168;p17"/>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69" name="Google Shape;169;p17"/>
          <p:cNvSpPr txBox="1"/>
          <p:nvPr/>
        </p:nvSpPr>
        <p:spPr>
          <a:xfrm>
            <a:off x="8661400" y="26275"/>
            <a:ext cx="457200" cy="469800"/>
          </a:xfrm>
          <a:prstGeom prst="rect">
            <a:avLst/>
          </a:prstGeom>
          <a:no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en" sz="2200" b="1">
                <a:solidFill>
                  <a:srgbClr val="EFEFEF"/>
                </a:solidFill>
                <a:latin typeface="Open Sans"/>
                <a:ea typeface="Open Sans"/>
                <a:cs typeface="Open Sans"/>
                <a:sym typeface="Open Sans"/>
              </a:rPr>
              <a:t>6</a:t>
            </a:r>
            <a:endParaRPr sz="2200" b="1">
              <a:solidFill>
                <a:srgbClr val="EFEFEF"/>
              </a:solidFill>
              <a:latin typeface="Open Sans"/>
              <a:ea typeface="Open Sans"/>
              <a:cs typeface="Open Sans"/>
              <a:sym typeface="Open Sans"/>
            </a:endParaRPr>
          </a:p>
        </p:txBody>
      </p:sp>
      <p:pic>
        <p:nvPicPr>
          <p:cNvPr id="170" name="Google Shape;170;p17"/>
          <p:cNvPicPr preferRelativeResize="0"/>
          <p:nvPr/>
        </p:nvPicPr>
        <p:blipFill rotWithShape="1">
          <a:blip r:embed="rId4">
            <a:alphaModFix/>
          </a:blip>
          <a:srcRect r="37343" b="41880"/>
          <a:stretch/>
        </p:blipFill>
        <p:spPr>
          <a:xfrm rot="-351430">
            <a:off x="8717789" y="169518"/>
            <a:ext cx="448447" cy="388264"/>
          </a:xfrm>
          <a:prstGeom prst="rect">
            <a:avLst/>
          </a:prstGeom>
          <a:noFill/>
          <a:ln>
            <a:noFill/>
          </a:ln>
        </p:spPr>
      </p:pic>
      <p:sp>
        <p:nvSpPr>
          <p:cNvPr id="171" name="Google Shape;171;p17"/>
          <p:cNvSpPr/>
          <p:nvPr/>
        </p:nvSpPr>
        <p:spPr>
          <a:xfrm>
            <a:off x="8816425" y="554400"/>
            <a:ext cx="162900" cy="60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7"/>
          <p:cNvSpPr/>
          <p:nvPr/>
        </p:nvSpPr>
        <p:spPr>
          <a:xfrm>
            <a:off x="-12300" y="547050"/>
            <a:ext cx="31623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173" name="Google Shape;173;p17"/>
          <p:cNvSpPr txBox="1"/>
          <p:nvPr/>
        </p:nvSpPr>
        <p:spPr>
          <a:xfrm>
            <a:off x="139187" y="547050"/>
            <a:ext cx="30108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Notice and Wonder</a:t>
            </a:r>
            <a:endParaRPr/>
          </a:p>
        </p:txBody>
      </p:sp>
      <p:sp>
        <p:nvSpPr>
          <p:cNvPr id="174" name="Google Shape;174;p17"/>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75" name="Google Shape;175;p17"/>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6 - Digital applet">
  <p:cSld name="CUSTOM_20">
    <p:spTree>
      <p:nvGrpSpPr>
        <p:cNvPr id="1" name="Shape 176"/>
        <p:cNvGrpSpPr/>
        <p:nvPr/>
      </p:nvGrpSpPr>
      <p:grpSpPr>
        <a:xfrm>
          <a:off x="0" y="0"/>
          <a:ext cx="0" cy="0"/>
          <a:chOff x="0" y="0"/>
          <a:chExt cx="0" cy="0"/>
        </a:xfrm>
      </p:grpSpPr>
      <p:sp>
        <p:nvSpPr>
          <p:cNvPr id="177" name="Google Shape;177;p18"/>
          <p:cNvSpPr txBox="1">
            <a:spLocks noGrp="1"/>
          </p:cNvSpPr>
          <p:nvPr>
            <p:ph type="body" idx="1"/>
          </p:nvPr>
        </p:nvSpPr>
        <p:spPr>
          <a:xfrm>
            <a:off x="3336075" y="1152300"/>
            <a:ext cx="53469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4D2E9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4D2E98"/>
              </a:buClr>
              <a:buSzPts val="1800"/>
              <a:buFont typeface="Open Sans"/>
              <a:buChar char="■"/>
              <a:defRPr sz="1800">
                <a:latin typeface="Open Sans"/>
                <a:ea typeface="Open Sans"/>
                <a:cs typeface="Open Sans"/>
                <a:sym typeface="Open Sans"/>
              </a:defRPr>
            </a:lvl9pPr>
          </a:lstStyle>
          <a:p>
            <a:endParaRPr/>
          </a:p>
        </p:txBody>
      </p:sp>
      <p:pic>
        <p:nvPicPr>
          <p:cNvPr id="178" name="Google Shape;178;p18"/>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79" name="Google Shape;179;p18"/>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80" name="Google Shape;180;p18"/>
          <p:cNvSpPr/>
          <p:nvPr/>
        </p:nvSpPr>
        <p:spPr>
          <a:xfrm>
            <a:off x="-12300" y="0"/>
            <a:ext cx="9168600" cy="554400"/>
          </a:xfrm>
          <a:prstGeom prst="rect">
            <a:avLst/>
          </a:prstGeom>
          <a:solidFill>
            <a:srgbClr val="4D2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8"/>
          <p:cNvSpPr txBox="1"/>
          <p:nvPr/>
        </p:nvSpPr>
        <p:spPr>
          <a:xfrm>
            <a:off x="8661400" y="26275"/>
            <a:ext cx="457200" cy="469800"/>
          </a:xfrm>
          <a:prstGeom prst="rect">
            <a:avLst/>
          </a:prstGeom>
          <a:no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en" sz="2200" b="1">
                <a:solidFill>
                  <a:srgbClr val="EFEFEF"/>
                </a:solidFill>
                <a:latin typeface="Open Sans"/>
                <a:ea typeface="Open Sans"/>
                <a:cs typeface="Open Sans"/>
                <a:sym typeface="Open Sans"/>
              </a:rPr>
              <a:t>6</a:t>
            </a:r>
            <a:endParaRPr sz="2200" b="1">
              <a:solidFill>
                <a:srgbClr val="EFEFEF"/>
              </a:solidFill>
              <a:latin typeface="Open Sans"/>
              <a:ea typeface="Open Sans"/>
              <a:cs typeface="Open Sans"/>
              <a:sym typeface="Open Sans"/>
            </a:endParaRPr>
          </a:p>
        </p:txBody>
      </p:sp>
      <p:pic>
        <p:nvPicPr>
          <p:cNvPr id="182" name="Google Shape;182;p18"/>
          <p:cNvPicPr preferRelativeResize="0"/>
          <p:nvPr/>
        </p:nvPicPr>
        <p:blipFill rotWithShape="1">
          <a:blip r:embed="rId4">
            <a:alphaModFix/>
          </a:blip>
          <a:srcRect r="37343" b="41880"/>
          <a:stretch/>
        </p:blipFill>
        <p:spPr>
          <a:xfrm rot="-351430">
            <a:off x="8717789" y="169518"/>
            <a:ext cx="448447" cy="388264"/>
          </a:xfrm>
          <a:prstGeom prst="rect">
            <a:avLst/>
          </a:prstGeom>
          <a:noFill/>
          <a:ln>
            <a:noFill/>
          </a:ln>
        </p:spPr>
      </p:pic>
      <p:sp>
        <p:nvSpPr>
          <p:cNvPr id="183" name="Google Shape;183;p18"/>
          <p:cNvSpPr/>
          <p:nvPr/>
        </p:nvSpPr>
        <p:spPr>
          <a:xfrm>
            <a:off x="8817600" y="554550"/>
            <a:ext cx="166200" cy="60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8"/>
          <p:cNvSpPr txBox="1">
            <a:spLocks noGrp="1"/>
          </p:cNvSpPr>
          <p:nvPr>
            <p:ph type="title"/>
          </p:nvPr>
        </p:nvSpPr>
        <p:spPr>
          <a:xfrm>
            <a:off x="149100" y="150"/>
            <a:ext cx="84234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grpSp>
        <p:nvGrpSpPr>
          <p:cNvPr id="185" name="Google Shape;185;p18"/>
          <p:cNvGrpSpPr/>
          <p:nvPr/>
        </p:nvGrpSpPr>
        <p:grpSpPr>
          <a:xfrm>
            <a:off x="352853" y="2249439"/>
            <a:ext cx="2475856" cy="2359132"/>
            <a:chOff x="2133325" y="845625"/>
            <a:chExt cx="4339800" cy="4135200"/>
          </a:xfrm>
        </p:grpSpPr>
        <p:sp>
          <p:nvSpPr>
            <p:cNvPr id="186" name="Google Shape;186;p18"/>
            <p:cNvSpPr/>
            <p:nvPr/>
          </p:nvSpPr>
          <p:spPr>
            <a:xfrm>
              <a:off x="2133325" y="845625"/>
              <a:ext cx="4339800" cy="4135200"/>
            </a:xfrm>
            <a:prstGeom prst="ellipse">
              <a:avLst/>
            </a:prstGeom>
            <a:solidFill>
              <a:srgbClr val="4D2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7" name="Google Shape;187;p18"/>
            <p:cNvPicPr preferRelativeResize="0"/>
            <p:nvPr/>
          </p:nvPicPr>
          <p:blipFill rotWithShape="1">
            <a:blip r:embed="rId5">
              <a:alphaModFix/>
            </a:blip>
            <a:srcRect t="15403" b="17097"/>
            <a:stretch/>
          </p:blipFill>
          <p:spPr>
            <a:xfrm>
              <a:off x="2356913" y="1591399"/>
              <a:ext cx="3269146" cy="2287365"/>
            </a:xfrm>
            <a:prstGeom prst="rect">
              <a:avLst/>
            </a:prstGeom>
            <a:noFill/>
            <a:ln>
              <a:noFill/>
            </a:ln>
          </p:spPr>
        </p:pic>
        <p:pic>
          <p:nvPicPr>
            <p:cNvPr id="188" name="Google Shape;188;p18"/>
            <p:cNvPicPr preferRelativeResize="0"/>
            <p:nvPr/>
          </p:nvPicPr>
          <p:blipFill>
            <a:blip r:embed="rId4">
              <a:alphaModFix/>
            </a:blip>
            <a:stretch>
              <a:fillRect/>
            </a:stretch>
          </p:blipFill>
          <p:spPr>
            <a:xfrm>
              <a:off x="3265025" y="1933067"/>
              <a:ext cx="1452925" cy="1356057"/>
            </a:xfrm>
            <a:prstGeom prst="rect">
              <a:avLst/>
            </a:prstGeom>
            <a:noFill/>
            <a:ln>
              <a:noFill/>
            </a:ln>
          </p:spPr>
        </p:pic>
        <p:grpSp>
          <p:nvGrpSpPr>
            <p:cNvPr id="189" name="Google Shape;189;p18"/>
            <p:cNvGrpSpPr/>
            <p:nvPr/>
          </p:nvGrpSpPr>
          <p:grpSpPr>
            <a:xfrm>
              <a:off x="4339620" y="2806928"/>
              <a:ext cx="1684710" cy="1137105"/>
              <a:chOff x="4376850" y="2698575"/>
              <a:chExt cx="1746900" cy="1223746"/>
            </a:xfrm>
          </p:grpSpPr>
          <p:sp>
            <p:nvSpPr>
              <p:cNvPr id="190" name="Google Shape;190;p18"/>
              <p:cNvSpPr/>
              <p:nvPr/>
            </p:nvSpPr>
            <p:spPr>
              <a:xfrm>
                <a:off x="4376850" y="2698575"/>
                <a:ext cx="1746900" cy="1180200"/>
              </a:xfrm>
              <a:prstGeom prst="roundRect">
                <a:avLst>
                  <a:gd name="adj" fmla="val 16667"/>
                </a:avLst>
              </a:prstGeom>
              <a:solidFill>
                <a:srgbClr val="4D2E98"/>
              </a:solid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1" name="Google Shape;191;p18"/>
              <p:cNvGrpSpPr/>
              <p:nvPr/>
            </p:nvGrpSpPr>
            <p:grpSpPr>
              <a:xfrm>
                <a:off x="5097702" y="3836344"/>
                <a:ext cx="305178" cy="85977"/>
                <a:chOff x="2704175" y="4079500"/>
                <a:chExt cx="992450" cy="279600"/>
              </a:xfrm>
            </p:grpSpPr>
            <p:sp>
              <p:nvSpPr>
                <p:cNvPr id="192" name="Google Shape;192;p18"/>
                <p:cNvSpPr/>
                <p:nvPr/>
              </p:nvSpPr>
              <p:spPr>
                <a:xfrm>
                  <a:off x="2704175" y="4079500"/>
                  <a:ext cx="279600" cy="279600"/>
                </a:xfrm>
                <a:prstGeom prst="ellipse">
                  <a:avLst/>
                </a:prstGeom>
                <a:solidFill>
                  <a:srgbClr val="4D2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8"/>
                <p:cNvSpPr/>
                <p:nvPr/>
              </p:nvSpPr>
              <p:spPr>
                <a:xfrm>
                  <a:off x="3060600" y="4079500"/>
                  <a:ext cx="279600" cy="279600"/>
                </a:xfrm>
                <a:prstGeom prst="ellipse">
                  <a:avLst/>
                </a:prstGeom>
                <a:solidFill>
                  <a:srgbClr val="4D2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8"/>
                <p:cNvSpPr/>
                <p:nvPr/>
              </p:nvSpPr>
              <p:spPr>
                <a:xfrm>
                  <a:off x="3417025" y="4079500"/>
                  <a:ext cx="279600" cy="279600"/>
                </a:xfrm>
                <a:prstGeom prst="ellipse">
                  <a:avLst/>
                </a:prstGeom>
                <a:solidFill>
                  <a:srgbClr val="4D2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95" name="Google Shape;195;p18"/>
              <p:cNvPicPr preferRelativeResize="0"/>
              <p:nvPr/>
            </p:nvPicPr>
            <p:blipFill>
              <a:blip r:embed="rId4">
                <a:alphaModFix/>
              </a:blip>
              <a:stretch>
                <a:fillRect/>
              </a:stretch>
            </p:blipFill>
            <p:spPr>
              <a:xfrm>
                <a:off x="4825608" y="2892310"/>
                <a:ext cx="849389" cy="792729"/>
              </a:xfrm>
              <a:prstGeom prst="rect">
                <a:avLst/>
              </a:prstGeom>
              <a:noFill/>
              <a:ln>
                <a:noFill/>
              </a:ln>
            </p:spPr>
          </p:pic>
        </p:grpSp>
      </p:grpSp>
      <p:sp>
        <p:nvSpPr>
          <p:cNvPr id="196" name="Google Shape;196;p18"/>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97" name="Google Shape;197;p18"/>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6 - Learning Targets">
  <p:cSld name="CUSTOM_18">
    <p:spTree>
      <p:nvGrpSpPr>
        <p:cNvPr id="1" name="Shape 198"/>
        <p:cNvGrpSpPr/>
        <p:nvPr/>
      </p:nvGrpSpPr>
      <p:grpSpPr>
        <a:xfrm>
          <a:off x="0" y="0"/>
          <a:ext cx="0" cy="0"/>
          <a:chOff x="0" y="0"/>
          <a:chExt cx="0" cy="0"/>
        </a:xfrm>
      </p:grpSpPr>
      <p:pic>
        <p:nvPicPr>
          <p:cNvPr id="199" name="Google Shape;199;p19"/>
          <p:cNvPicPr preferRelativeResize="0"/>
          <p:nvPr/>
        </p:nvPicPr>
        <p:blipFill>
          <a:blip r:embed="rId2">
            <a:alphaModFix/>
          </a:blip>
          <a:stretch>
            <a:fillRect/>
          </a:stretch>
        </p:blipFill>
        <p:spPr>
          <a:xfrm>
            <a:off x="42675" y="6477539"/>
            <a:ext cx="1454830" cy="344085"/>
          </a:xfrm>
          <a:prstGeom prst="rect">
            <a:avLst/>
          </a:prstGeom>
          <a:noFill/>
          <a:ln>
            <a:noFill/>
          </a:ln>
        </p:spPr>
      </p:pic>
      <p:sp>
        <p:nvSpPr>
          <p:cNvPr id="200" name="Google Shape;200;p19"/>
          <p:cNvSpPr/>
          <p:nvPr/>
        </p:nvSpPr>
        <p:spPr>
          <a:xfrm>
            <a:off x="6096000" y="0"/>
            <a:ext cx="3048000" cy="6415200"/>
          </a:xfrm>
          <a:prstGeom prst="rect">
            <a:avLst/>
          </a:prstGeom>
          <a:solidFill>
            <a:srgbClr val="4D2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9"/>
          <p:cNvSpPr txBox="1"/>
          <p:nvPr/>
        </p:nvSpPr>
        <p:spPr>
          <a:xfrm>
            <a:off x="6095988" y="1382775"/>
            <a:ext cx="3048000" cy="687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a:solidFill>
                  <a:srgbClr val="FFFFFF"/>
                </a:solidFill>
                <a:latin typeface="Open Sans"/>
                <a:ea typeface="Open Sans"/>
                <a:cs typeface="Open Sans"/>
                <a:sym typeface="Open Sans"/>
              </a:rPr>
              <a:t>Learning Targets</a:t>
            </a:r>
            <a:endParaRPr sz="3200" b="1">
              <a:solidFill>
                <a:srgbClr val="FFFFFF"/>
              </a:solidFill>
              <a:latin typeface="Open Sans"/>
              <a:ea typeface="Open Sans"/>
              <a:cs typeface="Open Sans"/>
              <a:sym typeface="Open Sans"/>
            </a:endParaRPr>
          </a:p>
        </p:txBody>
      </p:sp>
      <p:sp>
        <p:nvSpPr>
          <p:cNvPr id="202" name="Google Shape;202;p19"/>
          <p:cNvSpPr txBox="1"/>
          <p:nvPr/>
        </p:nvSpPr>
        <p:spPr>
          <a:xfrm>
            <a:off x="6096051" y="3448450"/>
            <a:ext cx="3048000" cy="1464600"/>
          </a:xfrm>
          <a:prstGeom prst="rect">
            <a:avLst/>
          </a:prstGeom>
          <a:noFill/>
          <a:ln>
            <a:noFill/>
          </a:ln>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 sz="10400" b="1">
                <a:solidFill>
                  <a:srgbClr val="F3F3F3"/>
                </a:solidFill>
                <a:latin typeface="Open Sans"/>
                <a:ea typeface="Open Sans"/>
                <a:cs typeface="Open Sans"/>
                <a:sym typeface="Open Sans"/>
              </a:rPr>
              <a:t>6</a:t>
            </a:r>
            <a:endParaRPr sz="10400">
              <a:solidFill>
                <a:srgbClr val="F3F3F3"/>
              </a:solidFill>
            </a:endParaRPr>
          </a:p>
        </p:txBody>
      </p:sp>
      <p:pic>
        <p:nvPicPr>
          <p:cNvPr id="203" name="Google Shape;203;p19"/>
          <p:cNvPicPr preferRelativeResize="0"/>
          <p:nvPr/>
        </p:nvPicPr>
        <p:blipFill rotWithShape="1">
          <a:blip r:embed="rId3">
            <a:alphaModFix/>
          </a:blip>
          <a:srcRect r="36159" b="41880"/>
          <a:stretch/>
        </p:blipFill>
        <p:spPr>
          <a:xfrm rot="-353395">
            <a:off x="6766484" y="4325589"/>
            <a:ext cx="2463327" cy="2104803"/>
          </a:xfrm>
          <a:prstGeom prst="rect">
            <a:avLst/>
          </a:prstGeom>
          <a:noFill/>
          <a:ln>
            <a:noFill/>
          </a:ln>
        </p:spPr>
      </p:pic>
      <p:sp>
        <p:nvSpPr>
          <p:cNvPr id="204" name="Google Shape;204;p19"/>
          <p:cNvSpPr/>
          <p:nvPr/>
        </p:nvSpPr>
        <p:spPr>
          <a:xfrm>
            <a:off x="6096050" y="6415104"/>
            <a:ext cx="3048000" cy="951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5" name="Google Shape;205;p19"/>
          <p:cNvPicPr preferRelativeResize="0"/>
          <p:nvPr/>
        </p:nvPicPr>
        <p:blipFill rotWithShape="1">
          <a:blip r:embed="rId4">
            <a:alphaModFix/>
          </a:blip>
          <a:srcRect l="10213" t="36663" r="8465" b="34224"/>
          <a:stretch/>
        </p:blipFill>
        <p:spPr>
          <a:xfrm>
            <a:off x="7672150" y="6498125"/>
            <a:ext cx="1388799" cy="279674"/>
          </a:xfrm>
          <a:prstGeom prst="rect">
            <a:avLst/>
          </a:prstGeom>
          <a:noFill/>
          <a:ln>
            <a:noFill/>
          </a:ln>
        </p:spPr>
      </p:pic>
      <p:sp>
        <p:nvSpPr>
          <p:cNvPr id="206" name="Google Shape;206;p19"/>
          <p:cNvSpPr txBox="1">
            <a:spLocks noGrp="1"/>
          </p:cNvSpPr>
          <p:nvPr>
            <p:ph type="subTitle" idx="1"/>
          </p:nvPr>
        </p:nvSpPr>
        <p:spPr>
          <a:xfrm>
            <a:off x="92925" y="65050"/>
            <a:ext cx="3921600" cy="455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600">
                <a:solidFill>
                  <a:srgbClr val="603198"/>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07" name="Google Shape;207;p19"/>
          <p:cNvSpPr txBox="1">
            <a:spLocks noGrp="1"/>
          </p:cNvSpPr>
          <p:nvPr>
            <p:ph type="body" idx="2"/>
          </p:nvPr>
        </p:nvSpPr>
        <p:spPr>
          <a:xfrm>
            <a:off x="365760" y="1435608"/>
            <a:ext cx="5394900" cy="3173100"/>
          </a:xfrm>
          <a:prstGeom prst="rect">
            <a:avLst/>
          </a:prstGeom>
          <a:noFill/>
          <a:ln>
            <a:noFill/>
          </a:ln>
        </p:spPr>
        <p:txBody>
          <a:bodyPr spcFirstLastPara="1" wrap="square" lIns="91425" tIns="91425" rIns="91425" bIns="91425" anchor="t" anchorCtr="0">
            <a:noAutofit/>
          </a:bodyPr>
          <a:lstStyle>
            <a:lvl1pPr marL="457200" lvl="0" indent="-419100" rtl="0">
              <a:lnSpc>
                <a:spcPct val="115000"/>
              </a:lnSpc>
              <a:spcBef>
                <a:spcPts val="0"/>
              </a:spcBef>
              <a:spcAft>
                <a:spcPts val="0"/>
              </a:spcAft>
              <a:buClr>
                <a:srgbClr val="4D2E98"/>
              </a:buClr>
              <a:buSzPts val="3000"/>
              <a:buFont typeface="Open Sans"/>
              <a:buChar char="●"/>
              <a:defRPr sz="3000">
                <a:latin typeface="Open Sans"/>
                <a:ea typeface="Open Sans"/>
                <a:cs typeface="Open Sans"/>
                <a:sym typeface="Open Sans"/>
              </a:defRPr>
            </a:lvl1pPr>
            <a:lvl2pPr marL="914400" lvl="1" indent="-419100" rtl="0">
              <a:lnSpc>
                <a:spcPct val="115000"/>
              </a:lnSpc>
              <a:spcBef>
                <a:spcPts val="1000"/>
              </a:spcBef>
              <a:spcAft>
                <a:spcPts val="0"/>
              </a:spcAft>
              <a:buClr>
                <a:srgbClr val="4D2E98"/>
              </a:buClr>
              <a:buSzPts val="3000"/>
              <a:buFont typeface="Open Sans"/>
              <a:buChar char="○"/>
              <a:defRPr sz="3000">
                <a:latin typeface="Open Sans"/>
                <a:ea typeface="Open Sans"/>
                <a:cs typeface="Open Sans"/>
                <a:sym typeface="Open Sans"/>
              </a:defRPr>
            </a:lvl2pPr>
            <a:lvl3pPr marL="1371600" lvl="2" indent="-419100" rtl="0">
              <a:lnSpc>
                <a:spcPct val="115000"/>
              </a:lnSpc>
              <a:spcBef>
                <a:spcPts val="1000"/>
              </a:spcBef>
              <a:spcAft>
                <a:spcPts val="0"/>
              </a:spcAft>
              <a:buClr>
                <a:srgbClr val="4D2E98"/>
              </a:buClr>
              <a:buSzPts val="3000"/>
              <a:buFont typeface="Open Sans"/>
              <a:buChar char="■"/>
              <a:defRPr sz="3000">
                <a:latin typeface="Open Sans"/>
                <a:ea typeface="Open Sans"/>
                <a:cs typeface="Open Sans"/>
                <a:sym typeface="Open Sans"/>
              </a:defRPr>
            </a:lvl3pPr>
            <a:lvl4pPr marL="1828800" lvl="3" indent="-419100" rtl="0">
              <a:lnSpc>
                <a:spcPct val="115000"/>
              </a:lnSpc>
              <a:spcBef>
                <a:spcPts val="1000"/>
              </a:spcBef>
              <a:spcAft>
                <a:spcPts val="0"/>
              </a:spcAft>
              <a:buClr>
                <a:srgbClr val="4D2E98"/>
              </a:buClr>
              <a:buSzPts val="3000"/>
              <a:buFont typeface="Open Sans"/>
              <a:buChar char="●"/>
              <a:defRPr sz="3000">
                <a:latin typeface="Open Sans"/>
                <a:ea typeface="Open Sans"/>
                <a:cs typeface="Open Sans"/>
                <a:sym typeface="Open Sans"/>
              </a:defRPr>
            </a:lvl4pPr>
            <a:lvl5pPr marL="2286000" lvl="4" indent="-419100" rtl="0">
              <a:lnSpc>
                <a:spcPct val="115000"/>
              </a:lnSpc>
              <a:spcBef>
                <a:spcPts val="1000"/>
              </a:spcBef>
              <a:spcAft>
                <a:spcPts val="0"/>
              </a:spcAft>
              <a:buClr>
                <a:srgbClr val="4D2E98"/>
              </a:buClr>
              <a:buSzPts val="3000"/>
              <a:buFont typeface="Open Sans"/>
              <a:buChar char="○"/>
              <a:defRPr sz="3000">
                <a:latin typeface="Open Sans"/>
                <a:ea typeface="Open Sans"/>
                <a:cs typeface="Open Sans"/>
                <a:sym typeface="Open Sans"/>
              </a:defRPr>
            </a:lvl5pPr>
            <a:lvl6pPr marL="2743200" lvl="5" indent="-419100" rtl="0">
              <a:lnSpc>
                <a:spcPct val="115000"/>
              </a:lnSpc>
              <a:spcBef>
                <a:spcPts val="1000"/>
              </a:spcBef>
              <a:spcAft>
                <a:spcPts val="0"/>
              </a:spcAft>
              <a:buClr>
                <a:srgbClr val="4D2E98"/>
              </a:buClr>
              <a:buSzPts val="3000"/>
              <a:buFont typeface="Open Sans"/>
              <a:buChar char="■"/>
              <a:defRPr sz="3000">
                <a:latin typeface="Open Sans"/>
                <a:ea typeface="Open Sans"/>
                <a:cs typeface="Open Sans"/>
                <a:sym typeface="Open Sans"/>
              </a:defRPr>
            </a:lvl6pPr>
            <a:lvl7pPr marL="3200400" lvl="6" indent="-419100" rtl="0">
              <a:lnSpc>
                <a:spcPct val="115000"/>
              </a:lnSpc>
              <a:spcBef>
                <a:spcPts val="1000"/>
              </a:spcBef>
              <a:spcAft>
                <a:spcPts val="0"/>
              </a:spcAft>
              <a:buClr>
                <a:srgbClr val="4D2E98"/>
              </a:buClr>
              <a:buSzPts val="3000"/>
              <a:buFont typeface="Open Sans"/>
              <a:buChar char="●"/>
              <a:defRPr sz="3000">
                <a:latin typeface="Open Sans"/>
                <a:ea typeface="Open Sans"/>
                <a:cs typeface="Open Sans"/>
                <a:sym typeface="Open Sans"/>
              </a:defRPr>
            </a:lvl7pPr>
            <a:lvl8pPr marL="3657600" lvl="7" indent="-419100" rtl="0">
              <a:lnSpc>
                <a:spcPct val="115000"/>
              </a:lnSpc>
              <a:spcBef>
                <a:spcPts val="1000"/>
              </a:spcBef>
              <a:spcAft>
                <a:spcPts val="0"/>
              </a:spcAft>
              <a:buClr>
                <a:srgbClr val="4D2E98"/>
              </a:buClr>
              <a:buSzPts val="3000"/>
              <a:buFont typeface="Open Sans"/>
              <a:buChar char="○"/>
              <a:defRPr sz="3000">
                <a:latin typeface="Open Sans"/>
                <a:ea typeface="Open Sans"/>
                <a:cs typeface="Open Sans"/>
                <a:sym typeface="Open Sans"/>
              </a:defRPr>
            </a:lvl8pPr>
            <a:lvl9pPr marL="4114800" lvl="8" indent="-419100" rtl="0">
              <a:lnSpc>
                <a:spcPct val="115000"/>
              </a:lnSpc>
              <a:spcBef>
                <a:spcPts val="1000"/>
              </a:spcBef>
              <a:spcAft>
                <a:spcPts val="1000"/>
              </a:spcAft>
              <a:buClr>
                <a:srgbClr val="4D2E98"/>
              </a:buClr>
              <a:buSzPts val="3000"/>
              <a:buFont typeface="Open Sans"/>
              <a:buChar char="■"/>
              <a:defRPr sz="3000">
                <a:latin typeface="Open Sans"/>
                <a:ea typeface="Open Sans"/>
                <a:cs typeface="Open Sans"/>
                <a:sym typeface="Open Sans"/>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6 - Lesson Synthesis">
  <p:cSld name="CUSTOM_21">
    <p:spTree>
      <p:nvGrpSpPr>
        <p:cNvPr id="1" name="Shape 208"/>
        <p:cNvGrpSpPr/>
        <p:nvPr/>
      </p:nvGrpSpPr>
      <p:grpSpPr>
        <a:xfrm>
          <a:off x="0" y="0"/>
          <a:ext cx="0" cy="0"/>
          <a:chOff x="0" y="0"/>
          <a:chExt cx="0" cy="0"/>
        </a:xfrm>
      </p:grpSpPr>
      <p:sp>
        <p:nvSpPr>
          <p:cNvPr id="209" name="Google Shape;209;p20"/>
          <p:cNvSpPr/>
          <p:nvPr/>
        </p:nvSpPr>
        <p:spPr>
          <a:xfrm>
            <a:off x="8817600" y="554550"/>
            <a:ext cx="166200" cy="60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0"/>
          <p:cNvSpPr txBox="1">
            <a:spLocks noGrp="1"/>
          </p:cNvSpPr>
          <p:nvPr>
            <p:ph type="body" idx="1"/>
          </p:nvPr>
        </p:nvSpPr>
        <p:spPr>
          <a:xfrm>
            <a:off x="461100" y="1068650"/>
            <a:ext cx="8221800" cy="50832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4D2E9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4D2E98"/>
              </a:buClr>
              <a:buSzPts val="1800"/>
              <a:buFont typeface="Open Sans"/>
              <a:buChar char="■"/>
              <a:defRPr sz="1800">
                <a:latin typeface="Open Sans"/>
                <a:ea typeface="Open Sans"/>
                <a:cs typeface="Open Sans"/>
                <a:sym typeface="Open Sans"/>
              </a:defRPr>
            </a:lvl9pPr>
          </a:lstStyle>
          <a:p>
            <a:endParaRPr/>
          </a:p>
        </p:txBody>
      </p:sp>
      <p:pic>
        <p:nvPicPr>
          <p:cNvPr id="211" name="Google Shape;211;p20"/>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212" name="Google Shape;212;p20"/>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213" name="Google Shape;213;p20"/>
          <p:cNvSpPr/>
          <p:nvPr/>
        </p:nvSpPr>
        <p:spPr>
          <a:xfrm>
            <a:off x="-12300" y="0"/>
            <a:ext cx="9168600" cy="554400"/>
          </a:xfrm>
          <a:prstGeom prst="rect">
            <a:avLst/>
          </a:prstGeom>
          <a:solidFill>
            <a:srgbClr val="4D2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4" name="Google Shape;214;p20"/>
          <p:cNvPicPr preferRelativeResize="0"/>
          <p:nvPr/>
        </p:nvPicPr>
        <p:blipFill rotWithShape="1">
          <a:blip r:embed="rId4">
            <a:alphaModFix/>
          </a:blip>
          <a:srcRect r="37343" b="41880"/>
          <a:stretch/>
        </p:blipFill>
        <p:spPr>
          <a:xfrm rot="-351430">
            <a:off x="8717789" y="169518"/>
            <a:ext cx="448447" cy="388264"/>
          </a:xfrm>
          <a:prstGeom prst="rect">
            <a:avLst/>
          </a:prstGeom>
          <a:noFill/>
          <a:ln>
            <a:noFill/>
          </a:ln>
        </p:spPr>
      </p:pic>
      <p:sp>
        <p:nvSpPr>
          <p:cNvPr id="215" name="Google Shape;215;p20"/>
          <p:cNvSpPr txBox="1"/>
          <p:nvPr/>
        </p:nvSpPr>
        <p:spPr>
          <a:xfrm>
            <a:off x="8661400" y="26275"/>
            <a:ext cx="457200" cy="469800"/>
          </a:xfrm>
          <a:prstGeom prst="rect">
            <a:avLst/>
          </a:prstGeom>
          <a:no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en" sz="2200" b="1">
                <a:solidFill>
                  <a:srgbClr val="EFEFEF"/>
                </a:solidFill>
                <a:latin typeface="Open Sans"/>
                <a:ea typeface="Open Sans"/>
                <a:cs typeface="Open Sans"/>
                <a:sym typeface="Open Sans"/>
              </a:rPr>
              <a:t>6</a:t>
            </a:r>
            <a:endParaRPr sz="2200" b="1">
              <a:solidFill>
                <a:srgbClr val="EFEFEF"/>
              </a:solidFill>
              <a:latin typeface="Open Sans"/>
              <a:ea typeface="Open Sans"/>
              <a:cs typeface="Open Sans"/>
              <a:sym typeface="Open Sans"/>
            </a:endParaRPr>
          </a:p>
        </p:txBody>
      </p:sp>
      <p:sp>
        <p:nvSpPr>
          <p:cNvPr id="216" name="Google Shape;216;p20"/>
          <p:cNvSpPr txBox="1">
            <a:spLocks noGrp="1"/>
          </p:cNvSpPr>
          <p:nvPr>
            <p:ph type="title"/>
          </p:nvPr>
        </p:nvSpPr>
        <p:spPr>
          <a:xfrm>
            <a:off x="149100" y="150"/>
            <a:ext cx="84234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217" name="Google Shape;217;p20"/>
          <p:cNvSpPr/>
          <p:nvPr/>
        </p:nvSpPr>
        <p:spPr>
          <a:xfrm rot="10800000">
            <a:off x="7080975" y="553125"/>
            <a:ext cx="2070000" cy="3018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0"/>
          <p:cNvSpPr txBox="1"/>
          <p:nvPr/>
        </p:nvSpPr>
        <p:spPr>
          <a:xfrm>
            <a:off x="7127500" y="553075"/>
            <a:ext cx="1919700" cy="30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rgbClr val="FFFFFF"/>
                </a:solidFill>
                <a:latin typeface="Open Sans"/>
                <a:ea typeface="Open Sans"/>
                <a:cs typeface="Open Sans"/>
                <a:sym typeface="Open Sans"/>
              </a:rPr>
              <a:t>Lesson Synthesis</a:t>
            </a:r>
            <a:endParaRPr b="1">
              <a:solidFill>
                <a:srgbClr val="FFFFFF"/>
              </a:solidFill>
              <a:latin typeface="Open Sans"/>
              <a:ea typeface="Open Sans"/>
              <a:cs typeface="Open Sans"/>
              <a:sym typeface="Open Sans"/>
            </a:endParaRPr>
          </a:p>
        </p:txBody>
      </p:sp>
      <p:sp>
        <p:nvSpPr>
          <p:cNvPr id="219" name="Google Shape;219;p20"/>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20" name="Google Shape;220;p20"/>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458250" y="61050"/>
            <a:ext cx="8227500" cy="7923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3000" b="1">
                <a:solidFill>
                  <a:srgbClr val="8F34CF"/>
                </a:solidFill>
                <a:latin typeface="Open Sans"/>
                <a:ea typeface="Open Sans"/>
                <a:cs typeface="Open Sans"/>
                <a:sym typeface="Open Sans"/>
              </a:defRPr>
            </a:lvl1pPr>
            <a:lvl2pPr lvl="1" rtl="0">
              <a:spcBef>
                <a:spcPts val="0"/>
              </a:spcBef>
              <a:spcAft>
                <a:spcPts val="0"/>
              </a:spcAft>
              <a:buNone/>
              <a:defRPr sz="3000" b="1">
                <a:solidFill>
                  <a:srgbClr val="8F34CF"/>
                </a:solidFill>
                <a:latin typeface="Open Sans"/>
                <a:ea typeface="Open Sans"/>
                <a:cs typeface="Open Sans"/>
                <a:sym typeface="Open Sans"/>
              </a:defRPr>
            </a:lvl2pPr>
            <a:lvl3pPr lvl="2" rtl="0">
              <a:spcBef>
                <a:spcPts val="0"/>
              </a:spcBef>
              <a:spcAft>
                <a:spcPts val="0"/>
              </a:spcAft>
              <a:buNone/>
              <a:defRPr sz="3000" b="1">
                <a:solidFill>
                  <a:srgbClr val="8F34CF"/>
                </a:solidFill>
                <a:latin typeface="Open Sans"/>
                <a:ea typeface="Open Sans"/>
                <a:cs typeface="Open Sans"/>
                <a:sym typeface="Open Sans"/>
              </a:defRPr>
            </a:lvl3pPr>
            <a:lvl4pPr lvl="3" rtl="0">
              <a:spcBef>
                <a:spcPts val="0"/>
              </a:spcBef>
              <a:spcAft>
                <a:spcPts val="0"/>
              </a:spcAft>
              <a:buNone/>
              <a:defRPr sz="3000" b="1">
                <a:solidFill>
                  <a:srgbClr val="8F34CF"/>
                </a:solidFill>
                <a:latin typeface="Open Sans"/>
                <a:ea typeface="Open Sans"/>
                <a:cs typeface="Open Sans"/>
                <a:sym typeface="Open Sans"/>
              </a:defRPr>
            </a:lvl4pPr>
            <a:lvl5pPr lvl="4" rtl="0">
              <a:spcBef>
                <a:spcPts val="0"/>
              </a:spcBef>
              <a:spcAft>
                <a:spcPts val="0"/>
              </a:spcAft>
              <a:buNone/>
              <a:defRPr sz="3000" b="1">
                <a:solidFill>
                  <a:srgbClr val="8F34CF"/>
                </a:solidFill>
                <a:latin typeface="Open Sans"/>
                <a:ea typeface="Open Sans"/>
                <a:cs typeface="Open Sans"/>
                <a:sym typeface="Open Sans"/>
              </a:defRPr>
            </a:lvl5pPr>
            <a:lvl6pPr lvl="5" rtl="0">
              <a:spcBef>
                <a:spcPts val="0"/>
              </a:spcBef>
              <a:spcAft>
                <a:spcPts val="0"/>
              </a:spcAft>
              <a:buNone/>
              <a:defRPr sz="3000" b="1">
                <a:solidFill>
                  <a:srgbClr val="8F34CF"/>
                </a:solidFill>
                <a:latin typeface="Open Sans"/>
                <a:ea typeface="Open Sans"/>
                <a:cs typeface="Open Sans"/>
                <a:sym typeface="Open Sans"/>
              </a:defRPr>
            </a:lvl6pPr>
            <a:lvl7pPr lvl="6" rtl="0">
              <a:spcBef>
                <a:spcPts val="0"/>
              </a:spcBef>
              <a:spcAft>
                <a:spcPts val="0"/>
              </a:spcAft>
              <a:buNone/>
              <a:defRPr sz="3000" b="1">
                <a:solidFill>
                  <a:srgbClr val="8F34CF"/>
                </a:solidFill>
                <a:latin typeface="Open Sans"/>
                <a:ea typeface="Open Sans"/>
                <a:cs typeface="Open Sans"/>
                <a:sym typeface="Open Sans"/>
              </a:defRPr>
            </a:lvl7pPr>
            <a:lvl8pPr lvl="7" rtl="0">
              <a:spcBef>
                <a:spcPts val="0"/>
              </a:spcBef>
              <a:spcAft>
                <a:spcPts val="0"/>
              </a:spcAft>
              <a:buNone/>
              <a:defRPr sz="3000" b="1">
                <a:solidFill>
                  <a:srgbClr val="8F34CF"/>
                </a:solidFill>
                <a:latin typeface="Open Sans"/>
                <a:ea typeface="Open Sans"/>
                <a:cs typeface="Open Sans"/>
                <a:sym typeface="Open Sans"/>
              </a:defRPr>
            </a:lvl8pPr>
            <a:lvl9pPr lvl="8" rtl="0">
              <a:spcBef>
                <a:spcPts val="0"/>
              </a:spcBef>
              <a:spcAft>
                <a:spcPts val="0"/>
              </a:spcAft>
              <a:buNone/>
              <a:defRPr sz="3000" b="1">
                <a:solidFill>
                  <a:srgbClr val="8F34CF"/>
                </a:solidFill>
                <a:latin typeface="Open Sans"/>
                <a:ea typeface="Open Sans"/>
                <a:cs typeface="Open Sans"/>
                <a:sym typeface="Open Sans"/>
              </a:defRPr>
            </a:lvl9pPr>
          </a:lstStyle>
          <a:p>
            <a:endParaRPr/>
          </a:p>
        </p:txBody>
      </p:sp>
      <p:sp>
        <p:nvSpPr>
          <p:cNvPr id="13" name="Google Shape;13;p3"/>
          <p:cNvSpPr txBox="1">
            <a:spLocks noGrp="1"/>
          </p:cNvSpPr>
          <p:nvPr>
            <p:ph type="body" idx="1"/>
          </p:nvPr>
        </p:nvSpPr>
        <p:spPr>
          <a:xfrm>
            <a:off x="461100" y="1393500"/>
            <a:ext cx="8221800" cy="4985400"/>
          </a:xfrm>
          <a:prstGeom prst="rect">
            <a:avLst/>
          </a:prstGeom>
          <a:noFill/>
          <a:ln>
            <a:noFill/>
          </a:ln>
        </p:spPr>
        <p:txBody>
          <a:bodyPr spcFirstLastPara="1" wrap="square" lIns="91425" tIns="91425" rIns="91425" bIns="91425" anchor="t" anchorCtr="0">
            <a:noAutofit/>
          </a:bodyPr>
          <a:lstStyle>
            <a:lvl1pPr marL="457200" lvl="0" indent="-381000" rtl="0">
              <a:lnSpc>
                <a:spcPct val="115000"/>
              </a:lnSpc>
              <a:spcBef>
                <a:spcPts val="0"/>
              </a:spcBef>
              <a:spcAft>
                <a:spcPts val="0"/>
              </a:spcAft>
              <a:buClr>
                <a:srgbClr val="8F34CF"/>
              </a:buClr>
              <a:buSzPts val="2400"/>
              <a:buFont typeface="Open Sans"/>
              <a:buChar char="●"/>
              <a:defRPr sz="2400">
                <a:latin typeface="Open Sans"/>
                <a:ea typeface="Open Sans"/>
                <a:cs typeface="Open Sans"/>
                <a:sym typeface="Open Sans"/>
              </a:defRPr>
            </a:lvl1pPr>
            <a:lvl2pPr marL="914400" lvl="1"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2pPr>
            <a:lvl3pPr marL="1371600" lvl="2"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3pPr>
            <a:lvl4pPr marL="1828800" lvl="3"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4pPr>
            <a:lvl5pPr marL="2286000" lvl="4"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5pPr>
            <a:lvl6pPr marL="2743200" lvl="5"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6pPr>
            <a:lvl7pPr marL="3200400" lvl="6"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7pPr>
            <a:lvl8pPr marL="3657600" lvl="7"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8pPr>
            <a:lvl9pPr marL="4114800" lvl="8" indent="-381000" rtl="0">
              <a:lnSpc>
                <a:spcPct val="115000"/>
              </a:lnSpc>
              <a:spcBef>
                <a:spcPts val="1000"/>
              </a:spcBef>
              <a:spcAft>
                <a:spcPts val="1000"/>
              </a:spcAft>
              <a:buClr>
                <a:srgbClr val="8F34CF"/>
              </a:buClr>
              <a:buSzPts val="2400"/>
              <a:buFont typeface="Open Sans"/>
              <a:buChar char="■"/>
              <a:defRPr sz="2400">
                <a:latin typeface="Open Sans"/>
                <a:ea typeface="Open Sans"/>
                <a:cs typeface="Open Sans"/>
                <a:sym typeface="Open Sans"/>
              </a:defRPr>
            </a:lvl9pPr>
          </a:lstStyle>
          <a:p>
            <a:endParaRPr/>
          </a:p>
        </p:txBody>
      </p:sp>
      <p:sp>
        <p:nvSpPr>
          <p:cNvPr id="14" name="Google Shape;14;p3"/>
          <p:cNvSpPr txBox="1"/>
          <p:nvPr/>
        </p:nvSpPr>
        <p:spPr>
          <a:xfrm>
            <a:off x="8542850" y="6477525"/>
            <a:ext cx="518100" cy="344100"/>
          </a:xfrm>
          <a:prstGeom prst="rect">
            <a:avLst/>
          </a:prstGeom>
          <a:noFill/>
          <a:ln>
            <a:noFill/>
          </a:ln>
        </p:spPr>
        <p:txBody>
          <a:bodyPr spcFirstLastPara="1" wrap="square" lIns="45700" tIns="45700" rIns="45700" bIns="45700" anchor="ctr" anchorCtr="0">
            <a:noAutofit/>
          </a:bodyPr>
          <a:lstStyle/>
          <a:p>
            <a:pPr marL="0" lvl="0" indent="0" algn="ctr" rtl="0">
              <a:spcBef>
                <a:spcPts val="0"/>
              </a:spcBef>
              <a:spcAft>
                <a:spcPts val="0"/>
              </a:spcAft>
              <a:buNone/>
            </a:pPr>
            <a:fld id="{00000000-1234-1234-1234-123412341234}" type="slidenum">
              <a:rPr lang="en" sz="1200">
                <a:solidFill>
                  <a:srgbClr val="606060"/>
                </a:solidFill>
                <a:latin typeface="Open Sans"/>
                <a:ea typeface="Open Sans"/>
                <a:cs typeface="Open Sans"/>
                <a:sym typeface="Open Sans"/>
              </a:rPr>
              <a:t>‹#›</a:t>
            </a:fld>
            <a:endParaRPr sz="1200">
              <a:latin typeface="Open Sans"/>
              <a:ea typeface="Open Sans"/>
              <a:cs typeface="Open Sans"/>
              <a:sym typeface="Open Sans"/>
            </a:endParaRPr>
          </a:p>
        </p:txBody>
      </p:sp>
      <p:pic>
        <p:nvPicPr>
          <p:cNvPr id="15" name="Google Shape;15;p3"/>
          <p:cNvPicPr preferRelativeResize="0"/>
          <p:nvPr/>
        </p:nvPicPr>
        <p:blipFill>
          <a:blip r:embed="rId2">
            <a:alphaModFix/>
          </a:blip>
          <a:stretch>
            <a:fillRect/>
          </a:stretch>
        </p:blipFill>
        <p:spPr>
          <a:xfrm>
            <a:off x="42675" y="6454312"/>
            <a:ext cx="1553025" cy="367315"/>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6 - Cool-down">
  <p:cSld name="CUSTOM_21_1">
    <p:spTree>
      <p:nvGrpSpPr>
        <p:cNvPr id="1" name="Shape 221"/>
        <p:cNvGrpSpPr/>
        <p:nvPr/>
      </p:nvGrpSpPr>
      <p:grpSpPr>
        <a:xfrm>
          <a:off x="0" y="0"/>
          <a:ext cx="0" cy="0"/>
          <a:chOff x="0" y="0"/>
          <a:chExt cx="0" cy="0"/>
        </a:xfrm>
      </p:grpSpPr>
      <p:sp>
        <p:nvSpPr>
          <p:cNvPr id="222" name="Google Shape;222;p21"/>
          <p:cNvSpPr/>
          <p:nvPr/>
        </p:nvSpPr>
        <p:spPr>
          <a:xfrm>
            <a:off x="8817600" y="554550"/>
            <a:ext cx="166200" cy="60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1"/>
          <p:cNvSpPr txBox="1">
            <a:spLocks noGrp="1"/>
          </p:cNvSpPr>
          <p:nvPr>
            <p:ph type="body" idx="1"/>
          </p:nvPr>
        </p:nvSpPr>
        <p:spPr>
          <a:xfrm>
            <a:off x="461100" y="1068650"/>
            <a:ext cx="8221800" cy="50832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4D2E9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4D2E98"/>
              </a:buClr>
              <a:buSzPts val="1800"/>
              <a:buFont typeface="Open Sans"/>
              <a:buChar char="■"/>
              <a:defRPr sz="1800">
                <a:latin typeface="Open Sans"/>
                <a:ea typeface="Open Sans"/>
                <a:cs typeface="Open Sans"/>
                <a:sym typeface="Open Sans"/>
              </a:defRPr>
            </a:lvl9pPr>
          </a:lstStyle>
          <a:p>
            <a:endParaRPr/>
          </a:p>
        </p:txBody>
      </p:sp>
      <p:pic>
        <p:nvPicPr>
          <p:cNvPr id="224" name="Google Shape;224;p21"/>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225" name="Google Shape;225;p21"/>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226" name="Google Shape;226;p21"/>
          <p:cNvSpPr/>
          <p:nvPr/>
        </p:nvSpPr>
        <p:spPr>
          <a:xfrm>
            <a:off x="-12300" y="0"/>
            <a:ext cx="9168600" cy="554400"/>
          </a:xfrm>
          <a:prstGeom prst="rect">
            <a:avLst/>
          </a:prstGeom>
          <a:solidFill>
            <a:srgbClr val="4D2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7" name="Google Shape;227;p21"/>
          <p:cNvPicPr preferRelativeResize="0"/>
          <p:nvPr/>
        </p:nvPicPr>
        <p:blipFill rotWithShape="1">
          <a:blip r:embed="rId4">
            <a:alphaModFix/>
          </a:blip>
          <a:srcRect r="37343" b="41880"/>
          <a:stretch/>
        </p:blipFill>
        <p:spPr>
          <a:xfrm rot="-351430">
            <a:off x="8717789" y="169518"/>
            <a:ext cx="448447" cy="388264"/>
          </a:xfrm>
          <a:prstGeom prst="rect">
            <a:avLst/>
          </a:prstGeom>
          <a:noFill/>
          <a:ln>
            <a:noFill/>
          </a:ln>
        </p:spPr>
      </p:pic>
      <p:sp>
        <p:nvSpPr>
          <p:cNvPr id="228" name="Google Shape;228;p21"/>
          <p:cNvSpPr txBox="1"/>
          <p:nvPr/>
        </p:nvSpPr>
        <p:spPr>
          <a:xfrm>
            <a:off x="8661400" y="26275"/>
            <a:ext cx="457200" cy="469800"/>
          </a:xfrm>
          <a:prstGeom prst="rect">
            <a:avLst/>
          </a:prstGeom>
          <a:no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en" sz="2200" b="1">
                <a:solidFill>
                  <a:srgbClr val="EFEFEF"/>
                </a:solidFill>
                <a:latin typeface="Open Sans"/>
                <a:ea typeface="Open Sans"/>
                <a:cs typeface="Open Sans"/>
                <a:sym typeface="Open Sans"/>
              </a:rPr>
              <a:t>6</a:t>
            </a:r>
            <a:endParaRPr sz="2200" b="1">
              <a:solidFill>
                <a:srgbClr val="EFEFEF"/>
              </a:solidFill>
              <a:latin typeface="Open Sans"/>
              <a:ea typeface="Open Sans"/>
              <a:cs typeface="Open Sans"/>
              <a:sym typeface="Open Sans"/>
            </a:endParaRPr>
          </a:p>
        </p:txBody>
      </p:sp>
      <p:sp>
        <p:nvSpPr>
          <p:cNvPr id="229" name="Google Shape;229;p21"/>
          <p:cNvSpPr txBox="1">
            <a:spLocks noGrp="1"/>
          </p:cNvSpPr>
          <p:nvPr>
            <p:ph type="title"/>
          </p:nvPr>
        </p:nvSpPr>
        <p:spPr>
          <a:xfrm>
            <a:off x="149100" y="150"/>
            <a:ext cx="84234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230" name="Google Shape;230;p21"/>
          <p:cNvSpPr/>
          <p:nvPr/>
        </p:nvSpPr>
        <p:spPr>
          <a:xfrm rot="10800000">
            <a:off x="7080975" y="553125"/>
            <a:ext cx="2070000" cy="3018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1"/>
          <p:cNvSpPr txBox="1"/>
          <p:nvPr/>
        </p:nvSpPr>
        <p:spPr>
          <a:xfrm>
            <a:off x="7127500" y="553075"/>
            <a:ext cx="1919700" cy="30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rgbClr val="FFFFFF"/>
                </a:solidFill>
                <a:latin typeface="Open Sans"/>
                <a:ea typeface="Open Sans"/>
                <a:cs typeface="Open Sans"/>
                <a:sym typeface="Open Sans"/>
              </a:rPr>
              <a:t>Cool-down</a:t>
            </a:r>
            <a:endParaRPr b="1">
              <a:solidFill>
                <a:srgbClr val="FFFFFF"/>
              </a:solidFill>
              <a:latin typeface="Open Sans"/>
              <a:ea typeface="Open Sans"/>
              <a:cs typeface="Open Sans"/>
              <a:sym typeface="Open Sans"/>
            </a:endParaRPr>
          </a:p>
        </p:txBody>
      </p:sp>
      <p:sp>
        <p:nvSpPr>
          <p:cNvPr id="232" name="Google Shape;232;p21"/>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33" name="Google Shape;233;p21"/>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6 - Glossary">
  <p:cSld name="CUSTOM_17">
    <p:spTree>
      <p:nvGrpSpPr>
        <p:cNvPr id="1" name="Shape 234"/>
        <p:cNvGrpSpPr/>
        <p:nvPr/>
      </p:nvGrpSpPr>
      <p:grpSpPr>
        <a:xfrm>
          <a:off x="0" y="0"/>
          <a:ext cx="0" cy="0"/>
          <a:chOff x="0" y="0"/>
          <a:chExt cx="0" cy="0"/>
        </a:xfrm>
      </p:grpSpPr>
      <p:sp>
        <p:nvSpPr>
          <p:cNvPr id="235" name="Google Shape;235;p22"/>
          <p:cNvSpPr/>
          <p:nvPr/>
        </p:nvSpPr>
        <p:spPr>
          <a:xfrm>
            <a:off x="-12300" y="0"/>
            <a:ext cx="9168600" cy="554400"/>
          </a:xfrm>
          <a:prstGeom prst="rect">
            <a:avLst/>
          </a:prstGeom>
          <a:solidFill>
            <a:srgbClr val="4D2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2"/>
          <p:cNvSpPr txBox="1"/>
          <p:nvPr/>
        </p:nvSpPr>
        <p:spPr>
          <a:xfrm>
            <a:off x="149100" y="25"/>
            <a:ext cx="8919600" cy="5937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2300"/>
          </a:p>
        </p:txBody>
      </p:sp>
      <p:sp>
        <p:nvSpPr>
          <p:cNvPr id="237" name="Google Shape;237;p22"/>
          <p:cNvSpPr txBox="1"/>
          <p:nvPr/>
        </p:nvSpPr>
        <p:spPr>
          <a:xfrm>
            <a:off x="149100" y="-12125"/>
            <a:ext cx="3207900" cy="554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b="1">
                <a:solidFill>
                  <a:schemeClr val="lt1"/>
                </a:solidFill>
                <a:latin typeface="Open Sans"/>
                <a:ea typeface="Open Sans"/>
                <a:cs typeface="Open Sans"/>
                <a:sym typeface="Open Sans"/>
              </a:rPr>
              <a:t>Glossary</a:t>
            </a:r>
            <a:endParaRPr sz="2400"/>
          </a:p>
        </p:txBody>
      </p:sp>
      <p:sp>
        <p:nvSpPr>
          <p:cNvPr id="238" name="Google Shape;238;p22"/>
          <p:cNvSpPr txBox="1"/>
          <p:nvPr/>
        </p:nvSpPr>
        <p:spPr>
          <a:xfrm>
            <a:off x="8661400" y="26275"/>
            <a:ext cx="457200" cy="469800"/>
          </a:xfrm>
          <a:prstGeom prst="rect">
            <a:avLst/>
          </a:prstGeom>
          <a:no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en" sz="2200" b="1">
                <a:solidFill>
                  <a:srgbClr val="EFEFEF"/>
                </a:solidFill>
                <a:latin typeface="Open Sans"/>
                <a:ea typeface="Open Sans"/>
                <a:cs typeface="Open Sans"/>
                <a:sym typeface="Open Sans"/>
              </a:rPr>
              <a:t>6</a:t>
            </a:r>
            <a:endParaRPr sz="2200" b="1">
              <a:solidFill>
                <a:srgbClr val="EFEFEF"/>
              </a:solidFill>
              <a:latin typeface="Open Sans"/>
              <a:ea typeface="Open Sans"/>
              <a:cs typeface="Open Sans"/>
              <a:sym typeface="Open Sans"/>
            </a:endParaRPr>
          </a:p>
        </p:txBody>
      </p:sp>
      <p:pic>
        <p:nvPicPr>
          <p:cNvPr id="239" name="Google Shape;239;p22"/>
          <p:cNvPicPr preferRelativeResize="0"/>
          <p:nvPr/>
        </p:nvPicPr>
        <p:blipFill rotWithShape="1">
          <a:blip r:embed="rId2">
            <a:alphaModFix/>
          </a:blip>
          <a:srcRect r="37343" b="41880"/>
          <a:stretch/>
        </p:blipFill>
        <p:spPr>
          <a:xfrm rot="-351430">
            <a:off x="8717789" y="169518"/>
            <a:ext cx="448447" cy="388264"/>
          </a:xfrm>
          <a:prstGeom prst="rect">
            <a:avLst/>
          </a:prstGeom>
          <a:noFill/>
          <a:ln>
            <a:noFill/>
          </a:ln>
        </p:spPr>
      </p:pic>
      <p:sp>
        <p:nvSpPr>
          <p:cNvPr id="240" name="Google Shape;240;p22"/>
          <p:cNvSpPr/>
          <p:nvPr/>
        </p:nvSpPr>
        <p:spPr>
          <a:xfrm>
            <a:off x="8816425" y="554400"/>
            <a:ext cx="162900" cy="603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2"/>
          <p:cNvSpPr txBox="1">
            <a:spLocks noGrp="1"/>
          </p:cNvSpPr>
          <p:nvPr>
            <p:ph type="title"/>
          </p:nvPr>
        </p:nvSpPr>
        <p:spPr>
          <a:xfrm>
            <a:off x="390300" y="724825"/>
            <a:ext cx="8308800" cy="994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6000" b="1">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pic>
        <p:nvPicPr>
          <p:cNvPr id="242" name="Google Shape;242;p22"/>
          <p:cNvPicPr preferRelativeResize="0"/>
          <p:nvPr/>
        </p:nvPicPr>
        <p:blipFill>
          <a:blip r:embed="rId3">
            <a:alphaModFix/>
          </a:blip>
          <a:stretch>
            <a:fillRect/>
          </a:stretch>
        </p:blipFill>
        <p:spPr>
          <a:xfrm>
            <a:off x="42675" y="6477539"/>
            <a:ext cx="1454830" cy="344085"/>
          </a:xfrm>
          <a:prstGeom prst="rect">
            <a:avLst/>
          </a:prstGeom>
          <a:noFill/>
          <a:ln>
            <a:noFill/>
          </a:ln>
        </p:spPr>
      </p:pic>
      <p:pic>
        <p:nvPicPr>
          <p:cNvPr id="243" name="Google Shape;243;p22"/>
          <p:cNvPicPr preferRelativeResize="0"/>
          <p:nvPr/>
        </p:nvPicPr>
        <p:blipFill rotWithShape="1">
          <a:blip r:embed="rId4">
            <a:alphaModFix/>
          </a:blip>
          <a:srcRect l="10213" t="36663" r="8465" b="34224"/>
          <a:stretch/>
        </p:blipFill>
        <p:spPr>
          <a:xfrm>
            <a:off x="7672150" y="6498125"/>
            <a:ext cx="1388799" cy="279674"/>
          </a:xfrm>
          <a:prstGeom prst="rect">
            <a:avLst/>
          </a:prstGeom>
          <a:noFill/>
          <a:ln>
            <a:noFill/>
          </a:ln>
        </p:spPr>
      </p:pic>
      <p:sp>
        <p:nvSpPr>
          <p:cNvPr id="244" name="Google Shape;244;p22"/>
          <p:cNvSpPr txBox="1">
            <a:spLocks noGrp="1"/>
          </p:cNvSpPr>
          <p:nvPr>
            <p:ph type="subTitle" idx="1"/>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45" name="Google Shape;245;p22"/>
          <p:cNvSpPr txBox="1">
            <a:spLocks noGrp="1"/>
          </p:cNvSpPr>
          <p:nvPr>
            <p:ph type="body" idx="2"/>
          </p:nvPr>
        </p:nvSpPr>
        <p:spPr>
          <a:xfrm>
            <a:off x="461100" y="1828800"/>
            <a:ext cx="8221800" cy="43230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4D2E9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4D2E9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4D2E98"/>
              </a:buClr>
              <a:buSzPts val="1800"/>
              <a:buFont typeface="Open Sans"/>
              <a:buChar char="■"/>
              <a:defRPr sz="1800">
                <a:latin typeface="Open Sans"/>
                <a:ea typeface="Open Sans"/>
                <a:cs typeface="Open Sans"/>
                <a:sym typeface="Open Sans"/>
              </a:defRPr>
            </a:lvl9pPr>
          </a:lstStyle>
          <a:p>
            <a:endParaRPr/>
          </a:p>
        </p:txBody>
      </p:sp>
      <p:sp>
        <p:nvSpPr>
          <p:cNvPr id="246" name="Google Shape;246;p22"/>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7 - Title page">
  <p:cSld name="CUSTOM_22">
    <p:spTree>
      <p:nvGrpSpPr>
        <p:cNvPr id="1" name="Shape 247"/>
        <p:cNvGrpSpPr/>
        <p:nvPr/>
      </p:nvGrpSpPr>
      <p:grpSpPr>
        <a:xfrm>
          <a:off x="0" y="0"/>
          <a:ext cx="0" cy="0"/>
          <a:chOff x="0" y="0"/>
          <a:chExt cx="0" cy="0"/>
        </a:xfrm>
      </p:grpSpPr>
      <p:pic>
        <p:nvPicPr>
          <p:cNvPr id="248" name="Google Shape;248;p23"/>
          <p:cNvPicPr preferRelativeResize="0"/>
          <p:nvPr/>
        </p:nvPicPr>
        <p:blipFill>
          <a:blip r:embed="rId2">
            <a:alphaModFix/>
          </a:blip>
          <a:stretch>
            <a:fillRect/>
          </a:stretch>
        </p:blipFill>
        <p:spPr>
          <a:xfrm>
            <a:off x="2536420" y="232050"/>
            <a:ext cx="3988680" cy="2017600"/>
          </a:xfrm>
          <a:prstGeom prst="rect">
            <a:avLst/>
          </a:prstGeom>
          <a:noFill/>
          <a:ln>
            <a:noFill/>
          </a:ln>
        </p:spPr>
      </p:pic>
      <p:sp>
        <p:nvSpPr>
          <p:cNvPr id="249" name="Google Shape;249;p23"/>
          <p:cNvSpPr txBox="1"/>
          <p:nvPr/>
        </p:nvSpPr>
        <p:spPr>
          <a:xfrm>
            <a:off x="203200" y="3141625"/>
            <a:ext cx="3176700" cy="18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solidFill>
                  <a:srgbClr val="FFFFFF"/>
                </a:solidFill>
                <a:latin typeface="Open Sans"/>
                <a:ea typeface="Open Sans"/>
                <a:cs typeface="Open Sans"/>
                <a:sym typeface="Open Sans"/>
              </a:rPr>
              <a:t>Expressions and Equations</a:t>
            </a:r>
            <a:endParaRPr b="1">
              <a:solidFill>
                <a:srgbClr val="FFFFFF"/>
              </a:solidFill>
              <a:latin typeface="Open Sans"/>
              <a:ea typeface="Open Sans"/>
              <a:cs typeface="Open Sans"/>
              <a:sym typeface="Open Sans"/>
            </a:endParaRPr>
          </a:p>
          <a:p>
            <a:pPr marL="0" lvl="0" indent="0" algn="l" rtl="0">
              <a:lnSpc>
                <a:spcPct val="115000"/>
              </a:lnSpc>
              <a:spcBef>
                <a:spcPts val="600"/>
              </a:spcBef>
              <a:spcAft>
                <a:spcPts val="0"/>
              </a:spcAft>
              <a:buNone/>
            </a:pPr>
            <a:endParaRPr b="1">
              <a:solidFill>
                <a:srgbClr val="FFFFFF"/>
              </a:solidFill>
              <a:latin typeface="Open Sans"/>
              <a:ea typeface="Open Sans"/>
              <a:cs typeface="Open Sans"/>
              <a:sym typeface="Open Sans"/>
            </a:endParaRPr>
          </a:p>
          <a:p>
            <a:pPr marL="0" lvl="0" indent="0" algn="l" rtl="0">
              <a:lnSpc>
                <a:spcPct val="115000"/>
              </a:lnSpc>
              <a:spcBef>
                <a:spcPts val="600"/>
              </a:spcBef>
              <a:spcAft>
                <a:spcPts val="600"/>
              </a:spcAft>
              <a:buNone/>
            </a:pPr>
            <a:endParaRPr b="1">
              <a:solidFill>
                <a:srgbClr val="FFFFFF"/>
              </a:solidFill>
              <a:latin typeface="Open Sans"/>
              <a:ea typeface="Open Sans"/>
              <a:cs typeface="Open Sans"/>
              <a:sym typeface="Open Sans"/>
            </a:endParaRPr>
          </a:p>
        </p:txBody>
      </p:sp>
      <p:sp>
        <p:nvSpPr>
          <p:cNvPr id="250" name="Google Shape;250;p23"/>
          <p:cNvSpPr/>
          <p:nvPr/>
        </p:nvSpPr>
        <p:spPr>
          <a:xfrm>
            <a:off x="8353425" y="3576175"/>
            <a:ext cx="469200" cy="129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3"/>
          <p:cNvSpPr/>
          <p:nvPr/>
        </p:nvSpPr>
        <p:spPr>
          <a:xfrm>
            <a:off x="0" y="2458075"/>
            <a:ext cx="9144000" cy="1118100"/>
          </a:xfrm>
          <a:prstGeom prst="rect">
            <a:avLst/>
          </a:prstGeom>
          <a:solidFill>
            <a:srgbClr val="3F7628"/>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2" name="Google Shape;252;p23"/>
          <p:cNvSpPr txBox="1"/>
          <p:nvPr/>
        </p:nvSpPr>
        <p:spPr>
          <a:xfrm>
            <a:off x="8125525" y="2349675"/>
            <a:ext cx="503100" cy="9057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4700" b="1">
                <a:solidFill>
                  <a:srgbClr val="F3F3F3"/>
                </a:solidFill>
                <a:latin typeface="Montserrat"/>
                <a:ea typeface="Montserrat"/>
                <a:cs typeface="Montserrat"/>
                <a:sym typeface="Montserrat"/>
              </a:rPr>
              <a:t>7</a:t>
            </a:r>
            <a:endParaRPr sz="4700">
              <a:solidFill>
                <a:srgbClr val="F3F3F3"/>
              </a:solidFill>
              <a:latin typeface="Montserrat"/>
              <a:ea typeface="Montserrat"/>
              <a:cs typeface="Montserrat"/>
              <a:sym typeface="Montserrat"/>
            </a:endParaRPr>
          </a:p>
        </p:txBody>
      </p:sp>
      <p:sp>
        <p:nvSpPr>
          <p:cNvPr id="253" name="Google Shape;253;p23"/>
          <p:cNvSpPr/>
          <p:nvPr/>
        </p:nvSpPr>
        <p:spPr>
          <a:xfrm>
            <a:off x="8353425" y="3576175"/>
            <a:ext cx="469200" cy="129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4" name="Google Shape;254;p23"/>
          <p:cNvPicPr preferRelativeResize="0"/>
          <p:nvPr/>
        </p:nvPicPr>
        <p:blipFill>
          <a:blip r:embed="rId3">
            <a:alphaModFix/>
          </a:blip>
          <a:stretch>
            <a:fillRect/>
          </a:stretch>
        </p:blipFill>
        <p:spPr>
          <a:xfrm>
            <a:off x="68075" y="6364875"/>
            <a:ext cx="1870925" cy="442500"/>
          </a:xfrm>
          <a:prstGeom prst="rect">
            <a:avLst/>
          </a:prstGeom>
          <a:noFill/>
          <a:ln>
            <a:noFill/>
          </a:ln>
        </p:spPr>
      </p:pic>
      <p:pic>
        <p:nvPicPr>
          <p:cNvPr id="255" name="Google Shape;255;p23"/>
          <p:cNvPicPr preferRelativeResize="0"/>
          <p:nvPr/>
        </p:nvPicPr>
        <p:blipFill rotWithShape="1">
          <a:blip r:embed="rId4">
            <a:alphaModFix/>
          </a:blip>
          <a:srcRect l="10213" t="36663" r="8465" b="34224"/>
          <a:stretch/>
        </p:blipFill>
        <p:spPr>
          <a:xfrm>
            <a:off x="7150679" y="6422476"/>
            <a:ext cx="1911396" cy="384900"/>
          </a:xfrm>
          <a:prstGeom prst="rect">
            <a:avLst/>
          </a:prstGeom>
          <a:noFill/>
          <a:ln>
            <a:noFill/>
          </a:ln>
        </p:spPr>
      </p:pic>
      <p:sp>
        <p:nvSpPr>
          <p:cNvPr id="256" name="Google Shape;256;p23"/>
          <p:cNvSpPr txBox="1">
            <a:spLocks noGrp="1"/>
          </p:cNvSpPr>
          <p:nvPr>
            <p:ph type="title"/>
          </p:nvPr>
        </p:nvSpPr>
        <p:spPr>
          <a:xfrm>
            <a:off x="184350" y="2590800"/>
            <a:ext cx="6673800" cy="6123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400" b="1">
                <a:solidFill>
                  <a:srgbClr val="FFFFF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57" name="Google Shape;257;p23"/>
          <p:cNvSpPr txBox="1">
            <a:spLocks noGrp="1"/>
          </p:cNvSpPr>
          <p:nvPr>
            <p:ph type="subTitle" idx="1"/>
          </p:nvPr>
        </p:nvSpPr>
        <p:spPr>
          <a:xfrm>
            <a:off x="203200" y="3077050"/>
            <a:ext cx="7071900" cy="3849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500" b="1">
                <a:solidFill>
                  <a:srgbClr val="FFFFF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58" name="Google Shape;258;p23"/>
          <p:cNvSpPr txBox="1">
            <a:spLocks noGrp="1"/>
          </p:cNvSpPr>
          <p:nvPr>
            <p:ph type="subTitle" idx="2"/>
          </p:nvPr>
        </p:nvSpPr>
        <p:spPr>
          <a:xfrm>
            <a:off x="184350" y="3784588"/>
            <a:ext cx="4942200" cy="442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400">
                <a:solidFill>
                  <a:srgbClr val="434343"/>
                </a:solidFill>
                <a:latin typeface="Open Sans"/>
                <a:ea typeface="Open Sans"/>
                <a:cs typeface="Open Sans"/>
                <a:sym typeface="Open Sans"/>
              </a:defRPr>
            </a:lvl1pPr>
            <a:lvl2pPr lvl="1" rtl="0">
              <a:spcBef>
                <a:spcPts val="0"/>
              </a:spcBef>
              <a:spcAft>
                <a:spcPts val="0"/>
              </a:spcAft>
              <a:buNone/>
              <a:defRPr>
                <a:solidFill>
                  <a:srgbClr val="434343"/>
                </a:solidFill>
              </a:defRPr>
            </a:lvl2pPr>
            <a:lvl3pPr lvl="2" rtl="0">
              <a:spcBef>
                <a:spcPts val="0"/>
              </a:spcBef>
              <a:spcAft>
                <a:spcPts val="0"/>
              </a:spcAft>
              <a:buNone/>
              <a:defRPr>
                <a:solidFill>
                  <a:srgbClr val="434343"/>
                </a:solidFill>
              </a:defRPr>
            </a:lvl3pPr>
            <a:lvl4pPr lvl="3" rtl="0">
              <a:spcBef>
                <a:spcPts val="0"/>
              </a:spcBef>
              <a:spcAft>
                <a:spcPts val="0"/>
              </a:spcAft>
              <a:buNone/>
              <a:defRPr>
                <a:solidFill>
                  <a:srgbClr val="434343"/>
                </a:solidFill>
              </a:defRPr>
            </a:lvl4pPr>
            <a:lvl5pPr lvl="4" rtl="0">
              <a:spcBef>
                <a:spcPts val="0"/>
              </a:spcBef>
              <a:spcAft>
                <a:spcPts val="0"/>
              </a:spcAft>
              <a:buNone/>
              <a:defRPr>
                <a:solidFill>
                  <a:srgbClr val="434343"/>
                </a:solidFill>
              </a:defRPr>
            </a:lvl5pPr>
            <a:lvl6pPr lvl="5" rtl="0">
              <a:spcBef>
                <a:spcPts val="0"/>
              </a:spcBef>
              <a:spcAft>
                <a:spcPts val="0"/>
              </a:spcAft>
              <a:buNone/>
              <a:defRPr>
                <a:solidFill>
                  <a:srgbClr val="434343"/>
                </a:solidFill>
              </a:defRPr>
            </a:lvl6pPr>
            <a:lvl7pPr lvl="6" rtl="0">
              <a:spcBef>
                <a:spcPts val="0"/>
              </a:spcBef>
              <a:spcAft>
                <a:spcPts val="0"/>
              </a:spcAft>
              <a:buNone/>
              <a:defRPr>
                <a:solidFill>
                  <a:srgbClr val="434343"/>
                </a:solidFill>
              </a:defRPr>
            </a:lvl7pPr>
            <a:lvl8pPr lvl="7" rtl="0">
              <a:spcBef>
                <a:spcPts val="0"/>
              </a:spcBef>
              <a:spcAft>
                <a:spcPts val="0"/>
              </a:spcAft>
              <a:buNone/>
              <a:defRPr>
                <a:solidFill>
                  <a:srgbClr val="434343"/>
                </a:solidFill>
              </a:defRPr>
            </a:lvl8pPr>
            <a:lvl9pPr lvl="8" rtl="0">
              <a:spcBef>
                <a:spcPts val="0"/>
              </a:spcBef>
              <a:spcAft>
                <a:spcPts val="0"/>
              </a:spcAft>
              <a:buNone/>
              <a:defRPr>
                <a:solidFill>
                  <a:srgbClr val="434343"/>
                </a:solidFill>
              </a:defRPr>
            </a:lvl9pPr>
          </a:lstStyle>
          <a:p>
            <a:endParaRPr/>
          </a:p>
        </p:txBody>
      </p:sp>
      <p:sp>
        <p:nvSpPr>
          <p:cNvPr id="259" name="Google Shape;259;p23"/>
          <p:cNvSpPr txBox="1">
            <a:spLocks noGrp="1"/>
          </p:cNvSpPr>
          <p:nvPr>
            <p:ph type="title" idx="3"/>
          </p:nvPr>
        </p:nvSpPr>
        <p:spPr>
          <a:xfrm>
            <a:off x="184350" y="4257675"/>
            <a:ext cx="8692800" cy="1247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200" b="1">
                <a:solidFill>
                  <a:srgbClr val="434343"/>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pic>
        <p:nvPicPr>
          <p:cNvPr id="260" name="Google Shape;260;p23"/>
          <p:cNvPicPr preferRelativeResize="0"/>
          <p:nvPr/>
        </p:nvPicPr>
        <p:blipFill rotWithShape="1">
          <a:blip r:embed="rId5">
            <a:alphaModFix/>
          </a:blip>
          <a:srcRect r="12311"/>
          <a:stretch/>
        </p:blipFill>
        <p:spPr>
          <a:xfrm>
            <a:off x="8239736" y="2687450"/>
            <a:ext cx="782625" cy="832975"/>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7 - Learning Goal">
  <p:cSld name="CUSTOM_23">
    <p:spTree>
      <p:nvGrpSpPr>
        <p:cNvPr id="1" name="Shape 261"/>
        <p:cNvGrpSpPr/>
        <p:nvPr/>
      </p:nvGrpSpPr>
      <p:grpSpPr>
        <a:xfrm>
          <a:off x="0" y="0"/>
          <a:ext cx="0" cy="0"/>
          <a:chOff x="0" y="0"/>
          <a:chExt cx="0" cy="0"/>
        </a:xfrm>
      </p:grpSpPr>
      <p:sp>
        <p:nvSpPr>
          <p:cNvPr id="262" name="Google Shape;262;p24"/>
          <p:cNvSpPr/>
          <p:nvPr/>
        </p:nvSpPr>
        <p:spPr>
          <a:xfrm>
            <a:off x="0" y="-125"/>
            <a:ext cx="3048000" cy="6397200"/>
          </a:xfrm>
          <a:prstGeom prst="rect">
            <a:avLst/>
          </a:prstGeom>
          <a:solidFill>
            <a:srgbClr val="3F76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4"/>
          <p:cNvSpPr txBox="1"/>
          <p:nvPr/>
        </p:nvSpPr>
        <p:spPr>
          <a:xfrm>
            <a:off x="0" y="1431075"/>
            <a:ext cx="3048000" cy="103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a:solidFill>
                  <a:srgbClr val="FFFFFF"/>
                </a:solidFill>
                <a:latin typeface="Open Sans"/>
                <a:ea typeface="Open Sans"/>
                <a:cs typeface="Open Sans"/>
                <a:sym typeface="Open Sans"/>
              </a:rPr>
              <a:t>Learning </a:t>
            </a:r>
            <a:endParaRPr sz="3200" b="1">
              <a:solidFill>
                <a:srgbClr val="FFFFFF"/>
              </a:solidFill>
              <a:latin typeface="Open Sans"/>
              <a:ea typeface="Open Sans"/>
              <a:cs typeface="Open Sans"/>
              <a:sym typeface="Open Sans"/>
            </a:endParaRPr>
          </a:p>
          <a:p>
            <a:pPr marL="0" lvl="0" indent="0" algn="ctr" rtl="0">
              <a:spcBef>
                <a:spcPts val="0"/>
              </a:spcBef>
              <a:spcAft>
                <a:spcPts val="0"/>
              </a:spcAft>
              <a:buNone/>
            </a:pPr>
            <a:r>
              <a:rPr lang="en" sz="3200" b="1">
                <a:solidFill>
                  <a:srgbClr val="FFFFFF"/>
                </a:solidFill>
                <a:latin typeface="Open Sans"/>
                <a:ea typeface="Open Sans"/>
                <a:cs typeface="Open Sans"/>
                <a:sym typeface="Open Sans"/>
              </a:rPr>
              <a:t>Goal</a:t>
            </a:r>
            <a:endParaRPr sz="3200" b="1">
              <a:solidFill>
                <a:srgbClr val="FFFFFF"/>
              </a:solidFill>
              <a:latin typeface="Open Sans"/>
              <a:ea typeface="Open Sans"/>
              <a:cs typeface="Open Sans"/>
              <a:sym typeface="Open Sans"/>
            </a:endParaRPr>
          </a:p>
        </p:txBody>
      </p:sp>
      <p:pic>
        <p:nvPicPr>
          <p:cNvPr id="264" name="Google Shape;264;p24"/>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265" name="Google Shape;265;p24"/>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266" name="Google Shape;266;p24"/>
          <p:cNvSpPr txBox="1">
            <a:spLocks noGrp="1"/>
          </p:cNvSpPr>
          <p:nvPr>
            <p:ph type="title"/>
          </p:nvPr>
        </p:nvSpPr>
        <p:spPr>
          <a:xfrm>
            <a:off x="3410425" y="1431075"/>
            <a:ext cx="5399400" cy="3261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000">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67" name="Google Shape;267;p24"/>
          <p:cNvSpPr txBox="1">
            <a:spLocks noGrp="1"/>
          </p:cNvSpPr>
          <p:nvPr>
            <p:ph type="subTitle" idx="1"/>
          </p:nvPr>
        </p:nvSpPr>
        <p:spPr>
          <a:xfrm>
            <a:off x="5101675" y="65050"/>
            <a:ext cx="3921600" cy="4554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None/>
              <a:defRPr sz="2600">
                <a:solidFill>
                  <a:srgbClr val="3F7628"/>
                </a:solidFill>
                <a:latin typeface="Montserrat"/>
                <a:ea typeface="Montserrat"/>
                <a:cs typeface="Montserrat"/>
                <a:sym typeface="Montserrat"/>
              </a:defRPr>
            </a:lvl1pPr>
            <a:lvl2pPr lvl="1" algn="r" rtl="0">
              <a:spcBef>
                <a:spcPts val="0"/>
              </a:spcBef>
              <a:spcAft>
                <a:spcPts val="0"/>
              </a:spcAft>
              <a:buNone/>
              <a:defRPr/>
            </a:lvl2pPr>
            <a:lvl3pPr lvl="2" algn="r" rtl="0">
              <a:spcBef>
                <a:spcPts val="0"/>
              </a:spcBef>
              <a:spcAft>
                <a:spcPts val="0"/>
              </a:spcAft>
              <a:buNone/>
              <a:defRPr/>
            </a:lvl3pPr>
            <a:lvl4pPr lvl="3" algn="r" rtl="0">
              <a:spcBef>
                <a:spcPts val="0"/>
              </a:spcBef>
              <a:spcAft>
                <a:spcPts val="0"/>
              </a:spcAft>
              <a:buNone/>
              <a:defRPr/>
            </a:lvl4pPr>
            <a:lvl5pPr lvl="4" algn="r" rtl="0">
              <a:spcBef>
                <a:spcPts val="0"/>
              </a:spcBef>
              <a:spcAft>
                <a:spcPts val="0"/>
              </a:spcAft>
              <a:buNone/>
              <a:defRPr/>
            </a:lvl5pPr>
            <a:lvl6pPr lvl="5" algn="r" rtl="0">
              <a:spcBef>
                <a:spcPts val="0"/>
              </a:spcBef>
              <a:spcAft>
                <a:spcPts val="0"/>
              </a:spcAft>
              <a:buNone/>
              <a:defRPr/>
            </a:lvl6pPr>
            <a:lvl7pPr lvl="6" algn="r" rtl="0">
              <a:spcBef>
                <a:spcPts val="0"/>
              </a:spcBef>
              <a:spcAft>
                <a:spcPts val="0"/>
              </a:spcAft>
              <a:buNone/>
              <a:defRPr/>
            </a:lvl7pPr>
            <a:lvl8pPr lvl="7" algn="r" rtl="0">
              <a:spcBef>
                <a:spcPts val="0"/>
              </a:spcBef>
              <a:spcAft>
                <a:spcPts val="0"/>
              </a:spcAft>
              <a:buNone/>
              <a:defRPr/>
            </a:lvl8pPr>
            <a:lvl9pPr lvl="8" algn="r" rtl="0">
              <a:spcBef>
                <a:spcPts val="0"/>
              </a:spcBef>
              <a:spcAft>
                <a:spcPts val="0"/>
              </a:spcAft>
              <a:buNone/>
              <a:defRPr/>
            </a:lvl9pPr>
          </a:lstStyle>
          <a:p>
            <a:endParaRPr/>
          </a:p>
        </p:txBody>
      </p:sp>
      <p:sp>
        <p:nvSpPr>
          <p:cNvPr id="268" name="Google Shape;268;p24"/>
          <p:cNvSpPr txBox="1"/>
          <p:nvPr/>
        </p:nvSpPr>
        <p:spPr>
          <a:xfrm>
            <a:off x="0" y="3592575"/>
            <a:ext cx="3048000" cy="1456200"/>
          </a:xfrm>
          <a:prstGeom prst="rect">
            <a:avLst/>
          </a:prstGeom>
          <a:noFill/>
          <a:ln>
            <a:noFill/>
          </a:ln>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 sz="10600" b="1">
                <a:solidFill>
                  <a:srgbClr val="F3F3F3"/>
                </a:solidFill>
                <a:latin typeface="Montserrat"/>
                <a:ea typeface="Montserrat"/>
                <a:cs typeface="Montserrat"/>
                <a:sym typeface="Montserrat"/>
              </a:rPr>
              <a:t>7</a:t>
            </a:r>
            <a:endParaRPr sz="10600">
              <a:solidFill>
                <a:srgbClr val="F3F3F3"/>
              </a:solidFill>
              <a:latin typeface="Montserrat"/>
              <a:ea typeface="Montserrat"/>
              <a:cs typeface="Montserrat"/>
              <a:sym typeface="Montserrat"/>
            </a:endParaRPr>
          </a:p>
        </p:txBody>
      </p:sp>
      <p:pic>
        <p:nvPicPr>
          <p:cNvPr id="269" name="Google Shape;269;p24"/>
          <p:cNvPicPr preferRelativeResize="0"/>
          <p:nvPr/>
        </p:nvPicPr>
        <p:blipFill rotWithShape="1">
          <a:blip r:embed="rId4">
            <a:alphaModFix/>
          </a:blip>
          <a:srcRect r="12311"/>
          <a:stretch/>
        </p:blipFill>
        <p:spPr>
          <a:xfrm>
            <a:off x="1061775" y="4274650"/>
            <a:ext cx="1906375" cy="202905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Grade  7">
  <p:cSld name="CUSTOM_11_2_1">
    <p:spTree>
      <p:nvGrpSpPr>
        <p:cNvPr id="1" name="Shape 270"/>
        <p:cNvGrpSpPr/>
        <p:nvPr/>
      </p:nvGrpSpPr>
      <p:grpSpPr>
        <a:xfrm>
          <a:off x="0" y="0"/>
          <a:ext cx="0" cy="0"/>
          <a:chOff x="0" y="0"/>
          <a:chExt cx="0" cy="0"/>
        </a:xfrm>
      </p:grpSpPr>
      <p:sp>
        <p:nvSpPr>
          <p:cNvPr id="271" name="Google Shape;271;p25"/>
          <p:cNvSpPr/>
          <p:nvPr/>
        </p:nvSpPr>
        <p:spPr>
          <a:xfrm>
            <a:off x="-12300" y="0"/>
            <a:ext cx="9168600" cy="554400"/>
          </a:xfrm>
          <a:prstGeom prst="rect">
            <a:avLst/>
          </a:prstGeom>
          <a:solidFill>
            <a:srgbClr val="3F76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2" name="Google Shape;272;p25"/>
          <p:cNvPicPr preferRelativeResize="0"/>
          <p:nvPr/>
        </p:nvPicPr>
        <p:blipFill>
          <a:blip r:embed="rId2">
            <a:alphaModFix/>
          </a:blip>
          <a:stretch>
            <a:fillRect/>
          </a:stretch>
        </p:blipFill>
        <p:spPr>
          <a:xfrm>
            <a:off x="42675" y="6477539"/>
            <a:ext cx="1454830" cy="344085"/>
          </a:xfrm>
          <a:prstGeom prst="rect">
            <a:avLst/>
          </a:prstGeom>
          <a:noFill/>
          <a:ln>
            <a:noFill/>
          </a:ln>
        </p:spPr>
      </p:pic>
      <p:sp>
        <p:nvSpPr>
          <p:cNvPr id="273" name="Google Shape;273;p25"/>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3F762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3F7628"/>
              </a:buClr>
              <a:buSzPts val="1800"/>
              <a:buFont typeface="Open Sans"/>
              <a:buChar char="■"/>
              <a:defRPr sz="1800">
                <a:latin typeface="Open Sans"/>
                <a:ea typeface="Open Sans"/>
                <a:cs typeface="Open Sans"/>
                <a:sym typeface="Open Sans"/>
              </a:defRPr>
            </a:lvl9pPr>
          </a:lstStyle>
          <a:p>
            <a:endParaRPr/>
          </a:p>
        </p:txBody>
      </p:sp>
      <p:pic>
        <p:nvPicPr>
          <p:cNvPr id="274" name="Google Shape;274;p25"/>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275" name="Google Shape;275;p25"/>
          <p:cNvSpPr txBox="1">
            <a:spLocks noGrp="1"/>
          </p:cNvSpPr>
          <p:nvPr>
            <p:ph type="title"/>
          </p:nvPr>
        </p:nvSpPr>
        <p:spPr>
          <a:xfrm>
            <a:off x="149100" y="150"/>
            <a:ext cx="83724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276" name="Google Shape;276;p25"/>
          <p:cNvSpPr txBox="1"/>
          <p:nvPr/>
        </p:nvSpPr>
        <p:spPr>
          <a:xfrm>
            <a:off x="8593400" y="-102725"/>
            <a:ext cx="323400" cy="4329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2400" b="1">
                <a:solidFill>
                  <a:srgbClr val="F3F3F3"/>
                </a:solidFill>
                <a:latin typeface="Montserrat"/>
                <a:ea typeface="Montserrat"/>
                <a:cs typeface="Montserrat"/>
                <a:sym typeface="Montserrat"/>
              </a:rPr>
              <a:t>7</a:t>
            </a:r>
            <a:endParaRPr sz="2400">
              <a:solidFill>
                <a:srgbClr val="F3F3F3"/>
              </a:solidFill>
              <a:latin typeface="Montserrat"/>
              <a:ea typeface="Montserrat"/>
              <a:cs typeface="Montserrat"/>
              <a:sym typeface="Montserrat"/>
            </a:endParaRPr>
          </a:p>
        </p:txBody>
      </p:sp>
      <p:pic>
        <p:nvPicPr>
          <p:cNvPr id="277" name="Google Shape;277;p25"/>
          <p:cNvPicPr preferRelativeResize="0"/>
          <p:nvPr/>
        </p:nvPicPr>
        <p:blipFill rotWithShape="1">
          <a:blip r:embed="rId4">
            <a:alphaModFix/>
          </a:blip>
          <a:srcRect r="12311"/>
          <a:stretch/>
        </p:blipFill>
        <p:spPr>
          <a:xfrm>
            <a:off x="8707048" y="85475"/>
            <a:ext cx="406752" cy="432900"/>
          </a:xfrm>
          <a:prstGeom prst="rect">
            <a:avLst/>
          </a:prstGeom>
          <a:noFill/>
          <a:ln>
            <a:noFill/>
          </a:ln>
        </p:spPr>
      </p:pic>
      <p:sp>
        <p:nvSpPr>
          <p:cNvPr id="278" name="Google Shape;278;p25"/>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79" name="Google Shape;279;p25"/>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7 - Warm-up">
  <p:cSld name="CUSTOM_11_2_1_2">
    <p:spTree>
      <p:nvGrpSpPr>
        <p:cNvPr id="1" name="Shape 280"/>
        <p:cNvGrpSpPr/>
        <p:nvPr/>
      </p:nvGrpSpPr>
      <p:grpSpPr>
        <a:xfrm>
          <a:off x="0" y="0"/>
          <a:ext cx="0" cy="0"/>
          <a:chOff x="0" y="0"/>
          <a:chExt cx="0" cy="0"/>
        </a:xfrm>
      </p:grpSpPr>
      <p:sp>
        <p:nvSpPr>
          <p:cNvPr id="281" name="Google Shape;281;p26"/>
          <p:cNvSpPr/>
          <p:nvPr/>
        </p:nvSpPr>
        <p:spPr>
          <a:xfrm>
            <a:off x="-12300" y="0"/>
            <a:ext cx="9168600" cy="554400"/>
          </a:xfrm>
          <a:prstGeom prst="rect">
            <a:avLst/>
          </a:prstGeom>
          <a:solidFill>
            <a:srgbClr val="3F76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2" name="Google Shape;282;p26"/>
          <p:cNvPicPr preferRelativeResize="0"/>
          <p:nvPr/>
        </p:nvPicPr>
        <p:blipFill>
          <a:blip r:embed="rId2">
            <a:alphaModFix/>
          </a:blip>
          <a:stretch>
            <a:fillRect/>
          </a:stretch>
        </p:blipFill>
        <p:spPr>
          <a:xfrm>
            <a:off x="42675" y="6477539"/>
            <a:ext cx="1454830" cy="344085"/>
          </a:xfrm>
          <a:prstGeom prst="rect">
            <a:avLst/>
          </a:prstGeom>
          <a:noFill/>
          <a:ln>
            <a:noFill/>
          </a:ln>
        </p:spPr>
      </p:pic>
      <p:sp>
        <p:nvSpPr>
          <p:cNvPr id="283" name="Google Shape;283;p26"/>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3F762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3F7628"/>
              </a:buClr>
              <a:buSzPts val="1800"/>
              <a:buFont typeface="Open Sans"/>
              <a:buChar char="■"/>
              <a:defRPr sz="1800">
                <a:latin typeface="Open Sans"/>
                <a:ea typeface="Open Sans"/>
                <a:cs typeface="Open Sans"/>
                <a:sym typeface="Open Sans"/>
              </a:defRPr>
            </a:lvl9pPr>
          </a:lstStyle>
          <a:p>
            <a:endParaRPr/>
          </a:p>
        </p:txBody>
      </p:sp>
      <p:pic>
        <p:nvPicPr>
          <p:cNvPr id="284" name="Google Shape;284;p26"/>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285" name="Google Shape;285;p26"/>
          <p:cNvSpPr txBox="1">
            <a:spLocks noGrp="1"/>
          </p:cNvSpPr>
          <p:nvPr>
            <p:ph type="title"/>
          </p:nvPr>
        </p:nvSpPr>
        <p:spPr>
          <a:xfrm>
            <a:off x="149100" y="150"/>
            <a:ext cx="83724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286" name="Google Shape;286;p26"/>
          <p:cNvSpPr txBox="1"/>
          <p:nvPr/>
        </p:nvSpPr>
        <p:spPr>
          <a:xfrm>
            <a:off x="8593400" y="-102725"/>
            <a:ext cx="323400" cy="4329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2400" b="1">
                <a:solidFill>
                  <a:srgbClr val="F3F3F3"/>
                </a:solidFill>
                <a:latin typeface="Montserrat"/>
                <a:ea typeface="Montserrat"/>
                <a:cs typeface="Montserrat"/>
                <a:sym typeface="Montserrat"/>
              </a:rPr>
              <a:t>7</a:t>
            </a:r>
            <a:endParaRPr sz="2400">
              <a:solidFill>
                <a:srgbClr val="F3F3F3"/>
              </a:solidFill>
              <a:latin typeface="Montserrat"/>
              <a:ea typeface="Montserrat"/>
              <a:cs typeface="Montserrat"/>
              <a:sym typeface="Montserrat"/>
            </a:endParaRPr>
          </a:p>
        </p:txBody>
      </p:sp>
      <p:sp>
        <p:nvSpPr>
          <p:cNvPr id="287" name="Google Shape;287;p26"/>
          <p:cNvSpPr/>
          <p:nvPr/>
        </p:nvSpPr>
        <p:spPr>
          <a:xfrm>
            <a:off x="-12300" y="547050"/>
            <a:ext cx="23862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288" name="Google Shape;288;p26"/>
          <p:cNvSpPr txBox="1"/>
          <p:nvPr/>
        </p:nvSpPr>
        <p:spPr>
          <a:xfrm>
            <a:off x="149100" y="547050"/>
            <a:ext cx="19416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a:t>
            </a:r>
            <a:endParaRPr/>
          </a:p>
        </p:txBody>
      </p:sp>
      <p:pic>
        <p:nvPicPr>
          <p:cNvPr id="289" name="Google Shape;289;p26"/>
          <p:cNvPicPr preferRelativeResize="0"/>
          <p:nvPr/>
        </p:nvPicPr>
        <p:blipFill rotWithShape="1">
          <a:blip r:embed="rId4">
            <a:alphaModFix/>
          </a:blip>
          <a:srcRect r="12311"/>
          <a:stretch/>
        </p:blipFill>
        <p:spPr>
          <a:xfrm>
            <a:off x="8707048" y="85475"/>
            <a:ext cx="406752" cy="432900"/>
          </a:xfrm>
          <a:prstGeom prst="rect">
            <a:avLst/>
          </a:prstGeom>
          <a:noFill/>
          <a:ln>
            <a:noFill/>
          </a:ln>
        </p:spPr>
      </p:pic>
      <p:sp>
        <p:nvSpPr>
          <p:cNvPr id="290" name="Google Shape;290;p26"/>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91" name="Google Shape;291;p26"/>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7 - WODB">
  <p:cSld name="CUSTOM_11_2_1_2_1">
    <p:spTree>
      <p:nvGrpSpPr>
        <p:cNvPr id="1" name="Shape 292"/>
        <p:cNvGrpSpPr/>
        <p:nvPr/>
      </p:nvGrpSpPr>
      <p:grpSpPr>
        <a:xfrm>
          <a:off x="0" y="0"/>
          <a:ext cx="0" cy="0"/>
          <a:chOff x="0" y="0"/>
          <a:chExt cx="0" cy="0"/>
        </a:xfrm>
      </p:grpSpPr>
      <p:sp>
        <p:nvSpPr>
          <p:cNvPr id="293" name="Google Shape;293;p27"/>
          <p:cNvSpPr/>
          <p:nvPr/>
        </p:nvSpPr>
        <p:spPr>
          <a:xfrm>
            <a:off x="-12300" y="0"/>
            <a:ext cx="9168600" cy="554400"/>
          </a:xfrm>
          <a:prstGeom prst="rect">
            <a:avLst/>
          </a:prstGeom>
          <a:solidFill>
            <a:srgbClr val="3F76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94" name="Google Shape;294;p27"/>
          <p:cNvPicPr preferRelativeResize="0"/>
          <p:nvPr/>
        </p:nvPicPr>
        <p:blipFill>
          <a:blip r:embed="rId2">
            <a:alphaModFix/>
          </a:blip>
          <a:stretch>
            <a:fillRect/>
          </a:stretch>
        </p:blipFill>
        <p:spPr>
          <a:xfrm>
            <a:off x="42675" y="6477539"/>
            <a:ext cx="1454830" cy="344085"/>
          </a:xfrm>
          <a:prstGeom prst="rect">
            <a:avLst/>
          </a:prstGeom>
          <a:noFill/>
          <a:ln>
            <a:noFill/>
          </a:ln>
        </p:spPr>
      </p:pic>
      <p:sp>
        <p:nvSpPr>
          <p:cNvPr id="295" name="Google Shape;295;p27"/>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3F762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3F7628"/>
              </a:buClr>
              <a:buSzPts val="1800"/>
              <a:buFont typeface="Open Sans"/>
              <a:buChar char="■"/>
              <a:defRPr sz="1800">
                <a:latin typeface="Open Sans"/>
                <a:ea typeface="Open Sans"/>
                <a:cs typeface="Open Sans"/>
                <a:sym typeface="Open Sans"/>
              </a:defRPr>
            </a:lvl9pPr>
          </a:lstStyle>
          <a:p>
            <a:endParaRPr/>
          </a:p>
        </p:txBody>
      </p:sp>
      <p:pic>
        <p:nvPicPr>
          <p:cNvPr id="296" name="Google Shape;296;p27"/>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297" name="Google Shape;297;p27"/>
          <p:cNvSpPr txBox="1">
            <a:spLocks noGrp="1"/>
          </p:cNvSpPr>
          <p:nvPr>
            <p:ph type="title"/>
          </p:nvPr>
        </p:nvSpPr>
        <p:spPr>
          <a:xfrm>
            <a:off x="149100" y="150"/>
            <a:ext cx="83724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298" name="Google Shape;298;p27"/>
          <p:cNvSpPr txBox="1"/>
          <p:nvPr/>
        </p:nvSpPr>
        <p:spPr>
          <a:xfrm>
            <a:off x="8593400" y="-102725"/>
            <a:ext cx="323400" cy="4329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2400" b="1">
                <a:solidFill>
                  <a:srgbClr val="F3F3F3"/>
                </a:solidFill>
                <a:latin typeface="Montserrat"/>
                <a:ea typeface="Montserrat"/>
                <a:cs typeface="Montserrat"/>
                <a:sym typeface="Montserrat"/>
              </a:rPr>
              <a:t>7</a:t>
            </a:r>
            <a:endParaRPr sz="2400">
              <a:solidFill>
                <a:srgbClr val="F3F3F3"/>
              </a:solidFill>
              <a:latin typeface="Montserrat"/>
              <a:ea typeface="Montserrat"/>
              <a:cs typeface="Montserrat"/>
              <a:sym typeface="Montserrat"/>
            </a:endParaRPr>
          </a:p>
        </p:txBody>
      </p:sp>
      <p:sp>
        <p:nvSpPr>
          <p:cNvPr id="299" name="Google Shape;299;p27"/>
          <p:cNvSpPr/>
          <p:nvPr/>
        </p:nvSpPr>
        <p:spPr>
          <a:xfrm>
            <a:off x="-12300" y="547050"/>
            <a:ext cx="35622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300" name="Google Shape;300;p27"/>
          <p:cNvSpPr txBox="1"/>
          <p:nvPr/>
        </p:nvSpPr>
        <p:spPr>
          <a:xfrm>
            <a:off x="156550" y="547050"/>
            <a:ext cx="33558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b="1">
                <a:solidFill>
                  <a:schemeClr val="lt1"/>
                </a:solidFill>
                <a:latin typeface="Open Sans"/>
                <a:ea typeface="Open Sans"/>
                <a:cs typeface="Open Sans"/>
                <a:sym typeface="Open Sans"/>
              </a:rPr>
              <a:t>Warm-up: Which One Doesn’t Belong?</a:t>
            </a:r>
            <a:endParaRPr sz="1300"/>
          </a:p>
        </p:txBody>
      </p:sp>
      <p:pic>
        <p:nvPicPr>
          <p:cNvPr id="301" name="Google Shape;301;p27"/>
          <p:cNvPicPr preferRelativeResize="0"/>
          <p:nvPr/>
        </p:nvPicPr>
        <p:blipFill rotWithShape="1">
          <a:blip r:embed="rId4">
            <a:alphaModFix/>
          </a:blip>
          <a:srcRect r="12311"/>
          <a:stretch/>
        </p:blipFill>
        <p:spPr>
          <a:xfrm>
            <a:off x="8707048" y="85475"/>
            <a:ext cx="406752" cy="432900"/>
          </a:xfrm>
          <a:prstGeom prst="rect">
            <a:avLst/>
          </a:prstGeom>
          <a:noFill/>
          <a:ln>
            <a:noFill/>
          </a:ln>
        </p:spPr>
      </p:pic>
      <p:sp>
        <p:nvSpPr>
          <p:cNvPr id="302" name="Google Shape;302;p27"/>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03" name="Google Shape;303;p27"/>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7 - Number Talk">
  <p:cSld name="CUSTOM_11_2_1_2_1_1">
    <p:spTree>
      <p:nvGrpSpPr>
        <p:cNvPr id="1" name="Shape 304"/>
        <p:cNvGrpSpPr/>
        <p:nvPr/>
      </p:nvGrpSpPr>
      <p:grpSpPr>
        <a:xfrm>
          <a:off x="0" y="0"/>
          <a:ext cx="0" cy="0"/>
          <a:chOff x="0" y="0"/>
          <a:chExt cx="0" cy="0"/>
        </a:xfrm>
      </p:grpSpPr>
      <p:sp>
        <p:nvSpPr>
          <p:cNvPr id="305" name="Google Shape;305;p28"/>
          <p:cNvSpPr/>
          <p:nvPr/>
        </p:nvSpPr>
        <p:spPr>
          <a:xfrm>
            <a:off x="-12300" y="0"/>
            <a:ext cx="9168600" cy="554400"/>
          </a:xfrm>
          <a:prstGeom prst="rect">
            <a:avLst/>
          </a:prstGeom>
          <a:solidFill>
            <a:srgbClr val="3F76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6" name="Google Shape;306;p28"/>
          <p:cNvPicPr preferRelativeResize="0"/>
          <p:nvPr/>
        </p:nvPicPr>
        <p:blipFill>
          <a:blip r:embed="rId2">
            <a:alphaModFix/>
          </a:blip>
          <a:stretch>
            <a:fillRect/>
          </a:stretch>
        </p:blipFill>
        <p:spPr>
          <a:xfrm>
            <a:off x="42675" y="6477539"/>
            <a:ext cx="1454830" cy="344085"/>
          </a:xfrm>
          <a:prstGeom prst="rect">
            <a:avLst/>
          </a:prstGeom>
          <a:noFill/>
          <a:ln>
            <a:noFill/>
          </a:ln>
        </p:spPr>
      </p:pic>
      <p:sp>
        <p:nvSpPr>
          <p:cNvPr id="307" name="Google Shape;307;p28"/>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3F762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3F7628"/>
              </a:buClr>
              <a:buSzPts val="1800"/>
              <a:buFont typeface="Open Sans"/>
              <a:buChar char="■"/>
              <a:defRPr sz="1800">
                <a:latin typeface="Open Sans"/>
                <a:ea typeface="Open Sans"/>
                <a:cs typeface="Open Sans"/>
                <a:sym typeface="Open Sans"/>
              </a:defRPr>
            </a:lvl9pPr>
          </a:lstStyle>
          <a:p>
            <a:endParaRPr/>
          </a:p>
        </p:txBody>
      </p:sp>
      <p:pic>
        <p:nvPicPr>
          <p:cNvPr id="308" name="Google Shape;308;p28"/>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309" name="Google Shape;309;p28"/>
          <p:cNvSpPr txBox="1">
            <a:spLocks noGrp="1"/>
          </p:cNvSpPr>
          <p:nvPr>
            <p:ph type="title"/>
          </p:nvPr>
        </p:nvSpPr>
        <p:spPr>
          <a:xfrm>
            <a:off x="149100" y="150"/>
            <a:ext cx="83724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310" name="Google Shape;310;p28"/>
          <p:cNvSpPr txBox="1"/>
          <p:nvPr/>
        </p:nvSpPr>
        <p:spPr>
          <a:xfrm>
            <a:off x="8593400" y="-102725"/>
            <a:ext cx="323400" cy="4329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2400" b="1">
                <a:solidFill>
                  <a:srgbClr val="F3F3F3"/>
                </a:solidFill>
                <a:latin typeface="Montserrat"/>
                <a:ea typeface="Montserrat"/>
                <a:cs typeface="Montserrat"/>
                <a:sym typeface="Montserrat"/>
              </a:rPr>
              <a:t>7</a:t>
            </a:r>
            <a:endParaRPr sz="2400">
              <a:solidFill>
                <a:srgbClr val="F3F3F3"/>
              </a:solidFill>
              <a:latin typeface="Montserrat"/>
              <a:ea typeface="Montserrat"/>
              <a:cs typeface="Montserrat"/>
              <a:sym typeface="Montserrat"/>
            </a:endParaRPr>
          </a:p>
        </p:txBody>
      </p:sp>
      <p:sp>
        <p:nvSpPr>
          <p:cNvPr id="311" name="Google Shape;311;p28"/>
          <p:cNvSpPr/>
          <p:nvPr/>
        </p:nvSpPr>
        <p:spPr>
          <a:xfrm>
            <a:off x="-12300" y="547050"/>
            <a:ext cx="27630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312" name="Google Shape;312;p28"/>
          <p:cNvSpPr txBox="1"/>
          <p:nvPr/>
        </p:nvSpPr>
        <p:spPr>
          <a:xfrm>
            <a:off x="139177" y="547050"/>
            <a:ext cx="25185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 Number Talk</a:t>
            </a:r>
            <a:endParaRPr/>
          </a:p>
        </p:txBody>
      </p:sp>
      <p:pic>
        <p:nvPicPr>
          <p:cNvPr id="313" name="Google Shape;313;p28"/>
          <p:cNvPicPr preferRelativeResize="0"/>
          <p:nvPr/>
        </p:nvPicPr>
        <p:blipFill rotWithShape="1">
          <a:blip r:embed="rId4">
            <a:alphaModFix/>
          </a:blip>
          <a:srcRect r="12311"/>
          <a:stretch/>
        </p:blipFill>
        <p:spPr>
          <a:xfrm>
            <a:off x="8707048" y="85475"/>
            <a:ext cx="406752" cy="432900"/>
          </a:xfrm>
          <a:prstGeom prst="rect">
            <a:avLst/>
          </a:prstGeom>
          <a:noFill/>
          <a:ln>
            <a:noFill/>
          </a:ln>
        </p:spPr>
      </p:pic>
      <p:sp>
        <p:nvSpPr>
          <p:cNvPr id="314" name="Google Shape;314;p28"/>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15" name="Google Shape;315;p28"/>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7 - Algebra Talk">
  <p:cSld name="CUSTOM_11_2_1_2_1_1_1">
    <p:spTree>
      <p:nvGrpSpPr>
        <p:cNvPr id="1" name="Shape 316"/>
        <p:cNvGrpSpPr/>
        <p:nvPr/>
      </p:nvGrpSpPr>
      <p:grpSpPr>
        <a:xfrm>
          <a:off x="0" y="0"/>
          <a:ext cx="0" cy="0"/>
          <a:chOff x="0" y="0"/>
          <a:chExt cx="0" cy="0"/>
        </a:xfrm>
      </p:grpSpPr>
      <p:sp>
        <p:nvSpPr>
          <p:cNvPr id="317" name="Google Shape;317;p29"/>
          <p:cNvSpPr/>
          <p:nvPr/>
        </p:nvSpPr>
        <p:spPr>
          <a:xfrm>
            <a:off x="-12300" y="0"/>
            <a:ext cx="9168600" cy="554400"/>
          </a:xfrm>
          <a:prstGeom prst="rect">
            <a:avLst/>
          </a:prstGeom>
          <a:solidFill>
            <a:srgbClr val="3F76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18" name="Google Shape;318;p29"/>
          <p:cNvPicPr preferRelativeResize="0"/>
          <p:nvPr/>
        </p:nvPicPr>
        <p:blipFill>
          <a:blip r:embed="rId2">
            <a:alphaModFix/>
          </a:blip>
          <a:stretch>
            <a:fillRect/>
          </a:stretch>
        </p:blipFill>
        <p:spPr>
          <a:xfrm>
            <a:off x="42675" y="6477539"/>
            <a:ext cx="1454830" cy="344085"/>
          </a:xfrm>
          <a:prstGeom prst="rect">
            <a:avLst/>
          </a:prstGeom>
          <a:noFill/>
          <a:ln>
            <a:noFill/>
          </a:ln>
        </p:spPr>
      </p:pic>
      <p:sp>
        <p:nvSpPr>
          <p:cNvPr id="319" name="Google Shape;319;p29"/>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3F762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3F7628"/>
              </a:buClr>
              <a:buSzPts val="1800"/>
              <a:buFont typeface="Open Sans"/>
              <a:buChar char="■"/>
              <a:defRPr sz="1800">
                <a:latin typeface="Open Sans"/>
                <a:ea typeface="Open Sans"/>
                <a:cs typeface="Open Sans"/>
                <a:sym typeface="Open Sans"/>
              </a:defRPr>
            </a:lvl9pPr>
          </a:lstStyle>
          <a:p>
            <a:endParaRPr/>
          </a:p>
        </p:txBody>
      </p:sp>
      <p:pic>
        <p:nvPicPr>
          <p:cNvPr id="320" name="Google Shape;320;p29"/>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321" name="Google Shape;321;p29"/>
          <p:cNvSpPr txBox="1">
            <a:spLocks noGrp="1"/>
          </p:cNvSpPr>
          <p:nvPr>
            <p:ph type="title"/>
          </p:nvPr>
        </p:nvSpPr>
        <p:spPr>
          <a:xfrm>
            <a:off x="149100" y="150"/>
            <a:ext cx="83724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322" name="Google Shape;322;p29"/>
          <p:cNvSpPr txBox="1"/>
          <p:nvPr/>
        </p:nvSpPr>
        <p:spPr>
          <a:xfrm>
            <a:off x="8593400" y="-102725"/>
            <a:ext cx="323400" cy="4329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2400" b="1">
                <a:solidFill>
                  <a:srgbClr val="F3F3F3"/>
                </a:solidFill>
                <a:latin typeface="Montserrat"/>
                <a:ea typeface="Montserrat"/>
                <a:cs typeface="Montserrat"/>
                <a:sym typeface="Montserrat"/>
              </a:rPr>
              <a:t>7</a:t>
            </a:r>
            <a:endParaRPr sz="2400">
              <a:solidFill>
                <a:srgbClr val="F3F3F3"/>
              </a:solidFill>
              <a:latin typeface="Montserrat"/>
              <a:ea typeface="Montserrat"/>
              <a:cs typeface="Montserrat"/>
              <a:sym typeface="Montserrat"/>
            </a:endParaRPr>
          </a:p>
        </p:txBody>
      </p:sp>
      <p:sp>
        <p:nvSpPr>
          <p:cNvPr id="323" name="Google Shape;323;p29"/>
          <p:cNvSpPr/>
          <p:nvPr/>
        </p:nvSpPr>
        <p:spPr>
          <a:xfrm>
            <a:off x="-12300" y="547050"/>
            <a:ext cx="27630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324" name="Google Shape;324;p29"/>
          <p:cNvSpPr txBox="1"/>
          <p:nvPr/>
        </p:nvSpPr>
        <p:spPr>
          <a:xfrm>
            <a:off x="139177" y="547050"/>
            <a:ext cx="25185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 Algebra Talk</a:t>
            </a:r>
            <a:endParaRPr/>
          </a:p>
        </p:txBody>
      </p:sp>
      <p:pic>
        <p:nvPicPr>
          <p:cNvPr id="325" name="Google Shape;325;p29"/>
          <p:cNvPicPr preferRelativeResize="0"/>
          <p:nvPr/>
        </p:nvPicPr>
        <p:blipFill rotWithShape="1">
          <a:blip r:embed="rId4">
            <a:alphaModFix/>
          </a:blip>
          <a:srcRect r="12311"/>
          <a:stretch/>
        </p:blipFill>
        <p:spPr>
          <a:xfrm>
            <a:off x="8707048" y="85475"/>
            <a:ext cx="406752" cy="432900"/>
          </a:xfrm>
          <a:prstGeom prst="rect">
            <a:avLst/>
          </a:prstGeom>
          <a:noFill/>
          <a:ln>
            <a:noFill/>
          </a:ln>
        </p:spPr>
      </p:pic>
      <p:sp>
        <p:nvSpPr>
          <p:cNvPr id="326" name="Google Shape;326;p29"/>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27" name="Google Shape;327;p29"/>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7 - Notice and Wonder">
  <p:cSld name="CUSTOM_11_2_1_2_1_1_1_1">
    <p:spTree>
      <p:nvGrpSpPr>
        <p:cNvPr id="1" name="Shape 328"/>
        <p:cNvGrpSpPr/>
        <p:nvPr/>
      </p:nvGrpSpPr>
      <p:grpSpPr>
        <a:xfrm>
          <a:off x="0" y="0"/>
          <a:ext cx="0" cy="0"/>
          <a:chOff x="0" y="0"/>
          <a:chExt cx="0" cy="0"/>
        </a:xfrm>
      </p:grpSpPr>
      <p:sp>
        <p:nvSpPr>
          <p:cNvPr id="329" name="Google Shape;329;p30"/>
          <p:cNvSpPr/>
          <p:nvPr/>
        </p:nvSpPr>
        <p:spPr>
          <a:xfrm>
            <a:off x="-12300" y="0"/>
            <a:ext cx="9168600" cy="554400"/>
          </a:xfrm>
          <a:prstGeom prst="rect">
            <a:avLst/>
          </a:prstGeom>
          <a:solidFill>
            <a:srgbClr val="3F76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30" name="Google Shape;330;p30"/>
          <p:cNvPicPr preferRelativeResize="0"/>
          <p:nvPr/>
        </p:nvPicPr>
        <p:blipFill>
          <a:blip r:embed="rId2">
            <a:alphaModFix/>
          </a:blip>
          <a:stretch>
            <a:fillRect/>
          </a:stretch>
        </p:blipFill>
        <p:spPr>
          <a:xfrm>
            <a:off x="42675" y="6477539"/>
            <a:ext cx="1454830" cy="344085"/>
          </a:xfrm>
          <a:prstGeom prst="rect">
            <a:avLst/>
          </a:prstGeom>
          <a:noFill/>
          <a:ln>
            <a:noFill/>
          </a:ln>
        </p:spPr>
      </p:pic>
      <p:sp>
        <p:nvSpPr>
          <p:cNvPr id="331" name="Google Shape;331;p30"/>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3F762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3F7628"/>
              </a:buClr>
              <a:buSzPts val="1800"/>
              <a:buFont typeface="Open Sans"/>
              <a:buChar char="■"/>
              <a:defRPr sz="1800">
                <a:latin typeface="Open Sans"/>
                <a:ea typeface="Open Sans"/>
                <a:cs typeface="Open Sans"/>
                <a:sym typeface="Open Sans"/>
              </a:defRPr>
            </a:lvl9pPr>
          </a:lstStyle>
          <a:p>
            <a:endParaRPr/>
          </a:p>
        </p:txBody>
      </p:sp>
      <p:pic>
        <p:nvPicPr>
          <p:cNvPr id="332" name="Google Shape;332;p30"/>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333" name="Google Shape;333;p30"/>
          <p:cNvSpPr txBox="1">
            <a:spLocks noGrp="1"/>
          </p:cNvSpPr>
          <p:nvPr>
            <p:ph type="title"/>
          </p:nvPr>
        </p:nvSpPr>
        <p:spPr>
          <a:xfrm>
            <a:off x="149100" y="150"/>
            <a:ext cx="83724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334" name="Google Shape;334;p30"/>
          <p:cNvSpPr txBox="1"/>
          <p:nvPr/>
        </p:nvSpPr>
        <p:spPr>
          <a:xfrm>
            <a:off x="8593400" y="-102725"/>
            <a:ext cx="323400" cy="4329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2400" b="1">
                <a:solidFill>
                  <a:srgbClr val="F3F3F3"/>
                </a:solidFill>
                <a:latin typeface="Montserrat"/>
                <a:ea typeface="Montserrat"/>
                <a:cs typeface="Montserrat"/>
                <a:sym typeface="Montserrat"/>
              </a:rPr>
              <a:t>7</a:t>
            </a:r>
            <a:endParaRPr sz="2400">
              <a:solidFill>
                <a:srgbClr val="F3F3F3"/>
              </a:solidFill>
              <a:latin typeface="Montserrat"/>
              <a:ea typeface="Montserrat"/>
              <a:cs typeface="Montserrat"/>
              <a:sym typeface="Montserrat"/>
            </a:endParaRPr>
          </a:p>
        </p:txBody>
      </p:sp>
      <p:sp>
        <p:nvSpPr>
          <p:cNvPr id="335" name="Google Shape;335;p30"/>
          <p:cNvSpPr txBox="1">
            <a:spLocks noGrp="1"/>
          </p:cNvSpPr>
          <p:nvPr>
            <p:ph type="subTitle" idx="2"/>
          </p:nvPr>
        </p:nvSpPr>
        <p:spPr>
          <a:xfrm>
            <a:off x="2374800" y="6508550"/>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pic>
        <p:nvPicPr>
          <p:cNvPr id="336" name="Google Shape;336;p30"/>
          <p:cNvPicPr preferRelativeResize="0"/>
          <p:nvPr/>
        </p:nvPicPr>
        <p:blipFill rotWithShape="1">
          <a:blip r:embed="rId4">
            <a:alphaModFix/>
          </a:blip>
          <a:srcRect r="12311"/>
          <a:stretch/>
        </p:blipFill>
        <p:spPr>
          <a:xfrm>
            <a:off x="8707048" y="85475"/>
            <a:ext cx="406752" cy="432900"/>
          </a:xfrm>
          <a:prstGeom prst="rect">
            <a:avLst/>
          </a:prstGeom>
          <a:noFill/>
          <a:ln>
            <a:noFill/>
          </a:ln>
        </p:spPr>
      </p:pic>
      <p:sp>
        <p:nvSpPr>
          <p:cNvPr id="337" name="Google Shape;337;p30"/>
          <p:cNvSpPr/>
          <p:nvPr/>
        </p:nvSpPr>
        <p:spPr>
          <a:xfrm>
            <a:off x="-12300" y="547050"/>
            <a:ext cx="31623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338" name="Google Shape;338;p30"/>
          <p:cNvSpPr txBox="1"/>
          <p:nvPr/>
        </p:nvSpPr>
        <p:spPr>
          <a:xfrm>
            <a:off x="139187" y="547050"/>
            <a:ext cx="30108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 Notice and Wonder</a:t>
            </a:r>
            <a:endParaRPr/>
          </a:p>
        </p:txBody>
      </p:sp>
      <p:sp>
        <p:nvSpPr>
          <p:cNvPr id="339" name="Google Shape;339;p30"/>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M 6-12 Presentation Slides Theme">
  <p:cSld name="CUSTOM_2">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58250" y="61050"/>
            <a:ext cx="8227500" cy="7923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3000" b="1">
                <a:solidFill>
                  <a:srgbClr val="8F34CF"/>
                </a:solidFill>
                <a:latin typeface="Open Sans"/>
                <a:ea typeface="Open Sans"/>
                <a:cs typeface="Open Sans"/>
                <a:sym typeface="Open Sans"/>
              </a:defRPr>
            </a:lvl1pPr>
            <a:lvl2pPr lvl="1" rtl="0">
              <a:spcBef>
                <a:spcPts val="0"/>
              </a:spcBef>
              <a:spcAft>
                <a:spcPts val="0"/>
              </a:spcAft>
              <a:buNone/>
              <a:defRPr sz="3000" b="1">
                <a:solidFill>
                  <a:srgbClr val="8F34CF"/>
                </a:solidFill>
                <a:latin typeface="Open Sans"/>
                <a:ea typeface="Open Sans"/>
                <a:cs typeface="Open Sans"/>
                <a:sym typeface="Open Sans"/>
              </a:defRPr>
            </a:lvl2pPr>
            <a:lvl3pPr lvl="2" rtl="0">
              <a:spcBef>
                <a:spcPts val="0"/>
              </a:spcBef>
              <a:spcAft>
                <a:spcPts val="0"/>
              </a:spcAft>
              <a:buNone/>
              <a:defRPr sz="3000" b="1">
                <a:solidFill>
                  <a:srgbClr val="8F34CF"/>
                </a:solidFill>
                <a:latin typeface="Open Sans"/>
                <a:ea typeface="Open Sans"/>
                <a:cs typeface="Open Sans"/>
                <a:sym typeface="Open Sans"/>
              </a:defRPr>
            </a:lvl3pPr>
            <a:lvl4pPr lvl="3" rtl="0">
              <a:spcBef>
                <a:spcPts val="0"/>
              </a:spcBef>
              <a:spcAft>
                <a:spcPts val="0"/>
              </a:spcAft>
              <a:buNone/>
              <a:defRPr sz="3000" b="1">
                <a:solidFill>
                  <a:srgbClr val="8F34CF"/>
                </a:solidFill>
                <a:latin typeface="Open Sans"/>
                <a:ea typeface="Open Sans"/>
                <a:cs typeface="Open Sans"/>
                <a:sym typeface="Open Sans"/>
              </a:defRPr>
            </a:lvl4pPr>
            <a:lvl5pPr lvl="4" rtl="0">
              <a:spcBef>
                <a:spcPts val="0"/>
              </a:spcBef>
              <a:spcAft>
                <a:spcPts val="0"/>
              </a:spcAft>
              <a:buNone/>
              <a:defRPr sz="3000" b="1">
                <a:solidFill>
                  <a:srgbClr val="8F34CF"/>
                </a:solidFill>
                <a:latin typeface="Open Sans"/>
                <a:ea typeface="Open Sans"/>
                <a:cs typeface="Open Sans"/>
                <a:sym typeface="Open Sans"/>
              </a:defRPr>
            </a:lvl5pPr>
            <a:lvl6pPr lvl="5" rtl="0">
              <a:spcBef>
                <a:spcPts val="0"/>
              </a:spcBef>
              <a:spcAft>
                <a:spcPts val="0"/>
              </a:spcAft>
              <a:buNone/>
              <a:defRPr sz="3000" b="1">
                <a:solidFill>
                  <a:srgbClr val="8F34CF"/>
                </a:solidFill>
                <a:latin typeface="Open Sans"/>
                <a:ea typeface="Open Sans"/>
                <a:cs typeface="Open Sans"/>
                <a:sym typeface="Open Sans"/>
              </a:defRPr>
            </a:lvl6pPr>
            <a:lvl7pPr lvl="6" rtl="0">
              <a:spcBef>
                <a:spcPts val="0"/>
              </a:spcBef>
              <a:spcAft>
                <a:spcPts val="0"/>
              </a:spcAft>
              <a:buNone/>
              <a:defRPr sz="3000" b="1">
                <a:solidFill>
                  <a:srgbClr val="8F34CF"/>
                </a:solidFill>
                <a:latin typeface="Open Sans"/>
                <a:ea typeface="Open Sans"/>
                <a:cs typeface="Open Sans"/>
                <a:sym typeface="Open Sans"/>
              </a:defRPr>
            </a:lvl7pPr>
            <a:lvl8pPr lvl="7" rtl="0">
              <a:spcBef>
                <a:spcPts val="0"/>
              </a:spcBef>
              <a:spcAft>
                <a:spcPts val="0"/>
              </a:spcAft>
              <a:buNone/>
              <a:defRPr sz="3000" b="1">
                <a:solidFill>
                  <a:srgbClr val="8F34CF"/>
                </a:solidFill>
                <a:latin typeface="Open Sans"/>
                <a:ea typeface="Open Sans"/>
                <a:cs typeface="Open Sans"/>
                <a:sym typeface="Open Sans"/>
              </a:defRPr>
            </a:lvl8pPr>
            <a:lvl9pPr lvl="8" rtl="0">
              <a:spcBef>
                <a:spcPts val="0"/>
              </a:spcBef>
              <a:spcAft>
                <a:spcPts val="0"/>
              </a:spcAft>
              <a:buNone/>
              <a:defRPr sz="3000" b="1">
                <a:solidFill>
                  <a:srgbClr val="8F34CF"/>
                </a:solidFill>
                <a:latin typeface="Open Sans"/>
                <a:ea typeface="Open Sans"/>
                <a:cs typeface="Open Sans"/>
                <a:sym typeface="Open Sans"/>
              </a:defRPr>
            </a:lvl9pPr>
          </a:lstStyle>
          <a:p>
            <a:endParaRPr/>
          </a:p>
        </p:txBody>
      </p:sp>
      <p:sp>
        <p:nvSpPr>
          <p:cNvPr id="18" name="Google Shape;18;p4"/>
          <p:cNvSpPr txBox="1"/>
          <p:nvPr/>
        </p:nvSpPr>
        <p:spPr>
          <a:xfrm>
            <a:off x="8542850" y="6477525"/>
            <a:ext cx="518100" cy="344100"/>
          </a:xfrm>
          <a:prstGeom prst="rect">
            <a:avLst/>
          </a:prstGeom>
          <a:noFill/>
          <a:ln>
            <a:noFill/>
          </a:ln>
        </p:spPr>
        <p:txBody>
          <a:bodyPr spcFirstLastPara="1" wrap="square" lIns="45700" tIns="45700" rIns="45700" bIns="45700" anchor="ctr" anchorCtr="0">
            <a:noAutofit/>
          </a:bodyPr>
          <a:lstStyle/>
          <a:p>
            <a:pPr marL="0" lvl="0" indent="0" algn="ctr" rtl="0">
              <a:spcBef>
                <a:spcPts val="0"/>
              </a:spcBef>
              <a:spcAft>
                <a:spcPts val="0"/>
              </a:spcAft>
              <a:buNone/>
            </a:pPr>
            <a:fld id="{00000000-1234-1234-1234-123412341234}" type="slidenum">
              <a:rPr lang="en" sz="1200">
                <a:solidFill>
                  <a:srgbClr val="606060"/>
                </a:solidFill>
                <a:latin typeface="Open Sans"/>
                <a:ea typeface="Open Sans"/>
                <a:cs typeface="Open Sans"/>
                <a:sym typeface="Open Sans"/>
              </a:rPr>
              <a:t>‹#›</a:t>
            </a:fld>
            <a:endParaRPr sz="1200">
              <a:latin typeface="Open Sans"/>
              <a:ea typeface="Open Sans"/>
              <a:cs typeface="Open Sans"/>
              <a:sym typeface="Open Sans"/>
            </a:endParaRPr>
          </a:p>
        </p:txBody>
      </p:sp>
      <p:pic>
        <p:nvPicPr>
          <p:cNvPr id="19" name="Google Shape;19;p4"/>
          <p:cNvPicPr preferRelativeResize="0"/>
          <p:nvPr/>
        </p:nvPicPr>
        <p:blipFill>
          <a:blip r:embed="rId2">
            <a:alphaModFix/>
          </a:blip>
          <a:stretch>
            <a:fillRect/>
          </a:stretch>
        </p:blipFill>
        <p:spPr>
          <a:xfrm>
            <a:off x="42675" y="6454312"/>
            <a:ext cx="1553025" cy="367315"/>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7 - NW (not warm-up)">
  <p:cSld name="CUSTOM_11_2_1_2_1_1_1_1_1">
    <p:spTree>
      <p:nvGrpSpPr>
        <p:cNvPr id="1" name="Shape 340"/>
        <p:cNvGrpSpPr/>
        <p:nvPr/>
      </p:nvGrpSpPr>
      <p:grpSpPr>
        <a:xfrm>
          <a:off x="0" y="0"/>
          <a:ext cx="0" cy="0"/>
          <a:chOff x="0" y="0"/>
          <a:chExt cx="0" cy="0"/>
        </a:xfrm>
      </p:grpSpPr>
      <p:sp>
        <p:nvSpPr>
          <p:cNvPr id="341" name="Google Shape;341;p31"/>
          <p:cNvSpPr/>
          <p:nvPr/>
        </p:nvSpPr>
        <p:spPr>
          <a:xfrm>
            <a:off x="-12300" y="0"/>
            <a:ext cx="9168600" cy="554400"/>
          </a:xfrm>
          <a:prstGeom prst="rect">
            <a:avLst/>
          </a:prstGeom>
          <a:solidFill>
            <a:srgbClr val="3F76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42" name="Google Shape;342;p31"/>
          <p:cNvPicPr preferRelativeResize="0"/>
          <p:nvPr/>
        </p:nvPicPr>
        <p:blipFill>
          <a:blip r:embed="rId2">
            <a:alphaModFix/>
          </a:blip>
          <a:stretch>
            <a:fillRect/>
          </a:stretch>
        </p:blipFill>
        <p:spPr>
          <a:xfrm>
            <a:off x="42675" y="6477539"/>
            <a:ext cx="1454830" cy="344085"/>
          </a:xfrm>
          <a:prstGeom prst="rect">
            <a:avLst/>
          </a:prstGeom>
          <a:noFill/>
          <a:ln>
            <a:noFill/>
          </a:ln>
        </p:spPr>
      </p:pic>
      <p:sp>
        <p:nvSpPr>
          <p:cNvPr id="343" name="Google Shape;343;p31"/>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3F762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3F7628"/>
              </a:buClr>
              <a:buSzPts val="1800"/>
              <a:buFont typeface="Open Sans"/>
              <a:buChar char="■"/>
              <a:defRPr sz="1800">
                <a:latin typeface="Open Sans"/>
                <a:ea typeface="Open Sans"/>
                <a:cs typeface="Open Sans"/>
                <a:sym typeface="Open Sans"/>
              </a:defRPr>
            </a:lvl9pPr>
          </a:lstStyle>
          <a:p>
            <a:endParaRPr/>
          </a:p>
        </p:txBody>
      </p:sp>
      <p:pic>
        <p:nvPicPr>
          <p:cNvPr id="344" name="Google Shape;344;p31"/>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345" name="Google Shape;345;p31"/>
          <p:cNvSpPr txBox="1">
            <a:spLocks noGrp="1"/>
          </p:cNvSpPr>
          <p:nvPr>
            <p:ph type="title"/>
          </p:nvPr>
        </p:nvSpPr>
        <p:spPr>
          <a:xfrm>
            <a:off x="149100" y="150"/>
            <a:ext cx="83724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346" name="Google Shape;346;p31"/>
          <p:cNvSpPr txBox="1"/>
          <p:nvPr/>
        </p:nvSpPr>
        <p:spPr>
          <a:xfrm>
            <a:off x="8593400" y="-102725"/>
            <a:ext cx="323400" cy="4329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2400" b="1">
                <a:solidFill>
                  <a:srgbClr val="F3F3F3"/>
                </a:solidFill>
                <a:latin typeface="Montserrat"/>
                <a:ea typeface="Montserrat"/>
                <a:cs typeface="Montserrat"/>
                <a:sym typeface="Montserrat"/>
              </a:rPr>
              <a:t>7</a:t>
            </a:r>
            <a:endParaRPr sz="2400">
              <a:solidFill>
                <a:srgbClr val="F3F3F3"/>
              </a:solidFill>
              <a:latin typeface="Montserrat"/>
              <a:ea typeface="Montserrat"/>
              <a:cs typeface="Montserrat"/>
              <a:sym typeface="Montserrat"/>
            </a:endParaRPr>
          </a:p>
        </p:txBody>
      </p:sp>
      <p:pic>
        <p:nvPicPr>
          <p:cNvPr id="347" name="Google Shape;347;p31"/>
          <p:cNvPicPr preferRelativeResize="0"/>
          <p:nvPr/>
        </p:nvPicPr>
        <p:blipFill rotWithShape="1">
          <a:blip r:embed="rId4">
            <a:alphaModFix/>
          </a:blip>
          <a:srcRect r="12311"/>
          <a:stretch/>
        </p:blipFill>
        <p:spPr>
          <a:xfrm>
            <a:off x="8707048" y="85475"/>
            <a:ext cx="406752" cy="432900"/>
          </a:xfrm>
          <a:prstGeom prst="rect">
            <a:avLst/>
          </a:prstGeom>
          <a:noFill/>
          <a:ln>
            <a:noFill/>
          </a:ln>
        </p:spPr>
      </p:pic>
      <p:sp>
        <p:nvSpPr>
          <p:cNvPr id="348" name="Google Shape;348;p31"/>
          <p:cNvSpPr/>
          <p:nvPr/>
        </p:nvSpPr>
        <p:spPr>
          <a:xfrm>
            <a:off x="-12300" y="547050"/>
            <a:ext cx="31623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349" name="Google Shape;349;p31"/>
          <p:cNvSpPr txBox="1"/>
          <p:nvPr/>
        </p:nvSpPr>
        <p:spPr>
          <a:xfrm>
            <a:off x="139187" y="547050"/>
            <a:ext cx="30108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Notice and Wonder</a:t>
            </a:r>
            <a:endParaRPr/>
          </a:p>
        </p:txBody>
      </p:sp>
      <p:sp>
        <p:nvSpPr>
          <p:cNvPr id="350" name="Google Shape;350;p31"/>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51" name="Google Shape;351;p31"/>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7 - Digital applet">
  <p:cSld name="CUSTOM_11_2_1_2_1_1_1_1_1_1">
    <p:spTree>
      <p:nvGrpSpPr>
        <p:cNvPr id="1" name="Shape 352"/>
        <p:cNvGrpSpPr/>
        <p:nvPr/>
      </p:nvGrpSpPr>
      <p:grpSpPr>
        <a:xfrm>
          <a:off x="0" y="0"/>
          <a:ext cx="0" cy="0"/>
          <a:chOff x="0" y="0"/>
          <a:chExt cx="0" cy="0"/>
        </a:xfrm>
      </p:grpSpPr>
      <p:sp>
        <p:nvSpPr>
          <p:cNvPr id="353" name="Google Shape;353;p32"/>
          <p:cNvSpPr/>
          <p:nvPr/>
        </p:nvSpPr>
        <p:spPr>
          <a:xfrm>
            <a:off x="-12300" y="0"/>
            <a:ext cx="9168600" cy="554400"/>
          </a:xfrm>
          <a:prstGeom prst="rect">
            <a:avLst/>
          </a:prstGeom>
          <a:solidFill>
            <a:srgbClr val="3F76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4" name="Google Shape;354;p32"/>
          <p:cNvPicPr preferRelativeResize="0"/>
          <p:nvPr/>
        </p:nvPicPr>
        <p:blipFill>
          <a:blip r:embed="rId2">
            <a:alphaModFix/>
          </a:blip>
          <a:stretch>
            <a:fillRect/>
          </a:stretch>
        </p:blipFill>
        <p:spPr>
          <a:xfrm>
            <a:off x="42675" y="6477539"/>
            <a:ext cx="1454830" cy="344085"/>
          </a:xfrm>
          <a:prstGeom prst="rect">
            <a:avLst/>
          </a:prstGeom>
          <a:noFill/>
          <a:ln>
            <a:noFill/>
          </a:ln>
        </p:spPr>
      </p:pic>
      <p:sp>
        <p:nvSpPr>
          <p:cNvPr id="355" name="Google Shape;355;p32"/>
          <p:cNvSpPr txBox="1">
            <a:spLocks noGrp="1"/>
          </p:cNvSpPr>
          <p:nvPr>
            <p:ph type="body" idx="1"/>
          </p:nvPr>
        </p:nvSpPr>
        <p:spPr>
          <a:xfrm>
            <a:off x="3336000" y="1152300"/>
            <a:ext cx="5346900" cy="4751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3F762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3F7628"/>
              </a:buClr>
              <a:buSzPts val="1800"/>
              <a:buFont typeface="Open Sans"/>
              <a:buChar char="■"/>
              <a:defRPr sz="1800">
                <a:latin typeface="Open Sans"/>
                <a:ea typeface="Open Sans"/>
                <a:cs typeface="Open Sans"/>
                <a:sym typeface="Open Sans"/>
              </a:defRPr>
            </a:lvl9pPr>
          </a:lstStyle>
          <a:p>
            <a:endParaRPr/>
          </a:p>
        </p:txBody>
      </p:sp>
      <p:pic>
        <p:nvPicPr>
          <p:cNvPr id="356" name="Google Shape;356;p32"/>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357" name="Google Shape;357;p32"/>
          <p:cNvSpPr txBox="1">
            <a:spLocks noGrp="1"/>
          </p:cNvSpPr>
          <p:nvPr>
            <p:ph type="title"/>
          </p:nvPr>
        </p:nvSpPr>
        <p:spPr>
          <a:xfrm>
            <a:off x="149100" y="150"/>
            <a:ext cx="83724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358" name="Google Shape;358;p32"/>
          <p:cNvSpPr txBox="1"/>
          <p:nvPr/>
        </p:nvSpPr>
        <p:spPr>
          <a:xfrm>
            <a:off x="8593400" y="-102725"/>
            <a:ext cx="323400" cy="4329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2400" b="1">
                <a:solidFill>
                  <a:srgbClr val="F3F3F3"/>
                </a:solidFill>
                <a:latin typeface="Montserrat"/>
                <a:ea typeface="Montserrat"/>
                <a:cs typeface="Montserrat"/>
                <a:sym typeface="Montserrat"/>
              </a:rPr>
              <a:t>7</a:t>
            </a:r>
            <a:endParaRPr sz="2400">
              <a:solidFill>
                <a:srgbClr val="F3F3F3"/>
              </a:solidFill>
              <a:latin typeface="Montserrat"/>
              <a:ea typeface="Montserrat"/>
              <a:cs typeface="Montserrat"/>
              <a:sym typeface="Montserrat"/>
            </a:endParaRPr>
          </a:p>
        </p:txBody>
      </p:sp>
      <p:pic>
        <p:nvPicPr>
          <p:cNvPr id="359" name="Google Shape;359;p32"/>
          <p:cNvPicPr preferRelativeResize="0"/>
          <p:nvPr/>
        </p:nvPicPr>
        <p:blipFill rotWithShape="1">
          <a:blip r:embed="rId4">
            <a:alphaModFix/>
          </a:blip>
          <a:srcRect r="12311"/>
          <a:stretch/>
        </p:blipFill>
        <p:spPr>
          <a:xfrm>
            <a:off x="8707048" y="85475"/>
            <a:ext cx="406752" cy="432900"/>
          </a:xfrm>
          <a:prstGeom prst="rect">
            <a:avLst/>
          </a:prstGeom>
          <a:noFill/>
          <a:ln>
            <a:noFill/>
          </a:ln>
        </p:spPr>
      </p:pic>
      <p:grpSp>
        <p:nvGrpSpPr>
          <p:cNvPr id="360" name="Google Shape;360;p32"/>
          <p:cNvGrpSpPr/>
          <p:nvPr/>
        </p:nvGrpSpPr>
        <p:grpSpPr>
          <a:xfrm>
            <a:off x="352853" y="2249439"/>
            <a:ext cx="2475900" cy="2359200"/>
            <a:chOff x="352853" y="2249439"/>
            <a:chExt cx="2475900" cy="2359200"/>
          </a:xfrm>
        </p:grpSpPr>
        <p:sp>
          <p:nvSpPr>
            <p:cNvPr id="361" name="Google Shape;361;p32"/>
            <p:cNvSpPr/>
            <p:nvPr/>
          </p:nvSpPr>
          <p:spPr>
            <a:xfrm>
              <a:off x="352853" y="2249439"/>
              <a:ext cx="2475900" cy="2359200"/>
            </a:xfrm>
            <a:prstGeom prst="ellipse">
              <a:avLst/>
            </a:prstGeom>
            <a:solidFill>
              <a:srgbClr val="3F76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62" name="Google Shape;362;p32"/>
            <p:cNvPicPr preferRelativeResize="0"/>
            <p:nvPr/>
          </p:nvPicPr>
          <p:blipFill rotWithShape="1">
            <a:blip r:embed="rId5">
              <a:alphaModFix/>
            </a:blip>
            <a:srcRect t="15403" b="17097"/>
            <a:stretch/>
          </p:blipFill>
          <p:spPr>
            <a:xfrm>
              <a:off x="480410" y="2674903"/>
              <a:ext cx="1865047" cy="1304942"/>
            </a:xfrm>
            <a:prstGeom prst="rect">
              <a:avLst/>
            </a:prstGeom>
            <a:noFill/>
            <a:ln>
              <a:noFill/>
            </a:ln>
          </p:spPr>
        </p:pic>
        <p:pic>
          <p:nvPicPr>
            <p:cNvPr id="363" name="Google Shape;363;p32"/>
            <p:cNvPicPr preferRelativeResize="0"/>
            <p:nvPr/>
          </p:nvPicPr>
          <p:blipFill rotWithShape="1">
            <a:blip r:embed="rId4">
              <a:alphaModFix/>
            </a:blip>
            <a:srcRect l="13564" r="12311"/>
            <a:stretch/>
          </p:blipFill>
          <p:spPr>
            <a:xfrm>
              <a:off x="1125477" y="2933762"/>
              <a:ext cx="574898" cy="723825"/>
            </a:xfrm>
            <a:prstGeom prst="rect">
              <a:avLst/>
            </a:prstGeom>
            <a:noFill/>
            <a:ln>
              <a:noFill/>
            </a:ln>
          </p:spPr>
        </p:pic>
        <p:grpSp>
          <p:nvGrpSpPr>
            <p:cNvPr id="364" name="Google Shape;364;p32"/>
            <p:cNvGrpSpPr/>
            <p:nvPr/>
          </p:nvGrpSpPr>
          <p:grpSpPr>
            <a:xfrm>
              <a:off x="1611587" y="3368339"/>
              <a:ext cx="961144" cy="648708"/>
              <a:chOff x="4376850" y="2698575"/>
              <a:chExt cx="1746900" cy="1223746"/>
            </a:xfrm>
          </p:grpSpPr>
          <p:sp>
            <p:nvSpPr>
              <p:cNvPr id="365" name="Google Shape;365;p32"/>
              <p:cNvSpPr/>
              <p:nvPr/>
            </p:nvSpPr>
            <p:spPr>
              <a:xfrm>
                <a:off x="4376850" y="2698575"/>
                <a:ext cx="1746900" cy="1180200"/>
              </a:xfrm>
              <a:prstGeom prst="roundRect">
                <a:avLst>
                  <a:gd name="adj" fmla="val 16667"/>
                </a:avLst>
              </a:prstGeom>
              <a:solidFill>
                <a:srgbClr val="3F7628"/>
              </a:solid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6" name="Google Shape;366;p32"/>
              <p:cNvGrpSpPr/>
              <p:nvPr/>
            </p:nvGrpSpPr>
            <p:grpSpPr>
              <a:xfrm>
                <a:off x="5097702" y="3836344"/>
                <a:ext cx="305178" cy="85977"/>
                <a:chOff x="2704175" y="4079500"/>
                <a:chExt cx="992450" cy="279600"/>
              </a:xfrm>
            </p:grpSpPr>
            <p:sp>
              <p:nvSpPr>
                <p:cNvPr id="367" name="Google Shape;367;p32"/>
                <p:cNvSpPr/>
                <p:nvPr/>
              </p:nvSpPr>
              <p:spPr>
                <a:xfrm>
                  <a:off x="2704175" y="4079500"/>
                  <a:ext cx="279600" cy="279600"/>
                </a:xfrm>
                <a:prstGeom prst="ellipse">
                  <a:avLst/>
                </a:prstGeom>
                <a:solidFill>
                  <a:srgbClr val="3F76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2"/>
                <p:cNvSpPr/>
                <p:nvPr/>
              </p:nvSpPr>
              <p:spPr>
                <a:xfrm>
                  <a:off x="3060600" y="4079500"/>
                  <a:ext cx="279600" cy="279600"/>
                </a:xfrm>
                <a:prstGeom prst="ellipse">
                  <a:avLst/>
                </a:prstGeom>
                <a:solidFill>
                  <a:srgbClr val="3F76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2"/>
                <p:cNvSpPr/>
                <p:nvPr/>
              </p:nvSpPr>
              <p:spPr>
                <a:xfrm>
                  <a:off x="3417025" y="4079500"/>
                  <a:ext cx="279600" cy="279600"/>
                </a:xfrm>
                <a:prstGeom prst="ellipse">
                  <a:avLst/>
                </a:prstGeom>
                <a:solidFill>
                  <a:srgbClr val="3F76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370" name="Google Shape;370;p32"/>
            <p:cNvPicPr preferRelativeResize="0"/>
            <p:nvPr/>
          </p:nvPicPr>
          <p:blipFill rotWithShape="1">
            <a:blip r:embed="rId4">
              <a:alphaModFix/>
            </a:blip>
            <a:srcRect l="13564" r="12311"/>
            <a:stretch/>
          </p:blipFill>
          <p:spPr>
            <a:xfrm>
              <a:off x="1923575" y="3478325"/>
              <a:ext cx="343825" cy="432900"/>
            </a:xfrm>
            <a:prstGeom prst="rect">
              <a:avLst/>
            </a:prstGeom>
            <a:noFill/>
            <a:ln>
              <a:noFill/>
            </a:ln>
          </p:spPr>
        </p:pic>
      </p:grpSp>
      <p:sp>
        <p:nvSpPr>
          <p:cNvPr id="371" name="Google Shape;371;p32"/>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72" name="Google Shape;372;p32"/>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7 - Learning Targets">
  <p:cSld name="CUSTOM_26">
    <p:spTree>
      <p:nvGrpSpPr>
        <p:cNvPr id="1" name="Shape 373"/>
        <p:cNvGrpSpPr/>
        <p:nvPr/>
      </p:nvGrpSpPr>
      <p:grpSpPr>
        <a:xfrm>
          <a:off x="0" y="0"/>
          <a:ext cx="0" cy="0"/>
          <a:chOff x="0" y="0"/>
          <a:chExt cx="0" cy="0"/>
        </a:xfrm>
      </p:grpSpPr>
      <p:sp>
        <p:nvSpPr>
          <p:cNvPr id="374" name="Google Shape;374;p33"/>
          <p:cNvSpPr/>
          <p:nvPr/>
        </p:nvSpPr>
        <p:spPr>
          <a:xfrm>
            <a:off x="6096000" y="0"/>
            <a:ext cx="3048000" cy="6415200"/>
          </a:xfrm>
          <a:prstGeom prst="rect">
            <a:avLst/>
          </a:prstGeom>
          <a:solidFill>
            <a:srgbClr val="3F76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3"/>
          <p:cNvSpPr txBox="1"/>
          <p:nvPr/>
        </p:nvSpPr>
        <p:spPr>
          <a:xfrm>
            <a:off x="6096000" y="1431200"/>
            <a:ext cx="3048000" cy="103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a:solidFill>
                  <a:srgbClr val="FFFFFF"/>
                </a:solidFill>
                <a:latin typeface="Open Sans"/>
                <a:ea typeface="Open Sans"/>
                <a:cs typeface="Open Sans"/>
                <a:sym typeface="Open Sans"/>
              </a:rPr>
              <a:t>Learning </a:t>
            </a:r>
            <a:endParaRPr sz="3200" b="1">
              <a:solidFill>
                <a:srgbClr val="FFFFFF"/>
              </a:solidFill>
              <a:latin typeface="Open Sans"/>
              <a:ea typeface="Open Sans"/>
              <a:cs typeface="Open Sans"/>
              <a:sym typeface="Open Sans"/>
            </a:endParaRPr>
          </a:p>
          <a:p>
            <a:pPr marL="0" lvl="0" indent="0" algn="ctr" rtl="0">
              <a:spcBef>
                <a:spcPts val="0"/>
              </a:spcBef>
              <a:spcAft>
                <a:spcPts val="0"/>
              </a:spcAft>
              <a:buNone/>
            </a:pPr>
            <a:r>
              <a:rPr lang="en" sz="3200" b="1">
                <a:solidFill>
                  <a:srgbClr val="FFFFFF"/>
                </a:solidFill>
                <a:latin typeface="Open Sans"/>
                <a:ea typeface="Open Sans"/>
                <a:cs typeface="Open Sans"/>
                <a:sym typeface="Open Sans"/>
              </a:rPr>
              <a:t>Targets</a:t>
            </a:r>
            <a:endParaRPr sz="3200" b="1">
              <a:solidFill>
                <a:srgbClr val="FFFFFF"/>
              </a:solidFill>
              <a:latin typeface="Open Sans"/>
              <a:ea typeface="Open Sans"/>
              <a:cs typeface="Open Sans"/>
              <a:sym typeface="Open Sans"/>
            </a:endParaRPr>
          </a:p>
        </p:txBody>
      </p:sp>
      <p:sp>
        <p:nvSpPr>
          <p:cNvPr id="376" name="Google Shape;376;p33"/>
          <p:cNvSpPr txBox="1"/>
          <p:nvPr/>
        </p:nvSpPr>
        <p:spPr>
          <a:xfrm>
            <a:off x="6096000" y="3601975"/>
            <a:ext cx="3048000" cy="1456200"/>
          </a:xfrm>
          <a:prstGeom prst="rect">
            <a:avLst/>
          </a:prstGeom>
          <a:noFill/>
          <a:ln>
            <a:noFill/>
          </a:ln>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 sz="10600" b="1">
                <a:solidFill>
                  <a:srgbClr val="F3F3F3"/>
                </a:solidFill>
                <a:latin typeface="Montserrat"/>
                <a:ea typeface="Montserrat"/>
                <a:cs typeface="Montserrat"/>
                <a:sym typeface="Montserrat"/>
              </a:rPr>
              <a:t>7</a:t>
            </a:r>
            <a:endParaRPr sz="10600">
              <a:solidFill>
                <a:srgbClr val="F3F3F3"/>
              </a:solidFill>
              <a:latin typeface="Montserrat"/>
              <a:ea typeface="Montserrat"/>
              <a:cs typeface="Montserrat"/>
              <a:sym typeface="Montserrat"/>
            </a:endParaRPr>
          </a:p>
        </p:txBody>
      </p:sp>
      <p:pic>
        <p:nvPicPr>
          <p:cNvPr id="377" name="Google Shape;377;p33"/>
          <p:cNvPicPr preferRelativeResize="0"/>
          <p:nvPr/>
        </p:nvPicPr>
        <p:blipFill rotWithShape="1">
          <a:blip r:embed="rId2">
            <a:alphaModFix/>
          </a:blip>
          <a:srcRect r="12311"/>
          <a:stretch/>
        </p:blipFill>
        <p:spPr>
          <a:xfrm>
            <a:off x="7157775" y="4284050"/>
            <a:ext cx="1906375" cy="2029050"/>
          </a:xfrm>
          <a:prstGeom prst="rect">
            <a:avLst/>
          </a:prstGeom>
          <a:noFill/>
          <a:ln>
            <a:noFill/>
          </a:ln>
        </p:spPr>
      </p:pic>
      <p:pic>
        <p:nvPicPr>
          <p:cNvPr id="378" name="Google Shape;378;p33"/>
          <p:cNvPicPr preferRelativeResize="0"/>
          <p:nvPr/>
        </p:nvPicPr>
        <p:blipFill>
          <a:blip r:embed="rId3">
            <a:alphaModFix/>
          </a:blip>
          <a:stretch>
            <a:fillRect/>
          </a:stretch>
        </p:blipFill>
        <p:spPr>
          <a:xfrm>
            <a:off x="42675" y="6477539"/>
            <a:ext cx="1454830" cy="344085"/>
          </a:xfrm>
          <a:prstGeom prst="rect">
            <a:avLst/>
          </a:prstGeom>
          <a:noFill/>
          <a:ln>
            <a:noFill/>
          </a:ln>
        </p:spPr>
      </p:pic>
      <p:pic>
        <p:nvPicPr>
          <p:cNvPr id="379" name="Google Shape;379;p33"/>
          <p:cNvPicPr preferRelativeResize="0"/>
          <p:nvPr/>
        </p:nvPicPr>
        <p:blipFill rotWithShape="1">
          <a:blip r:embed="rId4">
            <a:alphaModFix/>
          </a:blip>
          <a:srcRect l="10213" t="36663" r="8465" b="34224"/>
          <a:stretch/>
        </p:blipFill>
        <p:spPr>
          <a:xfrm>
            <a:off x="7672150" y="6498125"/>
            <a:ext cx="1388799" cy="279674"/>
          </a:xfrm>
          <a:prstGeom prst="rect">
            <a:avLst/>
          </a:prstGeom>
          <a:noFill/>
          <a:ln>
            <a:noFill/>
          </a:ln>
        </p:spPr>
      </p:pic>
      <p:sp>
        <p:nvSpPr>
          <p:cNvPr id="380" name="Google Shape;380;p33"/>
          <p:cNvSpPr txBox="1">
            <a:spLocks noGrp="1"/>
          </p:cNvSpPr>
          <p:nvPr>
            <p:ph type="subTitle" idx="1"/>
          </p:nvPr>
        </p:nvSpPr>
        <p:spPr>
          <a:xfrm>
            <a:off x="83600" y="65050"/>
            <a:ext cx="3921600" cy="455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600">
                <a:solidFill>
                  <a:srgbClr val="3F7628"/>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81" name="Google Shape;381;p33"/>
          <p:cNvSpPr txBox="1">
            <a:spLocks noGrp="1"/>
          </p:cNvSpPr>
          <p:nvPr>
            <p:ph type="body" idx="2"/>
          </p:nvPr>
        </p:nvSpPr>
        <p:spPr>
          <a:xfrm>
            <a:off x="365760" y="1435608"/>
            <a:ext cx="5394900" cy="3173100"/>
          </a:xfrm>
          <a:prstGeom prst="rect">
            <a:avLst/>
          </a:prstGeom>
          <a:noFill/>
          <a:ln>
            <a:noFill/>
          </a:ln>
        </p:spPr>
        <p:txBody>
          <a:bodyPr spcFirstLastPara="1" wrap="square" lIns="91425" tIns="91425" rIns="91425" bIns="91425" anchor="t" anchorCtr="0">
            <a:noAutofit/>
          </a:bodyPr>
          <a:lstStyle>
            <a:lvl1pPr marL="457200" lvl="0" indent="-419100" rtl="0">
              <a:lnSpc>
                <a:spcPct val="115000"/>
              </a:lnSpc>
              <a:spcBef>
                <a:spcPts val="0"/>
              </a:spcBef>
              <a:spcAft>
                <a:spcPts val="0"/>
              </a:spcAft>
              <a:buClr>
                <a:srgbClr val="3F7628"/>
              </a:buClr>
              <a:buSzPts val="3000"/>
              <a:buFont typeface="Open Sans"/>
              <a:buChar char="●"/>
              <a:defRPr sz="3000">
                <a:latin typeface="Open Sans"/>
                <a:ea typeface="Open Sans"/>
                <a:cs typeface="Open Sans"/>
                <a:sym typeface="Open Sans"/>
              </a:defRPr>
            </a:lvl1pPr>
            <a:lvl2pPr marL="914400" lvl="1" indent="-419100" rtl="0">
              <a:lnSpc>
                <a:spcPct val="115000"/>
              </a:lnSpc>
              <a:spcBef>
                <a:spcPts val="1000"/>
              </a:spcBef>
              <a:spcAft>
                <a:spcPts val="0"/>
              </a:spcAft>
              <a:buClr>
                <a:srgbClr val="3F7628"/>
              </a:buClr>
              <a:buSzPts val="3000"/>
              <a:buFont typeface="Open Sans"/>
              <a:buChar char="○"/>
              <a:defRPr sz="3000">
                <a:latin typeface="Open Sans"/>
                <a:ea typeface="Open Sans"/>
                <a:cs typeface="Open Sans"/>
                <a:sym typeface="Open Sans"/>
              </a:defRPr>
            </a:lvl2pPr>
            <a:lvl3pPr marL="1371600" lvl="2" indent="-419100" rtl="0">
              <a:lnSpc>
                <a:spcPct val="115000"/>
              </a:lnSpc>
              <a:spcBef>
                <a:spcPts val="1000"/>
              </a:spcBef>
              <a:spcAft>
                <a:spcPts val="0"/>
              </a:spcAft>
              <a:buClr>
                <a:srgbClr val="3F7628"/>
              </a:buClr>
              <a:buSzPts val="3000"/>
              <a:buFont typeface="Open Sans"/>
              <a:buChar char="■"/>
              <a:defRPr sz="3000">
                <a:latin typeface="Open Sans"/>
                <a:ea typeface="Open Sans"/>
                <a:cs typeface="Open Sans"/>
                <a:sym typeface="Open Sans"/>
              </a:defRPr>
            </a:lvl3pPr>
            <a:lvl4pPr marL="1828800" lvl="3" indent="-419100" rtl="0">
              <a:lnSpc>
                <a:spcPct val="115000"/>
              </a:lnSpc>
              <a:spcBef>
                <a:spcPts val="1000"/>
              </a:spcBef>
              <a:spcAft>
                <a:spcPts val="0"/>
              </a:spcAft>
              <a:buClr>
                <a:srgbClr val="3F7628"/>
              </a:buClr>
              <a:buSzPts val="3000"/>
              <a:buFont typeface="Open Sans"/>
              <a:buChar char="●"/>
              <a:defRPr sz="3000">
                <a:latin typeface="Open Sans"/>
                <a:ea typeface="Open Sans"/>
                <a:cs typeface="Open Sans"/>
                <a:sym typeface="Open Sans"/>
              </a:defRPr>
            </a:lvl4pPr>
            <a:lvl5pPr marL="2286000" lvl="4" indent="-419100" rtl="0">
              <a:lnSpc>
                <a:spcPct val="115000"/>
              </a:lnSpc>
              <a:spcBef>
                <a:spcPts val="1000"/>
              </a:spcBef>
              <a:spcAft>
                <a:spcPts val="0"/>
              </a:spcAft>
              <a:buClr>
                <a:srgbClr val="3F7628"/>
              </a:buClr>
              <a:buSzPts val="3000"/>
              <a:buFont typeface="Open Sans"/>
              <a:buChar char="○"/>
              <a:defRPr sz="3000">
                <a:latin typeface="Open Sans"/>
                <a:ea typeface="Open Sans"/>
                <a:cs typeface="Open Sans"/>
                <a:sym typeface="Open Sans"/>
              </a:defRPr>
            </a:lvl5pPr>
            <a:lvl6pPr marL="2743200" lvl="5" indent="-419100" rtl="0">
              <a:lnSpc>
                <a:spcPct val="115000"/>
              </a:lnSpc>
              <a:spcBef>
                <a:spcPts val="1000"/>
              </a:spcBef>
              <a:spcAft>
                <a:spcPts val="0"/>
              </a:spcAft>
              <a:buClr>
                <a:srgbClr val="3F7628"/>
              </a:buClr>
              <a:buSzPts val="3000"/>
              <a:buFont typeface="Open Sans"/>
              <a:buChar char="■"/>
              <a:defRPr sz="3000">
                <a:latin typeface="Open Sans"/>
                <a:ea typeface="Open Sans"/>
                <a:cs typeface="Open Sans"/>
                <a:sym typeface="Open Sans"/>
              </a:defRPr>
            </a:lvl6pPr>
            <a:lvl7pPr marL="3200400" lvl="6" indent="-419100" rtl="0">
              <a:lnSpc>
                <a:spcPct val="115000"/>
              </a:lnSpc>
              <a:spcBef>
                <a:spcPts val="1000"/>
              </a:spcBef>
              <a:spcAft>
                <a:spcPts val="0"/>
              </a:spcAft>
              <a:buClr>
                <a:srgbClr val="3F7628"/>
              </a:buClr>
              <a:buSzPts val="3000"/>
              <a:buFont typeface="Open Sans"/>
              <a:buChar char="●"/>
              <a:defRPr sz="3000">
                <a:latin typeface="Open Sans"/>
                <a:ea typeface="Open Sans"/>
                <a:cs typeface="Open Sans"/>
                <a:sym typeface="Open Sans"/>
              </a:defRPr>
            </a:lvl7pPr>
            <a:lvl8pPr marL="3657600" lvl="7" indent="-419100" rtl="0">
              <a:lnSpc>
                <a:spcPct val="115000"/>
              </a:lnSpc>
              <a:spcBef>
                <a:spcPts val="1000"/>
              </a:spcBef>
              <a:spcAft>
                <a:spcPts val="0"/>
              </a:spcAft>
              <a:buClr>
                <a:srgbClr val="3F7628"/>
              </a:buClr>
              <a:buSzPts val="3000"/>
              <a:buFont typeface="Open Sans"/>
              <a:buChar char="○"/>
              <a:defRPr sz="3000">
                <a:latin typeface="Open Sans"/>
                <a:ea typeface="Open Sans"/>
                <a:cs typeface="Open Sans"/>
                <a:sym typeface="Open Sans"/>
              </a:defRPr>
            </a:lvl8pPr>
            <a:lvl9pPr marL="4114800" lvl="8" indent="-419100" rtl="0">
              <a:lnSpc>
                <a:spcPct val="115000"/>
              </a:lnSpc>
              <a:spcBef>
                <a:spcPts val="1000"/>
              </a:spcBef>
              <a:spcAft>
                <a:spcPts val="1000"/>
              </a:spcAft>
              <a:buClr>
                <a:srgbClr val="3F7628"/>
              </a:buClr>
              <a:buSzPts val="3000"/>
              <a:buFont typeface="Open Sans"/>
              <a:buChar char="■"/>
              <a:defRPr sz="3000">
                <a:latin typeface="Open Sans"/>
                <a:ea typeface="Open Sans"/>
                <a:cs typeface="Open Sans"/>
                <a:sym typeface="Open Sans"/>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7 - Lesson Synthesis">
  <p:cSld name="CUSTOM_25">
    <p:spTree>
      <p:nvGrpSpPr>
        <p:cNvPr id="1" name="Shape 382"/>
        <p:cNvGrpSpPr/>
        <p:nvPr/>
      </p:nvGrpSpPr>
      <p:grpSpPr>
        <a:xfrm>
          <a:off x="0" y="0"/>
          <a:ext cx="0" cy="0"/>
          <a:chOff x="0" y="0"/>
          <a:chExt cx="0" cy="0"/>
        </a:xfrm>
      </p:grpSpPr>
      <p:sp>
        <p:nvSpPr>
          <p:cNvPr id="383" name="Google Shape;383;p34"/>
          <p:cNvSpPr/>
          <p:nvPr/>
        </p:nvSpPr>
        <p:spPr>
          <a:xfrm>
            <a:off x="-12300" y="0"/>
            <a:ext cx="9168600" cy="554400"/>
          </a:xfrm>
          <a:prstGeom prst="rect">
            <a:avLst/>
          </a:prstGeom>
          <a:solidFill>
            <a:srgbClr val="3F76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84" name="Google Shape;384;p34"/>
          <p:cNvPicPr preferRelativeResize="0"/>
          <p:nvPr/>
        </p:nvPicPr>
        <p:blipFill>
          <a:blip r:embed="rId2">
            <a:alphaModFix/>
          </a:blip>
          <a:stretch>
            <a:fillRect/>
          </a:stretch>
        </p:blipFill>
        <p:spPr>
          <a:xfrm>
            <a:off x="42675" y="6477539"/>
            <a:ext cx="1454830" cy="344085"/>
          </a:xfrm>
          <a:prstGeom prst="rect">
            <a:avLst/>
          </a:prstGeom>
          <a:noFill/>
          <a:ln>
            <a:noFill/>
          </a:ln>
        </p:spPr>
      </p:pic>
      <p:sp>
        <p:nvSpPr>
          <p:cNvPr id="385" name="Google Shape;385;p34"/>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3F762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3F7628"/>
              </a:buClr>
              <a:buSzPts val="1800"/>
              <a:buFont typeface="Open Sans"/>
              <a:buChar char="■"/>
              <a:defRPr sz="1800">
                <a:latin typeface="Open Sans"/>
                <a:ea typeface="Open Sans"/>
                <a:cs typeface="Open Sans"/>
                <a:sym typeface="Open Sans"/>
              </a:defRPr>
            </a:lvl9pPr>
          </a:lstStyle>
          <a:p>
            <a:endParaRPr/>
          </a:p>
        </p:txBody>
      </p:sp>
      <p:pic>
        <p:nvPicPr>
          <p:cNvPr id="386" name="Google Shape;386;p34"/>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387" name="Google Shape;387;p34"/>
          <p:cNvSpPr txBox="1">
            <a:spLocks noGrp="1"/>
          </p:cNvSpPr>
          <p:nvPr>
            <p:ph type="title"/>
          </p:nvPr>
        </p:nvSpPr>
        <p:spPr>
          <a:xfrm>
            <a:off x="149100" y="150"/>
            <a:ext cx="83724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388" name="Google Shape;388;p34"/>
          <p:cNvSpPr txBox="1"/>
          <p:nvPr/>
        </p:nvSpPr>
        <p:spPr>
          <a:xfrm>
            <a:off x="8593400" y="-102725"/>
            <a:ext cx="323400" cy="4329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2400" b="1">
                <a:solidFill>
                  <a:srgbClr val="F3F3F3"/>
                </a:solidFill>
                <a:latin typeface="Montserrat"/>
                <a:ea typeface="Montserrat"/>
                <a:cs typeface="Montserrat"/>
                <a:sym typeface="Montserrat"/>
              </a:rPr>
              <a:t>7</a:t>
            </a:r>
            <a:endParaRPr sz="2400">
              <a:solidFill>
                <a:srgbClr val="F3F3F3"/>
              </a:solidFill>
              <a:latin typeface="Montserrat"/>
              <a:ea typeface="Montserrat"/>
              <a:cs typeface="Montserrat"/>
              <a:sym typeface="Montserrat"/>
            </a:endParaRPr>
          </a:p>
        </p:txBody>
      </p:sp>
      <p:pic>
        <p:nvPicPr>
          <p:cNvPr id="389" name="Google Shape;389;p34"/>
          <p:cNvPicPr preferRelativeResize="0"/>
          <p:nvPr/>
        </p:nvPicPr>
        <p:blipFill rotWithShape="1">
          <a:blip r:embed="rId4">
            <a:alphaModFix/>
          </a:blip>
          <a:srcRect r="12311"/>
          <a:stretch/>
        </p:blipFill>
        <p:spPr>
          <a:xfrm>
            <a:off x="8707048" y="85475"/>
            <a:ext cx="406752" cy="432900"/>
          </a:xfrm>
          <a:prstGeom prst="rect">
            <a:avLst/>
          </a:prstGeom>
          <a:noFill/>
          <a:ln>
            <a:noFill/>
          </a:ln>
        </p:spPr>
      </p:pic>
      <p:sp>
        <p:nvSpPr>
          <p:cNvPr id="390" name="Google Shape;390;p34"/>
          <p:cNvSpPr/>
          <p:nvPr/>
        </p:nvSpPr>
        <p:spPr>
          <a:xfrm rot="10800000">
            <a:off x="7080975" y="553125"/>
            <a:ext cx="2070000" cy="3018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4"/>
          <p:cNvSpPr txBox="1"/>
          <p:nvPr/>
        </p:nvSpPr>
        <p:spPr>
          <a:xfrm>
            <a:off x="7304050" y="553075"/>
            <a:ext cx="1743000" cy="30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rgbClr val="FFFFFF"/>
                </a:solidFill>
                <a:latin typeface="Open Sans"/>
                <a:ea typeface="Open Sans"/>
                <a:cs typeface="Open Sans"/>
                <a:sym typeface="Open Sans"/>
              </a:rPr>
              <a:t>Lesson Synthesis</a:t>
            </a:r>
            <a:endParaRPr b="1">
              <a:solidFill>
                <a:srgbClr val="FFFFFF"/>
              </a:solidFill>
              <a:latin typeface="Open Sans"/>
              <a:ea typeface="Open Sans"/>
              <a:cs typeface="Open Sans"/>
              <a:sym typeface="Open Sans"/>
            </a:endParaRPr>
          </a:p>
        </p:txBody>
      </p:sp>
      <p:sp>
        <p:nvSpPr>
          <p:cNvPr id="392" name="Google Shape;392;p34"/>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93" name="Google Shape;393;p34"/>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7 - Cool-down">
  <p:cSld name="CUSTOM_25_1">
    <p:spTree>
      <p:nvGrpSpPr>
        <p:cNvPr id="1" name="Shape 394"/>
        <p:cNvGrpSpPr/>
        <p:nvPr/>
      </p:nvGrpSpPr>
      <p:grpSpPr>
        <a:xfrm>
          <a:off x="0" y="0"/>
          <a:ext cx="0" cy="0"/>
          <a:chOff x="0" y="0"/>
          <a:chExt cx="0" cy="0"/>
        </a:xfrm>
      </p:grpSpPr>
      <p:sp>
        <p:nvSpPr>
          <p:cNvPr id="395" name="Google Shape;395;p35"/>
          <p:cNvSpPr/>
          <p:nvPr/>
        </p:nvSpPr>
        <p:spPr>
          <a:xfrm>
            <a:off x="-12300" y="0"/>
            <a:ext cx="9168600" cy="554400"/>
          </a:xfrm>
          <a:prstGeom prst="rect">
            <a:avLst/>
          </a:prstGeom>
          <a:solidFill>
            <a:srgbClr val="3F76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96" name="Google Shape;396;p35"/>
          <p:cNvPicPr preferRelativeResize="0"/>
          <p:nvPr/>
        </p:nvPicPr>
        <p:blipFill>
          <a:blip r:embed="rId2">
            <a:alphaModFix/>
          </a:blip>
          <a:stretch>
            <a:fillRect/>
          </a:stretch>
        </p:blipFill>
        <p:spPr>
          <a:xfrm>
            <a:off x="42675" y="6477539"/>
            <a:ext cx="1454830" cy="344085"/>
          </a:xfrm>
          <a:prstGeom prst="rect">
            <a:avLst/>
          </a:prstGeom>
          <a:noFill/>
          <a:ln>
            <a:noFill/>
          </a:ln>
        </p:spPr>
      </p:pic>
      <p:sp>
        <p:nvSpPr>
          <p:cNvPr id="397" name="Google Shape;397;p35"/>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3F762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3F7628"/>
              </a:buClr>
              <a:buSzPts val="1800"/>
              <a:buFont typeface="Open Sans"/>
              <a:buChar char="■"/>
              <a:defRPr sz="1800">
                <a:latin typeface="Open Sans"/>
                <a:ea typeface="Open Sans"/>
                <a:cs typeface="Open Sans"/>
                <a:sym typeface="Open Sans"/>
              </a:defRPr>
            </a:lvl9pPr>
          </a:lstStyle>
          <a:p>
            <a:endParaRPr/>
          </a:p>
        </p:txBody>
      </p:sp>
      <p:pic>
        <p:nvPicPr>
          <p:cNvPr id="398" name="Google Shape;398;p35"/>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399" name="Google Shape;399;p35"/>
          <p:cNvSpPr txBox="1">
            <a:spLocks noGrp="1"/>
          </p:cNvSpPr>
          <p:nvPr>
            <p:ph type="title"/>
          </p:nvPr>
        </p:nvSpPr>
        <p:spPr>
          <a:xfrm>
            <a:off x="149100" y="150"/>
            <a:ext cx="83724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400" name="Google Shape;400;p35"/>
          <p:cNvSpPr txBox="1"/>
          <p:nvPr/>
        </p:nvSpPr>
        <p:spPr>
          <a:xfrm>
            <a:off x="8593400" y="-102725"/>
            <a:ext cx="323400" cy="4329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2400" b="1">
                <a:solidFill>
                  <a:srgbClr val="F3F3F3"/>
                </a:solidFill>
                <a:latin typeface="Montserrat"/>
                <a:ea typeface="Montserrat"/>
                <a:cs typeface="Montserrat"/>
                <a:sym typeface="Montserrat"/>
              </a:rPr>
              <a:t>7</a:t>
            </a:r>
            <a:endParaRPr sz="2400">
              <a:solidFill>
                <a:srgbClr val="F3F3F3"/>
              </a:solidFill>
              <a:latin typeface="Montserrat"/>
              <a:ea typeface="Montserrat"/>
              <a:cs typeface="Montserrat"/>
              <a:sym typeface="Montserrat"/>
            </a:endParaRPr>
          </a:p>
        </p:txBody>
      </p:sp>
      <p:pic>
        <p:nvPicPr>
          <p:cNvPr id="401" name="Google Shape;401;p35"/>
          <p:cNvPicPr preferRelativeResize="0"/>
          <p:nvPr/>
        </p:nvPicPr>
        <p:blipFill rotWithShape="1">
          <a:blip r:embed="rId4">
            <a:alphaModFix/>
          </a:blip>
          <a:srcRect r="12311"/>
          <a:stretch/>
        </p:blipFill>
        <p:spPr>
          <a:xfrm>
            <a:off x="8707048" y="85475"/>
            <a:ext cx="406752" cy="432900"/>
          </a:xfrm>
          <a:prstGeom prst="rect">
            <a:avLst/>
          </a:prstGeom>
          <a:noFill/>
          <a:ln>
            <a:noFill/>
          </a:ln>
        </p:spPr>
      </p:pic>
      <p:sp>
        <p:nvSpPr>
          <p:cNvPr id="402" name="Google Shape;402;p35"/>
          <p:cNvSpPr/>
          <p:nvPr/>
        </p:nvSpPr>
        <p:spPr>
          <a:xfrm rot="10800000">
            <a:off x="7080975" y="553125"/>
            <a:ext cx="2070000" cy="3018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5"/>
          <p:cNvSpPr txBox="1"/>
          <p:nvPr/>
        </p:nvSpPr>
        <p:spPr>
          <a:xfrm>
            <a:off x="7248300" y="553075"/>
            <a:ext cx="1798800" cy="30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rgbClr val="FFFFFF"/>
                </a:solidFill>
                <a:latin typeface="Open Sans"/>
                <a:ea typeface="Open Sans"/>
                <a:cs typeface="Open Sans"/>
                <a:sym typeface="Open Sans"/>
              </a:rPr>
              <a:t>Cool-down</a:t>
            </a:r>
            <a:endParaRPr b="1">
              <a:solidFill>
                <a:srgbClr val="FFFFFF"/>
              </a:solidFill>
              <a:latin typeface="Open Sans"/>
              <a:ea typeface="Open Sans"/>
              <a:cs typeface="Open Sans"/>
              <a:sym typeface="Open Sans"/>
            </a:endParaRPr>
          </a:p>
        </p:txBody>
      </p:sp>
      <p:sp>
        <p:nvSpPr>
          <p:cNvPr id="404" name="Google Shape;404;p35"/>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05" name="Google Shape;405;p35"/>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7 - Glossary">
  <p:cSld name="CUSTOM_25_1_1">
    <p:spTree>
      <p:nvGrpSpPr>
        <p:cNvPr id="1" name="Shape 406"/>
        <p:cNvGrpSpPr/>
        <p:nvPr/>
      </p:nvGrpSpPr>
      <p:grpSpPr>
        <a:xfrm>
          <a:off x="0" y="0"/>
          <a:ext cx="0" cy="0"/>
          <a:chOff x="0" y="0"/>
          <a:chExt cx="0" cy="0"/>
        </a:xfrm>
      </p:grpSpPr>
      <p:sp>
        <p:nvSpPr>
          <p:cNvPr id="407" name="Google Shape;407;p36"/>
          <p:cNvSpPr/>
          <p:nvPr/>
        </p:nvSpPr>
        <p:spPr>
          <a:xfrm>
            <a:off x="-12300" y="0"/>
            <a:ext cx="9168600" cy="554400"/>
          </a:xfrm>
          <a:prstGeom prst="rect">
            <a:avLst/>
          </a:prstGeom>
          <a:solidFill>
            <a:srgbClr val="3F76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08" name="Google Shape;408;p36"/>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409" name="Google Shape;409;p36"/>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410" name="Google Shape;410;p36"/>
          <p:cNvSpPr txBox="1"/>
          <p:nvPr/>
        </p:nvSpPr>
        <p:spPr>
          <a:xfrm>
            <a:off x="8593400" y="-102725"/>
            <a:ext cx="323400" cy="4329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2400" b="1">
                <a:solidFill>
                  <a:srgbClr val="F3F3F3"/>
                </a:solidFill>
                <a:latin typeface="Montserrat"/>
                <a:ea typeface="Montserrat"/>
                <a:cs typeface="Montserrat"/>
                <a:sym typeface="Montserrat"/>
              </a:rPr>
              <a:t>7</a:t>
            </a:r>
            <a:endParaRPr sz="2400">
              <a:solidFill>
                <a:srgbClr val="F3F3F3"/>
              </a:solidFill>
              <a:latin typeface="Montserrat"/>
              <a:ea typeface="Montserrat"/>
              <a:cs typeface="Montserrat"/>
              <a:sym typeface="Montserrat"/>
            </a:endParaRPr>
          </a:p>
        </p:txBody>
      </p:sp>
      <p:pic>
        <p:nvPicPr>
          <p:cNvPr id="411" name="Google Shape;411;p36"/>
          <p:cNvPicPr preferRelativeResize="0"/>
          <p:nvPr/>
        </p:nvPicPr>
        <p:blipFill rotWithShape="1">
          <a:blip r:embed="rId4">
            <a:alphaModFix/>
          </a:blip>
          <a:srcRect r="12311"/>
          <a:stretch/>
        </p:blipFill>
        <p:spPr>
          <a:xfrm>
            <a:off x="8707048" y="85475"/>
            <a:ext cx="406752" cy="432900"/>
          </a:xfrm>
          <a:prstGeom prst="rect">
            <a:avLst/>
          </a:prstGeom>
          <a:noFill/>
          <a:ln>
            <a:noFill/>
          </a:ln>
        </p:spPr>
      </p:pic>
      <p:sp>
        <p:nvSpPr>
          <p:cNvPr id="412" name="Google Shape;412;p36"/>
          <p:cNvSpPr txBox="1"/>
          <p:nvPr/>
        </p:nvSpPr>
        <p:spPr>
          <a:xfrm>
            <a:off x="149100" y="-12125"/>
            <a:ext cx="3207900" cy="554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b="1">
                <a:solidFill>
                  <a:schemeClr val="lt1"/>
                </a:solidFill>
                <a:latin typeface="Open Sans"/>
                <a:ea typeface="Open Sans"/>
                <a:cs typeface="Open Sans"/>
                <a:sym typeface="Open Sans"/>
              </a:rPr>
              <a:t>Glossary</a:t>
            </a:r>
            <a:endParaRPr sz="2400"/>
          </a:p>
        </p:txBody>
      </p:sp>
      <p:sp>
        <p:nvSpPr>
          <p:cNvPr id="413" name="Google Shape;413;p36"/>
          <p:cNvSpPr txBox="1">
            <a:spLocks noGrp="1"/>
          </p:cNvSpPr>
          <p:nvPr>
            <p:ph type="title"/>
          </p:nvPr>
        </p:nvSpPr>
        <p:spPr>
          <a:xfrm>
            <a:off x="390300" y="724825"/>
            <a:ext cx="8308800" cy="994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6000" b="1">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14" name="Google Shape;414;p36"/>
          <p:cNvSpPr txBox="1">
            <a:spLocks noGrp="1"/>
          </p:cNvSpPr>
          <p:nvPr>
            <p:ph type="subTitle" idx="1"/>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15" name="Google Shape;415;p36"/>
          <p:cNvSpPr txBox="1">
            <a:spLocks noGrp="1"/>
          </p:cNvSpPr>
          <p:nvPr>
            <p:ph type="body" idx="2"/>
          </p:nvPr>
        </p:nvSpPr>
        <p:spPr>
          <a:xfrm>
            <a:off x="461100" y="1828800"/>
            <a:ext cx="8221800" cy="40851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3F762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3F762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3F7628"/>
              </a:buClr>
              <a:buSzPts val="1800"/>
              <a:buFont typeface="Open Sans"/>
              <a:buChar char="■"/>
              <a:defRPr sz="1800">
                <a:latin typeface="Open Sans"/>
                <a:ea typeface="Open Sans"/>
                <a:cs typeface="Open Sans"/>
                <a:sym typeface="Open Sans"/>
              </a:defRPr>
            </a:lvl9pPr>
          </a:lstStyle>
          <a:p>
            <a:endParaRPr/>
          </a:p>
        </p:txBody>
      </p:sp>
      <p:sp>
        <p:nvSpPr>
          <p:cNvPr id="416" name="Google Shape;416;p36"/>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8 - Title page">
  <p:cSld name="CUSTOM_24">
    <p:spTree>
      <p:nvGrpSpPr>
        <p:cNvPr id="1" name="Shape 417"/>
        <p:cNvGrpSpPr/>
        <p:nvPr/>
      </p:nvGrpSpPr>
      <p:grpSpPr>
        <a:xfrm>
          <a:off x="0" y="0"/>
          <a:ext cx="0" cy="0"/>
          <a:chOff x="0" y="0"/>
          <a:chExt cx="0" cy="0"/>
        </a:xfrm>
      </p:grpSpPr>
      <p:pic>
        <p:nvPicPr>
          <p:cNvPr id="418" name="Google Shape;418;p37"/>
          <p:cNvPicPr preferRelativeResize="0"/>
          <p:nvPr/>
        </p:nvPicPr>
        <p:blipFill>
          <a:blip r:embed="rId2">
            <a:alphaModFix/>
          </a:blip>
          <a:stretch>
            <a:fillRect/>
          </a:stretch>
        </p:blipFill>
        <p:spPr>
          <a:xfrm>
            <a:off x="2536420" y="232050"/>
            <a:ext cx="3988680" cy="2017600"/>
          </a:xfrm>
          <a:prstGeom prst="rect">
            <a:avLst/>
          </a:prstGeom>
          <a:noFill/>
          <a:ln>
            <a:noFill/>
          </a:ln>
        </p:spPr>
      </p:pic>
      <p:sp>
        <p:nvSpPr>
          <p:cNvPr id="419" name="Google Shape;419;p37"/>
          <p:cNvSpPr txBox="1"/>
          <p:nvPr/>
        </p:nvSpPr>
        <p:spPr>
          <a:xfrm>
            <a:off x="203200" y="3141625"/>
            <a:ext cx="3176700" cy="18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solidFill>
                  <a:srgbClr val="FFFFFF"/>
                </a:solidFill>
                <a:latin typeface="Open Sans"/>
                <a:ea typeface="Open Sans"/>
                <a:cs typeface="Open Sans"/>
                <a:sym typeface="Open Sans"/>
              </a:rPr>
              <a:t>Expressions and Equations</a:t>
            </a:r>
            <a:endParaRPr b="1">
              <a:solidFill>
                <a:srgbClr val="FFFFFF"/>
              </a:solidFill>
              <a:latin typeface="Open Sans"/>
              <a:ea typeface="Open Sans"/>
              <a:cs typeface="Open Sans"/>
              <a:sym typeface="Open Sans"/>
            </a:endParaRPr>
          </a:p>
          <a:p>
            <a:pPr marL="0" lvl="0" indent="0" algn="l" rtl="0">
              <a:lnSpc>
                <a:spcPct val="115000"/>
              </a:lnSpc>
              <a:spcBef>
                <a:spcPts val="600"/>
              </a:spcBef>
              <a:spcAft>
                <a:spcPts val="0"/>
              </a:spcAft>
              <a:buNone/>
            </a:pPr>
            <a:endParaRPr b="1">
              <a:solidFill>
                <a:srgbClr val="FFFFFF"/>
              </a:solidFill>
              <a:latin typeface="Open Sans"/>
              <a:ea typeface="Open Sans"/>
              <a:cs typeface="Open Sans"/>
              <a:sym typeface="Open Sans"/>
            </a:endParaRPr>
          </a:p>
          <a:p>
            <a:pPr marL="0" lvl="0" indent="0" algn="l" rtl="0">
              <a:lnSpc>
                <a:spcPct val="115000"/>
              </a:lnSpc>
              <a:spcBef>
                <a:spcPts val="600"/>
              </a:spcBef>
              <a:spcAft>
                <a:spcPts val="600"/>
              </a:spcAft>
              <a:buNone/>
            </a:pPr>
            <a:endParaRPr b="1">
              <a:solidFill>
                <a:srgbClr val="FFFFFF"/>
              </a:solidFill>
              <a:latin typeface="Open Sans"/>
              <a:ea typeface="Open Sans"/>
              <a:cs typeface="Open Sans"/>
              <a:sym typeface="Open Sans"/>
            </a:endParaRPr>
          </a:p>
        </p:txBody>
      </p:sp>
      <p:sp>
        <p:nvSpPr>
          <p:cNvPr id="420" name="Google Shape;420;p37"/>
          <p:cNvSpPr/>
          <p:nvPr/>
        </p:nvSpPr>
        <p:spPr>
          <a:xfrm>
            <a:off x="8353425" y="3576175"/>
            <a:ext cx="469200" cy="129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7"/>
          <p:cNvSpPr/>
          <p:nvPr/>
        </p:nvSpPr>
        <p:spPr>
          <a:xfrm>
            <a:off x="0" y="2458075"/>
            <a:ext cx="9144000" cy="1118100"/>
          </a:xfrm>
          <a:prstGeom prst="rect">
            <a:avLst/>
          </a:prstGeom>
          <a:solidFill>
            <a:srgbClr val="047D88"/>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2" name="Google Shape;422;p37"/>
          <p:cNvSpPr/>
          <p:nvPr/>
        </p:nvSpPr>
        <p:spPr>
          <a:xfrm>
            <a:off x="8353425" y="3576175"/>
            <a:ext cx="469200" cy="129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23" name="Google Shape;423;p37"/>
          <p:cNvPicPr preferRelativeResize="0"/>
          <p:nvPr/>
        </p:nvPicPr>
        <p:blipFill>
          <a:blip r:embed="rId3">
            <a:alphaModFix/>
          </a:blip>
          <a:stretch>
            <a:fillRect/>
          </a:stretch>
        </p:blipFill>
        <p:spPr>
          <a:xfrm>
            <a:off x="68075" y="6364875"/>
            <a:ext cx="1870925" cy="442500"/>
          </a:xfrm>
          <a:prstGeom prst="rect">
            <a:avLst/>
          </a:prstGeom>
          <a:noFill/>
          <a:ln>
            <a:noFill/>
          </a:ln>
        </p:spPr>
      </p:pic>
      <p:pic>
        <p:nvPicPr>
          <p:cNvPr id="424" name="Google Shape;424;p37"/>
          <p:cNvPicPr preferRelativeResize="0"/>
          <p:nvPr/>
        </p:nvPicPr>
        <p:blipFill rotWithShape="1">
          <a:blip r:embed="rId4">
            <a:alphaModFix/>
          </a:blip>
          <a:srcRect l="10213" t="36663" r="8465" b="34224"/>
          <a:stretch/>
        </p:blipFill>
        <p:spPr>
          <a:xfrm>
            <a:off x="7150679" y="6422476"/>
            <a:ext cx="1911396" cy="384900"/>
          </a:xfrm>
          <a:prstGeom prst="rect">
            <a:avLst/>
          </a:prstGeom>
          <a:noFill/>
          <a:ln>
            <a:noFill/>
          </a:ln>
        </p:spPr>
      </p:pic>
      <p:sp>
        <p:nvSpPr>
          <p:cNvPr id="425" name="Google Shape;425;p37"/>
          <p:cNvSpPr txBox="1">
            <a:spLocks noGrp="1"/>
          </p:cNvSpPr>
          <p:nvPr>
            <p:ph type="title"/>
          </p:nvPr>
        </p:nvSpPr>
        <p:spPr>
          <a:xfrm>
            <a:off x="184350" y="2590800"/>
            <a:ext cx="6673800" cy="6123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400" b="1">
                <a:solidFill>
                  <a:srgbClr val="FFFFF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26" name="Google Shape;426;p37"/>
          <p:cNvSpPr txBox="1">
            <a:spLocks noGrp="1"/>
          </p:cNvSpPr>
          <p:nvPr>
            <p:ph type="subTitle" idx="1"/>
          </p:nvPr>
        </p:nvSpPr>
        <p:spPr>
          <a:xfrm>
            <a:off x="203200" y="3077050"/>
            <a:ext cx="7071900" cy="3849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500" b="1">
                <a:solidFill>
                  <a:srgbClr val="FFFFF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27" name="Google Shape;427;p37"/>
          <p:cNvSpPr txBox="1">
            <a:spLocks noGrp="1"/>
          </p:cNvSpPr>
          <p:nvPr>
            <p:ph type="subTitle" idx="2"/>
          </p:nvPr>
        </p:nvSpPr>
        <p:spPr>
          <a:xfrm>
            <a:off x="184350" y="3784588"/>
            <a:ext cx="4942200" cy="442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400">
                <a:solidFill>
                  <a:srgbClr val="434343"/>
                </a:solidFill>
                <a:latin typeface="Open Sans"/>
                <a:ea typeface="Open Sans"/>
                <a:cs typeface="Open Sans"/>
                <a:sym typeface="Open Sans"/>
              </a:defRPr>
            </a:lvl1pPr>
            <a:lvl2pPr lvl="1" rtl="0">
              <a:spcBef>
                <a:spcPts val="0"/>
              </a:spcBef>
              <a:spcAft>
                <a:spcPts val="0"/>
              </a:spcAft>
              <a:buNone/>
              <a:defRPr>
                <a:solidFill>
                  <a:srgbClr val="434343"/>
                </a:solidFill>
              </a:defRPr>
            </a:lvl2pPr>
            <a:lvl3pPr lvl="2" rtl="0">
              <a:spcBef>
                <a:spcPts val="0"/>
              </a:spcBef>
              <a:spcAft>
                <a:spcPts val="0"/>
              </a:spcAft>
              <a:buNone/>
              <a:defRPr>
                <a:solidFill>
                  <a:srgbClr val="434343"/>
                </a:solidFill>
              </a:defRPr>
            </a:lvl3pPr>
            <a:lvl4pPr lvl="3" rtl="0">
              <a:spcBef>
                <a:spcPts val="0"/>
              </a:spcBef>
              <a:spcAft>
                <a:spcPts val="0"/>
              </a:spcAft>
              <a:buNone/>
              <a:defRPr>
                <a:solidFill>
                  <a:srgbClr val="434343"/>
                </a:solidFill>
              </a:defRPr>
            </a:lvl4pPr>
            <a:lvl5pPr lvl="4" rtl="0">
              <a:spcBef>
                <a:spcPts val="0"/>
              </a:spcBef>
              <a:spcAft>
                <a:spcPts val="0"/>
              </a:spcAft>
              <a:buNone/>
              <a:defRPr>
                <a:solidFill>
                  <a:srgbClr val="434343"/>
                </a:solidFill>
              </a:defRPr>
            </a:lvl5pPr>
            <a:lvl6pPr lvl="5" rtl="0">
              <a:spcBef>
                <a:spcPts val="0"/>
              </a:spcBef>
              <a:spcAft>
                <a:spcPts val="0"/>
              </a:spcAft>
              <a:buNone/>
              <a:defRPr>
                <a:solidFill>
                  <a:srgbClr val="434343"/>
                </a:solidFill>
              </a:defRPr>
            </a:lvl6pPr>
            <a:lvl7pPr lvl="6" rtl="0">
              <a:spcBef>
                <a:spcPts val="0"/>
              </a:spcBef>
              <a:spcAft>
                <a:spcPts val="0"/>
              </a:spcAft>
              <a:buNone/>
              <a:defRPr>
                <a:solidFill>
                  <a:srgbClr val="434343"/>
                </a:solidFill>
              </a:defRPr>
            </a:lvl7pPr>
            <a:lvl8pPr lvl="7" rtl="0">
              <a:spcBef>
                <a:spcPts val="0"/>
              </a:spcBef>
              <a:spcAft>
                <a:spcPts val="0"/>
              </a:spcAft>
              <a:buNone/>
              <a:defRPr>
                <a:solidFill>
                  <a:srgbClr val="434343"/>
                </a:solidFill>
              </a:defRPr>
            </a:lvl8pPr>
            <a:lvl9pPr lvl="8" rtl="0">
              <a:spcBef>
                <a:spcPts val="0"/>
              </a:spcBef>
              <a:spcAft>
                <a:spcPts val="0"/>
              </a:spcAft>
              <a:buNone/>
              <a:defRPr>
                <a:solidFill>
                  <a:srgbClr val="434343"/>
                </a:solidFill>
              </a:defRPr>
            </a:lvl9pPr>
          </a:lstStyle>
          <a:p>
            <a:endParaRPr/>
          </a:p>
        </p:txBody>
      </p:sp>
      <p:sp>
        <p:nvSpPr>
          <p:cNvPr id="428" name="Google Shape;428;p37"/>
          <p:cNvSpPr txBox="1">
            <a:spLocks noGrp="1"/>
          </p:cNvSpPr>
          <p:nvPr>
            <p:ph type="title" idx="3"/>
          </p:nvPr>
        </p:nvSpPr>
        <p:spPr>
          <a:xfrm>
            <a:off x="184350" y="4257675"/>
            <a:ext cx="8692800" cy="1247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200" b="1">
                <a:solidFill>
                  <a:srgbClr val="434343"/>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29" name="Google Shape;429;p37"/>
          <p:cNvSpPr txBox="1"/>
          <p:nvPr/>
        </p:nvSpPr>
        <p:spPr>
          <a:xfrm>
            <a:off x="8170000" y="2421625"/>
            <a:ext cx="521400" cy="9057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4500" b="1">
                <a:solidFill>
                  <a:srgbClr val="FFFFFF"/>
                </a:solidFill>
                <a:latin typeface="Poppins"/>
                <a:ea typeface="Poppins"/>
                <a:cs typeface="Poppins"/>
                <a:sym typeface="Poppins"/>
              </a:rPr>
              <a:t>8</a:t>
            </a:r>
            <a:endParaRPr sz="4500">
              <a:solidFill>
                <a:srgbClr val="FFFFFF"/>
              </a:solidFill>
              <a:latin typeface="Poppins"/>
              <a:ea typeface="Poppins"/>
              <a:cs typeface="Poppins"/>
              <a:sym typeface="Poppins"/>
            </a:endParaRPr>
          </a:p>
        </p:txBody>
      </p:sp>
      <p:pic>
        <p:nvPicPr>
          <p:cNvPr id="430" name="Google Shape;430;p37"/>
          <p:cNvPicPr preferRelativeResize="0"/>
          <p:nvPr/>
        </p:nvPicPr>
        <p:blipFill rotWithShape="1">
          <a:blip r:embed="rId5">
            <a:alphaModFix/>
          </a:blip>
          <a:srcRect r="2647" b="2028"/>
          <a:stretch/>
        </p:blipFill>
        <p:spPr>
          <a:xfrm>
            <a:off x="8170000" y="2688850"/>
            <a:ext cx="944650" cy="887325"/>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8 - Learning Goal">
  <p:cSld name="CUSTOM_27">
    <p:spTree>
      <p:nvGrpSpPr>
        <p:cNvPr id="1" name="Shape 431"/>
        <p:cNvGrpSpPr/>
        <p:nvPr/>
      </p:nvGrpSpPr>
      <p:grpSpPr>
        <a:xfrm>
          <a:off x="0" y="0"/>
          <a:ext cx="0" cy="0"/>
          <a:chOff x="0" y="0"/>
          <a:chExt cx="0" cy="0"/>
        </a:xfrm>
      </p:grpSpPr>
      <p:sp>
        <p:nvSpPr>
          <p:cNvPr id="432" name="Google Shape;432;p38"/>
          <p:cNvSpPr/>
          <p:nvPr/>
        </p:nvSpPr>
        <p:spPr>
          <a:xfrm>
            <a:off x="0" y="-125"/>
            <a:ext cx="3048000" cy="6397200"/>
          </a:xfrm>
          <a:prstGeom prst="rect">
            <a:avLst/>
          </a:prstGeom>
          <a:solidFill>
            <a:srgbClr val="04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8"/>
          <p:cNvSpPr txBox="1"/>
          <p:nvPr/>
        </p:nvSpPr>
        <p:spPr>
          <a:xfrm>
            <a:off x="0" y="1431075"/>
            <a:ext cx="3048000" cy="103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a:solidFill>
                  <a:srgbClr val="FFFFFF"/>
                </a:solidFill>
                <a:latin typeface="Open Sans"/>
                <a:ea typeface="Open Sans"/>
                <a:cs typeface="Open Sans"/>
                <a:sym typeface="Open Sans"/>
              </a:rPr>
              <a:t>Learning </a:t>
            </a:r>
            <a:endParaRPr sz="3200" b="1">
              <a:solidFill>
                <a:srgbClr val="FFFFFF"/>
              </a:solidFill>
              <a:latin typeface="Open Sans"/>
              <a:ea typeface="Open Sans"/>
              <a:cs typeface="Open Sans"/>
              <a:sym typeface="Open Sans"/>
            </a:endParaRPr>
          </a:p>
          <a:p>
            <a:pPr marL="0" lvl="0" indent="0" algn="ctr" rtl="0">
              <a:spcBef>
                <a:spcPts val="0"/>
              </a:spcBef>
              <a:spcAft>
                <a:spcPts val="0"/>
              </a:spcAft>
              <a:buNone/>
            </a:pPr>
            <a:r>
              <a:rPr lang="en" sz="3200" b="1">
                <a:solidFill>
                  <a:srgbClr val="FFFFFF"/>
                </a:solidFill>
                <a:latin typeface="Open Sans"/>
                <a:ea typeface="Open Sans"/>
                <a:cs typeface="Open Sans"/>
                <a:sym typeface="Open Sans"/>
              </a:rPr>
              <a:t>Goal</a:t>
            </a:r>
            <a:endParaRPr sz="3200" b="1">
              <a:solidFill>
                <a:srgbClr val="FFFFFF"/>
              </a:solidFill>
              <a:latin typeface="Open Sans"/>
              <a:ea typeface="Open Sans"/>
              <a:cs typeface="Open Sans"/>
              <a:sym typeface="Open Sans"/>
            </a:endParaRPr>
          </a:p>
        </p:txBody>
      </p:sp>
      <p:pic>
        <p:nvPicPr>
          <p:cNvPr id="434" name="Google Shape;434;p38"/>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435" name="Google Shape;435;p38"/>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436" name="Google Shape;436;p38"/>
          <p:cNvSpPr txBox="1">
            <a:spLocks noGrp="1"/>
          </p:cNvSpPr>
          <p:nvPr>
            <p:ph type="title"/>
          </p:nvPr>
        </p:nvSpPr>
        <p:spPr>
          <a:xfrm>
            <a:off x="3410425" y="1431075"/>
            <a:ext cx="5399400" cy="3261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000">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37" name="Google Shape;437;p38"/>
          <p:cNvSpPr txBox="1">
            <a:spLocks noGrp="1"/>
          </p:cNvSpPr>
          <p:nvPr>
            <p:ph type="subTitle" idx="1"/>
          </p:nvPr>
        </p:nvSpPr>
        <p:spPr>
          <a:xfrm>
            <a:off x="5101675" y="65050"/>
            <a:ext cx="3921600" cy="4554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None/>
              <a:defRPr sz="2600">
                <a:solidFill>
                  <a:srgbClr val="047D88"/>
                </a:solidFill>
                <a:latin typeface="Montserrat"/>
                <a:ea typeface="Montserrat"/>
                <a:cs typeface="Montserrat"/>
                <a:sym typeface="Montserrat"/>
              </a:defRPr>
            </a:lvl1pPr>
            <a:lvl2pPr lvl="1" algn="r" rtl="0">
              <a:spcBef>
                <a:spcPts val="0"/>
              </a:spcBef>
              <a:spcAft>
                <a:spcPts val="0"/>
              </a:spcAft>
              <a:buNone/>
              <a:defRPr/>
            </a:lvl2pPr>
            <a:lvl3pPr lvl="2" algn="r" rtl="0">
              <a:spcBef>
                <a:spcPts val="0"/>
              </a:spcBef>
              <a:spcAft>
                <a:spcPts val="0"/>
              </a:spcAft>
              <a:buNone/>
              <a:defRPr/>
            </a:lvl3pPr>
            <a:lvl4pPr lvl="3" algn="r" rtl="0">
              <a:spcBef>
                <a:spcPts val="0"/>
              </a:spcBef>
              <a:spcAft>
                <a:spcPts val="0"/>
              </a:spcAft>
              <a:buNone/>
              <a:defRPr/>
            </a:lvl4pPr>
            <a:lvl5pPr lvl="4" algn="r" rtl="0">
              <a:spcBef>
                <a:spcPts val="0"/>
              </a:spcBef>
              <a:spcAft>
                <a:spcPts val="0"/>
              </a:spcAft>
              <a:buNone/>
              <a:defRPr/>
            </a:lvl5pPr>
            <a:lvl6pPr lvl="5" algn="r" rtl="0">
              <a:spcBef>
                <a:spcPts val="0"/>
              </a:spcBef>
              <a:spcAft>
                <a:spcPts val="0"/>
              </a:spcAft>
              <a:buNone/>
              <a:defRPr/>
            </a:lvl6pPr>
            <a:lvl7pPr lvl="6" algn="r" rtl="0">
              <a:spcBef>
                <a:spcPts val="0"/>
              </a:spcBef>
              <a:spcAft>
                <a:spcPts val="0"/>
              </a:spcAft>
              <a:buNone/>
              <a:defRPr/>
            </a:lvl7pPr>
            <a:lvl8pPr lvl="7" algn="r" rtl="0">
              <a:spcBef>
                <a:spcPts val="0"/>
              </a:spcBef>
              <a:spcAft>
                <a:spcPts val="0"/>
              </a:spcAft>
              <a:buNone/>
              <a:defRPr/>
            </a:lvl8pPr>
            <a:lvl9pPr lvl="8" algn="r" rtl="0">
              <a:spcBef>
                <a:spcPts val="0"/>
              </a:spcBef>
              <a:spcAft>
                <a:spcPts val="0"/>
              </a:spcAft>
              <a:buNone/>
              <a:defRPr/>
            </a:lvl9pPr>
          </a:lstStyle>
          <a:p>
            <a:endParaRPr/>
          </a:p>
        </p:txBody>
      </p:sp>
      <p:sp>
        <p:nvSpPr>
          <p:cNvPr id="438" name="Google Shape;438;p38"/>
          <p:cNvSpPr txBox="1"/>
          <p:nvPr/>
        </p:nvSpPr>
        <p:spPr>
          <a:xfrm>
            <a:off x="0" y="3772825"/>
            <a:ext cx="2992200" cy="1305300"/>
          </a:xfrm>
          <a:prstGeom prst="rect">
            <a:avLst/>
          </a:prstGeom>
          <a:noFill/>
          <a:ln>
            <a:noFill/>
          </a:ln>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 sz="10600" b="1">
                <a:solidFill>
                  <a:srgbClr val="FFFFFF"/>
                </a:solidFill>
                <a:latin typeface="Poppins"/>
                <a:ea typeface="Poppins"/>
                <a:cs typeface="Poppins"/>
                <a:sym typeface="Poppins"/>
              </a:rPr>
              <a:t>8</a:t>
            </a:r>
            <a:endParaRPr sz="10600">
              <a:solidFill>
                <a:srgbClr val="FFFFFF"/>
              </a:solidFill>
              <a:latin typeface="Poppins"/>
              <a:ea typeface="Poppins"/>
              <a:cs typeface="Poppins"/>
              <a:sym typeface="Poppins"/>
            </a:endParaRPr>
          </a:p>
        </p:txBody>
      </p:sp>
      <p:pic>
        <p:nvPicPr>
          <p:cNvPr id="439" name="Google Shape;439;p38"/>
          <p:cNvPicPr preferRelativeResize="0"/>
          <p:nvPr/>
        </p:nvPicPr>
        <p:blipFill rotWithShape="1">
          <a:blip r:embed="rId4">
            <a:alphaModFix/>
          </a:blip>
          <a:srcRect r="2647" b="2028"/>
          <a:stretch/>
        </p:blipFill>
        <p:spPr>
          <a:xfrm>
            <a:off x="788925" y="4191000"/>
            <a:ext cx="2259075" cy="2121975"/>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Grade 8 ">
  <p:cSld name="CUSTOM_11_2_1_1_1">
    <p:spTree>
      <p:nvGrpSpPr>
        <p:cNvPr id="1" name="Shape 440"/>
        <p:cNvGrpSpPr/>
        <p:nvPr/>
      </p:nvGrpSpPr>
      <p:grpSpPr>
        <a:xfrm>
          <a:off x="0" y="0"/>
          <a:ext cx="0" cy="0"/>
          <a:chOff x="0" y="0"/>
          <a:chExt cx="0" cy="0"/>
        </a:xfrm>
      </p:grpSpPr>
      <p:sp>
        <p:nvSpPr>
          <p:cNvPr id="441" name="Google Shape;441;p39"/>
          <p:cNvSpPr/>
          <p:nvPr/>
        </p:nvSpPr>
        <p:spPr>
          <a:xfrm>
            <a:off x="-16500" y="0"/>
            <a:ext cx="9160500" cy="554400"/>
          </a:xfrm>
          <a:prstGeom prst="rect">
            <a:avLst/>
          </a:prstGeom>
          <a:solidFill>
            <a:srgbClr val="04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9"/>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047D8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047D88"/>
              </a:buClr>
              <a:buSzPts val="1800"/>
              <a:buFont typeface="Open Sans"/>
              <a:buChar char="■"/>
              <a:defRPr sz="1800">
                <a:latin typeface="Open Sans"/>
                <a:ea typeface="Open Sans"/>
                <a:cs typeface="Open Sans"/>
                <a:sym typeface="Open Sans"/>
              </a:defRPr>
            </a:lvl9pPr>
          </a:lstStyle>
          <a:p>
            <a:endParaRPr/>
          </a:p>
        </p:txBody>
      </p:sp>
      <p:pic>
        <p:nvPicPr>
          <p:cNvPr id="443" name="Google Shape;443;p39"/>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444" name="Google Shape;444;p39"/>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445" name="Google Shape;445;p39"/>
          <p:cNvSpPr txBox="1"/>
          <p:nvPr/>
        </p:nvSpPr>
        <p:spPr>
          <a:xfrm>
            <a:off x="8614925" y="-91925"/>
            <a:ext cx="331200" cy="4221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2400" b="1">
                <a:solidFill>
                  <a:srgbClr val="FFFFFF"/>
                </a:solidFill>
                <a:latin typeface="Poppins"/>
                <a:ea typeface="Poppins"/>
                <a:cs typeface="Poppins"/>
                <a:sym typeface="Poppins"/>
              </a:rPr>
              <a:t>8</a:t>
            </a:r>
            <a:endParaRPr sz="2400" b="1">
              <a:solidFill>
                <a:srgbClr val="FFFFFF"/>
              </a:solidFill>
              <a:latin typeface="Poppins"/>
              <a:ea typeface="Poppins"/>
              <a:cs typeface="Poppins"/>
              <a:sym typeface="Poppins"/>
            </a:endParaRPr>
          </a:p>
        </p:txBody>
      </p:sp>
      <p:pic>
        <p:nvPicPr>
          <p:cNvPr id="446" name="Google Shape;446;p39"/>
          <p:cNvPicPr preferRelativeResize="0"/>
          <p:nvPr/>
        </p:nvPicPr>
        <p:blipFill rotWithShape="1">
          <a:blip r:embed="rId4">
            <a:alphaModFix/>
          </a:blip>
          <a:srcRect r="5249" b="3213"/>
          <a:stretch/>
        </p:blipFill>
        <p:spPr>
          <a:xfrm>
            <a:off x="8659725" y="91249"/>
            <a:ext cx="470425" cy="448475"/>
          </a:xfrm>
          <a:prstGeom prst="rect">
            <a:avLst/>
          </a:prstGeom>
          <a:noFill/>
          <a:ln>
            <a:noFill/>
          </a:ln>
        </p:spPr>
      </p:pic>
      <p:sp>
        <p:nvSpPr>
          <p:cNvPr id="447" name="Google Shape;447;p39"/>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448" name="Google Shape;448;p39"/>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49" name="Google Shape;449;p39"/>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8 - Warm-up">
  <p:cSld name="CUSTOM_11_2_1_1_1_2">
    <p:spTree>
      <p:nvGrpSpPr>
        <p:cNvPr id="1" name="Shape 450"/>
        <p:cNvGrpSpPr/>
        <p:nvPr/>
      </p:nvGrpSpPr>
      <p:grpSpPr>
        <a:xfrm>
          <a:off x="0" y="0"/>
          <a:ext cx="0" cy="0"/>
          <a:chOff x="0" y="0"/>
          <a:chExt cx="0" cy="0"/>
        </a:xfrm>
      </p:grpSpPr>
      <p:sp>
        <p:nvSpPr>
          <p:cNvPr id="451" name="Google Shape;451;p40"/>
          <p:cNvSpPr/>
          <p:nvPr/>
        </p:nvSpPr>
        <p:spPr>
          <a:xfrm>
            <a:off x="-16500" y="0"/>
            <a:ext cx="9160500" cy="554400"/>
          </a:xfrm>
          <a:prstGeom prst="rect">
            <a:avLst/>
          </a:prstGeom>
          <a:solidFill>
            <a:srgbClr val="04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40"/>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047D8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047D88"/>
              </a:buClr>
              <a:buSzPts val="1800"/>
              <a:buFont typeface="Open Sans"/>
              <a:buChar char="■"/>
              <a:defRPr sz="1800">
                <a:latin typeface="Open Sans"/>
                <a:ea typeface="Open Sans"/>
                <a:cs typeface="Open Sans"/>
                <a:sym typeface="Open Sans"/>
              </a:defRPr>
            </a:lvl9pPr>
          </a:lstStyle>
          <a:p>
            <a:endParaRPr/>
          </a:p>
        </p:txBody>
      </p:sp>
      <p:pic>
        <p:nvPicPr>
          <p:cNvPr id="453" name="Google Shape;453;p40"/>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454" name="Google Shape;454;p40"/>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455" name="Google Shape;455;p40"/>
          <p:cNvSpPr txBox="1"/>
          <p:nvPr/>
        </p:nvSpPr>
        <p:spPr>
          <a:xfrm>
            <a:off x="8614925" y="-91925"/>
            <a:ext cx="331200" cy="4221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2400" b="1">
                <a:solidFill>
                  <a:srgbClr val="FFFFFF"/>
                </a:solidFill>
                <a:latin typeface="Poppins"/>
                <a:ea typeface="Poppins"/>
                <a:cs typeface="Poppins"/>
                <a:sym typeface="Poppins"/>
              </a:rPr>
              <a:t>8</a:t>
            </a:r>
            <a:endParaRPr sz="2400" b="1">
              <a:solidFill>
                <a:srgbClr val="FFFFFF"/>
              </a:solidFill>
              <a:latin typeface="Poppins"/>
              <a:ea typeface="Poppins"/>
              <a:cs typeface="Poppins"/>
              <a:sym typeface="Poppins"/>
            </a:endParaRPr>
          </a:p>
        </p:txBody>
      </p:sp>
      <p:pic>
        <p:nvPicPr>
          <p:cNvPr id="456" name="Google Shape;456;p40"/>
          <p:cNvPicPr preferRelativeResize="0"/>
          <p:nvPr/>
        </p:nvPicPr>
        <p:blipFill rotWithShape="1">
          <a:blip r:embed="rId4">
            <a:alphaModFix/>
          </a:blip>
          <a:srcRect r="5249" b="3213"/>
          <a:stretch/>
        </p:blipFill>
        <p:spPr>
          <a:xfrm>
            <a:off x="8659725" y="91249"/>
            <a:ext cx="470425" cy="448475"/>
          </a:xfrm>
          <a:prstGeom prst="rect">
            <a:avLst/>
          </a:prstGeom>
          <a:noFill/>
          <a:ln>
            <a:noFill/>
          </a:ln>
        </p:spPr>
      </p:pic>
      <p:sp>
        <p:nvSpPr>
          <p:cNvPr id="457" name="Google Shape;457;p40"/>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458" name="Google Shape;458;p40"/>
          <p:cNvSpPr/>
          <p:nvPr/>
        </p:nvSpPr>
        <p:spPr>
          <a:xfrm>
            <a:off x="-12300" y="547050"/>
            <a:ext cx="23862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459" name="Google Shape;459;p40"/>
          <p:cNvSpPr txBox="1"/>
          <p:nvPr/>
        </p:nvSpPr>
        <p:spPr>
          <a:xfrm>
            <a:off x="149100" y="547050"/>
            <a:ext cx="19416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a:t>
            </a:r>
            <a:endParaRPr/>
          </a:p>
        </p:txBody>
      </p:sp>
      <p:sp>
        <p:nvSpPr>
          <p:cNvPr id="460" name="Google Shape;460;p40"/>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61" name="Google Shape;461;p40"/>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4 2 1 2">
  <p:cSld name="CUSTOM_7_2_1_2">
    <p:spTree>
      <p:nvGrpSpPr>
        <p:cNvPr id="1" name="Shape 20"/>
        <p:cNvGrpSpPr/>
        <p:nvPr/>
      </p:nvGrpSpPr>
      <p:grpSpPr>
        <a:xfrm>
          <a:off x="0" y="0"/>
          <a:ext cx="0" cy="0"/>
          <a:chOff x="0" y="0"/>
          <a:chExt cx="0" cy="0"/>
        </a:xfrm>
      </p:grpSpPr>
      <p:sp>
        <p:nvSpPr>
          <p:cNvPr id="21" name="Google Shape;21;p5"/>
          <p:cNvSpPr/>
          <p:nvPr/>
        </p:nvSpPr>
        <p:spPr>
          <a:xfrm>
            <a:off x="0" y="0"/>
            <a:ext cx="9144000" cy="6375300"/>
          </a:xfrm>
          <a:prstGeom prst="rect">
            <a:avLst/>
          </a:prstGeom>
          <a:solidFill>
            <a:srgbClr val="5A84B0"/>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 name="Google Shape;22;p5"/>
          <p:cNvPicPr preferRelativeResize="0"/>
          <p:nvPr/>
        </p:nvPicPr>
        <p:blipFill>
          <a:blip r:embed="rId2">
            <a:alphaModFix/>
          </a:blip>
          <a:stretch>
            <a:fillRect/>
          </a:stretch>
        </p:blipFill>
        <p:spPr>
          <a:xfrm>
            <a:off x="42675" y="6454312"/>
            <a:ext cx="1553025" cy="367315"/>
          </a:xfrm>
          <a:prstGeom prst="rect">
            <a:avLst/>
          </a:prstGeom>
          <a:noFill/>
          <a:ln>
            <a:noFill/>
          </a:ln>
        </p:spPr>
      </p:pic>
      <p:sp>
        <p:nvSpPr>
          <p:cNvPr id="23" name="Google Shape;23;p5"/>
          <p:cNvSpPr txBox="1"/>
          <p:nvPr/>
        </p:nvSpPr>
        <p:spPr>
          <a:xfrm>
            <a:off x="3376600" y="271800"/>
            <a:ext cx="5606700" cy="642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3600" b="1">
                <a:solidFill>
                  <a:srgbClr val="FFFFFF"/>
                </a:solidFill>
                <a:latin typeface="Montserrat"/>
                <a:ea typeface="Montserrat"/>
                <a:cs typeface="Montserrat"/>
                <a:sym typeface="Montserrat"/>
              </a:rPr>
              <a:t>Reflect and Discuss</a:t>
            </a:r>
            <a:endParaRPr sz="3600" b="1">
              <a:solidFill>
                <a:srgbClr val="FFFFFF"/>
              </a:solidFill>
              <a:latin typeface="Montserrat"/>
              <a:ea typeface="Montserrat"/>
              <a:cs typeface="Montserrat"/>
              <a:sym typeface="Montserrat"/>
            </a:endParaRPr>
          </a:p>
        </p:txBody>
      </p:sp>
      <p:sp>
        <p:nvSpPr>
          <p:cNvPr id="24" name="Google Shape;24;p5"/>
          <p:cNvSpPr/>
          <p:nvPr/>
        </p:nvSpPr>
        <p:spPr>
          <a:xfrm>
            <a:off x="472650" y="1885650"/>
            <a:ext cx="8198700" cy="4041900"/>
          </a:xfrm>
          <a:prstGeom prst="rect">
            <a:avLst/>
          </a:prstGeom>
          <a:solidFill>
            <a:srgbClr val="FFFFFF"/>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 name="Google Shape;25;p5"/>
          <p:cNvPicPr preferRelativeResize="0"/>
          <p:nvPr/>
        </p:nvPicPr>
        <p:blipFill>
          <a:blip r:embed="rId3">
            <a:alphaModFix/>
          </a:blip>
          <a:stretch>
            <a:fillRect/>
          </a:stretch>
        </p:blipFill>
        <p:spPr>
          <a:xfrm>
            <a:off x="171200" y="148325"/>
            <a:ext cx="2412957" cy="1680475"/>
          </a:xfrm>
          <a:prstGeom prst="rect">
            <a:avLst/>
          </a:prstGeom>
          <a:noFill/>
          <a:ln>
            <a:noFill/>
          </a:ln>
        </p:spPr>
      </p:pic>
      <p:sp>
        <p:nvSpPr>
          <p:cNvPr id="26" name="Google Shape;26;p5"/>
          <p:cNvSpPr txBox="1">
            <a:spLocks noGrp="1"/>
          </p:cNvSpPr>
          <p:nvPr>
            <p:ph type="body" idx="1"/>
          </p:nvPr>
        </p:nvSpPr>
        <p:spPr>
          <a:xfrm>
            <a:off x="799525" y="2139600"/>
            <a:ext cx="7533600" cy="3433500"/>
          </a:xfrm>
          <a:prstGeom prst="rect">
            <a:avLst/>
          </a:prstGeom>
          <a:noFill/>
          <a:ln>
            <a:noFill/>
          </a:ln>
        </p:spPr>
        <p:txBody>
          <a:bodyPr spcFirstLastPara="1" wrap="square" lIns="91425" tIns="91425" rIns="91425" bIns="91425" anchor="t" anchorCtr="0">
            <a:noAutofit/>
          </a:bodyPr>
          <a:lstStyle>
            <a:lvl1pPr marL="457200" lvl="0" indent="-381000" rtl="0">
              <a:lnSpc>
                <a:spcPct val="115000"/>
              </a:lnSpc>
              <a:spcBef>
                <a:spcPts val="0"/>
              </a:spcBef>
              <a:spcAft>
                <a:spcPts val="0"/>
              </a:spcAft>
              <a:buClr>
                <a:srgbClr val="8F34CF"/>
              </a:buClr>
              <a:buSzPts val="2400"/>
              <a:buFont typeface="Open Sans"/>
              <a:buChar char="●"/>
              <a:defRPr sz="2400">
                <a:latin typeface="Open Sans"/>
                <a:ea typeface="Open Sans"/>
                <a:cs typeface="Open Sans"/>
                <a:sym typeface="Open Sans"/>
              </a:defRPr>
            </a:lvl1pPr>
            <a:lvl2pPr marL="914400" lvl="1"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2pPr>
            <a:lvl3pPr marL="1371600" lvl="2"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3pPr>
            <a:lvl4pPr marL="1828800" lvl="3"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4pPr>
            <a:lvl5pPr marL="2286000" lvl="4"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5pPr>
            <a:lvl6pPr marL="2743200" lvl="5"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6pPr>
            <a:lvl7pPr marL="3200400" lvl="6"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7pPr>
            <a:lvl8pPr marL="3657600" lvl="7"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8pPr>
            <a:lvl9pPr marL="4114800" lvl="8" indent="-381000" rtl="0">
              <a:lnSpc>
                <a:spcPct val="115000"/>
              </a:lnSpc>
              <a:spcBef>
                <a:spcPts val="1000"/>
              </a:spcBef>
              <a:spcAft>
                <a:spcPts val="1000"/>
              </a:spcAft>
              <a:buClr>
                <a:srgbClr val="8F34CF"/>
              </a:buClr>
              <a:buSzPts val="2400"/>
              <a:buFont typeface="Open Sans"/>
              <a:buChar char="■"/>
              <a:defRPr sz="2400">
                <a:latin typeface="Open Sans"/>
                <a:ea typeface="Open Sans"/>
                <a:cs typeface="Open Sans"/>
                <a:sym typeface="Open Sans"/>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8 - WOBD">
  <p:cSld name="CUSTOM_11_2_1_1_1_2_1">
    <p:spTree>
      <p:nvGrpSpPr>
        <p:cNvPr id="1" name="Shape 462"/>
        <p:cNvGrpSpPr/>
        <p:nvPr/>
      </p:nvGrpSpPr>
      <p:grpSpPr>
        <a:xfrm>
          <a:off x="0" y="0"/>
          <a:ext cx="0" cy="0"/>
          <a:chOff x="0" y="0"/>
          <a:chExt cx="0" cy="0"/>
        </a:xfrm>
      </p:grpSpPr>
      <p:sp>
        <p:nvSpPr>
          <p:cNvPr id="463" name="Google Shape;463;p41"/>
          <p:cNvSpPr/>
          <p:nvPr/>
        </p:nvSpPr>
        <p:spPr>
          <a:xfrm>
            <a:off x="-16500" y="0"/>
            <a:ext cx="9160500" cy="554400"/>
          </a:xfrm>
          <a:prstGeom prst="rect">
            <a:avLst/>
          </a:prstGeom>
          <a:solidFill>
            <a:srgbClr val="04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41"/>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047D8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047D88"/>
              </a:buClr>
              <a:buSzPts val="1800"/>
              <a:buFont typeface="Open Sans"/>
              <a:buChar char="■"/>
              <a:defRPr sz="1800">
                <a:latin typeface="Open Sans"/>
                <a:ea typeface="Open Sans"/>
                <a:cs typeface="Open Sans"/>
                <a:sym typeface="Open Sans"/>
              </a:defRPr>
            </a:lvl9pPr>
          </a:lstStyle>
          <a:p>
            <a:endParaRPr/>
          </a:p>
        </p:txBody>
      </p:sp>
      <p:pic>
        <p:nvPicPr>
          <p:cNvPr id="465" name="Google Shape;465;p41"/>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466" name="Google Shape;466;p41"/>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467" name="Google Shape;467;p41"/>
          <p:cNvSpPr txBox="1"/>
          <p:nvPr/>
        </p:nvSpPr>
        <p:spPr>
          <a:xfrm>
            <a:off x="8614925" y="-91925"/>
            <a:ext cx="331200" cy="4221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2400" b="1">
                <a:solidFill>
                  <a:srgbClr val="FFFFFF"/>
                </a:solidFill>
                <a:latin typeface="Poppins"/>
                <a:ea typeface="Poppins"/>
                <a:cs typeface="Poppins"/>
                <a:sym typeface="Poppins"/>
              </a:rPr>
              <a:t>8</a:t>
            </a:r>
            <a:endParaRPr sz="2400" b="1">
              <a:solidFill>
                <a:srgbClr val="FFFFFF"/>
              </a:solidFill>
              <a:latin typeface="Poppins"/>
              <a:ea typeface="Poppins"/>
              <a:cs typeface="Poppins"/>
              <a:sym typeface="Poppins"/>
            </a:endParaRPr>
          </a:p>
        </p:txBody>
      </p:sp>
      <p:pic>
        <p:nvPicPr>
          <p:cNvPr id="468" name="Google Shape;468;p41"/>
          <p:cNvPicPr preferRelativeResize="0"/>
          <p:nvPr/>
        </p:nvPicPr>
        <p:blipFill rotWithShape="1">
          <a:blip r:embed="rId4">
            <a:alphaModFix/>
          </a:blip>
          <a:srcRect r="5249" b="3213"/>
          <a:stretch/>
        </p:blipFill>
        <p:spPr>
          <a:xfrm>
            <a:off x="8659725" y="91249"/>
            <a:ext cx="470425" cy="448475"/>
          </a:xfrm>
          <a:prstGeom prst="rect">
            <a:avLst/>
          </a:prstGeom>
          <a:noFill/>
          <a:ln>
            <a:noFill/>
          </a:ln>
        </p:spPr>
      </p:pic>
      <p:sp>
        <p:nvSpPr>
          <p:cNvPr id="469" name="Google Shape;469;p41"/>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470" name="Google Shape;470;p41"/>
          <p:cNvSpPr/>
          <p:nvPr/>
        </p:nvSpPr>
        <p:spPr>
          <a:xfrm>
            <a:off x="-12300" y="547050"/>
            <a:ext cx="35622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471" name="Google Shape;471;p41"/>
          <p:cNvSpPr txBox="1"/>
          <p:nvPr/>
        </p:nvSpPr>
        <p:spPr>
          <a:xfrm>
            <a:off x="156550" y="547050"/>
            <a:ext cx="33558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b="1">
                <a:solidFill>
                  <a:schemeClr val="lt1"/>
                </a:solidFill>
                <a:latin typeface="Open Sans"/>
                <a:ea typeface="Open Sans"/>
                <a:cs typeface="Open Sans"/>
                <a:sym typeface="Open Sans"/>
              </a:rPr>
              <a:t>Warm-up: Which One Doesn’t Belong?</a:t>
            </a:r>
            <a:endParaRPr sz="1300"/>
          </a:p>
        </p:txBody>
      </p:sp>
      <p:sp>
        <p:nvSpPr>
          <p:cNvPr id="472" name="Google Shape;472;p41"/>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73" name="Google Shape;473;p41"/>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8 - Number Talk">
  <p:cSld name="CUSTOM_11_2_1_1_1_2_1_1">
    <p:spTree>
      <p:nvGrpSpPr>
        <p:cNvPr id="1" name="Shape 474"/>
        <p:cNvGrpSpPr/>
        <p:nvPr/>
      </p:nvGrpSpPr>
      <p:grpSpPr>
        <a:xfrm>
          <a:off x="0" y="0"/>
          <a:ext cx="0" cy="0"/>
          <a:chOff x="0" y="0"/>
          <a:chExt cx="0" cy="0"/>
        </a:xfrm>
      </p:grpSpPr>
      <p:sp>
        <p:nvSpPr>
          <p:cNvPr id="475" name="Google Shape;475;p42"/>
          <p:cNvSpPr/>
          <p:nvPr/>
        </p:nvSpPr>
        <p:spPr>
          <a:xfrm>
            <a:off x="-16500" y="0"/>
            <a:ext cx="9160500" cy="554400"/>
          </a:xfrm>
          <a:prstGeom prst="rect">
            <a:avLst/>
          </a:prstGeom>
          <a:solidFill>
            <a:srgbClr val="04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42"/>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047D8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047D88"/>
              </a:buClr>
              <a:buSzPts val="1800"/>
              <a:buFont typeface="Open Sans"/>
              <a:buChar char="■"/>
              <a:defRPr sz="1800">
                <a:latin typeface="Open Sans"/>
                <a:ea typeface="Open Sans"/>
                <a:cs typeface="Open Sans"/>
                <a:sym typeface="Open Sans"/>
              </a:defRPr>
            </a:lvl9pPr>
          </a:lstStyle>
          <a:p>
            <a:endParaRPr/>
          </a:p>
        </p:txBody>
      </p:sp>
      <p:pic>
        <p:nvPicPr>
          <p:cNvPr id="477" name="Google Shape;477;p42"/>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478" name="Google Shape;478;p42"/>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479" name="Google Shape;479;p42"/>
          <p:cNvSpPr txBox="1"/>
          <p:nvPr/>
        </p:nvSpPr>
        <p:spPr>
          <a:xfrm>
            <a:off x="8614925" y="-91925"/>
            <a:ext cx="331200" cy="4221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2400" b="1">
                <a:solidFill>
                  <a:srgbClr val="FFFFFF"/>
                </a:solidFill>
                <a:latin typeface="Poppins"/>
                <a:ea typeface="Poppins"/>
                <a:cs typeface="Poppins"/>
                <a:sym typeface="Poppins"/>
              </a:rPr>
              <a:t>8</a:t>
            </a:r>
            <a:endParaRPr sz="2400" b="1">
              <a:solidFill>
                <a:srgbClr val="FFFFFF"/>
              </a:solidFill>
              <a:latin typeface="Poppins"/>
              <a:ea typeface="Poppins"/>
              <a:cs typeface="Poppins"/>
              <a:sym typeface="Poppins"/>
            </a:endParaRPr>
          </a:p>
        </p:txBody>
      </p:sp>
      <p:pic>
        <p:nvPicPr>
          <p:cNvPr id="480" name="Google Shape;480;p42"/>
          <p:cNvPicPr preferRelativeResize="0"/>
          <p:nvPr/>
        </p:nvPicPr>
        <p:blipFill rotWithShape="1">
          <a:blip r:embed="rId4">
            <a:alphaModFix/>
          </a:blip>
          <a:srcRect r="5249" b="3213"/>
          <a:stretch/>
        </p:blipFill>
        <p:spPr>
          <a:xfrm>
            <a:off x="8659725" y="91249"/>
            <a:ext cx="470425" cy="448475"/>
          </a:xfrm>
          <a:prstGeom prst="rect">
            <a:avLst/>
          </a:prstGeom>
          <a:noFill/>
          <a:ln>
            <a:noFill/>
          </a:ln>
        </p:spPr>
      </p:pic>
      <p:sp>
        <p:nvSpPr>
          <p:cNvPr id="481" name="Google Shape;481;p42"/>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482" name="Google Shape;482;p42"/>
          <p:cNvSpPr/>
          <p:nvPr/>
        </p:nvSpPr>
        <p:spPr>
          <a:xfrm>
            <a:off x="-12300" y="547050"/>
            <a:ext cx="27630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483" name="Google Shape;483;p42"/>
          <p:cNvSpPr txBox="1"/>
          <p:nvPr/>
        </p:nvSpPr>
        <p:spPr>
          <a:xfrm>
            <a:off x="139177" y="547050"/>
            <a:ext cx="25185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 Number Talk</a:t>
            </a:r>
            <a:endParaRPr/>
          </a:p>
        </p:txBody>
      </p:sp>
      <p:sp>
        <p:nvSpPr>
          <p:cNvPr id="484" name="Google Shape;484;p42"/>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85" name="Google Shape;485;p42"/>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8 - Algebra Talk">
  <p:cSld name="CUSTOM_11_2_1_1_1_2_1_1_1">
    <p:spTree>
      <p:nvGrpSpPr>
        <p:cNvPr id="1" name="Shape 486"/>
        <p:cNvGrpSpPr/>
        <p:nvPr/>
      </p:nvGrpSpPr>
      <p:grpSpPr>
        <a:xfrm>
          <a:off x="0" y="0"/>
          <a:ext cx="0" cy="0"/>
          <a:chOff x="0" y="0"/>
          <a:chExt cx="0" cy="0"/>
        </a:xfrm>
      </p:grpSpPr>
      <p:sp>
        <p:nvSpPr>
          <p:cNvPr id="487" name="Google Shape;487;p43"/>
          <p:cNvSpPr/>
          <p:nvPr/>
        </p:nvSpPr>
        <p:spPr>
          <a:xfrm>
            <a:off x="-16500" y="0"/>
            <a:ext cx="9160500" cy="554400"/>
          </a:xfrm>
          <a:prstGeom prst="rect">
            <a:avLst/>
          </a:prstGeom>
          <a:solidFill>
            <a:srgbClr val="04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43"/>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047D8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047D88"/>
              </a:buClr>
              <a:buSzPts val="1800"/>
              <a:buFont typeface="Open Sans"/>
              <a:buChar char="■"/>
              <a:defRPr sz="1800">
                <a:latin typeface="Open Sans"/>
                <a:ea typeface="Open Sans"/>
                <a:cs typeface="Open Sans"/>
                <a:sym typeface="Open Sans"/>
              </a:defRPr>
            </a:lvl9pPr>
          </a:lstStyle>
          <a:p>
            <a:endParaRPr/>
          </a:p>
        </p:txBody>
      </p:sp>
      <p:pic>
        <p:nvPicPr>
          <p:cNvPr id="489" name="Google Shape;489;p43"/>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490" name="Google Shape;490;p43"/>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491" name="Google Shape;491;p43"/>
          <p:cNvSpPr txBox="1"/>
          <p:nvPr/>
        </p:nvSpPr>
        <p:spPr>
          <a:xfrm>
            <a:off x="8614925" y="-91925"/>
            <a:ext cx="331200" cy="4221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2400" b="1">
                <a:solidFill>
                  <a:srgbClr val="FFFFFF"/>
                </a:solidFill>
                <a:latin typeface="Poppins"/>
                <a:ea typeface="Poppins"/>
                <a:cs typeface="Poppins"/>
                <a:sym typeface="Poppins"/>
              </a:rPr>
              <a:t>8</a:t>
            </a:r>
            <a:endParaRPr sz="2400" b="1">
              <a:solidFill>
                <a:srgbClr val="FFFFFF"/>
              </a:solidFill>
              <a:latin typeface="Poppins"/>
              <a:ea typeface="Poppins"/>
              <a:cs typeface="Poppins"/>
              <a:sym typeface="Poppins"/>
            </a:endParaRPr>
          </a:p>
        </p:txBody>
      </p:sp>
      <p:pic>
        <p:nvPicPr>
          <p:cNvPr id="492" name="Google Shape;492;p43"/>
          <p:cNvPicPr preferRelativeResize="0"/>
          <p:nvPr/>
        </p:nvPicPr>
        <p:blipFill rotWithShape="1">
          <a:blip r:embed="rId4">
            <a:alphaModFix/>
          </a:blip>
          <a:srcRect r="5249" b="3213"/>
          <a:stretch/>
        </p:blipFill>
        <p:spPr>
          <a:xfrm>
            <a:off x="8659725" y="91249"/>
            <a:ext cx="470425" cy="448475"/>
          </a:xfrm>
          <a:prstGeom prst="rect">
            <a:avLst/>
          </a:prstGeom>
          <a:noFill/>
          <a:ln>
            <a:noFill/>
          </a:ln>
        </p:spPr>
      </p:pic>
      <p:sp>
        <p:nvSpPr>
          <p:cNvPr id="493" name="Google Shape;493;p43"/>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494" name="Google Shape;494;p43"/>
          <p:cNvSpPr/>
          <p:nvPr/>
        </p:nvSpPr>
        <p:spPr>
          <a:xfrm>
            <a:off x="-12300" y="547050"/>
            <a:ext cx="27630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495" name="Google Shape;495;p43"/>
          <p:cNvSpPr txBox="1"/>
          <p:nvPr/>
        </p:nvSpPr>
        <p:spPr>
          <a:xfrm>
            <a:off x="139177" y="547050"/>
            <a:ext cx="25185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 Algebra Talk</a:t>
            </a:r>
            <a:endParaRPr/>
          </a:p>
        </p:txBody>
      </p:sp>
      <p:sp>
        <p:nvSpPr>
          <p:cNvPr id="496" name="Google Shape;496;p43"/>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97" name="Google Shape;497;p43"/>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8 - Notice and Wonder (warm-up)">
  <p:cSld name="CUSTOM_11_2_1_1_1_2_1_1_1_1">
    <p:spTree>
      <p:nvGrpSpPr>
        <p:cNvPr id="1" name="Shape 498"/>
        <p:cNvGrpSpPr/>
        <p:nvPr/>
      </p:nvGrpSpPr>
      <p:grpSpPr>
        <a:xfrm>
          <a:off x="0" y="0"/>
          <a:ext cx="0" cy="0"/>
          <a:chOff x="0" y="0"/>
          <a:chExt cx="0" cy="0"/>
        </a:xfrm>
      </p:grpSpPr>
      <p:sp>
        <p:nvSpPr>
          <p:cNvPr id="499" name="Google Shape;499;p44"/>
          <p:cNvSpPr/>
          <p:nvPr/>
        </p:nvSpPr>
        <p:spPr>
          <a:xfrm>
            <a:off x="-16500" y="0"/>
            <a:ext cx="9160500" cy="554400"/>
          </a:xfrm>
          <a:prstGeom prst="rect">
            <a:avLst/>
          </a:prstGeom>
          <a:solidFill>
            <a:srgbClr val="04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44"/>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047D8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047D88"/>
              </a:buClr>
              <a:buSzPts val="1800"/>
              <a:buFont typeface="Open Sans"/>
              <a:buChar char="■"/>
              <a:defRPr sz="1800">
                <a:latin typeface="Open Sans"/>
                <a:ea typeface="Open Sans"/>
                <a:cs typeface="Open Sans"/>
                <a:sym typeface="Open Sans"/>
              </a:defRPr>
            </a:lvl9pPr>
          </a:lstStyle>
          <a:p>
            <a:endParaRPr/>
          </a:p>
        </p:txBody>
      </p:sp>
      <p:pic>
        <p:nvPicPr>
          <p:cNvPr id="501" name="Google Shape;501;p44"/>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502" name="Google Shape;502;p44"/>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503" name="Google Shape;503;p44"/>
          <p:cNvSpPr txBox="1"/>
          <p:nvPr/>
        </p:nvSpPr>
        <p:spPr>
          <a:xfrm>
            <a:off x="8614925" y="-91925"/>
            <a:ext cx="331200" cy="4221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2400" b="1">
                <a:solidFill>
                  <a:srgbClr val="FFFFFF"/>
                </a:solidFill>
                <a:latin typeface="Poppins"/>
                <a:ea typeface="Poppins"/>
                <a:cs typeface="Poppins"/>
                <a:sym typeface="Poppins"/>
              </a:rPr>
              <a:t>8</a:t>
            </a:r>
            <a:endParaRPr sz="2400" b="1">
              <a:solidFill>
                <a:srgbClr val="FFFFFF"/>
              </a:solidFill>
              <a:latin typeface="Poppins"/>
              <a:ea typeface="Poppins"/>
              <a:cs typeface="Poppins"/>
              <a:sym typeface="Poppins"/>
            </a:endParaRPr>
          </a:p>
        </p:txBody>
      </p:sp>
      <p:pic>
        <p:nvPicPr>
          <p:cNvPr id="504" name="Google Shape;504;p44"/>
          <p:cNvPicPr preferRelativeResize="0"/>
          <p:nvPr/>
        </p:nvPicPr>
        <p:blipFill rotWithShape="1">
          <a:blip r:embed="rId4">
            <a:alphaModFix/>
          </a:blip>
          <a:srcRect r="5249" b="3213"/>
          <a:stretch/>
        </p:blipFill>
        <p:spPr>
          <a:xfrm>
            <a:off x="8659725" y="91249"/>
            <a:ext cx="470425" cy="448475"/>
          </a:xfrm>
          <a:prstGeom prst="rect">
            <a:avLst/>
          </a:prstGeom>
          <a:noFill/>
          <a:ln>
            <a:noFill/>
          </a:ln>
        </p:spPr>
      </p:pic>
      <p:sp>
        <p:nvSpPr>
          <p:cNvPr id="505" name="Google Shape;505;p44"/>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506" name="Google Shape;506;p44"/>
          <p:cNvSpPr/>
          <p:nvPr/>
        </p:nvSpPr>
        <p:spPr>
          <a:xfrm>
            <a:off x="-12300" y="547050"/>
            <a:ext cx="31623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507" name="Google Shape;507;p44"/>
          <p:cNvSpPr txBox="1"/>
          <p:nvPr/>
        </p:nvSpPr>
        <p:spPr>
          <a:xfrm>
            <a:off x="139187" y="547050"/>
            <a:ext cx="30108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 Notice and Wonder</a:t>
            </a:r>
            <a:endParaRPr/>
          </a:p>
        </p:txBody>
      </p:sp>
      <p:sp>
        <p:nvSpPr>
          <p:cNvPr id="508" name="Google Shape;508;p44"/>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509" name="Google Shape;509;p44"/>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8 - NW (not warm-up)">
  <p:cSld name="CUSTOM_11_2_1_1_1_2_1_1_1_1_1">
    <p:spTree>
      <p:nvGrpSpPr>
        <p:cNvPr id="1" name="Shape 510"/>
        <p:cNvGrpSpPr/>
        <p:nvPr/>
      </p:nvGrpSpPr>
      <p:grpSpPr>
        <a:xfrm>
          <a:off x="0" y="0"/>
          <a:ext cx="0" cy="0"/>
          <a:chOff x="0" y="0"/>
          <a:chExt cx="0" cy="0"/>
        </a:xfrm>
      </p:grpSpPr>
      <p:sp>
        <p:nvSpPr>
          <p:cNvPr id="511" name="Google Shape;511;p45"/>
          <p:cNvSpPr/>
          <p:nvPr/>
        </p:nvSpPr>
        <p:spPr>
          <a:xfrm>
            <a:off x="-16500" y="0"/>
            <a:ext cx="9160500" cy="554400"/>
          </a:xfrm>
          <a:prstGeom prst="rect">
            <a:avLst/>
          </a:prstGeom>
          <a:solidFill>
            <a:srgbClr val="04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45"/>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047D8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047D88"/>
              </a:buClr>
              <a:buSzPts val="1800"/>
              <a:buFont typeface="Open Sans"/>
              <a:buChar char="■"/>
              <a:defRPr sz="1800">
                <a:latin typeface="Open Sans"/>
                <a:ea typeface="Open Sans"/>
                <a:cs typeface="Open Sans"/>
                <a:sym typeface="Open Sans"/>
              </a:defRPr>
            </a:lvl9pPr>
          </a:lstStyle>
          <a:p>
            <a:endParaRPr/>
          </a:p>
        </p:txBody>
      </p:sp>
      <p:pic>
        <p:nvPicPr>
          <p:cNvPr id="513" name="Google Shape;513;p45"/>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514" name="Google Shape;514;p45"/>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515" name="Google Shape;515;p45"/>
          <p:cNvSpPr txBox="1"/>
          <p:nvPr/>
        </p:nvSpPr>
        <p:spPr>
          <a:xfrm>
            <a:off x="8614925" y="-91925"/>
            <a:ext cx="331200" cy="4221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2400" b="1">
                <a:solidFill>
                  <a:srgbClr val="FFFFFF"/>
                </a:solidFill>
                <a:latin typeface="Poppins"/>
                <a:ea typeface="Poppins"/>
                <a:cs typeface="Poppins"/>
                <a:sym typeface="Poppins"/>
              </a:rPr>
              <a:t>8</a:t>
            </a:r>
            <a:endParaRPr sz="2400" b="1">
              <a:solidFill>
                <a:srgbClr val="FFFFFF"/>
              </a:solidFill>
              <a:latin typeface="Poppins"/>
              <a:ea typeface="Poppins"/>
              <a:cs typeface="Poppins"/>
              <a:sym typeface="Poppins"/>
            </a:endParaRPr>
          </a:p>
        </p:txBody>
      </p:sp>
      <p:pic>
        <p:nvPicPr>
          <p:cNvPr id="516" name="Google Shape;516;p45"/>
          <p:cNvPicPr preferRelativeResize="0"/>
          <p:nvPr/>
        </p:nvPicPr>
        <p:blipFill rotWithShape="1">
          <a:blip r:embed="rId4">
            <a:alphaModFix/>
          </a:blip>
          <a:srcRect r="5249" b="3213"/>
          <a:stretch/>
        </p:blipFill>
        <p:spPr>
          <a:xfrm>
            <a:off x="8659725" y="91249"/>
            <a:ext cx="470425" cy="448475"/>
          </a:xfrm>
          <a:prstGeom prst="rect">
            <a:avLst/>
          </a:prstGeom>
          <a:noFill/>
          <a:ln>
            <a:noFill/>
          </a:ln>
        </p:spPr>
      </p:pic>
      <p:sp>
        <p:nvSpPr>
          <p:cNvPr id="517" name="Google Shape;517;p45"/>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518" name="Google Shape;518;p45"/>
          <p:cNvSpPr/>
          <p:nvPr/>
        </p:nvSpPr>
        <p:spPr>
          <a:xfrm>
            <a:off x="-12300" y="547050"/>
            <a:ext cx="31623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519" name="Google Shape;519;p45"/>
          <p:cNvSpPr txBox="1"/>
          <p:nvPr/>
        </p:nvSpPr>
        <p:spPr>
          <a:xfrm>
            <a:off x="139187" y="547050"/>
            <a:ext cx="30108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Notice and Wonder</a:t>
            </a:r>
            <a:endParaRPr/>
          </a:p>
        </p:txBody>
      </p:sp>
      <p:sp>
        <p:nvSpPr>
          <p:cNvPr id="520" name="Google Shape;520;p45"/>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521" name="Google Shape;521;p45"/>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8 - Digital applet">
  <p:cSld name="CUSTOM_11_2_1_1_1_1">
    <p:spTree>
      <p:nvGrpSpPr>
        <p:cNvPr id="1" name="Shape 522"/>
        <p:cNvGrpSpPr/>
        <p:nvPr/>
      </p:nvGrpSpPr>
      <p:grpSpPr>
        <a:xfrm>
          <a:off x="0" y="0"/>
          <a:ext cx="0" cy="0"/>
          <a:chOff x="0" y="0"/>
          <a:chExt cx="0" cy="0"/>
        </a:xfrm>
      </p:grpSpPr>
      <p:sp>
        <p:nvSpPr>
          <p:cNvPr id="523" name="Google Shape;523;p46"/>
          <p:cNvSpPr/>
          <p:nvPr/>
        </p:nvSpPr>
        <p:spPr>
          <a:xfrm>
            <a:off x="-16500" y="0"/>
            <a:ext cx="9160500" cy="554400"/>
          </a:xfrm>
          <a:prstGeom prst="rect">
            <a:avLst/>
          </a:prstGeom>
          <a:solidFill>
            <a:srgbClr val="04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24" name="Google Shape;524;p46"/>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525" name="Google Shape;525;p46"/>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526" name="Google Shape;526;p46"/>
          <p:cNvSpPr txBox="1"/>
          <p:nvPr/>
        </p:nvSpPr>
        <p:spPr>
          <a:xfrm>
            <a:off x="8614925" y="-91925"/>
            <a:ext cx="331200" cy="4221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2400" b="1">
                <a:solidFill>
                  <a:srgbClr val="FFFFFF"/>
                </a:solidFill>
                <a:latin typeface="Poppins"/>
                <a:ea typeface="Poppins"/>
                <a:cs typeface="Poppins"/>
                <a:sym typeface="Poppins"/>
              </a:rPr>
              <a:t>8</a:t>
            </a:r>
            <a:endParaRPr sz="2400" b="1">
              <a:solidFill>
                <a:srgbClr val="FFFFFF"/>
              </a:solidFill>
              <a:latin typeface="Poppins"/>
              <a:ea typeface="Poppins"/>
              <a:cs typeface="Poppins"/>
              <a:sym typeface="Poppins"/>
            </a:endParaRPr>
          </a:p>
        </p:txBody>
      </p:sp>
      <p:pic>
        <p:nvPicPr>
          <p:cNvPr id="527" name="Google Shape;527;p46"/>
          <p:cNvPicPr preferRelativeResize="0"/>
          <p:nvPr/>
        </p:nvPicPr>
        <p:blipFill rotWithShape="1">
          <a:blip r:embed="rId4">
            <a:alphaModFix/>
          </a:blip>
          <a:srcRect r="5249" b="3213"/>
          <a:stretch/>
        </p:blipFill>
        <p:spPr>
          <a:xfrm>
            <a:off x="8659725" y="91249"/>
            <a:ext cx="470425" cy="448475"/>
          </a:xfrm>
          <a:prstGeom prst="rect">
            <a:avLst/>
          </a:prstGeom>
          <a:noFill/>
          <a:ln>
            <a:noFill/>
          </a:ln>
        </p:spPr>
      </p:pic>
      <p:sp>
        <p:nvSpPr>
          <p:cNvPr id="528" name="Google Shape;528;p46"/>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529" name="Google Shape;529;p46"/>
          <p:cNvSpPr txBox="1">
            <a:spLocks noGrp="1"/>
          </p:cNvSpPr>
          <p:nvPr>
            <p:ph type="body" idx="1"/>
          </p:nvPr>
        </p:nvSpPr>
        <p:spPr>
          <a:xfrm>
            <a:off x="3336000" y="1152300"/>
            <a:ext cx="5346900" cy="4751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047D8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047D88"/>
              </a:buClr>
              <a:buSzPts val="1800"/>
              <a:buFont typeface="Open Sans"/>
              <a:buChar char="■"/>
              <a:defRPr sz="1800">
                <a:latin typeface="Open Sans"/>
                <a:ea typeface="Open Sans"/>
                <a:cs typeface="Open Sans"/>
                <a:sym typeface="Open Sans"/>
              </a:defRPr>
            </a:lvl9pPr>
          </a:lstStyle>
          <a:p>
            <a:endParaRPr/>
          </a:p>
        </p:txBody>
      </p:sp>
      <p:sp>
        <p:nvSpPr>
          <p:cNvPr id="530" name="Google Shape;530;p46"/>
          <p:cNvSpPr/>
          <p:nvPr/>
        </p:nvSpPr>
        <p:spPr>
          <a:xfrm>
            <a:off x="352853" y="2249439"/>
            <a:ext cx="2475900" cy="2359200"/>
          </a:xfrm>
          <a:prstGeom prst="ellipse">
            <a:avLst/>
          </a:prstGeom>
          <a:solidFill>
            <a:srgbClr val="04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31" name="Google Shape;531;p46"/>
          <p:cNvPicPr preferRelativeResize="0"/>
          <p:nvPr/>
        </p:nvPicPr>
        <p:blipFill rotWithShape="1">
          <a:blip r:embed="rId5">
            <a:alphaModFix/>
          </a:blip>
          <a:srcRect t="15403" b="17097"/>
          <a:stretch/>
        </p:blipFill>
        <p:spPr>
          <a:xfrm>
            <a:off x="480410" y="2674903"/>
            <a:ext cx="1865047" cy="1304942"/>
          </a:xfrm>
          <a:prstGeom prst="rect">
            <a:avLst/>
          </a:prstGeom>
          <a:noFill/>
          <a:ln>
            <a:noFill/>
          </a:ln>
        </p:spPr>
      </p:pic>
      <p:pic>
        <p:nvPicPr>
          <p:cNvPr id="532" name="Google Shape;532;p46"/>
          <p:cNvPicPr preferRelativeResize="0"/>
          <p:nvPr/>
        </p:nvPicPr>
        <p:blipFill rotWithShape="1">
          <a:blip r:embed="rId4">
            <a:alphaModFix/>
          </a:blip>
          <a:srcRect l="8824" r="5250" b="3213"/>
          <a:stretch/>
        </p:blipFill>
        <p:spPr>
          <a:xfrm>
            <a:off x="1048187" y="2862975"/>
            <a:ext cx="729475" cy="766850"/>
          </a:xfrm>
          <a:prstGeom prst="rect">
            <a:avLst/>
          </a:prstGeom>
          <a:noFill/>
          <a:ln>
            <a:noFill/>
          </a:ln>
        </p:spPr>
      </p:pic>
      <p:grpSp>
        <p:nvGrpSpPr>
          <p:cNvPr id="533" name="Google Shape;533;p46"/>
          <p:cNvGrpSpPr/>
          <p:nvPr/>
        </p:nvGrpSpPr>
        <p:grpSpPr>
          <a:xfrm>
            <a:off x="1611587" y="3368339"/>
            <a:ext cx="961144" cy="648708"/>
            <a:chOff x="4376850" y="2698575"/>
            <a:chExt cx="1746900" cy="1223746"/>
          </a:xfrm>
        </p:grpSpPr>
        <p:sp>
          <p:nvSpPr>
            <p:cNvPr id="534" name="Google Shape;534;p46"/>
            <p:cNvSpPr/>
            <p:nvPr/>
          </p:nvSpPr>
          <p:spPr>
            <a:xfrm>
              <a:off x="4376850" y="2698575"/>
              <a:ext cx="1746900" cy="1180200"/>
            </a:xfrm>
            <a:prstGeom prst="roundRect">
              <a:avLst>
                <a:gd name="adj" fmla="val 16667"/>
              </a:avLst>
            </a:prstGeom>
            <a:solidFill>
              <a:srgbClr val="047D88"/>
            </a:solid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5" name="Google Shape;535;p46"/>
            <p:cNvGrpSpPr/>
            <p:nvPr/>
          </p:nvGrpSpPr>
          <p:grpSpPr>
            <a:xfrm>
              <a:off x="5097702" y="3836344"/>
              <a:ext cx="305178" cy="85977"/>
              <a:chOff x="2704175" y="4079500"/>
              <a:chExt cx="992450" cy="279600"/>
            </a:xfrm>
          </p:grpSpPr>
          <p:sp>
            <p:nvSpPr>
              <p:cNvPr id="536" name="Google Shape;536;p46"/>
              <p:cNvSpPr/>
              <p:nvPr/>
            </p:nvSpPr>
            <p:spPr>
              <a:xfrm>
                <a:off x="2704175" y="4079500"/>
                <a:ext cx="279600" cy="279600"/>
              </a:xfrm>
              <a:prstGeom prst="ellipse">
                <a:avLst/>
              </a:prstGeom>
              <a:solidFill>
                <a:srgbClr val="04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46"/>
              <p:cNvSpPr/>
              <p:nvPr/>
            </p:nvSpPr>
            <p:spPr>
              <a:xfrm>
                <a:off x="3060600" y="4079500"/>
                <a:ext cx="279600" cy="279600"/>
              </a:xfrm>
              <a:prstGeom prst="ellipse">
                <a:avLst/>
              </a:prstGeom>
              <a:solidFill>
                <a:srgbClr val="04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46"/>
              <p:cNvSpPr/>
              <p:nvPr/>
            </p:nvSpPr>
            <p:spPr>
              <a:xfrm>
                <a:off x="3417025" y="4079500"/>
                <a:ext cx="279600" cy="279600"/>
              </a:xfrm>
              <a:prstGeom prst="ellipse">
                <a:avLst/>
              </a:prstGeom>
              <a:solidFill>
                <a:srgbClr val="04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539" name="Google Shape;539;p46"/>
          <p:cNvPicPr preferRelativeResize="0"/>
          <p:nvPr/>
        </p:nvPicPr>
        <p:blipFill rotWithShape="1">
          <a:blip r:embed="rId4">
            <a:alphaModFix/>
          </a:blip>
          <a:srcRect l="8824" r="5250" b="3213"/>
          <a:stretch/>
        </p:blipFill>
        <p:spPr>
          <a:xfrm>
            <a:off x="1879450" y="3458900"/>
            <a:ext cx="426625" cy="448475"/>
          </a:xfrm>
          <a:prstGeom prst="rect">
            <a:avLst/>
          </a:prstGeom>
          <a:noFill/>
          <a:ln>
            <a:noFill/>
          </a:ln>
        </p:spPr>
      </p:pic>
      <p:sp>
        <p:nvSpPr>
          <p:cNvPr id="540" name="Google Shape;540;p46"/>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541" name="Google Shape;541;p46"/>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8 - Learning targets">
  <p:cSld name="CUSTOM_28">
    <p:spTree>
      <p:nvGrpSpPr>
        <p:cNvPr id="1" name="Shape 542"/>
        <p:cNvGrpSpPr/>
        <p:nvPr/>
      </p:nvGrpSpPr>
      <p:grpSpPr>
        <a:xfrm>
          <a:off x="0" y="0"/>
          <a:ext cx="0" cy="0"/>
          <a:chOff x="0" y="0"/>
          <a:chExt cx="0" cy="0"/>
        </a:xfrm>
      </p:grpSpPr>
      <p:sp>
        <p:nvSpPr>
          <p:cNvPr id="543" name="Google Shape;543;p47"/>
          <p:cNvSpPr/>
          <p:nvPr/>
        </p:nvSpPr>
        <p:spPr>
          <a:xfrm>
            <a:off x="6096000" y="0"/>
            <a:ext cx="3048000" cy="6397200"/>
          </a:xfrm>
          <a:prstGeom prst="rect">
            <a:avLst/>
          </a:prstGeom>
          <a:solidFill>
            <a:srgbClr val="04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47"/>
          <p:cNvSpPr txBox="1"/>
          <p:nvPr/>
        </p:nvSpPr>
        <p:spPr>
          <a:xfrm>
            <a:off x="6096000" y="1431200"/>
            <a:ext cx="3048000" cy="103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a:solidFill>
                  <a:srgbClr val="FFFFFF"/>
                </a:solidFill>
                <a:latin typeface="Open Sans"/>
                <a:ea typeface="Open Sans"/>
                <a:cs typeface="Open Sans"/>
                <a:sym typeface="Open Sans"/>
              </a:rPr>
              <a:t>Learning </a:t>
            </a:r>
            <a:endParaRPr sz="3200" b="1">
              <a:solidFill>
                <a:srgbClr val="FFFFFF"/>
              </a:solidFill>
              <a:latin typeface="Open Sans"/>
              <a:ea typeface="Open Sans"/>
              <a:cs typeface="Open Sans"/>
              <a:sym typeface="Open Sans"/>
            </a:endParaRPr>
          </a:p>
          <a:p>
            <a:pPr marL="0" lvl="0" indent="0" algn="ctr" rtl="0">
              <a:spcBef>
                <a:spcPts val="0"/>
              </a:spcBef>
              <a:spcAft>
                <a:spcPts val="0"/>
              </a:spcAft>
              <a:buNone/>
            </a:pPr>
            <a:r>
              <a:rPr lang="en" sz="3200" b="1">
                <a:solidFill>
                  <a:srgbClr val="FFFFFF"/>
                </a:solidFill>
                <a:latin typeface="Open Sans"/>
                <a:ea typeface="Open Sans"/>
                <a:cs typeface="Open Sans"/>
                <a:sym typeface="Open Sans"/>
              </a:rPr>
              <a:t>Targets</a:t>
            </a:r>
            <a:endParaRPr sz="3200" b="1">
              <a:solidFill>
                <a:srgbClr val="FFFFFF"/>
              </a:solidFill>
              <a:latin typeface="Open Sans"/>
              <a:ea typeface="Open Sans"/>
              <a:cs typeface="Open Sans"/>
              <a:sym typeface="Open Sans"/>
            </a:endParaRPr>
          </a:p>
        </p:txBody>
      </p:sp>
      <p:sp>
        <p:nvSpPr>
          <p:cNvPr id="545" name="Google Shape;545;p47"/>
          <p:cNvSpPr txBox="1"/>
          <p:nvPr/>
        </p:nvSpPr>
        <p:spPr>
          <a:xfrm>
            <a:off x="6096000" y="3772950"/>
            <a:ext cx="2992200" cy="1305300"/>
          </a:xfrm>
          <a:prstGeom prst="rect">
            <a:avLst/>
          </a:prstGeom>
          <a:noFill/>
          <a:ln>
            <a:noFill/>
          </a:ln>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 sz="10600" b="1">
                <a:solidFill>
                  <a:srgbClr val="FFFFFF"/>
                </a:solidFill>
                <a:latin typeface="Poppins"/>
                <a:ea typeface="Poppins"/>
                <a:cs typeface="Poppins"/>
                <a:sym typeface="Poppins"/>
              </a:rPr>
              <a:t>8</a:t>
            </a:r>
            <a:endParaRPr sz="10600">
              <a:solidFill>
                <a:srgbClr val="FFFFFF"/>
              </a:solidFill>
              <a:latin typeface="Poppins"/>
              <a:ea typeface="Poppins"/>
              <a:cs typeface="Poppins"/>
              <a:sym typeface="Poppins"/>
            </a:endParaRPr>
          </a:p>
        </p:txBody>
      </p:sp>
      <p:pic>
        <p:nvPicPr>
          <p:cNvPr id="546" name="Google Shape;546;p47"/>
          <p:cNvPicPr preferRelativeResize="0"/>
          <p:nvPr/>
        </p:nvPicPr>
        <p:blipFill rotWithShape="1">
          <a:blip r:embed="rId2">
            <a:alphaModFix/>
          </a:blip>
          <a:srcRect r="2647" b="2028"/>
          <a:stretch/>
        </p:blipFill>
        <p:spPr>
          <a:xfrm>
            <a:off x="6884925" y="4191125"/>
            <a:ext cx="2259075" cy="2121975"/>
          </a:xfrm>
          <a:prstGeom prst="rect">
            <a:avLst/>
          </a:prstGeom>
          <a:noFill/>
          <a:ln>
            <a:noFill/>
          </a:ln>
        </p:spPr>
      </p:pic>
      <p:pic>
        <p:nvPicPr>
          <p:cNvPr id="547" name="Google Shape;547;p47"/>
          <p:cNvPicPr preferRelativeResize="0"/>
          <p:nvPr/>
        </p:nvPicPr>
        <p:blipFill>
          <a:blip r:embed="rId3">
            <a:alphaModFix/>
          </a:blip>
          <a:stretch>
            <a:fillRect/>
          </a:stretch>
        </p:blipFill>
        <p:spPr>
          <a:xfrm>
            <a:off x="42675" y="6477539"/>
            <a:ext cx="1454830" cy="344085"/>
          </a:xfrm>
          <a:prstGeom prst="rect">
            <a:avLst/>
          </a:prstGeom>
          <a:noFill/>
          <a:ln>
            <a:noFill/>
          </a:ln>
        </p:spPr>
      </p:pic>
      <p:pic>
        <p:nvPicPr>
          <p:cNvPr id="548" name="Google Shape;548;p47"/>
          <p:cNvPicPr preferRelativeResize="0"/>
          <p:nvPr/>
        </p:nvPicPr>
        <p:blipFill rotWithShape="1">
          <a:blip r:embed="rId4">
            <a:alphaModFix/>
          </a:blip>
          <a:srcRect l="10213" t="36663" r="8465" b="34224"/>
          <a:stretch/>
        </p:blipFill>
        <p:spPr>
          <a:xfrm>
            <a:off x="7672150" y="6498125"/>
            <a:ext cx="1388799" cy="279674"/>
          </a:xfrm>
          <a:prstGeom prst="rect">
            <a:avLst/>
          </a:prstGeom>
          <a:noFill/>
          <a:ln>
            <a:noFill/>
          </a:ln>
        </p:spPr>
      </p:pic>
      <p:sp>
        <p:nvSpPr>
          <p:cNvPr id="549" name="Google Shape;549;p47"/>
          <p:cNvSpPr txBox="1">
            <a:spLocks noGrp="1"/>
          </p:cNvSpPr>
          <p:nvPr>
            <p:ph type="subTitle" idx="1"/>
          </p:nvPr>
        </p:nvSpPr>
        <p:spPr>
          <a:xfrm>
            <a:off x="42675" y="46475"/>
            <a:ext cx="3921600" cy="455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600">
                <a:solidFill>
                  <a:srgbClr val="047D88"/>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550" name="Google Shape;550;p47"/>
          <p:cNvSpPr txBox="1">
            <a:spLocks noGrp="1"/>
          </p:cNvSpPr>
          <p:nvPr>
            <p:ph type="body" idx="2"/>
          </p:nvPr>
        </p:nvSpPr>
        <p:spPr>
          <a:xfrm>
            <a:off x="365760" y="1435608"/>
            <a:ext cx="5394900" cy="3173100"/>
          </a:xfrm>
          <a:prstGeom prst="rect">
            <a:avLst/>
          </a:prstGeom>
          <a:noFill/>
          <a:ln>
            <a:noFill/>
          </a:ln>
        </p:spPr>
        <p:txBody>
          <a:bodyPr spcFirstLastPara="1" wrap="square" lIns="91425" tIns="91425" rIns="91425" bIns="91425" anchor="t" anchorCtr="0">
            <a:noAutofit/>
          </a:bodyPr>
          <a:lstStyle>
            <a:lvl1pPr marL="457200" lvl="0" indent="-419100" rtl="0">
              <a:lnSpc>
                <a:spcPct val="115000"/>
              </a:lnSpc>
              <a:spcBef>
                <a:spcPts val="0"/>
              </a:spcBef>
              <a:spcAft>
                <a:spcPts val="0"/>
              </a:spcAft>
              <a:buClr>
                <a:srgbClr val="047D88"/>
              </a:buClr>
              <a:buSzPts val="3000"/>
              <a:buFont typeface="Open Sans"/>
              <a:buChar char="●"/>
              <a:defRPr sz="3000">
                <a:latin typeface="Open Sans"/>
                <a:ea typeface="Open Sans"/>
                <a:cs typeface="Open Sans"/>
                <a:sym typeface="Open Sans"/>
              </a:defRPr>
            </a:lvl1pPr>
            <a:lvl2pPr marL="914400" lvl="1" indent="-419100" rtl="0">
              <a:lnSpc>
                <a:spcPct val="115000"/>
              </a:lnSpc>
              <a:spcBef>
                <a:spcPts val="1000"/>
              </a:spcBef>
              <a:spcAft>
                <a:spcPts val="0"/>
              </a:spcAft>
              <a:buClr>
                <a:srgbClr val="047D88"/>
              </a:buClr>
              <a:buSzPts val="3000"/>
              <a:buFont typeface="Open Sans"/>
              <a:buChar char="○"/>
              <a:defRPr sz="3000">
                <a:latin typeface="Open Sans"/>
                <a:ea typeface="Open Sans"/>
                <a:cs typeface="Open Sans"/>
                <a:sym typeface="Open Sans"/>
              </a:defRPr>
            </a:lvl2pPr>
            <a:lvl3pPr marL="1371600" lvl="2" indent="-419100" rtl="0">
              <a:lnSpc>
                <a:spcPct val="115000"/>
              </a:lnSpc>
              <a:spcBef>
                <a:spcPts val="1000"/>
              </a:spcBef>
              <a:spcAft>
                <a:spcPts val="0"/>
              </a:spcAft>
              <a:buClr>
                <a:srgbClr val="047D88"/>
              </a:buClr>
              <a:buSzPts val="3000"/>
              <a:buFont typeface="Open Sans"/>
              <a:buChar char="■"/>
              <a:defRPr sz="3000">
                <a:latin typeface="Open Sans"/>
                <a:ea typeface="Open Sans"/>
                <a:cs typeface="Open Sans"/>
                <a:sym typeface="Open Sans"/>
              </a:defRPr>
            </a:lvl3pPr>
            <a:lvl4pPr marL="1828800" lvl="3" indent="-419100" rtl="0">
              <a:lnSpc>
                <a:spcPct val="115000"/>
              </a:lnSpc>
              <a:spcBef>
                <a:spcPts val="1000"/>
              </a:spcBef>
              <a:spcAft>
                <a:spcPts val="0"/>
              </a:spcAft>
              <a:buClr>
                <a:srgbClr val="047D88"/>
              </a:buClr>
              <a:buSzPts val="3000"/>
              <a:buFont typeface="Open Sans"/>
              <a:buChar char="●"/>
              <a:defRPr sz="3000">
                <a:latin typeface="Open Sans"/>
                <a:ea typeface="Open Sans"/>
                <a:cs typeface="Open Sans"/>
                <a:sym typeface="Open Sans"/>
              </a:defRPr>
            </a:lvl4pPr>
            <a:lvl5pPr marL="2286000" lvl="4" indent="-419100" rtl="0">
              <a:lnSpc>
                <a:spcPct val="115000"/>
              </a:lnSpc>
              <a:spcBef>
                <a:spcPts val="1000"/>
              </a:spcBef>
              <a:spcAft>
                <a:spcPts val="0"/>
              </a:spcAft>
              <a:buClr>
                <a:srgbClr val="047D88"/>
              </a:buClr>
              <a:buSzPts val="3000"/>
              <a:buFont typeface="Open Sans"/>
              <a:buChar char="○"/>
              <a:defRPr sz="3000">
                <a:latin typeface="Open Sans"/>
                <a:ea typeface="Open Sans"/>
                <a:cs typeface="Open Sans"/>
                <a:sym typeface="Open Sans"/>
              </a:defRPr>
            </a:lvl5pPr>
            <a:lvl6pPr marL="2743200" lvl="5" indent="-419100" rtl="0">
              <a:lnSpc>
                <a:spcPct val="115000"/>
              </a:lnSpc>
              <a:spcBef>
                <a:spcPts val="1000"/>
              </a:spcBef>
              <a:spcAft>
                <a:spcPts val="0"/>
              </a:spcAft>
              <a:buClr>
                <a:srgbClr val="047D88"/>
              </a:buClr>
              <a:buSzPts val="3000"/>
              <a:buFont typeface="Open Sans"/>
              <a:buChar char="■"/>
              <a:defRPr sz="3000">
                <a:latin typeface="Open Sans"/>
                <a:ea typeface="Open Sans"/>
                <a:cs typeface="Open Sans"/>
                <a:sym typeface="Open Sans"/>
              </a:defRPr>
            </a:lvl6pPr>
            <a:lvl7pPr marL="3200400" lvl="6" indent="-419100" rtl="0">
              <a:lnSpc>
                <a:spcPct val="115000"/>
              </a:lnSpc>
              <a:spcBef>
                <a:spcPts val="1000"/>
              </a:spcBef>
              <a:spcAft>
                <a:spcPts val="0"/>
              </a:spcAft>
              <a:buClr>
                <a:srgbClr val="047D88"/>
              </a:buClr>
              <a:buSzPts val="3000"/>
              <a:buFont typeface="Open Sans"/>
              <a:buChar char="●"/>
              <a:defRPr sz="3000">
                <a:latin typeface="Open Sans"/>
                <a:ea typeface="Open Sans"/>
                <a:cs typeface="Open Sans"/>
                <a:sym typeface="Open Sans"/>
              </a:defRPr>
            </a:lvl7pPr>
            <a:lvl8pPr marL="3657600" lvl="7" indent="-419100" rtl="0">
              <a:lnSpc>
                <a:spcPct val="115000"/>
              </a:lnSpc>
              <a:spcBef>
                <a:spcPts val="1000"/>
              </a:spcBef>
              <a:spcAft>
                <a:spcPts val="0"/>
              </a:spcAft>
              <a:buClr>
                <a:srgbClr val="047D88"/>
              </a:buClr>
              <a:buSzPts val="3000"/>
              <a:buFont typeface="Open Sans"/>
              <a:buChar char="○"/>
              <a:defRPr sz="3000">
                <a:latin typeface="Open Sans"/>
                <a:ea typeface="Open Sans"/>
                <a:cs typeface="Open Sans"/>
                <a:sym typeface="Open Sans"/>
              </a:defRPr>
            </a:lvl8pPr>
            <a:lvl9pPr marL="4114800" lvl="8" indent="-419100" rtl="0">
              <a:lnSpc>
                <a:spcPct val="115000"/>
              </a:lnSpc>
              <a:spcBef>
                <a:spcPts val="1000"/>
              </a:spcBef>
              <a:spcAft>
                <a:spcPts val="1000"/>
              </a:spcAft>
              <a:buClr>
                <a:srgbClr val="047D88"/>
              </a:buClr>
              <a:buSzPts val="3000"/>
              <a:buFont typeface="Open Sans"/>
              <a:buChar char="■"/>
              <a:defRPr sz="3000">
                <a:latin typeface="Open Sans"/>
                <a:ea typeface="Open Sans"/>
                <a:cs typeface="Open Sans"/>
                <a:sym typeface="Open Sans"/>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8 - Lesson Synthesis">
  <p:cSld name="CUSTOM_30">
    <p:spTree>
      <p:nvGrpSpPr>
        <p:cNvPr id="1" name="Shape 551"/>
        <p:cNvGrpSpPr/>
        <p:nvPr/>
      </p:nvGrpSpPr>
      <p:grpSpPr>
        <a:xfrm>
          <a:off x="0" y="0"/>
          <a:ext cx="0" cy="0"/>
          <a:chOff x="0" y="0"/>
          <a:chExt cx="0" cy="0"/>
        </a:xfrm>
      </p:grpSpPr>
      <p:sp>
        <p:nvSpPr>
          <p:cNvPr id="552" name="Google Shape;552;p48"/>
          <p:cNvSpPr/>
          <p:nvPr/>
        </p:nvSpPr>
        <p:spPr>
          <a:xfrm>
            <a:off x="-16500" y="0"/>
            <a:ext cx="9160500" cy="554400"/>
          </a:xfrm>
          <a:prstGeom prst="rect">
            <a:avLst/>
          </a:prstGeom>
          <a:solidFill>
            <a:srgbClr val="04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48"/>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047D8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047D88"/>
              </a:buClr>
              <a:buSzPts val="1800"/>
              <a:buFont typeface="Open Sans"/>
              <a:buChar char="■"/>
              <a:defRPr sz="1800">
                <a:latin typeface="Open Sans"/>
                <a:ea typeface="Open Sans"/>
                <a:cs typeface="Open Sans"/>
                <a:sym typeface="Open Sans"/>
              </a:defRPr>
            </a:lvl9pPr>
          </a:lstStyle>
          <a:p>
            <a:endParaRPr/>
          </a:p>
        </p:txBody>
      </p:sp>
      <p:pic>
        <p:nvPicPr>
          <p:cNvPr id="554" name="Google Shape;554;p48"/>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555" name="Google Shape;555;p48"/>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556" name="Google Shape;556;p48"/>
          <p:cNvSpPr txBox="1"/>
          <p:nvPr/>
        </p:nvSpPr>
        <p:spPr>
          <a:xfrm>
            <a:off x="8614925" y="-91925"/>
            <a:ext cx="331200" cy="4221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2400" b="1">
                <a:solidFill>
                  <a:srgbClr val="FFFFFF"/>
                </a:solidFill>
                <a:latin typeface="Poppins"/>
                <a:ea typeface="Poppins"/>
                <a:cs typeface="Poppins"/>
                <a:sym typeface="Poppins"/>
              </a:rPr>
              <a:t>8</a:t>
            </a:r>
            <a:endParaRPr sz="2400" b="1">
              <a:solidFill>
                <a:srgbClr val="FFFFFF"/>
              </a:solidFill>
              <a:latin typeface="Poppins"/>
              <a:ea typeface="Poppins"/>
              <a:cs typeface="Poppins"/>
              <a:sym typeface="Poppins"/>
            </a:endParaRPr>
          </a:p>
        </p:txBody>
      </p:sp>
      <p:pic>
        <p:nvPicPr>
          <p:cNvPr id="557" name="Google Shape;557;p48"/>
          <p:cNvPicPr preferRelativeResize="0"/>
          <p:nvPr/>
        </p:nvPicPr>
        <p:blipFill rotWithShape="1">
          <a:blip r:embed="rId4">
            <a:alphaModFix/>
          </a:blip>
          <a:srcRect r="5249" b="3213"/>
          <a:stretch/>
        </p:blipFill>
        <p:spPr>
          <a:xfrm>
            <a:off x="8659725" y="91249"/>
            <a:ext cx="470425" cy="448475"/>
          </a:xfrm>
          <a:prstGeom prst="rect">
            <a:avLst/>
          </a:prstGeom>
          <a:noFill/>
          <a:ln>
            <a:noFill/>
          </a:ln>
        </p:spPr>
      </p:pic>
      <p:sp>
        <p:nvSpPr>
          <p:cNvPr id="558" name="Google Shape;558;p48"/>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559" name="Google Shape;559;p48"/>
          <p:cNvSpPr/>
          <p:nvPr/>
        </p:nvSpPr>
        <p:spPr>
          <a:xfrm rot="10800000">
            <a:off x="7080975" y="553125"/>
            <a:ext cx="2070000" cy="3018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48"/>
          <p:cNvSpPr txBox="1"/>
          <p:nvPr/>
        </p:nvSpPr>
        <p:spPr>
          <a:xfrm>
            <a:off x="7304050" y="553075"/>
            <a:ext cx="1743000" cy="30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rgbClr val="FFFFFF"/>
                </a:solidFill>
                <a:latin typeface="Open Sans"/>
                <a:ea typeface="Open Sans"/>
                <a:cs typeface="Open Sans"/>
                <a:sym typeface="Open Sans"/>
              </a:rPr>
              <a:t>Lesson Synthesis</a:t>
            </a:r>
            <a:endParaRPr b="1">
              <a:solidFill>
                <a:srgbClr val="FFFFFF"/>
              </a:solidFill>
              <a:latin typeface="Open Sans"/>
              <a:ea typeface="Open Sans"/>
              <a:cs typeface="Open Sans"/>
              <a:sym typeface="Open Sans"/>
            </a:endParaRPr>
          </a:p>
        </p:txBody>
      </p:sp>
      <p:sp>
        <p:nvSpPr>
          <p:cNvPr id="561" name="Google Shape;561;p48"/>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562" name="Google Shape;562;p48"/>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8 - Cool-down">
  <p:cSld name="CUSTOM_30_1">
    <p:spTree>
      <p:nvGrpSpPr>
        <p:cNvPr id="1" name="Shape 563"/>
        <p:cNvGrpSpPr/>
        <p:nvPr/>
      </p:nvGrpSpPr>
      <p:grpSpPr>
        <a:xfrm>
          <a:off x="0" y="0"/>
          <a:ext cx="0" cy="0"/>
          <a:chOff x="0" y="0"/>
          <a:chExt cx="0" cy="0"/>
        </a:xfrm>
      </p:grpSpPr>
      <p:sp>
        <p:nvSpPr>
          <p:cNvPr id="564" name="Google Shape;564;p49"/>
          <p:cNvSpPr/>
          <p:nvPr/>
        </p:nvSpPr>
        <p:spPr>
          <a:xfrm>
            <a:off x="-16500" y="0"/>
            <a:ext cx="9160500" cy="554400"/>
          </a:xfrm>
          <a:prstGeom prst="rect">
            <a:avLst/>
          </a:prstGeom>
          <a:solidFill>
            <a:srgbClr val="04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49"/>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047D8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047D88"/>
              </a:buClr>
              <a:buSzPts val="1800"/>
              <a:buFont typeface="Open Sans"/>
              <a:buChar char="■"/>
              <a:defRPr sz="1800">
                <a:latin typeface="Open Sans"/>
                <a:ea typeface="Open Sans"/>
                <a:cs typeface="Open Sans"/>
                <a:sym typeface="Open Sans"/>
              </a:defRPr>
            </a:lvl9pPr>
          </a:lstStyle>
          <a:p>
            <a:endParaRPr/>
          </a:p>
        </p:txBody>
      </p:sp>
      <p:pic>
        <p:nvPicPr>
          <p:cNvPr id="566" name="Google Shape;566;p49"/>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567" name="Google Shape;567;p49"/>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568" name="Google Shape;568;p49"/>
          <p:cNvSpPr txBox="1"/>
          <p:nvPr/>
        </p:nvSpPr>
        <p:spPr>
          <a:xfrm>
            <a:off x="8614925" y="-91925"/>
            <a:ext cx="331200" cy="4221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2400" b="1">
                <a:solidFill>
                  <a:srgbClr val="FFFFFF"/>
                </a:solidFill>
                <a:latin typeface="Poppins"/>
                <a:ea typeface="Poppins"/>
                <a:cs typeface="Poppins"/>
                <a:sym typeface="Poppins"/>
              </a:rPr>
              <a:t>8</a:t>
            </a:r>
            <a:endParaRPr sz="2400" b="1">
              <a:solidFill>
                <a:srgbClr val="FFFFFF"/>
              </a:solidFill>
              <a:latin typeface="Poppins"/>
              <a:ea typeface="Poppins"/>
              <a:cs typeface="Poppins"/>
              <a:sym typeface="Poppins"/>
            </a:endParaRPr>
          </a:p>
        </p:txBody>
      </p:sp>
      <p:pic>
        <p:nvPicPr>
          <p:cNvPr id="569" name="Google Shape;569;p49"/>
          <p:cNvPicPr preferRelativeResize="0"/>
          <p:nvPr/>
        </p:nvPicPr>
        <p:blipFill rotWithShape="1">
          <a:blip r:embed="rId4">
            <a:alphaModFix/>
          </a:blip>
          <a:srcRect r="5249" b="3213"/>
          <a:stretch/>
        </p:blipFill>
        <p:spPr>
          <a:xfrm>
            <a:off x="8659725" y="91249"/>
            <a:ext cx="470425" cy="448475"/>
          </a:xfrm>
          <a:prstGeom prst="rect">
            <a:avLst/>
          </a:prstGeom>
          <a:noFill/>
          <a:ln>
            <a:noFill/>
          </a:ln>
        </p:spPr>
      </p:pic>
      <p:sp>
        <p:nvSpPr>
          <p:cNvPr id="570" name="Google Shape;570;p49"/>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571" name="Google Shape;571;p49"/>
          <p:cNvSpPr/>
          <p:nvPr/>
        </p:nvSpPr>
        <p:spPr>
          <a:xfrm rot="10800000">
            <a:off x="7080975" y="553125"/>
            <a:ext cx="2070000" cy="3018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49"/>
          <p:cNvSpPr txBox="1"/>
          <p:nvPr/>
        </p:nvSpPr>
        <p:spPr>
          <a:xfrm>
            <a:off x="7248300" y="553075"/>
            <a:ext cx="1798800" cy="30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rgbClr val="FFFFFF"/>
                </a:solidFill>
                <a:latin typeface="Open Sans"/>
                <a:ea typeface="Open Sans"/>
                <a:cs typeface="Open Sans"/>
                <a:sym typeface="Open Sans"/>
              </a:rPr>
              <a:t>Cool-down</a:t>
            </a:r>
            <a:endParaRPr b="1">
              <a:solidFill>
                <a:srgbClr val="FFFFFF"/>
              </a:solidFill>
              <a:latin typeface="Open Sans"/>
              <a:ea typeface="Open Sans"/>
              <a:cs typeface="Open Sans"/>
              <a:sym typeface="Open Sans"/>
            </a:endParaRPr>
          </a:p>
        </p:txBody>
      </p:sp>
      <p:sp>
        <p:nvSpPr>
          <p:cNvPr id="573" name="Google Shape;573;p49"/>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574" name="Google Shape;574;p49"/>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8 - Glossary">
  <p:cSld name="CUSTOM_29">
    <p:spTree>
      <p:nvGrpSpPr>
        <p:cNvPr id="1" name="Shape 575"/>
        <p:cNvGrpSpPr/>
        <p:nvPr/>
      </p:nvGrpSpPr>
      <p:grpSpPr>
        <a:xfrm>
          <a:off x="0" y="0"/>
          <a:ext cx="0" cy="0"/>
          <a:chOff x="0" y="0"/>
          <a:chExt cx="0" cy="0"/>
        </a:xfrm>
      </p:grpSpPr>
      <p:sp>
        <p:nvSpPr>
          <p:cNvPr id="576" name="Google Shape;576;p50"/>
          <p:cNvSpPr/>
          <p:nvPr/>
        </p:nvSpPr>
        <p:spPr>
          <a:xfrm>
            <a:off x="-16500" y="0"/>
            <a:ext cx="9160500" cy="554400"/>
          </a:xfrm>
          <a:prstGeom prst="rect">
            <a:avLst/>
          </a:prstGeom>
          <a:solidFill>
            <a:srgbClr val="047D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50"/>
          <p:cNvSpPr txBox="1"/>
          <p:nvPr/>
        </p:nvSpPr>
        <p:spPr>
          <a:xfrm>
            <a:off x="8614925" y="-91925"/>
            <a:ext cx="331200" cy="4221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2400" b="1">
                <a:solidFill>
                  <a:srgbClr val="FFFFFF"/>
                </a:solidFill>
                <a:latin typeface="Poppins"/>
                <a:ea typeface="Poppins"/>
                <a:cs typeface="Poppins"/>
                <a:sym typeface="Poppins"/>
              </a:rPr>
              <a:t>8</a:t>
            </a:r>
            <a:endParaRPr sz="2400" b="1">
              <a:solidFill>
                <a:srgbClr val="FFFFFF"/>
              </a:solidFill>
              <a:latin typeface="Poppins"/>
              <a:ea typeface="Poppins"/>
              <a:cs typeface="Poppins"/>
              <a:sym typeface="Poppins"/>
            </a:endParaRPr>
          </a:p>
        </p:txBody>
      </p:sp>
      <p:pic>
        <p:nvPicPr>
          <p:cNvPr id="578" name="Google Shape;578;p50"/>
          <p:cNvPicPr preferRelativeResize="0"/>
          <p:nvPr/>
        </p:nvPicPr>
        <p:blipFill rotWithShape="1">
          <a:blip r:embed="rId2">
            <a:alphaModFix/>
          </a:blip>
          <a:srcRect r="5249" b="3213"/>
          <a:stretch/>
        </p:blipFill>
        <p:spPr>
          <a:xfrm>
            <a:off x="8659725" y="91249"/>
            <a:ext cx="470425" cy="448475"/>
          </a:xfrm>
          <a:prstGeom prst="rect">
            <a:avLst/>
          </a:prstGeom>
          <a:noFill/>
          <a:ln>
            <a:noFill/>
          </a:ln>
        </p:spPr>
      </p:pic>
      <p:pic>
        <p:nvPicPr>
          <p:cNvPr id="579" name="Google Shape;579;p50"/>
          <p:cNvPicPr preferRelativeResize="0"/>
          <p:nvPr/>
        </p:nvPicPr>
        <p:blipFill>
          <a:blip r:embed="rId3">
            <a:alphaModFix/>
          </a:blip>
          <a:stretch>
            <a:fillRect/>
          </a:stretch>
        </p:blipFill>
        <p:spPr>
          <a:xfrm>
            <a:off x="42675" y="6477539"/>
            <a:ext cx="1454830" cy="344085"/>
          </a:xfrm>
          <a:prstGeom prst="rect">
            <a:avLst/>
          </a:prstGeom>
          <a:noFill/>
          <a:ln>
            <a:noFill/>
          </a:ln>
        </p:spPr>
      </p:pic>
      <p:pic>
        <p:nvPicPr>
          <p:cNvPr id="580" name="Google Shape;580;p50"/>
          <p:cNvPicPr preferRelativeResize="0"/>
          <p:nvPr/>
        </p:nvPicPr>
        <p:blipFill rotWithShape="1">
          <a:blip r:embed="rId4">
            <a:alphaModFix/>
          </a:blip>
          <a:srcRect l="10213" t="36663" r="8465" b="34224"/>
          <a:stretch/>
        </p:blipFill>
        <p:spPr>
          <a:xfrm>
            <a:off x="7672150" y="6498125"/>
            <a:ext cx="1388799" cy="279674"/>
          </a:xfrm>
          <a:prstGeom prst="rect">
            <a:avLst/>
          </a:prstGeom>
          <a:noFill/>
          <a:ln>
            <a:noFill/>
          </a:ln>
        </p:spPr>
      </p:pic>
      <p:sp>
        <p:nvSpPr>
          <p:cNvPr id="581" name="Google Shape;581;p50"/>
          <p:cNvSpPr txBox="1"/>
          <p:nvPr/>
        </p:nvSpPr>
        <p:spPr>
          <a:xfrm>
            <a:off x="149100" y="-12125"/>
            <a:ext cx="3207900" cy="554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b="1">
                <a:solidFill>
                  <a:schemeClr val="lt1"/>
                </a:solidFill>
                <a:latin typeface="Open Sans"/>
                <a:ea typeface="Open Sans"/>
                <a:cs typeface="Open Sans"/>
                <a:sym typeface="Open Sans"/>
              </a:rPr>
              <a:t>Glossary</a:t>
            </a:r>
            <a:endParaRPr sz="2400"/>
          </a:p>
        </p:txBody>
      </p:sp>
      <p:sp>
        <p:nvSpPr>
          <p:cNvPr id="582" name="Google Shape;582;p50"/>
          <p:cNvSpPr txBox="1">
            <a:spLocks noGrp="1"/>
          </p:cNvSpPr>
          <p:nvPr>
            <p:ph type="title"/>
          </p:nvPr>
        </p:nvSpPr>
        <p:spPr>
          <a:xfrm>
            <a:off x="390300" y="724825"/>
            <a:ext cx="8308800" cy="994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6000" b="1">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583" name="Google Shape;583;p50"/>
          <p:cNvSpPr txBox="1">
            <a:spLocks noGrp="1"/>
          </p:cNvSpPr>
          <p:nvPr>
            <p:ph type="subTitle" idx="1"/>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584" name="Google Shape;584;p50"/>
          <p:cNvSpPr txBox="1">
            <a:spLocks noGrp="1"/>
          </p:cNvSpPr>
          <p:nvPr>
            <p:ph type="body" idx="2"/>
          </p:nvPr>
        </p:nvSpPr>
        <p:spPr>
          <a:xfrm>
            <a:off x="461100" y="1828800"/>
            <a:ext cx="8221800" cy="40851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047D88"/>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047D88"/>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047D88"/>
              </a:buClr>
              <a:buSzPts val="1800"/>
              <a:buFont typeface="Open Sans"/>
              <a:buChar char="■"/>
              <a:defRPr sz="1800">
                <a:latin typeface="Open Sans"/>
                <a:ea typeface="Open Sans"/>
                <a:cs typeface="Open Sans"/>
                <a:sym typeface="Open Sans"/>
              </a:defRPr>
            </a:lvl9pPr>
          </a:lstStyle>
          <a:p>
            <a:endParaRPr/>
          </a:p>
        </p:txBody>
      </p:sp>
      <p:sp>
        <p:nvSpPr>
          <p:cNvPr id="585" name="Google Shape;585;p50"/>
          <p:cNvSpPr txBox="1"/>
          <p:nvPr/>
        </p:nvSpPr>
        <p:spPr>
          <a:xfrm>
            <a:off x="2185800" y="6684264"/>
            <a:ext cx="47559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Open Up Resources, with adaptations CC BY Illustrative Mathematics</a:t>
            </a:r>
            <a:endParaRPr sz="500">
              <a:solidFill>
                <a:srgbClr val="999999"/>
              </a:solidFill>
              <a:latin typeface="Open Sans"/>
              <a:ea typeface="Open Sans"/>
              <a:cs typeface="Open Sans"/>
              <a:sym typeface="Open San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ustom Layout 4 2 1 1 1 2">
  <p:cSld name="CUSTOM_7_2_1_1_1_2">
    <p:spTree>
      <p:nvGrpSpPr>
        <p:cNvPr id="1" name="Shape 27"/>
        <p:cNvGrpSpPr/>
        <p:nvPr/>
      </p:nvGrpSpPr>
      <p:grpSpPr>
        <a:xfrm>
          <a:off x="0" y="0"/>
          <a:ext cx="0" cy="0"/>
          <a:chOff x="0" y="0"/>
          <a:chExt cx="0" cy="0"/>
        </a:xfrm>
      </p:grpSpPr>
      <p:sp>
        <p:nvSpPr>
          <p:cNvPr id="28" name="Google Shape;28;p6"/>
          <p:cNvSpPr/>
          <p:nvPr/>
        </p:nvSpPr>
        <p:spPr>
          <a:xfrm>
            <a:off x="0" y="0"/>
            <a:ext cx="9144000" cy="6375300"/>
          </a:xfrm>
          <a:prstGeom prst="rect">
            <a:avLst/>
          </a:prstGeom>
          <a:solidFill>
            <a:srgbClr val="1F56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6"/>
          <p:cNvSpPr/>
          <p:nvPr/>
        </p:nvSpPr>
        <p:spPr>
          <a:xfrm>
            <a:off x="346000" y="271800"/>
            <a:ext cx="1434900" cy="951600"/>
          </a:xfrm>
          <a:prstGeom prst="wedgeRoundRectCallout">
            <a:avLst>
              <a:gd name="adj1" fmla="val -29461"/>
              <a:gd name="adj2" fmla="val 74546"/>
              <a:gd name="adj3" fmla="val 0"/>
            </a:avLst>
          </a:prstGeom>
          <a:no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6"/>
          <p:cNvSpPr txBox="1"/>
          <p:nvPr/>
        </p:nvSpPr>
        <p:spPr>
          <a:xfrm>
            <a:off x="3376600" y="271800"/>
            <a:ext cx="5606700" cy="64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a:solidFill>
                  <a:srgbClr val="FFFFFF"/>
                </a:solidFill>
                <a:latin typeface="Montserrat"/>
                <a:ea typeface="Montserrat"/>
                <a:cs typeface="Montserrat"/>
                <a:sym typeface="Montserrat"/>
              </a:rPr>
              <a:t>THINK ● PAIR ● SHARE</a:t>
            </a:r>
            <a:endParaRPr sz="3600" b="1">
              <a:solidFill>
                <a:srgbClr val="FFFFFF"/>
              </a:solidFill>
              <a:latin typeface="Montserrat"/>
              <a:ea typeface="Montserrat"/>
              <a:cs typeface="Montserrat"/>
              <a:sym typeface="Montserrat"/>
            </a:endParaRPr>
          </a:p>
        </p:txBody>
      </p:sp>
      <p:sp>
        <p:nvSpPr>
          <p:cNvPr id="31" name="Google Shape;31;p6"/>
          <p:cNvSpPr/>
          <p:nvPr/>
        </p:nvSpPr>
        <p:spPr>
          <a:xfrm flipH="1">
            <a:off x="1128075" y="648675"/>
            <a:ext cx="1368000" cy="799500"/>
          </a:xfrm>
          <a:prstGeom prst="wedgeRoundRectCallout">
            <a:avLst>
              <a:gd name="adj1" fmla="val -32001"/>
              <a:gd name="adj2" fmla="val 67927"/>
              <a:gd name="adj3" fmla="val 0"/>
            </a:avLst>
          </a:prstGeom>
          <a:no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6"/>
          <p:cNvSpPr/>
          <p:nvPr/>
        </p:nvSpPr>
        <p:spPr>
          <a:xfrm>
            <a:off x="3891150" y="1762825"/>
            <a:ext cx="4863900" cy="4253400"/>
          </a:xfrm>
          <a:prstGeom prst="rect">
            <a:avLst/>
          </a:prstGeom>
          <a:solidFill>
            <a:srgbClr val="FFFFFF"/>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3" name="Google Shape;33;p6"/>
          <p:cNvPicPr preferRelativeResize="0"/>
          <p:nvPr/>
        </p:nvPicPr>
        <p:blipFill>
          <a:blip r:embed="rId2">
            <a:alphaModFix/>
          </a:blip>
          <a:stretch>
            <a:fillRect/>
          </a:stretch>
        </p:blipFill>
        <p:spPr>
          <a:xfrm>
            <a:off x="42675" y="6454312"/>
            <a:ext cx="1553025" cy="367315"/>
          </a:xfrm>
          <a:prstGeom prst="rect">
            <a:avLst/>
          </a:prstGeom>
          <a:noFill/>
          <a:ln>
            <a:noFill/>
          </a:ln>
        </p:spPr>
      </p:pic>
      <p:sp>
        <p:nvSpPr>
          <p:cNvPr id="34" name="Google Shape;34;p6"/>
          <p:cNvSpPr txBox="1">
            <a:spLocks noGrp="1"/>
          </p:cNvSpPr>
          <p:nvPr>
            <p:ph type="body" idx="1"/>
          </p:nvPr>
        </p:nvSpPr>
        <p:spPr>
          <a:xfrm>
            <a:off x="4085063" y="1927435"/>
            <a:ext cx="4469100" cy="3764400"/>
          </a:xfrm>
          <a:prstGeom prst="rect">
            <a:avLst/>
          </a:prstGeom>
          <a:noFill/>
          <a:ln>
            <a:noFill/>
          </a:ln>
        </p:spPr>
        <p:txBody>
          <a:bodyPr spcFirstLastPara="1" wrap="square" lIns="91425" tIns="91425" rIns="91425" bIns="91425" anchor="t" anchorCtr="0">
            <a:noAutofit/>
          </a:bodyPr>
          <a:lstStyle>
            <a:lvl1pPr marL="457200" lvl="0" indent="-381000" rtl="0">
              <a:lnSpc>
                <a:spcPct val="115000"/>
              </a:lnSpc>
              <a:spcBef>
                <a:spcPts val="0"/>
              </a:spcBef>
              <a:spcAft>
                <a:spcPts val="0"/>
              </a:spcAft>
              <a:buClr>
                <a:srgbClr val="8F34CF"/>
              </a:buClr>
              <a:buSzPts val="2400"/>
              <a:buFont typeface="Open Sans"/>
              <a:buChar char="●"/>
              <a:defRPr sz="2400">
                <a:latin typeface="Open Sans"/>
                <a:ea typeface="Open Sans"/>
                <a:cs typeface="Open Sans"/>
                <a:sym typeface="Open Sans"/>
              </a:defRPr>
            </a:lvl1pPr>
            <a:lvl2pPr marL="914400" lvl="1"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2pPr>
            <a:lvl3pPr marL="1371600" lvl="2"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3pPr>
            <a:lvl4pPr marL="1828800" lvl="3"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4pPr>
            <a:lvl5pPr marL="2286000" lvl="4"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5pPr>
            <a:lvl6pPr marL="2743200" lvl="5"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6pPr>
            <a:lvl7pPr marL="3200400" lvl="6"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7pPr>
            <a:lvl8pPr marL="3657600" lvl="7"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8pPr>
            <a:lvl9pPr marL="4114800" lvl="8" indent="-381000" rtl="0">
              <a:lnSpc>
                <a:spcPct val="115000"/>
              </a:lnSpc>
              <a:spcBef>
                <a:spcPts val="1000"/>
              </a:spcBef>
              <a:spcAft>
                <a:spcPts val="1000"/>
              </a:spcAft>
              <a:buClr>
                <a:srgbClr val="8F34CF"/>
              </a:buClr>
              <a:buSzPts val="2400"/>
              <a:buFont typeface="Open Sans"/>
              <a:buChar char="■"/>
              <a:defRPr sz="2400">
                <a:latin typeface="Open Sans"/>
                <a:ea typeface="Open Sans"/>
                <a:cs typeface="Open Sans"/>
                <a:sym typeface="Open Sans"/>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ustom Layout 24 1">
  <p:cSld name="CUSTOM_52_1">
    <p:spTree>
      <p:nvGrpSpPr>
        <p:cNvPr id="1" name="Shape 586"/>
        <p:cNvGrpSpPr/>
        <p:nvPr/>
      </p:nvGrpSpPr>
      <p:grpSpPr>
        <a:xfrm>
          <a:off x="0" y="0"/>
          <a:ext cx="0" cy="0"/>
          <a:chOff x="0" y="0"/>
          <a:chExt cx="0" cy="0"/>
        </a:xfrm>
      </p:grpSpPr>
      <p:sp>
        <p:nvSpPr>
          <p:cNvPr id="587" name="Google Shape;587;p51"/>
          <p:cNvSpPr/>
          <p:nvPr/>
        </p:nvSpPr>
        <p:spPr>
          <a:xfrm>
            <a:off x="8353425" y="3576175"/>
            <a:ext cx="469200" cy="129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51"/>
          <p:cNvSpPr/>
          <p:nvPr/>
        </p:nvSpPr>
        <p:spPr>
          <a:xfrm>
            <a:off x="0" y="287125"/>
            <a:ext cx="9144000" cy="1118100"/>
          </a:xfrm>
          <a:prstGeom prst="rect">
            <a:avLst/>
          </a:prstGeom>
          <a:solidFill>
            <a:srgbClr val="3C509F"/>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9" name="Google Shape;589;p51"/>
          <p:cNvSpPr/>
          <p:nvPr/>
        </p:nvSpPr>
        <p:spPr>
          <a:xfrm>
            <a:off x="8353425" y="3576175"/>
            <a:ext cx="469200" cy="129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90" name="Google Shape;590;p51"/>
          <p:cNvPicPr preferRelativeResize="0"/>
          <p:nvPr/>
        </p:nvPicPr>
        <p:blipFill rotWithShape="1">
          <a:blip r:embed="rId2">
            <a:alphaModFix/>
          </a:blip>
          <a:srcRect l="3191" t="7026" r="8415" b="2769"/>
          <a:stretch/>
        </p:blipFill>
        <p:spPr>
          <a:xfrm>
            <a:off x="7952826" y="376285"/>
            <a:ext cx="1069725" cy="940013"/>
          </a:xfrm>
          <a:prstGeom prst="rect">
            <a:avLst/>
          </a:prstGeom>
          <a:noFill/>
          <a:ln>
            <a:noFill/>
          </a:ln>
        </p:spPr>
      </p:pic>
      <p:sp>
        <p:nvSpPr>
          <p:cNvPr id="591" name="Google Shape;591;p51"/>
          <p:cNvSpPr txBox="1"/>
          <p:nvPr/>
        </p:nvSpPr>
        <p:spPr>
          <a:xfrm>
            <a:off x="184350" y="419850"/>
            <a:ext cx="6673800" cy="61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400" b="1">
                <a:solidFill>
                  <a:srgbClr val="FFFFFF"/>
                </a:solidFill>
                <a:latin typeface="Open Sans"/>
                <a:ea typeface="Open Sans"/>
                <a:cs typeface="Open Sans"/>
                <a:sym typeface="Open Sans"/>
              </a:rPr>
              <a:t>UNIT 1</a:t>
            </a:r>
            <a:endParaRPr sz="3400" b="1">
              <a:solidFill>
                <a:srgbClr val="FFFFFF"/>
              </a:solidFill>
              <a:latin typeface="Open Sans"/>
              <a:ea typeface="Open Sans"/>
              <a:cs typeface="Open Sans"/>
              <a:sym typeface="Open Sans"/>
            </a:endParaRPr>
          </a:p>
        </p:txBody>
      </p:sp>
      <p:sp>
        <p:nvSpPr>
          <p:cNvPr id="592" name="Google Shape;592;p51"/>
          <p:cNvSpPr/>
          <p:nvPr/>
        </p:nvSpPr>
        <p:spPr>
          <a:xfrm>
            <a:off x="0" y="1828800"/>
            <a:ext cx="9144000" cy="1118100"/>
          </a:xfrm>
          <a:prstGeom prst="rect">
            <a:avLst/>
          </a:prstGeom>
          <a:solidFill>
            <a:srgbClr val="276156"/>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3" name="Google Shape;593;p51"/>
          <p:cNvSpPr txBox="1"/>
          <p:nvPr/>
        </p:nvSpPr>
        <p:spPr>
          <a:xfrm>
            <a:off x="184350" y="1961525"/>
            <a:ext cx="6673800" cy="61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400" b="1">
                <a:solidFill>
                  <a:srgbClr val="FFFFFF"/>
                </a:solidFill>
                <a:latin typeface="Open Sans"/>
                <a:ea typeface="Open Sans"/>
                <a:cs typeface="Open Sans"/>
                <a:sym typeface="Open Sans"/>
              </a:rPr>
              <a:t>UNIT 1</a:t>
            </a:r>
            <a:endParaRPr sz="3400" b="1">
              <a:solidFill>
                <a:srgbClr val="FFFFFF"/>
              </a:solidFill>
              <a:latin typeface="Open Sans"/>
              <a:ea typeface="Open Sans"/>
              <a:cs typeface="Open Sans"/>
              <a:sym typeface="Open Sans"/>
            </a:endParaRPr>
          </a:p>
        </p:txBody>
      </p:sp>
      <p:sp>
        <p:nvSpPr>
          <p:cNvPr id="594" name="Google Shape;594;p51"/>
          <p:cNvSpPr/>
          <p:nvPr/>
        </p:nvSpPr>
        <p:spPr>
          <a:xfrm>
            <a:off x="0" y="3326963"/>
            <a:ext cx="9144000" cy="1118100"/>
          </a:xfrm>
          <a:prstGeom prst="rect">
            <a:avLst/>
          </a:prstGeom>
          <a:solidFill>
            <a:srgbClr val="731996"/>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5" name="Google Shape;595;p51"/>
          <p:cNvSpPr txBox="1"/>
          <p:nvPr/>
        </p:nvSpPr>
        <p:spPr>
          <a:xfrm>
            <a:off x="184350" y="3459688"/>
            <a:ext cx="6673800" cy="61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400" b="1">
                <a:solidFill>
                  <a:srgbClr val="FFFFFF"/>
                </a:solidFill>
                <a:latin typeface="Open Sans"/>
                <a:ea typeface="Open Sans"/>
                <a:cs typeface="Open Sans"/>
                <a:sym typeface="Open Sans"/>
              </a:rPr>
              <a:t>UNIT 1</a:t>
            </a:r>
            <a:endParaRPr sz="3400" b="1">
              <a:solidFill>
                <a:srgbClr val="FFFFFF"/>
              </a:solidFill>
              <a:latin typeface="Open Sans"/>
              <a:ea typeface="Open Sans"/>
              <a:cs typeface="Open Sans"/>
              <a:sym typeface="Open Sans"/>
            </a:endParaRPr>
          </a:p>
        </p:txBody>
      </p:sp>
      <p:sp>
        <p:nvSpPr>
          <p:cNvPr id="596" name="Google Shape;596;p51"/>
          <p:cNvSpPr/>
          <p:nvPr/>
        </p:nvSpPr>
        <p:spPr>
          <a:xfrm>
            <a:off x="0" y="4846875"/>
            <a:ext cx="9144000" cy="1118100"/>
          </a:xfrm>
          <a:prstGeom prst="rect">
            <a:avLst/>
          </a:prstGeom>
          <a:solidFill>
            <a:srgbClr val="86008B"/>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7" name="Google Shape;597;p51"/>
          <p:cNvSpPr txBox="1"/>
          <p:nvPr/>
        </p:nvSpPr>
        <p:spPr>
          <a:xfrm>
            <a:off x="184350" y="4979600"/>
            <a:ext cx="6673800" cy="61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400" b="1">
                <a:solidFill>
                  <a:srgbClr val="FFFFFF"/>
                </a:solidFill>
                <a:latin typeface="Open Sans"/>
                <a:ea typeface="Open Sans"/>
                <a:cs typeface="Open Sans"/>
                <a:sym typeface="Open Sans"/>
              </a:rPr>
              <a:t>UNIT 1</a:t>
            </a:r>
            <a:endParaRPr sz="3400" b="1">
              <a:solidFill>
                <a:srgbClr val="FFFFFF"/>
              </a:solidFill>
              <a:latin typeface="Open Sans"/>
              <a:ea typeface="Open Sans"/>
              <a:cs typeface="Open Sans"/>
              <a:sym typeface="Open Sans"/>
            </a:endParaRPr>
          </a:p>
        </p:txBody>
      </p:sp>
      <p:sp>
        <p:nvSpPr>
          <p:cNvPr id="598" name="Google Shape;598;p51"/>
          <p:cNvSpPr txBox="1"/>
          <p:nvPr/>
        </p:nvSpPr>
        <p:spPr>
          <a:xfrm>
            <a:off x="184350" y="964675"/>
            <a:ext cx="7071900" cy="38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solidFill>
                  <a:srgbClr val="FFFFFF"/>
                </a:solidFill>
                <a:latin typeface="Open Sans"/>
                <a:ea typeface="Open Sans"/>
                <a:cs typeface="Open Sans"/>
                <a:sym typeface="Open Sans"/>
              </a:rPr>
              <a:t>One-variable Statistics</a:t>
            </a:r>
            <a:endParaRPr sz="1500" b="1">
              <a:solidFill>
                <a:srgbClr val="FFFFFF"/>
              </a:solidFill>
              <a:latin typeface="Open Sans"/>
              <a:ea typeface="Open Sans"/>
              <a:cs typeface="Open Sans"/>
              <a:sym typeface="Open Sans"/>
            </a:endParaRPr>
          </a:p>
        </p:txBody>
      </p:sp>
      <p:sp>
        <p:nvSpPr>
          <p:cNvPr id="599" name="Google Shape;599;p51"/>
          <p:cNvSpPr txBox="1"/>
          <p:nvPr/>
        </p:nvSpPr>
        <p:spPr>
          <a:xfrm>
            <a:off x="184350" y="2506325"/>
            <a:ext cx="7071900" cy="38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solidFill>
                  <a:srgbClr val="FFFFFF"/>
                </a:solidFill>
                <a:latin typeface="Open Sans"/>
                <a:ea typeface="Open Sans"/>
                <a:cs typeface="Open Sans"/>
                <a:sym typeface="Open Sans"/>
              </a:rPr>
              <a:t>One-variable Statistics</a:t>
            </a:r>
            <a:endParaRPr sz="1500" b="1">
              <a:solidFill>
                <a:srgbClr val="FFFFFF"/>
              </a:solidFill>
              <a:latin typeface="Open Sans"/>
              <a:ea typeface="Open Sans"/>
              <a:cs typeface="Open Sans"/>
              <a:sym typeface="Open Sans"/>
            </a:endParaRPr>
          </a:p>
        </p:txBody>
      </p:sp>
      <p:sp>
        <p:nvSpPr>
          <p:cNvPr id="600" name="Google Shape;600;p51"/>
          <p:cNvSpPr txBox="1"/>
          <p:nvPr/>
        </p:nvSpPr>
        <p:spPr>
          <a:xfrm>
            <a:off x="184350" y="3992325"/>
            <a:ext cx="7071900" cy="38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solidFill>
                  <a:srgbClr val="FFFFFF"/>
                </a:solidFill>
                <a:latin typeface="Open Sans"/>
                <a:ea typeface="Open Sans"/>
                <a:cs typeface="Open Sans"/>
                <a:sym typeface="Open Sans"/>
              </a:rPr>
              <a:t>Constructions and Rigid Transformations</a:t>
            </a:r>
            <a:endParaRPr sz="1500" b="1">
              <a:solidFill>
                <a:srgbClr val="FFFFFF"/>
              </a:solidFill>
              <a:latin typeface="Open Sans"/>
              <a:ea typeface="Open Sans"/>
              <a:cs typeface="Open Sans"/>
              <a:sym typeface="Open Sans"/>
            </a:endParaRPr>
          </a:p>
        </p:txBody>
      </p:sp>
      <p:sp>
        <p:nvSpPr>
          <p:cNvPr id="601" name="Google Shape;601;p51"/>
          <p:cNvSpPr txBox="1"/>
          <p:nvPr/>
        </p:nvSpPr>
        <p:spPr>
          <a:xfrm>
            <a:off x="184350" y="5478325"/>
            <a:ext cx="7071900" cy="38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solidFill>
                  <a:srgbClr val="FFFFFF"/>
                </a:solidFill>
                <a:latin typeface="Open Sans"/>
                <a:ea typeface="Open Sans"/>
                <a:cs typeface="Open Sans"/>
                <a:sym typeface="Open Sans"/>
              </a:rPr>
              <a:t>Sequences and Functions</a:t>
            </a:r>
            <a:endParaRPr sz="1500" b="1">
              <a:solidFill>
                <a:srgbClr val="FFFFFF"/>
              </a:solidFill>
              <a:latin typeface="Open Sans"/>
              <a:ea typeface="Open Sans"/>
              <a:cs typeface="Open Sans"/>
              <a:sym typeface="Open Sans"/>
            </a:endParaRPr>
          </a:p>
        </p:txBody>
      </p:sp>
      <p:pic>
        <p:nvPicPr>
          <p:cNvPr id="602" name="Google Shape;602;p51"/>
          <p:cNvPicPr preferRelativeResize="0"/>
          <p:nvPr/>
        </p:nvPicPr>
        <p:blipFill rotWithShape="1">
          <a:blip r:embed="rId3">
            <a:alphaModFix/>
          </a:blip>
          <a:srcRect l="4163" r="4118" b="5150"/>
          <a:stretch/>
        </p:blipFill>
        <p:spPr>
          <a:xfrm>
            <a:off x="7959923" y="1896092"/>
            <a:ext cx="1055527" cy="940025"/>
          </a:xfrm>
          <a:prstGeom prst="rect">
            <a:avLst/>
          </a:prstGeom>
          <a:noFill/>
          <a:ln>
            <a:noFill/>
          </a:ln>
        </p:spPr>
      </p:pic>
      <p:pic>
        <p:nvPicPr>
          <p:cNvPr id="603" name="Google Shape;603;p51"/>
          <p:cNvPicPr preferRelativeResize="0"/>
          <p:nvPr/>
        </p:nvPicPr>
        <p:blipFill>
          <a:blip r:embed="rId4">
            <a:alphaModFix/>
          </a:blip>
          <a:stretch>
            <a:fillRect/>
          </a:stretch>
        </p:blipFill>
        <p:spPr>
          <a:xfrm>
            <a:off x="7898424" y="3415915"/>
            <a:ext cx="1117025" cy="961935"/>
          </a:xfrm>
          <a:prstGeom prst="rect">
            <a:avLst/>
          </a:prstGeom>
          <a:noFill/>
          <a:ln>
            <a:noFill/>
          </a:ln>
        </p:spPr>
      </p:pic>
      <p:pic>
        <p:nvPicPr>
          <p:cNvPr id="604" name="Google Shape;604;p51"/>
          <p:cNvPicPr preferRelativeResize="0"/>
          <p:nvPr/>
        </p:nvPicPr>
        <p:blipFill>
          <a:blip r:embed="rId5">
            <a:alphaModFix/>
          </a:blip>
          <a:stretch>
            <a:fillRect/>
          </a:stretch>
        </p:blipFill>
        <p:spPr>
          <a:xfrm>
            <a:off x="7781951" y="4995750"/>
            <a:ext cx="1349974" cy="876050"/>
          </a:xfrm>
          <a:prstGeom prst="rect">
            <a:avLst/>
          </a:prstGeom>
          <a:noFill/>
          <a:ln>
            <a:noFill/>
          </a:ln>
        </p:spPr>
      </p:pic>
      <p:sp>
        <p:nvSpPr>
          <p:cNvPr id="605" name="Google Shape;605;p51"/>
          <p:cNvSpPr txBox="1"/>
          <p:nvPr/>
        </p:nvSpPr>
        <p:spPr>
          <a:xfrm>
            <a:off x="6742800" y="653725"/>
            <a:ext cx="2401200" cy="3849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1700" b="1">
                <a:solidFill>
                  <a:srgbClr val="FFFFFF"/>
                </a:solidFill>
                <a:latin typeface="Open Sans"/>
                <a:ea typeface="Open Sans"/>
                <a:cs typeface="Open Sans"/>
                <a:sym typeface="Open Sans"/>
              </a:rPr>
              <a:t>ALGEBRA 1</a:t>
            </a:r>
            <a:endParaRPr sz="1700">
              <a:solidFill>
                <a:srgbClr val="FFFFFF"/>
              </a:solidFill>
              <a:latin typeface="Open Sans"/>
              <a:ea typeface="Open Sans"/>
              <a:cs typeface="Open Sans"/>
              <a:sym typeface="Open Sans"/>
            </a:endParaRPr>
          </a:p>
        </p:txBody>
      </p:sp>
      <p:sp>
        <p:nvSpPr>
          <p:cNvPr id="606" name="Google Shape;606;p51"/>
          <p:cNvSpPr txBox="1"/>
          <p:nvPr/>
        </p:nvSpPr>
        <p:spPr>
          <a:xfrm>
            <a:off x="6660875" y="2104425"/>
            <a:ext cx="2401200" cy="6123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None/>
            </a:pPr>
            <a:r>
              <a:rPr lang="en" sz="1700" b="1">
                <a:solidFill>
                  <a:srgbClr val="FFFFFF"/>
                </a:solidFill>
                <a:latin typeface="Open Sans"/>
                <a:ea typeface="Open Sans"/>
                <a:cs typeface="Open Sans"/>
                <a:sym typeface="Open Sans"/>
              </a:rPr>
              <a:t>ALGEBRA 1</a:t>
            </a:r>
            <a:br>
              <a:rPr lang="en" sz="1700" b="1">
                <a:solidFill>
                  <a:srgbClr val="FFFFFF"/>
                </a:solidFill>
                <a:latin typeface="Open Sans"/>
                <a:ea typeface="Open Sans"/>
                <a:cs typeface="Open Sans"/>
                <a:sym typeface="Open Sans"/>
              </a:rPr>
            </a:br>
            <a:r>
              <a:rPr lang="en" sz="1700" b="1">
                <a:solidFill>
                  <a:srgbClr val="FFFFFF"/>
                </a:solidFill>
                <a:latin typeface="Open Sans"/>
                <a:ea typeface="Open Sans"/>
                <a:cs typeface="Open Sans"/>
                <a:sym typeface="Open Sans"/>
              </a:rPr>
              <a:t>Supports</a:t>
            </a:r>
            <a:endParaRPr sz="1700">
              <a:solidFill>
                <a:srgbClr val="FFFFFF"/>
              </a:solidFill>
              <a:latin typeface="Open Sans"/>
              <a:ea typeface="Open Sans"/>
              <a:cs typeface="Open Sans"/>
              <a:sym typeface="Open Sans"/>
            </a:endParaRPr>
          </a:p>
        </p:txBody>
      </p:sp>
      <p:sp>
        <p:nvSpPr>
          <p:cNvPr id="607" name="Google Shape;607;p51"/>
          <p:cNvSpPr txBox="1"/>
          <p:nvPr/>
        </p:nvSpPr>
        <p:spPr>
          <a:xfrm>
            <a:off x="6660875" y="3676600"/>
            <a:ext cx="2401200" cy="3849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1700" b="1">
                <a:solidFill>
                  <a:srgbClr val="FFFFFF"/>
                </a:solidFill>
                <a:latin typeface="Open Sans"/>
                <a:ea typeface="Open Sans"/>
                <a:cs typeface="Open Sans"/>
                <a:sym typeface="Open Sans"/>
              </a:rPr>
              <a:t>GEOMETRY</a:t>
            </a:r>
            <a:endParaRPr sz="1700">
              <a:solidFill>
                <a:srgbClr val="FFFFFF"/>
              </a:solidFill>
              <a:latin typeface="Open Sans"/>
              <a:ea typeface="Open Sans"/>
              <a:cs typeface="Open Sans"/>
              <a:sym typeface="Open Sans"/>
            </a:endParaRPr>
          </a:p>
        </p:txBody>
      </p:sp>
      <p:sp>
        <p:nvSpPr>
          <p:cNvPr id="608" name="Google Shape;608;p51"/>
          <p:cNvSpPr txBox="1"/>
          <p:nvPr/>
        </p:nvSpPr>
        <p:spPr>
          <a:xfrm>
            <a:off x="6742800" y="5207400"/>
            <a:ext cx="2401200" cy="3849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1700" b="1">
                <a:solidFill>
                  <a:srgbClr val="FFFFFF"/>
                </a:solidFill>
                <a:latin typeface="Open Sans"/>
                <a:ea typeface="Open Sans"/>
                <a:cs typeface="Open Sans"/>
                <a:sym typeface="Open Sans"/>
              </a:rPr>
              <a:t>ALGEBRA 2</a:t>
            </a:r>
            <a:endParaRPr sz="1700">
              <a:solidFill>
                <a:srgbClr val="FFFFFF"/>
              </a:solidFill>
              <a:latin typeface="Open Sans"/>
              <a:ea typeface="Open Sans"/>
              <a:cs typeface="Open Sans"/>
              <a:sym typeface="Open Sans"/>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Alg1 - Title page">
  <p:cSld name="CUSTOM_31">
    <p:spTree>
      <p:nvGrpSpPr>
        <p:cNvPr id="1" name="Shape 609"/>
        <p:cNvGrpSpPr/>
        <p:nvPr/>
      </p:nvGrpSpPr>
      <p:grpSpPr>
        <a:xfrm>
          <a:off x="0" y="0"/>
          <a:ext cx="0" cy="0"/>
          <a:chOff x="0" y="0"/>
          <a:chExt cx="0" cy="0"/>
        </a:xfrm>
      </p:grpSpPr>
      <p:sp>
        <p:nvSpPr>
          <p:cNvPr id="610" name="Google Shape;610;p52"/>
          <p:cNvSpPr/>
          <p:nvPr/>
        </p:nvSpPr>
        <p:spPr>
          <a:xfrm>
            <a:off x="8353425" y="3576175"/>
            <a:ext cx="469200" cy="129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52"/>
          <p:cNvSpPr/>
          <p:nvPr/>
        </p:nvSpPr>
        <p:spPr>
          <a:xfrm>
            <a:off x="8353425" y="3576175"/>
            <a:ext cx="469200" cy="129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12" name="Google Shape;612;p52"/>
          <p:cNvPicPr preferRelativeResize="0"/>
          <p:nvPr/>
        </p:nvPicPr>
        <p:blipFill>
          <a:blip r:embed="rId2">
            <a:alphaModFix/>
          </a:blip>
          <a:stretch>
            <a:fillRect/>
          </a:stretch>
        </p:blipFill>
        <p:spPr>
          <a:xfrm>
            <a:off x="68075" y="6364875"/>
            <a:ext cx="1870925" cy="442500"/>
          </a:xfrm>
          <a:prstGeom prst="rect">
            <a:avLst/>
          </a:prstGeom>
          <a:noFill/>
          <a:ln>
            <a:noFill/>
          </a:ln>
        </p:spPr>
      </p:pic>
      <p:pic>
        <p:nvPicPr>
          <p:cNvPr id="613" name="Google Shape;613;p52"/>
          <p:cNvPicPr preferRelativeResize="0"/>
          <p:nvPr/>
        </p:nvPicPr>
        <p:blipFill rotWithShape="1">
          <a:blip r:embed="rId3">
            <a:alphaModFix/>
          </a:blip>
          <a:srcRect l="10213" t="36663" r="8465" b="34224"/>
          <a:stretch/>
        </p:blipFill>
        <p:spPr>
          <a:xfrm>
            <a:off x="7150679" y="6422476"/>
            <a:ext cx="1911396" cy="384900"/>
          </a:xfrm>
          <a:prstGeom prst="rect">
            <a:avLst/>
          </a:prstGeom>
          <a:noFill/>
          <a:ln>
            <a:noFill/>
          </a:ln>
        </p:spPr>
      </p:pic>
      <p:sp>
        <p:nvSpPr>
          <p:cNvPr id="614" name="Google Shape;614;p52"/>
          <p:cNvSpPr txBox="1">
            <a:spLocks noGrp="1"/>
          </p:cNvSpPr>
          <p:nvPr>
            <p:ph type="subTitle" idx="1"/>
          </p:nvPr>
        </p:nvSpPr>
        <p:spPr>
          <a:xfrm>
            <a:off x="184350" y="3784588"/>
            <a:ext cx="4942200" cy="442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400">
                <a:solidFill>
                  <a:srgbClr val="434343"/>
                </a:solidFill>
                <a:latin typeface="Open Sans"/>
                <a:ea typeface="Open Sans"/>
                <a:cs typeface="Open Sans"/>
                <a:sym typeface="Open Sans"/>
              </a:defRPr>
            </a:lvl1pPr>
            <a:lvl2pPr lvl="1" rtl="0">
              <a:spcBef>
                <a:spcPts val="0"/>
              </a:spcBef>
              <a:spcAft>
                <a:spcPts val="0"/>
              </a:spcAft>
              <a:buNone/>
              <a:defRPr>
                <a:solidFill>
                  <a:srgbClr val="434343"/>
                </a:solidFill>
              </a:defRPr>
            </a:lvl2pPr>
            <a:lvl3pPr lvl="2" rtl="0">
              <a:spcBef>
                <a:spcPts val="0"/>
              </a:spcBef>
              <a:spcAft>
                <a:spcPts val="0"/>
              </a:spcAft>
              <a:buNone/>
              <a:defRPr>
                <a:solidFill>
                  <a:srgbClr val="434343"/>
                </a:solidFill>
              </a:defRPr>
            </a:lvl3pPr>
            <a:lvl4pPr lvl="3" rtl="0">
              <a:spcBef>
                <a:spcPts val="0"/>
              </a:spcBef>
              <a:spcAft>
                <a:spcPts val="0"/>
              </a:spcAft>
              <a:buNone/>
              <a:defRPr>
                <a:solidFill>
                  <a:srgbClr val="434343"/>
                </a:solidFill>
              </a:defRPr>
            </a:lvl4pPr>
            <a:lvl5pPr lvl="4" rtl="0">
              <a:spcBef>
                <a:spcPts val="0"/>
              </a:spcBef>
              <a:spcAft>
                <a:spcPts val="0"/>
              </a:spcAft>
              <a:buNone/>
              <a:defRPr>
                <a:solidFill>
                  <a:srgbClr val="434343"/>
                </a:solidFill>
              </a:defRPr>
            </a:lvl5pPr>
            <a:lvl6pPr lvl="5" rtl="0">
              <a:spcBef>
                <a:spcPts val="0"/>
              </a:spcBef>
              <a:spcAft>
                <a:spcPts val="0"/>
              </a:spcAft>
              <a:buNone/>
              <a:defRPr>
                <a:solidFill>
                  <a:srgbClr val="434343"/>
                </a:solidFill>
              </a:defRPr>
            </a:lvl6pPr>
            <a:lvl7pPr lvl="6" rtl="0">
              <a:spcBef>
                <a:spcPts val="0"/>
              </a:spcBef>
              <a:spcAft>
                <a:spcPts val="0"/>
              </a:spcAft>
              <a:buNone/>
              <a:defRPr>
                <a:solidFill>
                  <a:srgbClr val="434343"/>
                </a:solidFill>
              </a:defRPr>
            </a:lvl7pPr>
            <a:lvl8pPr lvl="7" rtl="0">
              <a:spcBef>
                <a:spcPts val="0"/>
              </a:spcBef>
              <a:spcAft>
                <a:spcPts val="0"/>
              </a:spcAft>
              <a:buNone/>
              <a:defRPr>
                <a:solidFill>
                  <a:srgbClr val="434343"/>
                </a:solidFill>
              </a:defRPr>
            </a:lvl8pPr>
            <a:lvl9pPr lvl="8" rtl="0">
              <a:spcBef>
                <a:spcPts val="0"/>
              </a:spcBef>
              <a:spcAft>
                <a:spcPts val="0"/>
              </a:spcAft>
              <a:buNone/>
              <a:defRPr>
                <a:solidFill>
                  <a:srgbClr val="434343"/>
                </a:solidFill>
              </a:defRPr>
            </a:lvl9pPr>
          </a:lstStyle>
          <a:p>
            <a:endParaRPr/>
          </a:p>
        </p:txBody>
      </p:sp>
      <p:sp>
        <p:nvSpPr>
          <p:cNvPr id="615" name="Google Shape;615;p52"/>
          <p:cNvSpPr txBox="1">
            <a:spLocks noGrp="1"/>
          </p:cNvSpPr>
          <p:nvPr>
            <p:ph type="title"/>
          </p:nvPr>
        </p:nvSpPr>
        <p:spPr>
          <a:xfrm>
            <a:off x="184350" y="4257675"/>
            <a:ext cx="8692800" cy="1247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200" b="1">
                <a:solidFill>
                  <a:srgbClr val="434343"/>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pic>
        <p:nvPicPr>
          <p:cNvPr id="616" name="Google Shape;616;p52"/>
          <p:cNvPicPr preferRelativeResize="0"/>
          <p:nvPr/>
        </p:nvPicPr>
        <p:blipFill>
          <a:blip r:embed="rId4">
            <a:alphaModFix/>
          </a:blip>
          <a:stretch>
            <a:fillRect/>
          </a:stretch>
        </p:blipFill>
        <p:spPr>
          <a:xfrm>
            <a:off x="1990687" y="197475"/>
            <a:ext cx="5162637" cy="2052174"/>
          </a:xfrm>
          <a:prstGeom prst="rect">
            <a:avLst/>
          </a:prstGeom>
          <a:noFill/>
          <a:ln>
            <a:noFill/>
          </a:ln>
        </p:spPr>
      </p:pic>
      <p:sp>
        <p:nvSpPr>
          <p:cNvPr id="617" name="Google Shape;617;p52"/>
          <p:cNvSpPr/>
          <p:nvPr/>
        </p:nvSpPr>
        <p:spPr>
          <a:xfrm>
            <a:off x="0" y="2539500"/>
            <a:ext cx="9144000" cy="1118100"/>
          </a:xfrm>
          <a:prstGeom prst="rect">
            <a:avLst/>
          </a:prstGeom>
          <a:solidFill>
            <a:srgbClr val="3C509F"/>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618" name="Google Shape;618;p52"/>
          <p:cNvPicPr preferRelativeResize="0"/>
          <p:nvPr/>
        </p:nvPicPr>
        <p:blipFill rotWithShape="1">
          <a:blip r:embed="rId5">
            <a:alphaModFix/>
          </a:blip>
          <a:srcRect l="3191" t="7026" r="8415" b="2769"/>
          <a:stretch/>
        </p:blipFill>
        <p:spPr>
          <a:xfrm>
            <a:off x="7914959" y="2628649"/>
            <a:ext cx="1107591" cy="973300"/>
          </a:xfrm>
          <a:prstGeom prst="rect">
            <a:avLst/>
          </a:prstGeom>
          <a:noFill/>
          <a:ln>
            <a:noFill/>
          </a:ln>
        </p:spPr>
      </p:pic>
      <p:sp>
        <p:nvSpPr>
          <p:cNvPr id="619" name="Google Shape;619;p52"/>
          <p:cNvSpPr txBox="1"/>
          <p:nvPr/>
        </p:nvSpPr>
        <p:spPr>
          <a:xfrm>
            <a:off x="184350" y="2672225"/>
            <a:ext cx="6673800" cy="61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400" b="1">
              <a:solidFill>
                <a:srgbClr val="FFFFFF"/>
              </a:solidFill>
              <a:latin typeface="Open Sans"/>
              <a:ea typeface="Open Sans"/>
              <a:cs typeface="Open Sans"/>
              <a:sym typeface="Open Sans"/>
            </a:endParaRPr>
          </a:p>
        </p:txBody>
      </p:sp>
      <p:sp>
        <p:nvSpPr>
          <p:cNvPr id="620" name="Google Shape;620;p52"/>
          <p:cNvSpPr txBox="1"/>
          <p:nvPr/>
        </p:nvSpPr>
        <p:spPr>
          <a:xfrm>
            <a:off x="184350" y="3217050"/>
            <a:ext cx="7071900" cy="38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500" b="1">
              <a:solidFill>
                <a:srgbClr val="FFFFFF"/>
              </a:solidFill>
              <a:latin typeface="Open Sans"/>
              <a:ea typeface="Open Sans"/>
              <a:cs typeface="Open Sans"/>
              <a:sym typeface="Open Sans"/>
            </a:endParaRPr>
          </a:p>
        </p:txBody>
      </p:sp>
      <p:sp>
        <p:nvSpPr>
          <p:cNvPr id="621" name="Google Shape;621;p52"/>
          <p:cNvSpPr txBox="1"/>
          <p:nvPr/>
        </p:nvSpPr>
        <p:spPr>
          <a:xfrm>
            <a:off x="7597200" y="2906100"/>
            <a:ext cx="1546800" cy="3849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1800" b="1">
                <a:solidFill>
                  <a:srgbClr val="FFFFFF"/>
                </a:solidFill>
                <a:latin typeface="Montserrat"/>
                <a:ea typeface="Montserrat"/>
                <a:cs typeface="Montserrat"/>
                <a:sym typeface="Montserrat"/>
              </a:rPr>
              <a:t>ALGEBRA 1</a:t>
            </a:r>
            <a:endParaRPr sz="1800">
              <a:solidFill>
                <a:srgbClr val="FFFFFF"/>
              </a:solidFill>
              <a:latin typeface="Montserrat"/>
              <a:ea typeface="Montserrat"/>
              <a:cs typeface="Montserrat"/>
              <a:sym typeface="Montserrat"/>
            </a:endParaRPr>
          </a:p>
        </p:txBody>
      </p:sp>
      <p:sp>
        <p:nvSpPr>
          <p:cNvPr id="622" name="Google Shape;622;p52"/>
          <p:cNvSpPr txBox="1">
            <a:spLocks noGrp="1"/>
          </p:cNvSpPr>
          <p:nvPr>
            <p:ph type="title" idx="2"/>
          </p:nvPr>
        </p:nvSpPr>
        <p:spPr>
          <a:xfrm>
            <a:off x="184350" y="2590800"/>
            <a:ext cx="6673800" cy="6123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400" b="1">
                <a:solidFill>
                  <a:srgbClr val="FFFFF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623" name="Google Shape;623;p52"/>
          <p:cNvSpPr txBox="1">
            <a:spLocks noGrp="1"/>
          </p:cNvSpPr>
          <p:nvPr>
            <p:ph type="subTitle" idx="3"/>
          </p:nvPr>
        </p:nvSpPr>
        <p:spPr>
          <a:xfrm>
            <a:off x="203200" y="3077050"/>
            <a:ext cx="7071900" cy="3849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500" b="1">
                <a:solidFill>
                  <a:srgbClr val="FFFFF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Alg1 - Learning Goal">
  <p:cSld name="CUSTOM_32">
    <p:spTree>
      <p:nvGrpSpPr>
        <p:cNvPr id="1" name="Shape 624"/>
        <p:cNvGrpSpPr/>
        <p:nvPr/>
      </p:nvGrpSpPr>
      <p:grpSpPr>
        <a:xfrm>
          <a:off x="0" y="0"/>
          <a:ext cx="0" cy="0"/>
          <a:chOff x="0" y="0"/>
          <a:chExt cx="0" cy="0"/>
        </a:xfrm>
      </p:grpSpPr>
      <p:sp>
        <p:nvSpPr>
          <p:cNvPr id="625" name="Google Shape;625;p53"/>
          <p:cNvSpPr/>
          <p:nvPr/>
        </p:nvSpPr>
        <p:spPr>
          <a:xfrm>
            <a:off x="0" y="-125"/>
            <a:ext cx="3048000" cy="6397200"/>
          </a:xfrm>
          <a:prstGeom prst="rect">
            <a:avLst/>
          </a:prstGeom>
          <a:solidFill>
            <a:srgbClr val="3C5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53"/>
          <p:cNvSpPr txBox="1"/>
          <p:nvPr/>
        </p:nvSpPr>
        <p:spPr>
          <a:xfrm>
            <a:off x="0" y="1431075"/>
            <a:ext cx="3048000" cy="103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a:solidFill>
                  <a:srgbClr val="FFFFFF"/>
                </a:solidFill>
                <a:latin typeface="Open Sans"/>
                <a:ea typeface="Open Sans"/>
                <a:cs typeface="Open Sans"/>
                <a:sym typeface="Open Sans"/>
              </a:rPr>
              <a:t>Learning </a:t>
            </a:r>
            <a:endParaRPr sz="3200" b="1">
              <a:solidFill>
                <a:srgbClr val="FFFFFF"/>
              </a:solidFill>
              <a:latin typeface="Open Sans"/>
              <a:ea typeface="Open Sans"/>
              <a:cs typeface="Open Sans"/>
              <a:sym typeface="Open Sans"/>
            </a:endParaRPr>
          </a:p>
          <a:p>
            <a:pPr marL="0" lvl="0" indent="0" algn="ctr" rtl="0">
              <a:spcBef>
                <a:spcPts val="0"/>
              </a:spcBef>
              <a:spcAft>
                <a:spcPts val="0"/>
              </a:spcAft>
              <a:buNone/>
            </a:pPr>
            <a:r>
              <a:rPr lang="en" sz="3200" b="1">
                <a:solidFill>
                  <a:srgbClr val="FFFFFF"/>
                </a:solidFill>
                <a:latin typeface="Open Sans"/>
                <a:ea typeface="Open Sans"/>
                <a:cs typeface="Open Sans"/>
                <a:sym typeface="Open Sans"/>
              </a:rPr>
              <a:t>Goal</a:t>
            </a:r>
            <a:endParaRPr sz="3200" b="1">
              <a:solidFill>
                <a:srgbClr val="FFFFFF"/>
              </a:solidFill>
              <a:latin typeface="Open Sans"/>
              <a:ea typeface="Open Sans"/>
              <a:cs typeface="Open Sans"/>
              <a:sym typeface="Open Sans"/>
            </a:endParaRPr>
          </a:p>
        </p:txBody>
      </p:sp>
      <p:pic>
        <p:nvPicPr>
          <p:cNvPr id="627" name="Google Shape;627;p53"/>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628" name="Google Shape;628;p53"/>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629" name="Google Shape;629;p53"/>
          <p:cNvSpPr txBox="1">
            <a:spLocks noGrp="1"/>
          </p:cNvSpPr>
          <p:nvPr>
            <p:ph type="title"/>
          </p:nvPr>
        </p:nvSpPr>
        <p:spPr>
          <a:xfrm>
            <a:off x="3410425" y="1431075"/>
            <a:ext cx="5399400" cy="3261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000">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630" name="Google Shape;630;p53"/>
          <p:cNvSpPr txBox="1">
            <a:spLocks noGrp="1"/>
          </p:cNvSpPr>
          <p:nvPr>
            <p:ph type="subTitle" idx="1"/>
          </p:nvPr>
        </p:nvSpPr>
        <p:spPr>
          <a:xfrm>
            <a:off x="5101675" y="65050"/>
            <a:ext cx="3921600" cy="4554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None/>
              <a:defRPr sz="2600">
                <a:solidFill>
                  <a:srgbClr val="3C509F"/>
                </a:solidFill>
                <a:latin typeface="Montserrat"/>
                <a:ea typeface="Montserrat"/>
                <a:cs typeface="Montserrat"/>
                <a:sym typeface="Montserrat"/>
              </a:defRPr>
            </a:lvl1pPr>
            <a:lvl2pPr lvl="1" algn="r" rtl="0">
              <a:spcBef>
                <a:spcPts val="0"/>
              </a:spcBef>
              <a:spcAft>
                <a:spcPts val="0"/>
              </a:spcAft>
              <a:buNone/>
              <a:defRPr>
                <a:solidFill>
                  <a:srgbClr val="3C509F"/>
                </a:solidFill>
              </a:defRPr>
            </a:lvl2pPr>
            <a:lvl3pPr lvl="2" algn="r" rtl="0">
              <a:spcBef>
                <a:spcPts val="0"/>
              </a:spcBef>
              <a:spcAft>
                <a:spcPts val="0"/>
              </a:spcAft>
              <a:buNone/>
              <a:defRPr>
                <a:solidFill>
                  <a:srgbClr val="3C509F"/>
                </a:solidFill>
              </a:defRPr>
            </a:lvl3pPr>
            <a:lvl4pPr lvl="3" algn="r" rtl="0">
              <a:spcBef>
                <a:spcPts val="0"/>
              </a:spcBef>
              <a:spcAft>
                <a:spcPts val="0"/>
              </a:spcAft>
              <a:buNone/>
              <a:defRPr>
                <a:solidFill>
                  <a:srgbClr val="3C509F"/>
                </a:solidFill>
              </a:defRPr>
            </a:lvl4pPr>
            <a:lvl5pPr lvl="4" algn="r" rtl="0">
              <a:spcBef>
                <a:spcPts val="0"/>
              </a:spcBef>
              <a:spcAft>
                <a:spcPts val="0"/>
              </a:spcAft>
              <a:buNone/>
              <a:defRPr>
                <a:solidFill>
                  <a:srgbClr val="3C509F"/>
                </a:solidFill>
              </a:defRPr>
            </a:lvl5pPr>
            <a:lvl6pPr lvl="5" algn="r" rtl="0">
              <a:spcBef>
                <a:spcPts val="0"/>
              </a:spcBef>
              <a:spcAft>
                <a:spcPts val="0"/>
              </a:spcAft>
              <a:buNone/>
              <a:defRPr>
                <a:solidFill>
                  <a:srgbClr val="3C509F"/>
                </a:solidFill>
              </a:defRPr>
            </a:lvl6pPr>
            <a:lvl7pPr lvl="6" algn="r" rtl="0">
              <a:spcBef>
                <a:spcPts val="0"/>
              </a:spcBef>
              <a:spcAft>
                <a:spcPts val="0"/>
              </a:spcAft>
              <a:buNone/>
              <a:defRPr>
                <a:solidFill>
                  <a:srgbClr val="3C509F"/>
                </a:solidFill>
              </a:defRPr>
            </a:lvl7pPr>
            <a:lvl8pPr lvl="7" algn="r" rtl="0">
              <a:spcBef>
                <a:spcPts val="0"/>
              </a:spcBef>
              <a:spcAft>
                <a:spcPts val="0"/>
              </a:spcAft>
              <a:buNone/>
              <a:defRPr>
                <a:solidFill>
                  <a:srgbClr val="3C509F"/>
                </a:solidFill>
              </a:defRPr>
            </a:lvl8pPr>
            <a:lvl9pPr lvl="8" algn="r" rtl="0">
              <a:spcBef>
                <a:spcPts val="0"/>
              </a:spcBef>
              <a:spcAft>
                <a:spcPts val="0"/>
              </a:spcAft>
              <a:buNone/>
              <a:defRPr>
                <a:solidFill>
                  <a:srgbClr val="3C509F"/>
                </a:solidFill>
              </a:defRPr>
            </a:lvl9pPr>
          </a:lstStyle>
          <a:p>
            <a:endParaRPr/>
          </a:p>
        </p:txBody>
      </p:sp>
      <p:pic>
        <p:nvPicPr>
          <p:cNvPr id="631" name="Google Shape;631;p53"/>
          <p:cNvPicPr preferRelativeResize="0"/>
          <p:nvPr/>
        </p:nvPicPr>
        <p:blipFill>
          <a:blip r:embed="rId4">
            <a:alphaModFix/>
          </a:blip>
          <a:stretch>
            <a:fillRect/>
          </a:stretch>
        </p:blipFill>
        <p:spPr>
          <a:xfrm>
            <a:off x="1060350" y="4457450"/>
            <a:ext cx="2078150" cy="1939625"/>
          </a:xfrm>
          <a:prstGeom prst="rect">
            <a:avLst/>
          </a:prstGeom>
          <a:noFill/>
          <a:ln>
            <a:noFill/>
          </a:ln>
        </p:spPr>
      </p:pic>
      <p:sp>
        <p:nvSpPr>
          <p:cNvPr id="632" name="Google Shape;632;p53"/>
          <p:cNvSpPr txBox="1"/>
          <p:nvPr/>
        </p:nvSpPr>
        <p:spPr>
          <a:xfrm>
            <a:off x="0" y="3912250"/>
            <a:ext cx="3048000" cy="1501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4800" b="1">
                <a:solidFill>
                  <a:srgbClr val="FFFFFF"/>
                </a:solidFill>
                <a:latin typeface="Poppins"/>
                <a:ea typeface="Poppins"/>
                <a:cs typeface="Poppins"/>
                <a:sym typeface="Poppins"/>
              </a:rPr>
              <a:t>Algebra </a:t>
            </a:r>
            <a:br>
              <a:rPr lang="en" sz="4800" b="1">
                <a:solidFill>
                  <a:srgbClr val="FFFFFF"/>
                </a:solidFill>
                <a:latin typeface="Poppins"/>
                <a:ea typeface="Poppins"/>
                <a:cs typeface="Poppins"/>
                <a:sym typeface="Poppins"/>
              </a:rPr>
            </a:br>
            <a:r>
              <a:rPr lang="en" sz="4800" b="1">
                <a:solidFill>
                  <a:srgbClr val="FFFFFF"/>
                </a:solidFill>
                <a:latin typeface="Poppins"/>
                <a:ea typeface="Poppins"/>
                <a:cs typeface="Poppins"/>
                <a:sym typeface="Poppins"/>
              </a:rPr>
              <a:t>1</a:t>
            </a:r>
            <a:endParaRPr sz="4800">
              <a:solidFill>
                <a:srgbClr val="FFFFFF"/>
              </a:solidFill>
              <a:latin typeface="Poppins"/>
              <a:ea typeface="Poppins"/>
              <a:cs typeface="Poppins"/>
              <a:sym typeface="Poppins"/>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Algebra 1">
  <p:cSld name="CUSTOM_33">
    <p:spTree>
      <p:nvGrpSpPr>
        <p:cNvPr id="1" name="Shape 633"/>
        <p:cNvGrpSpPr/>
        <p:nvPr/>
      </p:nvGrpSpPr>
      <p:grpSpPr>
        <a:xfrm>
          <a:off x="0" y="0"/>
          <a:ext cx="0" cy="0"/>
          <a:chOff x="0" y="0"/>
          <a:chExt cx="0" cy="0"/>
        </a:xfrm>
      </p:grpSpPr>
      <p:sp>
        <p:nvSpPr>
          <p:cNvPr id="634" name="Google Shape;634;p54"/>
          <p:cNvSpPr/>
          <p:nvPr/>
        </p:nvSpPr>
        <p:spPr>
          <a:xfrm>
            <a:off x="-16500" y="0"/>
            <a:ext cx="9160500" cy="554400"/>
          </a:xfrm>
          <a:prstGeom prst="rect">
            <a:avLst/>
          </a:prstGeom>
          <a:solidFill>
            <a:srgbClr val="3C5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54"/>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3C509F"/>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3C509F"/>
              </a:buClr>
              <a:buSzPts val="1800"/>
              <a:buFont typeface="Open Sans"/>
              <a:buChar char="■"/>
              <a:defRPr sz="1800">
                <a:latin typeface="Open Sans"/>
                <a:ea typeface="Open Sans"/>
                <a:cs typeface="Open Sans"/>
                <a:sym typeface="Open Sans"/>
              </a:defRPr>
            </a:lvl9pPr>
          </a:lstStyle>
          <a:p>
            <a:endParaRPr/>
          </a:p>
        </p:txBody>
      </p:sp>
      <p:pic>
        <p:nvPicPr>
          <p:cNvPr id="636" name="Google Shape;636;p54"/>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637" name="Google Shape;637;p54"/>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638" name="Google Shape;638;p54"/>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639" name="Google Shape;639;p54"/>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640" name="Google Shape;640;p54"/>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641" name="Google Shape;641;p54"/>
          <p:cNvPicPr preferRelativeResize="0"/>
          <p:nvPr/>
        </p:nvPicPr>
        <p:blipFill>
          <a:blip r:embed="rId4">
            <a:alphaModFix/>
          </a:blip>
          <a:stretch>
            <a:fillRect/>
          </a:stretch>
        </p:blipFill>
        <p:spPr>
          <a:xfrm>
            <a:off x="8544003" y="0"/>
            <a:ext cx="593996" cy="554400"/>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Alg1 - Warm-up">
  <p:cSld name="CUSTOM_33_1">
    <p:spTree>
      <p:nvGrpSpPr>
        <p:cNvPr id="1" name="Shape 642"/>
        <p:cNvGrpSpPr/>
        <p:nvPr/>
      </p:nvGrpSpPr>
      <p:grpSpPr>
        <a:xfrm>
          <a:off x="0" y="0"/>
          <a:ext cx="0" cy="0"/>
          <a:chOff x="0" y="0"/>
          <a:chExt cx="0" cy="0"/>
        </a:xfrm>
      </p:grpSpPr>
      <p:sp>
        <p:nvSpPr>
          <p:cNvPr id="643" name="Google Shape;643;p55"/>
          <p:cNvSpPr/>
          <p:nvPr/>
        </p:nvSpPr>
        <p:spPr>
          <a:xfrm>
            <a:off x="-16500" y="0"/>
            <a:ext cx="9160500" cy="554400"/>
          </a:xfrm>
          <a:prstGeom prst="rect">
            <a:avLst/>
          </a:prstGeom>
          <a:solidFill>
            <a:srgbClr val="3C5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55"/>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3C509F"/>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3C509F"/>
              </a:buClr>
              <a:buSzPts val="1800"/>
              <a:buFont typeface="Open Sans"/>
              <a:buChar char="■"/>
              <a:defRPr sz="1800">
                <a:latin typeface="Open Sans"/>
                <a:ea typeface="Open Sans"/>
                <a:cs typeface="Open Sans"/>
                <a:sym typeface="Open Sans"/>
              </a:defRPr>
            </a:lvl9pPr>
          </a:lstStyle>
          <a:p>
            <a:endParaRPr/>
          </a:p>
        </p:txBody>
      </p:sp>
      <p:pic>
        <p:nvPicPr>
          <p:cNvPr id="645" name="Google Shape;645;p55"/>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646" name="Google Shape;646;p55"/>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647" name="Google Shape;647;p55"/>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648" name="Google Shape;648;p55"/>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649" name="Google Shape;649;p55"/>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650" name="Google Shape;650;p55"/>
          <p:cNvPicPr preferRelativeResize="0"/>
          <p:nvPr/>
        </p:nvPicPr>
        <p:blipFill>
          <a:blip r:embed="rId4">
            <a:alphaModFix/>
          </a:blip>
          <a:stretch>
            <a:fillRect/>
          </a:stretch>
        </p:blipFill>
        <p:spPr>
          <a:xfrm>
            <a:off x="8544003" y="0"/>
            <a:ext cx="593996" cy="554400"/>
          </a:xfrm>
          <a:prstGeom prst="rect">
            <a:avLst/>
          </a:prstGeom>
          <a:noFill/>
          <a:ln>
            <a:noFill/>
          </a:ln>
        </p:spPr>
      </p:pic>
      <p:sp>
        <p:nvSpPr>
          <p:cNvPr id="651" name="Google Shape;651;p55"/>
          <p:cNvSpPr/>
          <p:nvPr/>
        </p:nvSpPr>
        <p:spPr>
          <a:xfrm>
            <a:off x="-12300" y="547050"/>
            <a:ext cx="23862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652" name="Google Shape;652;p55"/>
          <p:cNvSpPr txBox="1"/>
          <p:nvPr/>
        </p:nvSpPr>
        <p:spPr>
          <a:xfrm>
            <a:off x="149100" y="547050"/>
            <a:ext cx="19416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a:t>
            </a:r>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Alg1 - WODB">
  <p:cSld name="CUSTOM_33_1_1">
    <p:spTree>
      <p:nvGrpSpPr>
        <p:cNvPr id="1" name="Shape 653"/>
        <p:cNvGrpSpPr/>
        <p:nvPr/>
      </p:nvGrpSpPr>
      <p:grpSpPr>
        <a:xfrm>
          <a:off x="0" y="0"/>
          <a:ext cx="0" cy="0"/>
          <a:chOff x="0" y="0"/>
          <a:chExt cx="0" cy="0"/>
        </a:xfrm>
      </p:grpSpPr>
      <p:sp>
        <p:nvSpPr>
          <p:cNvPr id="654" name="Google Shape;654;p56"/>
          <p:cNvSpPr/>
          <p:nvPr/>
        </p:nvSpPr>
        <p:spPr>
          <a:xfrm>
            <a:off x="-16500" y="0"/>
            <a:ext cx="9160500" cy="554400"/>
          </a:xfrm>
          <a:prstGeom prst="rect">
            <a:avLst/>
          </a:prstGeom>
          <a:solidFill>
            <a:srgbClr val="3C5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56"/>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3C509F"/>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3C509F"/>
              </a:buClr>
              <a:buSzPts val="1800"/>
              <a:buFont typeface="Open Sans"/>
              <a:buChar char="■"/>
              <a:defRPr sz="1800">
                <a:latin typeface="Open Sans"/>
                <a:ea typeface="Open Sans"/>
                <a:cs typeface="Open Sans"/>
                <a:sym typeface="Open Sans"/>
              </a:defRPr>
            </a:lvl9pPr>
          </a:lstStyle>
          <a:p>
            <a:endParaRPr/>
          </a:p>
        </p:txBody>
      </p:sp>
      <p:pic>
        <p:nvPicPr>
          <p:cNvPr id="656" name="Google Shape;656;p56"/>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657" name="Google Shape;657;p56"/>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658" name="Google Shape;658;p56"/>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659" name="Google Shape;659;p56"/>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660" name="Google Shape;660;p56"/>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661" name="Google Shape;661;p56"/>
          <p:cNvPicPr preferRelativeResize="0"/>
          <p:nvPr/>
        </p:nvPicPr>
        <p:blipFill>
          <a:blip r:embed="rId4">
            <a:alphaModFix/>
          </a:blip>
          <a:stretch>
            <a:fillRect/>
          </a:stretch>
        </p:blipFill>
        <p:spPr>
          <a:xfrm>
            <a:off x="8544003" y="0"/>
            <a:ext cx="593996" cy="554400"/>
          </a:xfrm>
          <a:prstGeom prst="rect">
            <a:avLst/>
          </a:prstGeom>
          <a:noFill/>
          <a:ln>
            <a:noFill/>
          </a:ln>
        </p:spPr>
      </p:pic>
      <p:sp>
        <p:nvSpPr>
          <p:cNvPr id="662" name="Google Shape;662;p56"/>
          <p:cNvSpPr/>
          <p:nvPr/>
        </p:nvSpPr>
        <p:spPr>
          <a:xfrm>
            <a:off x="-12300" y="547050"/>
            <a:ext cx="35622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663" name="Google Shape;663;p56"/>
          <p:cNvSpPr txBox="1"/>
          <p:nvPr/>
        </p:nvSpPr>
        <p:spPr>
          <a:xfrm>
            <a:off x="156550" y="547050"/>
            <a:ext cx="33558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b="1">
                <a:solidFill>
                  <a:schemeClr val="lt1"/>
                </a:solidFill>
                <a:latin typeface="Open Sans"/>
                <a:ea typeface="Open Sans"/>
                <a:cs typeface="Open Sans"/>
                <a:sym typeface="Open Sans"/>
              </a:rPr>
              <a:t>Warm-up: Which One Doesn’t Belong?</a:t>
            </a:r>
            <a:endParaRPr sz="130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Alg1 - Math Talk">
  <p:cSld name="CUSTOM_33_1_1_1">
    <p:spTree>
      <p:nvGrpSpPr>
        <p:cNvPr id="1" name="Shape 664"/>
        <p:cNvGrpSpPr/>
        <p:nvPr/>
      </p:nvGrpSpPr>
      <p:grpSpPr>
        <a:xfrm>
          <a:off x="0" y="0"/>
          <a:ext cx="0" cy="0"/>
          <a:chOff x="0" y="0"/>
          <a:chExt cx="0" cy="0"/>
        </a:xfrm>
      </p:grpSpPr>
      <p:sp>
        <p:nvSpPr>
          <p:cNvPr id="665" name="Google Shape;665;p57"/>
          <p:cNvSpPr/>
          <p:nvPr/>
        </p:nvSpPr>
        <p:spPr>
          <a:xfrm>
            <a:off x="-16500" y="0"/>
            <a:ext cx="9160500" cy="554400"/>
          </a:xfrm>
          <a:prstGeom prst="rect">
            <a:avLst/>
          </a:prstGeom>
          <a:solidFill>
            <a:srgbClr val="3C5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57"/>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3C509F"/>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3C509F"/>
              </a:buClr>
              <a:buSzPts val="1800"/>
              <a:buFont typeface="Open Sans"/>
              <a:buChar char="■"/>
              <a:defRPr sz="1800">
                <a:latin typeface="Open Sans"/>
                <a:ea typeface="Open Sans"/>
                <a:cs typeface="Open Sans"/>
                <a:sym typeface="Open Sans"/>
              </a:defRPr>
            </a:lvl9pPr>
          </a:lstStyle>
          <a:p>
            <a:endParaRPr/>
          </a:p>
        </p:txBody>
      </p:sp>
      <p:pic>
        <p:nvPicPr>
          <p:cNvPr id="667" name="Google Shape;667;p57"/>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668" name="Google Shape;668;p57"/>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669" name="Google Shape;669;p57"/>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670" name="Google Shape;670;p57"/>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671" name="Google Shape;671;p57"/>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672" name="Google Shape;672;p57"/>
          <p:cNvPicPr preferRelativeResize="0"/>
          <p:nvPr/>
        </p:nvPicPr>
        <p:blipFill>
          <a:blip r:embed="rId4">
            <a:alphaModFix/>
          </a:blip>
          <a:stretch>
            <a:fillRect/>
          </a:stretch>
        </p:blipFill>
        <p:spPr>
          <a:xfrm>
            <a:off x="8544003" y="0"/>
            <a:ext cx="593996" cy="554400"/>
          </a:xfrm>
          <a:prstGeom prst="rect">
            <a:avLst/>
          </a:prstGeom>
          <a:noFill/>
          <a:ln>
            <a:noFill/>
          </a:ln>
        </p:spPr>
      </p:pic>
      <p:sp>
        <p:nvSpPr>
          <p:cNvPr id="673" name="Google Shape;673;p57"/>
          <p:cNvSpPr/>
          <p:nvPr/>
        </p:nvSpPr>
        <p:spPr>
          <a:xfrm>
            <a:off x="-12300" y="547050"/>
            <a:ext cx="27630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674" name="Google Shape;674;p57"/>
          <p:cNvSpPr txBox="1"/>
          <p:nvPr/>
        </p:nvSpPr>
        <p:spPr>
          <a:xfrm>
            <a:off x="139177" y="547050"/>
            <a:ext cx="25185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 Math Talk</a:t>
            </a:r>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Alg1 - Notice and Wonder">
  <p:cSld name="CUSTOM_33_1_1_1_1">
    <p:spTree>
      <p:nvGrpSpPr>
        <p:cNvPr id="1" name="Shape 675"/>
        <p:cNvGrpSpPr/>
        <p:nvPr/>
      </p:nvGrpSpPr>
      <p:grpSpPr>
        <a:xfrm>
          <a:off x="0" y="0"/>
          <a:ext cx="0" cy="0"/>
          <a:chOff x="0" y="0"/>
          <a:chExt cx="0" cy="0"/>
        </a:xfrm>
      </p:grpSpPr>
      <p:sp>
        <p:nvSpPr>
          <p:cNvPr id="676" name="Google Shape;676;p58"/>
          <p:cNvSpPr/>
          <p:nvPr/>
        </p:nvSpPr>
        <p:spPr>
          <a:xfrm>
            <a:off x="-16500" y="0"/>
            <a:ext cx="9160500" cy="554400"/>
          </a:xfrm>
          <a:prstGeom prst="rect">
            <a:avLst/>
          </a:prstGeom>
          <a:solidFill>
            <a:srgbClr val="3C5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58"/>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3C509F"/>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3C509F"/>
              </a:buClr>
              <a:buSzPts val="1800"/>
              <a:buFont typeface="Open Sans"/>
              <a:buChar char="■"/>
              <a:defRPr sz="1800">
                <a:latin typeface="Open Sans"/>
                <a:ea typeface="Open Sans"/>
                <a:cs typeface="Open Sans"/>
                <a:sym typeface="Open Sans"/>
              </a:defRPr>
            </a:lvl9pPr>
          </a:lstStyle>
          <a:p>
            <a:endParaRPr/>
          </a:p>
        </p:txBody>
      </p:sp>
      <p:pic>
        <p:nvPicPr>
          <p:cNvPr id="678" name="Google Shape;678;p58"/>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679" name="Google Shape;679;p58"/>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680" name="Google Shape;680;p58"/>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681" name="Google Shape;681;p58"/>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682" name="Google Shape;682;p58"/>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683" name="Google Shape;683;p58"/>
          <p:cNvPicPr preferRelativeResize="0"/>
          <p:nvPr/>
        </p:nvPicPr>
        <p:blipFill>
          <a:blip r:embed="rId4">
            <a:alphaModFix/>
          </a:blip>
          <a:stretch>
            <a:fillRect/>
          </a:stretch>
        </p:blipFill>
        <p:spPr>
          <a:xfrm>
            <a:off x="8544003" y="0"/>
            <a:ext cx="593996" cy="554400"/>
          </a:xfrm>
          <a:prstGeom prst="rect">
            <a:avLst/>
          </a:prstGeom>
          <a:noFill/>
          <a:ln>
            <a:noFill/>
          </a:ln>
        </p:spPr>
      </p:pic>
      <p:sp>
        <p:nvSpPr>
          <p:cNvPr id="684" name="Google Shape;684;p58"/>
          <p:cNvSpPr/>
          <p:nvPr/>
        </p:nvSpPr>
        <p:spPr>
          <a:xfrm>
            <a:off x="-12300" y="547050"/>
            <a:ext cx="31623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685" name="Google Shape;685;p58"/>
          <p:cNvSpPr txBox="1"/>
          <p:nvPr/>
        </p:nvSpPr>
        <p:spPr>
          <a:xfrm>
            <a:off x="139187" y="547050"/>
            <a:ext cx="30108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 Notice and Wonder</a:t>
            </a:r>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Alg1 - NW (not warm-up)">
  <p:cSld name="CUSTOM_33_1_1_1_1_1">
    <p:spTree>
      <p:nvGrpSpPr>
        <p:cNvPr id="1" name="Shape 686"/>
        <p:cNvGrpSpPr/>
        <p:nvPr/>
      </p:nvGrpSpPr>
      <p:grpSpPr>
        <a:xfrm>
          <a:off x="0" y="0"/>
          <a:ext cx="0" cy="0"/>
          <a:chOff x="0" y="0"/>
          <a:chExt cx="0" cy="0"/>
        </a:xfrm>
      </p:grpSpPr>
      <p:sp>
        <p:nvSpPr>
          <p:cNvPr id="687" name="Google Shape;687;p59"/>
          <p:cNvSpPr/>
          <p:nvPr/>
        </p:nvSpPr>
        <p:spPr>
          <a:xfrm>
            <a:off x="-16500" y="0"/>
            <a:ext cx="9160500" cy="554400"/>
          </a:xfrm>
          <a:prstGeom prst="rect">
            <a:avLst/>
          </a:prstGeom>
          <a:solidFill>
            <a:srgbClr val="3C5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59"/>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3C509F"/>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3C509F"/>
              </a:buClr>
              <a:buSzPts val="1800"/>
              <a:buFont typeface="Open Sans"/>
              <a:buChar char="■"/>
              <a:defRPr sz="1800">
                <a:latin typeface="Open Sans"/>
                <a:ea typeface="Open Sans"/>
                <a:cs typeface="Open Sans"/>
                <a:sym typeface="Open Sans"/>
              </a:defRPr>
            </a:lvl9pPr>
          </a:lstStyle>
          <a:p>
            <a:endParaRPr/>
          </a:p>
        </p:txBody>
      </p:sp>
      <p:pic>
        <p:nvPicPr>
          <p:cNvPr id="689" name="Google Shape;689;p59"/>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690" name="Google Shape;690;p59"/>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691" name="Google Shape;691;p59"/>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692" name="Google Shape;692;p59"/>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693" name="Google Shape;693;p59"/>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694" name="Google Shape;694;p59"/>
          <p:cNvPicPr preferRelativeResize="0"/>
          <p:nvPr/>
        </p:nvPicPr>
        <p:blipFill>
          <a:blip r:embed="rId4">
            <a:alphaModFix/>
          </a:blip>
          <a:stretch>
            <a:fillRect/>
          </a:stretch>
        </p:blipFill>
        <p:spPr>
          <a:xfrm>
            <a:off x="8544003" y="0"/>
            <a:ext cx="593996" cy="554400"/>
          </a:xfrm>
          <a:prstGeom prst="rect">
            <a:avLst/>
          </a:prstGeom>
          <a:noFill/>
          <a:ln>
            <a:noFill/>
          </a:ln>
        </p:spPr>
      </p:pic>
      <p:sp>
        <p:nvSpPr>
          <p:cNvPr id="695" name="Google Shape;695;p59"/>
          <p:cNvSpPr/>
          <p:nvPr/>
        </p:nvSpPr>
        <p:spPr>
          <a:xfrm>
            <a:off x="-12300" y="547050"/>
            <a:ext cx="31623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696" name="Google Shape;696;p59"/>
          <p:cNvSpPr txBox="1"/>
          <p:nvPr/>
        </p:nvSpPr>
        <p:spPr>
          <a:xfrm>
            <a:off x="139187" y="547050"/>
            <a:ext cx="30108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Notice and Wonder</a:t>
            </a:r>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Alg1 - Digital applet">
  <p:cSld name="CUSTOM_33_1_1_1_1_1_1">
    <p:spTree>
      <p:nvGrpSpPr>
        <p:cNvPr id="1" name="Shape 697"/>
        <p:cNvGrpSpPr/>
        <p:nvPr/>
      </p:nvGrpSpPr>
      <p:grpSpPr>
        <a:xfrm>
          <a:off x="0" y="0"/>
          <a:ext cx="0" cy="0"/>
          <a:chOff x="0" y="0"/>
          <a:chExt cx="0" cy="0"/>
        </a:xfrm>
      </p:grpSpPr>
      <p:sp>
        <p:nvSpPr>
          <p:cNvPr id="698" name="Google Shape;698;p60"/>
          <p:cNvSpPr/>
          <p:nvPr/>
        </p:nvSpPr>
        <p:spPr>
          <a:xfrm>
            <a:off x="-16500" y="0"/>
            <a:ext cx="9160500" cy="554400"/>
          </a:xfrm>
          <a:prstGeom prst="rect">
            <a:avLst/>
          </a:prstGeom>
          <a:solidFill>
            <a:srgbClr val="3C5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60"/>
          <p:cNvSpPr txBox="1">
            <a:spLocks noGrp="1"/>
          </p:cNvSpPr>
          <p:nvPr>
            <p:ph type="body" idx="1"/>
          </p:nvPr>
        </p:nvSpPr>
        <p:spPr>
          <a:xfrm>
            <a:off x="3336000" y="1162500"/>
            <a:ext cx="5346900" cy="4751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3C509F"/>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3C509F"/>
              </a:buClr>
              <a:buSzPts val="1800"/>
              <a:buFont typeface="Open Sans"/>
              <a:buChar char="■"/>
              <a:defRPr sz="1800">
                <a:latin typeface="Open Sans"/>
                <a:ea typeface="Open Sans"/>
                <a:cs typeface="Open Sans"/>
                <a:sym typeface="Open Sans"/>
              </a:defRPr>
            </a:lvl9pPr>
          </a:lstStyle>
          <a:p>
            <a:endParaRPr/>
          </a:p>
        </p:txBody>
      </p:sp>
      <p:pic>
        <p:nvPicPr>
          <p:cNvPr id="700" name="Google Shape;700;p60"/>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701" name="Google Shape;701;p60"/>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702" name="Google Shape;702;p60"/>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703" name="Google Shape;703;p60"/>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704" name="Google Shape;704;p60"/>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705" name="Google Shape;705;p60"/>
          <p:cNvPicPr preferRelativeResize="0"/>
          <p:nvPr/>
        </p:nvPicPr>
        <p:blipFill>
          <a:blip r:embed="rId4">
            <a:alphaModFix/>
          </a:blip>
          <a:stretch>
            <a:fillRect/>
          </a:stretch>
        </p:blipFill>
        <p:spPr>
          <a:xfrm>
            <a:off x="8544003" y="0"/>
            <a:ext cx="593996" cy="554400"/>
          </a:xfrm>
          <a:prstGeom prst="rect">
            <a:avLst/>
          </a:prstGeom>
          <a:noFill/>
          <a:ln>
            <a:noFill/>
          </a:ln>
        </p:spPr>
      </p:pic>
      <p:sp>
        <p:nvSpPr>
          <p:cNvPr id="706" name="Google Shape;706;p60"/>
          <p:cNvSpPr/>
          <p:nvPr/>
        </p:nvSpPr>
        <p:spPr>
          <a:xfrm>
            <a:off x="352853" y="2249439"/>
            <a:ext cx="2475900" cy="2359200"/>
          </a:xfrm>
          <a:prstGeom prst="ellipse">
            <a:avLst/>
          </a:prstGeom>
          <a:solidFill>
            <a:srgbClr val="3C5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07" name="Google Shape;707;p60"/>
          <p:cNvPicPr preferRelativeResize="0"/>
          <p:nvPr/>
        </p:nvPicPr>
        <p:blipFill rotWithShape="1">
          <a:blip r:embed="rId5">
            <a:alphaModFix/>
          </a:blip>
          <a:srcRect t="15403" b="17097"/>
          <a:stretch/>
        </p:blipFill>
        <p:spPr>
          <a:xfrm>
            <a:off x="480410" y="2674903"/>
            <a:ext cx="1865047" cy="1304942"/>
          </a:xfrm>
          <a:prstGeom prst="rect">
            <a:avLst/>
          </a:prstGeom>
          <a:noFill/>
          <a:ln>
            <a:noFill/>
          </a:ln>
        </p:spPr>
      </p:pic>
      <p:pic>
        <p:nvPicPr>
          <p:cNvPr id="708" name="Google Shape;708;p60"/>
          <p:cNvPicPr preferRelativeResize="0"/>
          <p:nvPr/>
        </p:nvPicPr>
        <p:blipFill>
          <a:blip r:embed="rId4">
            <a:alphaModFix/>
          </a:blip>
          <a:stretch>
            <a:fillRect/>
          </a:stretch>
        </p:blipFill>
        <p:spPr>
          <a:xfrm>
            <a:off x="939462" y="2817825"/>
            <a:ext cx="946925" cy="883775"/>
          </a:xfrm>
          <a:prstGeom prst="rect">
            <a:avLst/>
          </a:prstGeom>
          <a:noFill/>
          <a:ln>
            <a:noFill/>
          </a:ln>
        </p:spPr>
      </p:pic>
      <p:grpSp>
        <p:nvGrpSpPr>
          <p:cNvPr id="709" name="Google Shape;709;p60"/>
          <p:cNvGrpSpPr/>
          <p:nvPr/>
        </p:nvGrpSpPr>
        <p:grpSpPr>
          <a:xfrm>
            <a:off x="1611587" y="3368339"/>
            <a:ext cx="961144" cy="648708"/>
            <a:chOff x="4376850" y="2698575"/>
            <a:chExt cx="1746900" cy="1223746"/>
          </a:xfrm>
        </p:grpSpPr>
        <p:sp>
          <p:nvSpPr>
            <p:cNvPr id="710" name="Google Shape;710;p60"/>
            <p:cNvSpPr/>
            <p:nvPr/>
          </p:nvSpPr>
          <p:spPr>
            <a:xfrm>
              <a:off x="4376850" y="2698575"/>
              <a:ext cx="1746900" cy="1180200"/>
            </a:xfrm>
            <a:prstGeom prst="roundRect">
              <a:avLst>
                <a:gd name="adj" fmla="val 16667"/>
              </a:avLst>
            </a:prstGeom>
            <a:solidFill>
              <a:srgbClr val="3C509F"/>
            </a:solid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1" name="Google Shape;711;p60"/>
            <p:cNvGrpSpPr/>
            <p:nvPr/>
          </p:nvGrpSpPr>
          <p:grpSpPr>
            <a:xfrm>
              <a:off x="5097702" y="3836344"/>
              <a:ext cx="305178" cy="85977"/>
              <a:chOff x="2704175" y="4079500"/>
              <a:chExt cx="992450" cy="279600"/>
            </a:xfrm>
          </p:grpSpPr>
          <p:sp>
            <p:nvSpPr>
              <p:cNvPr id="712" name="Google Shape;712;p60"/>
              <p:cNvSpPr/>
              <p:nvPr/>
            </p:nvSpPr>
            <p:spPr>
              <a:xfrm>
                <a:off x="2704175" y="4079500"/>
                <a:ext cx="279600" cy="279600"/>
              </a:xfrm>
              <a:prstGeom prst="ellipse">
                <a:avLst/>
              </a:prstGeom>
              <a:solidFill>
                <a:srgbClr val="3C5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60"/>
              <p:cNvSpPr/>
              <p:nvPr/>
            </p:nvSpPr>
            <p:spPr>
              <a:xfrm>
                <a:off x="3060600" y="4079500"/>
                <a:ext cx="279600" cy="279600"/>
              </a:xfrm>
              <a:prstGeom prst="ellipse">
                <a:avLst/>
              </a:prstGeom>
              <a:solidFill>
                <a:srgbClr val="3C5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60"/>
              <p:cNvSpPr/>
              <p:nvPr/>
            </p:nvSpPr>
            <p:spPr>
              <a:xfrm>
                <a:off x="3417025" y="4079500"/>
                <a:ext cx="279600" cy="279600"/>
              </a:xfrm>
              <a:prstGeom prst="ellipse">
                <a:avLst/>
              </a:prstGeom>
              <a:solidFill>
                <a:srgbClr val="3C5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715" name="Google Shape;715;p60"/>
          <p:cNvPicPr preferRelativeResize="0"/>
          <p:nvPr/>
        </p:nvPicPr>
        <p:blipFill>
          <a:blip r:embed="rId4">
            <a:alphaModFix/>
          </a:blip>
          <a:stretch>
            <a:fillRect/>
          </a:stretch>
        </p:blipFill>
        <p:spPr>
          <a:xfrm>
            <a:off x="1838425" y="3455889"/>
            <a:ext cx="507450" cy="47362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ustom Layout 10">
  <p:cSld name="CUSTOM_13">
    <p:spTree>
      <p:nvGrpSpPr>
        <p:cNvPr id="1" name="Shape 35"/>
        <p:cNvGrpSpPr/>
        <p:nvPr/>
      </p:nvGrpSpPr>
      <p:grpSpPr>
        <a:xfrm>
          <a:off x="0" y="0"/>
          <a:ext cx="0" cy="0"/>
          <a:chOff x="0" y="0"/>
          <a:chExt cx="0" cy="0"/>
        </a:xfrm>
      </p:grpSpPr>
      <p:sp>
        <p:nvSpPr>
          <p:cNvPr id="36" name="Google Shape;36;p7"/>
          <p:cNvSpPr txBox="1">
            <a:spLocks noGrp="1"/>
          </p:cNvSpPr>
          <p:nvPr>
            <p:ph type="title"/>
          </p:nvPr>
        </p:nvSpPr>
        <p:spPr>
          <a:xfrm>
            <a:off x="352575" y="61050"/>
            <a:ext cx="8333100" cy="7923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3000" b="1">
                <a:solidFill>
                  <a:srgbClr val="8F34CF"/>
                </a:solidFill>
                <a:latin typeface="Open Sans"/>
                <a:ea typeface="Open Sans"/>
                <a:cs typeface="Open Sans"/>
                <a:sym typeface="Open Sans"/>
              </a:defRPr>
            </a:lvl1pPr>
            <a:lvl2pPr lvl="1" rtl="0">
              <a:spcBef>
                <a:spcPts val="0"/>
              </a:spcBef>
              <a:spcAft>
                <a:spcPts val="0"/>
              </a:spcAft>
              <a:buNone/>
              <a:defRPr sz="3000" b="1">
                <a:solidFill>
                  <a:srgbClr val="8F34CF"/>
                </a:solidFill>
                <a:latin typeface="Open Sans"/>
                <a:ea typeface="Open Sans"/>
                <a:cs typeface="Open Sans"/>
                <a:sym typeface="Open Sans"/>
              </a:defRPr>
            </a:lvl2pPr>
            <a:lvl3pPr lvl="2" rtl="0">
              <a:spcBef>
                <a:spcPts val="0"/>
              </a:spcBef>
              <a:spcAft>
                <a:spcPts val="0"/>
              </a:spcAft>
              <a:buNone/>
              <a:defRPr sz="3000" b="1">
                <a:solidFill>
                  <a:srgbClr val="8F34CF"/>
                </a:solidFill>
                <a:latin typeface="Open Sans"/>
                <a:ea typeface="Open Sans"/>
                <a:cs typeface="Open Sans"/>
                <a:sym typeface="Open Sans"/>
              </a:defRPr>
            </a:lvl3pPr>
            <a:lvl4pPr lvl="3" rtl="0">
              <a:spcBef>
                <a:spcPts val="0"/>
              </a:spcBef>
              <a:spcAft>
                <a:spcPts val="0"/>
              </a:spcAft>
              <a:buNone/>
              <a:defRPr sz="3000" b="1">
                <a:solidFill>
                  <a:srgbClr val="8F34CF"/>
                </a:solidFill>
                <a:latin typeface="Open Sans"/>
                <a:ea typeface="Open Sans"/>
                <a:cs typeface="Open Sans"/>
                <a:sym typeface="Open Sans"/>
              </a:defRPr>
            </a:lvl4pPr>
            <a:lvl5pPr lvl="4" rtl="0">
              <a:spcBef>
                <a:spcPts val="0"/>
              </a:spcBef>
              <a:spcAft>
                <a:spcPts val="0"/>
              </a:spcAft>
              <a:buNone/>
              <a:defRPr sz="3000" b="1">
                <a:solidFill>
                  <a:srgbClr val="8F34CF"/>
                </a:solidFill>
                <a:latin typeface="Open Sans"/>
                <a:ea typeface="Open Sans"/>
                <a:cs typeface="Open Sans"/>
                <a:sym typeface="Open Sans"/>
              </a:defRPr>
            </a:lvl5pPr>
            <a:lvl6pPr lvl="5" rtl="0">
              <a:spcBef>
                <a:spcPts val="0"/>
              </a:spcBef>
              <a:spcAft>
                <a:spcPts val="0"/>
              </a:spcAft>
              <a:buNone/>
              <a:defRPr sz="3000" b="1">
                <a:solidFill>
                  <a:srgbClr val="8F34CF"/>
                </a:solidFill>
                <a:latin typeface="Open Sans"/>
                <a:ea typeface="Open Sans"/>
                <a:cs typeface="Open Sans"/>
                <a:sym typeface="Open Sans"/>
              </a:defRPr>
            </a:lvl6pPr>
            <a:lvl7pPr lvl="6" rtl="0">
              <a:spcBef>
                <a:spcPts val="0"/>
              </a:spcBef>
              <a:spcAft>
                <a:spcPts val="0"/>
              </a:spcAft>
              <a:buNone/>
              <a:defRPr sz="3000" b="1">
                <a:solidFill>
                  <a:srgbClr val="8F34CF"/>
                </a:solidFill>
                <a:latin typeface="Open Sans"/>
                <a:ea typeface="Open Sans"/>
                <a:cs typeface="Open Sans"/>
                <a:sym typeface="Open Sans"/>
              </a:defRPr>
            </a:lvl7pPr>
            <a:lvl8pPr lvl="7" rtl="0">
              <a:spcBef>
                <a:spcPts val="0"/>
              </a:spcBef>
              <a:spcAft>
                <a:spcPts val="0"/>
              </a:spcAft>
              <a:buNone/>
              <a:defRPr sz="3000" b="1">
                <a:solidFill>
                  <a:srgbClr val="8F34CF"/>
                </a:solidFill>
                <a:latin typeface="Open Sans"/>
                <a:ea typeface="Open Sans"/>
                <a:cs typeface="Open Sans"/>
                <a:sym typeface="Open Sans"/>
              </a:defRPr>
            </a:lvl8pPr>
            <a:lvl9pPr lvl="8" rtl="0">
              <a:spcBef>
                <a:spcPts val="0"/>
              </a:spcBef>
              <a:spcAft>
                <a:spcPts val="0"/>
              </a:spcAft>
              <a:buNone/>
              <a:defRPr sz="3000" b="1">
                <a:solidFill>
                  <a:srgbClr val="8F34CF"/>
                </a:solidFill>
                <a:latin typeface="Open Sans"/>
                <a:ea typeface="Open Sans"/>
                <a:cs typeface="Open Sans"/>
                <a:sym typeface="Open Sans"/>
              </a:defRPr>
            </a:lvl9pPr>
          </a:lstStyle>
          <a:p>
            <a:endParaRPr/>
          </a:p>
        </p:txBody>
      </p:sp>
      <p:sp>
        <p:nvSpPr>
          <p:cNvPr id="37" name="Google Shape;37;p7"/>
          <p:cNvSpPr txBox="1"/>
          <p:nvPr/>
        </p:nvSpPr>
        <p:spPr>
          <a:xfrm>
            <a:off x="8542850" y="6477525"/>
            <a:ext cx="518100" cy="344100"/>
          </a:xfrm>
          <a:prstGeom prst="rect">
            <a:avLst/>
          </a:prstGeom>
          <a:noFill/>
          <a:ln>
            <a:noFill/>
          </a:ln>
        </p:spPr>
        <p:txBody>
          <a:bodyPr spcFirstLastPara="1" wrap="square" lIns="45700" tIns="45700" rIns="45700" bIns="45700" anchor="ctr" anchorCtr="0">
            <a:noAutofit/>
          </a:bodyPr>
          <a:lstStyle/>
          <a:p>
            <a:pPr marL="0" lvl="0" indent="0" algn="ctr" rtl="0">
              <a:spcBef>
                <a:spcPts val="0"/>
              </a:spcBef>
              <a:spcAft>
                <a:spcPts val="0"/>
              </a:spcAft>
              <a:buNone/>
            </a:pPr>
            <a:fld id="{00000000-1234-1234-1234-123412341234}" type="slidenum">
              <a:rPr lang="en" sz="1200">
                <a:solidFill>
                  <a:srgbClr val="606060"/>
                </a:solidFill>
                <a:latin typeface="Open Sans"/>
                <a:ea typeface="Open Sans"/>
                <a:cs typeface="Open Sans"/>
                <a:sym typeface="Open Sans"/>
              </a:rPr>
              <a:t>‹#›</a:t>
            </a:fld>
            <a:endParaRPr sz="1200">
              <a:latin typeface="Open Sans"/>
              <a:ea typeface="Open Sans"/>
              <a:cs typeface="Open Sans"/>
              <a:sym typeface="Open Sans"/>
            </a:endParaRPr>
          </a:p>
        </p:txBody>
      </p:sp>
      <p:pic>
        <p:nvPicPr>
          <p:cNvPr id="38" name="Google Shape;38;p7"/>
          <p:cNvPicPr preferRelativeResize="0"/>
          <p:nvPr/>
        </p:nvPicPr>
        <p:blipFill>
          <a:blip r:embed="rId2">
            <a:alphaModFix/>
          </a:blip>
          <a:stretch>
            <a:fillRect/>
          </a:stretch>
        </p:blipFill>
        <p:spPr>
          <a:xfrm>
            <a:off x="42675" y="6454312"/>
            <a:ext cx="1553025" cy="367315"/>
          </a:xfrm>
          <a:prstGeom prst="rect">
            <a:avLst/>
          </a:prstGeom>
          <a:noFill/>
          <a:ln>
            <a:noFill/>
          </a:ln>
        </p:spPr>
      </p:pic>
      <p:sp>
        <p:nvSpPr>
          <p:cNvPr id="39" name="Google Shape;39;p7"/>
          <p:cNvSpPr/>
          <p:nvPr/>
        </p:nvSpPr>
        <p:spPr>
          <a:xfrm flipH="1">
            <a:off x="8256679" y="-964237"/>
            <a:ext cx="1611900" cy="1396500"/>
          </a:xfrm>
          <a:prstGeom prst="hexagon">
            <a:avLst>
              <a:gd name="adj" fmla="val 25000"/>
              <a:gd name="vf" fmla="val 115470"/>
            </a:avLst>
          </a:prstGeom>
          <a:solidFill>
            <a:srgbClr val="8F34CF">
              <a:alpha val="68720"/>
            </a:srgbClr>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7"/>
          <p:cNvSpPr/>
          <p:nvPr/>
        </p:nvSpPr>
        <p:spPr>
          <a:xfrm flipH="1">
            <a:off x="6999800" y="-268934"/>
            <a:ext cx="1611900" cy="1396500"/>
          </a:xfrm>
          <a:prstGeom prst="hexagon">
            <a:avLst>
              <a:gd name="adj" fmla="val 25000"/>
              <a:gd name="vf" fmla="val 115470"/>
            </a:avLst>
          </a:prstGeom>
          <a:solidFill>
            <a:srgbClr val="603198"/>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7"/>
          <p:cNvSpPr/>
          <p:nvPr/>
        </p:nvSpPr>
        <p:spPr>
          <a:xfrm flipH="1">
            <a:off x="8256679" y="432276"/>
            <a:ext cx="1611900" cy="1396500"/>
          </a:xfrm>
          <a:prstGeom prst="hexagon">
            <a:avLst>
              <a:gd name="adj" fmla="val 25000"/>
              <a:gd name="vf" fmla="val 115470"/>
            </a:avLst>
          </a:prstGeom>
          <a:solidFill>
            <a:srgbClr val="603198"/>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7"/>
          <p:cNvSpPr/>
          <p:nvPr/>
        </p:nvSpPr>
        <p:spPr>
          <a:xfrm flipH="1">
            <a:off x="8256673" y="1828806"/>
            <a:ext cx="1611900" cy="1396500"/>
          </a:xfrm>
          <a:prstGeom prst="hexagon">
            <a:avLst>
              <a:gd name="adj" fmla="val 25000"/>
              <a:gd name="vf" fmla="val 115470"/>
            </a:avLst>
          </a:prstGeom>
          <a:solidFill>
            <a:srgbClr val="8F34CF"/>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7"/>
          <p:cNvSpPr/>
          <p:nvPr/>
        </p:nvSpPr>
        <p:spPr>
          <a:xfrm flipH="1">
            <a:off x="8256673" y="3225327"/>
            <a:ext cx="1611900" cy="1396500"/>
          </a:xfrm>
          <a:prstGeom prst="hexagon">
            <a:avLst>
              <a:gd name="adj" fmla="val 25000"/>
              <a:gd name="vf" fmla="val 115470"/>
            </a:avLst>
          </a:prstGeom>
          <a:solidFill>
            <a:srgbClr val="603198"/>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7"/>
          <p:cNvSpPr/>
          <p:nvPr/>
        </p:nvSpPr>
        <p:spPr>
          <a:xfrm flipH="1">
            <a:off x="5758859" y="-964213"/>
            <a:ext cx="1611900" cy="1396500"/>
          </a:xfrm>
          <a:prstGeom prst="hexagon">
            <a:avLst>
              <a:gd name="adj" fmla="val 25000"/>
              <a:gd name="vf" fmla="val 115470"/>
            </a:avLst>
          </a:prstGeom>
          <a:solidFill>
            <a:srgbClr val="8F34CF"/>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7"/>
          <p:cNvSpPr txBox="1">
            <a:spLocks noGrp="1"/>
          </p:cNvSpPr>
          <p:nvPr>
            <p:ph type="body" idx="1"/>
          </p:nvPr>
        </p:nvSpPr>
        <p:spPr>
          <a:xfrm>
            <a:off x="461100" y="1209950"/>
            <a:ext cx="8221800" cy="5169000"/>
          </a:xfrm>
          <a:prstGeom prst="rect">
            <a:avLst/>
          </a:prstGeom>
          <a:noFill/>
          <a:ln>
            <a:noFill/>
          </a:ln>
        </p:spPr>
        <p:txBody>
          <a:bodyPr spcFirstLastPara="1" wrap="square" lIns="91425" tIns="91425" rIns="91425" bIns="91425" anchor="t" anchorCtr="0">
            <a:noAutofit/>
          </a:bodyPr>
          <a:lstStyle>
            <a:lvl1pPr marL="457200" lvl="0" indent="-381000" rtl="0">
              <a:lnSpc>
                <a:spcPct val="115000"/>
              </a:lnSpc>
              <a:spcBef>
                <a:spcPts val="0"/>
              </a:spcBef>
              <a:spcAft>
                <a:spcPts val="0"/>
              </a:spcAft>
              <a:buClr>
                <a:srgbClr val="8F34CF"/>
              </a:buClr>
              <a:buSzPts val="2400"/>
              <a:buFont typeface="Open Sans"/>
              <a:buChar char="●"/>
              <a:defRPr sz="2400">
                <a:latin typeface="Open Sans"/>
                <a:ea typeface="Open Sans"/>
                <a:cs typeface="Open Sans"/>
                <a:sym typeface="Open Sans"/>
              </a:defRPr>
            </a:lvl1pPr>
            <a:lvl2pPr marL="914400" lvl="1"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2pPr>
            <a:lvl3pPr marL="1371600" lvl="2"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3pPr>
            <a:lvl4pPr marL="1828800" lvl="3"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4pPr>
            <a:lvl5pPr marL="2286000" lvl="4"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5pPr>
            <a:lvl6pPr marL="2743200" lvl="5"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6pPr>
            <a:lvl7pPr marL="3200400" lvl="6"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7pPr>
            <a:lvl8pPr marL="3657600" lvl="7"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8pPr>
            <a:lvl9pPr marL="4114800" lvl="8" indent="-381000" rtl="0">
              <a:lnSpc>
                <a:spcPct val="115000"/>
              </a:lnSpc>
              <a:spcBef>
                <a:spcPts val="1000"/>
              </a:spcBef>
              <a:spcAft>
                <a:spcPts val="1000"/>
              </a:spcAft>
              <a:buClr>
                <a:srgbClr val="8F34CF"/>
              </a:buClr>
              <a:buSzPts val="2400"/>
              <a:buFont typeface="Open Sans"/>
              <a:buChar char="■"/>
              <a:defRPr sz="2400">
                <a:latin typeface="Open Sans"/>
                <a:ea typeface="Open Sans"/>
                <a:cs typeface="Open Sans"/>
                <a:sym typeface="Open Sans"/>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Alg1 - Learning Targets">
  <p:cSld name="CUSTOM_34">
    <p:spTree>
      <p:nvGrpSpPr>
        <p:cNvPr id="1" name="Shape 716"/>
        <p:cNvGrpSpPr/>
        <p:nvPr/>
      </p:nvGrpSpPr>
      <p:grpSpPr>
        <a:xfrm>
          <a:off x="0" y="0"/>
          <a:ext cx="0" cy="0"/>
          <a:chOff x="0" y="0"/>
          <a:chExt cx="0" cy="0"/>
        </a:xfrm>
      </p:grpSpPr>
      <p:sp>
        <p:nvSpPr>
          <p:cNvPr id="717" name="Google Shape;717;p61"/>
          <p:cNvSpPr/>
          <p:nvPr/>
        </p:nvSpPr>
        <p:spPr>
          <a:xfrm>
            <a:off x="6096000" y="0"/>
            <a:ext cx="3048000" cy="6397200"/>
          </a:xfrm>
          <a:prstGeom prst="rect">
            <a:avLst/>
          </a:prstGeom>
          <a:solidFill>
            <a:srgbClr val="3C5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61"/>
          <p:cNvSpPr txBox="1"/>
          <p:nvPr/>
        </p:nvSpPr>
        <p:spPr>
          <a:xfrm>
            <a:off x="6096000" y="1431200"/>
            <a:ext cx="3048000" cy="103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a:solidFill>
                  <a:srgbClr val="FFFFFF"/>
                </a:solidFill>
                <a:latin typeface="Open Sans"/>
                <a:ea typeface="Open Sans"/>
                <a:cs typeface="Open Sans"/>
                <a:sym typeface="Open Sans"/>
              </a:rPr>
              <a:t>Learning </a:t>
            </a:r>
            <a:endParaRPr sz="3200" b="1">
              <a:solidFill>
                <a:srgbClr val="FFFFFF"/>
              </a:solidFill>
              <a:latin typeface="Open Sans"/>
              <a:ea typeface="Open Sans"/>
              <a:cs typeface="Open Sans"/>
              <a:sym typeface="Open Sans"/>
            </a:endParaRPr>
          </a:p>
          <a:p>
            <a:pPr marL="0" lvl="0" indent="0" algn="ctr" rtl="0">
              <a:spcBef>
                <a:spcPts val="0"/>
              </a:spcBef>
              <a:spcAft>
                <a:spcPts val="0"/>
              </a:spcAft>
              <a:buNone/>
            </a:pPr>
            <a:r>
              <a:rPr lang="en" sz="3200" b="1">
                <a:solidFill>
                  <a:srgbClr val="FFFFFF"/>
                </a:solidFill>
                <a:latin typeface="Open Sans"/>
                <a:ea typeface="Open Sans"/>
                <a:cs typeface="Open Sans"/>
                <a:sym typeface="Open Sans"/>
              </a:rPr>
              <a:t>Targets</a:t>
            </a:r>
            <a:endParaRPr sz="3200" b="1">
              <a:solidFill>
                <a:srgbClr val="FFFFFF"/>
              </a:solidFill>
              <a:latin typeface="Open Sans"/>
              <a:ea typeface="Open Sans"/>
              <a:cs typeface="Open Sans"/>
              <a:sym typeface="Open Sans"/>
            </a:endParaRPr>
          </a:p>
        </p:txBody>
      </p:sp>
      <p:pic>
        <p:nvPicPr>
          <p:cNvPr id="719" name="Google Shape;719;p61"/>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720" name="Google Shape;720;p61"/>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721" name="Google Shape;721;p61"/>
          <p:cNvSpPr txBox="1">
            <a:spLocks noGrp="1"/>
          </p:cNvSpPr>
          <p:nvPr>
            <p:ph type="subTitle" idx="1"/>
          </p:nvPr>
        </p:nvSpPr>
        <p:spPr>
          <a:xfrm>
            <a:off x="42675" y="46475"/>
            <a:ext cx="3921600" cy="455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600">
                <a:solidFill>
                  <a:srgbClr val="3C509F"/>
                </a:solidFill>
                <a:latin typeface="Montserrat"/>
                <a:ea typeface="Montserrat"/>
                <a:cs typeface="Montserrat"/>
                <a:sym typeface="Montserrat"/>
              </a:defRPr>
            </a:lvl1pPr>
            <a:lvl2pPr lvl="1" rtl="0">
              <a:spcBef>
                <a:spcPts val="0"/>
              </a:spcBef>
              <a:spcAft>
                <a:spcPts val="0"/>
              </a:spcAft>
              <a:buNone/>
              <a:defRPr>
                <a:solidFill>
                  <a:srgbClr val="3C509F"/>
                </a:solidFill>
              </a:defRPr>
            </a:lvl2pPr>
            <a:lvl3pPr lvl="2" rtl="0">
              <a:spcBef>
                <a:spcPts val="0"/>
              </a:spcBef>
              <a:spcAft>
                <a:spcPts val="0"/>
              </a:spcAft>
              <a:buNone/>
              <a:defRPr>
                <a:solidFill>
                  <a:srgbClr val="3C509F"/>
                </a:solidFill>
              </a:defRPr>
            </a:lvl3pPr>
            <a:lvl4pPr lvl="3" rtl="0">
              <a:spcBef>
                <a:spcPts val="0"/>
              </a:spcBef>
              <a:spcAft>
                <a:spcPts val="0"/>
              </a:spcAft>
              <a:buNone/>
              <a:defRPr>
                <a:solidFill>
                  <a:srgbClr val="3C509F"/>
                </a:solidFill>
              </a:defRPr>
            </a:lvl4pPr>
            <a:lvl5pPr lvl="4" rtl="0">
              <a:spcBef>
                <a:spcPts val="0"/>
              </a:spcBef>
              <a:spcAft>
                <a:spcPts val="0"/>
              </a:spcAft>
              <a:buNone/>
              <a:defRPr>
                <a:solidFill>
                  <a:srgbClr val="3C509F"/>
                </a:solidFill>
              </a:defRPr>
            </a:lvl5pPr>
            <a:lvl6pPr lvl="5" rtl="0">
              <a:spcBef>
                <a:spcPts val="0"/>
              </a:spcBef>
              <a:spcAft>
                <a:spcPts val="0"/>
              </a:spcAft>
              <a:buNone/>
              <a:defRPr>
                <a:solidFill>
                  <a:srgbClr val="3C509F"/>
                </a:solidFill>
              </a:defRPr>
            </a:lvl6pPr>
            <a:lvl7pPr lvl="6" rtl="0">
              <a:spcBef>
                <a:spcPts val="0"/>
              </a:spcBef>
              <a:spcAft>
                <a:spcPts val="0"/>
              </a:spcAft>
              <a:buNone/>
              <a:defRPr>
                <a:solidFill>
                  <a:srgbClr val="3C509F"/>
                </a:solidFill>
              </a:defRPr>
            </a:lvl7pPr>
            <a:lvl8pPr lvl="7" rtl="0">
              <a:spcBef>
                <a:spcPts val="0"/>
              </a:spcBef>
              <a:spcAft>
                <a:spcPts val="0"/>
              </a:spcAft>
              <a:buNone/>
              <a:defRPr>
                <a:solidFill>
                  <a:srgbClr val="3C509F"/>
                </a:solidFill>
              </a:defRPr>
            </a:lvl8pPr>
            <a:lvl9pPr lvl="8" rtl="0">
              <a:spcBef>
                <a:spcPts val="0"/>
              </a:spcBef>
              <a:spcAft>
                <a:spcPts val="0"/>
              </a:spcAft>
              <a:buNone/>
              <a:defRPr>
                <a:solidFill>
                  <a:srgbClr val="3C509F"/>
                </a:solidFill>
              </a:defRPr>
            </a:lvl9pPr>
          </a:lstStyle>
          <a:p>
            <a:endParaRPr/>
          </a:p>
        </p:txBody>
      </p:sp>
      <p:pic>
        <p:nvPicPr>
          <p:cNvPr id="722" name="Google Shape;722;p61"/>
          <p:cNvPicPr preferRelativeResize="0"/>
          <p:nvPr/>
        </p:nvPicPr>
        <p:blipFill>
          <a:blip r:embed="rId4">
            <a:alphaModFix/>
          </a:blip>
          <a:stretch>
            <a:fillRect/>
          </a:stretch>
        </p:blipFill>
        <p:spPr>
          <a:xfrm>
            <a:off x="7111100" y="4457575"/>
            <a:ext cx="2078150" cy="1939625"/>
          </a:xfrm>
          <a:prstGeom prst="rect">
            <a:avLst/>
          </a:prstGeom>
          <a:noFill/>
          <a:ln>
            <a:noFill/>
          </a:ln>
        </p:spPr>
      </p:pic>
      <p:sp>
        <p:nvSpPr>
          <p:cNvPr id="723" name="Google Shape;723;p61"/>
          <p:cNvSpPr txBox="1"/>
          <p:nvPr/>
        </p:nvSpPr>
        <p:spPr>
          <a:xfrm>
            <a:off x="6050750" y="3912375"/>
            <a:ext cx="3048000" cy="1501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4800" b="1">
                <a:solidFill>
                  <a:srgbClr val="FFFFFF"/>
                </a:solidFill>
                <a:latin typeface="Poppins"/>
                <a:ea typeface="Poppins"/>
                <a:cs typeface="Poppins"/>
                <a:sym typeface="Poppins"/>
              </a:rPr>
              <a:t>Algebra </a:t>
            </a:r>
            <a:br>
              <a:rPr lang="en" sz="4800" b="1">
                <a:solidFill>
                  <a:srgbClr val="FFFFFF"/>
                </a:solidFill>
                <a:latin typeface="Poppins"/>
                <a:ea typeface="Poppins"/>
                <a:cs typeface="Poppins"/>
                <a:sym typeface="Poppins"/>
              </a:rPr>
            </a:br>
            <a:r>
              <a:rPr lang="en" sz="4800" b="1">
                <a:solidFill>
                  <a:srgbClr val="FFFFFF"/>
                </a:solidFill>
                <a:latin typeface="Poppins"/>
                <a:ea typeface="Poppins"/>
                <a:cs typeface="Poppins"/>
                <a:sym typeface="Poppins"/>
              </a:rPr>
              <a:t>1</a:t>
            </a:r>
            <a:endParaRPr sz="4800">
              <a:solidFill>
                <a:srgbClr val="FFFFFF"/>
              </a:solidFill>
              <a:latin typeface="Poppins"/>
              <a:ea typeface="Poppins"/>
              <a:cs typeface="Poppins"/>
              <a:sym typeface="Poppins"/>
            </a:endParaRPr>
          </a:p>
        </p:txBody>
      </p:sp>
      <p:sp>
        <p:nvSpPr>
          <p:cNvPr id="724" name="Google Shape;724;p61"/>
          <p:cNvSpPr txBox="1">
            <a:spLocks noGrp="1"/>
          </p:cNvSpPr>
          <p:nvPr>
            <p:ph type="body" idx="2"/>
          </p:nvPr>
        </p:nvSpPr>
        <p:spPr>
          <a:xfrm>
            <a:off x="362425" y="1435608"/>
            <a:ext cx="5399400" cy="3174300"/>
          </a:xfrm>
          <a:prstGeom prst="rect">
            <a:avLst/>
          </a:prstGeom>
          <a:noFill/>
          <a:ln>
            <a:noFill/>
          </a:ln>
        </p:spPr>
        <p:txBody>
          <a:bodyPr spcFirstLastPara="1" wrap="square" lIns="91425" tIns="91425" rIns="91425" bIns="91425" anchor="t" anchorCtr="0">
            <a:noAutofit/>
          </a:bodyPr>
          <a:lstStyle>
            <a:lvl1pPr marL="457200" lvl="0" indent="-419100" rtl="0">
              <a:lnSpc>
                <a:spcPct val="115000"/>
              </a:lnSpc>
              <a:spcBef>
                <a:spcPts val="0"/>
              </a:spcBef>
              <a:spcAft>
                <a:spcPts val="0"/>
              </a:spcAft>
              <a:buClr>
                <a:srgbClr val="3C509F"/>
              </a:buClr>
              <a:buSzPts val="3000"/>
              <a:buFont typeface="Open Sans"/>
              <a:buChar char="●"/>
              <a:defRPr sz="3000">
                <a:latin typeface="Open Sans"/>
                <a:ea typeface="Open Sans"/>
                <a:cs typeface="Open Sans"/>
                <a:sym typeface="Open Sans"/>
              </a:defRPr>
            </a:lvl1pPr>
            <a:lvl2pPr marL="914400" lvl="1" indent="-419100" rtl="0">
              <a:lnSpc>
                <a:spcPct val="115000"/>
              </a:lnSpc>
              <a:spcBef>
                <a:spcPts val="1000"/>
              </a:spcBef>
              <a:spcAft>
                <a:spcPts val="0"/>
              </a:spcAft>
              <a:buClr>
                <a:srgbClr val="3C509F"/>
              </a:buClr>
              <a:buSzPts val="3000"/>
              <a:buFont typeface="Open Sans"/>
              <a:buChar char="○"/>
              <a:defRPr sz="3000">
                <a:latin typeface="Open Sans"/>
                <a:ea typeface="Open Sans"/>
                <a:cs typeface="Open Sans"/>
                <a:sym typeface="Open Sans"/>
              </a:defRPr>
            </a:lvl2pPr>
            <a:lvl3pPr marL="1371600" lvl="2" indent="-419100" rtl="0">
              <a:lnSpc>
                <a:spcPct val="115000"/>
              </a:lnSpc>
              <a:spcBef>
                <a:spcPts val="1000"/>
              </a:spcBef>
              <a:spcAft>
                <a:spcPts val="0"/>
              </a:spcAft>
              <a:buClr>
                <a:srgbClr val="3C509F"/>
              </a:buClr>
              <a:buSzPts val="3000"/>
              <a:buFont typeface="Open Sans"/>
              <a:buChar char="■"/>
              <a:defRPr sz="3000">
                <a:latin typeface="Open Sans"/>
                <a:ea typeface="Open Sans"/>
                <a:cs typeface="Open Sans"/>
                <a:sym typeface="Open Sans"/>
              </a:defRPr>
            </a:lvl3pPr>
            <a:lvl4pPr marL="1828800" lvl="3" indent="-419100" rtl="0">
              <a:lnSpc>
                <a:spcPct val="115000"/>
              </a:lnSpc>
              <a:spcBef>
                <a:spcPts val="1000"/>
              </a:spcBef>
              <a:spcAft>
                <a:spcPts val="0"/>
              </a:spcAft>
              <a:buClr>
                <a:srgbClr val="3C509F"/>
              </a:buClr>
              <a:buSzPts val="3000"/>
              <a:buFont typeface="Open Sans"/>
              <a:buChar char="●"/>
              <a:defRPr sz="3000">
                <a:latin typeface="Open Sans"/>
                <a:ea typeface="Open Sans"/>
                <a:cs typeface="Open Sans"/>
                <a:sym typeface="Open Sans"/>
              </a:defRPr>
            </a:lvl4pPr>
            <a:lvl5pPr marL="2286000" lvl="4" indent="-419100" rtl="0">
              <a:lnSpc>
                <a:spcPct val="115000"/>
              </a:lnSpc>
              <a:spcBef>
                <a:spcPts val="1000"/>
              </a:spcBef>
              <a:spcAft>
                <a:spcPts val="0"/>
              </a:spcAft>
              <a:buClr>
                <a:srgbClr val="3C509F"/>
              </a:buClr>
              <a:buSzPts val="3000"/>
              <a:buFont typeface="Open Sans"/>
              <a:buChar char="○"/>
              <a:defRPr sz="3000">
                <a:latin typeface="Open Sans"/>
                <a:ea typeface="Open Sans"/>
                <a:cs typeface="Open Sans"/>
                <a:sym typeface="Open Sans"/>
              </a:defRPr>
            </a:lvl5pPr>
            <a:lvl6pPr marL="2743200" lvl="5" indent="-419100" rtl="0">
              <a:lnSpc>
                <a:spcPct val="115000"/>
              </a:lnSpc>
              <a:spcBef>
                <a:spcPts val="1000"/>
              </a:spcBef>
              <a:spcAft>
                <a:spcPts val="0"/>
              </a:spcAft>
              <a:buClr>
                <a:srgbClr val="3C509F"/>
              </a:buClr>
              <a:buSzPts val="3000"/>
              <a:buFont typeface="Open Sans"/>
              <a:buChar char="■"/>
              <a:defRPr sz="3000">
                <a:latin typeface="Open Sans"/>
                <a:ea typeface="Open Sans"/>
                <a:cs typeface="Open Sans"/>
                <a:sym typeface="Open Sans"/>
              </a:defRPr>
            </a:lvl6pPr>
            <a:lvl7pPr marL="3200400" lvl="6" indent="-419100" rtl="0">
              <a:lnSpc>
                <a:spcPct val="115000"/>
              </a:lnSpc>
              <a:spcBef>
                <a:spcPts val="1000"/>
              </a:spcBef>
              <a:spcAft>
                <a:spcPts val="0"/>
              </a:spcAft>
              <a:buClr>
                <a:srgbClr val="3C509F"/>
              </a:buClr>
              <a:buSzPts val="3000"/>
              <a:buFont typeface="Open Sans"/>
              <a:buChar char="●"/>
              <a:defRPr sz="3000">
                <a:latin typeface="Open Sans"/>
                <a:ea typeface="Open Sans"/>
                <a:cs typeface="Open Sans"/>
                <a:sym typeface="Open Sans"/>
              </a:defRPr>
            </a:lvl7pPr>
            <a:lvl8pPr marL="3657600" lvl="7" indent="-419100" rtl="0">
              <a:lnSpc>
                <a:spcPct val="115000"/>
              </a:lnSpc>
              <a:spcBef>
                <a:spcPts val="1000"/>
              </a:spcBef>
              <a:spcAft>
                <a:spcPts val="0"/>
              </a:spcAft>
              <a:buClr>
                <a:srgbClr val="3C509F"/>
              </a:buClr>
              <a:buSzPts val="3000"/>
              <a:buFont typeface="Open Sans"/>
              <a:buChar char="○"/>
              <a:defRPr sz="3000">
                <a:latin typeface="Open Sans"/>
                <a:ea typeface="Open Sans"/>
                <a:cs typeface="Open Sans"/>
                <a:sym typeface="Open Sans"/>
              </a:defRPr>
            </a:lvl8pPr>
            <a:lvl9pPr marL="4114800" lvl="8" indent="-419100" rtl="0">
              <a:lnSpc>
                <a:spcPct val="115000"/>
              </a:lnSpc>
              <a:spcBef>
                <a:spcPts val="1000"/>
              </a:spcBef>
              <a:spcAft>
                <a:spcPts val="1000"/>
              </a:spcAft>
              <a:buClr>
                <a:srgbClr val="3C509F"/>
              </a:buClr>
              <a:buSzPts val="3000"/>
              <a:buFont typeface="Open Sans"/>
              <a:buChar char="■"/>
              <a:defRPr sz="3000">
                <a:latin typeface="Open Sans"/>
                <a:ea typeface="Open Sans"/>
                <a:cs typeface="Open Sans"/>
                <a:sym typeface="Open Sans"/>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Alg1 - Lesson Synthesis">
  <p:cSld name="CUSTOM_35">
    <p:spTree>
      <p:nvGrpSpPr>
        <p:cNvPr id="1" name="Shape 725"/>
        <p:cNvGrpSpPr/>
        <p:nvPr/>
      </p:nvGrpSpPr>
      <p:grpSpPr>
        <a:xfrm>
          <a:off x="0" y="0"/>
          <a:ext cx="0" cy="0"/>
          <a:chOff x="0" y="0"/>
          <a:chExt cx="0" cy="0"/>
        </a:xfrm>
      </p:grpSpPr>
      <p:sp>
        <p:nvSpPr>
          <p:cNvPr id="726" name="Google Shape;726;p62"/>
          <p:cNvSpPr/>
          <p:nvPr/>
        </p:nvSpPr>
        <p:spPr>
          <a:xfrm>
            <a:off x="-16500" y="0"/>
            <a:ext cx="9160500" cy="554400"/>
          </a:xfrm>
          <a:prstGeom prst="rect">
            <a:avLst/>
          </a:prstGeom>
          <a:solidFill>
            <a:srgbClr val="3C5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62"/>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3C509F"/>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3C509F"/>
              </a:buClr>
              <a:buSzPts val="1800"/>
              <a:buFont typeface="Open Sans"/>
              <a:buChar char="■"/>
              <a:defRPr sz="1800">
                <a:latin typeface="Open Sans"/>
                <a:ea typeface="Open Sans"/>
                <a:cs typeface="Open Sans"/>
                <a:sym typeface="Open Sans"/>
              </a:defRPr>
            </a:lvl9pPr>
          </a:lstStyle>
          <a:p>
            <a:endParaRPr/>
          </a:p>
        </p:txBody>
      </p:sp>
      <p:pic>
        <p:nvPicPr>
          <p:cNvPr id="728" name="Google Shape;728;p62"/>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729" name="Google Shape;729;p62"/>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730" name="Google Shape;730;p62"/>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731" name="Google Shape;731;p62"/>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732" name="Google Shape;732;p62"/>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733" name="Google Shape;733;p62"/>
          <p:cNvPicPr preferRelativeResize="0"/>
          <p:nvPr/>
        </p:nvPicPr>
        <p:blipFill>
          <a:blip r:embed="rId4">
            <a:alphaModFix/>
          </a:blip>
          <a:stretch>
            <a:fillRect/>
          </a:stretch>
        </p:blipFill>
        <p:spPr>
          <a:xfrm>
            <a:off x="8544003" y="0"/>
            <a:ext cx="593996" cy="554400"/>
          </a:xfrm>
          <a:prstGeom prst="rect">
            <a:avLst/>
          </a:prstGeom>
          <a:noFill/>
          <a:ln>
            <a:noFill/>
          </a:ln>
        </p:spPr>
      </p:pic>
      <p:sp>
        <p:nvSpPr>
          <p:cNvPr id="734" name="Google Shape;734;p62"/>
          <p:cNvSpPr/>
          <p:nvPr/>
        </p:nvSpPr>
        <p:spPr>
          <a:xfrm rot="10800000">
            <a:off x="7080975" y="553125"/>
            <a:ext cx="2070000" cy="3018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62"/>
          <p:cNvSpPr txBox="1"/>
          <p:nvPr/>
        </p:nvSpPr>
        <p:spPr>
          <a:xfrm>
            <a:off x="7304050" y="553075"/>
            <a:ext cx="1743000" cy="30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rgbClr val="FFFFFF"/>
                </a:solidFill>
                <a:latin typeface="Open Sans"/>
                <a:ea typeface="Open Sans"/>
                <a:cs typeface="Open Sans"/>
                <a:sym typeface="Open Sans"/>
              </a:rPr>
              <a:t>Lesson Synthesis</a:t>
            </a:r>
            <a:endParaRPr b="1">
              <a:solidFill>
                <a:srgbClr val="FFFFFF"/>
              </a:solidFill>
              <a:latin typeface="Open Sans"/>
              <a:ea typeface="Open Sans"/>
              <a:cs typeface="Open Sans"/>
              <a:sym typeface="Open Sans"/>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Alg1 - Cool-down">
  <p:cSld name="CUSTOM_35_1">
    <p:spTree>
      <p:nvGrpSpPr>
        <p:cNvPr id="1" name="Shape 736"/>
        <p:cNvGrpSpPr/>
        <p:nvPr/>
      </p:nvGrpSpPr>
      <p:grpSpPr>
        <a:xfrm>
          <a:off x="0" y="0"/>
          <a:ext cx="0" cy="0"/>
          <a:chOff x="0" y="0"/>
          <a:chExt cx="0" cy="0"/>
        </a:xfrm>
      </p:grpSpPr>
      <p:sp>
        <p:nvSpPr>
          <p:cNvPr id="737" name="Google Shape;737;p63"/>
          <p:cNvSpPr/>
          <p:nvPr/>
        </p:nvSpPr>
        <p:spPr>
          <a:xfrm>
            <a:off x="-16500" y="0"/>
            <a:ext cx="9160500" cy="554400"/>
          </a:xfrm>
          <a:prstGeom prst="rect">
            <a:avLst/>
          </a:prstGeom>
          <a:solidFill>
            <a:srgbClr val="3C5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63"/>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3C509F"/>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3C509F"/>
              </a:buClr>
              <a:buSzPts val="1800"/>
              <a:buFont typeface="Open Sans"/>
              <a:buChar char="■"/>
              <a:defRPr sz="1800">
                <a:latin typeface="Open Sans"/>
                <a:ea typeface="Open Sans"/>
                <a:cs typeface="Open Sans"/>
                <a:sym typeface="Open Sans"/>
              </a:defRPr>
            </a:lvl9pPr>
          </a:lstStyle>
          <a:p>
            <a:endParaRPr/>
          </a:p>
        </p:txBody>
      </p:sp>
      <p:pic>
        <p:nvPicPr>
          <p:cNvPr id="739" name="Google Shape;739;p63"/>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740" name="Google Shape;740;p63"/>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741" name="Google Shape;741;p63"/>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742" name="Google Shape;742;p63"/>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743" name="Google Shape;743;p63"/>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744" name="Google Shape;744;p63"/>
          <p:cNvPicPr preferRelativeResize="0"/>
          <p:nvPr/>
        </p:nvPicPr>
        <p:blipFill>
          <a:blip r:embed="rId4">
            <a:alphaModFix/>
          </a:blip>
          <a:stretch>
            <a:fillRect/>
          </a:stretch>
        </p:blipFill>
        <p:spPr>
          <a:xfrm>
            <a:off x="8544003" y="0"/>
            <a:ext cx="593996" cy="554400"/>
          </a:xfrm>
          <a:prstGeom prst="rect">
            <a:avLst/>
          </a:prstGeom>
          <a:noFill/>
          <a:ln>
            <a:noFill/>
          </a:ln>
        </p:spPr>
      </p:pic>
      <p:sp>
        <p:nvSpPr>
          <p:cNvPr id="745" name="Google Shape;745;p63"/>
          <p:cNvSpPr txBox="1"/>
          <p:nvPr/>
        </p:nvSpPr>
        <p:spPr>
          <a:xfrm>
            <a:off x="7304050" y="553075"/>
            <a:ext cx="1743000" cy="30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rgbClr val="FFFFFF"/>
                </a:solidFill>
                <a:latin typeface="Open Sans"/>
                <a:ea typeface="Open Sans"/>
                <a:cs typeface="Open Sans"/>
                <a:sym typeface="Open Sans"/>
              </a:rPr>
              <a:t>Lesson Synthesis</a:t>
            </a:r>
            <a:endParaRPr b="1">
              <a:solidFill>
                <a:srgbClr val="FFFFFF"/>
              </a:solidFill>
              <a:latin typeface="Open Sans"/>
              <a:ea typeface="Open Sans"/>
              <a:cs typeface="Open Sans"/>
              <a:sym typeface="Open Sans"/>
            </a:endParaRPr>
          </a:p>
        </p:txBody>
      </p:sp>
      <p:sp>
        <p:nvSpPr>
          <p:cNvPr id="746" name="Google Shape;746;p63"/>
          <p:cNvSpPr/>
          <p:nvPr/>
        </p:nvSpPr>
        <p:spPr>
          <a:xfrm rot="10800000">
            <a:off x="7080975" y="553125"/>
            <a:ext cx="2070000" cy="3018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63"/>
          <p:cNvSpPr txBox="1"/>
          <p:nvPr/>
        </p:nvSpPr>
        <p:spPr>
          <a:xfrm>
            <a:off x="7248300" y="553075"/>
            <a:ext cx="1798800" cy="30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rgbClr val="FFFFFF"/>
                </a:solidFill>
                <a:latin typeface="Open Sans"/>
                <a:ea typeface="Open Sans"/>
                <a:cs typeface="Open Sans"/>
                <a:sym typeface="Open Sans"/>
              </a:rPr>
              <a:t>Cool-down</a:t>
            </a:r>
            <a:endParaRPr b="1">
              <a:solidFill>
                <a:srgbClr val="FFFFFF"/>
              </a:solidFill>
              <a:latin typeface="Open Sans"/>
              <a:ea typeface="Open Sans"/>
              <a:cs typeface="Open Sans"/>
              <a:sym typeface="Open Sans"/>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Alg1 - Glossary">
  <p:cSld name="CUSTOM_36">
    <p:spTree>
      <p:nvGrpSpPr>
        <p:cNvPr id="1" name="Shape 748"/>
        <p:cNvGrpSpPr/>
        <p:nvPr/>
      </p:nvGrpSpPr>
      <p:grpSpPr>
        <a:xfrm>
          <a:off x="0" y="0"/>
          <a:ext cx="0" cy="0"/>
          <a:chOff x="0" y="0"/>
          <a:chExt cx="0" cy="0"/>
        </a:xfrm>
      </p:grpSpPr>
      <p:sp>
        <p:nvSpPr>
          <p:cNvPr id="749" name="Google Shape;749;p64"/>
          <p:cNvSpPr/>
          <p:nvPr/>
        </p:nvSpPr>
        <p:spPr>
          <a:xfrm>
            <a:off x="-16500" y="0"/>
            <a:ext cx="9160500" cy="554400"/>
          </a:xfrm>
          <a:prstGeom prst="rect">
            <a:avLst/>
          </a:prstGeom>
          <a:solidFill>
            <a:srgbClr val="3C50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50" name="Google Shape;750;p64"/>
          <p:cNvPicPr preferRelativeResize="0"/>
          <p:nvPr/>
        </p:nvPicPr>
        <p:blipFill>
          <a:blip r:embed="rId2">
            <a:alphaModFix/>
          </a:blip>
          <a:stretch>
            <a:fillRect/>
          </a:stretch>
        </p:blipFill>
        <p:spPr>
          <a:xfrm>
            <a:off x="8544003" y="0"/>
            <a:ext cx="593996" cy="554400"/>
          </a:xfrm>
          <a:prstGeom prst="rect">
            <a:avLst/>
          </a:prstGeom>
          <a:noFill/>
          <a:ln>
            <a:noFill/>
          </a:ln>
        </p:spPr>
      </p:pic>
      <p:pic>
        <p:nvPicPr>
          <p:cNvPr id="751" name="Google Shape;751;p64"/>
          <p:cNvPicPr preferRelativeResize="0"/>
          <p:nvPr/>
        </p:nvPicPr>
        <p:blipFill>
          <a:blip r:embed="rId3">
            <a:alphaModFix/>
          </a:blip>
          <a:stretch>
            <a:fillRect/>
          </a:stretch>
        </p:blipFill>
        <p:spPr>
          <a:xfrm>
            <a:off x="42675" y="6477539"/>
            <a:ext cx="1454830" cy="344085"/>
          </a:xfrm>
          <a:prstGeom prst="rect">
            <a:avLst/>
          </a:prstGeom>
          <a:noFill/>
          <a:ln>
            <a:noFill/>
          </a:ln>
        </p:spPr>
      </p:pic>
      <p:pic>
        <p:nvPicPr>
          <p:cNvPr id="752" name="Google Shape;752;p64"/>
          <p:cNvPicPr preferRelativeResize="0"/>
          <p:nvPr/>
        </p:nvPicPr>
        <p:blipFill rotWithShape="1">
          <a:blip r:embed="rId4">
            <a:alphaModFix/>
          </a:blip>
          <a:srcRect l="10213" t="36663" r="8465" b="34224"/>
          <a:stretch/>
        </p:blipFill>
        <p:spPr>
          <a:xfrm>
            <a:off x="7672150" y="6498125"/>
            <a:ext cx="1388799" cy="279674"/>
          </a:xfrm>
          <a:prstGeom prst="rect">
            <a:avLst/>
          </a:prstGeom>
          <a:noFill/>
          <a:ln>
            <a:noFill/>
          </a:ln>
        </p:spPr>
      </p:pic>
      <p:sp>
        <p:nvSpPr>
          <p:cNvPr id="753" name="Google Shape;753;p64"/>
          <p:cNvSpPr txBox="1">
            <a:spLocks noGrp="1"/>
          </p:cNvSpPr>
          <p:nvPr>
            <p:ph type="subTitle" idx="1"/>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754" name="Google Shape;754;p64"/>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sp>
        <p:nvSpPr>
          <p:cNvPr id="755" name="Google Shape;755;p64"/>
          <p:cNvSpPr txBox="1">
            <a:spLocks noGrp="1"/>
          </p:cNvSpPr>
          <p:nvPr>
            <p:ph type="title"/>
          </p:nvPr>
        </p:nvSpPr>
        <p:spPr>
          <a:xfrm>
            <a:off x="390300" y="724825"/>
            <a:ext cx="8308800" cy="994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6000" b="1">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756" name="Google Shape;756;p64"/>
          <p:cNvSpPr txBox="1">
            <a:spLocks noGrp="1"/>
          </p:cNvSpPr>
          <p:nvPr>
            <p:ph type="body" idx="2"/>
          </p:nvPr>
        </p:nvSpPr>
        <p:spPr>
          <a:xfrm>
            <a:off x="461100" y="1828800"/>
            <a:ext cx="8221800" cy="40851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3C509F"/>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3C509F"/>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3C509F"/>
              </a:buClr>
              <a:buSzPts val="1800"/>
              <a:buFont typeface="Open Sans"/>
              <a:buChar char="■"/>
              <a:defRPr sz="1800">
                <a:latin typeface="Open Sans"/>
                <a:ea typeface="Open Sans"/>
                <a:cs typeface="Open Sans"/>
                <a:sym typeface="Open Sans"/>
              </a:defRPr>
            </a:lvl9pPr>
          </a:lstStyle>
          <a:p>
            <a:endParaRPr/>
          </a:p>
        </p:txBody>
      </p:sp>
      <p:sp>
        <p:nvSpPr>
          <p:cNvPr id="757" name="Google Shape;757;p64"/>
          <p:cNvSpPr txBox="1"/>
          <p:nvPr/>
        </p:nvSpPr>
        <p:spPr>
          <a:xfrm>
            <a:off x="149100" y="-12125"/>
            <a:ext cx="3207900" cy="554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b="1">
                <a:solidFill>
                  <a:schemeClr val="lt1"/>
                </a:solidFill>
                <a:latin typeface="Open Sans"/>
                <a:ea typeface="Open Sans"/>
                <a:cs typeface="Open Sans"/>
                <a:sym typeface="Open Sans"/>
              </a:rPr>
              <a:t>Glossary</a:t>
            </a:r>
            <a:endParaRPr sz="240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A1Sup - Title page">
  <p:cSld name="CUSTOM_37">
    <p:spTree>
      <p:nvGrpSpPr>
        <p:cNvPr id="1" name="Shape 758"/>
        <p:cNvGrpSpPr/>
        <p:nvPr/>
      </p:nvGrpSpPr>
      <p:grpSpPr>
        <a:xfrm>
          <a:off x="0" y="0"/>
          <a:ext cx="0" cy="0"/>
          <a:chOff x="0" y="0"/>
          <a:chExt cx="0" cy="0"/>
        </a:xfrm>
      </p:grpSpPr>
      <p:sp>
        <p:nvSpPr>
          <p:cNvPr id="759" name="Google Shape;759;p65"/>
          <p:cNvSpPr/>
          <p:nvPr/>
        </p:nvSpPr>
        <p:spPr>
          <a:xfrm>
            <a:off x="8353425" y="3576175"/>
            <a:ext cx="469200" cy="129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65"/>
          <p:cNvSpPr/>
          <p:nvPr/>
        </p:nvSpPr>
        <p:spPr>
          <a:xfrm>
            <a:off x="8353425" y="3576175"/>
            <a:ext cx="469200" cy="129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61" name="Google Shape;761;p65"/>
          <p:cNvPicPr preferRelativeResize="0"/>
          <p:nvPr/>
        </p:nvPicPr>
        <p:blipFill>
          <a:blip r:embed="rId2">
            <a:alphaModFix/>
          </a:blip>
          <a:stretch>
            <a:fillRect/>
          </a:stretch>
        </p:blipFill>
        <p:spPr>
          <a:xfrm>
            <a:off x="68075" y="6364875"/>
            <a:ext cx="1870925" cy="442500"/>
          </a:xfrm>
          <a:prstGeom prst="rect">
            <a:avLst/>
          </a:prstGeom>
          <a:noFill/>
          <a:ln>
            <a:noFill/>
          </a:ln>
        </p:spPr>
      </p:pic>
      <p:pic>
        <p:nvPicPr>
          <p:cNvPr id="762" name="Google Shape;762;p65"/>
          <p:cNvPicPr preferRelativeResize="0"/>
          <p:nvPr/>
        </p:nvPicPr>
        <p:blipFill rotWithShape="1">
          <a:blip r:embed="rId3">
            <a:alphaModFix/>
          </a:blip>
          <a:srcRect l="10213" t="36663" r="8465" b="34224"/>
          <a:stretch/>
        </p:blipFill>
        <p:spPr>
          <a:xfrm>
            <a:off x="7150679" y="6422476"/>
            <a:ext cx="1911396" cy="384900"/>
          </a:xfrm>
          <a:prstGeom prst="rect">
            <a:avLst/>
          </a:prstGeom>
          <a:noFill/>
          <a:ln>
            <a:noFill/>
          </a:ln>
        </p:spPr>
      </p:pic>
      <p:sp>
        <p:nvSpPr>
          <p:cNvPr id="763" name="Google Shape;763;p65"/>
          <p:cNvSpPr txBox="1">
            <a:spLocks noGrp="1"/>
          </p:cNvSpPr>
          <p:nvPr>
            <p:ph type="subTitle" idx="1"/>
          </p:nvPr>
        </p:nvSpPr>
        <p:spPr>
          <a:xfrm>
            <a:off x="184350" y="3784588"/>
            <a:ext cx="4942200" cy="442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400">
                <a:solidFill>
                  <a:srgbClr val="434343"/>
                </a:solidFill>
                <a:latin typeface="Open Sans"/>
                <a:ea typeface="Open Sans"/>
                <a:cs typeface="Open Sans"/>
                <a:sym typeface="Open Sans"/>
              </a:defRPr>
            </a:lvl1pPr>
            <a:lvl2pPr lvl="1" rtl="0">
              <a:spcBef>
                <a:spcPts val="0"/>
              </a:spcBef>
              <a:spcAft>
                <a:spcPts val="0"/>
              </a:spcAft>
              <a:buNone/>
              <a:defRPr>
                <a:solidFill>
                  <a:srgbClr val="434343"/>
                </a:solidFill>
              </a:defRPr>
            </a:lvl2pPr>
            <a:lvl3pPr lvl="2" rtl="0">
              <a:spcBef>
                <a:spcPts val="0"/>
              </a:spcBef>
              <a:spcAft>
                <a:spcPts val="0"/>
              </a:spcAft>
              <a:buNone/>
              <a:defRPr>
                <a:solidFill>
                  <a:srgbClr val="434343"/>
                </a:solidFill>
              </a:defRPr>
            </a:lvl3pPr>
            <a:lvl4pPr lvl="3" rtl="0">
              <a:spcBef>
                <a:spcPts val="0"/>
              </a:spcBef>
              <a:spcAft>
                <a:spcPts val="0"/>
              </a:spcAft>
              <a:buNone/>
              <a:defRPr>
                <a:solidFill>
                  <a:srgbClr val="434343"/>
                </a:solidFill>
              </a:defRPr>
            </a:lvl4pPr>
            <a:lvl5pPr lvl="4" rtl="0">
              <a:spcBef>
                <a:spcPts val="0"/>
              </a:spcBef>
              <a:spcAft>
                <a:spcPts val="0"/>
              </a:spcAft>
              <a:buNone/>
              <a:defRPr>
                <a:solidFill>
                  <a:srgbClr val="434343"/>
                </a:solidFill>
              </a:defRPr>
            </a:lvl5pPr>
            <a:lvl6pPr lvl="5" rtl="0">
              <a:spcBef>
                <a:spcPts val="0"/>
              </a:spcBef>
              <a:spcAft>
                <a:spcPts val="0"/>
              </a:spcAft>
              <a:buNone/>
              <a:defRPr>
                <a:solidFill>
                  <a:srgbClr val="434343"/>
                </a:solidFill>
              </a:defRPr>
            </a:lvl6pPr>
            <a:lvl7pPr lvl="6" rtl="0">
              <a:spcBef>
                <a:spcPts val="0"/>
              </a:spcBef>
              <a:spcAft>
                <a:spcPts val="0"/>
              </a:spcAft>
              <a:buNone/>
              <a:defRPr>
                <a:solidFill>
                  <a:srgbClr val="434343"/>
                </a:solidFill>
              </a:defRPr>
            </a:lvl7pPr>
            <a:lvl8pPr lvl="7" rtl="0">
              <a:spcBef>
                <a:spcPts val="0"/>
              </a:spcBef>
              <a:spcAft>
                <a:spcPts val="0"/>
              </a:spcAft>
              <a:buNone/>
              <a:defRPr>
                <a:solidFill>
                  <a:srgbClr val="434343"/>
                </a:solidFill>
              </a:defRPr>
            </a:lvl8pPr>
            <a:lvl9pPr lvl="8" rtl="0">
              <a:spcBef>
                <a:spcPts val="0"/>
              </a:spcBef>
              <a:spcAft>
                <a:spcPts val="0"/>
              </a:spcAft>
              <a:buNone/>
              <a:defRPr>
                <a:solidFill>
                  <a:srgbClr val="434343"/>
                </a:solidFill>
              </a:defRPr>
            </a:lvl9pPr>
          </a:lstStyle>
          <a:p>
            <a:endParaRPr/>
          </a:p>
        </p:txBody>
      </p:sp>
      <p:sp>
        <p:nvSpPr>
          <p:cNvPr id="764" name="Google Shape;764;p65"/>
          <p:cNvSpPr txBox="1">
            <a:spLocks noGrp="1"/>
          </p:cNvSpPr>
          <p:nvPr>
            <p:ph type="title"/>
          </p:nvPr>
        </p:nvSpPr>
        <p:spPr>
          <a:xfrm>
            <a:off x="184350" y="4257675"/>
            <a:ext cx="8692800" cy="1247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200" b="1">
                <a:solidFill>
                  <a:srgbClr val="434343"/>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pic>
        <p:nvPicPr>
          <p:cNvPr id="765" name="Google Shape;765;p65"/>
          <p:cNvPicPr preferRelativeResize="0"/>
          <p:nvPr/>
        </p:nvPicPr>
        <p:blipFill>
          <a:blip r:embed="rId4">
            <a:alphaModFix/>
          </a:blip>
          <a:stretch>
            <a:fillRect/>
          </a:stretch>
        </p:blipFill>
        <p:spPr>
          <a:xfrm>
            <a:off x="1990687" y="197475"/>
            <a:ext cx="5162637" cy="2052174"/>
          </a:xfrm>
          <a:prstGeom prst="rect">
            <a:avLst/>
          </a:prstGeom>
          <a:noFill/>
          <a:ln>
            <a:noFill/>
          </a:ln>
        </p:spPr>
      </p:pic>
      <p:sp>
        <p:nvSpPr>
          <p:cNvPr id="766" name="Google Shape;766;p65"/>
          <p:cNvSpPr/>
          <p:nvPr/>
        </p:nvSpPr>
        <p:spPr>
          <a:xfrm>
            <a:off x="0" y="2539500"/>
            <a:ext cx="9144000" cy="1118100"/>
          </a:xfrm>
          <a:prstGeom prst="rect">
            <a:avLst/>
          </a:prstGeom>
          <a:solidFill>
            <a:srgbClr val="276156"/>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7" name="Google Shape;767;p65"/>
          <p:cNvSpPr txBox="1"/>
          <p:nvPr/>
        </p:nvSpPr>
        <p:spPr>
          <a:xfrm>
            <a:off x="184350" y="2672225"/>
            <a:ext cx="6673800" cy="61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400" b="1">
              <a:solidFill>
                <a:srgbClr val="FFFFFF"/>
              </a:solidFill>
              <a:latin typeface="Open Sans"/>
              <a:ea typeface="Open Sans"/>
              <a:cs typeface="Open Sans"/>
              <a:sym typeface="Open Sans"/>
            </a:endParaRPr>
          </a:p>
        </p:txBody>
      </p:sp>
      <p:sp>
        <p:nvSpPr>
          <p:cNvPr id="768" name="Google Shape;768;p65"/>
          <p:cNvSpPr txBox="1"/>
          <p:nvPr/>
        </p:nvSpPr>
        <p:spPr>
          <a:xfrm>
            <a:off x="184350" y="3217025"/>
            <a:ext cx="7071900" cy="38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500" b="1">
              <a:solidFill>
                <a:srgbClr val="FFFFFF"/>
              </a:solidFill>
              <a:latin typeface="Open Sans"/>
              <a:ea typeface="Open Sans"/>
              <a:cs typeface="Open Sans"/>
              <a:sym typeface="Open Sans"/>
            </a:endParaRPr>
          </a:p>
        </p:txBody>
      </p:sp>
      <p:pic>
        <p:nvPicPr>
          <p:cNvPr id="769" name="Google Shape;769;p65"/>
          <p:cNvPicPr preferRelativeResize="0"/>
          <p:nvPr/>
        </p:nvPicPr>
        <p:blipFill rotWithShape="1">
          <a:blip r:embed="rId5">
            <a:alphaModFix/>
          </a:blip>
          <a:srcRect l="4163" r="4118" b="5150"/>
          <a:stretch/>
        </p:blipFill>
        <p:spPr>
          <a:xfrm>
            <a:off x="7788414" y="2552375"/>
            <a:ext cx="1226561" cy="1092350"/>
          </a:xfrm>
          <a:prstGeom prst="rect">
            <a:avLst/>
          </a:prstGeom>
          <a:noFill/>
          <a:ln>
            <a:noFill/>
          </a:ln>
        </p:spPr>
      </p:pic>
      <p:sp>
        <p:nvSpPr>
          <p:cNvPr id="770" name="Google Shape;770;p65"/>
          <p:cNvSpPr txBox="1"/>
          <p:nvPr/>
        </p:nvSpPr>
        <p:spPr>
          <a:xfrm>
            <a:off x="7659500" y="2792400"/>
            <a:ext cx="1484400" cy="612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1600" b="1">
                <a:solidFill>
                  <a:srgbClr val="FFFFFF"/>
                </a:solidFill>
                <a:latin typeface="Montserrat"/>
                <a:ea typeface="Montserrat"/>
                <a:cs typeface="Montserrat"/>
                <a:sym typeface="Montserrat"/>
              </a:rPr>
              <a:t>ALGEBRA 1</a:t>
            </a:r>
            <a:br>
              <a:rPr lang="en" sz="1600" b="1">
                <a:solidFill>
                  <a:srgbClr val="FFFFFF"/>
                </a:solidFill>
                <a:latin typeface="Montserrat"/>
                <a:ea typeface="Montserrat"/>
                <a:cs typeface="Montserrat"/>
                <a:sym typeface="Montserrat"/>
              </a:rPr>
            </a:br>
            <a:r>
              <a:rPr lang="en" sz="1600" b="1">
                <a:solidFill>
                  <a:srgbClr val="FFFFFF"/>
                </a:solidFill>
                <a:latin typeface="Montserrat"/>
                <a:ea typeface="Montserrat"/>
                <a:cs typeface="Montserrat"/>
                <a:sym typeface="Montserrat"/>
              </a:rPr>
              <a:t>Supports</a:t>
            </a:r>
            <a:endParaRPr sz="1600">
              <a:solidFill>
                <a:srgbClr val="FFFFFF"/>
              </a:solidFill>
              <a:latin typeface="Montserrat"/>
              <a:ea typeface="Montserrat"/>
              <a:cs typeface="Montserrat"/>
              <a:sym typeface="Montserrat"/>
            </a:endParaRPr>
          </a:p>
        </p:txBody>
      </p:sp>
      <p:sp>
        <p:nvSpPr>
          <p:cNvPr id="771" name="Google Shape;771;p65"/>
          <p:cNvSpPr txBox="1">
            <a:spLocks noGrp="1"/>
          </p:cNvSpPr>
          <p:nvPr>
            <p:ph type="title" idx="2"/>
          </p:nvPr>
        </p:nvSpPr>
        <p:spPr>
          <a:xfrm>
            <a:off x="184350" y="2590800"/>
            <a:ext cx="6673800" cy="6123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400" b="1">
                <a:solidFill>
                  <a:srgbClr val="FFFFF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772" name="Google Shape;772;p65"/>
          <p:cNvSpPr txBox="1">
            <a:spLocks noGrp="1"/>
          </p:cNvSpPr>
          <p:nvPr>
            <p:ph type="subTitle" idx="3"/>
          </p:nvPr>
        </p:nvSpPr>
        <p:spPr>
          <a:xfrm>
            <a:off x="203200" y="3077050"/>
            <a:ext cx="7071900" cy="3849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500" b="1">
                <a:solidFill>
                  <a:srgbClr val="FFFFF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A1Sup - Learning Goal">
  <p:cSld name="CUSTOM_50">
    <p:spTree>
      <p:nvGrpSpPr>
        <p:cNvPr id="1" name="Shape 773"/>
        <p:cNvGrpSpPr/>
        <p:nvPr/>
      </p:nvGrpSpPr>
      <p:grpSpPr>
        <a:xfrm>
          <a:off x="0" y="0"/>
          <a:ext cx="0" cy="0"/>
          <a:chOff x="0" y="0"/>
          <a:chExt cx="0" cy="0"/>
        </a:xfrm>
      </p:grpSpPr>
      <p:sp>
        <p:nvSpPr>
          <p:cNvPr id="774" name="Google Shape;774;p66"/>
          <p:cNvSpPr/>
          <p:nvPr/>
        </p:nvSpPr>
        <p:spPr>
          <a:xfrm>
            <a:off x="0" y="-125"/>
            <a:ext cx="3048000" cy="6397200"/>
          </a:xfrm>
          <a:prstGeom prst="rect">
            <a:avLst/>
          </a:prstGeom>
          <a:solidFill>
            <a:srgbClr val="276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66"/>
          <p:cNvSpPr txBox="1"/>
          <p:nvPr/>
        </p:nvSpPr>
        <p:spPr>
          <a:xfrm>
            <a:off x="0" y="1431075"/>
            <a:ext cx="3048000" cy="103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a:solidFill>
                  <a:srgbClr val="FFFFFF"/>
                </a:solidFill>
                <a:latin typeface="Open Sans"/>
                <a:ea typeface="Open Sans"/>
                <a:cs typeface="Open Sans"/>
                <a:sym typeface="Open Sans"/>
              </a:rPr>
              <a:t>Learning </a:t>
            </a:r>
            <a:endParaRPr sz="3200" b="1">
              <a:solidFill>
                <a:srgbClr val="FFFFFF"/>
              </a:solidFill>
              <a:latin typeface="Open Sans"/>
              <a:ea typeface="Open Sans"/>
              <a:cs typeface="Open Sans"/>
              <a:sym typeface="Open Sans"/>
            </a:endParaRPr>
          </a:p>
          <a:p>
            <a:pPr marL="0" lvl="0" indent="0" algn="ctr" rtl="0">
              <a:spcBef>
                <a:spcPts val="0"/>
              </a:spcBef>
              <a:spcAft>
                <a:spcPts val="0"/>
              </a:spcAft>
              <a:buNone/>
            </a:pPr>
            <a:r>
              <a:rPr lang="en" sz="3200" b="1">
                <a:solidFill>
                  <a:srgbClr val="FFFFFF"/>
                </a:solidFill>
                <a:latin typeface="Open Sans"/>
                <a:ea typeface="Open Sans"/>
                <a:cs typeface="Open Sans"/>
                <a:sym typeface="Open Sans"/>
              </a:rPr>
              <a:t>Goal</a:t>
            </a:r>
            <a:endParaRPr sz="3200" b="1">
              <a:solidFill>
                <a:srgbClr val="FFFFFF"/>
              </a:solidFill>
              <a:latin typeface="Open Sans"/>
              <a:ea typeface="Open Sans"/>
              <a:cs typeface="Open Sans"/>
              <a:sym typeface="Open Sans"/>
            </a:endParaRPr>
          </a:p>
        </p:txBody>
      </p:sp>
      <p:pic>
        <p:nvPicPr>
          <p:cNvPr id="776" name="Google Shape;776;p66"/>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777" name="Google Shape;777;p66"/>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778" name="Google Shape;778;p66"/>
          <p:cNvSpPr txBox="1">
            <a:spLocks noGrp="1"/>
          </p:cNvSpPr>
          <p:nvPr>
            <p:ph type="title"/>
          </p:nvPr>
        </p:nvSpPr>
        <p:spPr>
          <a:xfrm>
            <a:off x="3410425" y="1431075"/>
            <a:ext cx="5399400" cy="3261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000">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779" name="Google Shape;779;p66"/>
          <p:cNvSpPr txBox="1">
            <a:spLocks noGrp="1"/>
          </p:cNvSpPr>
          <p:nvPr>
            <p:ph type="subTitle" idx="1"/>
          </p:nvPr>
        </p:nvSpPr>
        <p:spPr>
          <a:xfrm>
            <a:off x="5101675" y="65050"/>
            <a:ext cx="3921600" cy="4554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None/>
              <a:defRPr sz="2600">
                <a:solidFill>
                  <a:srgbClr val="276156"/>
                </a:solidFill>
                <a:latin typeface="Montserrat"/>
                <a:ea typeface="Montserrat"/>
                <a:cs typeface="Montserrat"/>
                <a:sym typeface="Montserrat"/>
              </a:defRPr>
            </a:lvl1pPr>
            <a:lvl2pPr lvl="1" algn="r" rtl="0">
              <a:spcBef>
                <a:spcPts val="0"/>
              </a:spcBef>
              <a:spcAft>
                <a:spcPts val="0"/>
              </a:spcAft>
              <a:buNone/>
              <a:defRPr>
                <a:solidFill>
                  <a:srgbClr val="276156"/>
                </a:solidFill>
              </a:defRPr>
            </a:lvl2pPr>
            <a:lvl3pPr lvl="2" algn="r" rtl="0">
              <a:spcBef>
                <a:spcPts val="0"/>
              </a:spcBef>
              <a:spcAft>
                <a:spcPts val="0"/>
              </a:spcAft>
              <a:buNone/>
              <a:defRPr>
                <a:solidFill>
                  <a:srgbClr val="276156"/>
                </a:solidFill>
              </a:defRPr>
            </a:lvl3pPr>
            <a:lvl4pPr lvl="3" algn="r" rtl="0">
              <a:spcBef>
                <a:spcPts val="0"/>
              </a:spcBef>
              <a:spcAft>
                <a:spcPts val="0"/>
              </a:spcAft>
              <a:buNone/>
              <a:defRPr>
                <a:solidFill>
                  <a:srgbClr val="276156"/>
                </a:solidFill>
              </a:defRPr>
            </a:lvl4pPr>
            <a:lvl5pPr lvl="4" algn="r" rtl="0">
              <a:spcBef>
                <a:spcPts val="0"/>
              </a:spcBef>
              <a:spcAft>
                <a:spcPts val="0"/>
              </a:spcAft>
              <a:buNone/>
              <a:defRPr>
                <a:solidFill>
                  <a:srgbClr val="276156"/>
                </a:solidFill>
              </a:defRPr>
            </a:lvl5pPr>
            <a:lvl6pPr lvl="5" algn="r" rtl="0">
              <a:spcBef>
                <a:spcPts val="0"/>
              </a:spcBef>
              <a:spcAft>
                <a:spcPts val="0"/>
              </a:spcAft>
              <a:buNone/>
              <a:defRPr>
                <a:solidFill>
                  <a:srgbClr val="276156"/>
                </a:solidFill>
              </a:defRPr>
            </a:lvl6pPr>
            <a:lvl7pPr lvl="6" algn="r" rtl="0">
              <a:spcBef>
                <a:spcPts val="0"/>
              </a:spcBef>
              <a:spcAft>
                <a:spcPts val="0"/>
              </a:spcAft>
              <a:buNone/>
              <a:defRPr>
                <a:solidFill>
                  <a:srgbClr val="276156"/>
                </a:solidFill>
              </a:defRPr>
            </a:lvl7pPr>
            <a:lvl8pPr lvl="7" algn="r" rtl="0">
              <a:spcBef>
                <a:spcPts val="0"/>
              </a:spcBef>
              <a:spcAft>
                <a:spcPts val="0"/>
              </a:spcAft>
              <a:buNone/>
              <a:defRPr>
                <a:solidFill>
                  <a:srgbClr val="276156"/>
                </a:solidFill>
              </a:defRPr>
            </a:lvl8pPr>
            <a:lvl9pPr lvl="8" algn="r" rtl="0">
              <a:spcBef>
                <a:spcPts val="0"/>
              </a:spcBef>
              <a:spcAft>
                <a:spcPts val="0"/>
              </a:spcAft>
              <a:buNone/>
              <a:defRPr>
                <a:solidFill>
                  <a:srgbClr val="276156"/>
                </a:solidFill>
              </a:defRPr>
            </a:lvl9pPr>
          </a:lstStyle>
          <a:p>
            <a:endParaRPr/>
          </a:p>
        </p:txBody>
      </p:sp>
      <p:pic>
        <p:nvPicPr>
          <p:cNvPr id="780" name="Google Shape;780;p66"/>
          <p:cNvPicPr preferRelativeResize="0"/>
          <p:nvPr/>
        </p:nvPicPr>
        <p:blipFill rotWithShape="1">
          <a:blip r:embed="rId4">
            <a:alphaModFix/>
          </a:blip>
          <a:srcRect b="5150"/>
          <a:stretch/>
        </p:blipFill>
        <p:spPr>
          <a:xfrm>
            <a:off x="268050" y="4207725"/>
            <a:ext cx="2406675" cy="2130700"/>
          </a:xfrm>
          <a:prstGeom prst="rect">
            <a:avLst/>
          </a:prstGeom>
          <a:noFill/>
          <a:ln>
            <a:noFill/>
          </a:ln>
        </p:spPr>
      </p:pic>
      <p:sp>
        <p:nvSpPr>
          <p:cNvPr id="781" name="Google Shape;781;p66"/>
          <p:cNvSpPr txBox="1"/>
          <p:nvPr/>
        </p:nvSpPr>
        <p:spPr>
          <a:xfrm>
            <a:off x="27900" y="3912300"/>
            <a:ext cx="2992200" cy="15741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4300" b="1">
                <a:solidFill>
                  <a:srgbClr val="FFFFFF"/>
                </a:solidFill>
                <a:latin typeface="Poppins"/>
                <a:ea typeface="Poppins"/>
                <a:cs typeface="Poppins"/>
                <a:sym typeface="Poppins"/>
              </a:rPr>
              <a:t>Algebra 1</a:t>
            </a:r>
            <a:br>
              <a:rPr lang="en" sz="4300" b="1">
                <a:solidFill>
                  <a:srgbClr val="FFFFFF"/>
                </a:solidFill>
                <a:latin typeface="Poppins"/>
                <a:ea typeface="Poppins"/>
                <a:cs typeface="Poppins"/>
                <a:sym typeface="Poppins"/>
              </a:rPr>
            </a:br>
            <a:r>
              <a:rPr lang="en" sz="4000" b="1">
                <a:solidFill>
                  <a:srgbClr val="FFFFFF"/>
                </a:solidFill>
                <a:latin typeface="Poppins"/>
                <a:ea typeface="Poppins"/>
                <a:cs typeface="Poppins"/>
                <a:sym typeface="Poppins"/>
              </a:rPr>
              <a:t>Supports</a:t>
            </a:r>
            <a:endParaRPr sz="4000">
              <a:solidFill>
                <a:srgbClr val="FFFFFF"/>
              </a:solidFill>
              <a:latin typeface="Poppins"/>
              <a:ea typeface="Poppins"/>
              <a:cs typeface="Poppins"/>
              <a:sym typeface="Poppins"/>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Alg.1 Supports">
  <p:cSld name="CUSTOM_48">
    <p:spTree>
      <p:nvGrpSpPr>
        <p:cNvPr id="1" name="Shape 782"/>
        <p:cNvGrpSpPr/>
        <p:nvPr/>
      </p:nvGrpSpPr>
      <p:grpSpPr>
        <a:xfrm>
          <a:off x="0" y="0"/>
          <a:ext cx="0" cy="0"/>
          <a:chOff x="0" y="0"/>
          <a:chExt cx="0" cy="0"/>
        </a:xfrm>
      </p:grpSpPr>
      <p:sp>
        <p:nvSpPr>
          <p:cNvPr id="783" name="Google Shape;783;p67"/>
          <p:cNvSpPr/>
          <p:nvPr/>
        </p:nvSpPr>
        <p:spPr>
          <a:xfrm>
            <a:off x="-16500" y="0"/>
            <a:ext cx="9160500" cy="554400"/>
          </a:xfrm>
          <a:prstGeom prst="rect">
            <a:avLst/>
          </a:prstGeom>
          <a:solidFill>
            <a:srgbClr val="276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67"/>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276156"/>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276156"/>
              </a:buClr>
              <a:buSzPts val="1800"/>
              <a:buFont typeface="Open Sans"/>
              <a:buChar char="■"/>
              <a:defRPr sz="1800">
                <a:latin typeface="Open Sans"/>
                <a:ea typeface="Open Sans"/>
                <a:cs typeface="Open Sans"/>
                <a:sym typeface="Open Sans"/>
              </a:defRPr>
            </a:lvl9pPr>
          </a:lstStyle>
          <a:p>
            <a:endParaRPr/>
          </a:p>
        </p:txBody>
      </p:sp>
      <p:pic>
        <p:nvPicPr>
          <p:cNvPr id="785" name="Google Shape;785;p67"/>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786" name="Google Shape;786;p67"/>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787" name="Google Shape;787;p67"/>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788" name="Google Shape;788;p67"/>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789" name="Google Shape;789;p67"/>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790" name="Google Shape;790;p67"/>
          <p:cNvPicPr preferRelativeResize="0"/>
          <p:nvPr/>
        </p:nvPicPr>
        <p:blipFill>
          <a:blip r:embed="rId4">
            <a:alphaModFix/>
          </a:blip>
          <a:stretch>
            <a:fillRect/>
          </a:stretch>
        </p:blipFill>
        <p:spPr>
          <a:xfrm>
            <a:off x="8543990" y="-2"/>
            <a:ext cx="593989" cy="554400"/>
          </a:xfrm>
          <a:prstGeom prst="rect">
            <a:avLst/>
          </a:prstGeom>
          <a:noFill/>
          <a:ln>
            <a:noFill/>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A1Sup - Warm-up">
  <p:cSld name="CUSTOM_48_1">
    <p:spTree>
      <p:nvGrpSpPr>
        <p:cNvPr id="1" name="Shape 791"/>
        <p:cNvGrpSpPr/>
        <p:nvPr/>
      </p:nvGrpSpPr>
      <p:grpSpPr>
        <a:xfrm>
          <a:off x="0" y="0"/>
          <a:ext cx="0" cy="0"/>
          <a:chOff x="0" y="0"/>
          <a:chExt cx="0" cy="0"/>
        </a:xfrm>
      </p:grpSpPr>
      <p:sp>
        <p:nvSpPr>
          <p:cNvPr id="792" name="Google Shape;792;p68"/>
          <p:cNvSpPr/>
          <p:nvPr/>
        </p:nvSpPr>
        <p:spPr>
          <a:xfrm>
            <a:off x="-16500" y="0"/>
            <a:ext cx="9160500" cy="554400"/>
          </a:xfrm>
          <a:prstGeom prst="rect">
            <a:avLst/>
          </a:prstGeom>
          <a:solidFill>
            <a:srgbClr val="276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68"/>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276156"/>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276156"/>
              </a:buClr>
              <a:buSzPts val="1800"/>
              <a:buFont typeface="Open Sans"/>
              <a:buChar char="■"/>
              <a:defRPr sz="1800">
                <a:latin typeface="Open Sans"/>
                <a:ea typeface="Open Sans"/>
                <a:cs typeface="Open Sans"/>
                <a:sym typeface="Open Sans"/>
              </a:defRPr>
            </a:lvl9pPr>
          </a:lstStyle>
          <a:p>
            <a:endParaRPr/>
          </a:p>
        </p:txBody>
      </p:sp>
      <p:pic>
        <p:nvPicPr>
          <p:cNvPr id="794" name="Google Shape;794;p68"/>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795" name="Google Shape;795;p68"/>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796" name="Google Shape;796;p68"/>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797" name="Google Shape;797;p68"/>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798" name="Google Shape;798;p68"/>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799" name="Google Shape;799;p68"/>
          <p:cNvPicPr preferRelativeResize="0"/>
          <p:nvPr/>
        </p:nvPicPr>
        <p:blipFill>
          <a:blip r:embed="rId4">
            <a:alphaModFix/>
          </a:blip>
          <a:stretch>
            <a:fillRect/>
          </a:stretch>
        </p:blipFill>
        <p:spPr>
          <a:xfrm>
            <a:off x="8543990" y="-2"/>
            <a:ext cx="593989" cy="554400"/>
          </a:xfrm>
          <a:prstGeom prst="rect">
            <a:avLst/>
          </a:prstGeom>
          <a:noFill/>
          <a:ln>
            <a:noFill/>
          </a:ln>
        </p:spPr>
      </p:pic>
      <p:sp>
        <p:nvSpPr>
          <p:cNvPr id="800" name="Google Shape;800;p68"/>
          <p:cNvSpPr/>
          <p:nvPr/>
        </p:nvSpPr>
        <p:spPr>
          <a:xfrm>
            <a:off x="-12300" y="547050"/>
            <a:ext cx="23862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801" name="Google Shape;801;p68"/>
          <p:cNvSpPr txBox="1"/>
          <p:nvPr/>
        </p:nvSpPr>
        <p:spPr>
          <a:xfrm>
            <a:off x="149100" y="547050"/>
            <a:ext cx="19416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a:t>
            </a:r>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A1Sup - WODB">
  <p:cSld name="CUSTOM_48_1_1">
    <p:spTree>
      <p:nvGrpSpPr>
        <p:cNvPr id="1" name="Shape 802"/>
        <p:cNvGrpSpPr/>
        <p:nvPr/>
      </p:nvGrpSpPr>
      <p:grpSpPr>
        <a:xfrm>
          <a:off x="0" y="0"/>
          <a:ext cx="0" cy="0"/>
          <a:chOff x="0" y="0"/>
          <a:chExt cx="0" cy="0"/>
        </a:xfrm>
      </p:grpSpPr>
      <p:sp>
        <p:nvSpPr>
          <p:cNvPr id="803" name="Google Shape;803;p69"/>
          <p:cNvSpPr/>
          <p:nvPr/>
        </p:nvSpPr>
        <p:spPr>
          <a:xfrm>
            <a:off x="-16500" y="0"/>
            <a:ext cx="9160500" cy="554400"/>
          </a:xfrm>
          <a:prstGeom prst="rect">
            <a:avLst/>
          </a:prstGeom>
          <a:solidFill>
            <a:srgbClr val="276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69"/>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276156"/>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276156"/>
              </a:buClr>
              <a:buSzPts val="1800"/>
              <a:buFont typeface="Open Sans"/>
              <a:buChar char="■"/>
              <a:defRPr sz="1800">
                <a:latin typeface="Open Sans"/>
                <a:ea typeface="Open Sans"/>
                <a:cs typeface="Open Sans"/>
                <a:sym typeface="Open Sans"/>
              </a:defRPr>
            </a:lvl9pPr>
          </a:lstStyle>
          <a:p>
            <a:endParaRPr/>
          </a:p>
        </p:txBody>
      </p:sp>
      <p:pic>
        <p:nvPicPr>
          <p:cNvPr id="805" name="Google Shape;805;p69"/>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806" name="Google Shape;806;p69"/>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807" name="Google Shape;807;p69"/>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808" name="Google Shape;808;p69"/>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809" name="Google Shape;809;p69"/>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810" name="Google Shape;810;p69"/>
          <p:cNvPicPr preferRelativeResize="0"/>
          <p:nvPr/>
        </p:nvPicPr>
        <p:blipFill>
          <a:blip r:embed="rId4">
            <a:alphaModFix/>
          </a:blip>
          <a:stretch>
            <a:fillRect/>
          </a:stretch>
        </p:blipFill>
        <p:spPr>
          <a:xfrm>
            <a:off x="8543990" y="-2"/>
            <a:ext cx="593989" cy="554400"/>
          </a:xfrm>
          <a:prstGeom prst="rect">
            <a:avLst/>
          </a:prstGeom>
          <a:noFill/>
          <a:ln>
            <a:noFill/>
          </a:ln>
        </p:spPr>
      </p:pic>
      <p:sp>
        <p:nvSpPr>
          <p:cNvPr id="811" name="Google Shape;811;p69"/>
          <p:cNvSpPr/>
          <p:nvPr/>
        </p:nvSpPr>
        <p:spPr>
          <a:xfrm>
            <a:off x="-12300" y="547050"/>
            <a:ext cx="35622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812" name="Google Shape;812;p69"/>
          <p:cNvSpPr txBox="1"/>
          <p:nvPr/>
        </p:nvSpPr>
        <p:spPr>
          <a:xfrm>
            <a:off x="156550" y="547050"/>
            <a:ext cx="33558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b="1">
                <a:solidFill>
                  <a:schemeClr val="lt1"/>
                </a:solidFill>
                <a:latin typeface="Open Sans"/>
                <a:ea typeface="Open Sans"/>
                <a:cs typeface="Open Sans"/>
                <a:sym typeface="Open Sans"/>
              </a:rPr>
              <a:t>Warm-up: Which One Doesn’t Belong?</a:t>
            </a:r>
            <a:endParaRPr sz="130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A1Sup - Math Talk">
  <p:cSld name="CUSTOM_48_1_1_1">
    <p:spTree>
      <p:nvGrpSpPr>
        <p:cNvPr id="1" name="Shape 813"/>
        <p:cNvGrpSpPr/>
        <p:nvPr/>
      </p:nvGrpSpPr>
      <p:grpSpPr>
        <a:xfrm>
          <a:off x="0" y="0"/>
          <a:ext cx="0" cy="0"/>
          <a:chOff x="0" y="0"/>
          <a:chExt cx="0" cy="0"/>
        </a:xfrm>
      </p:grpSpPr>
      <p:sp>
        <p:nvSpPr>
          <p:cNvPr id="814" name="Google Shape;814;p70"/>
          <p:cNvSpPr/>
          <p:nvPr/>
        </p:nvSpPr>
        <p:spPr>
          <a:xfrm>
            <a:off x="-16500" y="0"/>
            <a:ext cx="9160500" cy="554400"/>
          </a:xfrm>
          <a:prstGeom prst="rect">
            <a:avLst/>
          </a:prstGeom>
          <a:solidFill>
            <a:srgbClr val="276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70"/>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276156"/>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276156"/>
              </a:buClr>
              <a:buSzPts val="1800"/>
              <a:buFont typeface="Open Sans"/>
              <a:buChar char="■"/>
              <a:defRPr sz="1800">
                <a:latin typeface="Open Sans"/>
                <a:ea typeface="Open Sans"/>
                <a:cs typeface="Open Sans"/>
                <a:sym typeface="Open Sans"/>
              </a:defRPr>
            </a:lvl9pPr>
          </a:lstStyle>
          <a:p>
            <a:endParaRPr/>
          </a:p>
        </p:txBody>
      </p:sp>
      <p:pic>
        <p:nvPicPr>
          <p:cNvPr id="816" name="Google Shape;816;p70"/>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817" name="Google Shape;817;p70"/>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818" name="Google Shape;818;p70"/>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819" name="Google Shape;819;p70"/>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820" name="Google Shape;820;p70"/>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821" name="Google Shape;821;p70"/>
          <p:cNvPicPr preferRelativeResize="0"/>
          <p:nvPr/>
        </p:nvPicPr>
        <p:blipFill>
          <a:blip r:embed="rId4">
            <a:alphaModFix/>
          </a:blip>
          <a:stretch>
            <a:fillRect/>
          </a:stretch>
        </p:blipFill>
        <p:spPr>
          <a:xfrm>
            <a:off x="8543990" y="-2"/>
            <a:ext cx="593989" cy="554400"/>
          </a:xfrm>
          <a:prstGeom prst="rect">
            <a:avLst/>
          </a:prstGeom>
          <a:noFill/>
          <a:ln>
            <a:noFill/>
          </a:ln>
        </p:spPr>
      </p:pic>
      <p:sp>
        <p:nvSpPr>
          <p:cNvPr id="822" name="Google Shape;822;p70"/>
          <p:cNvSpPr/>
          <p:nvPr/>
        </p:nvSpPr>
        <p:spPr>
          <a:xfrm>
            <a:off x="-12300" y="547050"/>
            <a:ext cx="27630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823" name="Google Shape;823;p70"/>
          <p:cNvSpPr txBox="1"/>
          <p:nvPr/>
        </p:nvSpPr>
        <p:spPr>
          <a:xfrm>
            <a:off x="139177" y="547050"/>
            <a:ext cx="25185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 Math Talk</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ustom Layout 11">
  <p:cSld name="CUSTOM_14">
    <p:spTree>
      <p:nvGrpSpPr>
        <p:cNvPr id="1" name="Shape 46"/>
        <p:cNvGrpSpPr/>
        <p:nvPr/>
      </p:nvGrpSpPr>
      <p:grpSpPr>
        <a:xfrm>
          <a:off x="0" y="0"/>
          <a:ext cx="0" cy="0"/>
          <a:chOff x="0" y="0"/>
          <a:chExt cx="0" cy="0"/>
        </a:xfrm>
      </p:grpSpPr>
      <p:sp>
        <p:nvSpPr>
          <p:cNvPr id="47" name="Google Shape;47;p8"/>
          <p:cNvSpPr txBox="1"/>
          <p:nvPr/>
        </p:nvSpPr>
        <p:spPr>
          <a:xfrm>
            <a:off x="8542850" y="6477525"/>
            <a:ext cx="518100" cy="344100"/>
          </a:xfrm>
          <a:prstGeom prst="rect">
            <a:avLst/>
          </a:prstGeom>
          <a:noFill/>
          <a:ln>
            <a:noFill/>
          </a:ln>
        </p:spPr>
        <p:txBody>
          <a:bodyPr spcFirstLastPara="1" wrap="square" lIns="45700" tIns="45700" rIns="45700" bIns="45700" anchor="ctr" anchorCtr="0">
            <a:noAutofit/>
          </a:bodyPr>
          <a:lstStyle/>
          <a:p>
            <a:pPr marL="0" lvl="0" indent="0" algn="ctr" rtl="0">
              <a:spcBef>
                <a:spcPts val="0"/>
              </a:spcBef>
              <a:spcAft>
                <a:spcPts val="0"/>
              </a:spcAft>
              <a:buNone/>
            </a:pPr>
            <a:fld id="{00000000-1234-1234-1234-123412341234}" type="slidenum">
              <a:rPr lang="en" sz="1200">
                <a:solidFill>
                  <a:srgbClr val="606060"/>
                </a:solidFill>
                <a:latin typeface="Open Sans"/>
                <a:ea typeface="Open Sans"/>
                <a:cs typeface="Open Sans"/>
                <a:sym typeface="Open Sans"/>
              </a:rPr>
              <a:t>‹#›</a:t>
            </a:fld>
            <a:endParaRPr sz="1200">
              <a:latin typeface="Open Sans"/>
              <a:ea typeface="Open Sans"/>
              <a:cs typeface="Open Sans"/>
              <a:sym typeface="Open Sans"/>
            </a:endParaRPr>
          </a:p>
        </p:txBody>
      </p:sp>
      <p:pic>
        <p:nvPicPr>
          <p:cNvPr id="48" name="Google Shape;48;p8"/>
          <p:cNvPicPr preferRelativeResize="0"/>
          <p:nvPr/>
        </p:nvPicPr>
        <p:blipFill>
          <a:blip r:embed="rId2">
            <a:alphaModFix/>
          </a:blip>
          <a:stretch>
            <a:fillRect/>
          </a:stretch>
        </p:blipFill>
        <p:spPr>
          <a:xfrm>
            <a:off x="42675" y="6454312"/>
            <a:ext cx="1553025" cy="367315"/>
          </a:xfrm>
          <a:prstGeom prst="rect">
            <a:avLst/>
          </a:prstGeom>
          <a:noFill/>
          <a:ln>
            <a:noFill/>
          </a:ln>
        </p:spPr>
      </p:pic>
      <p:sp>
        <p:nvSpPr>
          <p:cNvPr id="49" name="Google Shape;49;p8"/>
          <p:cNvSpPr/>
          <p:nvPr/>
        </p:nvSpPr>
        <p:spPr>
          <a:xfrm>
            <a:off x="-758866" y="-715987"/>
            <a:ext cx="1611900" cy="1396500"/>
          </a:xfrm>
          <a:prstGeom prst="hexagon">
            <a:avLst>
              <a:gd name="adj" fmla="val 25000"/>
              <a:gd name="vf" fmla="val 115470"/>
            </a:avLst>
          </a:prstGeom>
          <a:solidFill>
            <a:srgbClr val="8F34CF">
              <a:alpha val="68720"/>
            </a:srgbClr>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8"/>
          <p:cNvSpPr/>
          <p:nvPr/>
        </p:nvSpPr>
        <p:spPr>
          <a:xfrm>
            <a:off x="498014" y="-20684"/>
            <a:ext cx="1611900" cy="1396500"/>
          </a:xfrm>
          <a:prstGeom prst="hexagon">
            <a:avLst>
              <a:gd name="adj" fmla="val 25000"/>
              <a:gd name="vf" fmla="val 115470"/>
            </a:avLst>
          </a:prstGeom>
          <a:solidFill>
            <a:srgbClr val="603198"/>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8"/>
          <p:cNvSpPr/>
          <p:nvPr/>
        </p:nvSpPr>
        <p:spPr>
          <a:xfrm>
            <a:off x="-758866" y="680526"/>
            <a:ext cx="1611900" cy="1396500"/>
          </a:xfrm>
          <a:prstGeom prst="hexagon">
            <a:avLst>
              <a:gd name="adj" fmla="val 25000"/>
              <a:gd name="vf" fmla="val 115470"/>
            </a:avLst>
          </a:prstGeom>
          <a:solidFill>
            <a:srgbClr val="603198"/>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8"/>
          <p:cNvSpPr/>
          <p:nvPr/>
        </p:nvSpPr>
        <p:spPr>
          <a:xfrm>
            <a:off x="-758860" y="2077056"/>
            <a:ext cx="1611900" cy="1396500"/>
          </a:xfrm>
          <a:prstGeom prst="hexagon">
            <a:avLst>
              <a:gd name="adj" fmla="val 25000"/>
              <a:gd name="vf" fmla="val 115470"/>
            </a:avLst>
          </a:prstGeom>
          <a:solidFill>
            <a:srgbClr val="8F34CF"/>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8"/>
          <p:cNvSpPr/>
          <p:nvPr/>
        </p:nvSpPr>
        <p:spPr>
          <a:xfrm>
            <a:off x="-758860" y="3473577"/>
            <a:ext cx="1611900" cy="1396500"/>
          </a:xfrm>
          <a:prstGeom prst="hexagon">
            <a:avLst>
              <a:gd name="adj" fmla="val 25000"/>
              <a:gd name="vf" fmla="val 115470"/>
            </a:avLst>
          </a:prstGeom>
          <a:solidFill>
            <a:srgbClr val="603198"/>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8"/>
          <p:cNvSpPr/>
          <p:nvPr/>
        </p:nvSpPr>
        <p:spPr>
          <a:xfrm>
            <a:off x="1738954" y="-715963"/>
            <a:ext cx="1611900" cy="1396500"/>
          </a:xfrm>
          <a:prstGeom prst="hexagon">
            <a:avLst>
              <a:gd name="adj" fmla="val 25000"/>
              <a:gd name="vf" fmla="val 115470"/>
            </a:avLst>
          </a:prstGeom>
          <a:solidFill>
            <a:srgbClr val="8F34CF"/>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8"/>
          <p:cNvSpPr txBox="1">
            <a:spLocks noGrp="1"/>
          </p:cNvSpPr>
          <p:nvPr>
            <p:ph type="title"/>
          </p:nvPr>
        </p:nvSpPr>
        <p:spPr>
          <a:xfrm>
            <a:off x="352575" y="61050"/>
            <a:ext cx="8643600" cy="792300"/>
          </a:xfrm>
          <a:prstGeom prst="rect">
            <a:avLst/>
          </a:prstGeom>
          <a:noFill/>
          <a:ln>
            <a:noFill/>
          </a:ln>
        </p:spPr>
        <p:txBody>
          <a:bodyPr spcFirstLastPara="1" wrap="square" lIns="91425" tIns="91425" rIns="91425" bIns="91425" anchor="ctr" anchorCtr="0">
            <a:noAutofit/>
          </a:bodyPr>
          <a:lstStyle>
            <a:lvl1pPr lvl="0" algn="r" rtl="0">
              <a:spcBef>
                <a:spcPts val="0"/>
              </a:spcBef>
              <a:spcAft>
                <a:spcPts val="0"/>
              </a:spcAft>
              <a:buNone/>
              <a:defRPr sz="3000" b="1">
                <a:latin typeface="Open Sans"/>
                <a:ea typeface="Open Sans"/>
                <a:cs typeface="Open Sans"/>
                <a:sym typeface="Open Sans"/>
              </a:defRPr>
            </a:lvl1pPr>
            <a:lvl2pPr lvl="1" rtl="0">
              <a:spcBef>
                <a:spcPts val="0"/>
              </a:spcBef>
              <a:spcAft>
                <a:spcPts val="0"/>
              </a:spcAft>
              <a:buNone/>
              <a:defRPr sz="3000" b="1">
                <a:latin typeface="Open Sans"/>
                <a:ea typeface="Open Sans"/>
                <a:cs typeface="Open Sans"/>
                <a:sym typeface="Open Sans"/>
              </a:defRPr>
            </a:lvl2pPr>
            <a:lvl3pPr lvl="2" rtl="0">
              <a:spcBef>
                <a:spcPts val="0"/>
              </a:spcBef>
              <a:spcAft>
                <a:spcPts val="0"/>
              </a:spcAft>
              <a:buNone/>
              <a:defRPr sz="3000" b="1">
                <a:latin typeface="Open Sans"/>
                <a:ea typeface="Open Sans"/>
                <a:cs typeface="Open Sans"/>
                <a:sym typeface="Open Sans"/>
              </a:defRPr>
            </a:lvl3pPr>
            <a:lvl4pPr lvl="3" rtl="0">
              <a:spcBef>
                <a:spcPts val="0"/>
              </a:spcBef>
              <a:spcAft>
                <a:spcPts val="0"/>
              </a:spcAft>
              <a:buNone/>
              <a:defRPr sz="3000" b="1">
                <a:latin typeface="Open Sans"/>
                <a:ea typeface="Open Sans"/>
                <a:cs typeface="Open Sans"/>
                <a:sym typeface="Open Sans"/>
              </a:defRPr>
            </a:lvl4pPr>
            <a:lvl5pPr lvl="4" rtl="0">
              <a:spcBef>
                <a:spcPts val="0"/>
              </a:spcBef>
              <a:spcAft>
                <a:spcPts val="0"/>
              </a:spcAft>
              <a:buNone/>
              <a:defRPr sz="3000" b="1">
                <a:latin typeface="Open Sans"/>
                <a:ea typeface="Open Sans"/>
                <a:cs typeface="Open Sans"/>
                <a:sym typeface="Open Sans"/>
              </a:defRPr>
            </a:lvl5pPr>
            <a:lvl6pPr lvl="5" rtl="0">
              <a:spcBef>
                <a:spcPts val="0"/>
              </a:spcBef>
              <a:spcAft>
                <a:spcPts val="0"/>
              </a:spcAft>
              <a:buNone/>
              <a:defRPr sz="3000" b="1">
                <a:latin typeface="Open Sans"/>
                <a:ea typeface="Open Sans"/>
                <a:cs typeface="Open Sans"/>
                <a:sym typeface="Open Sans"/>
              </a:defRPr>
            </a:lvl6pPr>
            <a:lvl7pPr lvl="6" rtl="0">
              <a:spcBef>
                <a:spcPts val="0"/>
              </a:spcBef>
              <a:spcAft>
                <a:spcPts val="0"/>
              </a:spcAft>
              <a:buNone/>
              <a:defRPr sz="3000" b="1">
                <a:latin typeface="Open Sans"/>
                <a:ea typeface="Open Sans"/>
                <a:cs typeface="Open Sans"/>
                <a:sym typeface="Open Sans"/>
              </a:defRPr>
            </a:lvl7pPr>
            <a:lvl8pPr lvl="7" rtl="0">
              <a:spcBef>
                <a:spcPts val="0"/>
              </a:spcBef>
              <a:spcAft>
                <a:spcPts val="0"/>
              </a:spcAft>
              <a:buNone/>
              <a:defRPr sz="3000" b="1">
                <a:latin typeface="Open Sans"/>
                <a:ea typeface="Open Sans"/>
                <a:cs typeface="Open Sans"/>
                <a:sym typeface="Open Sans"/>
              </a:defRPr>
            </a:lvl8pPr>
            <a:lvl9pPr lvl="8" rtl="0">
              <a:spcBef>
                <a:spcPts val="0"/>
              </a:spcBef>
              <a:spcAft>
                <a:spcPts val="0"/>
              </a:spcAft>
              <a:buNone/>
              <a:defRPr sz="3000" b="1">
                <a:latin typeface="Open Sans"/>
                <a:ea typeface="Open Sans"/>
                <a:cs typeface="Open Sans"/>
                <a:sym typeface="Open Sans"/>
              </a:defRPr>
            </a:lvl9pPr>
          </a:lstStyle>
          <a:p>
            <a:endParaRPr/>
          </a:p>
        </p:txBody>
      </p:sp>
      <p:sp>
        <p:nvSpPr>
          <p:cNvPr id="56" name="Google Shape;56;p8"/>
          <p:cNvSpPr txBox="1">
            <a:spLocks noGrp="1"/>
          </p:cNvSpPr>
          <p:nvPr>
            <p:ph type="body" idx="1"/>
          </p:nvPr>
        </p:nvSpPr>
        <p:spPr>
          <a:xfrm>
            <a:off x="1307900" y="1375825"/>
            <a:ext cx="7374900" cy="5003100"/>
          </a:xfrm>
          <a:prstGeom prst="rect">
            <a:avLst/>
          </a:prstGeom>
          <a:noFill/>
          <a:ln>
            <a:noFill/>
          </a:ln>
        </p:spPr>
        <p:txBody>
          <a:bodyPr spcFirstLastPara="1" wrap="square" lIns="91425" tIns="91425" rIns="91425" bIns="91425" anchor="t" anchorCtr="0">
            <a:noAutofit/>
          </a:bodyPr>
          <a:lstStyle>
            <a:lvl1pPr marL="457200" lvl="0" indent="-381000" rtl="0">
              <a:lnSpc>
                <a:spcPct val="115000"/>
              </a:lnSpc>
              <a:spcBef>
                <a:spcPts val="0"/>
              </a:spcBef>
              <a:spcAft>
                <a:spcPts val="0"/>
              </a:spcAft>
              <a:buClr>
                <a:srgbClr val="8F34CF"/>
              </a:buClr>
              <a:buSzPts val="2400"/>
              <a:buFont typeface="Open Sans"/>
              <a:buChar char="●"/>
              <a:defRPr sz="2400">
                <a:latin typeface="Open Sans"/>
                <a:ea typeface="Open Sans"/>
                <a:cs typeface="Open Sans"/>
                <a:sym typeface="Open Sans"/>
              </a:defRPr>
            </a:lvl1pPr>
            <a:lvl2pPr marL="914400" lvl="1"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2pPr>
            <a:lvl3pPr marL="1371600" lvl="2"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3pPr>
            <a:lvl4pPr marL="1828800" lvl="3"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4pPr>
            <a:lvl5pPr marL="2286000" lvl="4"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5pPr>
            <a:lvl6pPr marL="2743200" lvl="5"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6pPr>
            <a:lvl7pPr marL="3200400" lvl="6"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7pPr>
            <a:lvl8pPr marL="3657600" lvl="7" indent="-381000" rtl="0">
              <a:lnSpc>
                <a:spcPct val="115000"/>
              </a:lnSpc>
              <a:spcBef>
                <a:spcPts val="1000"/>
              </a:spcBef>
              <a:spcAft>
                <a:spcPts val="0"/>
              </a:spcAft>
              <a:buClr>
                <a:srgbClr val="8F34CF"/>
              </a:buClr>
              <a:buSzPts val="2400"/>
              <a:buFont typeface="Open Sans"/>
              <a:buChar char="○"/>
              <a:defRPr sz="2400">
                <a:latin typeface="Open Sans"/>
                <a:ea typeface="Open Sans"/>
                <a:cs typeface="Open Sans"/>
                <a:sym typeface="Open Sans"/>
              </a:defRPr>
            </a:lvl8pPr>
            <a:lvl9pPr marL="4114800" lvl="8" indent="-381000" rtl="0">
              <a:lnSpc>
                <a:spcPct val="115000"/>
              </a:lnSpc>
              <a:spcBef>
                <a:spcPts val="1000"/>
              </a:spcBef>
              <a:spcAft>
                <a:spcPts val="1000"/>
              </a:spcAft>
              <a:buClr>
                <a:srgbClr val="8F34CF"/>
              </a:buClr>
              <a:buSzPts val="2400"/>
              <a:buFont typeface="Open Sans"/>
              <a:buChar char="■"/>
              <a:defRPr sz="2400">
                <a:latin typeface="Open Sans"/>
                <a:ea typeface="Open Sans"/>
                <a:cs typeface="Open Sans"/>
                <a:sym typeface="Open Sans"/>
              </a:defRPr>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A1Sup - Estimation">
  <p:cSld name="CUSTOM_48_1_1_1_2">
    <p:spTree>
      <p:nvGrpSpPr>
        <p:cNvPr id="1" name="Shape 824"/>
        <p:cNvGrpSpPr/>
        <p:nvPr/>
      </p:nvGrpSpPr>
      <p:grpSpPr>
        <a:xfrm>
          <a:off x="0" y="0"/>
          <a:ext cx="0" cy="0"/>
          <a:chOff x="0" y="0"/>
          <a:chExt cx="0" cy="0"/>
        </a:xfrm>
      </p:grpSpPr>
      <p:sp>
        <p:nvSpPr>
          <p:cNvPr id="825" name="Google Shape;825;p71"/>
          <p:cNvSpPr/>
          <p:nvPr/>
        </p:nvSpPr>
        <p:spPr>
          <a:xfrm>
            <a:off x="-16500" y="0"/>
            <a:ext cx="9160500" cy="554400"/>
          </a:xfrm>
          <a:prstGeom prst="rect">
            <a:avLst/>
          </a:prstGeom>
          <a:solidFill>
            <a:srgbClr val="276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71"/>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276156"/>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276156"/>
              </a:buClr>
              <a:buSzPts val="1800"/>
              <a:buFont typeface="Open Sans"/>
              <a:buChar char="■"/>
              <a:defRPr sz="1800">
                <a:latin typeface="Open Sans"/>
                <a:ea typeface="Open Sans"/>
                <a:cs typeface="Open Sans"/>
                <a:sym typeface="Open Sans"/>
              </a:defRPr>
            </a:lvl9pPr>
          </a:lstStyle>
          <a:p>
            <a:endParaRPr/>
          </a:p>
        </p:txBody>
      </p:sp>
      <p:pic>
        <p:nvPicPr>
          <p:cNvPr id="827" name="Google Shape;827;p71"/>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828" name="Google Shape;828;p71"/>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829" name="Google Shape;829;p71"/>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830" name="Google Shape;830;p71"/>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831" name="Google Shape;831;p71"/>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832" name="Google Shape;832;p71"/>
          <p:cNvPicPr preferRelativeResize="0"/>
          <p:nvPr/>
        </p:nvPicPr>
        <p:blipFill>
          <a:blip r:embed="rId4">
            <a:alphaModFix/>
          </a:blip>
          <a:stretch>
            <a:fillRect/>
          </a:stretch>
        </p:blipFill>
        <p:spPr>
          <a:xfrm>
            <a:off x="8543990" y="-2"/>
            <a:ext cx="593989" cy="554400"/>
          </a:xfrm>
          <a:prstGeom prst="rect">
            <a:avLst/>
          </a:prstGeom>
          <a:noFill/>
          <a:ln>
            <a:noFill/>
          </a:ln>
        </p:spPr>
      </p:pic>
      <p:sp>
        <p:nvSpPr>
          <p:cNvPr id="833" name="Google Shape;833;p71"/>
          <p:cNvSpPr/>
          <p:nvPr/>
        </p:nvSpPr>
        <p:spPr>
          <a:xfrm>
            <a:off x="-12300" y="547050"/>
            <a:ext cx="27630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834" name="Google Shape;834;p71"/>
          <p:cNvSpPr txBox="1"/>
          <p:nvPr/>
        </p:nvSpPr>
        <p:spPr>
          <a:xfrm>
            <a:off x="139177" y="547050"/>
            <a:ext cx="25185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 Estimation</a:t>
            </a:r>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A1Sup - Notice and Wonder">
  <p:cSld name="CUSTOM_48_1_1_1_1">
    <p:spTree>
      <p:nvGrpSpPr>
        <p:cNvPr id="1" name="Shape 835"/>
        <p:cNvGrpSpPr/>
        <p:nvPr/>
      </p:nvGrpSpPr>
      <p:grpSpPr>
        <a:xfrm>
          <a:off x="0" y="0"/>
          <a:ext cx="0" cy="0"/>
          <a:chOff x="0" y="0"/>
          <a:chExt cx="0" cy="0"/>
        </a:xfrm>
      </p:grpSpPr>
      <p:sp>
        <p:nvSpPr>
          <p:cNvPr id="836" name="Google Shape;836;p72"/>
          <p:cNvSpPr/>
          <p:nvPr/>
        </p:nvSpPr>
        <p:spPr>
          <a:xfrm>
            <a:off x="-16500" y="0"/>
            <a:ext cx="9160500" cy="554400"/>
          </a:xfrm>
          <a:prstGeom prst="rect">
            <a:avLst/>
          </a:prstGeom>
          <a:solidFill>
            <a:srgbClr val="276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72"/>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276156"/>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276156"/>
              </a:buClr>
              <a:buSzPts val="1800"/>
              <a:buFont typeface="Open Sans"/>
              <a:buChar char="■"/>
              <a:defRPr sz="1800">
                <a:latin typeface="Open Sans"/>
                <a:ea typeface="Open Sans"/>
                <a:cs typeface="Open Sans"/>
                <a:sym typeface="Open Sans"/>
              </a:defRPr>
            </a:lvl9pPr>
          </a:lstStyle>
          <a:p>
            <a:endParaRPr/>
          </a:p>
        </p:txBody>
      </p:sp>
      <p:pic>
        <p:nvPicPr>
          <p:cNvPr id="838" name="Google Shape;838;p72"/>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839" name="Google Shape;839;p72"/>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840" name="Google Shape;840;p72"/>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841" name="Google Shape;841;p72"/>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842" name="Google Shape;842;p72"/>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843" name="Google Shape;843;p72"/>
          <p:cNvPicPr preferRelativeResize="0"/>
          <p:nvPr/>
        </p:nvPicPr>
        <p:blipFill>
          <a:blip r:embed="rId4">
            <a:alphaModFix/>
          </a:blip>
          <a:stretch>
            <a:fillRect/>
          </a:stretch>
        </p:blipFill>
        <p:spPr>
          <a:xfrm>
            <a:off x="8543990" y="-2"/>
            <a:ext cx="593989" cy="554400"/>
          </a:xfrm>
          <a:prstGeom prst="rect">
            <a:avLst/>
          </a:prstGeom>
          <a:noFill/>
          <a:ln>
            <a:noFill/>
          </a:ln>
        </p:spPr>
      </p:pic>
      <p:sp>
        <p:nvSpPr>
          <p:cNvPr id="844" name="Google Shape;844;p72"/>
          <p:cNvSpPr/>
          <p:nvPr/>
        </p:nvSpPr>
        <p:spPr>
          <a:xfrm>
            <a:off x="-12300" y="547050"/>
            <a:ext cx="31623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845" name="Google Shape;845;p72"/>
          <p:cNvSpPr txBox="1"/>
          <p:nvPr/>
        </p:nvSpPr>
        <p:spPr>
          <a:xfrm>
            <a:off x="139187" y="547050"/>
            <a:ext cx="30108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 Notice and Wonder</a:t>
            </a:r>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A1Sup - NW (not warm-up)">
  <p:cSld name="CUSTOM_48_1_1_1_1_1">
    <p:spTree>
      <p:nvGrpSpPr>
        <p:cNvPr id="1" name="Shape 846"/>
        <p:cNvGrpSpPr/>
        <p:nvPr/>
      </p:nvGrpSpPr>
      <p:grpSpPr>
        <a:xfrm>
          <a:off x="0" y="0"/>
          <a:ext cx="0" cy="0"/>
          <a:chOff x="0" y="0"/>
          <a:chExt cx="0" cy="0"/>
        </a:xfrm>
      </p:grpSpPr>
      <p:sp>
        <p:nvSpPr>
          <p:cNvPr id="847" name="Google Shape;847;p73"/>
          <p:cNvSpPr/>
          <p:nvPr/>
        </p:nvSpPr>
        <p:spPr>
          <a:xfrm>
            <a:off x="-16500" y="0"/>
            <a:ext cx="9160500" cy="554400"/>
          </a:xfrm>
          <a:prstGeom prst="rect">
            <a:avLst/>
          </a:prstGeom>
          <a:solidFill>
            <a:srgbClr val="276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73"/>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276156"/>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276156"/>
              </a:buClr>
              <a:buSzPts val="1800"/>
              <a:buFont typeface="Open Sans"/>
              <a:buChar char="■"/>
              <a:defRPr sz="1800">
                <a:latin typeface="Open Sans"/>
                <a:ea typeface="Open Sans"/>
                <a:cs typeface="Open Sans"/>
                <a:sym typeface="Open Sans"/>
              </a:defRPr>
            </a:lvl9pPr>
          </a:lstStyle>
          <a:p>
            <a:endParaRPr/>
          </a:p>
        </p:txBody>
      </p:sp>
      <p:pic>
        <p:nvPicPr>
          <p:cNvPr id="849" name="Google Shape;849;p73"/>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850" name="Google Shape;850;p73"/>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851" name="Google Shape;851;p73"/>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852" name="Google Shape;852;p73"/>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853" name="Google Shape;853;p73"/>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854" name="Google Shape;854;p73"/>
          <p:cNvPicPr preferRelativeResize="0"/>
          <p:nvPr/>
        </p:nvPicPr>
        <p:blipFill>
          <a:blip r:embed="rId4">
            <a:alphaModFix/>
          </a:blip>
          <a:stretch>
            <a:fillRect/>
          </a:stretch>
        </p:blipFill>
        <p:spPr>
          <a:xfrm>
            <a:off x="8543990" y="-2"/>
            <a:ext cx="593989" cy="554400"/>
          </a:xfrm>
          <a:prstGeom prst="rect">
            <a:avLst/>
          </a:prstGeom>
          <a:noFill/>
          <a:ln>
            <a:noFill/>
          </a:ln>
        </p:spPr>
      </p:pic>
      <p:sp>
        <p:nvSpPr>
          <p:cNvPr id="855" name="Google Shape;855;p73"/>
          <p:cNvSpPr/>
          <p:nvPr/>
        </p:nvSpPr>
        <p:spPr>
          <a:xfrm>
            <a:off x="-12300" y="547050"/>
            <a:ext cx="3162300" cy="2796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856" name="Google Shape;856;p73"/>
          <p:cNvSpPr txBox="1"/>
          <p:nvPr/>
        </p:nvSpPr>
        <p:spPr>
          <a:xfrm>
            <a:off x="139187" y="547050"/>
            <a:ext cx="30108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Notice and Wonder</a:t>
            </a:r>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A1Sup - Digital applet">
  <p:cSld name="CUSTOM_48_1_1_1_1_1_1">
    <p:spTree>
      <p:nvGrpSpPr>
        <p:cNvPr id="1" name="Shape 857"/>
        <p:cNvGrpSpPr/>
        <p:nvPr/>
      </p:nvGrpSpPr>
      <p:grpSpPr>
        <a:xfrm>
          <a:off x="0" y="0"/>
          <a:ext cx="0" cy="0"/>
          <a:chOff x="0" y="0"/>
          <a:chExt cx="0" cy="0"/>
        </a:xfrm>
      </p:grpSpPr>
      <p:sp>
        <p:nvSpPr>
          <p:cNvPr id="858" name="Google Shape;858;p74"/>
          <p:cNvSpPr/>
          <p:nvPr/>
        </p:nvSpPr>
        <p:spPr>
          <a:xfrm>
            <a:off x="-16500" y="0"/>
            <a:ext cx="9160500" cy="554400"/>
          </a:xfrm>
          <a:prstGeom prst="rect">
            <a:avLst/>
          </a:prstGeom>
          <a:solidFill>
            <a:srgbClr val="276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74"/>
          <p:cNvSpPr txBox="1">
            <a:spLocks noGrp="1"/>
          </p:cNvSpPr>
          <p:nvPr>
            <p:ph type="body" idx="1"/>
          </p:nvPr>
        </p:nvSpPr>
        <p:spPr>
          <a:xfrm>
            <a:off x="3335925" y="1162425"/>
            <a:ext cx="5346900" cy="4751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276156"/>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276156"/>
              </a:buClr>
              <a:buSzPts val="1800"/>
              <a:buFont typeface="Open Sans"/>
              <a:buChar char="■"/>
              <a:defRPr sz="1800">
                <a:latin typeface="Open Sans"/>
                <a:ea typeface="Open Sans"/>
                <a:cs typeface="Open Sans"/>
                <a:sym typeface="Open Sans"/>
              </a:defRPr>
            </a:lvl9pPr>
          </a:lstStyle>
          <a:p>
            <a:endParaRPr/>
          </a:p>
        </p:txBody>
      </p:sp>
      <p:pic>
        <p:nvPicPr>
          <p:cNvPr id="860" name="Google Shape;860;p74"/>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861" name="Google Shape;861;p74"/>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862" name="Google Shape;862;p74"/>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863" name="Google Shape;863;p74"/>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864" name="Google Shape;864;p74"/>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865" name="Google Shape;865;p74"/>
          <p:cNvPicPr preferRelativeResize="0"/>
          <p:nvPr/>
        </p:nvPicPr>
        <p:blipFill>
          <a:blip r:embed="rId4">
            <a:alphaModFix/>
          </a:blip>
          <a:stretch>
            <a:fillRect/>
          </a:stretch>
        </p:blipFill>
        <p:spPr>
          <a:xfrm>
            <a:off x="8543990" y="-2"/>
            <a:ext cx="593989" cy="554400"/>
          </a:xfrm>
          <a:prstGeom prst="rect">
            <a:avLst/>
          </a:prstGeom>
          <a:noFill/>
          <a:ln>
            <a:noFill/>
          </a:ln>
        </p:spPr>
      </p:pic>
      <p:sp>
        <p:nvSpPr>
          <p:cNvPr id="866" name="Google Shape;866;p74"/>
          <p:cNvSpPr/>
          <p:nvPr/>
        </p:nvSpPr>
        <p:spPr>
          <a:xfrm>
            <a:off x="352853" y="2249439"/>
            <a:ext cx="2475900" cy="2359200"/>
          </a:xfrm>
          <a:prstGeom prst="ellipse">
            <a:avLst/>
          </a:prstGeom>
          <a:solidFill>
            <a:srgbClr val="276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67" name="Google Shape;867;p74"/>
          <p:cNvPicPr preferRelativeResize="0"/>
          <p:nvPr/>
        </p:nvPicPr>
        <p:blipFill rotWithShape="1">
          <a:blip r:embed="rId5">
            <a:alphaModFix/>
          </a:blip>
          <a:srcRect t="15403" b="17097"/>
          <a:stretch/>
        </p:blipFill>
        <p:spPr>
          <a:xfrm>
            <a:off x="480410" y="2674903"/>
            <a:ext cx="1865047" cy="1304942"/>
          </a:xfrm>
          <a:prstGeom prst="rect">
            <a:avLst/>
          </a:prstGeom>
          <a:noFill/>
          <a:ln>
            <a:noFill/>
          </a:ln>
        </p:spPr>
      </p:pic>
      <p:pic>
        <p:nvPicPr>
          <p:cNvPr id="868" name="Google Shape;868;p74"/>
          <p:cNvPicPr preferRelativeResize="0"/>
          <p:nvPr/>
        </p:nvPicPr>
        <p:blipFill>
          <a:blip r:embed="rId4">
            <a:alphaModFix/>
          </a:blip>
          <a:stretch>
            <a:fillRect/>
          </a:stretch>
        </p:blipFill>
        <p:spPr>
          <a:xfrm>
            <a:off x="1012066" y="2909301"/>
            <a:ext cx="801716" cy="748300"/>
          </a:xfrm>
          <a:prstGeom prst="rect">
            <a:avLst/>
          </a:prstGeom>
          <a:noFill/>
          <a:ln>
            <a:noFill/>
          </a:ln>
        </p:spPr>
      </p:pic>
      <p:grpSp>
        <p:nvGrpSpPr>
          <p:cNvPr id="869" name="Google Shape;869;p74"/>
          <p:cNvGrpSpPr/>
          <p:nvPr/>
        </p:nvGrpSpPr>
        <p:grpSpPr>
          <a:xfrm>
            <a:off x="1611587" y="3368339"/>
            <a:ext cx="961144" cy="648708"/>
            <a:chOff x="4376850" y="2698575"/>
            <a:chExt cx="1746900" cy="1223746"/>
          </a:xfrm>
        </p:grpSpPr>
        <p:sp>
          <p:nvSpPr>
            <p:cNvPr id="870" name="Google Shape;870;p74"/>
            <p:cNvSpPr/>
            <p:nvPr/>
          </p:nvSpPr>
          <p:spPr>
            <a:xfrm>
              <a:off x="4376850" y="2698575"/>
              <a:ext cx="1746900" cy="1180200"/>
            </a:xfrm>
            <a:prstGeom prst="roundRect">
              <a:avLst>
                <a:gd name="adj" fmla="val 16667"/>
              </a:avLst>
            </a:prstGeom>
            <a:solidFill>
              <a:srgbClr val="276156"/>
            </a:solid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1" name="Google Shape;871;p74"/>
            <p:cNvGrpSpPr/>
            <p:nvPr/>
          </p:nvGrpSpPr>
          <p:grpSpPr>
            <a:xfrm>
              <a:off x="5097702" y="3836344"/>
              <a:ext cx="305178" cy="85977"/>
              <a:chOff x="2704175" y="4079500"/>
              <a:chExt cx="992450" cy="279600"/>
            </a:xfrm>
          </p:grpSpPr>
          <p:sp>
            <p:nvSpPr>
              <p:cNvPr id="872" name="Google Shape;872;p74"/>
              <p:cNvSpPr/>
              <p:nvPr/>
            </p:nvSpPr>
            <p:spPr>
              <a:xfrm>
                <a:off x="2704175" y="4079500"/>
                <a:ext cx="279600" cy="279600"/>
              </a:xfrm>
              <a:prstGeom prst="ellipse">
                <a:avLst/>
              </a:prstGeom>
              <a:solidFill>
                <a:srgbClr val="276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74"/>
              <p:cNvSpPr/>
              <p:nvPr/>
            </p:nvSpPr>
            <p:spPr>
              <a:xfrm>
                <a:off x="3060600" y="4079500"/>
                <a:ext cx="279600" cy="279600"/>
              </a:xfrm>
              <a:prstGeom prst="ellipse">
                <a:avLst/>
              </a:prstGeom>
              <a:solidFill>
                <a:srgbClr val="276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74"/>
              <p:cNvSpPr/>
              <p:nvPr/>
            </p:nvSpPr>
            <p:spPr>
              <a:xfrm>
                <a:off x="3417025" y="4079500"/>
                <a:ext cx="279600" cy="279600"/>
              </a:xfrm>
              <a:prstGeom prst="ellipse">
                <a:avLst/>
              </a:prstGeom>
              <a:solidFill>
                <a:srgbClr val="276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875" name="Google Shape;875;p74"/>
          <p:cNvPicPr preferRelativeResize="0"/>
          <p:nvPr/>
        </p:nvPicPr>
        <p:blipFill>
          <a:blip r:embed="rId4">
            <a:alphaModFix/>
          </a:blip>
          <a:stretch>
            <a:fillRect/>
          </a:stretch>
        </p:blipFill>
        <p:spPr>
          <a:xfrm>
            <a:off x="1839425" y="3456825"/>
            <a:ext cx="505450" cy="471750"/>
          </a:xfrm>
          <a:prstGeom prst="rect">
            <a:avLst/>
          </a:prstGeom>
          <a:noFill/>
          <a:ln>
            <a:noFill/>
          </a:ln>
        </p:spPr>
      </p:pic>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A1Sup - Learning Targets">
  <p:cSld name="CUSTOM_51">
    <p:spTree>
      <p:nvGrpSpPr>
        <p:cNvPr id="1" name="Shape 876"/>
        <p:cNvGrpSpPr/>
        <p:nvPr/>
      </p:nvGrpSpPr>
      <p:grpSpPr>
        <a:xfrm>
          <a:off x="0" y="0"/>
          <a:ext cx="0" cy="0"/>
          <a:chOff x="0" y="0"/>
          <a:chExt cx="0" cy="0"/>
        </a:xfrm>
      </p:grpSpPr>
      <p:sp>
        <p:nvSpPr>
          <p:cNvPr id="877" name="Google Shape;877;p75"/>
          <p:cNvSpPr/>
          <p:nvPr/>
        </p:nvSpPr>
        <p:spPr>
          <a:xfrm>
            <a:off x="6096000" y="0"/>
            <a:ext cx="3048000" cy="6397200"/>
          </a:xfrm>
          <a:prstGeom prst="rect">
            <a:avLst/>
          </a:prstGeom>
          <a:solidFill>
            <a:srgbClr val="276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75"/>
          <p:cNvSpPr txBox="1"/>
          <p:nvPr/>
        </p:nvSpPr>
        <p:spPr>
          <a:xfrm>
            <a:off x="6096000" y="1431200"/>
            <a:ext cx="3048000" cy="103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a:solidFill>
                  <a:srgbClr val="FFFFFF"/>
                </a:solidFill>
                <a:latin typeface="Open Sans"/>
                <a:ea typeface="Open Sans"/>
                <a:cs typeface="Open Sans"/>
                <a:sym typeface="Open Sans"/>
              </a:rPr>
              <a:t>Learning </a:t>
            </a:r>
            <a:endParaRPr sz="3200" b="1">
              <a:solidFill>
                <a:srgbClr val="FFFFFF"/>
              </a:solidFill>
              <a:latin typeface="Open Sans"/>
              <a:ea typeface="Open Sans"/>
              <a:cs typeface="Open Sans"/>
              <a:sym typeface="Open Sans"/>
            </a:endParaRPr>
          </a:p>
          <a:p>
            <a:pPr marL="0" lvl="0" indent="0" algn="ctr" rtl="0">
              <a:spcBef>
                <a:spcPts val="0"/>
              </a:spcBef>
              <a:spcAft>
                <a:spcPts val="0"/>
              </a:spcAft>
              <a:buNone/>
            </a:pPr>
            <a:r>
              <a:rPr lang="en" sz="3200" b="1">
                <a:solidFill>
                  <a:srgbClr val="FFFFFF"/>
                </a:solidFill>
                <a:latin typeface="Open Sans"/>
                <a:ea typeface="Open Sans"/>
                <a:cs typeface="Open Sans"/>
                <a:sym typeface="Open Sans"/>
              </a:rPr>
              <a:t>Targets</a:t>
            </a:r>
            <a:endParaRPr sz="3200" b="1">
              <a:solidFill>
                <a:srgbClr val="FFFFFF"/>
              </a:solidFill>
              <a:latin typeface="Open Sans"/>
              <a:ea typeface="Open Sans"/>
              <a:cs typeface="Open Sans"/>
              <a:sym typeface="Open Sans"/>
            </a:endParaRPr>
          </a:p>
        </p:txBody>
      </p:sp>
      <p:pic>
        <p:nvPicPr>
          <p:cNvPr id="879" name="Google Shape;879;p75"/>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880" name="Google Shape;880;p75"/>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881" name="Google Shape;881;p75"/>
          <p:cNvSpPr txBox="1">
            <a:spLocks noGrp="1"/>
          </p:cNvSpPr>
          <p:nvPr>
            <p:ph type="subTitle" idx="1"/>
          </p:nvPr>
        </p:nvSpPr>
        <p:spPr>
          <a:xfrm>
            <a:off x="42675" y="46475"/>
            <a:ext cx="3921600" cy="455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600">
                <a:solidFill>
                  <a:srgbClr val="276156"/>
                </a:solidFill>
                <a:latin typeface="Montserrat"/>
                <a:ea typeface="Montserrat"/>
                <a:cs typeface="Montserrat"/>
                <a:sym typeface="Montserrat"/>
              </a:defRPr>
            </a:lvl1pPr>
            <a:lvl2pPr lvl="1" rtl="0">
              <a:spcBef>
                <a:spcPts val="0"/>
              </a:spcBef>
              <a:spcAft>
                <a:spcPts val="0"/>
              </a:spcAft>
              <a:buNone/>
              <a:defRPr>
                <a:solidFill>
                  <a:srgbClr val="3C509F"/>
                </a:solidFill>
              </a:defRPr>
            </a:lvl2pPr>
            <a:lvl3pPr lvl="2" rtl="0">
              <a:spcBef>
                <a:spcPts val="0"/>
              </a:spcBef>
              <a:spcAft>
                <a:spcPts val="0"/>
              </a:spcAft>
              <a:buNone/>
              <a:defRPr>
                <a:solidFill>
                  <a:srgbClr val="3C509F"/>
                </a:solidFill>
              </a:defRPr>
            </a:lvl3pPr>
            <a:lvl4pPr lvl="3" rtl="0">
              <a:spcBef>
                <a:spcPts val="0"/>
              </a:spcBef>
              <a:spcAft>
                <a:spcPts val="0"/>
              </a:spcAft>
              <a:buNone/>
              <a:defRPr>
                <a:solidFill>
                  <a:srgbClr val="3C509F"/>
                </a:solidFill>
              </a:defRPr>
            </a:lvl4pPr>
            <a:lvl5pPr lvl="4" rtl="0">
              <a:spcBef>
                <a:spcPts val="0"/>
              </a:spcBef>
              <a:spcAft>
                <a:spcPts val="0"/>
              </a:spcAft>
              <a:buNone/>
              <a:defRPr>
                <a:solidFill>
                  <a:srgbClr val="3C509F"/>
                </a:solidFill>
              </a:defRPr>
            </a:lvl5pPr>
            <a:lvl6pPr lvl="5" rtl="0">
              <a:spcBef>
                <a:spcPts val="0"/>
              </a:spcBef>
              <a:spcAft>
                <a:spcPts val="0"/>
              </a:spcAft>
              <a:buNone/>
              <a:defRPr>
                <a:solidFill>
                  <a:srgbClr val="3C509F"/>
                </a:solidFill>
              </a:defRPr>
            </a:lvl6pPr>
            <a:lvl7pPr lvl="6" rtl="0">
              <a:spcBef>
                <a:spcPts val="0"/>
              </a:spcBef>
              <a:spcAft>
                <a:spcPts val="0"/>
              </a:spcAft>
              <a:buNone/>
              <a:defRPr>
                <a:solidFill>
                  <a:srgbClr val="3C509F"/>
                </a:solidFill>
              </a:defRPr>
            </a:lvl7pPr>
            <a:lvl8pPr lvl="7" rtl="0">
              <a:spcBef>
                <a:spcPts val="0"/>
              </a:spcBef>
              <a:spcAft>
                <a:spcPts val="0"/>
              </a:spcAft>
              <a:buNone/>
              <a:defRPr>
                <a:solidFill>
                  <a:srgbClr val="3C509F"/>
                </a:solidFill>
              </a:defRPr>
            </a:lvl8pPr>
            <a:lvl9pPr lvl="8" rtl="0">
              <a:spcBef>
                <a:spcPts val="0"/>
              </a:spcBef>
              <a:spcAft>
                <a:spcPts val="0"/>
              </a:spcAft>
              <a:buNone/>
              <a:defRPr>
                <a:solidFill>
                  <a:srgbClr val="3C509F"/>
                </a:solidFill>
              </a:defRPr>
            </a:lvl9pPr>
          </a:lstStyle>
          <a:p>
            <a:endParaRPr/>
          </a:p>
        </p:txBody>
      </p:sp>
      <p:pic>
        <p:nvPicPr>
          <p:cNvPr id="882" name="Google Shape;882;p75"/>
          <p:cNvPicPr preferRelativeResize="0"/>
          <p:nvPr/>
        </p:nvPicPr>
        <p:blipFill rotWithShape="1">
          <a:blip r:embed="rId4">
            <a:alphaModFix/>
          </a:blip>
          <a:srcRect b="5150"/>
          <a:stretch/>
        </p:blipFill>
        <p:spPr>
          <a:xfrm>
            <a:off x="6364050" y="4216600"/>
            <a:ext cx="2406675" cy="2130700"/>
          </a:xfrm>
          <a:prstGeom prst="rect">
            <a:avLst/>
          </a:prstGeom>
          <a:noFill/>
          <a:ln>
            <a:noFill/>
          </a:ln>
        </p:spPr>
      </p:pic>
      <p:sp>
        <p:nvSpPr>
          <p:cNvPr id="883" name="Google Shape;883;p75"/>
          <p:cNvSpPr txBox="1"/>
          <p:nvPr/>
        </p:nvSpPr>
        <p:spPr>
          <a:xfrm>
            <a:off x="6123900" y="3921175"/>
            <a:ext cx="2992200" cy="15741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4300" b="1">
                <a:solidFill>
                  <a:srgbClr val="FFFFFF"/>
                </a:solidFill>
                <a:latin typeface="Poppins"/>
                <a:ea typeface="Poppins"/>
                <a:cs typeface="Poppins"/>
                <a:sym typeface="Poppins"/>
              </a:rPr>
              <a:t>Algebra 1</a:t>
            </a:r>
            <a:br>
              <a:rPr lang="en" sz="4300" b="1">
                <a:solidFill>
                  <a:srgbClr val="FFFFFF"/>
                </a:solidFill>
                <a:latin typeface="Poppins"/>
                <a:ea typeface="Poppins"/>
                <a:cs typeface="Poppins"/>
                <a:sym typeface="Poppins"/>
              </a:rPr>
            </a:br>
            <a:r>
              <a:rPr lang="en" sz="4000" b="1">
                <a:solidFill>
                  <a:srgbClr val="FFFFFF"/>
                </a:solidFill>
                <a:latin typeface="Poppins"/>
                <a:ea typeface="Poppins"/>
                <a:cs typeface="Poppins"/>
                <a:sym typeface="Poppins"/>
              </a:rPr>
              <a:t>Supports</a:t>
            </a:r>
            <a:endParaRPr sz="4000">
              <a:solidFill>
                <a:srgbClr val="FFFFFF"/>
              </a:solidFill>
              <a:latin typeface="Poppins"/>
              <a:ea typeface="Poppins"/>
              <a:cs typeface="Poppins"/>
              <a:sym typeface="Poppins"/>
            </a:endParaRPr>
          </a:p>
        </p:txBody>
      </p:sp>
      <p:sp>
        <p:nvSpPr>
          <p:cNvPr id="884" name="Google Shape;884;p75"/>
          <p:cNvSpPr txBox="1">
            <a:spLocks noGrp="1"/>
          </p:cNvSpPr>
          <p:nvPr>
            <p:ph type="body" idx="2"/>
          </p:nvPr>
        </p:nvSpPr>
        <p:spPr>
          <a:xfrm>
            <a:off x="365760" y="1431200"/>
            <a:ext cx="5394900" cy="3174300"/>
          </a:xfrm>
          <a:prstGeom prst="rect">
            <a:avLst/>
          </a:prstGeom>
          <a:noFill/>
          <a:ln>
            <a:noFill/>
          </a:ln>
        </p:spPr>
        <p:txBody>
          <a:bodyPr spcFirstLastPara="1" wrap="square" lIns="91425" tIns="91425" rIns="91425" bIns="91425" anchor="t" anchorCtr="0">
            <a:noAutofit/>
          </a:bodyPr>
          <a:lstStyle>
            <a:lvl1pPr marL="457200" lvl="0" indent="-419100" rtl="0">
              <a:lnSpc>
                <a:spcPct val="115000"/>
              </a:lnSpc>
              <a:spcBef>
                <a:spcPts val="0"/>
              </a:spcBef>
              <a:spcAft>
                <a:spcPts val="0"/>
              </a:spcAft>
              <a:buClr>
                <a:srgbClr val="276156"/>
              </a:buClr>
              <a:buSzPts val="3000"/>
              <a:buFont typeface="Open Sans"/>
              <a:buChar char="●"/>
              <a:defRPr sz="3000">
                <a:latin typeface="Open Sans"/>
                <a:ea typeface="Open Sans"/>
                <a:cs typeface="Open Sans"/>
                <a:sym typeface="Open Sans"/>
              </a:defRPr>
            </a:lvl1pPr>
            <a:lvl2pPr marL="914400" lvl="1" indent="-419100" rtl="0">
              <a:lnSpc>
                <a:spcPct val="115000"/>
              </a:lnSpc>
              <a:spcBef>
                <a:spcPts val="1000"/>
              </a:spcBef>
              <a:spcAft>
                <a:spcPts val="0"/>
              </a:spcAft>
              <a:buClr>
                <a:srgbClr val="276156"/>
              </a:buClr>
              <a:buSzPts val="3000"/>
              <a:buFont typeface="Open Sans"/>
              <a:buChar char="○"/>
              <a:defRPr sz="3000">
                <a:latin typeface="Open Sans"/>
                <a:ea typeface="Open Sans"/>
                <a:cs typeface="Open Sans"/>
                <a:sym typeface="Open Sans"/>
              </a:defRPr>
            </a:lvl2pPr>
            <a:lvl3pPr marL="1371600" lvl="2" indent="-419100" rtl="0">
              <a:lnSpc>
                <a:spcPct val="115000"/>
              </a:lnSpc>
              <a:spcBef>
                <a:spcPts val="1000"/>
              </a:spcBef>
              <a:spcAft>
                <a:spcPts val="0"/>
              </a:spcAft>
              <a:buClr>
                <a:srgbClr val="276156"/>
              </a:buClr>
              <a:buSzPts val="3000"/>
              <a:buFont typeface="Open Sans"/>
              <a:buChar char="■"/>
              <a:defRPr sz="3000">
                <a:latin typeface="Open Sans"/>
                <a:ea typeface="Open Sans"/>
                <a:cs typeface="Open Sans"/>
                <a:sym typeface="Open Sans"/>
              </a:defRPr>
            </a:lvl3pPr>
            <a:lvl4pPr marL="1828800" lvl="3" indent="-419100" rtl="0">
              <a:lnSpc>
                <a:spcPct val="115000"/>
              </a:lnSpc>
              <a:spcBef>
                <a:spcPts val="1000"/>
              </a:spcBef>
              <a:spcAft>
                <a:spcPts val="0"/>
              </a:spcAft>
              <a:buClr>
                <a:srgbClr val="276156"/>
              </a:buClr>
              <a:buSzPts val="3000"/>
              <a:buFont typeface="Open Sans"/>
              <a:buChar char="●"/>
              <a:defRPr sz="3000">
                <a:latin typeface="Open Sans"/>
                <a:ea typeface="Open Sans"/>
                <a:cs typeface="Open Sans"/>
                <a:sym typeface="Open Sans"/>
              </a:defRPr>
            </a:lvl4pPr>
            <a:lvl5pPr marL="2286000" lvl="4" indent="-419100" rtl="0">
              <a:lnSpc>
                <a:spcPct val="115000"/>
              </a:lnSpc>
              <a:spcBef>
                <a:spcPts val="1000"/>
              </a:spcBef>
              <a:spcAft>
                <a:spcPts val="0"/>
              </a:spcAft>
              <a:buClr>
                <a:srgbClr val="276156"/>
              </a:buClr>
              <a:buSzPts val="3000"/>
              <a:buFont typeface="Open Sans"/>
              <a:buChar char="○"/>
              <a:defRPr sz="3000">
                <a:latin typeface="Open Sans"/>
                <a:ea typeface="Open Sans"/>
                <a:cs typeface="Open Sans"/>
                <a:sym typeface="Open Sans"/>
              </a:defRPr>
            </a:lvl5pPr>
            <a:lvl6pPr marL="2743200" lvl="5" indent="-419100" rtl="0">
              <a:lnSpc>
                <a:spcPct val="115000"/>
              </a:lnSpc>
              <a:spcBef>
                <a:spcPts val="1000"/>
              </a:spcBef>
              <a:spcAft>
                <a:spcPts val="0"/>
              </a:spcAft>
              <a:buClr>
                <a:srgbClr val="276156"/>
              </a:buClr>
              <a:buSzPts val="3000"/>
              <a:buFont typeface="Open Sans"/>
              <a:buChar char="■"/>
              <a:defRPr sz="3000">
                <a:latin typeface="Open Sans"/>
                <a:ea typeface="Open Sans"/>
                <a:cs typeface="Open Sans"/>
                <a:sym typeface="Open Sans"/>
              </a:defRPr>
            </a:lvl6pPr>
            <a:lvl7pPr marL="3200400" lvl="6" indent="-419100" rtl="0">
              <a:lnSpc>
                <a:spcPct val="115000"/>
              </a:lnSpc>
              <a:spcBef>
                <a:spcPts val="1000"/>
              </a:spcBef>
              <a:spcAft>
                <a:spcPts val="0"/>
              </a:spcAft>
              <a:buClr>
                <a:srgbClr val="276156"/>
              </a:buClr>
              <a:buSzPts val="3000"/>
              <a:buFont typeface="Open Sans"/>
              <a:buChar char="●"/>
              <a:defRPr sz="3000">
                <a:latin typeface="Open Sans"/>
                <a:ea typeface="Open Sans"/>
                <a:cs typeface="Open Sans"/>
                <a:sym typeface="Open Sans"/>
              </a:defRPr>
            </a:lvl7pPr>
            <a:lvl8pPr marL="3657600" lvl="7" indent="-419100" rtl="0">
              <a:lnSpc>
                <a:spcPct val="115000"/>
              </a:lnSpc>
              <a:spcBef>
                <a:spcPts val="1000"/>
              </a:spcBef>
              <a:spcAft>
                <a:spcPts val="0"/>
              </a:spcAft>
              <a:buClr>
                <a:srgbClr val="276156"/>
              </a:buClr>
              <a:buSzPts val="3000"/>
              <a:buFont typeface="Open Sans"/>
              <a:buChar char="○"/>
              <a:defRPr sz="3000">
                <a:latin typeface="Open Sans"/>
                <a:ea typeface="Open Sans"/>
                <a:cs typeface="Open Sans"/>
                <a:sym typeface="Open Sans"/>
              </a:defRPr>
            </a:lvl8pPr>
            <a:lvl9pPr marL="4114800" lvl="8" indent="-419100" rtl="0">
              <a:lnSpc>
                <a:spcPct val="115000"/>
              </a:lnSpc>
              <a:spcBef>
                <a:spcPts val="1000"/>
              </a:spcBef>
              <a:spcAft>
                <a:spcPts val="1000"/>
              </a:spcAft>
              <a:buClr>
                <a:srgbClr val="276156"/>
              </a:buClr>
              <a:buSzPts val="3000"/>
              <a:buFont typeface="Open Sans"/>
              <a:buChar char="■"/>
              <a:defRPr sz="3000">
                <a:latin typeface="Open Sans"/>
                <a:ea typeface="Open Sans"/>
                <a:cs typeface="Open Sans"/>
                <a:sym typeface="Open Sans"/>
              </a:defRPr>
            </a:lvl9pPr>
          </a:lstStyle>
          <a:p>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A1Sup - Lesson Synthesis">
  <p:cSld name="CUSTOM_48_1_1_1_1_1_1_1">
    <p:spTree>
      <p:nvGrpSpPr>
        <p:cNvPr id="1" name="Shape 885"/>
        <p:cNvGrpSpPr/>
        <p:nvPr/>
      </p:nvGrpSpPr>
      <p:grpSpPr>
        <a:xfrm>
          <a:off x="0" y="0"/>
          <a:ext cx="0" cy="0"/>
          <a:chOff x="0" y="0"/>
          <a:chExt cx="0" cy="0"/>
        </a:xfrm>
      </p:grpSpPr>
      <p:sp>
        <p:nvSpPr>
          <p:cNvPr id="886" name="Google Shape;886;p76"/>
          <p:cNvSpPr/>
          <p:nvPr/>
        </p:nvSpPr>
        <p:spPr>
          <a:xfrm>
            <a:off x="-16500" y="0"/>
            <a:ext cx="9160500" cy="554400"/>
          </a:xfrm>
          <a:prstGeom prst="rect">
            <a:avLst/>
          </a:prstGeom>
          <a:solidFill>
            <a:srgbClr val="276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76"/>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276156"/>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276156"/>
              </a:buClr>
              <a:buSzPts val="1800"/>
              <a:buFont typeface="Open Sans"/>
              <a:buChar char="■"/>
              <a:defRPr sz="1800">
                <a:latin typeface="Open Sans"/>
                <a:ea typeface="Open Sans"/>
                <a:cs typeface="Open Sans"/>
                <a:sym typeface="Open Sans"/>
              </a:defRPr>
            </a:lvl9pPr>
          </a:lstStyle>
          <a:p>
            <a:endParaRPr/>
          </a:p>
        </p:txBody>
      </p:sp>
      <p:pic>
        <p:nvPicPr>
          <p:cNvPr id="888" name="Google Shape;888;p76"/>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889" name="Google Shape;889;p76"/>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890" name="Google Shape;890;p76"/>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891" name="Google Shape;891;p76"/>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892" name="Google Shape;892;p76"/>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893" name="Google Shape;893;p76"/>
          <p:cNvPicPr preferRelativeResize="0"/>
          <p:nvPr/>
        </p:nvPicPr>
        <p:blipFill>
          <a:blip r:embed="rId4">
            <a:alphaModFix/>
          </a:blip>
          <a:stretch>
            <a:fillRect/>
          </a:stretch>
        </p:blipFill>
        <p:spPr>
          <a:xfrm>
            <a:off x="8543990" y="-2"/>
            <a:ext cx="593989" cy="554400"/>
          </a:xfrm>
          <a:prstGeom prst="rect">
            <a:avLst/>
          </a:prstGeom>
          <a:noFill/>
          <a:ln>
            <a:noFill/>
          </a:ln>
        </p:spPr>
      </p:pic>
      <p:sp>
        <p:nvSpPr>
          <p:cNvPr id="894" name="Google Shape;894;p76"/>
          <p:cNvSpPr/>
          <p:nvPr/>
        </p:nvSpPr>
        <p:spPr>
          <a:xfrm rot="10800000">
            <a:off x="7080975" y="553125"/>
            <a:ext cx="2070000" cy="3018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76"/>
          <p:cNvSpPr txBox="1"/>
          <p:nvPr/>
        </p:nvSpPr>
        <p:spPr>
          <a:xfrm>
            <a:off x="7304050" y="553075"/>
            <a:ext cx="1743000" cy="30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rgbClr val="FFFFFF"/>
                </a:solidFill>
                <a:latin typeface="Open Sans"/>
                <a:ea typeface="Open Sans"/>
                <a:cs typeface="Open Sans"/>
                <a:sym typeface="Open Sans"/>
              </a:rPr>
              <a:t>Lesson Synthesis</a:t>
            </a:r>
            <a:endParaRPr b="1">
              <a:solidFill>
                <a:srgbClr val="FFFFFF"/>
              </a:solidFill>
              <a:latin typeface="Open Sans"/>
              <a:ea typeface="Open Sans"/>
              <a:cs typeface="Open Sans"/>
              <a:sym typeface="Open Sans"/>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A1Sup - Cool-down">
  <p:cSld name="CUSTOM_48_1_1_1_1_1_1_1_1">
    <p:spTree>
      <p:nvGrpSpPr>
        <p:cNvPr id="1" name="Shape 896"/>
        <p:cNvGrpSpPr/>
        <p:nvPr/>
      </p:nvGrpSpPr>
      <p:grpSpPr>
        <a:xfrm>
          <a:off x="0" y="0"/>
          <a:ext cx="0" cy="0"/>
          <a:chOff x="0" y="0"/>
          <a:chExt cx="0" cy="0"/>
        </a:xfrm>
      </p:grpSpPr>
      <p:sp>
        <p:nvSpPr>
          <p:cNvPr id="897" name="Google Shape;897;p77"/>
          <p:cNvSpPr/>
          <p:nvPr/>
        </p:nvSpPr>
        <p:spPr>
          <a:xfrm>
            <a:off x="-16500" y="0"/>
            <a:ext cx="9160500" cy="554400"/>
          </a:xfrm>
          <a:prstGeom prst="rect">
            <a:avLst/>
          </a:prstGeom>
          <a:solidFill>
            <a:srgbClr val="276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77"/>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276156"/>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276156"/>
              </a:buClr>
              <a:buSzPts val="1800"/>
              <a:buFont typeface="Open Sans"/>
              <a:buChar char="■"/>
              <a:defRPr sz="1800">
                <a:latin typeface="Open Sans"/>
                <a:ea typeface="Open Sans"/>
                <a:cs typeface="Open Sans"/>
                <a:sym typeface="Open Sans"/>
              </a:defRPr>
            </a:lvl9pPr>
          </a:lstStyle>
          <a:p>
            <a:endParaRPr/>
          </a:p>
        </p:txBody>
      </p:sp>
      <p:pic>
        <p:nvPicPr>
          <p:cNvPr id="899" name="Google Shape;899;p77"/>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900" name="Google Shape;900;p77"/>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901" name="Google Shape;901;p77"/>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902" name="Google Shape;902;p77"/>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903" name="Google Shape;903;p77"/>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904" name="Google Shape;904;p77"/>
          <p:cNvPicPr preferRelativeResize="0"/>
          <p:nvPr/>
        </p:nvPicPr>
        <p:blipFill>
          <a:blip r:embed="rId4">
            <a:alphaModFix/>
          </a:blip>
          <a:stretch>
            <a:fillRect/>
          </a:stretch>
        </p:blipFill>
        <p:spPr>
          <a:xfrm>
            <a:off x="8543990" y="-2"/>
            <a:ext cx="593989" cy="554400"/>
          </a:xfrm>
          <a:prstGeom prst="rect">
            <a:avLst/>
          </a:prstGeom>
          <a:noFill/>
          <a:ln>
            <a:noFill/>
          </a:ln>
        </p:spPr>
      </p:pic>
      <p:sp>
        <p:nvSpPr>
          <p:cNvPr id="905" name="Google Shape;905;p77"/>
          <p:cNvSpPr txBox="1"/>
          <p:nvPr/>
        </p:nvSpPr>
        <p:spPr>
          <a:xfrm>
            <a:off x="7304050" y="553075"/>
            <a:ext cx="1743000" cy="30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rgbClr val="FFFFFF"/>
                </a:solidFill>
                <a:latin typeface="Open Sans"/>
                <a:ea typeface="Open Sans"/>
                <a:cs typeface="Open Sans"/>
                <a:sym typeface="Open Sans"/>
              </a:rPr>
              <a:t>Lesson Synthesis</a:t>
            </a:r>
            <a:endParaRPr b="1">
              <a:solidFill>
                <a:srgbClr val="FFFFFF"/>
              </a:solidFill>
              <a:latin typeface="Open Sans"/>
              <a:ea typeface="Open Sans"/>
              <a:cs typeface="Open Sans"/>
              <a:sym typeface="Open Sans"/>
            </a:endParaRPr>
          </a:p>
        </p:txBody>
      </p:sp>
      <p:sp>
        <p:nvSpPr>
          <p:cNvPr id="906" name="Google Shape;906;p77"/>
          <p:cNvSpPr/>
          <p:nvPr/>
        </p:nvSpPr>
        <p:spPr>
          <a:xfrm rot="10800000">
            <a:off x="7080975" y="553125"/>
            <a:ext cx="2070000" cy="301800"/>
          </a:xfrm>
          <a:prstGeom prst="homePlate">
            <a:avLst>
              <a:gd name="adj" fmla="val 50000"/>
            </a:avLst>
          </a:prstGeom>
          <a:solidFill>
            <a:srgbClr val="8F3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77"/>
          <p:cNvSpPr txBox="1"/>
          <p:nvPr/>
        </p:nvSpPr>
        <p:spPr>
          <a:xfrm>
            <a:off x="7248300" y="553075"/>
            <a:ext cx="1798800" cy="30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rgbClr val="FFFFFF"/>
                </a:solidFill>
                <a:latin typeface="Open Sans"/>
                <a:ea typeface="Open Sans"/>
                <a:cs typeface="Open Sans"/>
                <a:sym typeface="Open Sans"/>
              </a:rPr>
              <a:t>Cool-down</a:t>
            </a:r>
            <a:endParaRPr b="1">
              <a:solidFill>
                <a:srgbClr val="FFFFFF"/>
              </a:solidFill>
              <a:latin typeface="Open Sans"/>
              <a:ea typeface="Open Sans"/>
              <a:cs typeface="Open Sans"/>
              <a:sym typeface="Open Sans"/>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A1Sup - Glossary">
  <p:cSld name="CUSTOM_42_1_1_1_1_1_1_1_1_1_1">
    <p:spTree>
      <p:nvGrpSpPr>
        <p:cNvPr id="1" name="Shape 908"/>
        <p:cNvGrpSpPr/>
        <p:nvPr/>
      </p:nvGrpSpPr>
      <p:grpSpPr>
        <a:xfrm>
          <a:off x="0" y="0"/>
          <a:ext cx="0" cy="0"/>
          <a:chOff x="0" y="0"/>
          <a:chExt cx="0" cy="0"/>
        </a:xfrm>
      </p:grpSpPr>
      <p:pic>
        <p:nvPicPr>
          <p:cNvPr id="909" name="Google Shape;909;p78"/>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910" name="Google Shape;910;p78"/>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911" name="Google Shape;911;p78"/>
          <p:cNvSpPr txBox="1">
            <a:spLocks noGrp="1"/>
          </p:cNvSpPr>
          <p:nvPr>
            <p:ph type="subTitle" idx="1"/>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912" name="Google Shape;912;p78"/>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913" name="Google Shape;913;p78"/>
          <p:cNvPicPr preferRelativeResize="0"/>
          <p:nvPr/>
        </p:nvPicPr>
        <p:blipFill>
          <a:blip r:embed="rId4">
            <a:alphaModFix/>
          </a:blip>
          <a:stretch>
            <a:fillRect/>
          </a:stretch>
        </p:blipFill>
        <p:spPr>
          <a:xfrm>
            <a:off x="8543996" y="28737"/>
            <a:ext cx="532403" cy="496925"/>
          </a:xfrm>
          <a:prstGeom prst="rect">
            <a:avLst/>
          </a:prstGeom>
          <a:noFill/>
          <a:ln>
            <a:noFill/>
          </a:ln>
        </p:spPr>
      </p:pic>
      <p:sp>
        <p:nvSpPr>
          <p:cNvPr id="914" name="Google Shape;914;p78"/>
          <p:cNvSpPr txBox="1">
            <a:spLocks noGrp="1"/>
          </p:cNvSpPr>
          <p:nvPr>
            <p:ph type="title"/>
          </p:nvPr>
        </p:nvSpPr>
        <p:spPr>
          <a:xfrm>
            <a:off x="390300" y="724825"/>
            <a:ext cx="8308800" cy="994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6000" b="1">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915" name="Google Shape;915;p78"/>
          <p:cNvSpPr/>
          <p:nvPr/>
        </p:nvSpPr>
        <p:spPr>
          <a:xfrm>
            <a:off x="-16500" y="0"/>
            <a:ext cx="9160500" cy="554400"/>
          </a:xfrm>
          <a:prstGeom prst="rect">
            <a:avLst/>
          </a:prstGeom>
          <a:solidFill>
            <a:srgbClr val="276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78"/>
          <p:cNvSpPr txBox="1">
            <a:spLocks noGrp="1"/>
          </p:cNvSpPr>
          <p:nvPr>
            <p:ph type="body" idx="2"/>
          </p:nvPr>
        </p:nvSpPr>
        <p:spPr>
          <a:xfrm>
            <a:off x="461100" y="1828800"/>
            <a:ext cx="8221800" cy="40851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276156"/>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276156"/>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276156"/>
              </a:buClr>
              <a:buSzPts val="1800"/>
              <a:buFont typeface="Open Sans"/>
              <a:buChar char="■"/>
              <a:defRPr sz="1800">
                <a:latin typeface="Open Sans"/>
                <a:ea typeface="Open Sans"/>
                <a:cs typeface="Open Sans"/>
                <a:sym typeface="Open Sans"/>
              </a:defRPr>
            </a:lvl9pPr>
          </a:lstStyle>
          <a:p>
            <a:endParaRPr/>
          </a:p>
        </p:txBody>
      </p:sp>
      <p:pic>
        <p:nvPicPr>
          <p:cNvPr id="917" name="Google Shape;917;p78"/>
          <p:cNvPicPr preferRelativeResize="0"/>
          <p:nvPr/>
        </p:nvPicPr>
        <p:blipFill>
          <a:blip r:embed="rId5">
            <a:alphaModFix/>
          </a:blip>
          <a:stretch>
            <a:fillRect/>
          </a:stretch>
        </p:blipFill>
        <p:spPr>
          <a:xfrm>
            <a:off x="8543990" y="-2"/>
            <a:ext cx="593989" cy="554400"/>
          </a:xfrm>
          <a:prstGeom prst="rect">
            <a:avLst/>
          </a:prstGeom>
          <a:noFill/>
          <a:ln>
            <a:noFill/>
          </a:ln>
        </p:spPr>
      </p:pic>
      <p:sp>
        <p:nvSpPr>
          <p:cNvPr id="918" name="Google Shape;918;p78"/>
          <p:cNvSpPr txBox="1"/>
          <p:nvPr/>
        </p:nvSpPr>
        <p:spPr>
          <a:xfrm>
            <a:off x="149100" y="-12125"/>
            <a:ext cx="3207900" cy="554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b="1">
                <a:solidFill>
                  <a:schemeClr val="lt1"/>
                </a:solidFill>
                <a:latin typeface="Open Sans"/>
                <a:ea typeface="Open Sans"/>
                <a:cs typeface="Open Sans"/>
                <a:sym typeface="Open Sans"/>
              </a:rPr>
              <a:t>Glossary</a:t>
            </a:r>
            <a:endParaRPr sz="240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Custom Layout 12">
  <p:cSld name="CUSTOM_40">
    <p:spTree>
      <p:nvGrpSpPr>
        <p:cNvPr id="1" name="Shape 919"/>
        <p:cNvGrpSpPr/>
        <p:nvPr/>
      </p:nvGrpSpPr>
      <p:grpSpPr>
        <a:xfrm>
          <a:off x="0" y="0"/>
          <a:ext cx="0" cy="0"/>
          <a:chOff x="0" y="0"/>
          <a:chExt cx="0" cy="0"/>
        </a:xfrm>
      </p:grpSpPr>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Geo - Title Page">
  <p:cSld name="CUSTOM_37_1">
    <p:spTree>
      <p:nvGrpSpPr>
        <p:cNvPr id="1" name="Shape 920"/>
        <p:cNvGrpSpPr/>
        <p:nvPr/>
      </p:nvGrpSpPr>
      <p:grpSpPr>
        <a:xfrm>
          <a:off x="0" y="0"/>
          <a:ext cx="0" cy="0"/>
          <a:chOff x="0" y="0"/>
          <a:chExt cx="0" cy="0"/>
        </a:xfrm>
      </p:grpSpPr>
      <p:pic>
        <p:nvPicPr>
          <p:cNvPr id="921" name="Google Shape;921;p80"/>
          <p:cNvPicPr preferRelativeResize="0"/>
          <p:nvPr/>
        </p:nvPicPr>
        <p:blipFill>
          <a:blip r:embed="rId2">
            <a:alphaModFix/>
          </a:blip>
          <a:stretch>
            <a:fillRect/>
          </a:stretch>
        </p:blipFill>
        <p:spPr>
          <a:xfrm>
            <a:off x="68075" y="6364875"/>
            <a:ext cx="1870925" cy="442500"/>
          </a:xfrm>
          <a:prstGeom prst="rect">
            <a:avLst/>
          </a:prstGeom>
          <a:noFill/>
          <a:ln>
            <a:noFill/>
          </a:ln>
        </p:spPr>
      </p:pic>
      <p:pic>
        <p:nvPicPr>
          <p:cNvPr id="922" name="Google Shape;922;p80"/>
          <p:cNvPicPr preferRelativeResize="0"/>
          <p:nvPr/>
        </p:nvPicPr>
        <p:blipFill rotWithShape="1">
          <a:blip r:embed="rId3">
            <a:alphaModFix/>
          </a:blip>
          <a:srcRect l="10213" t="36663" r="8465" b="34224"/>
          <a:stretch/>
        </p:blipFill>
        <p:spPr>
          <a:xfrm>
            <a:off x="7150679" y="6422476"/>
            <a:ext cx="1911396" cy="384900"/>
          </a:xfrm>
          <a:prstGeom prst="rect">
            <a:avLst/>
          </a:prstGeom>
          <a:noFill/>
          <a:ln>
            <a:noFill/>
          </a:ln>
        </p:spPr>
      </p:pic>
      <p:sp>
        <p:nvSpPr>
          <p:cNvPr id="923" name="Google Shape;923;p80"/>
          <p:cNvSpPr txBox="1">
            <a:spLocks noGrp="1"/>
          </p:cNvSpPr>
          <p:nvPr>
            <p:ph type="subTitle" idx="1"/>
          </p:nvPr>
        </p:nvSpPr>
        <p:spPr>
          <a:xfrm>
            <a:off x="184350" y="3784588"/>
            <a:ext cx="4942200" cy="442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400">
                <a:solidFill>
                  <a:srgbClr val="434343"/>
                </a:solidFill>
                <a:latin typeface="Open Sans"/>
                <a:ea typeface="Open Sans"/>
                <a:cs typeface="Open Sans"/>
                <a:sym typeface="Open Sans"/>
              </a:defRPr>
            </a:lvl1pPr>
            <a:lvl2pPr lvl="1" rtl="0">
              <a:spcBef>
                <a:spcPts val="0"/>
              </a:spcBef>
              <a:spcAft>
                <a:spcPts val="0"/>
              </a:spcAft>
              <a:buNone/>
              <a:defRPr>
                <a:solidFill>
                  <a:srgbClr val="434343"/>
                </a:solidFill>
              </a:defRPr>
            </a:lvl2pPr>
            <a:lvl3pPr lvl="2" rtl="0">
              <a:spcBef>
                <a:spcPts val="0"/>
              </a:spcBef>
              <a:spcAft>
                <a:spcPts val="0"/>
              </a:spcAft>
              <a:buNone/>
              <a:defRPr>
                <a:solidFill>
                  <a:srgbClr val="434343"/>
                </a:solidFill>
              </a:defRPr>
            </a:lvl3pPr>
            <a:lvl4pPr lvl="3" rtl="0">
              <a:spcBef>
                <a:spcPts val="0"/>
              </a:spcBef>
              <a:spcAft>
                <a:spcPts val="0"/>
              </a:spcAft>
              <a:buNone/>
              <a:defRPr>
                <a:solidFill>
                  <a:srgbClr val="434343"/>
                </a:solidFill>
              </a:defRPr>
            </a:lvl4pPr>
            <a:lvl5pPr lvl="4" rtl="0">
              <a:spcBef>
                <a:spcPts val="0"/>
              </a:spcBef>
              <a:spcAft>
                <a:spcPts val="0"/>
              </a:spcAft>
              <a:buNone/>
              <a:defRPr>
                <a:solidFill>
                  <a:srgbClr val="434343"/>
                </a:solidFill>
              </a:defRPr>
            </a:lvl5pPr>
            <a:lvl6pPr lvl="5" rtl="0">
              <a:spcBef>
                <a:spcPts val="0"/>
              </a:spcBef>
              <a:spcAft>
                <a:spcPts val="0"/>
              </a:spcAft>
              <a:buNone/>
              <a:defRPr>
                <a:solidFill>
                  <a:srgbClr val="434343"/>
                </a:solidFill>
              </a:defRPr>
            </a:lvl6pPr>
            <a:lvl7pPr lvl="6" rtl="0">
              <a:spcBef>
                <a:spcPts val="0"/>
              </a:spcBef>
              <a:spcAft>
                <a:spcPts val="0"/>
              </a:spcAft>
              <a:buNone/>
              <a:defRPr>
                <a:solidFill>
                  <a:srgbClr val="434343"/>
                </a:solidFill>
              </a:defRPr>
            </a:lvl7pPr>
            <a:lvl8pPr lvl="7" rtl="0">
              <a:spcBef>
                <a:spcPts val="0"/>
              </a:spcBef>
              <a:spcAft>
                <a:spcPts val="0"/>
              </a:spcAft>
              <a:buNone/>
              <a:defRPr>
                <a:solidFill>
                  <a:srgbClr val="434343"/>
                </a:solidFill>
              </a:defRPr>
            </a:lvl8pPr>
            <a:lvl9pPr lvl="8" rtl="0">
              <a:spcBef>
                <a:spcPts val="0"/>
              </a:spcBef>
              <a:spcAft>
                <a:spcPts val="0"/>
              </a:spcAft>
              <a:buNone/>
              <a:defRPr>
                <a:solidFill>
                  <a:srgbClr val="434343"/>
                </a:solidFill>
              </a:defRPr>
            </a:lvl9pPr>
          </a:lstStyle>
          <a:p>
            <a:endParaRPr/>
          </a:p>
        </p:txBody>
      </p:sp>
      <p:sp>
        <p:nvSpPr>
          <p:cNvPr id="924" name="Google Shape;924;p80"/>
          <p:cNvSpPr txBox="1">
            <a:spLocks noGrp="1"/>
          </p:cNvSpPr>
          <p:nvPr>
            <p:ph type="title"/>
          </p:nvPr>
        </p:nvSpPr>
        <p:spPr>
          <a:xfrm>
            <a:off x="184350" y="4257675"/>
            <a:ext cx="8692800" cy="1247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200" b="1">
                <a:solidFill>
                  <a:srgbClr val="434343"/>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pic>
        <p:nvPicPr>
          <p:cNvPr id="925" name="Google Shape;925;p80"/>
          <p:cNvPicPr preferRelativeResize="0"/>
          <p:nvPr/>
        </p:nvPicPr>
        <p:blipFill>
          <a:blip r:embed="rId4">
            <a:alphaModFix/>
          </a:blip>
          <a:stretch>
            <a:fillRect/>
          </a:stretch>
        </p:blipFill>
        <p:spPr>
          <a:xfrm>
            <a:off x="1990687" y="197475"/>
            <a:ext cx="5162637" cy="2052174"/>
          </a:xfrm>
          <a:prstGeom prst="rect">
            <a:avLst/>
          </a:prstGeom>
          <a:noFill/>
          <a:ln>
            <a:noFill/>
          </a:ln>
        </p:spPr>
      </p:pic>
      <p:sp>
        <p:nvSpPr>
          <p:cNvPr id="926" name="Google Shape;926;p80"/>
          <p:cNvSpPr/>
          <p:nvPr/>
        </p:nvSpPr>
        <p:spPr>
          <a:xfrm>
            <a:off x="8353425" y="2885125"/>
            <a:ext cx="469200" cy="129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80"/>
          <p:cNvSpPr/>
          <p:nvPr/>
        </p:nvSpPr>
        <p:spPr>
          <a:xfrm>
            <a:off x="8353425" y="2885125"/>
            <a:ext cx="469200" cy="129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80"/>
          <p:cNvSpPr/>
          <p:nvPr/>
        </p:nvSpPr>
        <p:spPr>
          <a:xfrm>
            <a:off x="0" y="2539488"/>
            <a:ext cx="9144000" cy="1118100"/>
          </a:xfrm>
          <a:prstGeom prst="rect">
            <a:avLst/>
          </a:prstGeom>
          <a:solidFill>
            <a:srgbClr val="731996"/>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9" name="Google Shape;929;p80"/>
          <p:cNvSpPr txBox="1"/>
          <p:nvPr/>
        </p:nvSpPr>
        <p:spPr>
          <a:xfrm>
            <a:off x="184350" y="2672213"/>
            <a:ext cx="6673800" cy="61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400" b="1">
              <a:solidFill>
                <a:srgbClr val="FFFFFF"/>
              </a:solidFill>
              <a:latin typeface="Open Sans"/>
              <a:ea typeface="Open Sans"/>
              <a:cs typeface="Open Sans"/>
              <a:sym typeface="Open Sans"/>
            </a:endParaRPr>
          </a:p>
        </p:txBody>
      </p:sp>
      <p:sp>
        <p:nvSpPr>
          <p:cNvPr id="930" name="Google Shape;930;p80"/>
          <p:cNvSpPr txBox="1"/>
          <p:nvPr/>
        </p:nvSpPr>
        <p:spPr>
          <a:xfrm>
            <a:off x="184350" y="3204850"/>
            <a:ext cx="7071900" cy="38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500" b="1">
              <a:solidFill>
                <a:srgbClr val="FFFFFF"/>
              </a:solidFill>
              <a:latin typeface="Open Sans"/>
              <a:ea typeface="Open Sans"/>
              <a:cs typeface="Open Sans"/>
              <a:sym typeface="Open Sans"/>
            </a:endParaRPr>
          </a:p>
        </p:txBody>
      </p:sp>
      <p:pic>
        <p:nvPicPr>
          <p:cNvPr id="931" name="Google Shape;931;p80"/>
          <p:cNvPicPr preferRelativeResize="0"/>
          <p:nvPr/>
        </p:nvPicPr>
        <p:blipFill>
          <a:blip r:embed="rId5">
            <a:alphaModFix/>
          </a:blip>
          <a:stretch>
            <a:fillRect/>
          </a:stretch>
        </p:blipFill>
        <p:spPr>
          <a:xfrm>
            <a:off x="7715251" y="2522525"/>
            <a:ext cx="1244825" cy="1072006"/>
          </a:xfrm>
          <a:prstGeom prst="rect">
            <a:avLst/>
          </a:prstGeom>
          <a:noFill/>
          <a:ln>
            <a:noFill/>
          </a:ln>
        </p:spPr>
      </p:pic>
      <p:sp>
        <p:nvSpPr>
          <p:cNvPr id="932" name="Google Shape;932;p80"/>
          <p:cNvSpPr txBox="1"/>
          <p:nvPr/>
        </p:nvSpPr>
        <p:spPr>
          <a:xfrm>
            <a:off x="7372575" y="2889125"/>
            <a:ext cx="1689600" cy="3849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1800" b="1">
                <a:solidFill>
                  <a:srgbClr val="FFFFFF"/>
                </a:solidFill>
                <a:latin typeface="Montserrat"/>
                <a:ea typeface="Montserrat"/>
                <a:cs typeface="Montserrat"/>
                <a:sym typeface="Montserrat"/>
              </a:rPr>
              <a:t>GEOMETRY</a:t>
            </a:r>
            <a:endParaRPr sz="1800">
              <a:solidFill>
                <a:srgbClr val="FFFFFF"/>
              </a:solidFill>
              <a:latin typeface="Montserrat"/>
              <a:ea typeface="Montserrat"/>
              <a:cs typeface="Montserrat"/>
              <a:sym typeface="Montserrat"/>
            </a:endParaRPr>
          </a:p>
        </p:txBody>
      </p:sp>
      <p:sp>
        <p:nvSpPr>
          <p:cNvPr id="933" name="Google Shape;933;p80"/>
          <p:cNvSpPr txBox="1">
            <a:spLocks noGrp="1"/>
          </p:cNvSpPr>
          <p:nvPr>
            <p:ph type="title" idx="2"/>
          </p:nvPr>
        </p:nvSpPr>
        <p:spPr>
          <a:xfrm>
            <a:off x="184350" y="2590800"/>
            <a:ext cx="6673800" cy="6123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400" b="1">
                <a:solidFill>
                  <a:srgbClr val="FFFFF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934" name="Google Shape;934;p80"/>
          <p:cNvSpPr txBox="1">
            <a:spLocks noGrp="1"/>
          </p:cNvSpPr>
          <p:nvPr>
            <p:ph type="subTitle" idx="3"/>
          </p:nvPr>
        </p:nvSpPr>
        <p:spPr>
          <a:xfrm>
            <a:off x="203200" y="3077050"/>
            <a:ext cx="7071900" cy="3849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500" b="1">
                <a:solidFill>
                  <a:srgbClr val="FFFFF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6 - Title page">
  <p:cSld name="CUSTOM_15">
    <p:spTree>
      <p:nvGrpSpPr>
        <p:cNvPr id="1" name="Shape 57"/>
        <p:cNvGrpSpPr/>
        <p:nvPr/>
      </p:nvGrpSpPr>
      <p:grpSpPr>
        <a:xfrm>
          <a:off x="0" y="0"/>
          <a:ext cx="0" cy="0"/>
          <a:chOff x="0" y="0"/>
          <a:chExt cx="0" cy="0"/>
        </a:xfrm>
      </p:grpSpPr>
      <p:sp>
        <p:nvSpPr>
          <p:cNvPr id="58" name="Google Shape;58;p9"/>
          <p:cNvSpPr txBox="1"/>
          <p:nvPr/>
        </p:nvSpPr>
        <p:spPr>
          <a:xfrm>
            <a:off x="203200" y="3141625"/>
            <a:ext cx="3176700" cy="18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solidFill>
                  <a:srgbClr val="FFFFFF"/>
                </a:solidFill>
                <a:latin typeface="Open Sans"/>
                <a:ea typeface="Open Sans"/>
                <a:cs typeface="Open Sans"/>
                <a:sym typeface="Open Sans"/>
              </a:rPr>
              <a:t>Expressions and Equations</a:t>
            </a:r>
            <a:endParaRPr b="1">
              <a:solidFill>
                <a:srgbClr val="FFFFFF"/>
              </a:solidFill>
              <a:latin typeface="Open Sans"/>
              <a:ea typeface="Open Sans"/>
              <a:cs typeface="Open Sans"/>
              <a:sym typeface="Open Sans"/>
            </a:endParaRPr>
          </a:p>
          <a:p>
            <a:pPr marL="0" lvl="0" indent="0" algn="l" rtl="0">
              <a:lnSpc>
                <a:spcPct val="115000"/>
              </a:lnSpc>
              <a:spcBef>
                <a:spcPts val="600"/>
              </a:spcBef>
              <a:spcAft>
                <a:spcPts val="0"/>
              </a:spcAft>
              <a:buNone/>
            </a:pPr>
            <a:endParaRPr b="1">
              <a:solidFill>
                <a:srgbClr val="FFFFFF"/>
              </a:solidFill>
              <a:latin typeface="Open Sans"/>
              <a:ea typeface="Open Sans"/>
              <a:cs typeface="Open Sans"/>
              <a:sym typeface="Open Sans"/>
            </a:endParaRPr>
          </a:p>
          <a:p>
            <a:pPr marL="0" lvl="0" indent="0" algn="l" rtl="0">
              <a:lnSpc>
                <a:spcPct val="115000"/>
              </a:lnSpc>
              <a:spcBef>
                <a:spcPts val="600"/>
              </a:spcBef>
              <a:spcAft>
                <a:spcPts val="600"/>
              </a:spcAft>
              <a:buNone/>
            </a:pPr>
            <a:endParaRPr b="1">
              <a:solidFill>
                <a:srgbClr val="FFFFFF"/>
              </a:solidFill>
              <a:latin typeface="Open Sans"/>
              <a:ea typeface="Open Sans"/>
              <a:cs typeface="Open Sans"/>
              <a:sym typeface="Open Sans"/>
            </a:endParaRPr>
          </a:p>
        </p:txBody>
      </p:sp>
      <p:sp>
        <p:nvSpPr>
          <p:cNvPr id="59" name="Google Shape;59;p9"/>
          <p:cNvSpPr/>
          <p:nvPr/>
        </p:nvSpPr>
        <p:spPr>
          <a:xfrm>
            <a:off x="8353425" y="3576175"/>
            <a:ext cx="469200" cy="129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9"/>
          <p:cNvSpPr/>
          <p:nvPr/>
        </p:nvSpPr>
        <p:spPr>
          <a:xfrm>
            <a:off x="0" y="2458075"/>
            <a:ext cx="9144000" cy="1118100"/>
          </a:xfrm>
          <a:prstGeom prst="rect">
            <a:avLst/>
          </a:prstGeom>
          <a:solidFill>
            <a:srgbClr val="4D2E98"/>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 name="Google Shape;61;p9"/>
          <p:cNvSpPr txBox="1"/>
          <p:nvPr/>
        </p:nvSpPr>
        <p:spPr>
          <a:xfrm>
            <a:off x="8211050" y="2349675"/>
            <a:ext cx="503100" cy="9057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4700" b="1">
                <a:solidFill>
                  <a:srgbClr val="F3F3F3"/>
                </a:solidFill>
                <a:latin typeface="Open Sans"/>
                <a:ea typeface="Open Sans"/>
                <a:cs typeface="Open Sans"/>
                <a:sym typeface="Open Sans"/>
              </a:rPr>
              <a:t>6</a:t>
            </a:r>
            <a:endParaRPr sz="4700">
              <a:solidFill>
                <a:srgbClr val="F3F3F3"/>
              </a:solidFill>
            </a:endParaRPr>
          </a:p>
        </p:txBody>
      </p:sp>
      <p:pic>
        <p:nvPicPr>
          <p:cNvPr id="62" name="Google Shape;62;p9"/>
          <p:cNvPicPr preferRelativeResize="0"/>
          <p:nvPr/>
        </p:nvPicPr>
        <p:blipFill rotWithShape="1">
          <a:blip r:embed="rId2">
            <a:alphaModFix/>
          </a:blip>
          <a:srcRect r="36159" b="41880"/>
          <a:stretch/>
        </p:blipFill>
        <p:spPr>
          <a:xfrm rot="-351412">
            <a:off x="8183577" y="2803367"/>
            <a:ext cx="997697" cy="847767"/>
          </a:xfrm>
          <a:prstGeom prst="rect">
            <a:avLst/>
          </a:prstGeom>
          <a:noFill/>
          <a:ln>
            <a:noFill/>
          </a:ln>
        </p:spPr>
      </p:pic>
      <p:sp>
        <p:nvSpPr>
          <p:cNvPr id="63" name="Google Shape;63;p9"/>
          <p:cNvSpPr/>
          <p:nvPr/>
        </p:nvSpPr>
        <p:spPr>
          <a:xfrm>
            <a:off x="8353425" y="3576175"/>
            <a:ext cx="469200" cy="129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4" name="Google Shape;64;p9"/>
          <p:cNvPicPr preferRelativeResize="0"/>
          <p:nvPr/>
        </p:nvPicPr>
        <p:blipFill>
          <a:blip r:embed="rId3">
            <a:alphaModFix/>
          </a:blip>
          <a:stretch>
            <a:fillRect/>
          </a:stretch>
        </p:blipFill>
        <p:spPr>
          <a:xfrm>
            <a:off x="68075" y="6364875"/>
            <a:ext cx="1870925" cy="442500"/>
          </a:xfrm>
          <a:prstGeom prst="rect">
            <a:avLst/>
          </a:prstGeom>
          <a:noFill/>
          <a:ln>
            <a:noFill/>
          </a:ln>
        </p:spPr>
      </p:pic>
      <p:pic>
        <p:nvPicPr>
          <p:cNvPr id="65" name="Google Shape;65;p9"/>
          <p:cNvPicPr preferRelativeResize="0"/>
          <p:nvPr/>
        </p:nvPicPr>
        <p:blipFill rotWithShape="1">
          <a:blip r:embed="rId4">
            <a:alphaModFix/>
          </a:blip>
          <a:srcRect l="10213" t="36663" r="8465" b="34224"/>
          <a:stretch/>
        </p:blipFill>
        <p:spPr>
          <a:xfrm>
            <a:off x="7150679" y="6422476"/>
            <a:ext cx="1911396" cy="384900"/>
          </a:xfrm>
          <a:prstGeom prst="rect">
            <a:avLst/>
          </a:prstGeom>
          <a:noFill/>
          <a:ln>
            <a:noFill/>
          </a:ln>
        </p:spPr>
      </p:pic>
      <p:sp>
        <p:nvSpPr>
          <p:cNvPr id="66" name="Google Shape;66;p9"/>
          <p:cNvSpPr txBox="1">
            <a:spLocks noGrp="1"/>
          </p:cNvSpPr>
          <p:nvPr>
            <p:ph type="title"/>
          </p:nvPr>
        </p:nvSpPr>
        <p:spPr>
          <a:xfrm>
            <a:off x="184350" y="2590800"/>
            <a:ext cx="6673800" cy="6123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400" b="1">
                <a:solidFill>
                  <a:srgbClr val="FFFFF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67" name="Google Shape;67;p9"/>
          <p:cNvSpPr txBox="1">
            <a:spLocks noGrp="1"/>
          </p:cNvSpPr>
          <p:nvPr>
            <p:ph type="subTitle" idx="1"/>
          </p:nvPr>
        </p:nvSpPr>
        <p:spPr>
          <a:xfrm>
            <a:off x="203200" y="3077050"/>
            <a:ext cx="7071900" cy="3849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500" b="1">
                <a:solidFill>
                  <a:srgbClr val="FFFFF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68" name="Google Shape;68;p9"/>
          <p:cNvSpPr txBox="1">
            <a:spLocks noGrp="1"/>
          </p:cNvSpPr>
          <p:nvPr>
            <p:ph type="subTitle" idx="2"/>
          </p:nvPr>
        </p:nvSpPr>
        <p:spPr>
          <a:xfrm>
            <a:off x="184350" y="3784588"/>
            <a:ext cx="4942200" cy="442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400">
                <a:solidFill>
                  <a:srgbClr val="434343"/>
                </a:solidFill>
                <a:latin typeface="Open Sans"/>
                <a:ea typeface="Open Sans"/>
                <a:cs typeface="Open Sans"/>
                <a:sym typeface="Open Sans"/>
              </a:defRPr>
            </a:lvl1pPr>
            <a:lvl2pPr lvl="1" rtl="0">
              <a:spcBef>
                <a:spcPts val="0"/>
              </a:spcBef>
              <a:spcAft>
                <a:spcPts val="0"/>
              </a:spcAft>
              <a:buNone/>
              <a:defRPr>
                <a:solidFill>
                  <a:srgbClr val="434343"/>
                </a:solidFill>
              </a:defRPr>
            </a:lvl2pPr>
            <a:lvl3pPr lvl="2" rtl="0">
              <a:spcBef>
                <a:spcPts val="0"/>
              </a:spcBef>
              <a:spcAft>
                <a:spcPts val="0"/>
              </a:spcAft>
              <a:buNone/>
              <a:defRPr>
                <a:solidFill>
                  <a:srgbClr val="434343"/>
                </a:solidFill>
              </a:defRPr>
            </a:lvl3pPr>
            <a:lvl4pPr lvl="3" rtl="0">
              <a:spcBef>
                <a:spcPts val="0"/>
              </a:spcBef>
              <a:spcAft>
                <a:spcPts val="0"/>
              </a:spcAft>
              <a:buNone/>
              <a:defRPr>
                <a:solidFill>
                  <a:srgbClr val="434343"/>
                </a:solidFill>
              </a:defRPr>
            </a:lvl4pPr>
            <a:lvl5pPr lvl="4" rtl="0">
              <a:spcBef>
                <a:spcPts val="0"/>
              </a:spcBef>
              <a:spcAft>
                <a:spcPts val="0"/>
              </a:spcAft>
              <a:buNone/>
              <a:defRPr>
                <a:solidFill>
                  <a:srgbClr val="434343"/>
                </a:solidFill>
              </a:defRPr>
            </a:lvl5pPr>
            <a:lvl6pPr lvl="5" rtl="0">
              <a:spcBef>
                <a:spcPts val="0"/>
              </a:spcBef>
              <a:spcAft>
                <a:spcPts val="0"/>
              </a:spcAft>
              <a:buNone/>
              <a:defRPr>
                <a:solidFill>
                  <a:srgbClr val="434343"/>
                </a:solidFill>
              </a:defRPr>
            </a:lvl6pPr>
            <a:lvl7pPr lvl="6" rtl="0">
              <a:spcBef>
                <a:spcPts val="0"/>
              </a:spcBef>
              <a:spcAft>
                <a:spcPts val="0"/>
              </a:spcAft>
              <a:buNone/>
              <a:defRPr>
                <a:solidFill>
                  <a:srgbClr val="434343"/>
                </a:solidFill>
              </a:defRPr>
            </a:lvl7pPr>
            <a:lvl8pPr lvl="7" rtl="0">
              <a:spcBef>
                <a:spcPts val="0"/>
              </a:spcBef>
              <a:spcAft>
                <a:spcPts val="0"/>
              </a:spcAft>
              <a:buNone/>
              <a:defRPr>
                <a:solidFill>
                  <a:srgbClr val="434343"/>
                </a:solidFill>
              </a:defRPr>
            </a:lvl8pPr>
            <a:lvl9pPr lvl="8" rtl="0">
              <a:spcBef>
                <a:spcPts val="0"/>
              </a:spcBef>
              <a:spcAft>
                <a:spcPts val="0"/>
              </a:spcAft>
              <a:buNone/>
              <a:defRPr>
                <a:solidFill>
                  <a:srgbClr val="434343"/>
                </a:solidFill>
              </a:defRPr>
            </a:lvl9pPr>
          </a:lstStyle>
          <a:p>
            <a:endParaRPr/>
          </a:p>
        </p:txBody>
      </p:sp>
      <p:sp>
        <p:nvSpPr>
          <p:cNvPr id="69" name="Google Shape;69;p9"/>
          <p:cNvSpPr txBox="1">
            <a:spLocks noGrp="1"/>
          </p:cNvSpPr>
          <p:nvPr>
            <p:ph type="title" idx="3"/>
          </p:nvPr>
        </p:nvSpPr>
        <p:spPr>
          <a:xfrm>
            <a:off x="184350" y="4257675"/>
            <a:ext cx="8692800" cy="1247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200" b="1">
                <a:solidFill>
                  <a:srgbClr val="434343"/>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pic>
        <p:nvPicPr>
          <p:cNvPr id="70" name="Google Shape;70;p9"/>
          <p:cNvPicPr preferRelativeResize="0"/>
          <p:nvPr/>
        </p:nvPicPr>
        <p:blipFill>
          <a:blip r:embed="rId5">
            <a:alphaModFix/>
          </a:blip>
          <a:stretch>
            <a:fillRect/>
          </a:stretch>
        </p:blipFill>
        <p:spPr>
          <a:xfrm>
            <a:off x="2536420" y="232050"/>
            <a:ext cx="3988680" cy="20176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358">
          <p15:clr>
            <a:srgbClr val="FA7B17"/>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Geo - Learning Goal">
  <p:cSld name="CUSTOM_43">
    <p:spTree>
      <p:nvGrpSpPr>
        <p:cNvPr id="1" name="Shape 935"/>
        <p:cNvGrpSpPr/>
        <p:nvPr/>
      </p:nvGrpSpPr>
      <p:grpSpPr>
        <a:xfrm>
          <a:off x="0" y="0"/>
          <a:ext cx="0" cy="0"/>
          <a:chOff x="0" y="0"/>
          <a:chExt cx="0" cy="0"/>
        </a:xfrm>
      </p:grpSpPr>
      <p:sp>
        <p:nvSpPr>
          <p:cNvPr id="936" name="Google Shape;936;p81"/>
          <p:cNvSpPr/>
          <p:nvPr/>
        </p:nvSpPr>
        <p:spPr>
          <a:xfrm>
            <a:off x="0" y="-125"/>
            <a:ext cx="3048000" cy="6397200"/>
          </a:xfrm>
          <a:prstGeom prst="rect">
            <a:avLst/>
          </a:prstGeom>
          <a:solidFill>
            <a:srgbClr val="731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81"/>
          <p:cNvSpPr txBox="1"/>
          <p:nvPr/>
        </p:nvSpPr>
        <p:spPr>
          <a:xfrm>
            <a:off x="0" y="1431075"/>
            <a:ext cx="3048000" cy="103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a:solidFill>
                  <a:srgbClr val="FFFFFF"/>
                </a:solidFill>
                <a:latin typeface="Open Sans"/>
                <a:ea typeface="Open Sans"/>
                <a:cs typeface="Open Sans"/>
                <a:sym typeface="Open Sans"/>
              </a:rPr>
              <a:t>Learning </a:t>
            </a:r>
            <a:endParaRPr sz="3200" b="1">
              <a:solidFill>
                <a:srgbClr val="FFFFFF"/>
              </a:solidFill>
              <a:latin typeface="Open Sans"/>
              <a:ea typeface="Open Sans"/>
              <a:cs typeface="Open Sans"/>
              <a:sym typeface="Open Sans"/>
            </a:endParaRPr>
          </a:p>
          <a:p>
            <a:pPr marL="0" lvl="0" indent="0" algn="ctr" rtl="0">
              <a:spcBef>
                <a:spcPts val="0"/>
              </a:spcBef>
              <a:spcAft>
                <a:spcPts val="0"/>
              </a:spcAft>
              <a:buNone/>
            </a:pPr>
            <a:r>
              <a:rPr lang="en" sz="3200" b="1">
                <a:solidFill>
                  <a:srgbClr val="FFFFFF"/>
                </a:solidFill>
                <a:latin typeface="Open Sans"/>
                <a:ea typeface="Open Sans"/>
                <a:cs typeface="Open Sans"/>
                <a:sym typeface="Open Sans"/>
              </a:rPr>
              <a:t>Goal</a:t>
            </a:r>
            <a:endParaRPr sz="3200" b="1">
              <a:solidFill>
                <a:srgbClr val="FFFFFF"/>
              </a:solidFill>
              <a:latin typeface="Open Sans"/>
              <a:ea typeface="Open Sans"/>
              <a:cs typeface="Open Sans"/>
              <a:sym typeface="Open Sans"/>
            </a:endParaRPr>
          </a:p>
        </p:txBody>
      </p:sp>
      <p:pic>
        <p:nvPicPr>
          <p:cNvPr id="938" name="Google Shape;938;p81"/>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939" name="Google Shape;939;p81"/>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940" name="Google Shape;940;p81"/>
          <p:cNvSpPr txBox="1">
            <a:spLocks noGrp="1"/>
          </p:cNvSpPr>
          <p:nvPr>
            <p:ph type="title"/>
          </p:nvPr>
        </p:nvSpPr>
        <p:spPr>
          <a:xfrm>
            <a:off x="3410425" y="1431075"/>
            <a:ext cx="5399400" cy="3261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000">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941" name="Google Shape;941;p81"/>
          <p:cNvSpPr txBox="1">
            <a:spLocks noGrp="1"/>
          </p:cNvSpPr>
          <p:nvPr>
            <p:ph type="subTitle" idx="1"/>
          </p:nvPr>
        </p:nvSpPr>
        <p:spPr>
          <a:xfrm>
            <a:off x="5101675" y="65050"/>
            <a:ext cx="3921600" cy="4554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None/>
              <a:defRPr sz="2600">
                <a:solidFill>
                  <a:srgbClr val="731996"/>
                </a:solidFill>
                <a:latin typeface="Montserrat"/>
                <a:ea typeface="Montserrat"/>
                <a:cs typeface="Montserrat"/>
                <a:sym typeface="Montserrat"/>
              </a:defRPr>
            </a:lvl1pPr>
            <a:lvl2pPr lvl="1" algn="r" rtl="0">
              <a:spcBef>
                <a:spcPts val="0"/>
              </a:spcBef>
              <a:spcAft>
                <a:spcPts val="0"/>
              </a:spcAft>
              <a:buNone/>
              <a:defRPr>
                <a:solidFill>
                  <a:srgbClr val="74318E"/>
                </a:solidFill>
              </a:defRPr>
            </a:lvl2pPr>
            <a:lvl3pPr lvl="2" algn="r" rtl="0">
              <a:spcBef>
                <a:spcPts val="0"/>
              </a:spcBef>
              <a:spcAft>
                <a:spcPts val="0"/>
              </a:spcAft>
              <a:buNone/>
              <a:defRPr>
                <a:solidFill>
                  <a:srgbClr val="74318E"/>
                </a:solidFill>
              </a:defRPr>
            </a:lvl3pPr>
            <a:lvl4pPr lvl="3" algn="r" rtl="0">
              <a:spcBef>
                <a:spcPts val="0"/>
              </a:spcBef>
              <a:spcAft>
                <a:spcPts val="0"/>
              </a:spcAft>
              <a:buNone/>
              <a:defRPr>
                <a:solidFill>
                  <a:srgbClr val="74318E"/>
                </a:solidFill>
              </a:defRPr>
            </a:lvl4pPr>
            <a:lvl5pPr lvl="4" algn="r" rtl="0">
              <a:spcBef>
                <a:spcPts val="0"/>
              </a:spcBef>
              <a:spcAft>
                <a:spcPts val="0"/>
              </a:spcAft>
              <a:buNone/>
              <a:defRPr>
                <a:solidFill>
                  <a:srgbClr val="74318E"/>
                </a:solidFill>
              </a:defRPr>
            </a:lvl5pPr>
            <a:lvl6pPr lvl="5" algn="r" rtl="0">
              <a:spcBef>
                <a:spcPts val="0"/>
              </a:spcBef>
              <a:spcAft>
                <a:spcPts val="0"/>
              </a:spcAft>
              <a:buNone/>
              <a:defRPr>
                <a:solidFill>
                  <a:srgbClr val="74318E"/>
                </a:solidFill>
              </a:defRPr>
            </a:lvl6pPr>
            <a:lvl7pPr lvl="6" algn="r" rtl="0">
              <a:spcBef>
                <a:spcPts val="0"/>
              </a:spcBef>
              <a:spcAft>
                <a:spcPts val="0"/>
              </a:spcAft>
              <a:buNone/>
              <a:defRPr>
                <a:solidFill>
                  <a:srgbClr val="74318E"/>
                </a:solidFill>
              </a:defRPr>
            </a:lvl7pPr>
            <a:lvl8pPr lvl="7" algn="r" rtl="0">
              <a:spcBef>
                <a:spcPts val="0"/>
              </a:spcBef>
              <a:spcAft>
                <a:spcPts val="0"/>
              </a:spcAft>
              <a:buNone/>
              <a:defRPr>
                <a:solidFill>
                  <a:srgbClr val="74318E"/>
                </a:solidFill>
              </a:defRPr>
            </a:lvl8pPr>
            <a:lvl9pPr lvl="8" algn="r" rtl="0">
              <a:spcBef>
                <a:spcPts val="0"/>
              </a:spcBef>
              <a:spcAft>
                <a:spcPts val="0"/>
              </a:spcAft>
              <a:buNone/>
              <a:defRPr>
                <a:solidFill>
                  <a:srgbClr val="74318E"/>
                </a:solidFill>
              </a:defRPr>
            </a:lvl9pPr>
          </a:lstStyle>
          <a:p>
            <a:endParaRPr/>
          </a:p>
        </p:txBody>
      </p:sp>
      <p:sp>
        <p:nvSpPr>
          <p:cNvPr id="942" name="Google Shape;942;p81"/>
          <p:cNvSpPr txBox="1"/>
          <p:nvPr/>
        </p:nvSpPr>
        <p:spPr>
          <a:xfrm>
            <a:off x="0" y="3874825"/>
            <a:ext cx="3048000" cy="1203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3900" b="1">
                <a:solidFill>
                  <a:srgbClr val="FFFFFF"/>
                </a:solidFill>
                <a:latin typeface="Poppins"/>
                <a:ea typeface="Poppins"/>
                <a:cs typeface="Poppins"/>
                <a:sym typeface="Poppins"/>
              </a:rPr>
              <a:t>Geometry</a:t>
            </a:r>
            <a:endParaRPr sz="3700">
              <a:solidFill>
                <a:srgbClr val="FFFFFF"/>
              </a:solidFill>
              <a:latin typeface="Poppins"/>
              <a:ea typeface="Poppins"/>
              <a:cs typeface="Poppins"/>
              <a:sym typeface="Poppins"/>
            </a:endParaRPr>
          </a:p>
        </p:txBody>
      </p:sp>
      <p:pic>
        <p:nvPicPr>
          <p:cNvPr id="943" name="Google Shape;943;p81"/>
          <p:cNvPicPr preferRelativeResize="0"/>
          <p:nvPr/>
        </p:nvPicPr>
        <p:blipFill>
          <a:blip r:embed="rId4">
            <a:alphaModFix/>
          </a:blip>
          <a:stretch>
            <a:fillRect/>
          </a:stretch>
        </p:blipFill>
        <p:spPr>
          <a:xfrm>
            <a:off x="804934" y="4383302"/>
            <a:ext cx="2161625" cy="2017495"/>
          </a:xfrm>
          <a:prstGeom prst="rect">
            <a:avLst/>
          </a:prstGeom>
          <a:noFill/>
          <a:ln>
            <a:noFill/>
          </a:ln>
        </p:spPr>
      </p:pic>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Geometry - main">
  <p:cSld name="CUSTOM_42">
    <p:spTree>
      <p:nvGrpSpPr>
        <p:cNvPr id="1" name="Shape 944"/>
        <p:cNvGrpSpPr/>
        <p:nvPr/>
      </p:nvGrpSpPr>
      <p:grpSpPr>
        <a:xfrm>
          <a:off x="0" y="0"/>
          <a:ext cx="0" cy="0"/>
          <a:chOff x="0" y="0"/>
          <a:chExt cx="0" cy="0"/>
        </a:xfrm>
      </p:grpSpPr>
      <p:sp>
        <p:nvSpPr>
          <p:cNvPr id="945" name="Google Shape;945;p82"/>
          <p:cNvSpPr/>
          <p:nvPr/>
        </p:nvSpPr>
        <p:spPr>
          <a:xfrm>
            <a:off x="-16500" y="0"/>
            <a:ext cx="9160500" cy="554400"/>
          </a:xfrm>
          <a:prstGeom prst="rect">
            <a:avLst/>
          </a:prstGeom>
          <a:solidFill>
            <a:srgbClr val="731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82"/>
          <p:cNvSpPr txBox="1">
            <a:spLocks noGrp="1"/>
          </p:cNvSpPr>
          <p:nvPr>
            <p:ph type="body" idx="1"/>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731996"/>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731996"/>
              </a:buClr>
              <a:buSzPts val="1800"/>
              <a:buFont typeface="Open Sans"/>
              <a:buChar char="■"/>
              <a:defRPr sz="1800">
                <a:latin typeface="Open Sans"/>
                <a:ea typeface="Open Sans"/>
                <a:cs typeface="Open Sans"/>
                <a:sym typeface="Open Sans"/>
              </a:defRPr>
            </a:lvl9pPr>
          </a:lstStyle>
          <a:p>
            <a:endParaRPr/>
          </a:p>
        </p:txBody>
      </p:sp>
      <p:pic>
        <p:nvPicPr>
          <p:cNvPr id="947" name="Google Shape;947;p82"/>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948" name="Google Shape;948;p82"/>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949" name="Google Shape;949;p82"/>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950" name="Google Shape;950;p82"/>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951" name="Google Shape;951;p82"/>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952" name="Google Shape;952;p82"/>
          <p:cNvPicPr preferRelativeResize="0"/>
          <p:nvPr/>
        </p:nvPicPr>
        <p:blipFill>
          <a:blip r:embed="rId4">
            <a:alphaModFix/>
          </a:blip>
          <a:stretch>
            <a:fillRect/>
          </a:stretch>
        </p:blipFill>
        <p:spPr>
          <a:xfrm>
            <a:off x="8543996" y="28737"/>
            <a:ext cx="532403" cy="496925"/>
          </a:xfrm>
          <a:prstGeom prst="rect">
            <a:avLst/>
          </a:prstGeom>
          <a:noFill/>
          <a:ln>
            <a:noFill/>
          </a:ln>
        </p:spPr>
      </p:pic>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Geo - Warm-up">
  <p:cSld name="CUSTOM_42_1">
    <p:spTree>
      <p:nvGrpSpPr>
        <p:cNvPr id="1" name="Shape 953"/>
        <p:cNvGrpSpPr/>
        <p:nvPr/>
      </p:nvGrpSpPr>
      <p:grpSpPr>
        <a:xfrm>
          <a:off x="0" y="0"/>
          <a:ext cx="0" cy="0"/>
          <a:chOff x="0" y="0"/>
          <a:chExt cx="0" cy="0"/>
        </a:xfrm>
      </p:grpSpPr>
      <p:sp>
        <p:nvSpPr>
          <p:cNvPr id="954" name="Google Shape;954;p83"/>
          <p:cNvSpPr/>
          <p:nvPr/>
        </p:nvSpPr>
        <p:spPr>
          <a:xfrm>
            <a:off x="-16500" y="0"/>
            <a:ext cx="9160500" cy="554400"/>
          </a:xfrm>
          <a:prstGeom prst="rect">
            <a:avLst/>
          </a:prstGeom>
          <a:solidFill>
            <a:srgbClr val="731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55" name="Google Shape;955;p83"/>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956" name="Google Shape;956;p83"/>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957" name="Google Shape;957;p83"/>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958" name="Google Shape;958;p83"/>
          <p:cNvSpPr txBox="1">
            <a:spLocks noGrp="1"/>
          </p:cNvSpPr>
          <p:nvPr>
            <p:ph type="subTitle" idx="1"/>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959" name="Google Shape;959;p83"/>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960" name="Google Shape;960;p83"/>
          <p:cNvPicPr preferRelativeResize="0"/>
          <p:nvPr/>
        </p:nvPicPr>
        <p:blipFill>
          <a:blip r:embed="rId4">
            <a:alphaModFix/>
          </a:blip>
          <a:stretch>
            <a:fillRect/>
          </a:stretch>
        </p:blipFill>
        <p:spPr>
          <a:xfrm>
            <a:off x="8543996" y="28737"/>
            <a:ext cx="532403" cy="496925"/>
          </a:xfrm>
          <a:prstGeom prst="rect">
            <a:avLst/>
          </a:prstGeom>
          <a:noFill/>
          <a:ln>
            <a:noFill/>
          </a:ln>
        </p:spPr>
      </p:pic>
      <p:sp>
        <p:nvSpPr>
          <p:cNvPr id="961" name="Google Shape;961;p83"/>
          <p:cNvSpPr/>
          <p:nvPr/>
        </p:nvSpPr>
        <p:spPr>
          <a:xfrm>
            <a:off x="-12300" y="547050"/>
            <a:ext cx="2386200" cy="279600"/>
          </a:xfrm>
          <a:prstGeom prst="homePlate">
            <a:avLst>
              <a:gd name="adj" fmla="val 50000"/>
            </a:avLst>
          </a:prstGeom>
          <a:solidFill>
            <a:srgbClr val="065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962" name="Google Shape;962;p83"/>
          <p:cNvSpPr txBox="1"/>
          <p:nvPr/>
        </p:nvSpPr>
        <p:spPr>
          <a:xfrm>
            <a:off x="149100" y="547050"/>
            <a:ext cx="19416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a:t>
            </a:r>
            <a:endParaRPr/>
          </a:p>
        </p:txBody>
      </p:sp>
      <p:sp>
        <p:nvSpPr>
          <p:cNvPr id="963" name="Google Shape;963;p83"/>
          <p:cNvSpPr txBox="1">
            <a:spLocks noGrp="1"/>
          </p:cNvSpPr>
          <p:nvPr>
            <p:ph type="body" idx="2"/>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731996"/>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731996"/>
              </a:buClr>
              <a:buSzPts val="1800"/>
              <a:buFont typeface="Open Sans"/>
              <a:buChar char="■"/>
              <a:defRPr sz="1800">
                <a:latin typeface="Open Sans"/>
                <a:ea typeface="Open Sans"/>
                <a:cs typeface="Open Sans"/>
                <a:sym typeface="Open Sans"/>
              </a:defRPr>
            </a:lvl9pPr>
          </a:lstStyle>
          <a:p>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Geo - WODB">
  <p:cSld name="CUSTOM_42_1_1">
    <p:spTree>
      <p:nvGrpSpPr>
        <p:cNvPr id="1" name="Shape 964"/>
        <p:cNvGrpSpPr/>
        <p:nvPr/>
      </p:nvGrpSpPr>
      <p:grpSpPr>
        <a:xfrm>
          <a:off x="0" y="0"/>
          <a:ext cx="0" cy="0"/>
          <a:chOff x="0" y="0"/>
          <a:chExt cx="0" cy="0"/>
        </a:xfrm>
      </p:grpSpPr>
      <p:sp>
        <p:nvSpPr>
          <p:cNvPr id="965" name="Google Shape;965;p84"/>
          <p:cNvSpPr/>
          <p:nvPr/>
        </p:nvSpPr>
        <p:spPr>
          <a:xfrm>
            <a:off x="-16500" y="0"/>
            <a:ext cx="9160500" cy="554400"/>
          </a:xfrm>
          <a:prstGeom prst="rect">
            <a:avLst/>
          </a:prstGeom>
          <a:solidFill>
            <a:srgbClr val="731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66" name="Google Shape;966;p84"/>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967" name="Google Shape;967;p84"/>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968" name="Google Shape;968;p84"/>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969" name="Google Shape;969;p84"/>
          <p:cNvSpPr txBox="1">
            <a:spLocks noGrp="1"/>
          </p:cNvSpPr>
          <p:nvPr>
            <p:ph type="subTitle" idx="1"/>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970" name="Google Shape;970;p84"/>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971" name="Google Shape;971;p84"/>
          <p:cNvPicPr preferRelativeResize="0"/>
          <p:nvPr/>
        </p:nvPicPr>
        <p:blipFill>
          <a:blip r:embed="rId4">
            <a:alphaModFix/>
          </a:blip>
          <a:stretch>
            <a:fillRect/>
          </a:stretch>
        </p:blipFill>
        <p:spPr>
          <a:xfrm>
            <a:off x="8543996" y="28737"/>
            <a:ext cx="532403" cy="496925"/>
          </a:xfrm>
          <a:prstGeom prst="rect">
            <a:avLst/>
          </a:prstGeom>
          <a:noFill/>
          <a:ln>
            <a:noFill/>
          </a:ln>
        </p:spPr>
      </p:pic>
      <p:sp>
        <p:nvSpPr>
          <p:cNvPr id="972" name="Google Shape;972;p84"/>
          <p:cNvSpPr/>
          <p:nvPr/>
        </p:nvSpPr>
        <p:spPr>
          <a:xfrm>
            <a:off x="-12300" y="547050"/>
            <a:ext cx="3562200" cy="279600"/>
          </a:xfrm>
          <a:prstGeom prst="homePlate">
            <a:avLst>
              <a:gd name="adj" fmla="val 50000"/>
            </a:avLst>
          </a:prstGeom>
          <a:solidFill>
            <a:srgbClr val="065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973" name="Google Shape;973;p84"/>
          <p:cNvSpPr txBox="1"/>
          <p:nvPr/>
        </p:nvSpPr>
        <p:spPr>
          <a:xfrm>
            <a:off x="156550" y="547050"/>
            <a:ext cx="33558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b="1">
                <a:solidFill>
                  <a:schemeClr val="lt1"/>
                </a:solidFill>
                <a:latin typeface="Open Sans"/>
                <a:ea typeface="Open Sans"/>
                <a:cs typeface="Open Sans"/>
                <a:sym typeface="Open Sans"/>
              </a:rPr>
              <a:t>Warm-up: Which One Doesn’t Belong?</a:t>
            </a:r>
            <a:endParaRPr sz="1300"/>
          </a:p>
        </p:txBody>
      </p:sp>
      <p:sp>
        <p:nvSpPr>
          <p:cNvPr id="974" name="Google Shape;974;p84"/>
          <p:cNvSpPr txBox="1">
            <a:spLocks noGrp="1"/>
          </p:cNvSpPr>
          <p:nvPr>
            <p:ph type="body" idx="2"/>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731996"/>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731996"/>
              </a:buClr>
              <a:buSzPts val="1800"/>
              <a:buFont typeface="Open Sans"/>
              <a:buChar char="■"/>
              <a:defRPr sz="1800">
                <a:latin typeface="Open Sans"/>
                <a:ea typeface="Open Sans"/>
                <a:cs typeface="Open Sans"/>
                <a:sym typeface="Open Sans"/>
              </a:defRPr>
            </a:lvl9pPr>
          </a:lstStyle>
          <a:p>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Geo - Math Talk">
  <p:cSld name="CUSTOM_42_1_1_1">
    <p:spTree>
      <p:nvGrpSpPr>
        <p:cNvPr id="1" name="Shape 975"/>
        <p:cNvGrpSpPr/>
        <p:nvPr/>
      </p:nvGrpSpPr>
      <p:grpSpPr>
        <a:xfrm>
          <a:off x="0" y="0"/>
          <a:ext cx="0" cy="0"/>
          <a:chOff x="0" y="0"/>
          <a:chExt cx="0" cy="0"/>
        </a:xfrm>
      </p:grpSpPr>
      <p:sp>
        <p:nvSpPr>
          <p:cNvPr id="976" name="Google Shape;976;p85"/>
          <p:cNvSpPr/>
          <p:nvPr/>
        </p:nvSpPr>
        <p:spPr>
          <a:xfrm>
            <a:off x="-16500" y="0"/>
            <a:ext cx="9160500" cy="554400"/>
          </a:xfrm>
          <a:prstGeom prst="rect">
            <a:avLst/>
          </a:prstGeom>
          <a:solidFill>
            <a:srgbClr val="731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77" name="Google Shape;977;p85"/>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978" name="Google Shape;978;p85"/>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979" name="Google Shape;979;p85"/>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980" name="Google Shape;980;p85"/>
          <p:cNvSpPr txBox="1">
            <a:spLocks noGrp="1"/>
          </p:cNvSpPr>
          <p:nvPr>
            <p:ph type="subTitle" idx="1"/>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981" name="Google Shape;981;p85"/>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982" name="Google Shape;982;p85"/>
          <p:cNvPicPr preferRelativeResize="0"/>
          <p:nvPr/>
        </p:nvPicPr>
        <p:blipFill>
          <a:blip r:embed="rId4">
            <a:alphaModFix/>
          </a:blip>
          <a:stretch>
            <a:fillRect/>
          </a:stretch>
        </p:blipFill>
        <p:spPr>
          <a:xfrm>
            <a:off x="8543996" y="28737"/>
            <a:ext cx="532403" cy="496925"/>
          </a:xfrm>
          <a:prstGeom prst="rect">
            <a:avLst/>
          </a:prstGeom>
          <a:noFill/>
          <a:ln>
            <a:noFill/>
          </a:ln>
        </p:spPr>
      </p:pic>
      <p:sp>
        <p:nvSpPr>
          <p:cNvPr id="983" name="Google Shape;983;p85"/>
          <p:cNvSpPr/>
          <p:nvPr/>
        </p:nvSpPr>
        <p:spPr>
          <a:xfrm>
            <a:off x="-12300" y="547050"/>
            <a:ext cx="2763000" cy="279600"/>
          </a:xfrm>
          <a:prstGeom prst="homePlate">
            <a:avLst>
              <a:gd name="adj" fmla="val 50000"/>
            </a:avLst>
          </a:prstGeom>
          <a:solidFill>
            <a:srgbClr val="065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984" name="Google Shape;984;p85"/>
          <p:cNvSpPr txBox="1"/>
          <p:nvPr/>
        </p:nvSpPr>
        <p:spPr>
          <a:xfrm>
            <a:off x="139177" y="547050"/>
            <a:ext cx="25185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 Math Talk</a:t>
            </a:r>
            <a:endParaRPr/>
          </a:p>
        </p:txBody>
      </p:sp>
      <p:sp>
        <p:nvSpPr>
          <p:cNvPr id="985" name="Google Shape;985;p85"/>
          <p:cNvSpPr txBox="1">
            <a:spLocks noGrp="1"/>
          </p:cNvSpPr>
          <p:nvPr>
            <p:ph type="body" idx="2"/>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731996"/>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731996"/>
              </a:buClr>
              <a:buSzPts val="1800"/>
              <a:buFont typeface="Open Sans"/>
              <a:buChar char="■"/>
              <a:defRPr sz="1800">
                <a:latin typeface="Open Sans"/>
                <a:ea typeface="Open Sans"/>
                <a:cs typeface="Open Sans"/>
                <a:sym typeface="Open Sans"/>
              </a:defRPr>
            </a:lvl9pPr>
          </a:lstStyle>
          <a:p>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Geo - Notice and Wonder">
  <p:cSld name="CUSTOM_42_1_1_1_1">
    <p:spTree>
      <p:nvGrpSpPr>
        <p:cNvPr id="1" name="Shape 986"/>
        <p:cNvGrpSpPr/>
        <p:nvPr/>
      </p:nvGrpSpPr>
      <p:grpSpPr>
        <a:xfrm>
          <a:off x="0" y="0"/>
          <a:ext cx="0" cy="0"/>
          <a:chOff x="0" y="0"/>
          <a:chExt cx="0" cy="0"/>
        </a:xfrm>
      </p:grpSpPr>
      <p:sp>
        <p:nvSpPr>
          <p:cNvPr id="987" name="Google Shape;987;p86"/>
          <p:cNvSpPr/>
          <p:nvPr/>
        </p:nvSpPr>
        <p:spPr>
          <a:xfrm>
            <a:off x="-16500" y="0"/>
            <a:ext cx="9160500" cy="554400"/>
          </a:xfrm>
          <a:prstGeom prst="rect">
            <a:avLst/>
          </a:prstGeom>
          <a:solidFill>
            <a:srgbClr val="731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88" name="Google Shape;988;p86"/>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989" name="Google Shape;989;p86"/>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990" name="Google Shape;990;p86"/>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991" name="Google Shape;991;p86"/>
          <p:cNvSpPr txBox="1">
            <a:spLocks noGrp="1"/>
          </p:cNvSpPr>
          <p:nvPr>
            <p:ph type="subTitle" idx="1"/>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992" name="Google Shape;992;p86"/>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993" name="Google Shape;993;p86"/>
          <p:cNvPicPr preferRelativeResize="0"/>
          <p:nvPr/>
        </p:nvPicPr>
        <p:blipFill>
          <a:blip r:embed="rId4">
            <a:alphaModFix/>
          </a:blip>
          <a:stretch>
            <a:fillRect/>
          </a:stretch>
        </p:blipFill>
        <p:spPr>
          <a:xfrm>
            <a:off x="8543996" y="28737"/>
            <a:ext cx="532403" cy="496925"/>
          </a:xfrm>
          <a:prstGeom prst="rect">
            <a:avLst/>
          </a:prstGeom>
          <a:noFill/>
          <a:ln>
            <a:noFill/>
          </a:ln>
        </p:spPr>
      </p:pic>
      <p:sp>
        <p:nvSpPr>
          <p:cNvPr id="994" name="Google Shape;994;p86"/>
          <p:cNvSpPr/>
          <p:nvPr/>
        </p:nvSpPr>
        <p:spPr>
          <a:xfrm>
            <a:off x="-12300" y="547050"/>
            <a:ext cx="3162300" cy="279600"/>
          </a:xfrm>
          <a:prstGeom prst="homePlate">
            <a:avLst>
              <a:gd name="adj" fmla="val 50000"/>
            </a:avLst>
          </a:prstGeom>
          <a:solidFill>
            <a:srgbClr val="065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995" name="Google Shape;995;p86"/>
          <p:cNvSpPr txBox="1"/>
          <p:nvPr/>
        </p:nvSpPr>
        <p:spPr>
          <a:xfrm>
            <a:off x="139187" y="547050"/>
            <a:ext cx="30108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 Notice and Wonder</a:t>
            </a:r>
            <a:endParaRPr/>
          </a:p>
        </p:txBody>
      </p:sp>
      <p:sp>
        <p:nvSpPr>
          <p:cNvPr id="996" name="Google Shape;996;p86"/>
          <p:cNvSpPr txBox="1">
            <a:spLocks noGrp="1"/>
          </p:cNvSpPr>
          <p:nvPr>
            <p:ph type="body" idx="2"/>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731996"/>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731996"/>
              </a:buClr>
              <a:buSzPts val="1800"/>
              <a:buFont typeface="Open Sans"/>
              <a:buChar char="■"/>
              <a:defRPr sz="1800">
                <a:latin typeface="Open Sans"/>
                <a:ea typeface="Open Sans"/>
                <a:cs typeface="Open Sans"/>
                <a:sym typeface="Open Sans"/>
              </a:defRPr>
            </a:lvl9pPr>
          </a:lstStyle>
          <a:p>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Geo - NW (not warm-up)">
  <p:cSld name="CUSTOM_42_1_1_1_1_1">
    <p:spTree>
      <p:nvGrpSpPr>
        <p:cNvPr id="1" name="Shape 997"/>
        <p:cNvGrpSpPr/>
        <p:nvPr/>
      </p:nvGrpSpPr>
      <p:grpSpPr>
        <a:xfrm>
          <a:off x="0" y="0"/>
          <a:ext cx="0" cy="0"/>
          <a:chOff x="0" y="0"/>
          <a:chExt cx="0" cy="0"/>
        </a:xfrm>
      </p:grpSpPr>
      <p:sp>
        <p:nvSpPr>
          <p:cNvPr id="998" name="Google Shape;998;p87"/>
          <p:cNvSpPr/>
          <p:nvPr/>
        </p:nvSpPr>
        <p:spPr>
          <a:xfrm>
            <a:off x="-16500" y="0"/>
            <a:ext cx="9160500" cy="554400"/>
          </a:xfrm>
          <a:prstGeom prst="rect">
            <a:avLst/>
          </a:prstGeom>
          <a:solidFill>
            <a:srgbClr val="731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99" name="Google Shape;999;p87"/>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000" name="Google Shape;1000;p87"/>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001" name="Google Shape;1001;p87"/>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1002" name="Google Shape;1002;p87"/>
          <p:cNvSpPr txBox="1">
            <a:spLocks noGrp="1"/>
          </p:cNvSpPr>
          <p:nvPr>
            <p:ph type="subTitle" idx="1"/>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003" name="Google Shape;1003;p87"/>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1004" name="Google Shape;1004;p87"/>
          <p:cNvPicPr preferRelativeResize="0"/>
          <p:nvPr/>
        </p:nvPicPr>
        <p:blipFill>
          <a:blip r:embed="rId4">
            <a:alphaModFix/>
          </a:blip>
          <a:stretch>
            <a:fillRect/>
          </a:stretch>
        </p:blipFill>
        <p:spPr>
          <a:xfrm>
            <a:off x="8543996" y="28737"/>
            <a:ext cx="532403" cy="496925"/>
          </a:xfrm>
          <a:prstGeom prst="rect">
            <a:avLst/>
          </a:prstGeom>
          <a:noFill/>
          <a:ln>
            <a:noFill/>
          </a:ln>
        </p:spPr>
      </p:pic>
      <p:sp>
        <p:nvSpPr>
          <p:cNvPr id="1005" name="Google Shape;1005;p87"/>
          <p:cNvSpPr/>
          <p:nvPr/>
        </p:nvSpPr>
        <p:spPr>
          <a:xfrm>
            <a:off x="-12300" y="547050"/>
            <a:ext cx="3162300" cy="279600"/>
          </a:xfrm>
          <a:prstGeom prst="homePlate">
            <a:avLst>
              <a:gd name="adj" fmla="val 50000"/>
            </a:avLst>
          </a:prstGeom>
          <a:solidFill>
            <a:srgbClr val="065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1006" name="Google Shape;1006;p87"/>
          <p:cNvSpPr txBox="1"/>
          <p:nvPr/>
        </p:nvSpPr>
        <p:spPr>
          <a:xfrm>
            <a:off x="139187" y="547050"/>
            <a:ext cx="30108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Notice and Wonder</a:t>
            </a:r>
            <a:endParaRPr/>
          </a:p>
        </p:txBody>
      </p:sp>
      <p:sp>
        <p:nvSpPr>
          <p:cNvPr id="1007" name="Google Shape;1007;p87"/>
          <p:cNvSpPr txBox="1">
            <a:spLocks noGrp="1"/>
          </p:cNvSpPr>
          <p:nvPr>
            <p:ph type="body" idx="2"/>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731996"/>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731996"/>
              </a:buClr>
              <a:buSzPts val="1800"/>
              <a:buFont typeface="Open Sans"/>
              <a:buChar char="■"/>
              <a:defRPr sz="1800">
                <a:latin typeface="Open Sans"/>
                <a:ea typeface="Open Sans"/>
                <a:cs typeface="Open Sans"/>
                <a:sym typeface="Open Sans"/>
              </a:defRPr>
            </a:lvl9pPr>
          </a:lstStyle>
          <a:p>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Geo - Digital applet">
  <p:cSld name="CUSTOM_42_1_1_1_1_1_1">
    <p:spTree>
      <p:nvGrpSpPr>
        <p:cNvPr id="1" name="Shape 1008"/>
        <p:cNvGrpSpPr/>
        <p:nvPr/>
      </p:nvGrpSpPr>
      <p:grpSpPr>
        <a:xfrm>
          <a:off x="0" y="0"/>
          <a:ext cx="0" cy="0"/>
          <a:chOff x="0" y="0"/>
          <a:chExt cx="0" cy="0"/>
        </a:xfrm>
      </p:grpSpPr>
      <p:sp>
        <p:nvSpPr>
          <p:cNvPr id="1009" name="Google Shape;1009;p88"/>
          <p:cNvSpPr/>
          <p:nvPr/>
        </p:nvSpPr>
        <p:spPr>
          <a:xfrm>
            <a:off x="-16500" y="0"/>
            <a:ext cx="9160500" cy="554400"/>
          </a:xfrm>
          <a:prstGeom prst="rect">
            <a:avLst/>
          </a:prstGeom>
          <a:solidFill>
            <a:srgbClr val="731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88"/>
          <p:cNvSpPr txBox="1">
            <a:spLocks noGrp="1"/>
          </p:cNvSpPr>
          <p:nvPr>
            <p:ph type="body" idx="1"/>
          </p:nvPr>
        </p:nvSpPr>
        <p:spPr>
          <a:xfrm>
            <a:off x="3336000" y="1192975"/>
            <a:ext cx="53469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731996"/>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731996"/>
              </a:buClr>
              <a:buSzPts val="1800"/>
              <a:buFont typeface="Open Sans"/>
              <a:buChar char="■"/>
              <a:defRPr sz="1800">
                <a:latin typeface="Open Sans"/>
                <a:ea typeface="Open Sans"/>
                <a:cs typeface="Open Sans"/>
                <a:sym typeface="Open Sans"/>
              </a:defRPr>
            </a:lvl9pPr>
          </a:lstStyle>
          <a:p>
            <a:endParaRPr/>
          </a:p>
        </p:txBody>
      </p:sp>
      <p:pic>
        <p:nvPicPr>
          <p:cNvPr id="1011" name="Google Shape;1011;p88"/>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012" name="Google Shape;1012;p88"/>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013" name="Google Shape;1013;p88"/>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1014" name="Google Shape;1014;p88"/>
          <p:cNvSpPr txBox="1">
            <a:spLocks noGrp="1"/>
          </p:cNvSpPr>
          <p:nvPr>
            <p:ph type="subTitle" idx="2"/>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015" name="Google Shape;1015;p88"/>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1016" name="Google Shape;1016;p88"/>
          <p:cNvPicPr preferRelativeResize="0"/>
          <p:nvPr/>
        </p:nvPicPr>
        <p:blipFill>
          <a:blip r:embed="rId4">
            <a:alphaModFix/>
          </a:blip>
          <a:stretch>
            <a:fillRect/>
          </a:stretch>
        </p:blipFill>
        <p:spPr>
          <a:xfrm>
            <a:off x="8543996" y="28737"/>
            <a:ext cx="532403" cy="496925"/>
          </a:xfrm>
          <a:prstGeom prst="rect">
            <a:avLst/>
          </a:prstGeom>
          <a:noFill/>
          <a:ln>
            <a:noFill/>
          </a:ln>
        </p:spPr>
      </p:pic>
      <p:sp>
        <p:nvSpPr>
          <p:cNvPr id="1017" name="Google Shape;1017;p88"/>
          <p:cNvSpPr/>
          <p:nvPr/>
        </p:nvSpPr>
        <p:spPr>
          <a:xfrm>
            <a:off x="352853" y="2249439"/>
            <a:ext cx="2475900" cy="2359200"/>
          </a:xfrm>
          <a:prstGeom prst="ellipse">
            <a:avLst/>
          </a:prstGeom>
          <a:solidFill>
            <a:srgbClr val="731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18" name="Google Shape;1018;p88"/>
          <p:cNvPicPr preferRelativeResize="0"/>
          <p:nvPr/>
        </p:nvPicPr>
        <p:blipFill rotWithShape="1">
          <a:blip r:embed="rId5">
            <a:alphaModFix/>
          </a:blip>
          <a:srcRect t="15403" b="17097"/>
          <a:stretch/>
        </p:blipFill>
        <p:spPr>
          <a:xfrm>
            <a:off x="480410" y="2674903"/>
            <a:ext cx="1865047" cy="1304942"/>
          </a:xfrm>
          <a:prstGeom prst="rect">
            <a:avLst/>
          </a:prstGeom>
          <a:noFill/>
          <a:ln>
            <a:noFill/>
          </a:ln>
        </p:spPr>
      </p:pic>
      <p:pic>
        <p:nvPicPr>
          <p:cNvPr id="1019" name="Google Shape;1019;p88"/>
          <p:cNvPicPr preferRelativeResize="0"/>
          <p:nvPr/>
        </p:nvPicPr>
        <p:blipFill>
          <a:blip r:embed="rId4">
            <a:alphaModFix/>
          </a:blip>
          <a:stretch>
            <a:fillRect/>
          </a:stretch>
        </p:blipFill>
        <p:spPr>
          <a:xfrm>
            <a:off x="960950" y="2890975"/>
            <a:ext cx="821300" cy="766625"/>
          </a:xfrm>
          <a:prstGeom prst="rect">
            <a:avLst/>
          </a:prstGeom>
          <a:noFill/>
          <a:ln>
            <a:noFill/>
          </a:ln>
        </p:spPr>
      </p:pic>
      <p:grpSp>
        <p:nvGrpSpPr>
          <p:cNvPr id="1020" name="Google Shape;1020;p88"/>
          <p:cNvGrpSpPr/>
          <p:nvPr/>
        </p:nvGrpSpPr>
        <p:grpSpPr>
          <a:xfrm>
            <a:off x="1611587" y="3368339"/>
            <a:ext cx="961144" cy="648708"/>
            <a:chOff x="4376850" y="2698575"/>
            <a:chExt cx="1746900" cy="1223746"/>
          </a:xfrm>
        </p:grpSpPr>
        <p:sp>
          <p:nvSpPr>
            <p:cNvPr id="1021" name="Google Shape;1021;p88"/>
            <p:cNvSpPr/>
            <p:nvPr/>
          </p:nvSpPr>
          <p:spPr>
            <a:xfrm>
              <a:off x="4376850" y="2698575"/>
              <a:ext cx="1746900" cy="1180200"/>
            </a:xfrm>
            <a:prstGeom prst="roundRect">
              <a:avLst>
                <a:gd name="adj" fmla="val 16667"/>
              </a:avLst>
            </a:prstGeom>
            <a:solidFill>
              <a:srgbClr val="731996"/>
            </a:solid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2" name="Google Shape;1022;p88"/>
            <p:cNvGrpSpPr/>
            <p:nvPr/>
          </p:nvGrpSpPr>
          <p:grpSpPr>
            <a:xfrm>
              <a:off x="5097702" y="3836344"/>
              <a:ext cx="305178" cy="85977"/>
              <a:chOff x="2704175" y="4079500"/>
              <a:chExt cx="992450" cy="279600"/>
            </a:xfrm>
          </p:grpSpPr>
          <p:sp>
            <p:nvSpPr>
              <p:cNvPr id="1023" name="Google Shape;1023;p88"/>
              <p:cNvSpPr/>
              <p:nvPr/>
            </p:nvSpPr>
            <p:spPr>
              <a:xfrm>
                <a:off x="2704175" y="4079500"/>
                <a:ext cx="279600" cy="279600"/>
              </a:xfrm>
              <a:prstGeom prst="ellipse">
                <a:avLst/>
              </a:prstGeom>
              <a:solidFill>
                <a:srgbClr val="731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88"/>
              <p:cNvSpPr/>
              <p:nvPr/>
            </p:nvSpPr>
            <p:spPr>
              <a:xfrm>
                <a:off x="3060600" y="4079500"/>
                <a:ext cx="279600" cy="279600"/>
              </a:xfrm>
              <a:prstGeom prst="ellipse">
                <a:avLst/>
              </a:prstGeom>
              <a:solidFill>
                <a:srgbClr val="731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88"/>
              <p:cNvSpPr/>
              <p:nvPr/>
            </p:nvSpPr>
            <p:spPr>
              <a:xfrm>
                <a:off x="3417025" y="4079500"/>
                <a:ext cx="279600" cy="279600"/>
              </a:xfrm>
              <a:prstGeom prst="ellipse">
                <a:avLst/>
              </a:prstGeom>
              <a:solidFill>
                <a:srgbClr val="731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1026" name="Google Shape;1026;p88"/>
          <p:cNvPicPr preferRelativeResize="0"/>
          <p:nvPr/>
        </p:nvPicPr>
        <p:blipFill>
          <a:blip r:embed="rId4">
            <a:alphaModFix/>
          </a:blip>
          <a:stretch>
            <a:fillRect/>
          </a:stretch>
        </p:blipFill>
        <p:spPr>
          <a:xfrm>
            <a:off x="1825946" y="3444237"/>
            <a:ext cx="532403" cy="496925"/>
          </a:xfrm>
          <a:prstGeom prst="rect">
            <a:avLst/>
          </a:prstGeom>
          <a:noFill/>
          <a:ln>
            <a:noFill/>
          </a:ln>
        </p:spPr>
      </p:pic>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Geo - Learning Targets">
  <p:cSld name="CUSTOM_44">
    <p:spTree>
      <p:nvGrpSpPr>
        <p:cNvPr id="1" name="Shape 1027"/>
        <p:cNvGrpSpPr/>
        <p:nvPr/>
      </p:nvGrpSpPr>
      <p:grpSpPr>
        <a:xfrm>
          <a:off x="0" y="0"/>
          <a:ext cx="0" cy="0"/>
          <a:chOff x="0" y="0"/>
          <a:chExt cx="0" cy="0"/>
        </a:xfrm>
      </p:grpSpPr>
      <p:sp>
        <p:nvSpPr>
          <p:cNvPr id="1028" name="Google Shape;1028;p89"/>
          <p:cNvSpPr/>
          <p:nvPr/>
        </p:nvSpPr>
        <p:spPr>
          <a:xfrm>
            <a:off x="6096000" y="0"/>
            <a:ext cx="3048000" cy="6397200"/>
          </a:xfrm>
          <a:prstGeom prst="rect">
            <a:avLst/>
          </a:prstGeom>
          <a:solidFill>
            <a:srgbClr val="731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89"/>
          <p:cNvSpPr txBox="1"/>
          <p:nvPr/>
        </p:nvSpPr>
        <p:spPr>
          <a:xfrm>
            <a:off x="6096000" y="1431200"/>
            <a:ext cx="3048000" cy="103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a:solidFill>
                  <a:srgbClr val="FFFFFF"/>
                </a:solidFill>
                <a:latin typeface="Open Sans"/>
                <a:ea typeface="Open Sans"/>
                <a:cs typeface="Open Sans"/>
                <a:sym typeface="Open Sans"/>
              </a:rPr>
              <a:t>Learning </a:t>
            </a:r>
            <a:endParaRPr sz="3200" b="1">
              <a:solidFill>
                <a:srgbClr val="FFFFFF"/>
              </a:solidFill>
              <a:latin typeface="Open Sans"/>
              <a:ea typeface="Open Sans"/>
              <a:cs typeface="Open Sans"/>
              <a:sym typeface="Open Sans"/>
            </a:endParaRPr>
          </a:p>
          <a:p>
            <a:pPr marL="0" lvl="0" indent="0" algn="ctr" rtl="0">
              <a:spcBef>
                <a:spcPts val="0"/>
              </a:spcBef>
              <a:spcAft>
                <a:spcPts val="0"/>
              </a:spcAft>
              <a:buNone/>
            </a:pPr>
            <a:r>
              <a:rPr lang="en" sz="3200" b="1">
                <a:solidFill>
                  <a:srgbClr val="FFFFFF"/>
                </a:solidFill>
                <a:latin typeface="Open Sans"/>
                <a:ea typeface="Open Sans"/>
                <a:cs typeface="Open Sans"/>
                <a:sym typeface="Open Sans"/>
              </a:rPr>
              <a:t>Targets</a:t>
            </a:r>
            <a:endParaRPr sz="3200" b="1">
              <a:solidFill>
                <a:srgbClr val="FFFFFF"/>
              </a:solidFill>
              <a:latin typeface="Open Sans"/>
              <a:ea typeface="Open Sans"/>
              <a:cs typeface="Open Sans"/>
              <a:sym typeface="Open Sans"/>
            </a:endParaRPr>
          </a:p>
        </p:txBody>
      </p:sp>
      <p:pic>
        <p:nvPicPr>
          <p:cNvPr id="1030" name="Google Shape;1030;p89"/>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031" name="Google Shape;1031;p89"/>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032" name="Google Shape;1032;p89"/>
          <p:cNvSpPr txBox="1"/>
          <p:nvPr/>
        </p:nvSpPr>
        <p:spPr>
          <a:xfrm>
            <a:off x="6096000" y="3772950"/>
            <a:ext cx="3048000" cy="1305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4100" b="1">
                <a:solidFill>
                  <a:srgbClr val="FFFFFF"/>
                </a:solidFill>
                <a:latin typeface="Poppins"/>
                <a:ea typeface="Poppins"/>
                <a:cs typeface="Poppins"/>
                <a:sym typeface="Poppins"/>
              </a:rPr>
              <a:t>Geometry</a:t>
            </a:r>
            <a:endParaRPr sz="3900">
              <a:solidFill>
                <a:srgbClr val="FFFFFF"/>
              </a:solidFill>
              <a:latin typeface="Poppins"/>
              <a:ea typeface="Poppins"/>
              <a:cs typeface="Poppins"/>
              <a:sym typeface="Poppins"/>
            </a:endParaRPr>
          </a:p>
        </p:txBody>
      </p:sp>
      <p:pic>
        <p:nvPicPr>
          <p:cNvPr id="1033" name="Google Shape;1033;p89"/>
          <p:cNvPicPr preferRelativeResize="0"/>
          <p:nvPr/>
        </p:nvPicPr>
        <p:blipFill>
          <a:blip r:embed="rId4">
            <a:alphaModFix/>
          </a:blip>
          <a:stretch>
            <a:fillRect/>
          </a:stretch>
        </p:blipFill>
        <p:spPr>
          <a:xfrm>
            <a:off x="6900934" y="4383427"/>
            <a:ext cx="2161625" cy="2017495"/>
          </a:xfrm>
          <a:prstGeom prst="rect">
            <a:avLst/>
          </a:prstGeom>
          <a:noFill/>
          <a:ln>
            <a:noFill/>
          </a:ln>
        </p:spPr>
      </p:pic>
      <p:sp>
        <p:nvSpPr>
          <p:cNvPr id="1034" name="Google Shape;1034;p89"/>
          <p:cNvSpPr txBox="1">
            <a:spLocks noGrp="1"/>
          </p:cNvSpPr>
          <p:nvPr>
            <p:ph type="subTitle" idx="1"/>
          </p:nvPr>
        </p:nvSpPr>
        <p:spPr>
          <a:xfrm>
            <a:off x="42675" y="46475"/>
            <a:ext cx="3921600" cy="455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600">
                <a:solidFill>
                  <a:srgbClr val="731996"/>
                </a:solidFill>
                <a:latin typeface="Montserrat"/>
                <a:ea typeface="Montserrat"/>
                <a:cs typeface="Montserrat"/>
                <a:sym typeface="Montserrat"/>
              </a:defRPr>
            </a:lvl1pPr>
            <a:lvl2pPr lvl="1" rtl="0">
              <a:spcBef>
                <a:spcPts val="0"/>
              </a:spcBef>
              <a:spcAft>
                <a:spcPts val="0"/>
              </a:spcAft>
              <a:buNone/>
              <a:defRPr>
                <a:solidFill>
                  <a:srgbClr val="731996"/>
                </a:solidFill>
              </a:defRPr>
            </a:lvl2pPr>
            <a:lvl3pPr lvl="2" rtl="0">
              <a:spcBef>
                <a:spcPts val="0"/>
              </a:spcBef>
              <a:spcAft>
                <a:spcPts val="0"/>
              </a:spcAft>
              <a:buNone/>
              <a:defRPr>
                <a:solidFill>
                  <a:srgbClr val="731996"/>
                </a:solidFill>
              </a:defRPr>
            </a:lvl3pPr>
            <a:lvl4pPr lvl="3" rtl="0">
              <a:spcBef>
                <a:spcPts val="0"/>
              </a:spcBef>
              <a:spcAft>
                <a:spcPts val="0"/>
              </a:spcAft>
              <a:buNone/>
              <a:defRPr>
                <a:solidFill>
                  <a:srgbClr val="731996"/>
                </a:solidFill>
              </a:defRPr>
            </a:lvl4pPr>
            <a:lvl5pPr lvl="4" rtl="0">
              <a:spcBef>
                <a:spcPts val="0"/>
              </a:spcBef>
              <a:spcAft>
                <a:spcPts val="0"/>
              </a:spcAft>
              <a:buNone/>
              <a:defRPr>
                <a:solidFill>
                  <a:srgbClr val="731996"/>
                </a:solidFill>
              </a:defRPr>
            </a:lvl5pPr>
            <a:lvl6pPr lvl="5" rtl="0">
              <a:spcBef>
                <a:spcPts val="0"/>
              </a:spcBef>
              <a:spcAft>
                <a:spcPts val="0"/>
              </a:spcAft>
              <a:buNone/>
              <a:defRPr>
                <a:solidFill>
                  <a:srgbClr val="731996"/>
                </a:solidFill>
              </a:defRPr>
            </a:lvl6pPr>
            <a:lvl7pPr lvl="6" rtl="0">
              <a:spcBef>
                <a:spcPts val="0"/>
              </a:spcBef>
              <a:spcAft>
                <a:spcPts val="0"/>
              </a:spcAft>
              <a:buNone/>
              <a:defRPr>
                <a:solidFill>
                  <a:srgbClr val="731996"/>
                </a:solidFill>
              </a:defRPr>
            </a:lvl7pPr>
            <a:lvl8pPr lvl="7" rtl="0">
              <a:spcBef>
                <a:spcPts val="0"/>
              </a:spcBef>
              <a:spcAft>
                <a:spcPts val="0"/>
              </a:spcAft>
              <a:buNone/>
              <a:defRPr>
                <a:solidFill>
                  <a:srgbClr val="731996"/>
                </a:solidFill>
              </a:defRPr>
            </a:lvl8pPr>
            <a:lvl9pPr lvl="8" rtl="0">
              <a:spcBef>
                <a:spcPts val="0"/>
              </a:spcBef>
              <a:spcAft>
                <a:spcPts val="0"/>
              </a:spcAft>
              <a:buNone/>
              <a:defRPr>
                <a:solidFill>
                  <a:srgbClr val="731996"/>
                </a:solidFill>
              </a:defRPr>
            </a:lvl9pPr>
          </a:lstStyle>
          <a:p>
            <a:endParaRPr/>
          </a:p>
        </p:txBody>
      </p:sp>
      <p:sp>
        <p:nvSpPr>
          <p:cNvPr id="1035" name="Google Shape;1035;p89"/>
          <p:cNvSpPr txBox="1">
            <a:spLocks noGrp="1"/>
          </p:cNvSpPr>
          <p:nvPr>
            <p:ph type="body" idx="2"/>
          </p:nvPr>
        </p:nvSpPr>
        <p:spPr>
          <a:xfrm>
            <a:off x="365760" y="1431200"/>
            <a:ext cx="5394900" cy="3173100"/>
          </a:xfrm>
          <a:prstGeom prst="rect">
            <a:avLst/>
          </a:prstGeom>
          <a:noFill/>
          <a:ln>
            <a:noFill/>
          </a:ln>
        </p:spPr>
        <p:txBody>
          <a:bodyPr spcFirstLastPara="1" wrap="square" lIns="91425" tIns="91425" rIns="91425" bIns="91425" anchor="t" anchorCtr="0">
            <a:noAutofit/>
          </a:bodyPr>
          <a:lstStyle>
            <a:lvl1pPr marL="457200" lvl="0" indent="-419100" rtl="0">
              <a:lnSpc>
                <a:spcPct val="115000"/>
              </a:lnSpc>
              <a:spcBef>
                <a:spcPts val="0"/>
              </a:spcBef>
              <a:spcAft>
                <a:spcPts val="0"/>
              </a:spcAft>
              <a:buClr>
                <a:srgbClr val="731996"/>
              </a:buClr>
              <a:buSzPts val="3000"/>
              <a:buFont typeface="Open Sans"/>
              <a:buChar char="●"/>
              <a:defRPr sz="3000">
                <a:latin typeface="Open Sans"/>
                <a:ea typeface="Open Sans"/>
                <a:cs typeface="Open Sans"/>
                <a:sym typeface="Open Sans"/>
              </a:defRPr>
            </a:lvl1pPr>
            <a:lvl2pPr marL="914400" lvl="1" indent="-419100" rtl="0">
              <a:lnSpc>
                <a:spcPct val="115000"/>
              </a:lnSpc>
              <a:spcBef>
                <a:spcPts val="1000"/>
              </a:spcBef>
              <a:spcAft>
                <a:spcPts val="0"/>
              </a:spcAft>
              <a:buClr>
                <a:srgbClr val="731996"/>
              </a:buClr>
              <a:buSzPts val="3000"/>
              <a:buFont typeface="Open Sans"/>
              <a:buChar char="○"/>
              <a:defRPr sz="3000">
                <a:latin typeface="Open Sans"/>
                <a:ea typeface="Open Sans"/>
                <a:cs typeface="Open Sans"/>
                <a:sym typeface="Open Sans"/>
              </a:defRPr>
            </a:lvl2pPr>
            <a:lvl3pPr marL="1371600" lvl="2" indent="-419100" rtl="0">
              <a:lnSpc>
                <a:spcPct val="115000"/>
              </a:lnSpc>
              <a:spcBef>
                <a:spcPts val="1000"/>
              </a:spcBef>
              <a:spcAft>
                <a:spcPts val="0"/>
              </a:spcAft>
              <a:buClr>
                <a:srgbClr val="731996"/>
              </a:buClr>
              <a:buSzPts val="3000"/>
              <a:buFont typeface="Open Sans"/>
              <a:buChar char="■"/>
              <a:defRPr sz="3000">
                <a:latin typeface="Open Sans"/>
                <a:ea typeface="Open Sans"/>
                <a:cs typeface="Open Sans"/>
                <a:sym typeface="Open Sans"/>
              </a:defRPr>
            </a:lvl3pPr>
            <a:lvl4pPr marL="1828800" lvl="3" indent="-419100" rtl="0">
              <a:lnSpc>
                <a:spcPct val="115000"/>
              </a:lnSpc>
              <a:spcBef>
                <a:spcPts val="1000"/>
              </a:spcBef>
              <a:spcAft>
                <a:spcPts val="0"/>
              </a:spcAft>
              <a:buClr>
                <a:srgbClr val="731996"/>
              </a:buClr>
              <a:buSzPts val="3000"/>
              <a:buFont typeface="Open Sans"/>
              <a:buChar char="●"/>
              <a:defRPr sz="3000">
                <a:latin typeface="Open Sans"/>
                <a:ea typeface="Open Sans"/>
                <a:cs typeface="Open Sans"/>
                <a:sym typeface="Open Sans"/>
              </a:defRPr>
            </a:lvl4pPr>
            <a:lvl5pPr marL="2286000" lvl="4" indent="-419100" rtl="0">
              <a:lnSpc>
                <a:spcPct val="115000"/>
              </a:lnSpc>
              <a:spcBef>
                <a:spcPts val="1000"/>
              </a:spcBef>
              <a:spcAft>
                <a:spcPts val="0"/>
              </a:spcAft>
              <a:buClr>
                <a:srgbClr val="731996"/>
              </a:buClr>
              <a:buSzPts val="3000"/>
              <a:buFont typeface="Open Sans"/>
              <a:buChar char="○"/>
              <a:defRPr sz="3000">
                <a:latin typeface="Open Sans"/>
                <a:ea typeface="Open Sans"/>
                <a:cs typeface="Open Sans"/>
                <a:sym typeface="Open Sans"/>
              </a:defRPr>
            </a:lvl5pPr>
            <a:lvl6pPr marL="2743200" lvl="5" indent="-419100" rtl="0">
              <a:lnSpc>
                <a:spcPct val="115000"/>
              </a:lnSpc>
              <a:spcBef>
                <a:spcPts val="1000"/>
              </a:spcBef>
              <a:spcAft>
                <a:spcPts val="0"/>
              </a:spcAft>
              <a:buClr>
                <a:srgbClr val="731996"/>
              </a:buClr>
              <a:buSzPts val="3000"/>
              <a:buFont typeface="Open Sans"/>
              <a:buChar char="■"/>
              <a:defRPr sz="3000">
                <a:latin typeface="Open Sans"/>
                <a:ea typeface="Open Sans"/>
                <a:cs typeface="Open Sans"/>
                <a:sym typeface="Open Sans"/>
              </a:defRPr>
            </a:lvl6pPr>
            <a:lvl7pPr marL="3200400" lvl="6" indent="-419100" rtl="0">
              <a:lnSpc>
                <a:spcPct val="115000"/>
              </a:lnSpc>
              <a:spcBef>
                <a:spcPts val="1000"/>
              </a:spcBef>
              <a:spcAft>
                <a:spcPts val="0"/>
              </a:spcAft>
              <a:buClr>
                <a:srgbClr val="731996"/>
              </a:buClr>
              <a:buSzPts val="3000"/>
              <a:buFont typeface="Open Sans"/>
              <a:buChar char="●"/>
              <a:defRPr sz="3000">
                <a:latin typeface="Open Sans"/>
                <a:ea typeface="Open Sans"/>
                <a:cs typeface="Open Sans"/>
                <a:sym typeface="Open Sans"/>
              </a:defRPr>
            </a:lvl7pPr>
            <a:lvl8pPr marL="3657600" lvl="7" indent="-419100" rtl="0">
              <a:lnSpc>
                <a:spcPct val="115000"/>
              </a:lnSpc>
              <a:spcBef>
                <a:spcPts val="1000"/>
              </a:spcBef>
              <a:spcAft>
                <a:spcPts val="0"/>
              </a:spcAft>
              <a:buClr>
                <a:srgbClr val="731996"/>
              </a:buClr>
              <a:buSzPts val="3000"/>
              <a:buFont typeface="Open Sans"/>
              <a:buChar char="○"/>
              <a:defRPr sz="3000">
                <a:latin typeface="Open Sans"/>
                <a:ea typeface="Open Sans"/>
                <a:cs typeface="Open Sans"/>
                <a:sym typeface="Open Sans"/>
              </a:defRPr>
            </a:lvl8pPr>
            <a:lvl9pPr marL="4114800" lvl="8" indent="-419100" rtl="0">
              <a:lnSpc>
                <a:spcPct val="115000"/>
              </a:lnSpc>
              <a:spcBef>
                <a:spcPts val="1000"/>
              </a:spcBef>
              <a:spcAft>
                <a:spcPts val="1000"/>
              </a:spcAft>
              <a:buClr>
                <a:srgbClr val="731996"/>
              </a:buClr>
              <a:buSzPts val="3000"/>
              <a:buFont typeface="Open Sans"/>
              <a:buChar char="■"/>
              <a:defRPr sz="3000">
                <a:latin typeface="Open Sans"/>
                <a:ea typeface="Open Sans"/>
                <a:cs typeface="Open Sans"/>
                <a:sym typeface="Open Sans"/>
              </a:defRPr>
            </a:lvl9pPr>
          </a:lstStyle>
          <a:p>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Geo - Lesson Synthesis">
  <p:cSld name="CUSTOM_42_1_1_1_1_1_1_1">
    <p:spTree>
      <p:nvGrpSpPr>
        <p:cNvPr id="1" name="Shape 1036"/>
        <p:cNvGrpSpPr/>
        <p:nvPr/>
      </p:nvGrpSpPr>
      <p:grpSpPr>
        <a:xfrm>
          <a:off x="0" y="0"/>
          <a:ext cx="0" cy="0"/>
          <a:chOff x="0" y="0"/>
          <a:chExt cx="0" cy="0"/>
        </a:xfrm>
      </p:grpSpPr>
      <p:sp>
        <p:nvSpPr>
          <p:cNvPr id="1037" name="Google Shape;1037;p90"/>
          <p:cNvSpPr/>
          <p:nvPr/>
        </p:nvSpPr>
        <p:spPr>
          <a:xfrm>
            <a:off x="-16500" y="0"/>
            <a:ext cx="9160500" cy="554400"/>
          </a:xfrm>
          <a:prstGeom prst="rect">
            <a:avLst/>
          </a:prstGeom>
          <a:solidFill>
            <a:srgbClr val="731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38" name="Google Shape;1038;p90"/>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039" name="Google Shape;1039;p90"/>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040" name="Google Shape;1040;p90"/>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1041" name="Google Shape;1041;p90"/>
          <p:cNvSpPr txBox="1">
            <a:spLocks noGrp="1"/>
          </p:cNvSpPr>
          <p:nvPr>
            <p:ph type="subTitle" idx="1"/>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042" name="Google Shape;1042;p90"/>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1043" name="Google Shape;1043;p90"/>
          <p:cNvPicPr preferRelativeResize="0"/>
          <p:nvPr/>
        </p:nvPicPr>
        <p:blipFill>
          <a:blip r:embed="rId4">
            <a:alphaModFix/>
          </a:blip>
          <a:stretch>
            <a:fillRect/>
          </a:stretch>
        </p:blipFill>
        <p:spPr>
          <a:xfrm>
            <a:off x="8543996" y="28737"/>
            <a:ext cx="532403" cy="496925"/>
          </a:xfrm>
          <a:prstGeom prst="rect">
            <a:avLst/>
          </a:prstGeom>
          <a:noFill/>
          <a:ln>
            <a:noFill/>
          </a:ln>
        </p:spPr>
      </p:pic>
      <p:sp>
        <p:nvSpPr>
          <p:cNvPr id="1044" name="Google Shape;1044;p90"/>
          <p:cNvSpPr/>
          <p:nvPr/>
        </p:nvSpPr>
        <p:spPr>
          <a:xfrm rot="10800000">
            <a:off x="7080975" y="553125"/>
            <a:ext cx="2070000" cy="301800"/>
          </a:xfrm>
          <a:prstGeom prst="homePlate">
            <a:avLst>
              <a:gd name="adj" fmla="val 50000"/>
            </a:avLst>
          </a:prstGeom>
          <a:solidFill>
            <a:srgbClr val="065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90"/>
          <p:cNvSpPr txBox="1"/>
          <p:nvPr/>
        </p:nvSpPr>
        <p:spPr>
          <a:xfrm>
            <a:off x="7304050" y="553075"/>
            <a:ext cx="1743000" cy="30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rgbClr val="FFFFFF"/>
                </a:solidFill>
                <a:latin typeface="Open Sans"/>
                <a:ea typeface="Open Sans"/>
                <a:cs typeface="Open Sans"/>
                <a:sym typeface="Open Sans"/>
              </a:rPr>
              <a:t>Lesson Synthesis</a:t>
            </a:r>
            <a:endParaRPr b="1">
              <a:solidFill>
                <a:srgbClr val="FFFFFF"/>
              </a:solidFill>
              <a:latin typeface="Open Sans"/>
              <a:ea typeface="Open Sans"/>
              <a:cs typeface="Open Sans"/>
              <a:sym typeface="Open Sans"/>
            </a:endParaRPr>
          </a:p>
        </p:txBody>
      </p:sp>
      <p:sp>
        <p:nvSpPr>
          <p:cNvPr id="1046" name="Google Shape;1046;p90"/>
          <p:cNvSpPr txBox="1">
            <a:spLocks noGrp="1"/>
          </p:cNvSpPr>
          <p:nvPr>
            <p:ph type="body" idx="2"/>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731996"/>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731996"/>
              </a:buClr>
              <a:buSzPts val="1800"/>
              <a:buFont typeface="Open Sans"/>
              <a:buChar char="■"/>
              <a:defRPr sz="1800">
                <a:latin typeface="Open Sans"/>
                <a:ea typeface="Open Sans"/>
                <a:cs typeface="Open Sans"/>
                <a:sym typeface="Open Sans"/>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6 - Learning Goal">
  <p:cSld name="CUSTOM_16">
    <p:spTree>
      <p:nvGrpSpPr>
        <p:cNvPr id="1" name="Shape 71"/>
        <p:cNvGrpSpPr/>
        <p:nvPr/>
      </p:nvGrpSpPr>
      <p:grpSpPr>
        <a:xfrm>
          <a:off x="0" y="0"/>
          <a:ext cx="0" cy="0"/>
          <a:chOff x="0" y="0"/>
          <a:chExt cx="0" cy="0"/>
        </a:xfrm>
      </p:grpSpPr>
      <p:sp>
        <p:nvSpPr>
          <p:cNvPr id="72" name="Google Shape;72;p10"/>
          <p:cNvSpPr/>
          <p:nvPr/>
        </p:nvSpPr>
        <p:spPr>
          <a:xfrm>
            <a:off x="0" y="-125"/>
            <a:ext cx="3048000" cy="6378900"/>
          </a:xfrm>
          <a:prstGeom prst="rect">
            <a:avLst/>
          </a:prstGeom>
          <a:solidFill>
            <a:srgbClr val="4D2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0"/>
          <p:cNvSpPr txBox="1"/>
          <p:nvPr/>
        </p:nvSpPr>
        <p:spPr>
          <a:xfrm>
            <a:off x="0" y="1431075"/>
            <a:ext cx="3048000" cy="103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a:solidFill>
                  <a:srgbClr val="FFFFFF"/>
                </a:solidFill>
                <a:latin typeface="Open Sans"/>
                <a:ea typeface="Open Sans"/>
                <a:cs typeface="Open Sans"/>
                <a:sym typeface="Open Sans"/>
              </a:rPr>
              <a:t>Learning </a:t>
            </a:r>
            <a:endParaRPr sz="3200" b="1">
              <a:solidFill>
                <a:srgbClr val="FFFFFF"/>
              </a:solidFill>
              <a:latin typeface="Open Sans"/>
              <a:ea typeface="Open Sans"/>
              <a:cs typeface="Open Sans"/>
              <a:sym typeface="Open Sans"/>
            </a:endParaRPr>
          </a:p>
          <a:p>
            <a:pPr marL="0" lvl="0" indent="0" algn="ctr" rtl="0">
              <a:spcBef>
                <a:spcPts val="0"/>
              </a:spcBef>
              <a:spcAft>
                <a:spcPts val="0"/>
              </a:spcAft>
              <a:buNone/>
            </a:pPr>
            <a:r>
              <a:rPr lang="en" sz="3200" b="1">
                <a:solidFill>
                  <a:srgbClr val="FFFFFF"/>
                </a:solidFill>
                <a:latin typeface="Open Sans"/>
                <a:ea typeface="Open Sans"/>
                <a:cs typeface="Open Sans"/>
                <a:sym typeface="Open Sans"/>
              </a:rPr>
              <a:t>Goal</a:t>
            </a:r>
            <a:endParaRPr sz="3200" b="1">
              <a:solidFill>
                <a:srgbClr val="FFFFFF"/>
              </a:solidFill>
              <a:latin typeface="Open Sans"/>
              <a:ea typeface="Open Sans"/>
              <a:cs typeface="Open Sans"/>
              <a:sym typeface="Open Sans"/>
            </a:endParaRPr>
          </a:p>
        </p:txBody>
      </p:sp>
      <p:pic>
        <p:nvPicPr>
          <p:cNvPr id="74" name="Google Shape;74;p10"/>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75" name="Google Shape;75;p10"/>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76" name="Google Shape;76;p10"/>
          <p:cNvSpPr txBox="1">
            <a:spLocks noGrp="1"/>
          </p:cNvSpPr>
          <p:nvPr>
            <p:ph type="title"/>
          </p:nvPr>
        </p:nvSpPr>
        <p:spPr>
          <a:xfrm>
            <a:off x="3410425" y="1431075"/>
            <a:ext cx="5399400" cy="3261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None/>
              <a:defRPr sz="3000">
                <a:latin typeface="Open Sans"/>
                <a:ea typeface="Open Sans"/>
                <a:cs typeface="Open Sans"/>
                <a:sym typeface="Open Sans"/>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77" name="Google Shape;77;p10"/>
          <p:cNvSpPr txBox="1">
            <a:spLocks noGrp="1"/>
          </p:cNvSpPr>
          <p:nvPr>
            <p:ph type="subTitle" idx="1"/>
          </p:nvPr>
        </p:nvSpPr>
        <p:spPr>
          <a:xfrm>
            <a:off x="5101675" y="65050"/>
            <a:ext cx="3921600" cy="455400"/>
          </a:xfrm>
          <a:prstGeom prst="rect">
            <a:avLst/>
          </a:prstGeom>
          <a:noFill/>
          <a:ln>
            <a:noFill/>
          </a:ln>
        </p:spPr>
        <p:txBody>
          <a:bodyPr spcFirstLastPara="1" wrap="square" lIns="91425" tIns="91425" rIns="91425" bIns="91425" anchor="t" anchorCtr="0">
            <a:noAutofit/>
          </a:bodyPr>
          <a:lstStyle>
            <a:lvl1pPr lvl="0" algn="r">
              <a:spcBef>
                <a:spcPts val="0"/>
              </a:spcBef>
              <a:spcAft>
                <a:spcPts val="0"/>
              </a:spcAft>
              <a:buNone/>
              <a:defRPr sz="2600">
                <a:solidFill>
                  <a:srgbClr val="603198"/>
                </a:solidFill>
                <a:latin typeface="Montserrat"/>
                <a:ea typeface="Montserrat"/>
                <a:cs typeface="Montserrat"/>
                <a:sym typeface="Montserrat"/>
              </a:defRPr>
            </a:lvl1pPr>
            <a:lvl2pPr lvl="1" algn="r">
              <a:spcBef>
                <a:spcPts val="0"/>
              </a:spcBef>
              <a:spcAft>
                <a:spcPts val="0"/>
              </a:spcAft>
              <a:buNone/>
              <a:defRPr/>
            </a:lvl2pPr>
            <a:lvl3pPr lvl="2" algn="r">
              <a:spcBef>
                <a:spcPts val="0"/>
              </a:spcBef>
              <a:spcAft>
                <a:spcPts val="0"/>
              </a:spcAft>
              <a:buNone/>
              <a:defRPr/>
            </a:lvl3pPr>
            <a:lvl4pPr lvl="3" algn="r">
              <a:spcBef>
                <a:spcPts val="0"/>
              </a:spcBef>
              <a:spcAft>
                <a:spcPts val="0"/>
              </a:spcAft>
              <a:buNone/>
              <a:defRPr/>
            </a:lvl4pPr>
            <a:lvl5pPr lvl="4" algn="r">
              <a:spcBef>
                <a:spcPts val="0"/>
              </a:spcBef>
              <a:spcAft>
                <a:spcPts val="0"/>
              </a:spcAft>
              <a:buNone/>
              <a:defRPr/>
            </a:lvl5pPr>
            <a:lvl6pPr lvl="5" algn="r">
              <a:spcBef>
                <a:spcPts val="0"/>
              </a:spcBef>
              <a:spcAft>
                <a:spcPts val="0"/>
              </a:spcAft>
              <a:buNone/>
              <a:defRPr/>
            </a:lvl6pPr>
            <a:lvl7pPr lvl="6" algn="r">
              <a:spcBef>
                <a:spcPts val="0"/>
              </a:spcBef>
              <a:spcAft>
                <a:spcPts val="0"/>
              </a:spcAft>
              <a:buNone/>
              <a:defRPr/>
            </a:lvl7pPr>
            <a:lvl8pPr lvl="7" algn="r">
              <a:spcBef>
                <a:spcPts val="0"/>
              </a:spcBef>
              <a:spcAft>
                <a:spcPts val="0"/>
              </a:spcAft>
              <a:buNone/>
              <a:defRPr/>
            </a:lvl8pPr>
            <a:lvl9pPr lvl="8" algn="r">
              <a:spcBef>
                <a:spcPts val="0"/>
              </a:spcBef>
              <a:spcAft>
                <a:spcPts val="0"/>
              </a:spcAft>
              <a:buNone/>
              <a:defRPr/>
            </a:lvl9pPr>
          </a:lstStyle>
          <a:p>
            <a:endParaRPr/>
          </a:p>
        </p:txBody>
      </p:sp>
      <p:sp>
        <p:nvSpPr>
          <p:cNvPr id="78" name="Google Shape;78;p10"/>
          <p:cNvSpPr txBox="1"/>
          <p:nvPr/>
        </p:nvSpPr>
        <p:spPr>
          <a:xfrm>
            <a:off x="822025" y="3409025"/>
            <a:ext cx="860100" cy="14562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0400" b="1">
                <a:solidFill>
                  <a:srgbClr val="F3F3F3"/>
                </a:solidFill>
                <a:latin typeface="Open Sans"/>
                <a:ea typeface="Open Sans"/>
                <a:cs typeface="Open Sans"/>
                <a:sym typeface="Open Sans"/>
              </a:rPr>
              <a:t>6</a:t>
            </a:r>
            <a:endParaRPr sz="10400">
              <a:solidFill>
                <a:srgbClr val="F3F3F3"/>
              </a:solidFill>
            </a:endParaRPr>
          </a:p>
        </p:txBody>
      </p:sp>
      <p:pic>
        <p:nvPicPr>
          <p:cNvPr id="79" name="Google Shape;79;p10"/>
          <p:cNvPicPr preferRelativeResize="0"/>
          <p:nvPr/>
        </p:nvPicPr>
        <p:blipFill rotWithShape="1">
          <a:blip r:embed="rId4">
            <a:alphaModFix/>
          </a:blip>
          <a:srcRect r="36159" b="41880"/>
          <a:stretch/>
        </p:blipFill>
        <p:spPr>
          <a:xfrm rot="-351416">
            <a:off x="664731" y="4303466"/>
            <a:ext cx="2463177" cy="2093046"/>
          </a:xfrm>
          <a:prstGeom prst="rect">
            <a:avLst/>
          </a:prstGeom>
          <a:noFill/>
          <a:ln>
            <a:noFill/>
          </a:ln>
        </p:spPr>
      </p:pic>
      <p:sp>
        <p:nvSpPr>
          <p:cNvPr id="80" name="Google Shape;80;p10"/>
          <p:cNvSpPr/>
          <p:nvPr/>
        </p:nvSpPr>
        <p:spPr>
          <a:xfrm>
            <a:off x="0" y="6378775"/>
            <a:ext cx="3048000" cy="98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0"/>
          <p:cNvSpPr/>
          <p:nvPr/>
        </p:nvSpPr>
        <p:spPr>
          <a:xfrm rot="-5400000">
            <a:off x="2588700" y="5065100"/>
            <a:ext cx="1039500" cy="120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Geo - Cool-down">
  <p:cSld name="CUSTOM_42_1_1_1_1_1_1_1_1">
    <p:spTree>
      <p:nvGrpSpPr>
        <p:cNvPr id="1" name="Shape 1047"/>
        <p:cNvGrpSpPr/>
        <p:nvPr/>
      </p:nvGrpSpPr>
      <p:grpSpPr>
        <a:xfrm>
          <a:off x="0" y="0"/>
          <a:ext cx="0" cy="0"/>
          <a:chOff x="0" y="0"/>
          <a:chExt cx="0" cy="0"/>
        </a:xfrm>
      </p:grpSpPr>
      <p:sp>
        <p:nvSpPr>
          <p:cNvPr id="1048" name="Google Shape;1048;p91"/>
          <p:cNvSpPr/>
          <p:nvPr/>
        </p:nvSpPr>
        <p:spPr>
          <a:xfrm>
            <a:off x="-16500" y="0"/>
            <a:ext cx="9160500" cy="554400"/>
          </a:xfrm>
          <a:prstGeom prst="rect">
            <a:avLst/>
          </a:prstGeom>
          <a:solidFill>
            <a:srgbClr val="731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49" name="Google Shape;1049;p91"/>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050" name="Google Shape;1050;p91"/>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051" name="Google Shape;1051;p91"/>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1052" name="Google Shape;1052;p91"/>
          <p:cNvSpPr txBox="1">
            <a:spLocks noGrp="1"/>
          </p:cNvSpPr>
          <p:nvPr>
            <p:ph type="subTitle" idx="1"/>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053" name="Google Shape;1053;p91"/>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1054" name="Google Shape;1054;p91"/>
          <p:cNvPicPr preferRelativeResize="0"/>
          <p:nvPr/>
        </p:nvPicPr>
        <p:blipFill>
          <a:blip r:embed="rId4">
            <a:alphaModFix/>
          </a:blip>
          <a:stretch>
            <a:fillRect/>
          </a:stretch>
        </p:blipFill>
        <p:spPr>
          <a:xfrm>
            <a:off x="8543996" y="28737"/>
            <a:ext cx="532403" cy="496925"/>
          </a:xfrm>
          <a:prstGeom prst="rect">
            <a:avLst/>
          </a:prstGeom>
          <a:noFill/>
          <a:ln>
            <a:noFill/>
          </a:ln>
        </p:spPr>
      </p:pic>
      <p:sp>
        <p:nvSpPr>
          <p:cNvPr id="1055" name="Google Shape;1055;p91"/>
          <p:cNvSpPr txBox="1"/>
          <p:nvPr/>
        </p:nvSpPr>
        <p:spPr>
          <a:xfrm>
            <a:off x="7304050" y="553075"/>
            <a:ext cx="1743000" cy="30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rgbClr val="FFFFFF"/>
                </a:solidFill>
                <a:latin typeface="Open Sans"/>
                <a:ea typeface="Open Sans"/>
                <a:cs typeface="Open Sans"/>
                <a:sym typeface="Open Sans"/>
              </a:rPr>
              <a:t>Lesson Synthesis</a:t>
            </a:r>
            <a:endParaRPr b="1">
              <a:solidFill>
                <a:srgbClr val="FFFFFF"/>
              </a:solidFill>
              <a:latin typeface="Open Sans"/>
              <a:ea typeface="Open Sans"/>
              <a:cs typeface="Open Sans"/>
              <a:sym typeface="Open Sans"/>
            </a:endParaRPr>
          </a:p>
        </p:txBody>
      </p:sp>
      <p:sp>
        <p:nvSpPr>
          <p:cNvPr id="1056" name="Google Shape;1056;p91"/>
          <p:cNvSpPr/>
          <p:nvPr/>
        </p:nvSpPr>
        <p:spPr>
          <a:xfrm rot="10800000">
            <a:off x="7080975" y="553125"/>
            <a:ext cx="2070000" cy="301800"/>
          </a:xfrm>
          <a:prstGeom prst="homePlate">
            <a:avLst>
              <a:gd name="adj" fmla="val 50000"/>
            </a:avLst>
          </a:prstGeom>
          <a:solidFill>
            <a:srgbClr val="065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91"/>
          <p:cNvSpPr txBox="1"/>
          <p:nvPr/>
        </p:nvSpPr>
        <p:spPr>
          <a:xfrm>
            <a:off x="7248300" y="553075"/>
            <a:ext cx="1798800" cy="301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rgbClr val="FFFFFF"/>
                </a:solidFill>
                <a:latin typeface="Open Sans"/>
                <a:ea typeface="Open Sans"/>
                <a:cs typeface="Open Sans"/>
                <a:sym typeface="Open Sans"/>
              </a:rPr>
              <a:t>Cool-down</a:t>
            </a:r>
            <a:endParaRPr b="1">
              <a:solidFill>
                <a:srgbClr val="FFFFFF"/>
              </a:solidFill>
              <a:latin typeface="Open Sans"/>
              <a:ea typeface="Open Sans"/>
              <a:cs typeface="Open Sans"/>
              <a:sym typeface="Open Sans"/>
            </a:endParaRPr>
          </a:p>
        </p:txBody>
      </p:sp>
      <p:sp>
        <p:nvSpPr>
          <p:cNvPr id="1058" name="Google Shape;1058;p91"/>
          <p:cNvSpPr txBox="1">
            <a:spLocks noGrp="1"/>
          </p:cNvSpPr>
          <p:nvPr>
            <p:ph type="body" idx="2"/>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731996"/>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731996"/>
              </a:buClr>
              <a:buSzPts val="1800"/>
              <a:buFont typeface="Open Sans"/>
              <a:buChar char="■"/>
              <a:defRPr sz="1800">
                <a:latin typeface="Open Sans"/>
                <a:ea typeface="Open Sans"/>
                <a:cs typeface="Open Sans"/>
                <a:sym typeface="Open Sans"/>
              </a:defRPr>
            </a:lvl9pPr>
          </a:lstStyle>
          <a:p>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Geo - Glossary">
  <p:cSld name="CUSTOM_42_1_1_1_1_1_1_1_1_1">
    <p:spTree>
      <p:nvGrpSpPr>
        <p:cNvPr id="1" name="Shape 1059"/>
        <p:cNvGrpSpPr/>
        <p:nvPr/>
      </p:nvGrpSpPr>
      <p:grpSpPr>
        <a:xfrm>
          <a:off x="0" y="0"/>
          <a:ext cx="0" cy="0"/>
          <a:chOff x="0" y="0"/>
          <a:chExt cx="0" cy="0"/>
        </a:xfrm>
      </p:grpSpPr>
      <p:sp>
        <p:nvSpPr>
          <p:cNvPr id="1060" name="Google Shape;1060;p92"/>
          <p:cNvSpPr/>
          <p:nvPr/>
        </p:nvSpPr>
        <p:spPr>
          <a:xfrm>
            <a:off x="-16500" y="0"/>
            <a:ext cx="9160500" cy="554400"/>
          </a:xfrm>
          <a:prstGeom prst="rect">
            <a:avLst/>
          </a:prstGeom>
          <a:solidFill>
            <a:srgbClr val="7319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61" name="Google Shape;1061;p92"/>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062" name="Google Shape;1062;p92"/>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063" name="Google Shape;1063;p92"/>
          <p:cNvSpPr txBox="1">
            <a:spLocks noGrp="1"/>
          </p:cNvSpPr>
          <p:nvPr>
            <p:ph type="subTitle" idx="1"/>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064" name="Google Shape;1064;p92"/>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1065" name="Google Shape;1065;p92"/>
          <p:cNvPicPr preferRelativeResize="0"/>
          <p:nvPr/>
        </p:nvPicPr>
        <p:blipFill>
          <a:blip r:embed="rId4">
            <a:alphaModFix/>
          </a:blip>
          <a:stretch>
            <a:fillRect/>
          </a:stretch>
        </p:blipFill>
        <p:spPr>
          <a:xfrm>
            <a:off x="8543996" y="28737"/>
            <a:ext cx="532403" cy="496925"/>
          </a:xfrm>
          <a:prstGeom prst="rect">
            <a:avLst/>
          </a:prstGeom>
          <a:noFill/>
          <a:ln>
            <a:noFill/>
          </a:ln>
        </p:spPr>
      </p:pic>
      <p:sp>
        <p:nvSpPr>
          <p:cNvPr id="1066" name="Google Shape;1066;p92"/>
          <p:cNvSpPr txBox="1">
            <a:spLocks noGrp="1"/>
          </p:cNvSpPr>
          <p:nvPr>
            <p:ph type="title"/>
          </p:nvPr>
        </p:nvSpPr>
        <p:spPr>
          <a:xfrm>
            <a:off x="390300" y="724825"/>
            <a:ext cx="8308800" cy="9942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6000" b="1">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067" name="Google Shape;1067;p92"/>
          <p:cNvSpPr txBox="1">
            <a:spLocks noGrp="1"/>
          </p:cNvSpPr>
          <p:nvPr>
            <p:ph type="body" idx="2"/>
          </p:nvPr>
        </p:nvSpPr>
        <p:spPr>
          <a:xfrm>
            <a:off x="461100" y="1828800"/>
            <a:ext cx="8221800" cy="40851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731996"/>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731996"/>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731996"/>
              </a:buClr>
              <a:buSzPts val="1800"/>
              <a:buFont typeface="Open Sans"/>
              <a:buChar char="■"/>
              <a:defRPr sz="1800">
                <a:latin typeface="Open Sans"/>
                <a:ea typeface="Open Sans"/>
                <a:cs typeface="Open Sans"/>
                <a:sym typeface="Open Sans"/>
              </a:defRPr>
            </a:lvl9pPr>
          </a:lstStyle>
          <a:p>
            <a:endParaRPr/>
          </a:p>
        </p:txBody>
      </p:sp>
      <p:sp>
        <p:nvSpPr>
          <p:cNvPr id="1068" name="Google Shape;1068;p92"/>
          <p:cNvSpPr txBox="1"/>
          <p:nvPr/>
        </p:nvSpPr>
        <p:spPr>
          <a:xfrm>
            <a:off x="149100" y="-12125"/>
            <a:ext cx="3207900" cy="554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b="1">
                <a:solidFill>
                  <a:schemeClr val="lt1"/>
                </a:solidFill>
                <a:latin typeface="Open Sans"/>
                <a:ea typeface="Open Sans"/>
                <a:cs typeface="Open Sans"/>
                <a:sym typeface="Open Sans"/>
              </a:rPr>
              <a:t>Glossary</a:t>
            </a:r>
            <a:endParaRPr sz="2400"/>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Alg2 - Title Page">
  <p:cSld name="CUSTOM_37_1_1">
    <p:spTree>
      <p:nvGrpSpPr>
        <p:cNvPr id="1" name="Shape 1069"/>
        <p:cNvGrpSpPr/>
        <p:nvPr/>
      </p:nvGrpSpPr>
      <p:grpSpPr>
        <a:xfrm>
          <a:off x="0" y="0"/>
          <a:ext cx="0" cy="0"/>
          <a:chOff x="0" y="0"/>
          <a:chExt cx="0" cy="0"/>
        </a:xfrm>
      </p:grpSpPr>
      <p:sp>
        <p:nvSpPr>
          <p:cNvPr id="1070" name="Google Shape;1070;p93"/>
          <p:cNvSpPr txBox="1"/>
          <p:nvPr/>
        </p:nvSpPr>
        <p:spPr>
          <a:xfrm>
            <a:off x="203200" y="3141625"/>
            <a:ext cx="3176700" cy="18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solidFill>
                  <a:srgbClr val="FFFFFF"/>
                </a:solidFill>
                <a:latin typeface="Open Sans"/>
                <a:ea typeface="Open Sans"/>
                <a:cs typeface="Open Sans"/>
                <a:sym typeface="Open Sans"/>
              </a:rPr>
              <a:t>Expressions and Equations</a:t>
            </a:r>
            <a:endParaRPr b="1">
              <a:solidFill>
                <a:srgbClr val="FFFFFF"/>
              </a:solidFill>
              <a:latin typeface="Open Sans"/>
              <a:ea typeface="Open Sans"/>
              <a:cs typeface="Open Sans"/>
              <a:sym typeface="Open Sans"/>
            </a:endParaRPr>
          </a:p>
          <a:p>
            <a:pPr marL="0" lvl="0" indent="0" algn="l" rtl="0">
              <a:lnSpc>
                <a:spcPct val="115000"/>
              </a:lnSpc>
              <a:spcBef>
                <a:spcPts val="600"/>
              </a:spcBef>
              <a:spcAft>
                <a:spcPts val="0"/>
              </a:spcAft>
              <a:buNone/>
            </a:pPr>
            <a:endParaRPr b="1">
              <a:solidFill>
                <a:srgbClr val="FFFFFF"/>
              </a:solidFill>
              <a:latin typeface="Open Sans"/>
              <a:ea typeface="Open Sans"/>
              <a:cs typeface="Open Sans"/>
              <a:sym typeface="Open Sans"/>
            </a:endParaRPr>
          </a:p>
          <a:p>
            <a:pPr marL="0" lvl="0" indent="0" algn="l" rtl="0">
              <a:lnSpc>
                <a:spcPct val="115000"/>
              </a:lnSpc>
              <a:spcBef>
                <a:spcPts val="600"/>
              </a:spcBef>
              <a:spcAft>
                <a:spcPts val="600"/>
              </a:spcAft>
              <a:buNone/>
            </a:pPr>
            <a:endParaRPr b="1">
              <a:solidFill>
                <a:srgbClr val="FFFFFF"/>
              </a:solidFill>
              <a:latin typeface="Open Sans"/>
              <a:ea typeface="Open Sans"/>
              <a:cs typeface="Open Sans"/>
              <a:sym typeface="Open Sans"/>
            </a:endParaRPr>
          </a:p>
        </p:txBody>
      </p:sp>
      <p:sp>
        <p:nvSpPr>
          <p:cNvPr id="1071" name="Google Shape;1071;p93"/>
          <p:cNvSpPr/>
          <p:nvPr/>
        </p:nvSpPr>
        <p:spPr>
          <a:xfrm>
            <a:off x="8353425" y="3576175"/>
            <a:ext cx="469200" cy="129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93"/>
          <p:cNvSpPr/>
          <p:nvPr/>
        </p:nvSpPr>
        <p:spPr>
          <a:xfrm>
            <a:off x="8353425" y="3576175"/>
            <a:ext cx="469200" cy="129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73" name="Google Shape;1073;p93"/>
          <p:cNvPicPr preferRelativeResize="0"/>
          <p:nvPr/>
        </p:nvPicPr>
        <p:blipFill>
          <a:blip r:embed="rId2">
            <a:alphaModFix/>
          </a:blip>
          <a:stretch>
            <a:fillRect/>
          </a:stretch>
        </p:blipFill>
        <p:spPr>
          <a:xfrm>
            <a:off x="68075" y="6364875"/>
            <a:ext cx="1870925" cy="442500"/>
          </a:xfrm>
          <a:prstGeom prst="rect">
            <a:avLst/>
          </a:prstGeom>
          <a:noFill/>
          <a:ln>
            <a:noFill/>
          </a:ln>
        </p:spPr>
      </p:pic>
      <p:pic>
        <p:nvPicPr>
          <p:cNvPr id="1074" name="Google Shape;1074;p93"/>
          <p:cNvPicPr preferRelativeResize="0"/>
          <p:nvPr/>
        </p:nvPicPr>
        <p:blipFill rotWithShape="1">
          <a:blip r:embed="rId3">
            <a:alphaModFix/>
          </a:blip>
          <a:srcRect l="10213" t="36663" r="8465" b="34224"/>
          <a:stretch/>
        </p:blipFill>
        <p:spPr>
          <a:xfrm>
            <a:off x="7150679" y="6422476"/>
            <a:ext cx="1911396" cy="384900"/>
          </a:xfrm>
          <a:prstGeom prst="rect">
            <a:avLst/>
          </a:prstGeom>
          <a:noFill/>
          <a:ln>
            <a:noFill/>
          </a:ln>
        </p:spPr>
      </p:pic>
      <p:sp>
        <p:nvSpPr>
          <p:cNvPr id="1075" name="Google Shape;1075;p93"/>
          <p:cNvSpPr txBox="1">
            <a:spLocks noGrp="1"/>
          </p:cNvSpPr>
          <p:nvPr>
            <p:ph type="subTitle" idx="1"/>
          </p:nvPr>
        </p:nvSpPr>
        <p:spPr>
          <a:xfrm>
            <a:off x="184350" y="3784588"/>
            <a:ext cx="4942200" cy="442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2400">
                <a:solidFill>
                  <a:srgbClr val="434343"/>
                </a:solidFill>
                <a:latin typeface="Open Sans"/>
                <a:ea typeface="Open Sans"/>
                <a:cs typeface="Open Sans"/>
                <a:sym typeface="Open Sans"/>
              </a:defRPr>
            </a:lvl1pPr>
            <a:lvl2pPr lvl="1" rtl="0">
              <a:spcBef>
                <a:spcPts val="0"/>
              </a:spcBef>
              <a:spcAft>
                <a:spcPts val="0"/>
              </a:spcAft>
              <a:buNone/>
              <a:defRPr>
                <a:solidFill>
                  <a:srgbClr val="434343"/>
                </a:solidFill>
              </a:defRPr>
            </a:lvl2pPr>
            <a:lvl3pPr lvl="2" rtl="0">
              <a:spcBef>
                <a:spcPts val="0"/>
              </a:spcBef>
              <a:spcAft>
                <a:spcPts val="0"/>
              </a:spcAft>
              <a:buNone/>
              <a:defRPr>
                <a:solidFill>
                  <a:srgbClr val="434343"/>
                </a:solidFill>
              </a:defRPr>
            </a:lvl3pPr>
            <a:lvl4pPr lvl="3" rtl="0">
              <a:spcBef>
                <a:spcPts val="0"/>
              </a:spcBef>
              <a:spcAft>
                <a:spcPts val="0"/>
              </a:spcAft>
              <a:buNone/>
              <a:defRPr>
                <a:solidFill>
                  <a:srgbClr val="434343"/>
                </a:solidFill>
              </a:defRPr>
            </a:lvl4pPr>
            <a:lvl5pPr lvl="4" rtl="0">
              <a:spcBef>
                <a:spcPts val="0"/>
              </a:spcBef>
              <a:spcAft>
                <a:spcPts val="0"/>
              </a:spcAft>
              <a:buNone/>
              <a:defRPr>
                <a:solidFill>
                  <a:srgbClr val="434343"/>
                </a:solidFill>
              </a:defRPr>
            </a:lvl5pPr>
            <a:lvl6pPr lvl="5" rtl="0">
              <a:spcBef>
                <a:spcPts val="0"/>
              </a:spcBef>
              <a:spcAft>
                <a:spcPts val="0"/>
              </a:spcAft>
              <a:buNone/>
              <a:defRPr>
                <a:solidFill>
                  <a:srgbClr val="434343"/>
                </a:solidFill>
              </a:defRPr>
            </a:lvl6pPr>
            <a:lvl7pPr lvl="6" rtl="0">
              <a:spcBef>
                <a:spcPts val="0"/>
              </a:spcBef>
              <a:spcAft>
                <a:spcPts val="0"/>
              </a:spcAft>
              <a:buNone/>
              <a:defRPr>
                <a:solidFill>
                  <a:srgbClr val="434343"/>
                </a:solidFill>
              </a:defRPr>
            </a:lvl7pPr>
            <a:lvl8pPr lvl="7" rtl="0">
              <a:spcBef>
                <a:spcPts val="0"/>
              </a:spcBef>
              <a:spcAft>
                <a:spcPts val="0"/>
              </a:spcAft>
              <a:buNone/>
              <a:defRPr>
                <a:solidFill>
                  <a:srgbClr val="434343"/>
                </a:solidFill>
              </a:defRPr>
            </a:lvl8pPr>
            <a:lvl9pPr lvl="8" rtl="0">
              <a:spcBef>
                <a:spcPts val="0"/>
              </a:spcBef>
              <a:spcAft>
                <a:spcPts val="0"/>
              </a:spcAft>
              <a:buNone/>
              <a:defRPr>
                <a:solidFill>
                  <a:srgbClr val="434343"/>
                </a:solidFill>
              </a:defRPr>
            </a:lvl9pPr>
          </a:lstStyle>
          <a:p>
            <a:endParaRPr/>
          </a:p>
        </p:txBody>
      </p:sp>
      <p:sp>
        <p:nvSpPr>
          <p:cNvPr id="1076" name="Google Shape;1076;p93"/>
          <p:cNvSpPr txBox="1">
            <a:spLocks noGrp="1"/>
          </p:cNvSpPr>
          <p:nvPr>
            <p:ph type="title"/>
          </p:nvPr>
        </p:nvSpPr>
        <p:spPr>
          <a:xfrm>
            <a:off x="184350" y="4257675"/>
            <a:ext cx="8692800" cy="1247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200" b="1">
                <a:solidFill>
                  <a:srgbClr val="434343"/>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pic>
        <p:nvPicPr>
          <p:cNvPr id="1077" name="Google Shape;1077;p93"/>
          <p:cNvPicPr preferRelativeResize="0"/>
          <p:nvPr/>
        </p:nvPicPr>
        <p:blipFill>
          <a:blip r:embed="rId4">
            <a:alphaModFix/>
          </a:blip>
          <a:stretch>
            <a:fillRect/>
          </a:stretch>
        </p:blipFill>
        <p:spPr>
          <a:xfrm>
            <a:off x="1990687" y="197475"/>
            <a:ext cx="5162637" cy="2052174"/>
          </a:xfrm>
          <a:prstGeom prst="rect">
            <a:avLst/>
          </a:prstGeom>
          <a:noFill/>
          <a:ln>
            <a:noFill/>
          </a:ln>
        </p:spPr>
      </p:pic>
      <p:sp>
        <p:nvSpPr>
          <p:cNvPr id="1078" name="Google Shape;1078;p93"/>
          <p:cNvSpPr/>
          <p:nvPr/>
        </p:nvSpPr>
        <p:spPr>
          <a:xfrm>
            <a:off x="0" y="2539500"/>
            <a:ext cx="9144000" cy="1118100"/>
          </a:xfrm>
          <a:prstGeom prst="rect">
            <a:avLst/>
          </a:prstGeom>
          <a:solidFill>
            <a:srgbClr val="86008B"/>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9" name="Google Shape;1079;p93"/>
          <p:cNvSpPr txBox="1"/>
          <p:nvPr/>
        </p:nvSpPr>
        <p:spPr>
          <a:xfrm>
            <a:off x="184350" y="2672225"/>
            <a:ext cx="6673800" cy="61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400" b="1">
              <a:solidFill>
                <a:srgbClr val="FFFFFF"/>
              </a:solidFill>
              <a:latin typeface="Open Sans"/>
              <a:ea typeface="Open Sans"/>
              <a:cs typeface="Open Sans"/>
              <a:sym typeface="Open Sans"/>
            </a:endParaRPr>
          </a:p>
        </p:txBody>
      </p:sp>
      <p:sp>
        <p:nvSpPr>
          <p:cNvPr id="1080" name="Google Shape;1080;p93"/>
          <p:cNvSpPr txBox="1"/>
          <p:nvPr/>
        </p:nvSpPr>
        <p:spPr>
          <a:xfrm>
            <a:off x="184350" y="3170950"/>
            <a:ext cx="7071900" cy="38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500" b="1">
              <a:solidFill>
                <a:srgbClr val="FFFFFF"/>
              </a:solidFill>
              <a:latin typeface="Open Sans"/>
              <a:ea typeface="Open Sans"/>
              <a:cs typeface="Open Sans"/>
              <a:sym typeface="Open Sans"/>
            </a:endParaRPr>
          </a:p>
        </p:txBody>
      </p:sp>
      <p:pic>
        <p:nvPicPr>
          <p:cNvPr id="1081" name="Google Shape;1081;p93"/>
          <p:cNvPicPr preferRelativeResize="0"/>
          <p:nvPr/>
        </p:nvPicPr>
        <p:blipFill rotWithShape="1">
          <a:blip r:embed="rId5">
            <a:alphaModFix/>
          </a:blip>
          <a:srcRect b="7278"/>
          <a:stretch/>
        </p:blipFill>
        <p:spPr>
          <a:xfrm>
            <a:off x="7261000" y="2539500"/>
            <a:ext cx="1870925" cy="1125693"/>
          </a:xfrm>
          <a:prstGeom prst="rect">
            <a:avLst/>
          </a:prstGeom>
          <a:noFill/>
          <a:ln>
            <a:noFill/>
          </a:ln>
        </p:spPr>
      </p:pic>
      <p:sp>
        <p:nvSpPr>
          <p:cNvPr id="1082" name="Google Shape;1082;p93"/>
          <p:cNvSpPr txBox="1"/>
          <p:nvPr/>
        </p:nvSpPr>
        <p:spPr>
          <a:xfrm>
            <a:off x="6577025" y="2906100"/>
            <a:ext cx="2401200" cy="384900"/>
          </a:xfrm>
          <a:prstGeom prst="rect">
            <a:avLst/>
          </a:prstGeom>
          <a:noFill/>
          <a:ln>
            <a:noFill/>
          </a:ln>
        </p:spPr>
        <p:txBody>
          <a:bodyPr spcFirstLastPara="1" wrap="square" lIns="91425" tIns="91425" rIns="91425" bIns="91425" anchor="t" anchorCtr="0">
            <a:noAutofit/>
          </a:bodyPr>
          <a:lstStyle/>
          <a:p>
            <a:pPr marL="0" lvl="0" indent="0" algn="r" rtl="0">
              <a:lnSpc>
                <a:spcPct val="150000"/>
              </a:lnSpc>
              <a:spcBef>
                <a:spcPts val="0"/>
              </a:spcBef>
              <a:spcAft>
                <a:spcPts val="0"/>
              </a:spcAft>
              <a:buNone/>
            </a:pPr>
            <a:r>
              <a:rPr lang="en" sz="1700" b="1">
                <a:solidFill>
                  <a:srgbClr val="FFFFFF"/>
                </a:solidFill>
                <a:latin typeface="Montserrat"/>
                <a:ea typeface="Montserrat"/>
                <a:cs typeface="Montserrat"/>
                <a:sym typeface="Montserrat"/>
              </a:rPr>
              <a:t>ALGEBRA 2</a:t>
            </a:r>
            <a:endParaRPr sz="1700">
              <a:solidFill>
                <a:srgbClr val="FFFFFF"/>
              </a:solidFill>
              <a:latin typeface="Montserrat"/>
              <a:ea typeface="Montserrat"/>
              <a:cs typeface="Montserrat"/>
              <a:sym typeface="Montserrat"/>
            </a:endParaRPr>
          </a:p>
        </p:txBody>
      </p:sp>
      <p:sp>
        <p:nvSpPr>
          <p:cNvPr id="1083" name="Google Shape;1083;p93"/>
          <p:cNvSpPr txBox="1">
            <a:spLocks noGrp="1"/>
          </p:cNvSpPr>
          <p:nvPr>
            <p:ph type="title" idx="2"/>
          </p:nvPr>
        </p:nvSpPr>
        <p:spPr>
          <a:xfrm>
            <a:off x="184350" y="2590800"/>
            <a:ext cx="6673800" cy="6123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400" b="1">
                <a:solidFill>
                  <a:srgbClr val="FFFFF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084" name="Google Shape;1084;p93"/>
          <p:cNvSpPr txBox="1">
            <a:spLocks noGrp="1"/>
          </p:cNvSpPr>
          <p:nvPr>
            <p:ph type="subTitle" idx="3"/>
          </p:nvPr>
        </p:nvSpPr>
        <p:spPr>
          <a:xfrm>
            <a:off x="203200" y="3077050"/>
            <a:ext cx="7071900" cy="3849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500" b="1">
                <a:solidFill>
                  <a:srgbClr val="FFFFF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Alg2 - Learning Goal">
  <p:cSld name="CUSTOM_38">
    <p:spTree>
      <p:nvGrpSpPr>
        <p:cNvPr id="1" name="Shape 1085"/>
        <p:cNvGrpSpPr/>
        <p:nvPr/>
      </p:nvGrpSpPr>
      <p:grpSpPr>
        <a:xfrm>
          <a:off x="0" y="0"/>
          <a:ext cx="0" cy="0"/>
          <a:chOff x="0" y="0"/>
          <a:chExt cx="0" cy="0"/>
        </a:xfrm>
      </p:grpSpPr>
      <p:sp>
        <p:nvSpPr>
          <p:cNvPr id="1086" name="Google Shape;1086;p94"/>
          <p:cNvSpPr/>
          <p:nvPr/>
        </p:nvSpPr>
        <p:spPr>
          <a:xfrm>
            <a:off x="0" y="-125"/>
            <a:ext cx="3048000" cy="6397200"/>
          </a:xfrm>
          <a:prstGeom prst="rect">
            <a:avLst/>
          </a:prstGeom>
          <a:solidFill>
            <a:srgbClr val="8600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94"/>
          <p:cNvSpPr txBox="1"/>
          <p:nvPr/>
        </p:nvSpPr>
        <p:spPr>
          <a:xfrm>
            <a:off x="0" y="1431075"/>
            <a:ext cx="3048000" cy="1039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b="1">
                <a:solidFill>
                  <a:srgbClr val="FFFFFF"/>
                </a:solidFill>
                <a:latin typeface="Open Sans"/>
                <a:ea typeface="Open Sans"/>
                <a:cs typeface="Open Sans"/>
                <a:sym typeface="Open Sans"/>
              </a:rPr>
              <a:t>Learning </a:t>
            </a:r>
            <a:endParaRPr sz="3200" b="1">
              <a:solidFill>
                <a:srgbClr val="FFFFFF"/>
              </a:solidFill>
              <a:latin typeface="Open Sans"/>
              <a:ea typeface="Open Sans"/>
              <a:cs typeface="Open Sans"/>
              <a:sym typeface="Open Sans"/>
            </a:endParaRPr>
          </a:p>
          <a:p>
            <a:pPr marL="0" lvl="0" indent="0" algn="ctr" rtl="0">
              <a:spcBef>
                <a:spcPts val="0"/>
              </a:spcBef>
              <a:spcAft>
                <a:spcPts val="0"/>
              </a:spcAft>
              <a:buNone/>
            </a:pPr>
            <a:r>
              <a:rPr lang="en" sz="3200" b="1">
                <a:solidFill>
                  <a:srgbClr val="FFFFFF"/>
                </a:solidFill>
                <a:latin typeface="Open Sans"/>
                <a:ea typeface="Open Sans"/>
                <a:cs typeface="Open Sans"/>
                <a:sym typeface="Open Sans"/>
              </a:rPr>
              <a:t>Goal</a:t>
            </a:r>
            <a:endParaRPr sz="3200" b="1">
              <a:solidFill>
                <a:srgbClr val="FFFFFF"/>
              </a:solidFill>
              <a:latin typeface="Open Sans"/>
              <a:ea typeface="Open Sans"/>
              <a:cs typeface="Open Sans"/>
              <a:sym typeface="Open Sans"/>
            </a:endParaRPr>
          </a:p>
        </p:txBody>
      </p:sp>
      <p:pic>
        <p:nvPicPr>
          <p:cNvPr id="1088" name="Google Shape;1088;p94"/>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089" name="Google Shape;1089;p94"/>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090" name="Google Shape;1090;p94"/>
          <p:cNvSpPr txBox="1">
            <a:spLocks noGrp="1"/>
          </p:cNvSpPr>
          <p:nvPr>
            <p:ph type="title"/>
          </p:nvPr>
        </p:nvSpPr>
        <p:spPr>
          <a:xfrm>
            <a:off x="3410425" y="1431075"/>
            <a:ext cx="5399400" cy="3261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000">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091" name="Google Shape;1091;p94"/>
          <p:cNvSpPr txBox="1">
            <a:spLocks noGrp="1"/>
          </p:cNvSpPr>
          <p:nvPr>
            <p:ph type="subTitle" idx="1"/>
          </p:nvPr>
        </p:nvSpPr>
        <p:spPr>
          <a:xfrm>
            <a:off x="5101675" y="65050"/>
            <a:ext cx="3921600" cy="4554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None/>
              <a:defRPr sz="2600">
                <a:solidFill>
                  <a:srgbClr val="86008B"/>
                </a:solidFill>
                <a:latin typeface="Montserrat"/>
                <a:ea typeface="Montserrat"/>
                <a:cs typeface="Montserrat"/>
                <a:sym typeface="Montserrat"/>
              </a:defRPr>
            </a:lvl1pPr>
            <a:lvl2pPr lvl="1" algn="r" rtl="0">
              <a:spcBef>
                <a:spcPts val="0"/>
              </a:spcBef>
              <a:spcAft>
                <a:spcPts val="0"/>
              </a:spcAft>
              <a:buNone/>
              <a:defRPr>
                <a:solidFill>
                  <a:srgbClr val="86008B"/>
                </a:solidFill>
              </a:defRPr>
            </a:lvl2pPr>
            <a:lvl3pPr lvl="2" algn="r" rtl="0">
              <a:spcBef>
                <a:spcPts val="0"/>
              </a:spcBef>
              <a:spcAft>
                <a:spcPts val="0"/>
              </a:spcAft>
              <a:buNone/>
              <a:defRPr>
                <a:solidFill>
                  <a:srgbClr val="86008B"/>
                </a:solidFill>
              </a:defRPr>
            </a:lvl3pPr>
            <a:lvl4pPr lvl="3" algn="r" rtl="0">
              <a:spcBef>
                <a:spcPts val="0"/>
              </a:spcBef>
              <a:spcAft>
                <a:spcPts val="0"/>
              </a:spcAft>
              <a:buNone/>
              <a:defRPr>
                <a:solidFill>
                  <a:srgbClr val="86008B"/>
                </a:solidFill>
              </a:defRPr>
            </a:lvl4pPr>
            <a:lvl5pPr lvl="4" algn="r" rtl="0">
              <a:spcBef>
                <a:spcPts val="0"/>
              </a:spcBef>
              <a:spcAft>
                <a:spcPts val="0"/>
              </a:spcAft>
              <a:buNone/>
              <a:defRPr>
                <a:solidFill>
                  <a:srgbClr val="86008B"/>
                </a:solidFill>
              </a:defRPr>
            </a:lvl5pPr>
            <a:lvl6pPr lvl="5" algn="r" rtl="0">
              <a:spcBef>
                <a:spcPts val="0"/>
              </a:spcBef>
              <a:spcAft>
                <a:spcPts val="0"/>
              </a:spcAft>
              <a:buNone/>
              <a:defRPr>
                <a:solidFill>
                  <a:srgbClr val="86008B"/>
                </a:solidFill>
              </a:defRPr>
            </a:lvl6pPr>
            <a:lvl7pPr lvl="6" algn="r" rtl="0">
              <a:spcBef>
                <a:spcPts val="0"/>
              </a:spcBef>
              <a:spcAft>
                <a:spcPts val="0"/>
              </a:spcAft>
              <a:buNone/>
              <a:defRPr>
                <a:solidFill>
                  <a:srgbClr val="86008B"/>
                </a:solidFill>
              </a:defRPr>
            </a:lvl7pPr>
            <a:lvl8pPr lvl="7" algn="r" rtl="0">
              <a:spcBef>
                <a:spcPts val="0"/>
              </a:spcBef>
              <a:spcAft>
                <a:spcPts val="0"/>
              </a:spcAft>
              <a:buNone/>
              <a:defRPr>
                <a:solidFill>
                  <a:srgbClr val="86008B"/>
                </a:solidFill>
              </a:defRPr>
            </a:lvl8pPr>
            <a:lvl9pPr lvl="8" algn="r" rtl="0">
              <a:spcBef>
                <a:spcPts val="0"/>
              </a:spcBef>
              <a:spcAft>
                <a:spcPts val="0"/>
              </a:spcAft>
              <a:buNone/>
              <a:defRPr>
                <a:solidFill>
                  <a:srgbClr val="86008B"/>
                </a:solidFill>
              </a:defRPr>
            </a:lvl9pPr>
          </a:lstStyle>
          <a:p>
            <a:endParaRPr/>
          </a:p>
        </p:txBody>
      </p:sp>
      <p:pic>
        <p:nvPicPr>
          <p:cNvPr id="1092" name="Google Shape;1092;p94"/>
          <p:cNvPicPr preferRelativeResize="0"/>
          <p:nvPr/>
        </p:nvPicPr>
        <p:blipFill>
          <a:blip r:embed="rId4">
            <a:alphaModFix/>
          </a:blip>
          <a:stretch>
            <a:fillRect/>
          </a:stretch>
        </p:blipFill>
        <p:spPr>
          <a:xfrm>
            <a:off x="228675" y="4486200"/>
            <a:ext cx="2590650" cy="1822075"/>
          </a:xfrm>
          <a:prstGeom prst="rect">
            <a:avLst/>
          </a:prstGeom>
          <a:noFill/>
          <a:ln>
            <a:noFill/>
          </a:ln>
        </p:spPr>
      </p:pic>
      <p:sp>
        <p:nvSpPr>
          <p:cNvPr id="1093" name="Google Shape;1093;p94"/>
          <p:cNvSpPr txBox="1"/>
          <p:nvPr/>
        </p:nvSpPr>
        <p:spPr>
          <a:xfrm>
            <a:off x="0" y="3979450"/>
            <a:ext cx="2992200" cy="1098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4800" b="1">
                <a:solidFill>
                  <a:srgbClr val="FFFFFF"/>
                </a:solidFill>
                <a:latin typeface="Poppins"/>
                <a:ea typeface="Poppins"/>
                <a:cs typeface="Poppins"/>
                <a:sym typeface="Poppins"/>
              </a:rPr>
              <a:t>Algebra 2</a:t>
            </a:r>
            <a:endParaRPr sz="4800">
              <a:solidFill>
                <a:srgbClr val="FFFFFF"/>
              </a:solidFill>
              <a:latin typeface="Poppins"/>
              <a:ea typeface="Poppins"/>
              <a:cs typeface="Poppins"/>
              <a:sym typeface="Poppins"/>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Alg2 - Main">
  <p:cSld name="CUSTOM_46">
    <p:spTree>
      <p:nvGrpSpPr>
        <p:cNvPr id="1" name="Shape 1094"/>
        <p:cNvGrpSpPr/>
        <p:nvPr/>
      </p:nvGrpSpPr>
      <p:grpSpPr>
        <a:xfrm>
          <a:off x="0" y="0"/>
          <a:ext cx="0" cy="0"/>
          <a:chOff x="0" y="0"/>
          <a:chExt cx="0" cy="0"/>
        </a:xfrm>
      </p:grpSpPr>
      <p:sp>
        <p:nvSpPr>
          <p:cNvPr id="1095" name="Google Shape;1095;p95"/>
          <p:cNvSpPr/>
          <p:nvPr/>
        </p:nvSpPr>
        <p:spPr>
          <a:xfrm>
            <a:off x="-16500" y="0"/>
            <a:ext cx="9160500" cy="554400"/>
          </a:xfrm>
          <a:prstGeom prst="rect">
            <a:avLst/>
          </a:prstGeom>
          <a:solidFill>
            <a:srgbClr val="8600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96" name="Google Shape;1096;p95"/>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097" name="Google Shape;1097;p95"/>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098" name="Google Shape;1098;p95"/>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1099" name="Google Shape;1099;p95"/>
          <p:cNvSpPr txBox="1">
            <a:spLocks noGrp="1"/>
          </p:cNvSpPr>
          <p:nvPr>
            <p:ph type="subTitle" idx="1"/>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100" name="Google Shape;1100;p95"/>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1101" name="Google Shape;1101;p95"/>
          <p:cNvPicPr preferRelativeResize="0"/>
          <p:nvPr/>
        </p:nvPicPr>
        <p:blipFill>
          <a:blip r:embed="rId4">
            <a:alphaModFix/>
          </a:blip>
          <a:stretch>
            <a:fillRect/>
          </a:stretch>
        </p:blipFill>
        <p:spPr>
          <a:xfrm>
            <a:off x="8355740" y="1"/>
            <a:ext cx="788258" cy="554400"/>
          </a:xfrm>
          <a:prstGeom prst="rect">
            <a:avLst/>
          </a:prstGeom>
          <a:noFill/>
          <a:ln>
            <a:noFill/>
          </a:ln>
        </p:spPr>
      </p:pic>
      <p:sp>
        <p:nvSpPr>
          <p:cNvPr id="1102" name="Google Shape;1102;p95"/>
          <p:cNvSpPr txBox="1">
            <a:spLocks noGrp="1"/>
          </p:cNvSpPr>
          <p:nvPr>
            <p:ph type="body" idx="2"/>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86008B"/>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86008B"/>
              </a:buClr>
              <a:buSzPts val="1800"/>
              <a:buFont typeface="Open Sans"/>
              <a:buChar char="■"/>
              <a:defRPr sz="1800">
                <a:latin typeface="Open Sans"/>
                <a:ea typeface="Open Sans"/>
                <a:cs typeface="Open Sans"/>
                <a:sym typeface="Open Sans"/>
              </a:defRPr>
            </a:lvl9pPr>
          </a:lstStyle>
          <a:p>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Alg2 - Warm-up">
  <p:cSld name="CUSTOM_46_2">
    <p:spTree>
      <p:nvGrpSpPr>
        <p:cNvPr id="1" name="Shape 1103"/>
        <p:cNvGrpSpPr/>
        <p:nvPr/>
      </p:nvGrpSpPr>
      <p:grpSpPr>
        <a:xfrm>
          <a:off x="0" y="0"/>
          <a:ext cx="0" cy="0"/>
          <a:chOff x="0" y="0"/>
          <a:chExt cx="0" cy="0"/>
        </a:xfrm>
      </p:grpSpPr>
      <p:sp>
        <p:nvSpPr>
          <p:cNvPr id="1104" name="Google Shape;1104;p96"/>
          <p:cNvSpPr/>
          <p:nvPr/>
        </p:nvSpPr>
        <p:spPr>
          <a:xfrm>
            <a:off x="-16500" y="0"/>
            <a:ext cx="9160500" cy="554400"/>
          </a:xfrm>
          <a:prstGeom prst="rect">
            <a:avLst/>
          </a:prstGeom>
          <a:solidFill>
            <a:srgbClr val="8600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05" name="Google Shape;1105;p96"/>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106" name="Google Shape;1106;p96"/>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107" name="Google Shape;1107;p96"/>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1108" name="Google Shape;1108;p96"/>
          <p:cNvSpPr txBox="1">
            <a:spLocks noGrp="1"/>
          </p:cNvSpPr>
          <p:nvPr>
            <p:ph type="subTitle" idx="1"/>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109" name="Google Shape;1109;p96"/>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1110" name="Google Shape;1110;p96"/>
          <p:cNvPicPr preferRelativeResize="0"/>
          <p:nvPr/>
        </p:nvPicPr>
        <p:blipFill>
          <a:blip r:embed="rId4">
            <a:alphaModFix/>
          </a:blip>
          <a:stretch>
            <a:fillRect/>
          </a:stretch>
        </p:blipFill>
        <p:spPr>
          <a:xfrm>
            <a:off x="8355740" y="1"/>
            <a:ext cx="788258" cy="554400"/>
          </a:xfrm>
          <a:prstGeom prst="rect">
            <a:avLst/>
          </a:prstGeom>
          <a:noFill/>
          <a:ln>
            <a:noFill/>
          </a:ln>
        </p:spPr>
      </p:pic>
      <p:sp>
        <p:nvSpPr>
          <p:cNvPr id="1111" name="Google Shape;1111;p96"/>
          <p:cNvSpPr/>
          <p:nvPr/>
        </p:nvSpPr>
        <p:spPr>
          <a:xfrm>
            <a:off x="-12300" y="547050"/>
            <a:ext cx="2386200" cy="279600"/>
          </a:xfrm>
          <a:prstGeom prst="homePlate">
            <a:avLst>
              <a:gd name="adj" fmla="val 50000"/>
            </a:avLst>
          </a:prstGeom>
          <a:solidFill>
            <a:srgbClr val="065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1112" name="Google Shape;1112;p96"/>
          <p:cNvSpPr txBox="1"/>
          <p:nvPr/>
        </p:nvSpPr>
        <p:spPr>
          <a:xfrm>
            <a:off x="149100" y="547050"/>
            <a:ext cx="19416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a:t>
            </a:r>
            <a:endParaRPr/>
          </a:p>
        </p:txBody>
      </p:sp>
      <p:sp>
        <p:nvSpPr>
          <p:cNvPr id="1113" name="Google Shape;1113;p96"/>
          <p:cNvSpPr txBox="1">
            <a:spLocks noGrp="1"/>
          </p:cNvSpPr>
          <p:nvPr>
            <p:ph type="body" idx="2"/>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86008B"/>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86008B"/>
              </a:buClr>
              <a:buSzPts val="1800"/>
              <a:buFont typeface="Open Sans"/>
              <a:buChar char="■"/>
              <a:defRPr sz="1800">
                <a:latin typeface="Open Sans"/>
                <a:ea typeface="Open Sans"/>
                <a:cs typeface="Open Sans"/>
                <a:sym typeface="Open Sans"/>
              </a:defRPr>
            </a:lvl9pPr>
          </a:lstStyle>
          <a:p>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Alg2 - WODB">
  <p:cSld name="CUSTOM_46_1">
    <p:spTree>
      <p:nvGrpSpPr>
        <p:cNvPr id="1" name="Shape 1114"/>
        <p:cNvGrpSpPr/>
        <p:nvPr/>
      </p:nvGrpSpPr>
      <p:grpSpPr>
        <a:xfrm>
          <a:off x="0" y="0"/>
          <a:ext cx="0" cy="0"/>
          <a:chOff x="0" y="0"/>
          <a:chExt cx="0" cy="0"/>
        </a:xfrm>
      </p:grpSpPr>
      <p:sp>
        <p:nvSpPr>
          <p:cNvPr id="1115" name="Google Shape;1115;p97"/>
          <p:cNvSpPr/>
          <p:nvPr/>
        </p:nvSpPr>
        <p:spPr>
          <a:xfrm>
            <a:off x="-16500" y="0"/>
            <a:ext cx="9160500" cy="554400"/>
          </a:xfrm>
          <a:prstGeom prst="rect">
            <a:avLst/>
          </a:prstGeom>
          <a:solidFill>
            <a:srgbClr val="8600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16" name="Google Shape;1116;p97"/>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117" name="Google Shape;1117;p97"/>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118" name="Google Shape;1118;p97"/>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1119" name="Google Shape;1119;p97"/>
          <p:cNvSpPr txBox="1">
            <a:spLocks noGrp="1"/>
          </p:cNvSpPr>
          <p:nvPr>
            <p:ph type="subTitle" idx="1"/>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120" name="Google Shape;1120;p97"/>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1121" name="Google Shape;1121;p97"/>
          <p:cNvPicPr preferRelativeResize="0"/>
          <p:nvPr/>
        </p:nvPicPr>
        <p:blipFill>
          <a:blip r:embed="rId4">
            <a:alphaModFix/>
          </a:blip>
          <a:stretch>
            <a:fillRect/>
          </a:stretch>
        </p:blipFill>
        <p:spPr>
          <a:xfrm>
            <a:off x="8355740" y="1"/>
            <a:ext cx="788258" cy="554400"/>
          </a:xfrm>
          <a:prstGeom prst="rect">
            <a:avLst/>
          </a:prstGeom>
          <a:noFill/>
          <a:ln>
            <a:noFill/>
          </a:ln>
        </p:spPr>
      </p:pic>
      <p:sp>
        <p:nvSpPr>
          <p:cNvPr id="1122" name="Google Shape;1122;p97"/>
          <p:cNvSpPr/>
          <p:nvPr/>
        </p:nvSpPr>
        <p:spPr>
          <a:xfrm>
            <a:off x="-12300" y="547050"/>
            <a:ext cx="3562200" cy="279600"/>
          </a:xfrm>
          <a:prstGeom prst="homePlate">
            <a:avLst>
              <a:gd name="adj" fmla="val 50000"/>
            </a:avLst>
          </a:prstGeom>
          <a:solidFill>
            <a:srgbClr val="065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1123" name="Google Shape;1123;p97"/>
          <p:cNvSpPr txBox="1"/>
          <p:nvPr/>
        </p:nvSpPr>
        <p:spPr>
          <a:xfrm>
            <a:off x="156550" y="547050"/>
            <a:ext cx="33558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b="1">
                <a:solidFill>
                  <a:schemeClr val="lt1"/>
                </a:solidFill>
                <a:latin typeface="Open Sans"/>
                <a:ea typeface="Open Sans"/>
                <a:cs typeface="Open Sans"/>
                <a:sym typeface="Open Sans"/>
              </a:rPr>
              <a:t>Warm-up: Which One Doesn’t Belong?</a:t>
            </a:r>
            <a:endParaRPr sz="1300"/>
          </a:p>
        </p:txBody>
      </p:sp>
      <p:sp>
        <p:nvSpPr>
          <p:cNvPr id="1124" name="Google Shape;1124;p97"/>
          <p:cNvSpPr txBox="1">
            <a:spLocks noGrp="1"/>
          </p:cNvSpPr>
          <p:nvPr>
            <p:ph type="body" idx="2"/>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86008B"/>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86008B"/>
              </a:buClr>
              <a:buSzPts val="1800"/>
              <a:buFont typeface="Open Sans"/>
              <a:buChar char="■"/>
              <a:defRPr sz="1800">
                <a:latin typeface="Open Sans"/>
                <a:ea typeface="Open Sans"/>
                <a:cs typeface="Open Sans"/>
                <a:sym typeface="Open Sans"/>
              </a:defRPr>
            </a:lvl9pPr>
          </a:lstStyle>
          <a:p>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Alg2 - Math Talk">
  <p:cSld name="CUSTOM_46_1_1">
    <p:spTree>
      <p:nvGrpSpPr>
        <p:cNvPr id="1" name="Shape 1125"/>
        <p:cNvGrpSpPr/>
        <p:nvPr/>
      </p:nvGrpSpPr>
      <p:grpSpPr>
        <a:xfrm>
          <a:off x="0" y="0"/>
          <a:ext cx="0" cy="0"/>
          <a:chOff x="0" y="0"/>
          <a:chExt cx="0" cy="0"/>
        </a:xfrm>
      </p:grpSpPr>
      <p:sp>
        <p:nvSpPr>
          <p:cNvPr id="1126" name="Google Shape;1126;p98"/>
          <p:cNvSpPr/>
          <p:nvPr/>
        </p:nvSpPr>
        <p:spPr>
          <a:xfrm>
            <a:off x="-16500" y="0"/>
            <a:ext cx="9160500" cy="554400"/>
          </a:xfrm>
          <a:prstGeom prst="rect">
            <a:avLst/>
          </a:prstGeom>
          <a:solidFill>
            <a:srgbClr val="8600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27" name="Google Shape;1127;p98"/>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128" name="Google Shape;1128;p98"/>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129" name="Google Shape;1129;p98"/>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1130" name="Google Shape;1130;p98"/>
          <p:cNvSpPr txBox="1">
            <a:spLocks noGrp="1"/>
          </p:cNvSpPr>
          <p:nvPr>
            <p:ph type="subTitle" idx="1"/>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131" name="Google Shape;1131;p98"/>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1132" name="Google Shape;1132;p98"/>
          <p:cNvPicPr preferRelativeResize="0"/>
          <p:nvPr/>
        </p:nvPicPr>
        <p:blipFill>
          <a:blip r:embed="rId4">
            <a:alphaModFix/>
          </a:blip>
          <a:stretch>
            <a:fillRect/>
          </a:stretch>
        </p:blipFill>
        <p:spPr>
          <a:xfrm>
            <a:off x="8355740" y="1"/>
            <a:ext cx="788258" cy="554400"/>
          </a:xfrm>
          <a:prstGeom prst="rect">
            <a:avLst/>
          </a:prstGeom>
          <a:noFill/>
          <a:ln>
            <a:noFill/>
          </a:ln>
        </p:spPr>
      </p:pic>
      <p:sp>
        <p:nvSpPr>
          <p:cNvPr id="1133" name="Google Shape;1133;p98"/>
          <p:cNvSpPr/>
          <p:nvPr/>
        </p:nvSpPr>
        <p:spPr>
          <a:xfrm>
            <a:off x="-12300" y="547050"/>
            <a:ext cx="2763000" cy="279600"/>
          </a:xfrm>
          <a:prstGeom prst="homePlate">
            <a:avLst>
              <a:gd name="adj" fmla="val 50000"/>
            </a:avLst>
          </a:prstGeom>
          <a:solidFill>
            <a:srgbClr val="065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1134" name="Google Shape;1134;p98"/>
          <p:cNvSpPr txBox="1"/>
          <p:nvPr/>
        </p:nvSpPr>
        <p:spPr>
          <a:xfrm>
            <a:off x="139177" y="547050"/>
            <a:ext cx="25185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 Math Talk</a:t>
            </a:r>
            <a:endParaRPr/>
          </a:p>
        </p:txBody>
      </p:sp>
      <p:sp>
        <p:nvSpPr>
          <p:cNvPr id="1135" name="Google Shape;1135;p98"/>
          <p:cNvSpPr txBox="1">
            <a:spLocks noGrp="1"/>
          </p:cNvSpPr>
          <p:nvPr>
            <p:ph type="body" idx="2"/>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86008B"/>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86008B"/>
              </a:buClr>
              <a:buSzPts val="1800"/>
              <a:buFont typeface="Open Sans"/>
              <a:buChar char="■"/>
              <a:defRPr sz="1800">
                <a:latin typeface="Open Sans"/>
                <a:ea typeface="Open Sans"/>
                <a:cs typeface="Open Sans"/>
                <a:sym typeface="Open Sans"/>
              </a:defRPr>
            </a:lvl9pPr>
          </a:lstStyle>
          <a:p>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Alg2 - Notice and Wonder">
  <p:cSld name="CUSTOM_46_1_1_1">
    <p:spTree>
      <p:nvGrpSpPr>
        <p:cNvPr id="1" name="Shape 1136"/>
        <p:cNvGrpSpPr/>
        <p:nvPr/>
      </p:nvGrpSpPr>
      <p:grpSpPr>
        <a:xfrm>
          <a:off x="0" y="0"/>
          <a:ext cx="0" cy="0"/>
          <a:chOff x="0" y="0"/>
          <a:chExt cx="0" cy="0"/>
        </a:xfrm>
      </p:grpSpPr>
      <p:sp>
        <p:nvSpPr>
          <p:cNvPr id="1137" name="Google Shape;1137;p99"/>
          <p:cNvSpPr/>
          <p:nvPr/>
        </p:nvSpPr>
        <p:spPr>
          <a:xfrm>
            <a:off x="-16500" y="0"/>
            <a:ext cx="9160500" cy="554400"/>
          </a:xfrm>
          <a:prstGeom prst="rect">
            <a:avLst/>
          </a:prstGeom>
          <a:solidFill>
            <a:srgbClr val="8600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38" name="Google Shape;1138;p99"/>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139" name="Google Shape;1139;p99"/>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140" name="Google Shape;1140;p99"/>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1141" name="Google Shape;1141;p99"/>
          <p:cNvSpPr txBox="1">
            <a:spLocks noGrp="1"/>
          </p:cNvSpPr>
          <p:nvPr>
            <p:ph type="subTitle" idx="1"/>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142" name="Google Shape;1142;p99"/>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1143" name="Google Shape;1143;p99"/>
          <p:cNvPicPr preferRelativeResize="0"/>
          <p:nvPr/>
        </p:nvPicPr>
        <p:blipFill>
          <a:blip r:embed="rId4">
            <a:alphaModFix/>
          </a:blip>
          <a:stretch>
            <a:fillRect/>
          </a:stretch>
        </p:blipFill>
        <p:spPr>
          <a:xfrm>
            <a:off x="8355740" y="1"/>
            <a:ext cx="788258" cy="554400"/>
          </a:xfrm>
          <a:prstGeom prst="rect">
            <a:avLst/>
          </a:prstGeom>
          <a:noFill/>
          <a:ln>
            <a:noFill/>
          </a:ln>
        </p:spPr>
      </p:pic>
      <p:sp>
        <p:nvSpPr>
          <p:cNvPr id="1144" name="Google Shape;1144;p99"/>
          <p:cNvSpPr/>
          <p:nvPr/>
        </p:nvSpPr>
        <p:spPr>
          <a:xfrm>
            <a:off x="-12300" y="547050"/>
            <a:ext cx="3162300" cy="279600"/>
          </a:xfrm>
          <a:prstGeom prst="homePlate">
            <a:avLst>
              <a:gd name="adj" fmla="val 50000"/>
            </a:avLst>
          </a:prstGeom>
          <a:solidFill>
            <a:srgbClr val="065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1145" name="Google Shape;1145;p99"/>
          <p:cNvSpPr txBox="1"/>
          <p:nvPr/>
        </p:nvSpPr>
        <p:spPr>
          <a:xfrm>
            <a:off x="139187" y="547050"/>
            <a:ext cx="30108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Warm-up: Notice and Wonder</a:t>
            </a:r>
            <a:endParaRPr/>
          </a:p>
        </p:txBody>
      </p:sp>
      <p:sp>
        <p:nvSpPr>
          <p:cNvPr id="1146" name="Google Shape;1146;p99"/>
          <p:cNvSpPr txBox="1">
            <a:spLocks noGrp="1"/>
          </p:cNvSpPr>
          <p:nvPr>
            <p:ph type="body" idx="2"/>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86008B"/>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86008B"/>
              </a:buClr>
              <a:buSzPts val="1800"/>
              <a:buFont typeface="Open Sans"/>
              <a:buChar char="■"/>
              <a:defRPr sz="1800">
                <a:latin typeface="Open Sans"/>
                <a:ea typeface="Open Sans"/>
                <a:cs typeface="Open Sans"/>
                <a:sym typeface="Open Sans"/>
              </a:defRPr>
            </a:lvl9pPr>
          </a:lstStyle>
          <a:p>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Alg2 - NW (not warm-up)">
  <p:cSld name="CUSTOM_46_1_1_1_1">
    <p:spTree>
      <p:nvGrpSpPr>
        <p:cNvPr id="1" name="Shape 1147"/>
        <p:cNvGrpSpPr/>
        <p:nvPr/>
      </p:nvGrpSpPr>
      <p:grpSpPr>
        <a:xfrm>
          <a:off x="0" y="0"/>
          <a:ext cx="0" cy="0"/>
          <a:chOff x="0" y="0"/>
          <a:chExt cx="0" cy="0"/>
        </a:xfrm>
      </p:grpSpPr>
      <p:sp>
        <p:nvSpPr>
          <p:cNvPr id="1148" name="Google Shape;1148;p100"/>
          <p:cNvSpPr/>
          <p:nvPr/>
        </p:nvSpPr>
        <p:spPr>
          <a:xfrm>
            <a:off x="-16500" y="0"/>
            <a:ext cx="9160500" cy="554400"/>
          </a:xfrm>
          <a:prstGeom prst="rect">
            <a:avLst/>
          </a:prstGeom>
          <a:solidFill>
            <a:srgbClr val="8600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49" name="Google Shape;1149;p100"/>
          <p:cNvPicPr preferRelativeResize="0"/>
          <p:nvPr/>
        </p:nvPicPr>
        <p:blipFill>
          <a:blip r:embed="rId2">
            <a:alphaModFix/>
          </a:blip>
          <a:stretch>
            <a:fillRect/>
          </a:stretch>
        </p:blipFill>
        <p:spPr>
          <a:xfrm>
            <a:off x="42675" y="6477539"/>
            <a:ext cx="1454830" cy="344085"/>
          </a:xfrm>
          <a:prstGeom prst="rect">
            <a:avLst/>
          </a:prstGeom>
          <a:noFill/>
          <a:ln>
            <a:noFill/>
          </a:ln>
        </p:spPr>
      </p:pic>
      <p:pic>
        <p:nvPicPr>
          <p:cNvPr id="1150" name="Google Shape;1150;p100"/>
          <p:cNvPicPr preferRelativeResize="0"/>
          <p:nvPr/>
        </p:nvPicPr>
        <p:blipFill rotWithShape="1">
          <a:blip r:embed="rId3">
            <a:alphaModFix/>
          </a:blip>
          <a:srcRect l="10213" t="36663" r="8465" b="34224"/>
          <a:stretch/>
        </p:blipFill>
        <p:spPr>
          <a:xfrm>
            <a:off x="7672150" y="6498125"/>
            <a:ext cx="1388799" cy="279674"/>
          </a:xfrm>
          <a:prstGeom prst="rect">
            <a:avLst/>
          </a:prstGeom>
          <a:noFill/>
          <a:ln>
            <a:noFill/>
          </a:ln>
        </p:spPr>
      </p:pic>
      <p:sp>
        <p:nvSpPr>
          <p:cNvPr id="1151" name="Google Shape;1151;p100"/>
          <p:cNvSpPr txBox="1">
            <a:spLocks noGrp="1"/>
          </p:cNvSpPr>
          <p:nvPr>
            <p:ph type="title"/>
          </p:nvPr>
        </p:nvSpPr>
        <p:spPr>
          <a:xfrm>
            <a:off x="150000" y="0"/>
            <a:ext cx="8394000" cy="554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None/>
              <a:defRPr sz="2400" b="1">
                <a:solidFill>
                  <a:srgbClr val="FFFFFF"/>
                </a:solidFill>
                <a:latin typeface="Open Sans"/>
                <a:ea typeface="Open Sans"/>
                <a:cs typeface="Open Sans"/>
                <a:sym typeface="Open Sans"/>
              </a:defRPr>
            </a:lvl1pPr>
            <a:lvl2pPr lvl="1" rtl="0">
              <a:spcBef>
                <a:spcPts val="0"/>
              </a:spcBef>
              <a:spcAft>
                <a:spcPts val="0"/>
              </a:spcAft>
              <a:buNone/>
              <a:defRPr sz="2400" b="1">
                <a:solidFill>
                  <a:srgbClr val="FFFFFF"/>
                </a:solidFill>
                <a:latin typeface="Open Sans"/>
                <a:ea typeface="Open Sans"/>
                <a:cs typeface="Open Sans"/>
                <a:sym typeface="Open Sans"/>
              </a:defRPr>
            </a:lvl2pPr>
            <a:lvl3pPr lvl="2" rtl="0">
              <a:spcBef>
                <a:spcPts val="0"/>
              </a:spcBef>
              <a:spcAft>
                <a:spcPts val="0"/>
              </a:spcAft>
              <a:buNone/>
              <a:defRPr sz="2400" b="1">
                <a:solidFill>
                  <a:srgbClr val="FFFFFF"/>
                </a:solidFill>
                <a:latin typeface="Open Sans"/>
                <a:ea typeface="Open Sans"/>
                <a:cs typeface="Open Sans"/>
                <a:sym typeface="Open Sans"/>
              </a:defRPr>
            </a:lvl3pPr>
            <a:lvl4pPr lvl="3" rtl="0">
              <a:spcBef>
                <a:spcPts val="0"/>
              </a:spcBef>
              <a:spcAft>
                <a:spcPts val="0"/>
              </a:spcAft>
              <a:buNone/>
              <a:defRPr sz="2400" b="1">
                <a:solidFill>
                  <a:srgbClr val="FFFFFF"/>
                </a:solidFill>
                <a:latin typeface="Open Sans"/>
                <a:ea typeface="Open Sans"/>
                <a:cs typeface="Open Sans"/>
                <a:sym typeface="Open Sans"/>
              </a:defRPr>
            </a:lvl4pPr>
            <a:lvl5pPr lvl="4" rtl="0">
              <a:spcBef>
                <a:spcPts val="0"/>
              </a:spcBef>
              <a:spcAft>
                <a:spcPts val="0"/>
              </a:spcAft>
              <a:buNone/>
              <a:defRPr sz="2400" b="1">
                <a:solidFill>
                  <a:srgbClr val="FFFFFF"/>
                </a:solidFill>
                <a:latin typeface="Open Sans"/>
                <a:ea typeface="Open Sans"/>
                <a:cs typeface="Open Sans"/>
                <a:sym typeface="Open Sans"/>
              </a:defRPr>
            </a:lvl5pPr>
            <a:lvl6pPr lvl="5" rtl="0">
              <a:spcBef>
                <a:spcPts val="0"/>
              </a:spcBef>
              <a:spcAft>
                <a:spcPts val="0"/>
              </a:spcAft>
              <a:buNone/>
              <a:defRPr sz="2400" b="1">
                <a:solidFill>
                  <a:srgbClr val="FFFFFF"/>
                </a:solidFill>
                <a:latin typeface="Open Sans"/>
                <a:ea typeface="Open Sans"/>
                <a:cs typeface="Open Sans"/>
                <a:sym typeface="Open Sans"/>
              </a:defRPr>
            </a:lvl6pPr>
            <a:lvl7pPr lvl="6" rtl="0">
              <a:spcBef>
                <a:spcPts val="0"/>
              </a:spcBef>
              <a:spcAft>
                <a:spcPts val="0"/>
              </a:spcAft>
              <a:buNone/>
              <a:defRPr sz="2400" b="1">
                <a:solidFill>
                  <a:srgbClr val="FFFFFF"/>
                </a:solidFill>
                <a:latin typeface="Open Sans"/>
                <a:ea typeface="Open Sans"/>
                <a:cs typeface="Open Sans"/>
                <a:sym typeface="Open Sans"/>
              </a:defRPr>
            </a:lvl7pPr>
            <a:lvl8pPr lvl="7" rtl="0">
              <a:spcBef>
                <a:spcPts val="0"/>
              </a:spcBef>
              <a:spcAft>
                <a:spcPts val="0"/>
              </a:spcAft>
              <a:buNone/>
              <a:defRPr sz="2400" b="1">
                <a:solidFill>
                  <a:srgbClr val="FFFFFF"/>
                </a:solidFill>
                <a:latin typeface="Open Sans"/>
                <a:ea typeface="Open Sans"/>
                <a:cs typeface="Open Sans"/>
                <a:sym typeface="Open Sans"/>
              </a:defRPr>
            </a:lvl8pPr>
            <a:lvl9pPr lvl="8" rtl="0">
              <a:spcBef>
                <a:spcPts val="0"/>
              </a:spcBef>
              <a:spcAft>
                <a:spcPts val="0"/>
              </a:spcAft>
              <a:buNone/>
              <a:defRPr sz="2400" b="1">
                <a:solidFill>
                  <a:srgbClr val="FFFFFF"/>
                </a:solidFill>
                <a:latin typeface="Open Sans"/>
                <a:ea typeface="Open Sans"/>
                <a:cs typeface="Open Sans"/>
                <a:sym typeface="Open Sans"/>
              </a:defRPr>
            </a:lvl9pPr>
          </a:lstStyle>
          <a:p>
            <a:endParaRPr/>
          </a:p>
        </p:txBody>
      </p:sp>
      <p:sp>
        <p:nvSpPr>
          <p:cNvPr id="1152" name="Google Shape;1152;p100"/>
          <p:cNvSpPr txBox="1">
            <a:spLocks noGrp="1"/>
          </p:cNvSpPr>
          <p:nvPr>
            <p:ph type="subTitle" idx="1"/>
          </p:nvPr>
        </p:nvSpPr>
        <p:spPr>
          <a:xfrm>
            <a:off x="2393850" y="6498163"/>
            <a:ext cx="4339800" cy="27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1500">
                <a:solidFill>
                  <a:srgbClr val="434343"/>
                </a:solidFill>
                <a:latin typeface="Montserrat"/>
                <a:ea typeface="Montserrat"/>
                <a:cs typeface="Montserrat"/>
                <a:sym typeface="Montserrat"/>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153" name="Google Shape;1153;p100"/>
          <p:cNvSpPr txBox="1"/>
          <p:nvPr/>
        </p:nvSpPr>
        <p:spPr>
          <a:xfrm>
            <a:off x="2702100" y="6684525"/>
            <a:ext cx="3739800" cy="19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
                <a:solidFill>
                  <a:srgbClr val="999999"/>
                </a:solidFill>
                <a:latin typeface="Open Sans"/>
                <a:ea typeface="Open Sans"/>
                <a:cs typeface="Open Sans"/>
                <a:sym typeface="Open Sans"/>
              </a:rPr>
              <a:t>Slides are CC BY NC Kendall Hunt Publishing. Curriculum excerpts are CC BY Illustrative Mathematics.</a:t>
            </a:r>
            <a:endParaRPr sz="500">
              <a:solidFill>
                <a:srgbClr val="999999"/>
              </a:solidFill>
              <a:latin typeface="Open Sans"/>
              <a:ea typeface="Open Sans"/>
              <a:cs typeface="Open Sans"/>
              <a:sym typeface="Open Sans"/>
            </a:endParaRPr>
          </a:p>
        </p:txBody>
      </p:sp>
      <p:pic>
        <p:nvPicPr>
          <p:cNvPr id="1154" name="Google Shape;1154;p100"/>
          <p:cNvPicPr preferRelativeResize="0"/>
          <p:nvPr/>
        </p:nvPicPr>
        <p:blipFill>
          <a:blip r:embed="rId4">
            <a:alphaModFix/>
          </a:blip>
          <a:stretch>
            <a:fillRect/>
          </a:stretch>
        </p:blipFill>
        <p:spPr>
          <a:xfrm>
            <a:off x="8355740" y="1"/>
            <a:ext cx="788258" cy="554400"/>
          </a:xfrm>
          <a:prstGeom prst="rect">
            <a:avLst/>
          </a:prstGeom>
          <a:noFill/>
          <a:ln>
            <a:noFill/>
          </a:ln>
        </p:spPr>
      </p:pic>
      <p:sp>
        <p:nvSpPr>
          <p:cNvPr id="1155" name="Google Shape;1155;p100"/>
          <p:cNvSpPr/>
          <p:nvPr/>
        </p:nvSpPr>
        <p:spPr>
          <a:xfrm>
            <a:off x="-12300" y="547050"/>
            <a:ext cx="3162300" cy="279600"/>
          </a:xfrm>
          <a:prstGeom prst="homePlate">
            <a:avLst>
              <a:gd name="adj" fmla="val 50000"/>
            </a:avLst>
          </a:prstGeom>
          <a:solidFill>
            <a:srgbClr val="065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b="1">
              <a:solidFill>
                <a:srgbClr val="FFFFFF"/>
              </a:solidFill>
              <a:latin typeface="Open Sans"/>
              <a:ea typeface="Open Sans"/>
              <a:cs typeface="Open Sans"/>
              <a:sym typeface="Open Sans"/>
            </a:endParaRPr>
          </a:p>
        </p:txBody>
      </p:sp>
      <p:sp>
        <p:nvSpPr>
          <p:cNvPr id="1156" name="Google Shape;1156;p100"/>
          <p:cNvSpPr txBox="1"/>
          <p:nvPr/>
        </p:nvSpPr>
        <p:spPr>
          <a:xfrm>
            <a:off x="139187" y="547050"/>
            <a:ext cx="3010800" cy="279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1">
                <a:solidFill>
                  <a:schemeClr val="lt1"/>
                </a:solidFill>
                <a:latin typeface="Open Sans"/>
                <a:ea typeface="Open Sans"/>
                <a:cs typeface="Open Sans"/>
                <a:sym typeface="Open Sans"/>
              </a:rPr>
              <a:t>Notice and Wonder</a:t>
            </a:r>
            <a:endParaRPr/>
          </a:p>
        </p:txBody>
      </p:sp>
      <p:sp>
        <p:nvSpPr>
          <p:cNvPr id="1157" name="Google Shape;1157;p100"/>
          <p:cNvSpPr txBox="1">
            <a:spLocks noGrp="1"/>
          </p:cNvSpPr>
          <p:nvPr>
            <p:ph type="body" idx="2"/>
          </p:nvPr>
        </p:nvSpPr>
        <p:spPr>
          <a:xfrm>
            <a:off x="461100" y="914400"/>
            <a:ext cx="8221800" cy="49995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86008B"/>
              </a:buClr>
              <a:buSzPts val="1800"/>
              <a:buFont typeface="Open Sans"/>
              <a:buChar char="●"/>
              <a:defRPr sz="1800">
                <a:latin typeface="Open Sans"/>
                <a:ea typeface="Open Sans"/>
                <a:cs typeface="Open Sans"/>
                <a:sym typeface="Open Sans"/>
              </a:defRPr>
            </a:lvl1pPr>
            <a:lvl2pPr marL="914400" lvl="1"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2pPr>
            <a:lvl3pPr marL="1371600" lvl="2"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3pPr>
            <a:lvl4pPr marL="1828800" lvl="3"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4pPr>
            <a:lvl5pPr marL="2286000" lvl="4"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5pPr>
            <a:lvl6pPr marL="2743200" lvl="5"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6pPr>
            <a:lvl7pPr marL="3200400" lvl="6"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7pPr>
            <a:lvl8pPr marL="3657600" lvl="7" indent="-342900" rtl="0">
              <a:lnSpc>
                <a:spcPct val="115000"/>
              </a:lnSpc>
              <a:spcBef>
                <a:spcPts val="1000"/>
              </a:spcBef>
              <a:spcAft>
                <a:spcPts val="0"/>
              </a:spcAft>
              <a:buClr>
                <a:srgbClr val="86008B"/>
              </a:buClr>
              <a:buSzPts val="1800"/>
              <a:buFont typeface="Open Sans"/>
              <a:buChar char="○"/>
              <a:defRPr sz="1800">
                <a:latin typeface="Open Sans"/>
                <a:ea typeface="Open Sans"/>
                <a:cs typeface="Open Sans"/>
                <a:sym typeface="Open Sans"/>
              </a:defRPr>
            </a:lvl8pPr>
            <a:lvl9pPr marL="4114800" lvl="8" indent="-342900" rtl="0">
              <a:lnSpc>
                <a:spcPct val="115000"/>
              </a:lnSpc>
              <a:spcBef>
                <a:spcPts val="1000"/>
              </a:spcBef>
              <a:spcAft>
                <a:spcPts val="1000"/>
              </a:spcAft>
              <a:buClr>
                <a:srgbClr val="86008B"/>
              </a:buClr>
              <a:buSzPts val="1800"/>
              <a:buFont typeface="Open Sans"/>
              <a:buChar char="■"/>
              <a:defRPr sz="1800">
                <a:latin typeface="Open Sans"/>
                <a:ea typeface="Open Sans"/>
                <a:cs typeface="Open Sans"/>
                <a:sym typeface="Open Sans"/>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07" Type="http://schemas.openxmlformats.org/officeDocument/2006/relationships/theme" Target="../theme/theme1.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 id="2147483704" r:id="rId57"/>
    <p:sldLayoutId id="2147483705" r:id="rId58"/>
    <p:sldLayoutId id="2147483706" r:id="rId59"/>
    <p:sldLayoutId id="2147483707" r:id="rId60"/>
    <p:sldLayoutId id="2147483708" r:id="rId61"/>
    <p:sldLayoutId id="2147483709" r:id="rId62"/>
    <p:sldLayoutId id="2147483710" r:id="rId63"/>
    <p:sldLayoutId id="2147483711" r:id="rId64"/>
    <p:sldLayoutId id="2147483712" r:id="rId65"/>
    <p:sldLayoutId id="2147483713" r:id="rId66"/>
    <p:sldLayoutId id="2147483714" r:id="rId67"/>
    <p:sldLayoutId id="2147483715" r:id="rId68"/>
    <p:sldLayoutId id="2147483716" r:id="rId69"/>
    <p:sldLayoutId id="2147483717" r:id="rId70"/>
    <p:sldLayoutId id="2147483718" r:id="rId71"/>
    <p:sldLayoutId id="2147483719" r:id="rId72"/>
    <p:sldLayoutId id="2147483720" r:id="rId73"/>
    <p:sldLayoutId id="2147483721" r:id="rId74"/>
    <p:sldLayoutId id="2147483722" r:id="rId75"/>
    <p:sldLayoutId id="2147483723" r:id="rId76"/>
    <p:sldLayoutId id="2147483724" r:id="rId77"/>
    <p:sldLayoutId id="2147483725" r:id="rId78"/>
    <p:sldLayoutId id="2147483726" r:id="rId79"/>
    <p:sldLayoutId id="2147483727" r:id="rId80"/>
    <p:sldLayoutId id="2147483728" r:id="rId81"/>
    <p:sldLayoutId id="2147483729" r:id="rId82"/>
    <p:sldLayoutId id="2147483730" r:id="rId83"/>
    <p:sldLayoutId id="2147483731" r:id="rId84"/>
    <p:sldLayoutId id="2147483732" r:id="rId85"/>
    <p:sldLayoutId id="2147483733" r:id="rId86"/>
    <p:sldLayoutId id="2147483734" r:id="rId87"/>
    <p:sldLayoutId id="2147483735" r:id="rId88"/>
    <p:sldLayoutId id="2147483736" r:id="rId89"/>
    <p:sldLayoutId id="2147483737" r:id="rId90"/>
    <p:sldLayoutId id="2147483738" r:id="rId91"/>
    <p:sldLayoutId id="2147483739" r:id="rId92"/>
    <p:sldLayoutId id="2147483740" r:id="rId93"/>
    <p:sldLayoutId id="2147483741" r:id="rId94"/>
    <p:sldLayoutId id="2147483742" r:id="rId95"/>
    <p:sldLayoutId id="2147483743" r:id="rId96"/>
    <p:sldLayoutId id="2147483744" r:id="rId97"/>
    <p:sldLayoutId id="2147483745" r:id="rId98"/>
    <p:sldLayoutId id="2147483746" r:id="rId99"/>
    <p:sldLayoutId id="2147483747" r:id="rId100"/>
    <p:sldLayoutId id="2147483748" r:id="rId101"/>
    <p:sldLayoutId id="2147483749" r:id="rId102"/>
    <p:sldLayoutId id="2147483750" r:id="rId103"/>
    <p:sldLayoutId id="2147483751" r:id="rId104"/>
    <p:sldLayoutId id="2147483752" r:id="rId105"/>
    <p:sldLayoutId id="2147483753" r:id="rId10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EA4335"/>
          </p15:clr>
        </p15:guide>
        <p15:guide id="2" pos="4320">
          <p15:clr>
            <a:srgbClr val="EA4335"/>
          </p15:clr>
        </p15:guide>
        <p15:guide id="3" pos="5760">
          <p15:clr>
            <a:srgbClr val="EA4335"/>
          </p15:clr>
        </p15:guide>
        <p15:guide id="4" pos="1440">
          <p15:clr>
            <a:srgbClr val="EA4335"/>
          </p15:clr>
        </p15:guide>
        <p15:guide id="5">
          <p15:clr>
            <a:srgbClr val="EA4335"/>
          </p15:clr>
        </p15:guide>
        <p15:guide id="6" orient="horz" pos="1728">
          <p15:clr>
            <a:srgbClr val="EA4335"/>
          </p15:clr>
        </p15:guide>
        <p15:guide id="7" orient="horz" pos="1152">
          <p15:clr>
            <a:srgbClr val="EA4335"/>
          </p15:clr>
        </p15:guide>
        <p15:guide id="8" orient="horz" pos="2304">
          <p15:clr>
            <a:srgbClr val="EA4335"/>
          </p15:clr>
        </p15:guide>
        <p15:guide id="9" orient="horz" pos="2880">
          <p15:clr>
            <a:srgbClr val="EA4335"/>
          </p15:clr>
        </p15:guide>
        <p15:guide id="10" orient="horz" pos="4032">
          <p15:clr>
            <a:srgbClr val="EA4335"/>
          </p15:clr>
        </p15:guide>
        <p15:guide id="11" pos="288">
          <p15:clr>
            <a:srgbClr val="EA4335"/>
          </p15:clr>
        </p15:guide>
        <p15:guide id="12" orient="horz" pos="288">
          <p15:clr>
            <a:srgbClr val="EA4335"/>
          </p15:clr>
        </p15:guide>
        <p15:guide id="13" pos="864">
          <p15:clr>
            <a:srgbClr val="EA4335"/>
          </p15:clr>
        </p15:guide>
        <p15:guide id="14" pos="2016">
          <p15:clr>
            <a:srgbClr val="EA4335"/>
          </p15:clr>
        </p15:guide>
        <p15:guide id="15" pos="2592">
          <p15:clr>
            <a:srgbClr val="EA4335"/>
          </p15:clr>
        </p15:guide>
        <p15:guide id="16" orient="horz" pos="576">
          <p15:clr>
            <a:srgbClr val="EA4335"/>
          </p15:clr>
        </p15:guide>
        <p15:guide id="17" orient="horz" pos="3456">
          <p15:clr>
            <a:srgbClr val="EA4335"/>
          </p15:clr>
        </p15:guide>
        <p15:guide id="18" pos="3168">
          <p15:clr>
            <a:srgbClr val="EA4335"/>
          </p15:clr>
        </p15:guide>
        <p15:guide id="19" pos="3744">
          <p15:clr>
            <a:srgbClr val="EA4335"/>
          </p15:clr>
        </p15:guide>
        <p15:guide id="20" pos="4860">
          <p15:clr>
            <a:srgbClr val="EA4335"/>
          </p15:clr>
        </p15:guide>
        <p15:guide id="21" pos="5472">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8.xml"/><Relationship Id="rId6" Type="http://schemas.openxmlformats.org/officeDocument/2006/relationships/hyperlink" Target="https://creativecommons.org/licenses/by-nc/4.0/" TargetMode="External"/><Relationship Id="rId5" Type="http://schemas.openxmlformats.org/officeDocument/2006/relationships/hyperlink" Target="https://im.kendallhunt.com/" TargetMode="Externa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3.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9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3.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78.xml"/><Relationship Id="rId6" Type="http://schemas.openxmlformats.org/officeDocument/2006/relationships/hyperlink" Target="https://creativecommons.org/licenses/by-nc/4.0/" TargetMode="External"/><Relationship Id="rId5" Type="http://schemas.openxmlformats.org/officeDocument/2006/relationships/hyperlink" Target="https://im.kendallhunt.com/" TargetMode="Externa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96.xml"/><Relationship Id="rId5" Type="http://schemas.openxmlformats.org/officeDocument/2006/relationships/image" Target="../media/image25.png"/><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94.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9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39"/>
        <p:cNvGrpSpPr/>
        <p:nvPr/>
      </p:nvGrpSpPr>
      <p:grpSpPr>
        <a:xfrm>
          <a:off x="0" y="0"/>
          <a:ext cx="0" cy="0"/>
          <a:chOff x="0" y="0"/>
          <a:chExt cx="0" cy="0"/>
        </a:xfrm>
      </p:grpSpPr>
      <p:sp>
        <p:nvSpPr>
          <p:cNvPr id="1240" name="Google Shape;1240;p108"/>
          <p:cNvSpPr txBox="1">
            <a:spLocks noGrp="1"/>
          </p:cNvSpPr>
          <p:nvPr>
            <p:ph type="subTitle" idx="1"/>
          </p:nvPr>
        </p:nvSpPr>
        <p:spPr>
          <a:xfrm>
            <a:off x="184350" y="3784588"/>
            <a:ext cx="4942200" cy="44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Lesson 1</a:t>
            </a:r>
            <a:endParaRPr/>
          </a:p>
        </p:txBody>
      </p:sp>
      <p:sp>
        <p:nvSpPr>
          <p:cNvPr id="1241" name="Google Shape;1241;p108"/>
          <p:cNvSpPr txBox="1">
            <a:spLocks noGrp="1"/>
          </p:cNvSpPr>
          <p:nvPr>
            <p:ph type="title"/>
          </p:nvPr>
        </p:nvSpPr>
        <p:spPr>
          <a:xfrm>
            <a:off x="184350" y="4257675"/>
            <a:ext cx="8692800" cy="124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Let’s Make a Box</a:t>
            </a:r>
            <a:endParaRPr/>
          </a:p>
        </p:txBody>
      </p:sp>
      <p:sp>
        <p:nvSpPr>
          <p:cNvPr id="1242" name="Google Shape;1242;p108"/>
          <p:cNvSpPr txBox="1">
            <a:spLocks noGrp="1"/>
          </p:cNvSpPr>
          <p:nvPr>
            <p:ph type="title" idx="2"/>
          </p:nvPr>
        </p:nvSpPr>
        <p:spPr>
          <a:xfrm>
            <a:off x="184350" y="2590800"/>
            <a:ext cx="6673800" cy="61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Unit 2 </a:t>
            </a:r>
            <a:endParaRPr/>
          </a:p>
        </p:txBody>
      </p:sp>
      <p:sp>
        <p:nvSpPr>
          <p:cNvPr id="1243" name="Google Shape;1243;p108"/>
          <p:cNvSpPr txBox="1">
            <a:spLocks noGrp="1"/>
          </p:cNvSpPr>
          <p:nvPr>
            <p:ph type="subTitle" idx="3"/>
          </p:nvPr>
        </p:nvSpPr>
        <p:spPr>
          <a:xfrm>
            <a:off x="203200" y="3077050"/>
            <a:ext cx="7071900" cy="38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Polynomials and Rational Functions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09"/>
        <p:cNvGrpSpPr/>
        <p:nvPr/>
      </p:nvGrpSpPr>
      <p:grpSpPr>
        <a:xfrm>
          <a:off x="0" y="0"/>
          <a:ext cx="0" cy="0"/>
          <a:chOff x="0" y="0"/>
          <a:chExt cx="0" cy="0"/>
        </a:xfrm>
      </p:grpSpPr>
      <p:pic>
        <p:nvPicPr>
          <p:cNvPr id="1310" name="Google Shape;1310;p117"/>
          <p:cNvPicPr preferRelativeResize="0"/>
          <p:nvPr/>
        </p:nvPicPr>
        <p:blipFill>
          <a:blip r:embed="rId3">
            <a:alphaModFix/>
          </a:blip>
          <a:stretch>
            <a:fillRect/>
          </a:stretch>
        </p:blipFill>
        <p:spPr>
          <a:xfrm>
            <a:off x="42675" y="6477539"/>
            <a:ext cx="1454830" cy="344085"/>
          </a:xfrm>
          <a:prstGeom prst="rect">
            <a:avLst/>
          </a:prstGeom>
          <a:noFill/>
          <a:ln>
            <a:noFill/>
          </a:ln>
        </p:spPr>
      </p:pic>
      <p:pic>
        <p:nvPicPr>
          <p:cNvPr id="1311" name="Google Shape;1311;p117"/>
          <p:cNvPicPr preferRelativeResize="0"/>
          <p:nvPr/>
        </p:nvPicPr>
        <p:blipFill rotWithShape="1">
          <a:blip r:embed="rId4">
            <a:alphaModFix/>
          </a:blip>
          <a:srcRect l="10213" t="36663" r="8465" b="34224"/>
          <a:stretch/>
        </p:blipFill>
        <p:spPr>
          <a:xfrm>
            <a:off x="7672150" y="6498125"/>
            <a:ext cx="1388799" cy="279674"/>
          </a:xfrm>
          <a:prstGeom prst="rect">
            <a:avLst/>
          </a:prstGeom>
          <a:noFill/>
          <a:ln>
            <a:noFill/>
          </a:ln>
        </p:spPr>
      </p:pic>
      <p:sp>
        <p:nvSpPr>
          <p:cNvPr id="1312" name="Google Shape;1312;p117"/>
          <p:cNvSpPr txBox="1"/>
          <p:nvPr/>
        </p:nvSpPr>
        <p:spPr>
          <a:xfrm>
            <a:off x="450000" y="2027700"/>
            <a:ext cx="8227500" cy="3259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a:solidFill>
                  <a:schemeClr val="dk1"/>
                </a:solidFill>
                <a:latin typeface="Open Sans"/>
                <a:ea typeface="Open Sans"/>
                <a:cs typeface="Open Sans"/>
                <a:sym typeface="Open Sans"/>
              </a:rPr>
              <a:t>This slide deck is copyright 2020 by Kendall Hunt Publishing, </a:t>
            </a:r>
            <a:r>
              <a:rPr lang="en" sz="1100">
                <a:solidFill>
                  <a:schemeClr val="dk1"/>
                </a:solidFill>
                <a:uFill>
                  <a:noFill/>
                </a:u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https://im.kendallhunt.com/</a:t>
            </a:r>
            <a:r>
              <a:rPr lang="en" sz="1100">
                <a:solidFill>
                  <a:schemeClr val="dk1"/>
                </a:solidFill>
                <a:latin typeface="Open Sans"/>
                <a:ea typeface="Open Sans"/>
                <a:cs typeface="Open Sans"/>
                <a:sym typeface="Open Sans"/>
              </a:rPr>
              <a:t>, and is licensed under the Creative Commons Attribution-NonCommercial 4.0 International License (CC BY-NC 4.0), </a:t>
            </a:r>
            <a:r>
              <a:rPr lang="en" sz="1100">
                <a:solidFill>
                  <a:schemeClr val="dk1"/>
                </a:solidFill>
                <a:uFill>
                  <a:noFill/>
                </a:u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https://creativecommons.org/licenses/by-nc/4.0/</a:t>
            </a:r>
            <a:r>
              <a:rPr lang="en" sz="1100">
                <a:solidFill>
                  <a:schemeClr val="dk1"/>
                </a:solidFill>
                <a:latin typeface="Open Sans"/>
                <a:ea typeface="Open Sans"/>
                <a:cs typeface="Open Sans"/>
                <a:sym typeface="Open Sans"/>
              </a:rPr>
              <a:t>.This slide deck is copyright 2020 by Kendall Hunt Publishing, </a:t>
            </a:r>
            <a:r>
              <a:rPr lang="en" sz="1100">
                <a:solidFill>
                  <a:schemeClr val="dk1"/>
                </a:solidFill>
                <a:uFill>
                  <a:noFill/>
                </a:u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https://im.kendallhunt.com/</a:t>
            </a:r>
            <a:r>
              <a:rPr lang="en" sz="1100">
                <a:solidFill>
                  <a:schemeClr val="dk1"/>
                </a:solidFill>
                <a:latin typeface="Open Sans"/>
                <a:ea typeface="Open Sans"/>
                <a:cs typeface="Open Sans"/>
                <a:sym typeface="Open Sans"/>
              </a:rPr>
              <a:t>, and is licensed under the Creative Commons Attribution-NonCommercial 4.0 International License (CC BY-NC 4.0), </a:t>
            </a:r>
            <a:r>
              <a:rPr lang="en" sz="1100">
                <a:solidFill>
                  <a:schemeClr val="dk1"/>
                </a:solidFill>
                <a:uFill>
                  <a:noFill/>
                </a:u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https://creativecommons.org/licenses/by-nc/4.0/</a:t>
            </a:r>
            <a:r>
              <a:rPr lang="en" sz="1100">
                <a:solidFill>
                  <a:schemeClr val="dk1"/>
                </a:solidFill>
                <a:latin typeface="Open Sans"/>
                <a:ea typeface="Open Sans"/>
                <a:cs typeface="Open Sans"/>
                <a:sym typeface="Open Sans"/>
              </a:rPr>
              <a:t>.</a:t>
            </a:r>
            <a:endParaRPr sz="1100">
              <a:solidFill>
                <a:schemeClr val="dk1"/>
              </a:solidFill>
              <a:latin typeface="Open Sans"/>
              <a:ea typeface="Open Sans"/>
              <a:cs typeface="Open Sans"/>
              <a:sym typeface="Open Sans"/>
            </a:endParaRPr>
          </a:p>
          <a:p>
            <a:pPr marL="0" lvl="0" indent="0" algn="l" rtl="0">
              <a:lnSpc>
                <a:spcPct val="115000"/>
              </a:lnSpc>
              <a:spcBef>
                <a:spcPts val="800"/>
              </a:spcBef>
              <a:spcAft>
                <a:spcPts val="0"/>
              </a:spcAft>
              <a:buNone/>
            </a:pPr>
            <a:r>
              <a:rPr lang="en" sz="1200">
                <a:solidFill>
                  <a:srgbClr val="000000"/>
                </a:solidFill>
                <a:latin typeface="Open Sans"/>
                <a:ea typeface="Open Sans"/>
                <a:cs typeface="Open Sans"/>
                <a:sym typeface="Open Sans"/>
              </a:rPr>
              <a:t>All curriculum excerpts are under the following licenses:</a:t>
            </a:r>
            <a:endParaRPr sz="1200">
              <a:solidFill>
                <a:srgbClr val="000000"/>
              </a:solidFill>
              <a:latin typeface="Open Sans"/>
              <a:ea typeface="Open Sans"/>
              <a:cs typeface="Open Sans"/>
              <a:sym typeface="Open Sans"/>
            </a:endParaRPr>
          </a:p>
          <a:p>
            <a:pPr marL="0" lvl="0" indent="0" algn="l" rtl="0">
              <a:lnSpc>
                <a:spcPct val="115000"/>
              </a:lnSpc>
              <a:spcBef>
                <a:spcPts val="800"/>
              </a:spcBef>
              <a:spcAft>
                <a:spcPts val="0"/>
              </a:spcAft>
              <a:buNone/>
            </a:pPr>
            <a:r>
              <a:rPr lang="en" sz="1200">
                <a:solidFill>
                  <a:srgbClr val="000000"/>
                </a:solidFill>
                <a:latin typeface="Open Sans"/>
                <a:ea typeface="Open Sans"/>
                <a:cs typeface="Open Sans"/>
                <a:sym typeface="Open Sans"/>
              </a:rPr>
              <a:t>IM 9–12 Math is copyright 2019 by Illustrative Mathematics. It is licensed under the Creative Commons Attribution 4.0 International License (CC BY 4.0). </a:t>
            </a:r>
            <a:endParaRPr sz="1200">
              <a:solidFill>
                <a:srgbClr val="000000"/>
              </a:solidFill>
              <a:latin typeface="Open Sans"/>
              <a:ea typeface="Open Sans"/>
              <a:cs typeface="Open Sans"/>
              <a:sym typeface="Open Sans"/>
            </a:endParaRPr>
          </a:p>
          <a:p>
            <a:pPr marL="0" lvl="0" indent="0" algn="l" rtl="0">
              <a:lnSpc>
                <a:spcPct val="115000"/>
              </a:lnSpc>
              <a:spcBef>
                <a:spcPts val="800"/>
              </a:spcBef>
              <a:spcAft>
                <a:spcPts val="0"/>
              </a:spcAft>
              <a:buNone/>
            </a:pPr>
            <a:r>
              <a:rPr lang="en" sz="1200">
                <a:solidFill>
                  <a:srgbClr val="000000"/>
                </a:solidFill>
                <a:latin typeface="Open Sans"/>
                <a:ea typeface="Open Sans"/>
                <a:cs typeface="Open Sans"/>
                <a:sym typeface="Open Sans"/>
              </a:rPr>
              <a:t>This material includes public domain images or openly licensed images that are copyrighted by their respective owners. Openly licensed images remain under the terms of their respective licenses. See the image attribution section for more information.</a:t>
            </a:r>
            <a:endParaRPr sz="1200">
              <a:solidFill>
                <a:srgbClr val="000000"/>
              </a:solidFill>
              <a:latin typeface="Open Sans"/>
              <a:ea typeface="Open Sans"/>
              <a:cs typeface="Open Sans"/>
              <a:sym typeface="Open Sans"/>
            </a:endParaRPr>
          </a:p>
          <a:p>
            <a:pPr marL="0" lvl="0" indent="0" algn="l" rtl="0">
              <a:lnSpc>
                <a:spcPct val="115000"/>
              </a:lnSpc>
              <a:spcBef>
                <a:spcPts val="800"/>
              </a:spcBef>
              <a:spcAft>
                <a:spcPts val="800"/>
              </a:spcAft>
              <a:buNone/>
            </a:pPr>
            <a:r>
              <a:rPr lang="en" sz="1200">
                <a:solidFill>
                  <a:srgbClr val="000000"/>
                </a:solidFill>
                <a:latin typeface="Open Sans"/>
                <a:ea typeface="Open Sans"/>
                <a:cs typeface="Open Sans"/>
                <a:sym typeface="Open Sans"/>
              </a:rPr>
              <a:t>The Illustrative Mathematics name and logo are not subject to the Creative Commons license and may not be used without the prior and express written consent of Illustrative Mathematics.</a:t>
            </a:r>
            <a:endParaRPr sz="1200">
              <a:solidFill>
                <a:srgbClr val="000000"/>
              </a:solidFill>
              <a:latin typeface="Open Sans"/>
              <a:ea typeface="Open Sans"/>
              <a:cs typeface="Open Sans"/>
              <a:sym typeface="Open Sans"/>
            </a:endParaRPr>
          </a:p>
        </p:txBody>
      </p:sp>
      <p:sp>
        <p:nvSpPr>
          <p:cNvPr id="1313" name="Google Shape;1313;p117"/>
          <p:cNvSpPr/>
          <p:nvPr/>
        </p:nvSpPr>
        <p:spPr>
          <a:xfrm>
            <a:off x="-16500" y="0"/>
            <a:ext cx="9160500" cy="554400"/>
          </a:xfrm>
          <a:prstGeom prst="rect">
            <a:avLst/>
          </a:prstGeom>
          <a:solidFill>
            <a:srgbClr val="8600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14" name="Google Shape;1314;p117"/>
          <p:cNvPicPr preferRelativeResize="0"/>
          <p:nvPr/>
        </p:nvPicPr>
        <p:blipFill>
          <a:blip r:embed="rId7">
            <a:alphaModFix/>
          </a:blip>
          <a:stretch>
            <a:fillRect/>
          </a:stretch>
        </p:blipFill>
        <p:spPr>
          <a:xfrm>
            <a:off x="8355740" y="1"/>
            <a:ext cx="788258" cy="5544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39"/>
        <p:cNvGrpSpPr/>
        <p:nvPr/>
      </p:nvGrpSpPr>
      <p:grpSpPr>
        <a:xfrm>
          <a:off x="0" y="0"/>
          <a:ext cx="0" cy="0"/>
          <a:chOff x="0" y="0"/>
          <a:chExt cx="0" cy="0"/>
        </a:xfrm>
      </p:grpSpPr>
      <p:sp>
        <p:nvSpPr>
          <p:cNvPr id="1240" name="Google Shape;1240;p108"/>
          <p:cNvSpPr txBox="1">
            <a:spLocks noGrp="1"/>
          </p:cNvSpPr>
          <p:nvPr>
            <p:ph type="subTitle" idx="1"/>
          </p:nvPr>
        </p:nvSpPr>
        <p:spPr>
          <a:xfrm>
            <a:off x="184350" y="3784588"/>
            <a:ext cx="4942200" cy="44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Lesson 2</a:t>
            </a:r>
            <a:endParaRPr/>
          </a:p>
        </p:txBody>
      </p:sp>
      <p:sp>
        <p:nvSpPr>
          <p:cNvPr id="1241" name="Google Shape;1241;p108"/>
          <p:cNvSpPr txBox="1">
            <a:spLocks noGrp="1"/>
          </p:cNvSpPr>
          <p:nvPr>
            <p:ph type="title"/>
          </p:nvPr>
        </p:nvSpPr>
        <p:spPr>
          <a:xfrm>
            <a:off x="184350" y="4257675"/>
            <a:ext cx="8692800" cy="124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Funding the Future</a:t>
            </a:r>
            <a:endParaRPr/>
          </a:p>
        </p:txBody>
      </p:sp>
      <p:sp>
        <p:nvSpPr>
          <p:cNvPr id="1242" name="Google Shape;1242;p108"/>
          <p:cNvSpPr txBox="1">
            <a:spLocks noGrp="1"/>
          </p:cNvSpPr>
          <p:nvPr>
            <p:ph type="title" idx="2"/>
          </p:nvPr>
        </p:nvSpPr>
        <p:spPr>
          <a:xfrm>
            <a:off x="184350" y="2590800"/>
            <a:ext cx="6673800" cy="61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Unit 2 </a:t>
            </a:r>
            <a:endParaRPr/>
          </a:p>
        </p:txBody>
      </p:sp>
      <p:sp>
        <p:nvSpPr>
          <p:cNvPr id="1243" name="Google Shape;1243;p108"/>
          <p:cNvSpPr txBox="1">
            <a:spLocks noGrp="1"/>
          </p:cNvSpPr>
          <p:nvPr>
            <p:ph type="subTitle" idx="3"/>
          </p:nvPr>
        </p:nvSpPr>
        <p:spPr>
          <a:xfrm>
            <a:off x="203200" y="3077050"/>
            <a:ext cx="7071900" cy="38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Polynomials and Rational Functions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47"/>
        <p:cNvGrpSpPr/>
        <p:nvPr/>
      </p:nvGrpSpPr>
      <p:grpSpPr>
        <a:xfrm>
          <a:off x="0" y="0"/>
          <a:ext cx="0" cy="0"/>
          <a:chOff x="0" y="0"/>
          <a:chExt cx="0" cy="0"/>
        </a:xfrm>
      </p:grpSpPr>
      <p:sp>
        <p:nvSpPr>
          <p:cNvPr id="1248" name="Google Shape;1248;p109"/>
          <p:cNvSpPr txBox="1">
            <a:spLocks noGrp="1"/>
          </p:cNvSpPr>
          <p:nvPr>
            <p:ph type="title"/>
          </p:nvPr>
        </p:nvSpPr>
        <p:spPr>
          <a:xfrm>
            <a:off x="3410425" y="1431075"/>
            <a:ext cx="5399400" cy="326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Let’s look at some other things that polynomials can model.</a:t>
            </a:r>
            <a:endParaRPr/>
          </a:p>
        </p:txBody>
      </p:sp>
      <p:sp>
        <p:nvSpPr>
          <p:cNvPr id="1249" name="Google Shape;1249;p109"/>
          <p:cNvSpPr txBox="1">
            <a:spLocks noGrp="1"/>
          </p:cNvSpPr>
          <p:nvPr>
            <p:ph type="subTitle" idx="1"/>
          </p:nvPr>
        </p:nvSpPr>
        <p:spPr>
          <a:xfrm>
            <a:off x="5101675" y="65050"/>
            <a:ext cx="3921600" cy="455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Unit 2 ● Lesson 2</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53"/>
        <p:cNvGrpSpPr/>
        <p:nvPr/>
      </p:nvGrpSpPr>
      <p:grpSpPr>
        <a:xfrm>
          <a:off x="0" y="0"/>
          <a:ext cx="0" cy="0"/>
          <a:chOff x="0" y="0"/>
          <a:chExt cx="0" cy="0"/>
        </a:xfrm>
      </p:grpSpPr>
      <p:sp>
        <p:nvSpPr>
          <p:cNvPr id="1254" name="Google Shape;1254;p110"/>
          <p:cNvSpPr txBox="1">
            <a:spLocks noGrp="1"/>
          </p:cNvSpPr>
          <p:nvPr>
            <p:ph type="body" idx="2"/>
          </p:nvPr>
        </p:nvSpPr>
        <p:spPr>
          <a:xfrm>
            <a:off x="461100" y="914400"/>
            <a:ext cx="8221800" cy="4999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100"/>
              <a:t>What do you notice? What do you wonder?</a:t>
            </a:r>
            <a:endParaRPr sz="2100"/>
          </a:p>
          <a:p>
            <a:pPr marL="0" lvl="0" indent="0" algn="l" rtl="0">
              <a:spcBef>
                <a:spcPts val="1000"/>
              </a:spcBef>
              <a:spcAft>
                <a:spcPts val="0"/>
              </a:spcAft>
              <a:buNone/>
            </a:pPr>
            <a:endParaRPr sz="2100"/>
          </a:p>
          <a:p>
            <a:pPr marL="0" lvl="0" indent="0" algn="l" rtl="0">
              <a:spcBef>
                <a:spcPts val="1000"/>
              </a:spcBef>
              <a:spcAft>
                <a:spcPts val="0"/>
              </a:spcAft>
              <a:buNone/>
            </a:pPr>
            <a:endParaRPr sz="2100"/>
          </a:p>
          <a:p>
            <a:pPr marL="0" lvl="0" indent="0" algn="l" rtl="0">
              <a:spcBef>
                <a:spcPts val="1000"/>
              </a:spcBef>
              <a:spcAft>
                <a:spcPts val="0"/>
              </a:spcAft>
              <a:buNone/>
            </a:pPr>
            <a:endParaRPr sz="2100"/>
          </a:p>
          <a:p>
            <a:pPr marL="0" lvl="0" indent="0" algn="l" rtl="0">
              <a:spcBef>
                <a:spcPts val="1000"/>
              </a:spcBef>
              <a:spcAft>
                <a:spcPts val="0"/>
              </a:spcAft>
              <a:buNone/>
            </a:pPr>
            <a:endParaRPr sz="2100"/>
          </a:p>
          <a:p>
            <a:pPr marL="0" lvl="0" indent="0" algn="l" rtl="0">
              <a:spcBef>
                <a:spcPts val="1000"/>
              </a:spcBef>
              <a:spcAft>
                <a:spcPts val="0"/>
              </a:spcAft>
              <a:buNone/>
            </a:pPr>
            <a:endParaRPr sz="2100"/>
          </a:p>
          <a:p>
            <a:pPr marL="0" lvl="0" indent="0" algn="l" rtl="0">
              <a:spcBef>
                <a:spcPts val="1000"/>
              </a:spcBef>
              <a:spcAft>
                <a:spcPts val="0"/>
              </a:spcAft>
              <a:buNone/>
            </a:pPr>
            <a:endParaRPr sz="2100"/>
          </a:p>
          <a:p>
            <a:pPr marL="457200" lvl="0" indent="0" algn="l" rtl="0">
              <a:spcBef>
                <a:spcPts val="1000"/>
              </a:spcBef>
              <a:spcAft>
                <a:spcPts val="0"/>
              </a:spcAft>
              <a:buNone/>
            </a:pPr>
            <a:endParaRPr sz="2100"/>
          </a:p>
          <a:p>
            <a:pPr marL="0" lvl="0" indent="0" algn="l" rtl="0">
              <a:spcBef>
                <a:spcPts val="1000"/>
              </a:spcBef>
              <a:spcAft>
                <a:spcPts val="1000"/>
              </a:spcAft>
              <a:buNone/>
            </a:pPr>
            <a:endParaRPr sz="2400"/>
          </a:p>
        </p:txBody>
      </p:sp>
      <p:sp>
        <p:nvSpPr>
          <p:cNvPr id="1255" name="Google Shape;1255;p110"/>
          <p:cNvSpPr txBox="1">
            <a:spLocks noGrp="1"/>
          </p:cNvSpPr>
          <p:nvPr>
            <p:ph type="title"/>
          </p:nvPr>
        </p:nvSpPr>
        <p:spPr>
          <a:xfrm>
            <a:off x="150000" y="0"/>
            <a:ext cx="8394000" cy="554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Writing Numbers</a:t>
            </a:r>
            <a:endParaRPr/>
          </a:p>
        </p:txBody>
      </p:sp>
      <p:sp>
        <p:nvSpPr>
          <p:cNvPr id="1256" name="Google Shape;1256;p110"/>
          <p:cNvSpPr txBox="1">
            <a:spLocks noGrp="1"/>
          </p:cNvSpPr>
          <p:nvPr>
            <p:ph type="subTitle" idx="1"/>
          </p:nvPr>
        </p:nvSpPr>
        <p:spPr>
          <a:xfrm>
            <a:off x="2393850" y="6498163"/>
            <a:ext cx="4339800" cy="27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Unit 2 ● Lesson 2 ● Activity 1</a:t>
            </a:r>
            <a:endParaRPr/>
          </a:p>
        </p:txBody>
      </p:sp>
      <p:pic>
        <p:nvPicPr>
          <p:cNvPr id="1257" name="Google Shape;1257;p110"/>
          <p:cNvPicPr preferRelativeResize="0"/>
          <p:nvPr/>
        </p:nvPicPr>
        <p:blipFill>
          <a:blip r:embed="rId3">
            <a:alphaModFix/>
          </a:blip>
          <a:stretch>
            <a:fillRect/>
          </a:stretch>
        </p:blipFill>
        <p:spPr>
          <a:xfrm>
            <a:off x="1528088" y="1724900"/>
            <a:ext cx="5637825" cy="1156475"/>
          </a:xfrm>
          <a:prstGeom prst="rect">
            <a:avLst/>
          </a:prstGeom>
          <a:noFill/>
          <a:ln>
            <a:noFill/>
          </a:ln>
        </p:spPr>
      </p:pic>
      <p:sp>
        <p:nvSpPr>
          <p:cNvPr id="1258" name="Google Shape;1258;p110"/>
          <p:cNvSpPr txBox="1"/>
          <p:nvPr/>
        </p:nvSpPr>
        <p:spPr>
          <a:xfrm>
            <a:off x="3471125" y="3336325"/>
            <a:ext cx="2965500" cy="1735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00" b="0" i="0" u="none" strike="noStrike" kern="0" cap="none" spc="0" normalizeH="0" baseline="0" noProof="0">
                <a:ln>
                  <a:noFill/>
                </a:ln>
                <a:solidFill>
                  <a:srgbClr val="000000"/>
                </a:solidFill>
                <a:effectLst/>
                <a:uLnTx/>
                <a:uFillTx/>
                <a:latin typeface="Open Sans"/>
                <a:ea typeface="Open Sans"/>
                <a:cs typeface="Open Sans"/>
                <a:sym typeface="Open Sans"/>
              </a:rPr>
              <a:t>300 + 20 + 9</a:t>
            </a:r>
            <a:endParaRPr kumimoji="0" sz="1800" b="0" i="0" u="none" strike="noStrike" kern="0" cap="none" spc="0" normalizeH="0" baseline="0" noProof="0">
              <a:ln>
                <a:noFill/>
              </a:ln>
              <a:solidFill>
                <a:srgbClr val="000000"/>
              </a:solidFill>
              <a:effectLst/>
              <a:uLnTx/>
              <a:uFillTx/>
              <a:latin typeface="Open Sans"/>
              <a:ea typeface="Open Sans"/>
              <a:cs typeface="Open Sans"/>
              <a:sym typeface="Open Sans"/>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Open Sans"/>
              <a:ea typeface="Open Sans"/>
              <a:cs typeface="Open Sans"/>
              <a:sym typeface="Open Sans"/>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00" b="0" i="0" u="none" strike="noStrike" kern="0" cap="none" spc="0" normalizeH="0" baseline="0" noProof="0">
                <a:ln>
                  <a:noFill/>
                </a:ln>
                <a:solidFill>
                  <a:srgbClr val="000000"/>
                </a:solidFill>
                <a:effectLst/>
                <a:uLnTx/>
                <a:uFillTx/>
                <a:latin typeface="Open Sans"/>
                <a:ea typeface="Open Sans"/>
                <a:cs typeface="Open Sans"/>
                <a:sym typeface="Open Sans"/>
              </a:rPr>
              <a:t>3 100s, 2 10s, 9 1s</a:t>
            </a:r>
            <a:endParaRPr kumimoji="0" sz="1800" b="0" i="0" u="none" strike="noStrike" kern="0" cap="none" spc="0" normalizeH="0" baseline="0" noProof="0">
              <a:ln>
                <a:noFill/>
              </a:ln>
              <a:solidFill>
                <a:srgbClr val="000000"/>
              </a:solidFill>
              <a:effectLst/>
              <a:uLnTx/>
              <a:uFillTx/>
              <a:latin typeface="Open Sans"/>
              <a:ea typeface="Open Sans"/>
              <a:cs typeface="Open Sans"/>
              <a:sym typeface="Open Sans"/>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Open Sans"/>
              <a:ea typeface="Open Sans"/>
              <a:cs typeface="Open Sans"/>
              <a:sym typeface="Open Sans"/>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00" b="0" i="0" u="none" strike="noStrike" kern="0" cap="none" spc="0" normalizeH="0" baseline="0" noProof="0">
                <a:ln>
                  <a:noFill/>
                </a:ln>
                <a:solidFill>
                  <a:srgbClr val="000000"/>
                </a:solidFill>
                <a:effectLst/>
                <a:uLnTx/>
                <a:uFillTx/>
                <a:latin typeface="Open Sans"/>
                <a:ea typeface="Open Sans"/>
                <a:cs typeface="Open Sans"/>
                <a:sym typeface="Open Sans"/>
              </a:rPr>
              <a:t>3(10</a:t>
            </a:r>
            <a:r>
              <a:rPr kumimoji="0" lang="en" sz="1800" b="0" i="0" u="none" strike="noStrike" kern="0" cap="none" spc="0" normalizeH="0" baseline="30000" noProof="0">
                <a:ln>
                  <a:noFill/>
                </a:ln>
                <a:solidFill>
                  <a:srgbClr val="000000"/>
                </a:solidFill>
                <a:effectLst/>
                <a:uLnTx/>
                <a:uFillTx/>
                <a:latin typeface="Open Sans"/>
                <a:ea typeface="Open Sans"/>
                <a:cs typeface="Open Sans"/>
                <a:sym typeface="Open Sans"/>
              </a:rPr>
              <a:t>2</a:t>
            </a:r>
            <a:r>
              <a:rPr kumimoji="0" lang="en" sz="1800" b="0" i="0" u="none" strike="noStrike" kern="0" cap="none" spc="0" normalizeH="0" baseline="0" noProof="0">
                <a:ln>
                  <a:noFill/>
                </a:ln>
                <a:solidFill>
                  <a:srgbClr val="000000"/>
                </a:solidFill>
                <a:effectLst/>
                <a:uLnTx/>
                <a:uFillTx/>
                <a:latin typeface="Open Sans"/>
                <a:ea typeface="Open Sans"/>
                <a:cs typeface="Open Sans"/>
                <a:sym typeface="Open Sans"/>
              </a:rPr>
              <a:t>) + 2(10</a:t>
            </a:r>
            <a:r>
              <a:rPr kumimoji="0" lang="en" sz="1800" b="0" i="0" u="none" strike="noStrike" kern="0" cap="none" spc="0" normalizeH="0" baseline="30000" noProof="0">
                <a:ln>
                  <a:noFill/>
                </a:ln>
                <a:solidFill>
                  <a:srgbClr val="000000"/>
                </a:solidFill>
                <a:effectLst/>
                <a:uLnTx/>
                <a:uFillTx/>
                <a:latin typeface="Open Sans"/>
                <a:ea typeface="Open Sans"/>
                <a:cs typeface="Open Sans"/>
                <a:sym typeface="Open Sans"/>
              </a:rPr>
              <a:t>1</a:t>
            </a:r>
            <a:r>
              <a:rPr kumimoji="0" lang="en" sz="1800" b="0" i="0" u="none" strike="noStrike" kern="0" cap="none" spc="0" normalizeH="0" baseline="0" noProof="0">
                <a:ln>
                  <a:noFill/>
                </a:ln>
                <a:solidFill>
                  <a:srgbClr val="000000"/>
                </a:solidFill>
                <a:effectLst/>
                <a:uLnTx/>
                <a:uFillTx/>
                <a:latin typeface="Open Sans"/>
                <a:ea typeface="Open Sans"/>
                <a:cs typeface="Open Sans"/>
                <a:sym typeface="Open Sans"/>
              </a:rPr>
              <a:t>) + 9(10</a:t>
            </a:r>
            <a:r>
              <a:rPr kumimoji="0" lang="en" sz="1800" b="0" i="0" u="none" strike="noStrike" kern="0" cap="none" spc="0" normalizeH="0" baseline="30000" noProof="0">
                <a:ln>
                  <a:noFill/>
                </a:ln>
                <a:solidFill>
                  <a:srgbClr val="000000"/>
                </a:solidFill>
                <a:effectLst/>
                <a:uLnTx/>
                <a:uFillTx/>
                <a:latin typeface="Open Sans"/>
                <a:ea typeface="Open Sans"/>
                <a:cs typeface="Open Sans"/>
                <a:sym typeface="Open Sans"/>
              </a:rPr>
              <a:t>0</a:t>
            </a:r>
            <a:r>
              <a:rPr kumimoji="0" lang="en" sz="1800" b="0" i="0" u="none" strike="noStrike" kern="0" cap="none" spc="0" normalizeH="0" baseline="0" noProof="0">
                <a:ln>
                  <a:noFill/>
                </a:ln>
                <a:solidFill>
                  <a:srgbClr val="000000"/>
                </a:solidFill>
                <a:effectLst/>
                <a:uLnTx/>
                <a:uFillTx/>
                <a:latin typeface="Open Sans"/>
                <a:ea typeface="Open Sans"/>
                <a:cs typeface="Open Sans"/>
                <a:sym typeface="Open Sans"/>
              </a:rPr>
              <a:t>)</a:t>
            </a:r>
            <a:endParaRPr kumimoji="0" sz="1800" b="0" i="0" u="none" strike="noStrike" kern="0" cap="none" spc="0" normalizeH="0" baseline="0" noProof="0">
              <a:ln>
                <a:noFill/>
              </a:ln>
              <a:solidFill>
                <a:srgbClr val="000000"/>
              </a:solidFill>
              <a:effectLst/>
              <a:uLnTx/>
              <a:uFillTx/>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62"/>
        <p:cNvGrpSpPr/>
        <p:nvPr/>
      </p:nvGrpSpPr>
      <p:grpSpPr>
        <a:xfrm>
          <a:off x="0" y="0"/>
          <a:ext cx="0" cy="0"/>
          <a:chOff x="0" y="0"/>
          <a:chExt cx="0" cy="0"/>
        </a:xfrm>
      </p:grpSpPr>
      <p:sp>
        <p:nvSpPr>
          <p:cNvPr id="1263" name="Google Shape;1263;p111"/>
          <p:cNvSpPr txBox="1">
            <a:spLocks noGrp="1"/>
          </p:cNvSpPr>
          <p:nvPr>
            <p:ph type="body" idx="2"/>
          </p:nvPr>
        </p:nvSpPr>
        <p:spPr>
          <a:xfrm>
            <a:off x="461100" y="914400"/>
            <a:ext cx="8221800" cy="4999500"/>
          </a:xfrm>
          <a:prstGeom prst="rect">
            <a:avLst/>
          </a:prstGeom>
        </p:spPr>
        <p:txBody>
          <a:bodyPr spcFirstLastPara="1" wrap="square" lIns="91425" tIns="91425" rIns="91425" bIns="91425" anchor="t" anchorCtr="0">
            <a:noAutofit/>
          </a:bodyPr>
          <a:lstStyle/>
          <a:p>
            <a:pPr marL="457200" lvl="0" indent="-323850" algn="l" rtl="0">
              <a:spcBef>
                <a:spcPts val="0"/>
              </a:spcBef>
              <a:spcAft>
                <a:spcPts val="0"/>
              </a:spcAft>
              <a:buClr>
                <a:srgbClr val="86008B"/>
              </a:buClr>
              <a:buSzPts val="2400"/>
              <a:buFont typeface="Open Sans"/>
              <a:buAutoNum type="arabicPeriod"/>
            </a:pPr>
            <a:r>
              <a:rPr lang="en" sz="2400">
                <a:solidFill>
                  <a:schemeClr val="dk1"/>
                </a:solidFill>
              </a:rPr>
              <a:t>Consider the polynomial function </a:t>
            </a:r>
            <a:r>
              <a:rPr lang="en" sz="2400" i="1">
                <a:solidFill>
                  <a:schemeClr val="dk1"/>
                </a:solidFill>
              </a:rPr>
              <a:t>p</a:t>
            </a:r>
            <a:r>
              <a:rPr lang="en" sz="2400">
                <a:solidFill>
                  <a:schemeClr val="dk1"/>
                </a:solidFill>
              </a:rPr>
              <a:t> given by </a:t>
            </a:r>
            <a:endParaRPr sz="2400">
              <a:solidFill>
                <a:schemeClr val="dk1"/>
              </a:solidFill>
            </a:endParaRPr>
          </a:p>
          <a:p>
            <a:pPr marL="457200" lvl="0" indent="0" algn="l" rtl="0">
              <a:spcBef>
                <a:spcPts val="0"/>
              </a:spcBef>
              <a:spcAft>
                <a:spcPts val="0"/>
              </a:spcAft>
              <a:buNone/>
            </a:pPr>
            <a:r>
              <a:rPr lang="en" sz="2400" i="1">
                <a:solidFill>
                  <a:schemeClr val="dk1"/>
                </a:solidFill>
              </a:rPr>
              <a:t>p</a:t>
            </a:r>
            <a:r>
              <a:rPr lang="en" sz="2400">
                <a:solidFill>
                  <a:schemeClr val="dk1"/>
                </a:solidFill>
              </a:rPr>
              <a:t>(</a:t>
            </a:r>
            <a:r>
              <a:rPr lang="en" sz="2400" i="1">
                <a:solidFill>
                  <a:schemeClr val="dk1"/>
                </a:solidFill>
              </a:rPr>
              <a:t>x</a:t>
            </a:r>
            <a:r>
              <a:rPr lang="en" sz="2400">
                <a:solidFill>
                  <a:schemeClr val="dk1"/>
                </a:solidFill>
              </a:rPr>
              <a:t>) = 5</a:t>
            </a:r>
            <a:r>
              <a:rPr lang="en" sz="2400" i="1">
                <a:solidFill>
                  <a:schemeClr val="dk1"/>
                </a:solidFill>
              </a:rPr>
              <a:t>x</a:t>
            </a:r>
            <a:r>
              <a:rPr lang="en" sz="2400" baseline="30000">
                <a:solidFill>
                  <a:schemeClr val="dk1"/>
                </a:solidFill>
              </a:rPr>
              <a:t>3</a:t>
            </a:r>
            <a:r>
              <a:rPr lang="en" sz="2400">
                <a:solidFill>
                  <a:schemeClr val="dk1"/>
                </a:solidFill>
              </a:rPr>
              <a:t> + 6</a:t>
            </a:r>
            <a:r>
              <a:rPr lang="en" sz="2400" i="1">
                <a:solidFill>
                  <a:schemeClr val="dk1"/>
                </a:solidFill>
              </a:rPr>
              <a:t>x</a:t>
            </a:r>
            <a:r>
              <a:rPr lang="en" sz="2400" baseline="30000">
                <a:solidFill>
                  <a:schemeClr val="dk1"/>
                </a:solidFill>
              </a:rPr>
              <a:t>2</a:t>
            </a:r>
            <a:r>
              <a:rPr lang="en" sz="2400">
                <a:solidFill>
                  <a:schemeClr val="dk1"/>
                </a:solidFill>
              </a:rPr>
              <a:t> + 4</a:t>
            </a:r>
            <a:r>
              <a:rPr lang="en" sz="2400" i="1">
                <a:solidFill>
                  <a:schemeClr val="dk1"/>
                </a:solidFill>
              </a:rPr>
              <a:t>x</a:t>
            </a:r>
            <a:r>
              <a:rPr lang="en" sz="2400">
                <a:solidFill>
                  <a:schemeClr val="dk1"/>
                </a:solidFill>
              </a:rPr>
              <a:t>.</a:t>
            </a:r>
            <a:endParaRPr sz="2400">
              <a:solidFill>
                <a:schemeClr val="dk1"/>
              </a:solidFill>
            </a:endParaRPr>
          </a:p>
          <a:p>
            <a:pPr marL="457200" lvl="0" indent="-323850" algn="l" rtl="0">
              <a:spcBef>
                <a:spcPts val="1000"/>
              </a:spcBef>
              <a:spcAft>
                <a:spcPts val="0"/>
              </a:spcAft>
              <a:buClr>
                <a:srgbClr val="86008B"/>
              </a:buClr>
              <a:buSzPts val="2400"/>
              <a:buFont typeface="Open Sans"/>
              <a:buAutoNum type="arabicPeriod"/>
            </a:pPr>
            <a:r>
              <a:rPr lang="en" sz="2400">
                <a:solidFill>
                  <a:schemeClr val="dk1"/>
                </a:solidFill>
              </a:rPr>
              <a:t>Evaluate the function at </a:t>
            </a:r>
            <a:r>
              <a:rPr lang="en" sz="2400" i="1">
                <a:solidFill>
                  <a:schemeClr val="dk1"/>
                </a:solidFill>
              </a:rPr>
              <a:t>x</a:t>
            </a:r>
            <a:r>
              <a:rPr lang="en" sz="2400">
                <a:solidFill>
                  <a:schemeClr val="dk1"/>
                </a:solidFill>
              </a:rPr>
              <a:t> = -5 and </a:t>
            </a:r>
            <a:r>
              <a:rPr lang="en" sz="2400" i="1">
                <a:solidFill>
                  <a:schemeClr val="dk1"/>
                </a:solidFill>
              </a:rPr>
              <a:t>x</a:t>
            </a:r>
            <a:r>
              <a:rPr lang="en" sz="2400">
                <a:solidFill>
                  <a:schemeClr val="dk1"/>
                </a:solidFill>
              </a:rPr>
              <a:t> = 15.</a:t>
            </a:r>
            <a:endParaRPr sz="2400">
              <a:solidFill>
                <a:schemeClr val="dk1"/>
              </a:solidFill>
            </a:endParaRPr>
          </a:p>
          <a:p>
            <a:pPr marL="457200" lvl="0" indent="-323850" algn="l" rtl="0">
              <a:spcBef>
                <a:spcPts val="1000"/>
              </a:spcBef>
              <a:spcAft>
                <a:spcPts val="0"/>
              </a:spcAft>
              <a:buClr>
                <a:srgbClr val="86008B"/>
              </a:buClr>
              <a:buSzPts val="2400"/>
              <a:buFont typeface="Open Sans"/>
              <a:buAutoNum type="arabicPeriod"/>
            </a:pPr>
            <a:r>
              <a:rPr lang="en" sz="2400">
                <a:solidFill>
                  <a:schemeClr val="dk1"/>
                </a:solidFill>
              </a:rPr>
              <a:t>How does knowing that 5,000 + 600 + 40 = 5,640 help you solve the equation 5</a:t>
            </a:r>
            <a:r>
              <a:rPr lang="en" sz="2400" i="1">
                <a:solidFill>
                  <a:schemeClr val="dk1"/>
                </a:solidFill>
              </a:rPr>
              <a:t>x</a:t>
            </a:r>
            <a:r>
              <a:rPr lang="en" sz="2400" baseline="30000">
                <a:solidFill>
                  <a:schemeClr val="dk1"/>
                </a:solidFill>
              </a:rPr>
              <a:t>3</a:t>
            </a:r>
            <a:r>
              <a:rPr lang="en" sz="2400">
                <a:solidFill>
                  <a:schemeClr val="dk1"/>
                </a:solidFill>
              </a:rPr>
              <a:t> + 6</a:t>
            </a:r>
            <a:r>
              <a:rPr lang="en" sz="2400" i="1">
                <a:solidFill>
                  <a:schemeClr val="dk1"/>
                </a:solidFill>
              </a:rPr>
              <a:t>x</a:t>
            </a:r>
            <a:r>
              <a:rPr lang="en" sz="2400" baseline="30000">
                <a:solidFill>
                  <a:schemeClr val="dk1"/>
                </a:solidFill>
              </a:rPr>
              <a:t>2</a:t>
            </a:r>
            <a:r>
              <a:rPr lang="en" sz="2400" i="1">
                <a:solidFill>
                  <a:schemeClr val="dk1"/>
                </a:solidFill>
              </a:rPr>
              <a:t> + </a:t>
            </a:r>
            <a:r>
              <a:rPr lang="en" sz="2400">
                <a:solidFill>
                  <a:schemeClr val="dk1"/>
                </a:solidFill>
              </a:rPr>
              <a:t>4</a:t>
            </a:r>
            <a:r>
              <a:rPr lang="en" sz="2400" i="1">
                <a:solidFill>
                  <a:schemeClr val="dk1"/>
                </a:solidFill>
              </a:rPr>
              <a:t>x</a:t>
            </a:r>
            <a:r>
              <a:rPr lang="en" sz="2400">
                <a:solidFill>
                  <a:schemeClr val="dk1"/>
                </a:solidFill>
              </a:rPr>
              <a:t> = 5,640?</a:t>
            </a:r>
            <a:endParaRPr sz="2400">
              <a:solidFill>
                <a:schemeClr val="dk1"/>
              </a:solidFill>
            </a:endParaRPr>
          </a:p>
          <a:p>
            <a:pPr marL="0" lvl="0" indent="0" algn="l" rtl="0">
              <a:spcBef>
                <a:spcPts val="1000"/>
              </a:spcBef>
              <a:spcAft>
                <a:spcPts val="1000"/>
              </a:spcAft>
              <a:buNone/>
            </a:pPr>
            <a:endParaRPr sz="2400">
              <a:solidFill>
                <a:schemeClr val="dk1"/>
              </a:solidFill>
            </a:endParaRPr>
          </a:p>
        </p:txBody>
      </p:sp>
      <p:sp>
        <p:nvSpPr>
          <p:cNvPr id="1264" name="Google Shape;1264;p111"/>
          <p:cNvSpPr txBox="1">
            <a:spLocks noGrp="1"/>
          </p:cNvSpPr>
          <p:nvPr>
            <p:ph type="title"/>
          </p:nvPr>
        </p:nvSpPr>
        <p:spPr>
          <a:xfrm>
            <a:off x="150000" y="0"/>
            <a:ext cx="8394000" cy="554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Polynomials in the Integers </a:t>
            </a:r>
            <a:endParaRPr/>
          </a:p>
        </p:txBody>
      </p:sp>
      <p:sp>
        <p:nvSpPr>
          <p:cNvPr id="1265" name="Google Shape;1265;p111"/>
          <p:cNvSpPr txBox="1">
            <a:spLocks noGrp="1"/>
          </p:cNvSpPr>
          <p:nvPr>
            <p:ph type="subTitle" idx="1"/>
          </p:nvPr>
        </p:nvSpPr>
        <p:spPr>
          <a:xfrm>
            <a:off x="2393850" y="6498163"/>
            <a:ext cx="4339800" cy="27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Unit 2 ● Lesson 2 ● Activity 2</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69"/>
        <p:cNvGrpSpPr/>
        <p:nvPr/>
      </p:nvGrpSpPr>
      <p:grpSpPr>
        <a:xfrm>
          <a:off x="0" y="0"/>
          <a:ext cx="0" cy="0"/>
          <a:chOff x="0" y="0"/>
          <a:chExt cx="0" cy="0"/>
        </a:xfrm>
      </p:grpSpPr>
      <p:sp>
        <p:nvSpPr>
          <p:cNvPr id="1270" name="Google Shape;1270;p112"/>
          <p:cNvSpPr txBox="1">
            <a:spLocks noGrp="1"/>
          </p:cNvSpPr>
          <p:nvPr>
            <p:ph type="body" idx="2"/>
          </p:nvPr>
        </p:nvSpPr>
        <p:spPr>
          <a:xfrm>
            <a:off x="461100" y="1027850"/>
            <a:ext cx="8394000" cy="4933200"/>
          </a:xfrm>
          <a:prstGeom prst="rect">
            <a:avLst/>
          </a:prstGeom>
        </p:spPr>
        <p:txBody>
          <a:bodyPr spcFirstLastPara="1" wrap="square" lIns="91425" tIns="91425" rIns="91425" bIns="91425" anchor="t" anchorCtr="0">
            <a:noAutofit/>
          </a:bodyPr>
          <a:lstStyle/>
          <a:p>
            <a:pPr marL="0" marR="32047" lvl="0" indent="0" algn="l" rtl="0">
              <a:spcBef>
                <a:spcPts val="0"/>
              </a:spcBef>
              <a:spcAft>
                <a:spcPts val="0"/>
              </a:spcAft>
              <a:buNone/>
            </a:pPr>
            <a:r>
              <a:rPr lang="en" sz="1500">
                <a:solidFill>
                  <a:schemeClr val="dk1"/>
                </a:solidFill>
              </a:rPr>
              <a:t>At the end of 12th grade, Clare’s aunt started investing money for her to use after graduating from college four years later. The first deposit was $300. If </a:t>
            </a:r>
            <a:r>
              <a:rPr lang="en" sz="1500" i="1">
                <a:solidFill>
                  <a:schemeClr val="dk1"/>
                </a:solidFill>
              </a:rPr>
              <a:t>r</a:t>
            </a:r>
            <a:r>
              <a:rPr lang="en" sz="1500">
                <a:solidFill>
                  <a:schemeClr val="dk1"/>
                </a:solidFill>
              </a:rPr>
              <a:t> is the annual interest rate of the account, then at the end of each school year the balance in the account is multiplied by a growth factor of </a:t>
            </a:r>
            <a:r>
              <a:rPr lang="en" sz="1500" i="1">
                <a:solidFill>
                  <a:schemeClr val="dk1"/>
                </a:solidFill>
              </a:rPr>
              <a:t>x</a:t>
            </a:r>
            <a:r>
              <a:rPr lang="en" sz="1500">
                <a:solidFill>
                  <a:schemeClr val="dk1"/>
                </a:solidFill>
              </a:rPr>
              <a:t> = 1</a:t>
            </a:r>
            <a:r>
              <a:rPr lang="en" sz="1500" i="1">
                <a:solidFill>
                  <a:schemeClr val="dk1"/>
                </a:solidFill>
              </a:rPr>
              <a:t> + r</a:t>
            </a:r>
            <a:r>
              <a:rPr lang="en" sz="1500">
                <a:solidFill>
                  <a:schemeClr val="dk1"/>
                </a:solidFill>
              </a:rPr>
              <a:t>.</a:t>
            </a:r>
            <a:endParaRPr sz="1500">
              <a:solidFill>
                <a:schemeClr val="dk1"/>
              </a:solidFill>
            </a:endParaRPr>
          </a:p>
          <a:p>
            <a:pPr marL="457200" marR="32047" lvl="0" indent="-266700" algn="l" rtl="0">
              <a:spcBef>
                <a:spcPts val="1000"/>
              </a:spcBef>
              <a:spcAft>
                <a:spcPts val="0"/>
              </a:spcAft>
              <a:buClr>
                <a:srgbClr val="86008B"/>
              </a:buClr>
              <a:buSzPts val="1500"/>
              <a:buFont typeface="Open Sans"/>
              <a:buAutoNum type="arabicPeriod"/>
            </a:pPr>
            <a:r>
              <a:rPr lang="en" sz="1500">
                <a:solidFill>
                  <a:schemeClr val="dk1"/>
                </a:solidFill>
              </a:rPr>
              <a:t>After one year, the total value is 300</a:t>
            </a:r>
            <a:r>
              <a:rPr lang="en" sz="1500" i="1">
                <a:solidFill>
                  <a:schemeClr val="dk1"/>
                </a:solidFill>
              </a:rPr>
              <a:t>x</a:t>
            </a:r>
            <a:r>
              <a:rPr lang="en" sz="1500">
                <a:solidFill>
                  <a:schemeClr val="dk1"/>
                </a:solidFill>
              </a:rPr>
              <a:t>. After two years, the total value is </a:t>
            </a:r>
            <a:endParaRPr sz="1500">
              <a:solidFill>
                <a:schemeClr val="dk1"/>
              </a:solidFill>
            </a:endParaRPr>
          </a:p>
          <a:p>
            <a:pPr marL="457200" marR="32047" lvl="0" indent="0" algn="l" rtl="0">
              <a:spcBef>
                <a:spcPts val="0"/>
              </a:spcBef>
              <a:spcAft>
                <a:spcPts val="0"/>
              </a:spcAft>
              <a:buNone/>
            </a:pPr>
            <a:r>
              <a:rPr lang="en" sz="1500">
                <a:solidFill>
                  <a:schemeClr val="dk1"/>
                </a:solidFill>
              </a:rPr>
              <a:t>300</a:t>
            </a:r>
            <a:r>
              <a:rPr lang="en" sz="1500" i="1">
                <a:solidFill>
                  <a:schemeClr val="dk1"/>
                </a:solidFill>
              </a:rPr>
              <a:t>x</a:t>
            </a:r>
            <a:r>
              <a:rPr lang="en" sz="1500">
                <a:solidFill>
                  <a:schemeClr val="dk1"/>
                </a:solidFill>
              </a:rPr>
              <a:t> ⦁ </a:t>
            </a:r>
            <a:r>
              <a:rPr lang="en" sz="1500" i="1">
                <a:solidFill>
                  <a:schemeClr val="dk1"/>
                </a:solidFill>
              </a:rPr>
              <a:t>x</a:t>
            </a:r>
            <a:r>
              <a:rPr lang="en" sz="1500">
                <a:solidFill>
                  <a:schemeClr val="dk1"/>
                </a:solidFill>
              </a:rPr>
              <a:t> = 300</a:t>
            </a:r>
            <a:r>
              <a:rPr lang="en" sz="1500" i="1">
                <a:solidFill>
                  <a:schemeClr val="dk1"/>
                </a:solidFill>
              </a:rPr>
              <a:t>x</a:t>
            </a:r>
            <a:r>
              <a:rPr lang="en" sz="1500" i="1" baseline="30000">
                <a:solidFill>
                  <a:schemeClr val="dk1"/>
                </a:solidFill>
              </a:rPr>
              <a:t>2</a:t>
            </a:r>
            <a:r>
              <a:rPr lang="en" sz="1500">
                <a:solidFill>
                  <a:schemeClr val="dk1"/>
                </a:solidFill>
              </a:rPr>
              <a:t>. Write an expression for the total value after graduation in terms of </a:t>
            </a:r>
            <a:r>
              <a:rPr lang="en" sz="1500" i="1">
                <a:solidFill>
                  <a:schemeClr val="dk1"/>
                </a:solidFill>
              </a:rPr>
              <a:t>x</a:t>
            </a:r>
            <a:r>
              <a:rPr lang="en" sz="1500">
                <a:solidFill>
                  <a:schemeClr val="dk1"/>
                </a:solidFill>
              </a:rPr>
              <a:t>.</a:t>
            </a:r>
            <a:endParaRPr sz="1500">
              <a:solidFill>
                <a:schemeClr val="dk1"/>
              </a:solidFill>
            </a:endParaRPr>
          </a:p>
          <a:p>
            <a:pPr marL="457200" marR="32047" lvl="0" indent="-266700" algn="l" rtl="0">
              <a:spcBef>
                <a:spcPts val="1000"/>
              </a:spcBef>
              <a:spcAft>
                <a:spcPts val="0"/>
              </a:spcAft>
              <a:buClr>
                <a:srgbClr val="86008B"/>
              </a:buClr>
              <a:buSzPts val="1500"/>
              <a:buFont typeface="Open Sans"/>
              <a:buAutoNum type="arabicPeriod"/>
            </a:pPr>
            <a:r>
              <a:rPr lang="en" sz="1500">
                <a:solidFill>
                  <a:schemeClr val="dk1"/>
                </a:solidFill>
              </a:rPr>
              <a:t>If Clare’s aunt had invested another $500 at the end of her freshman year, what would the expression be for the total value after graduation in terms of </a:t>
            </a:r>
            <a:r>
              <a:rPr lang="en" sz="1500" i="1">
                <a:solidFill>
                  <a:schemeClr val="dk1"/>
                </a:solidFill>
              </a:rPr>
              <a:t>x</a:t>
            </a:r>
            <a:r>
              <a:rPr lang="en" sz="1500">
                <a:solidFill>
                  <a:schemeClr val="dk1"/>
                </a:solidFill>
              </a:rPr>
              <a:t>?</a:t>
            </a:r>
            <a:endParaRPr sz="1500" i="1">
              <a:solidFill>
                <a:schemeClr val="dk1"/>
              </a:solidFill>
            </a:endParaRPr>
          </a:p>
          <a:p>
            <a:pPr marL="457200" marR="32047" lvl="0" indent="0" algn="l" rtl="0">
              <a:spcBef>
                <a:spcPts val="1000"/>
              </a:spcBef>
              <a:spcAft>
                <a:spcPts val="0"/>
              </a:spcAft>
              <a:buNone/>
            </a:pPr>
            <a:r>
              <a:rPr lang="en" sz="1500">
                <a:solidFill>
                  <a:schemeClr val="dk1"/>
                </a:solidFill>
              </a:rPr>
              <a:t>Pause here for a whole-class discussion.</a:t>
            </a:r>
            <a:endParaRPr sz="1500">
              <a:solidFill>
                <a:schemeClr val="dk1"/>
              </a:solidFill>
            </a:endParaRPr>
          </a:p>
          <a:p>
            <a:pPr marL="457200" marR="32047" lvl="0" indent="-266700" algn="l" rtl="0">
              <a:spcBef>
                <a:spcPts val="1000"/>
              </a:spcBef>
              <a:spcAft>
                <a:spcPts val="0"/>
              </a:spcAft>
              <a:buClr>
                <a:srgbClr val="86008B"/>
              </a:buClr>
              <a:buSzPts val="1500"/>
              <a:buFont typeface="Open Sans"/>
              <a:buAutoNum type="arabicPeriod"/>
            </a:pPr>
            <a:r>
              <a:rPr lang="en" sz="1500">
                <a:solidFill>
                  <a:schemeClr val="dk1"/>
                </a:solidFill>
              </a:rPr>
              <a:t>Suppose that $250 was invested at the end of sophomore year, and $400 at the end of junior year in addition to the original $300 and the $500 invested at the end of freshman year. Write an expression for the total value after graduation in terms of </a:t>
            </a:r>
            <a:r>
              <a:rPr lang="en" sz="1500" i="1">
                <a:solidFill>
                  <a:schemeClr val="dk1"/>
                </a:solidFill>
              </a:rPr>
              <a:t>x</a:t>
            </a:r>
            <a:r>
              <a:rPr lang="en" sz="1500">
                <a:solidFill>
                  <a:schemeClr val="dk1"/>
                </a:solidFill>
              </a:rPr>
              <a:t>.</a:t>
            </a:r>
            <a:endParaRPr sz="1500">
              <a:solidFill>
                <a:schemeClr val="dk1"/>
              </a:solidFill>
            </a:endParaRPr>
          </a:p>
          <a:p>
            <a:pPr marL="457200" marR="32047" lvl="0" indent="-266700" algn="l" rtl="0">
              <a:spcBef>
                <a:spcPts val="1000"/>
              </a:spcBef>
              <a:spcAft>
                <a:spcPts val="0"/>
              </a:spcAft>
              <a:buClr>
                <a:srgbClr val="86008B"/>
              </a:buClr>
              <a:buSzPts val="1500"/>
              <a:buFont typeface="Open Sans"/>
              <a:buAutoNum type="arabicPeriod"/>
            </a:pPr>
            <a:r>
              <a:rPr lang="en" sz="1500">
                <a:solidFill>
                  <a:schemeClr val="dk1"/>
                </a:solidFill>
              </a:rPr>
              <a:t>The total amount </a:t>
            </a:r>
            <a:r>
              <a:rPr lang="en" sz="1500" i="1">
                <a:solidFill>
                  <a:schemeClr val="dk1"/>
                </a:solidFill>
              </a:rPr>
              <a:t>y</a:t>
            </a:r>
            <a:r>
              <a:rPr lang="en" sz="1500">
                <a:solidFill>
                  <a:schemeClr val="dk1"/>
                </a:solidFill>
              </a:rPr>
              <a:t>, in dollars, after four years is a function </a:t>
            </a:r>
            <a:r>
              <a:rPr lang="en" sz="1500" i="1">
                <a:solidFill>
                  <a:schemeClr val="dk1"/>
                </a:solidFill>
              </a:rPr>
              <a:t>y = C</a:t>
            </a:r>
            <a:r>
              <a:rPr lang="en" sz="1500">
                <a:solidFill>
                  <a:schemeClr val="dk1"/>
                </a:solidFill>
              </a:rPr>
              <a:t>(</a:t>
            </a:r>
            <a:r>
              <a:rPr lang="en" sz="1500" i="1">
                <a:solidFill>
                  <a:schemeClr val="dk1"/>
                </a:solidFill>
              </a:rPr>
              <a:t>x</a:t>
            </a:r>
            <a:r>
              <a:rPr lang="en" sz="1500">
                <a:solidFill>
                  <a:schemeClr val="dk1"/>
                </a:solidFill>
              </a:rPr>
              <a:t>) of the growth factor </a:t>
            </a:r>
            <a:r>
              <a:rPr lang="en" sz="1500" i="1">
                <a:solidFill>
                  <a:schemeClr val="dk1"/>
                </a:solidFill>
              </a:rPr>
              <a:t>x</a:t>
            </a:r>
            <a:r>
              <a:rPr lang="en" sz="1500">
                <a:solidFill>
                  <a:schemeClr val="dk1"/>
                </a:solidFill>
              </a:rPr>
              <a:t>. If the total Clare receives after graduation is </a:t>
            </a:r>
            <a:r>
              <a:rPr lang="en" sz="1500" i="1">
                <a:solidFill>
                  <a:schemeClr val="dk1"/>
                </a:solidFill>
              </a:rPr>
              <a:t>C</a:t>
            </a:r>
            <a:r>
              <a:rPr lang="en" sz="1500">
                <a:solidFill>
                  <a:schemeClr val="dk1"/>
                </a:solidFill>
              </a:rPr>
              <a:t>(</a:t>
            </a:r>
            <a:r>
              <a:rPr lang="en" sz="1500" i="1">
                <a:solidFill>
                  <a:schemeClr val="dk1"/>
                </a:solidFill>
              </a:rPr>
              <a:t>x</a:t>
            </a:r>
            <a:r>
              <a:rPr lang="en" sz="1500">
                <a:solidFill>
                  <a:schemeClr val="dk1"/>
                </a:solidFill>
              </a:rPr>
              <a:t>) = 1,580, use a graph to find the interest rate that the account earned.</a:t>
            </a:r>
            <a:endParaRPr sz="1500">
              <a:solidFill>
                <a:schemeClr val="dk1"/>
              </a:solidFill>
            </a:endParaRPr>
          </a:p>
          <a:p>
            <a:pPr marL="0" marR="32047" lvl="0" indent="0" algn="l" rtl="0">
              <a:spcBef>
                <a:spcPts val="1000"/>
              </a:spcBef>
              <a:spcAft>
                <a:spcPts val="1000"/>
              </a:spcAft>
              <a:buNone/>
            </a:pPr>
            <a:endParaRPr sz="1500">
              <a:solidFill>
                <a:schemeClr val="dk1"/>
              </a:solidFill>
            </a:endParaRPr>
          </a:p>
        </p:txBody>
      </p:sp>
      <p:sp>
        <p:nvSpPr>
          <p:cNvPr id="1271" name="Google Shape;1271;p112"/>
          <p:cNvSpPr txBox="1">
            <a:spLocks noGrp="1"/>
          </p:cNvSpPr>
          <p:nvPr>
            <p:ph type="title"/>
          </p:nvPr>
        </p:nvSpPr>
        <p:spPr>
          <a:xfrm>
            <a:off x="150000" y="0"/>
            <a:ext cx="8394000" cy="554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A Yearly Gift </a:t>
            </a:r>
            <a:endParaRPr/>
          </a:p>
        </p:txBody>
      </p:sp>
      <p:sp>
        <p:nvSpPr>
          <p:cNvPr id="1272" name="Google Shape;1272;p112"/>
          <p:cNvSpPr txBox="1">
            <a:spLocks noGrp="1"/>
          </p:cNvSpPr>
          <p:nvPr>
            <p:ph type="subTitle" idx="1"/>
          </p:nvPr>
        </p:nvSpPr>
        <p:spPr>
          <a:xfrm>
            <a:off x="2393850" y="6498163"/>
            <a:ext cx="4339800" cy="27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Unit 2 ● Lesson 2 ● Activity 3</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76"/>
        <p:cNvGrpSpPr/>
        <p:nvPr/>
      </p:nvGrpSpPr>
      <p:grpSpPr>
        <a:xfrm>
          <a:off x="0" y="0"/>
          <a:ext cx="0" cy="0"/>
          <a:chOff x="0" y="0"/>
          <a:chExt cx="0" cy="0"/>
        </a:xfrm>
      </p:grpSpPr>
      <p:sp>
        <p:nvSpPr>
          <p:cNvPr id="1277" name="Google Shape;1277;p113"/>
          <p:cNvSpPr txBox="1">
            <a:spLocks noGrp="1"/>
          </p:cNvSpPr>
          <p:nvPr>
            <p:ph type="body" idx="2"/>
          </p:nvPr>
        </p:nvSpPr>
        <p:spPr>
          <a:xfrm>
            <a:off x="461100" y="1167925"/>
            <a:ext cx="8221800" cy="4857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100" i="1">
                <a:solidFill>
                  <a:schemeClr val="dk1"/>
                </a:solidFill>
              </a:rPr>
              <a:t>C</a:t>
            </a:r>
            <a:r>
              <a:rPr lang="en" sz="2100">
                <a:solidFill>
                  <a:schemeClr val="dk1"/>
                </a:solidFill>
              </a:rPr>
              <a:t>(</a:t>
            </a:r>
            <a:r>
              <a:rPr lang="en" sz="2100" i="1">
                <a:solidFill>
                  <a:schemeClr val="dk1"/>
                </a:solidFill>
              </a:rPr>
              <a:t>x</a:t>
            </a:r>
            <a:r>
              <a:rPr lang="en" sz="2100">
                <a:solidFill>
                  <a:schemeClr val="dk1"/>
                </a:solidFill>
              </a:rPr>
              <a:t>)</a:t>
            </a:r>
            <a:r>
              <a:rPr lang="en" sz="2100" i="1">
                <a:solidFill>
                  <a:schemeClr val="dk1"/>
                </a:solidFill>
              </a:rPr>
              <a:t> </a:t>
            </a:r>
            <a:r>
              <a:rPr lang="en" sz="2100">
                <a:solidFill>
                  <a:schemeClr val="dk1"/>
                </a:solidFill>
              </a:rPr>
              <a:t>= 200</a:t>
            </a:r>
            <a:r>
              <a:rPr lang="en" sz="2100" i="1">
                <a:solidFill>
                  <a:schemeClr val="dk1"/>
                </a:solidFill>
              </a:rPr>
              <a:t>x</a:t>
            </a:r>
            <a:r>
              <a:rPr lang="en" sz="2100" baseline="30000">
                <a:solidFill>
                  <a:schemeClr val="dk1"/>
                </a:solidFill>
              </a:rPr>
              <a:t>15</a:t>
            </a:r>
            <a:r>
              <a:rPr lang="en" sz="2100">
                <a:solidFill>
                  <a:schemeClr val="dk1"/>
                </a:solidFill>
              </a:rPr>
              <a:t> + 100</a:t>
            </a:r>
            <a:r>
              <a:rPr lang="en" sz="2100" i="1">
                <a:solidFill>
                  <a:schemeClr val="dk1"/>
                </a:solidFill>
              </a:rPr>
              <a:t>x</a:t>
            </a:r>
            <a:r>
              <a:rPr lang="en" sz="2100" baseline="30000">
                <a:solidFill>
                  <a:schemeClr val="dk1"/>
                </a:solidFill>
              </a:rPr>
              <a:t>14</a:t>
            </a:r>
            <a:r>
              <a:rPr lang="en" sz="2100" i="1" baseline="30000">
                <a:solidFill>
                  <a:schemeClr val="dk1"/>
                </a:solidFill>
              </a:rPr>
              <a:t> </a:t>
            </a:r>
            <a:r>
              <a:rPr lang="en" sz="2100">
                <a:solidFill>
                  <a:schemeClr val="dk1"/>
                </a:solidFill>
              </a:rPr>
              <a:t>+ 500</a:t>
            </a:r>
            <a:r>
              <a:rPr lang="en" sz="2100" i="1">
                <a:solidFill>
                  <a:schemeClr val="dk1"/>
                </a:solidFill>
              </a:rPr>
              <a:t>x</a:t>
            </a:r>
            <a:r>
              <a:rPr lang="en" sz="2100" baseline="30000">
                <a:solidFill>
                  <a:schemeClr val="dk1"/>
                </a:solidFill>
              </a:rPr>
              <a:t>5</a:t>
            </a:r>
            <a:r>
              <a:rPr lang="en" sz="2100" i="1">
                <a:solidFill>
                  <a:schemeClr val="dk1"/>
                </a:solidFill>
              </a:rPr>
              <a:t> </a:t>
            </a:r>
            <a:r>
              <a:rPr lang="en" sz="2100">
                <a:solidFill>
                  <a:schemeClr val="dk1"/>
                </a:solidFill>
              </a:rPr>
              <a:t>+ 300</a:t>
            </a:r>
            <a:r>
              <a:rPr lang="en" sz="2100" i="1">
                <a:solidFill>
                  <a:schemeClr val="dk1"/>
                </a:solidFill>
              </a:rPr>
              <a:t>x</a:t>
            </a:r>
            <a:r>
              <a:rPr lang="en" sz="2100" baseline="30000">
                <a:solidFill>
                  <a:schemeClr val="dk1"/>
                </a:solidFill>
              </a:rPr>
              <a:t>2</a:t>
            </a:r>
            <a:endParaRPr sz="2100" baseline="30000">
              <a:solidFill>
                <a:schemeClr val="dk1"/>
              </a:solidFill>
            </a:endParaRPr>
          </a:p>
          <a:p>
            <a:pPr marL="0" lvl="0" indent="0" algn="ctr" rtl="0">
              <a:spcBef>
                <a:spcPts val="1000"/>
              </a:spcBef>
              <a:spcAft>
                <a:spcPts val="0"/>
              </a:spcAft>
              <a:buNone/>
            </a:pPr>
            <a:endParaRPr sz="2100" baseline="30000">
              <a:solidFill>
                <a:schemeClr val="dk1"/>
              </a:solidFill>
            </a:endParaRPr>
          </a:p>
          <a:p>
            <a:pPr marL="457200" lvl="0" indent="-361950" algn="l" rtl="0">
              <a:spcBef>
                <a:spcPts val="1000"/>
              </a:spcBef>
              <a:spcAft>
                <a:spcPts val="0"/>
              </a:spcAft>
              <a:buSzPts val="2100"/>
              <a:buChar char="●"/>
            </a:pPr>
            <a:r>
              <a:rPr lang="en" sz="2100"/>
              <a:t>How long ago did the account open? How can you tell?</a:t>
            </a:r>
            <a:endParaRPr sz="2100"/>
          </a:p>
          <a:p>
            <a:pPr marL="457200" lvl="0" indent="-361950" algn="l" rtl="0">
              <a:spcBef>
                <a:spcPts val="1000"/>
              </a:spcBef>
              <a:spcAft>
                <a:spcPts val="0"/>
              </a:spcAft>
              <a:buSzPts val="2100"/>
              <a:buChar char="●"/>
            </a:pPr>
            <a:r>
              <a:rPr lang="en" sz="2100"/>
              <a:t>How can you tell that the last time money was put into the account was $300 2 years ago?</a:t>
            </a:r>
            <a:endParaRPr sz="2100"/>
          </a:p>
          <a:p>
            <a:pPr marL="457200" lvl="0" indent="-361950" algn="l" rtl="0">
              <a:spcBef>
                <a:spcPts val="1000"/>
              </a:spcBef>
              <a:spcAft>
                <a:spcPts val="0"/>
              </a:spcAft>
              <a:buSzPts val="2100"/>
              <a:buChar char="●"/>
            </a:pPr>
            <a:r>
              <a:rPr lang="en" sz="2100"/>
              <a:t>Suppose that $300 was deposited into the account 8 years ago. How would you need to change the equation?</a:t>
            </a:r>
            <a:endParaRPr sz="2100"/>
          </a:p>
          <a:p>
            <a:pPr marL="457200" lvl="0" indent="-361950" algn="l" rtl="0">
              <a:spcBef>
                <a:spcPts val="1000"/>
              </a:spcBef>
              <a:spcAft>
                <a:spcPts val="0"/>
              </a:spcAft>
              <a:buSzPts val="2100"/>
              <a:buChar char="●"/>
            </a:pPr>
            <a:r>
              <a:rPr lang="en" sz="2100"/>
              <a:t>Let’s say the interest rate is 5%, and we want to know what </a:t>
            </a:r>
            <a:r>
              <a:rPr lang="en" sz="2100" i="1"/>
              <a:t>C</a:t>
            </a:r>
            <a:r>
              <a:rPr lang="en" sz="2100"/>
              <a:t>(</a:t>
            </a:r>
            <a:r>
              <a:rPr lang="en" sz="2100" i="1"/>
              <a:t>x</a:t>
            </a:r>
            <a:r>
              <a:rPr lang="en" sz="2100"/>
              <a:t>) is. When we’re putting values into a calculator to find </a:t>
            </a:r>
            <a:r>
              <a:rPr lang="en" sz="2100" i="1"/>
              <a:t>C</a:t>
            </a:r>
            <a:r>
              <a:rPr lang="en" sz="2100">
                <a:solidFill>
                  <a:schemeClr val="dk1"/>
                </a:solidFill>
              </a:rPr>
              <a:t>(</a:t>
            </a:r>
            <a:r>
              <a:rPr lang="en" sz="2100" i="1">
                <a:solidFill>
                  <a:schemeClr val="dk1"/>
                </a:solidFill>
              </a:rPr>
              <a:t>x</a:t>
            </a:r>
            <a:r>
              <a:rPr lang="en" sz="2100">
                <a:solidFill>
                  <a:schemeClr val="dk1"/>
                </a:solidFill>
              </a:rPr>
              <a:t>)</a:t>
            </a:r>
            <a:r>
              <a:rPr lang="en" sz="2100"/>
              <a:t>, what might go wrong?</a:t>
            </a:r>
            <a:endParaRPr sz="2100"/>
          </a:p>
          <a:p>
            <a:pPr marL="0" lvl="0" indent="0" algn="l" rtl="0">
              <a:spcBef>
                <a:spcPts val="1000"/>
              </a:spcBef>
              <a:spcAft>
                <a:spcPts val="0"/>
              </a:spcAft>
              <a:buNone/>
            </a:pPr>
            <a:endParaRPr sz="2400"/>
          </a:p>
          <a:p>
            <a:pPr marL="457200" lvl="0" indent="0" algn="l" rtl="0">
              <a:spcBef>
                <a:spcPts val="1000"/>
              </a:spcBef>
              <a:spcAft>
                <a:spcPts val="1000"/>
              </a:spcAft>
              <a:buNone/>
            </a:pPr>
            <a:endParaRPr sz="2400"/>
          </a:p>
        </p:txBody>
      </p:sp>
      <p:sp>
        <p:nvSpPr>
          <p:cNvPr id="1278" name="Google Shape;1278;p113"/>
          <p:cNvSpPr txBox="1">
            <a:spLocks noGrp="1"/>
          </p:cNvSpPr>
          <p:nvPr>
            <p:ph type="title"/>
          </p:nvPr>
        </p:nvSpPr>
        <p:spPr>
          <a:xfrm>
            <a:off x="150000" y="0"/>
            <a:ext cx="8394000" cy="554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Funding the Future</a:t>
            </a:r>
            <a:endParaRPr/>
          </a:p>
        </p:txBody>
      </p:sp>
      <p:sp>
        <p:nvSpPr>
          <p:cNvPr id="1279" name="Google Shape;1279;p113"/>
          <p:cNvSpPr txBox="1">
            <a:spLocks noGrp="1"/>
          </p:cNvSpPr>
          <p:nvPr>
            <p:ph type="subTitle" idx="1"/>
          </p:nvPr>
        </p:nvSpPr>
        <p:spPr>
          <a:xfrm>
            <a:off x="2393850" y="6498163"/>
            <a:ext cx="4339800" cy="27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Unit 2 ● Lesson 2</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83"/>
        <p:cNvGrpSpPr/>
        <p:nvPr/>
      </p:nvGrpSpPr>
      <p:grpSpPr>
        <a:xfrm>
          <a:off x="0" y="0"/>
          <a:ext cx="0" cy="0"/>
          <a:chOff x="0" y="0"/>
          <a:chExt cx="0" cy="0"/>
        </a:xfrm>
      </p:grpSpPr>
      <p:sp>
        <p:nvSpPr>
          <p:cNvPr id="1284" name="Google Shape;1284;p114"/>
          <p:cNvSpPr txBox="1">
            <a:spLocks noGrp="1"/>
          </p:cNvSpPr>
          <p:nvPr>
            <p:ph type="subTitle" idx="1"/>
          </p:nvPr>
        </p:nvSpPr>
        <p:spPr>
          <a:xfrm>
            <a:off x="42675" y="46475"/>
            <a:ext cx="3921600" cy="45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Unit 2 ● Lesson 2</a:t>
            </a:r>
            <a:endParaRPr/>
          </a:p>
        </p:txBody>
      </p:sp>
      <p:sp>
        <p:nvSpPr>
          <p:cNvPr id="1285" name="Google Shape;1285;p114"/>
          <p:cNvSpPr txBox="1">
            <a:spLocks noGrp="1"/>
          </p:cNvSpPr>
          <p:nvPr>
            <p:ph type="body" idx="2"/>
          </p:nvPr>
        </p:nvSpPr>
        <p:spPr>
          <a:xfrm>
            <a:off x="362425" y="1374250"/>
            <a:ext cx="5399400" cy="31977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r>
              <a:rPr lang="en"/>
              <a:t>I can use polynomials to understand different kinds of situations.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89"/>
        <p:cNvGrpSpPr/>
        <p:nvPr/>
      </p:nvGrpSpPr>
      <p:grpSpPr>
        <a:xfrm>
          <a:off x="0" y="0"/>
          <a:ext cx="0" cy="0"/>
          <a:chOff x="0" y="0"/>
          <a:chExt cx="0" cy="0"/>
        </a:xfrm>
      </p:grpSpPr>
      <p:sp>
        <p:nvSpPr>
          <p:cNvPr id="1290" name="Google Shape;1290;p115"/>
          <p:cNvSpPr txBox="1">
            <a:spLocks noGrp="1"/>
          </p:cNvSpPr>
          <p:nvPr>
            <p:ph type="body" idx="1"/>
          </p:nvPr>
        </p:nvSpPr>
        <p:spPr>
          <a:xfrm>
            <a:off x="461100" y="914400"/>
            <a:ext cx="8221800" cy="4999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100"/>
              <a:t>An account grows at an annual interest rate of </a:t>
            </a:r>
            <a:r>
              <a:rPr lang="en" sz="2100" i="1"/>
              <a:t>r</a:t>
            </a:r>
            <a:r>
              <a:rPr lang="en" sz="2100"/>
              <a:t>, so it grows by a factor of </a:t>
            </a:r>
            <a:r>
              <a:rPr lang="en" sz="2100" i="1"/>
              <a:t>x</a:t>
            </a:r>
            <a:r>
              <a:rPr lang="en" sz="2100"/>
              <a:t> = 1 + </a:t>
            </a:r>
            <a:r>
              <a:rPr lang="en" sz="2100" i="1"/>
              <a:t>r</a:t>
            </a:r>
            <a:r>
              <a:rPr lang="en" sz="2100"/>
              <a:t> each year. The function </a:t>
            </a:r>
            <a:endParaRPr sz="2100"/>
          </a:p>
          <a:p>
            <a:pPr marL="0" lvl="0" indent="0" algn="l" rtl="0">
              <a:spcBef>
                <a:spcPts val="0"/>
              </a:spcBef>
              <a:spcAft>
                <a:spcPts val="0"/>
              </a:spcAft>
              <a:buClr>
                <a:schemeClr val="dk1"/>
              </a:buClr>
              <a:buSzPts val="1100"/>
              <a:buFont typeface="Arial"/>
              <a:buNone/>
            </a:pPr>
            <a:r>
              <a:rPr lang="en" sz="2100" i="1"/>
              <a:t>A</a:t>
            </a:r>
            <a:r>
              <a:rPr lang="en" sz="2100"/>
              <a:t>(</a:t>
            </a:r>
            <a:r>
              <a:rPr lang="en" sz="2100" i="1"/>
              <a:t>x</a:t>
            </a:r>
            <a:r>
              <a:rPr lang="en" sz="2100"/>
              <a:t>)</a:t>
            </a:r>
            <a:r>
              <a:rPr lang="en" sz="2100" i="1"/>
              <a:t> </a:t>
            </a:r>
            <a:r>
              <a:rPr lang="en" sz="2100"/>
              <a:t>= 800</a:t>
            </a:r>
            <a:r>
              <a:rPr lang="en" sz="2100" i="1"/>
              <a:t>x</a:t>
            </a:r>
            <a:r>
              <a:rPr lang="en" sz="2100" baseline="30000"/>
              <a:t>4</a:t>
            </a:r>
            <a:r>
              <a:rPr lang="en" sz="2100"/>
              <a:t> + 350</a:t>
            </a:r>
            <a:r>
              <a:rPr lang="en" sz="2100" i="1"/>
              <a:t>x</a:t>
            </a:r>
            <a:r>
              <a:rPr lang="en" sz="2100" baseline="30000"/>
              <a:t>3</a:t>
            </a:r>
            <a:r>
              <a:rPr lang="en" sz="2100" i="1" baseline="30000"/>
              <a:t> </a:t>
            </a:r>
            <a:r>
              <a:rPr lang="en" sz="2100"/>
              <a:t>+ 500</a:t>
            </a:r>
            <a:r>
              <a:rPr lang="en" sz="2100" i="1"/>
              <a:t>x</a:t>
            </a:r>
            <a:r>
              <a:rPr lang="en" sz="2100" baseline="30000"/>
              <a:t>2</a:t>
            </a:r>
            <a:r>
              <a:rPr lang="en" sz="2100" i="1"/>
              <a:t> </a:t>
            </a:r>
            <a:r>
              <a:rPr lang="en" sz="2100"/>
              <a:t>+ 600</a:t>
            </a:r>
            <a:r>
              <a:rPr lang="en" sz="2100" i="1"/>
              <a:t>x</a:t>
            </a:r>
            <a:r>
              <a:rPr lang="en" sz="2100"/>
              <a:t> gives the amount in the account after 4 years when the growth factor is </a:t>
            </a:r>
            <a:r>
              <a:rPr lang="en" sz="2100" i="1"/>
              <a:t>x</a:t>
            </a:r>
            <a:r>
              <a:rPr lang="en" sz="2100"/>
              <a:t>.</a:t>
            </a:r>
            <a:endParaRPr sz="2100"/>
          </a:p>
          <a:p>
            <a:pPr marL="0" lvl="0" indent="0" algn="l" rtl="0">
              <a:spcBef>
                <a:spcPts val="1000"/>
              </a:spcBef>
              <a:spcAft>
                <a:spcPts val="0"/>
              </a:spcAft>
              <a:buClr>
                <a:schemeClr val="dk1"/>
              </a:buClr>
              <a:buSzPts val="1100"/>
              <a:buFont typeface="Arial"/>
              <a:buNone/>
            </a:pPr>
            <a:endParaRPr sz="2100"/>
          </a:p>
          <a:p>
            <a:pPr marL="457200" lvl="0" indent="-361950" algn="l" rtl="0">
              <a:spcBef>
                <a:spcPts val="1000"/>
              </a:spcBef>
              <a:spcAft>
                <a:spcPts val="0"/>
              </a:spcAft>
              <a:buSzPts val="2100"/>
              <a:buAutoNum type="arabicPeriod"/>
            </a:pPr>
            <a:r>
              <a:rPr lang="en" sz="2100"/>
              <a:t>What is the total amount in the account if the interest rate for the account is 3% each year?</a:t>
            </a:r>
            <a:endParaRPr sz="2100"/>
          </a:p>
          <a:p>
            <a:pPr marL="457200" lvl="0" indent="-361950" algn="l" rtl="0">
              <a:spcBef>
                <a:spcPts val="0"/>
              </a:spcBef>
              <a:spcAft>
                <a:spcPts val="0"/>
              </a:spcAft>
              <a:buSzPts val="2100"/>
              <a:buAutoNum type="arabicPeriod"/>
            </a:pPr>
            <a:r>
              <a:rPr lang="en" sz="2100"/>
              <a:t>How much money was put into the account at the beginning?</a:t>
            </a:r>
            <a:endParaRPr sz="2100"/>
          </a:p>
          <a:p>
            <a:pPr marL="457200" lvl="0" indent="-361950" algn="l" rtl="0">
              <a:spcBef>
                <a:spcPts val="0"/>
              </a:spcBef>
              <a:spcAft>
                <a:spcPts val="0"/>
              </a:spcAft>
              <a:buSzPts val="2100"/>
              <a:buAutoNum type="arabicPeriod"/>
            </a:pPr>
            <a:r>
              <a:rPr lang="en" sz="2100"/>
              <a:t>After 5 years, $200 is added to the account. Use the expression for </a:t>
            </a:r>
            <a:r>
              <a:rPr lang="en" sz="2100" i="1">
                <a:solidFill>
                  <a:schemeClr val="dk1"/>
                </a:solidFill>
              </a:rPr>
              <a:t>A</a:t>
            </a:r>
            <a:r>
              <a:rPr lang="en" sz="2100">
                <a:solidFill>
                  <a:schemeClr val="dk1"/>
                </a:solidFill>
              </a:rPr>
              <a:t>(</a:t>
            </a:r>
            <a:r>
              <a:rPr lang="en" sz="2100" i="1">
                <a:solidFill>
                  <a:schemeClr val="dk1"/>
                </a:solidFill>
              </a:rPr>
              <a:t>x</a:t>
            </a:r>
            <a:r>
              <a:rPr lang="en" sz="2100">
                <a:solidFill>
                  <a:schemeClr val="dk1"/>
                </a:solidFill>
              </a:rPr>
              <a:t>)</a:t>
            </a:r>
            <a:r>
              <a:rPr lang="en" sz="2100"/>
              <a:t> to write a new expression </a:t>
            </a:r>
            <a:r>
              <a:rPr lang="en" sz="2100" i="1"/>
              <a:t>B</a:t>
            </a:r>
            <a:r>
              <a:rPr lang="en" sz="2100"/>
              <a:t>(</a:t>
            </a:r>
            <a:r>
              <a:rPr lang="en" sz="2100" i="1"/>
              <a:t>x</a:t>
            </a:r>
            <a:r>
              <a:rPr lang="en" sz="2100"/>
              <a:t>) that represents how much is in the account after 5 years. </a:t>
            </a:r>
            <a:endParaRPr sz="2100"/>
          </a:p>
          <a:p>
            <a:pPr marL="0" lvl="0" indent="0" algn="l" rtl="0">
              <a:spcBef>
                <a:spcPts val="1000"/>
              </a:spcBef>
              <a:spcAft>
                <a:spcPts val="0"/>
              </a:spcAft>
              <a:buNone/>
            </a:pPr>
            <a:endParaRPr sz="2400"/>
          </a:p>
          <a:p>
            <a:pPr marL="0" lvl="0" indent="0" algn="l" rtl="0">
              <a:spcBef>
                <a:spcPts val="1000"/>
              </a:spcBef>
              <a:spcAft>
                <a:spcPts val="1000"/>
              </a:spcAft>
              <a:buNone/>
            </a:pPr>
            <a:endParaRPr sz="2400"/>
          </a:p>
        </p:txBody>
      </p:sp>
      <p:sp>
        <p:nvSpPr>
          <p:cNvPr id="1291" name="Google Shape;1291;p115"/>
          <p:cNvSpPr txBox="1">
            <a:spLocks noGrp="1"/>
          </p:cNvSpPr>
          <p:nvPr>
            <p:ph type="title"/>
          </p:nvPr>
        </p:nvSpPr>
        <p:spPr>
          <a:xfrm>
            <a:off x="150000" y="0"/>
            <a:ext cx="8394000" cy="554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A Different Account</a:t>
            </a:r>
            <a:endParaRPr/>
          </a:p>
        </p:txBody>
      </p:sp>
      <p:sp>
        <p:nvSpPr>
          <p:cNvPr id="1292" name="Google Shape;1292;p115"/>
          <p:cNvSpPr txBox="1">
            <a:spLocks noGrp="1"/>
          </p:cNvSpPr>
          <p:nvPr>
            <p:ph type="subTitle" idx="2"/>
          </p:nvPr>
        </p:nvSpPr>
        <p:spPr>
          <a:xfrm>
            <a:off x="2393850" y="6498163"/>
            <a:ext cx="4339800" cy="27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Unit 2 ● Lesson 2 ● Activity 4</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96"/>
        <p:cNvGrpSpPr/>
        <p:nvPr/>
      </p:nvGrpSpPr>
      <p:grpSpPr>
        <a:xfrm>
          <a:off x="0" y="0"/>
          <a:ext cx="0" cy="0"/>
          <a:chOff x="0" y="0"/>
          <a:chExt cx="0" cy="0"/>
        </a:xfrm>
      </p:grpSpPr>
      <p:sp>
        <p:nvSpPr>
          <p:cNvPr id="1297" name="Google Shape;1297;p116"/>
          <p:cNvSpPr txBox="1">
            <a:spLocks noGrp="1"/>
          </p:cNvSpPr>
          <p:nvPr>
            <p:ph type="subTitle" idx="1"/>
          </p:nvPr>
        </p:nvSpPr>
        <p:spPr>
          <a:xfrm>
            <a:off x="2393850" y="6498163"/>
            <a:ext cx="4339800" cy="27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Unit 2 ● Lesson 2</a:t>
            </a:r>
            <a:endParaRPr/>
          </a:p>
        </p:txBody>
      </p:sp>
      <p:sp>
        <p:nvSpPr>
          <p:cNvPr id="1298" name="Google Shape;1298;p116"/>
          <p:cNvSpPr txBox="1">
            <a:spLocks noGrp="1"/>
          </p:cNvSpPr>
          <p:nvPr>
            <p:ph type="title"/>
          </p:nvPr>
        </p:nvSpPr>
        <p:spPr>
          <a:xfrm>
            <a:off x="390300" y="724825"/>
            <a:ext cx="8308800" cy="994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polynomial</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1299" name="Google Shape;1299;p116"/>
          <p:cNvSpPr txBox="1">
            <a:spLocks noGrp="1"/>
          </p:cNvSpPr>
          <p:nvPr>
            <p:ph type="body" idx="2"/>
          </p:nvPr>
        </p:nvSpPr>
        <p:spPr>
          <a:xfrm>
            <a:off x="461100" y="1828800"/>
            <a:ext cx="8351700" cy="40851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r>
              <a:rPr lang="en" sz="2400"/>
              <a:t>A polynomial function of </a:t>
            </a:r>
            <a:r>
              <a:rPr lang="en" sz="2400" i="1"/>
              <a:t>x</a:t>
            </a:r>
            <a:r>
              <a:rPr lang="en" sz="2400"/>
              <a:t> is a function given by a sum of terms, each of which is a constant times a whole number power of </a:t>
            </a:r>
            <a:r>
              <a:rPr lang="en" sz="2400" i="1"/>
              <a:t>x</a:t>
            </a:r>
            <a:r>
              <a:rPr lang="en" sz="2400"/>
              <a:t>. The word polynomial is used to refer both to the function and to the expression defining it.</a:t>
            </a:r>
            <a:endParaRPr sz="2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47"/>
        <p:cNvGrpSpPr/>
        <p:nvPr/>
      </p:nvGrpSpPr>
      <p:grpSpPr>
        <a:xfrm>
          <a:off x="0" y="0"/>
          <a:ext cx="0" cy="0"/>
          <a:chOff x="0" y="0"/>
          <a:chExt cx="0" cy="0"/>
        </a:xfrm>
      </p:grpSpPr>
      <p:sp>
        <p:nvSpPr>
          <p:cNvPr id="1248" name="Google Shape;1248;p109"/>
          <p:cNvSpPr txBox="1">
            <a:spLocks noGrp="1"/>
          </p:cNvSpPr>
          <p:nvPr>
            <p:ph type="title"/>
          </p:nvPr>
        </p:nvSpPr>
        <p:spPr>
          <a:xfrm>
            <a:off x="3410425" y="1431075"/>
            <a:ext cx="5399400" cy="326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Let’s investigate volumes of different boxes.</a:t>
            </a:r>
            <a:endParaRPr/>
          </a:p>
        </p:txBody>
      </p:sp>
      <p:sp>
        <p:nvSpPr>
          <p:cNvPr id="1249" name="Google Shape;1249;p109"/>
          <p:cNvSpPr txBox="1">
            <a:spLocks noGrp="1"/>
          </p:cNvSpPr>
          <p:nvPr>
            <p:ph type="subTitle" idx="1"/>
          </p:nvPr>
        </p:nvSpPr>
        <p:spPr>
          <a:xfrm>
            <a:off x="5101675" y="65050"/>
            <a:ext cx="3921600" cy="455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Unit 2 ● Lesson 1</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03"/>
        <p:cNvGrpSpPr/>
        <p:nvPr/>
      </p:nvGrpSpPr>
      <p:grpSpPr>
        <a:xfrm>
          <a:off x="0" y="0"/>
          <a:ext cx="0" cy="0"/>
          <a:chOff x="0" y="0"/>
          <a:chExt cx="0" cy="0"/>
        </a:xfrm>
      </p:grpSpPr>
      <p:pic>
        <p:nvPicPr>
          <p:cNvPr id="1304" name="Google Shape;1304;p117"/>
          <p:cNvPicPr preferRelativeResize="0"/>
          <p:nvPr/>
        </p:nvPicPr>
        <p:blipFill>
          <a:blip r:embed="rId3">
            <a:alphaModFix/>
          </a:blip>
          <a:stretch>
            <a:fillRect/>
          </a:stretch>
        </p:blipFill>
        <p:spPr>
          <a:xfrm>
            <a:off x="42675" y="6477539"/>
            <a:ext cx="1454830" cy="344085"/>
          </a:xfrm>
          <a:prstGeom prst="rect">
            <a:avLst/>
          </a:prstGeom>
          <a:noFill/>
          <a:ln>
            <a:noFill/>
          </a:ln>
        </p:spPr>
      </p:pic>
      <p:pic>
        <p:nvPicPr>
          <p:cNvPr id="1305" name="Google Shape;1305;p117"/>
          <p:cNvPicPr preferRelativeResize="0"/>
          <p:nvPr/>
        </p:nvPicPr>
        <p:blipFill rotWithShape="1">
          <a:blip r:embed="rId4">
            <a:alphaModFix/>
          </a:blip>
          <a:srcRect l="10213" t="36663" r="8465" b="34224"/>
          <a:stretch/>
        </p:blipFill>
        <p:spPr>
          <a:xfrm>
            <a:off x="7672150" y="6498125"/>
            <a:ext cx="1388799" cy="279674"/>
          </a:xfrm>
          <a:prstGeom prst="rect">
            <a:avLst/>
          </a:prstGeom>
          <a:noFill/>
          <a:ln>
            <a:noFill/>
          </a:ln>
        </p:spPr>
      </p:pic>
      <p:sp>
        <p:nvSpPr>
          <p:cNvPr id="1306" name="Google Shape;1306;p117"/>
          <p:cNvSpPr txBox="1"/>
          <p:nvPr/>
        </p:nvSpPr>
        <p:spPr>
          <a:xfrm>
            <a:off x="450000" y="2027700"/>
            <a:ext cx="8227500" cy="3259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kumimoji="0" lang="en" sz="1100" b="0" i="0" u="none" strike="noStrike" kern="0" cap="none" spc="0" normalizeH="0" baseline="0" noProof="0">
                <a:ln>
                  <a:noFill/>
                </a:ln>
                <a:solidFill>
                  <a:srgbClr val="000000"/>
                </a:solidFill>
                <a:effectLst/>
                <a:uLnTx/>
                <a:uFillTx/>
                <a:latin typeface="Open Sans"/>
                <a:ea typeface="Open Sans"/>
                <a:cs typeface="Open Sans"/>
                <a:sym typeface="Open Sans"/>
              </a:rPr>
              <a:t>This slide deck is copyright 2020 by Kendall Hunt Publishing, </a:t>
            </a:r>
            <a:r>
              <a:rPr kumimoji="0" lang="en" sz="1100" b="0" i="0" u="none" strike="noStrike" kern="0" cap="none" spc="0" normalizeH="0" baseline="0" noProof="0">
                <a:ln>
                  <a:noFill/>
                </a:ln>
                <a:solidFill>
                  <a:srgbClr val="000000"/>
                </a:solidFill>
                <a:effectLst/>
                <a:uLnTx/>
                <a:uFill>
                  <a:noFill/>
                </a:u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https://im.kendallhunt.com/</a:t>
            </a:r>
            <a:r>
              <a:rPr kumimoji="0" lang="en" sz="1100" b="0" i="0" u="none" strike="noStrike" kern="0" cap="none" spc="0" normalizeH="0" baseline="0" noProof="0">
                <a:ln>
                  <a:noFill/>
                </a:ln>
                <a:solidFill>
                  <a:srgbClr val="000000"/>
                </a:solidFill>
                <a:effectLst/>
                <a:uLnTx/>
                <a:uFillTx/>
                <a:latin typeface="Open Sans"/>
                <a:ea typeface="Open Sans"/>
                <a:cs typeface="Open Sans"/>
                <a:sym typeface="Open Sans"/>
              </a:rPr>
              <a:t>, and is licensed under the Creative Commons Attribution-NonCommercial 4.0 International License (CC BY-NC 4.0), </a:t>
            </a:r>
            <a:r>
              <a:rPr kumimoji="0" lang="en" sz="1100" b="0" i="0" u="none" strike="noStrike" kern="0" cap="none" spc="0" normalizeH="0" baseline="0" noProof="0">
                <a:ln>
                  <a:noFill/>
                </a:ln>
                <a:solidFill>
                  <a:srgbClr val="000000"/>
                </a:solidFill>
                <a:effectLst/>
                <a:uLnTx/>
                <a:uFill>
                  <a:noFill/>
                </a:u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https://creativecommons.org/licenses/by-nc/4.0/</a:t>
            </a:r>
            <a:r>
              <a:rPr kumimoji="0" lang="en" sz="1100" b="0" i="0" u="none" strike="noStrike" kern="0" cap="none" spc="0" normalizeH="0" baseline="0" noProof="0">
                <a:ln>
                  <a:noFill/>
                </a:ln>
                <a:solidFill>
                  <a:srgbClr val="000000"/>
                </a:solidFill>
                <a:effectLst/>
                <a:uLnTx/>
                <a:uFillTx/>
                <a:latin typeface="Open Sans"/>
                <a:ea typeface="Open Sans"/>
                <a:cs typeface="Open Sans"/>
                <a:sym typeface="Open Sans"/>
              </a:rPr>
              <a:t>.This slide deck is copyright 2020 by Kendall Hunt Publishing, </a:t>
            </a:r>
            <a:r>
              <a:rPr kumimoji="0" lang="en" sz="1100" b="0" i="0" u="none" strike="noStrike" kern="0" cap="none" spc="0" normalizeH="0" baseline="0" noProof="0">
                <a:ln>
                  <a:noFill/>
                </a:ln>
                <a:solidFill>
                  <a:srgbClr val="000000"/>
                </a:solidFill>
                <a:effectLst/>
                <a:uLnTx/>
                <a:uFill>
                  <a:noFill/>
                </a:u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https://im.kendallhunt.com/</a:t>
            </a:r>
            <a:r>
              <a:rPr kumimoji="0" lang="en" sz="1100" b="0" i="0" u="none" strike="noStrike" kern="0" cap="none" spc="0" normalizeH="0" baseline="0" noProof="0">
                <a:ln>
                  <a:noFill/>
                </a:ln>
                <a:solidFill>
                  <a:srgbClr val="000000"/>
                </a:solidFill>
                <a:effectLst/>
                <a:uLnTx/>
                <a:uFillTx/>
                <a:latin typeface="Open Sans"/>
                <a:ea typeface="Open Sans"/>
                <a:cs typeface="Open Sans"/>
                <a:sym typeface="Open Sans"/>
              </a:rPr>
              <a:t>, and is licensed under the Creative Commons Attribution-NonCommercial 4.0 International License (CC BY-NC 4.0), </a:t>
            </a:r>
            <a:r>
              <a:rPr kumimoji="0" lang="en" sz="1100" b="0" i="0" u="none" strike="noStrike" kern="0" cap="none" spc="0" normalizeH="0" baseline="0" noProof="0">
                <a:ln>
                  <a:noFill/>
                </a:ln>
                <a:solidFill>
                  <a:srgbClr val="000000"/>
                </a:solidFill>
                <a:effectLst/>
                <a:uLnTx/>
                <a:uFill>
                  <a:noFill/>
                </a:u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https://creativecommons.org/licenses/by-nc/4.0/</a:t>
            </a:r>
            <a:r>
              <a:rPr kumimoji="0" lang="en" sz="1100" b="0" i="0" u="none" strike="noStrike" kern="0" cap="none" spc="0" normalizeH="0" baseline="0" noProof="0">
                <a:ln>
                  <a:noFill/>
                </a:ln>
                <a:solidFill>
                  <a:srgbClr val="000000"/>
                </a:solidFill>
                <a:effectLst/>
                <a:uLnTx/>
                <a:uFillTx/>
                <a:latin typeface="Open Sans"/>
                <a:ea typeface="Open Sans"/>
                <a:cs typeface="Open Sans"/>
                <a:sym typeface="Open Sans"/>
              </a:rPr>
              <a:t>.</a:t>
            </a:r>
            <a:endParaRPr kumimoji="0" sz="1100" b="0" i="0" u="none" strike="noStrike" kern="0" cap="none" spc="0" normalizeH="0" baseline="0" noProof="0">
              <a:ln>
                <a:noFill/>
              </a:ln>
              <a:solidFill>
                <a:srgbClr val="000000"/>
              </a:solidFill>
              <a:effectLst/>
              <a:uLnTx/>
              <a:uFillTx/>
              <a:latin typeface="Open Sans"/>
              <a:ea typeface="Open Sans"/>
              <a:cs typeface="Open Sans"/>
              <a:sym typeface="Open Sans"/>
            </a:endParaRPr>
          </a:p>
          <a:p>
            <a:pPr marL="0" marR="0" lvl="0" indent="0" algn="l" defTabSz="914400" rtl="0" eaLnBrk="1" fontAlgn="auto" latinLnBrk="0" hangingPunct="1">
              <a:lnSpc>
                <a:spcPct val="115000"/>
              </a:lnSpc>
              <a:spcBef>
                <a:spcPts val="800"/>
              </a:spcBef>
              <a:spcAft>
                <a:spcPts val="0"/>
              </a:spcAft>
              <a:buClr>
                <a:srgbClr val="000000"/>
              </a:buClr>
              <a:buSzTx/>
              <a:buFont typeface="Arial"/>
              <a:buNone/>
              <a:tabLst/>
              <a:defRPr/>
            </a:pPr>
            <a:r>
              <a:rPr kumimoji="0" lang="en" sz="1200" b="0" i="0" u="none" strike="noStrike" kern="0" cap="none" spc="0" normalizeH="0" baseline="0" noProof="0">
                <a:ln>
                  <a:noFill/>
                </a:ln>
                <a:solidFill>
                  <a:srgbClr val="000000"/>
                </a:solidFill>
                <a:effectLst/>
                <a:uLnTx/>
                <a:uFillTx/>
                <a:latin typeface="Open Sans"/>
                <a:ea typeface="Open Sans"/>
                <a:cs typeface="Open Sans"/>
                <a:sym typeface="Open Sans"/>
              </a:rPr>
              <a:t>All curriculum excerpts are under the following licenses:</a:t>
            </a:r>
            <a:endParaRPr kumimoji="0" sz="1200" b="0" i="0" u="none" strike="noStrike" kern="0" cap="none" spc="0" normalizeH="0" baseline="0" noProof="0">
              <a:ln>
                <a:noFill/>
              </a:ln>
              <a:solidFill>
                <a:srgbClr val="000000"/>
              </a:solidFill>
              <a:effectLst/>
              <a:uLnTx/>
              <a:uFillTx/>
              <a:latin typeface="Open Sans"/>
              <a:ea typeface="Open Sans"/>
              <a:cs typeface="Open Sans"/>
              <a:sym typeface="Open Sans"/>
            </a:endParaRPr>
          </a:p>
          <a:p>
            <a:pPr marL="0" marR="0" lvl="0" indent="0" algn="l" defTabSz="914400" rtl="0" eaLnBrk="1" fontAlgn="auto" latinLnBrk="0" hangingPunct="1">
              <a:lnSpc>
                <a:spcPct val="115000"/>
              </a:lnSpc>
              <a:spcBef>
                <a:spcPts val="800"/>
              </a:spcBef>
              <a:spcAft>
                <a:spcPts val="0"/>
              </a:spcAft>
              <a:buClr>
                <a:srgbClr val="000000"/>
              </a:buClr>
              <a:buSzTx/>
              <a:buFont typeface="Arial"/>
              <a:buNone/>
              <a:tabLst/>
              <a:defRPr/>
            </a:pPr>
            <a:r>
              <a:rPr kumimoji="0" lang="en" sz="1200" b="0" i="0" u="none" strike="noStrike" kern="0" cap="none" spc="0" normalizeH="0" baseline="0" noProof="0">
                <a:ln>
                  <a:noFill/>
                </a:ln>
                <a:solidFill>
                  <a:srgbClr val="000000"/>
                </a:solidFill>
                <a:effectLst/>
                <a:uLnTx/>
                <a:uFillTx/>
                <a:latin typeface="Open Sans"/>
                <a:ea typeface="Open Sans"/>
                <a:cs typeface="Open Sans"/>
                <a:sym typeface="Open Sans"/>
              </a:rPr>
              <a:t>IM 9–12 Math is copyright 2019 by Illustrative Mathematics. It is licensed under the Creative Commons Attribution 4.0 International License (CC BY 4.0). </a:t>
            </a:r>
            <a:endParaRPr kumimoji="0" sz="1200" b="0" i="0" u="none" strike="noStrike" kern="0" cap="none" spc="0" normalizeH="0" baseline="0" noProof="0">
              <a:ln>
                <a:noFill/>
              </a:ln>
              <a:solidFill>
                <a:srgbClr val="000000"/>
              </a:solidFill>
              <a:effectLst/>
              <a:uLnTx/>
              <a:uFillTx/>
              <a:latin typeface="Open Sans"/>
              <a:ea typeface="Open Sans"/>
              <a:cs typeface="Open Sans"/>
              <a:sym typeface="Open Sans"/>
            </a:endParaRPr>
          </a:p>
          <a:p>
            <a:pPr marL="0" marR="0" lvl="0" indent="0" algn="l" defTabSz="914400" rtl="0" eaLnBrk="1" fontAlgn="auto" latinLnBrk="0" hangingPunct="1">
              <a:lnSpc>
                <a:spcPct val="115000"/>
              </a:lnSpc>
              <a:spcBef>
                <a:spcPts val="800"/>
              </a:spcBef>
              <a:spcAft>
                <a:spcPts val="0"/>
              </a:spcAft>
              <a:buClr>
                <a:srgbClr val="000000"/>
              </a:buClr>
              <a:buSzTx/>
              <a:buFont typeface="Arial"/>
              <a:buNone/>
              <a:tabLst/>
              <a:defRPr/>
            </a:pPr>
            <a:r>
              <a:rPr kumimoji="0" lang="en" sz="1200" b="0" i="0" u="none" strike="noStrike" kern="0" cap="none" spc="0" normalizeH="0" baseline="0" noProof="0">
                <a:ln>
                  <a:noFill/>
                </a:ln>
                <a:solidFill>
                  <a:srgbClr val="000000"/>
                </a:solidFill>
                <a:effectLst/>
                <a:uLnTx/>
                <a:uFillTx/>
                <a:latin typeface="Open Sans"/>
                <a:ea typeface="Open Sans"/>
                <a:cs typeface="Open Sans"/>
                <a:sym typeface="Open Sans"/>
              </a:rPr>
              <a:t>This material includes public domain images or openly licensed images that are copyrighted by their respective owners. Openly licensed images remain under the terms of their respective licenses. See the image attribution section for more information.</a:t>
            </a:r>
            <a:endParaRPr kumimoji="0" sz="1200" b="0" i="0" u="none" strike="noStrike" kern="0" cap="none" spc="0" normalizeH="0" baseline="0" noProof="0">
              <a:ln>
                <a:noFill/>
              </a:ln>
              <a:solidFill>
                <a:srgbClr val="000000"/>
              </a:solidFill>
              <a:effectLst/>
              <a:uLnTx/>
              <a:uFillTx/>
              <a:latin typeface="Open Sans"/>
              <a:ea typeface="Open Sans"/>
              <a:cs typeface="Open Sans"/>
              <a:sym typeface="Open Sans"/>
            </a:endParaRPr>
          </a:p>
          <a:p>
            <a:pPr marL="0" marR="0" lvl="0" indent="0" algn="l" defTabSz="914400" rtl="0" eaLnBrk="1" fontAlgn="auto" latinLnBrk="0" hangingPunct="1">
              <a:lnSpc>
                <a:spcPct val="115000"/>
              </a:lnSpc>
              <a:spcBef>
                <a:spcPts val="800"/>
              </a:spcBef>
              <a:spcAft>
                <a:spcPts val="800"/>
              </a:spcAft>
              <a:buClr>
                <a:srgbClr val="000000"/>
              </a:buClr>
              <a:buSzTx/>
              <a:buFont typeface="Arial"/>
              <a:buNone/>
              <a:tabLst/>
              <a:defRPr/>
            </a:pPr>
            <a:r>
              <a:rPr kumimoji="0" lang="en" sz="1200" b="0" i="0" u="none" strike="noStrike" kern="0" cap="none" spc="0" normalizeH="0" baseline="0" noProof="0">
                <a:ln>
                  <a:noFill/>
                </a:ln>
                <a:solidFill>
                  <a:srgbClr val="000000"/>
                </a:solidFill>
                <a:effectLst/>
                <a:uLnTx/>
                <a:uFillTx/>
                <a:latin typeface="Open Sans"/>
                <a:ea typeface="Open Sans"/>
                <a:cs typeface="Open Sans"/>
                <a:sym typeface="Open Sans"/>
              </a:rPr>
              <a:t>The Illustrative Mathematics name and logo are not subject to the Creative Commons license and may not be used without the prior and express written consent of Illustrative Mathematics.</a:t>
            </a:r>
            <a:endParaRPr kumimoji="0" sz="1200" b="0" i="0" u="none" strike="noStrike" kern="0" cap="none" spc="0" normalizeH="0" baseline="0" noProof="0">
              <a:ln>
                <a:noFill/>
              </a:ln>
              <a:solidFill>
                <a:srgbClr val="000000"/>
              </a:solidFill>
              <a:effectLst/>
              <a:uLnTx/>
              <a:uFillTx/>
              <a:latin typeface="Open Sans"/>
              <a:ea typeface="Open Sans"/>
              <a:cs typeface="Open Sans"/>
              <a:sym typeface="Open Sans"/>
            </a:endParaRPr>
          </a:p>
        </p:txBody>
      </p:sp>
      <p:sp>
        <p:nvSpPr>
          <p:cNvPr id="1307" name="Google Shape;1307;p117"/>
          <p:cNvSpPr/>
          <p:nvPr/>
        </p:nvSpPr>
        <p:spPr>
          <a:xfrm>
            <a:off x="-16500" y="0"/>
            <a:ext cx="9160500" cy="554400"/>
          </a:xfrm>
          <a:prstGeom prst="rect">
            <a:avLst/>
          </a:prstGeom>
          <a:solidFill>
            <a:srgbClr val="86008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1308" name="Google Shape;1308;p117"/>
          <p:cNvPicPr preferRelativeResize="0"/>
          <p:nvPr/>
        </p:nvPicPr>
        <p:blipFill>
          <a:blip r:embed="rId7">
            <a:alphaModFix/>
          </a:blip>
          <a:stretch>
            <a:fillRect/>
          </a:stretch>
        </p:blipFill>
        <p:spPr>
          <a:xfrm>
            <a:off x="8355740" y="1"/>
            <a:ext cx="788258" cy="554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53"/>
        <p:cNvGrpSpPr/>
        <p:nvPr/>
      </p:nvGrpSpPr>
      <p:grpSpPr>
        <a:xfrm>
          <a:off x="0" y="0"/>
          <a:ext cx="0" cy="0"/>
          <a:chOff x="0" y="0"/>
          <a:chExt cx="0" cy="0"/>
        </a:xfrm>
      </p:grpSpPr>
      <p:sp>
        <p:nvSpPr>
          <p:cNvPr id="1254" name="Google Shape;1254;p110"/>
          <p:cNvSpPr txBox="1">
            <a:spLocks noGrp="1"/>
          </p:cNvSpPr>
          <p:nvPr>
            <p:ph type="body" idx="2"/>
          </p:nvPr>
        </p:nvSpPr>
        <p:spPr>
          <a:xfrm>
            <a:off x="461100" y="914400"/>
            <a:ext cx="8221800" cy="4999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100"/>
              <a:t>Which one doesn’t belong?</a:t>
            </a:r>
            <a:endParaRPr sz="2100"/>
          </a:p>
          <a:p>
            <a:pPr marL="457200" lvl="0" indent="-361950" algn="l" rtl="0">
              <a:spcBef>
                <a:spcPts val="1000"/>
              </a:spcBef>
              <a:spcAft>
                <a:spcPts val="0"/>
              </a:spcAft>
              <a:buSzPts val="2100"/>
              <a:buAutoNum type="alphaUcPeriod"/>
            </a:pPr>
            <a:endParaRPr sz="2100"/>
          </a:p>
          <a:p>
            <a:pPr marL="0" lvl="0" indent="0" algn="l" rtl="0">
              <a:spcBef>
                <a:spcPts val="1000"/>
              </a:spcBef>
              <a:spcAft>
                <a:spcPts val="0"/>
              </a:spcAft>
              <a:buNone/>
            </a:pPr>
            <a:r>
              <a:rPr lang="en" sz="2100"/>
              <a:t>length: 4 cm</a:t>
            </a:r>
            <a:endParaRPr sz="2100"/>
          </a:p>
          <a:p>
            <a:pPr marL="0" lvl="0" indent="0" algn="l" rtl="0">
              <a:spcBef>
                <a:spcPts val="1000"/>
              </a:spcBef>
              <a:spcAft>
                <a:spcPts val="0"/>
              </a:spcAft>
              <a:buNone/>
            </a:pPr>
            <a:r>
              <a:rPr lang="en" sz="2100"/>
              <a:t>width: 8 cm</a:t>
            </a:r>
            <a:endParaRPr sz="2100"/>
          </a:p>
          <a:p>
            <a:pPr marL="0" lvl="0" indent="0" algn="l" rtl="0">
              <a:spcBef>
                <a:spcPts val="1000"/>
              </a:spcBef>
              <a:spcAft>
                <a:spcPts val="0"/>
              </a:spcAft>
              <a:buNone/>
            </a:pPr>
            <a:r>
              <a:rPr lang="en" sz="2100"/>
              <a:t>height: 10 cm</a:t>
            </a:r>
            <a:endParaRPr sz="2100"/>
          </a:p>
          <a:p>
            <a:pPr marL="0" lvl="0" indent="0" algn="l" rtl="0">
              <a:spcBef>
                <a:spcPts val="1000"/>
              </a:spcBef>
              <a:spcAft>
                <a:spcPts val="0"/>
              </a:spcAft>
              <a:buNone/>
            </a:pPr>
            <a:endParaRPr sz="2100"/>
          </a:p>
          <a:p>
            <a:pPr marL="457200" lvl="0" indent="-361950" algn="l" rtl="0">
              <a:spcBef>
                <a:spcPts val="1000"/>
              </a:spcBef>
              <a:spcAft>
                <a:spcPts val="0"/>
              </a:spcAft>
              <a:buSzPts val="2100"/>
              <a:buAutoNum type="alphaUcPeriod" startAt="3"/>
            </a:pPr>
            <a:endParaRPr sz="2100"/>
          </a:p>
          <a:p>
            <a:pPr marL="0" lvl="0" indent="0" algn="l" rtl="0">
              <a:spcBef>
                <a:spcPts val="1000"/>
              </a:spcBef>
              <a:spcAft>
                <a:spcPts val="1000"/>
              </a:spcAft>
              <a:buNone/>
            </a:pPr>
            <a:endParaRPr sz="2400"/>
          </a:p>
        </p:txBody>
      </p:sp>
      <p:sp>
        <p:nvSpPr>
          <p:cNvPr id="1255" name="Google Shape;1255;p110"/>
          <p:cNvSpPr txBox="1">
            <a:spLocks noGrp="1"/>
          </p:cNvSpPr>
          <p:nvPr>
            <p:ph type="title"/>
          </p:nvPr>
        </p:nvSpPr>
        <p:spPr>
          <a:xfrm>
            <a:off x="150000" y="0"/>
            <a:ext cx="8394000" cy="554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Boxes</a:t>
            </a:r>
            <a:endParaRPr/>
          </a:p>
        </p:txBody>
      </p:sp>
      <p:sp>
        <p:nvSpPr>
          <p:cNvPr id="1256" name="Google Shape;1256;p110"/>
          <p:cNvSpPr txBox="1">
            <a:spLocks noGrp="1"/>
          </p:cNvSpPr>
          <p:nvPr>
            <p:ph type="subTitle" idx="1"/>
          </p:nvPr>
        </p:nvSpPr>
        <p:spPr>
          <a:xfrm>
            <a:off x="2393850" y="6498163"/>
            <a:ext cx="4339800" cy="27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Unit 2 ● Lesson 1 ● Activity 1</a:t>
            </a:r>
            <a:endParaRPr/>
          </a:p>
        </p:txBody>
      </p:sp>
      <p:pic>
        <p:nvPicPr>
          <p:cNvPr id="1257" name="Google Shape;1257;p110"/>
          <p:cNvPicPr preferRelativeResize="0"/>
          <p:nvPr/>
        </p:nvPicPr>
        <p:blipFill>
          <a:blip r:embed="rId3">
            <a:alphaModFix/>
          </a:blip>
          <a:stretch>
            <a:fillRect/>
          </a:stretch>
        </p:blipFill>
        <p:spPr>
          <a:xfrm>
            <a:off x="1116175" y="3914963"/>
            <a:ext cx="1924050" cy="2162175"/>
          </a:xfrm>
          <a:prstGeom prst="rect">
            <a:avLst/>
          </a:prstGeom>
          <a:noFill/>
          <a:ln>
            <a:noFill/>
          </a:ln>
        </p:spPr>
      </p:pic>
      <p:pic>
        <p:nvPicPr>
          <p:cNvPr id="1258" name="Google Shape;1258;p110"/>
          <p:cNvPicPr preferRelativeResize="0"/>
          <p:nvPr/>
        </p:nvPicPr>
        <p:blipFill>
          <a:blip r:embed="rId4">
            <a:alphaModFix/>
          </a:blip>
          <a:stretch>
            <a:fillRect/>
          </a:stretch>
        </p:blipFill>
        <p:spPr>
          <a:xfrm>
            <a:off x="5481100" y="1421913"/>
            <a:ext cx="1924050" cy="2162175"/>
          </a:xfrm>
          <a:prstGeom prst="rect">
            <a:avLst/>
          </a:prstGeom>
          <a:noFill/>
          <a:ln>
            <a:noFill/>
          </a:ln>
        </p:spPr>
      </p:pic>
      <p:pic>
        <p:nvPicPr>
          <p:cNvPr id="1259" name="Google Shape;1259;p110"/>
          <p:cNvPicPr preferRelativeResize="0"/>
          <p:nvPr/>
        </p:nvPicPr>
        <p:blipFill>
          <a:blip r:embed="rId5">
            <a:alphaModFix/>
          </a:blip>
          <a:stretch>
            <a:fillRect/>
          </a:stretch>
        </p:blipFill>
        <p:spPr>
          <a:xfrm>
            <a:off x="5481100" y="3751713"/>
            <a:ext cx="1924050" cy="2162175"/>
          </a:xfrm>
          <a:prstGeom prst="rect">
            <a:avLst/>
          </a:prstGeom>
          <a:noFill/>
          <a:ln>
            <a:noFill/>
          </a:ln>
        </p:spPr>
      </p:pic>
      <p:sp>
        <p:nvSpPr>
          <p:cNvPr id="1260" name="Google Shape;1260;p110"/>
          <p:cNvSpPr txBox="1"/>
          <p:nvPr/>
        </p:nvSpPr>
        <p:spPr>
          <a:xfrm>
            <a:off x="4768050" y="1421925"/>
            <a:ext cx="522300" cy="55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100">
                <a:solidFill>
                  <a:srgbClr val="86008B"/>
                </a:solidFill>
                <a:latin typeface="Open Sans"/>
                <a:ea typeface="Open Sans"/>
                <a:cs typeface="Open Sans"/>
                <a:sym typeface="Open Sans"/>
              </a:rPr>
              <a:t>B.</a:t>
            </a:r>
            <a:endParaRPr sz="2100">
              <a:solidFill>
                <a:srgbClr val="86008B"/>
              </a:solidFill>
              <a:latin typeface="Open Sans"/>
              <a:ea typeface="Open Sans"/>
              <a:cs typeface="Open Sans"/>
              <a:sym typeface="Open Sans"/>
            </a:endParaRPr>
          </a:p>
        </p:txBody>
      </p:sp>
      <p:sp>
        <p:nvSpPr>
          <p:cNvPr id="1261" name="Google Shape;1261;p110"/>
          <p:cNvSpPr txBox="1"/>
          <p:nvPr/>
        </p:nvSpPr>
        <p:spPr>
          <a:xfrm>
            <a:off x="4768050" y="3960050"/>
            <a:ext cx="522300" cy="55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100">
                <a:solidFill>
                  <a:srgbClr val="86008B"/>
                </a:solidFill>
                <a:latin typeface="Open Sans"/>
                <a:ea typeface="Open Sans"/>
                <a:cs typeface="Open Sans"/>
                <a:sym typeface="Open Sans"/>
              </a:rPr>
              <a:t>D.</a:t>
            </a:r>
            <a:endParaRPr sz="2100">
              <a:solidFill>
                <a:srgbClr val="86008B"/>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65"/>
        <p:cNvGrpSpPr/>
        <p:nvPr/>
      </p:nvGrpSpPr>
      <p:grpSpPr>
        <a:xfrm>
          <a:off x="0" y="0"/>
          <a:ext cx="0" cy="0"/>
          <a:chOff x="0" y="0"/>
          <a:chExt cx="0" cy="0"/>
        </a:xfrm>
      </p:grpSpPr>
      <p:sp>
        <p:nvSpPr>
          <p:cNvPr id="1266" name="Google Shape;1266;p111"/>
          <p:cNvSpPr txBox="1">
            <a:spLocks noGrp="1"/>
          </p:cNvSpPr>
          <p:nvPr>
            <p:ph type="body" idx="2"/>
          </p:nvPr>
        </p:nvSpPr>
        <p:spPr>
          <a:xfrm>
            <a:off x="461100" y="914400"/>
            <a:ext cx="8221800" cy="4999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Your teacher will give you some supplies.</a:t>
            </a:r>
            <a:endParaRPr>
              <a:solidFill>
                <a:schemeClr val="dk1"/>
              </a:solidFill>
            </a:endParaRPr>
          </a:p>
          <a:p>
            <a:pPr marL="457200" lvl="0" indent="-285750" algn="l" rtl="0">
              <a:spcBef>
                <a:spcPts val="1000"/>
              </a:spcBef>
              <a:spcAft>
                <a:spcPts val="0"/>
              </a:spcAft>
              <a:buClr>
                <a:srgbClr val="86008B"/>
              </a:buClr>
              <a:buSzPts val="1800"/>
              <a:buFont typeface="Open Sans"/>
              <a:buAutoNum type="arabicPeriod"/>
            </a:pPr>
            <a:r>
              <a:rPr lang="en">
                <a:solidFill>
                  <a:schemeClr val="dk1"/>
                </a:solidFill>
              </a:rPr>
              <a:t>Construct an open-top box from a sheet of paper by cutting out a square from each corner and then folding up the sides.</a:t>
            </a:r>
            <a:endParaRPr>
              <a:solidFill>
                <a:schemeClr val="dk1"/>
              </a:solidFill>
            </a:endParaRPr>
          </a:p>
          <a:p>
            <a:pPr marL="457200" lvl="0" indent="-285750" algn="l" rtl="0">
              <a:spcBef>
                <a:spcPts val="1000"/>
              </a:spcBef>
              <a:spcAft>
                <a:spcPts val="1000"/>
              </a:spcAft>
              <a:buClr>
                <a:srgbClr val="86008B"/>
              </a:buClr>
              <a:buSzPts val="1800"/>
              <a:buFont typeface="Open Sans"/>
              <a:buAutoNum type="arabicPeriod"/>
            </a:pPr>
            <a:r>
              <a:rPr lang="en">
                <a:solidFill>
                  <a:schemeClr val="dk1"/>
                </a:solidFill>
              </a:rPr>
              <a:t>Calculate the volume of your box, and complete the table with your information.</a:t>
            </a:r>
            <a:endParaRPr sz="1400">
              <a:solidFill>
                <a:schemeClr val="dk1"/>
              </a:solidFill>
            </a:endParaRPr>
          </a:p>
        </p:txBody>
      </p:sp>
      <p:sp>
        <p:nvSpPr>
          <p:cNvPr id="1267" name="Google Shape;1267;p111"/>
          <p:cNvSpPr txBox="1">
            <a:spLocks noGrp="1"/>
          </p:cNvSpPr>
          <p:nvPr>
            <p:ph type="title"/>
          </p:nvPr>
        </p:nvSpPr>
        <p:spPr>
          <a:xfrm>
            <a:off x="150000" y="0"/>
            <a:ext cx="8394000" cy="554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Building Boxes</a:t>
            </a:r>
            <a:endParaRPr/>
          </a:p>
        </p:txBody>
      </p:sp>
      <p:sp>
        <p:nvSpPr>
          <p:cNvPr id="1268" name="Google Shape;1268;p111"/>
          <p:cNvSpPr txBox="1">
            <a:spLocks noGrp="1"/>
          </p:cNvSpPr>
          <p:nvPr>
            <p:ph type="subTitle" idx="1"/>
          </p:nvPr>
        </p:nvSpPr>
        <p:spPr>
          <a:xfrm>
            <a:off x="2393850" y="6498163"/>
            <a:ext cx="4339800" cy="27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Unit 2 ● Lesson 1 ● Activity 2</a:t>
            </a:r>
            <a:endParaRPr/>
          </a:p>
        </p:txBody>
      </p:sp>
      <p:pic>
        <p:nvPicPr>
          <p:cNvPr id="1269" name="Google Shape;1269;p111"/>
          <p:cNvPicPr preferRelativeResize="0"/>
          <p:nvPr/>
        </p:nvPicPr>
        <p:blipFill>
          <a:blip r:embed="rId3">
            <a:alphaModFix/>
          </a:blip>
          <a:stretch>
            <a:fillRect/>
          </a:stretch>
        </p:blipFill>
        <p:spPr>
          <a:xfrm>
            <a:off x="899325" y="3170000"/>
            <a:ext cx="2773350" cy="2743900"/>
          </a:xfrm>
          <a:prstGeom prst="rect">
            <a:avLst/>
          </a:prstGeom>
          <a:noFill/>
          <a:ln>
            <a:noFill/>
          </a:ln>
        </p:spPr>
      </p:pic>
      <p:pic>
        <p:nvPicPr>
          <p:cNvPr id="1270" name="Google Shape;1270;p111"/>
          <p:cNvPicPr preferRelativeResize="0"/>
          <p:nvPr/>
        </p:nvPicPr>
        <p:blipFill>
          <a:blip r:embed="rId4">
            <a:alphaModFix/>
          </a:blip>
          <a:stretch>
            <a:fillRect/>
          </a:stretch>
        </p:blipFill>
        <p:spPr>
          <a:xfrm>
            <a:off x="4114800" y="3657603"/>
            <a:ext cx="4724400" cy="1426749"/>
          </a:xfrm>
          <a:prstGeom prst="rect">
            <a:avLst/>
          </a:prstGeom>
          <a:noFill/>
          <a:ln w="9525" cap="flat" cmpd="sng">
            <a:solidFill>
              <a:srgbClr val="86008B"/>
            </a:solidFill>
            <a:prstDash val="solid"/>
            <a:round/>
            <a:headEnd type="none" w="sm" len="sm"/>
            <a:tailEnd type="none" w="sm" len="sm"/>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4"/>
        <p:cNvGrpSpPr/>
        <p:nvPr/>
      </p:nvGrpSpPr>
      <p:grpSpPr>
        <a:xfrm>
          <a:off x="0" y="0"/>
          <a:ext cx="0" cy="0"/>
          <a:chOff x="0" y="0"/>
          <a:chExt cx="0" cy="0"/>
        </a:xfrm>
      </p:grpSpPr>
      <p:sp>
        <p:nvSpPr>
          <p:cNvPr id="1275" name="Google Shape;1275;p112"/>
          <p:cNvSpPr txBox="1">
            <a:spLocks noGrp="1"/>
          </p:cNvSpPr>
          <p:nvPr>
            <p:ph type="body" idx="2"/>
          </p:nvPr>
        </p:nvSpPr>
        <p:spPr>
          <a:xfrm>
            <a:off x="461100" y="2931925"/>
            <a:ext cx="8221800" cy="2982000"/>
          </a:xfrm>
          <a:prstGeom prst="rect">
            <a:avLst/>
          </a:prstGeom>
        </p:spPr>
        <p:txBody>
          <a:bodyPr spcFirstLastPara="1" wrap="square" lIns="91425" tIns="91425" rIns="91425" bIns="91425" anchor="t" anchorCtr="0">
            <a:noAutofit/>
          </a:bodyPr>
          <a:lstStyle/>
          <a:p>
            <a:pPr marL="0" marR="32047" lvl="0" indent="0" algn="l" rtl="0">
              <a:spcBef>
                <a:spcPts val="0"/>
              </a:spcBef>
              <a:spcAft>
                <a:spcPts val="0"/>
              </a:spcAft>
              <a:buNone/>
            </a:pPr>
            <a:endParaRPr sz="1500">
              <a:solidFill>
                <a:schemeClr val="dk1"/>
              </a:solidFill>
            </a:endParaRPr>
          </a:p>
          <a:p>
            <a:pPr marL="457200" marR="32047" lvl="0" indent="-266700" algn="l" rtl="0">
              <a:spcBef>
                <a:spcPts val="1000"/>
              </a:spcBef>
              <a:spcAft>
                <a:spcPts val="0"/>
              </a:spcAft>
              <a:buClr>
                <a:srgbClr val="86008B"/>
              </a:buClr>
              <a:buSzPts val="1500"/>
              <a:buFont typeface="Open Sans"/>
              <a:buAutoNum type="arabicPeriod"/>
            </a:pPr>
            <a:r>
              <a:rPr lang="en" sz="1500">
                <a:solidFill>
                  <a:schemeClr val="dk1"/>
                </a:solidFill>
              </a:rPr>
              <a:t>The volume </a:t>
            </a:r>
            <a:r>
              <a:rPr lang="en" sz="1500" i="1">
                <a:solidFill>
                  <a:schemeClr val="dk1"/>
                </a:solidFill>
              </a:rPr>
              <a:t>V(x)</a:t>
            </a:r>
            <a:r>
              <a:rPr lang="en" sz="1500">
                <a:solidFill>
                  <a:schemeClr val="dk1"/>
                </a:solidFill>
              </a:rPr>
              <a:t> in cubic inches of the open-top box is a function of the side length </a:t>
            </a:r>
            <a:r>
              <a:rPr lang="en" sz="1500" i="1">
                <a:solidFill>
                  <a:schemeClr val="dk1"/>
                </a:solidFill>
              </a:rPr>
              <a:t>x</a:t>
            </a:r>
            <a:r>
              <a:rPr lang="en" sz="1500">
                <a:solidFill>
                  <a:schemeClr val="dk1"/>
                </a:solidFill>
              </a:rPr>
              <a:t> in inches of the square cutouts. Make a plan to figure out how to construct the box with the largest volume.</a:t>
            </a:r>
            <a:endParaRPr sz="1500">
              <a:solidFill>
                <a:schemeClr val="dk1"/>
              </a:solidFill>
            </a:endParaRPr>
          </a:p>
          <a:p>
            <a:pPr marL="457200" marR="32047" lvl="0" indent="0" algn="l" rtl="0">
              <a:spcBef>
                <a:spcPts val="1000"/>
              </a:spcBef>
              <a:spcAft>
                <a:spcPts val="0"/>
              </a:spcAft>
              <a:buNone/>
            </a:pPr>
            <a:r>
              <a:rPr lang="en" sz="1500">
                <a:solidFill>
                  <a:schemeClr val="dk1"/>
                </a:solidFill>
              </a:rPr>
              <a:t>Pause here so your teacher can review your plan.</a:t>
            </a:r>
            <a:endParaRPr sz="1500">
              <a:solidFill>
                <a:schemeClr val="dk1"/>
              </a:solidFill>
            </a:endParaRPr>
          </a:p>
          <a:p>
            <a:pPr marL="457200" marR="32047" lvl="0" indent="-266700" algn="l" rtl="0">
              <a:spcBef>
                <a:spcPts val="1000"/>
              </a:spcBef>
              <a:spcAft>
                <a:spcPts val="0"/>
              </a:spcAft>
              <a:buClr>
                <a:srgbClr val="86008B"/>
              </a:buClr>
              <a:buSzPts val="1500"/>
              <a:buFont typeface="Open Sans"/>
              <a:buAutoNum type="arabicPeriod"/>
            </a:pPr>
            <a:r>
              <a:rPr lang="en" sz="1500">
                <a:solidFill>
                  <a:schemeClr val="dk1"/>
                </a:solidFill>
              </a:rPr>
              <a:t>Write an expression for </a:t>
            </a:r>
            <a:r>
              <a:rPr lang="en" sz="1500" i="1">
                <a:solidFill>
                  <a:schemeClr val="dk1"/>
                </a:solidFill>
              </a:rPr>
              <a:t>V(x)</a:t>
            </a:r>
            <a:r>
              <a:rPr lang="en" sz="1500">
                <a:solidFill>
                  <a:schemeClr val="dk1"/>
                </a:solidFill>
              </a:rPr>
              <a:t>.</a:t>
            </a:r>
            <a:endParaRPr sz="1500">
              <a:solidFill>
                <a:schemeClr val="dk1"/>
              </a:solidFill>
            </a:endParaRPr>
          </a:p>
          <a:p>
            <a:pPr marL="457200" marR="32047" lvl="0" indent="-266700" algn="l" rtl="0">
              <a:spcBef>
                <a:spcPts val="1000"/>
              </a:spcBef>
              <a:spcAft>
                <a:spcPts val="0"/>
              </a:spcAft>
              <a:buClr>
                <a:srgbClr val="86008B"/>
              </a:buClr>
              <a:buSzPts val="1500"/>
              <a:buFont typeface="Open Sans"/>
              <a:buAutoNum type="arabicPeriod"/>
            </a:pPr>
            <a:r>
              <a:rPr lang="en" sz="1500">
                <a:solidFill>
                  <a:schemeClr val="dk1"/>
                </a:solidFill>
              </a:rPr>
              <a:t>Use graphing technology to create a graph representing </a:t>
            </a:r>
            <a:r>
              <a:rPr lang="en" sz="1500" i="1">
                <a:solidFill>
                  <a:schemeClr val="dk1"/>
                </a:solidFill>
              </a:rPr>
              <a:t>V(x)</a:t>
            </a:r>
            <a:r>
              <a:rPr lang="en" sz="1500">
                <a:solidFill>
                  <a:schemeClr val="dk1"/>
                </a:solidFill>
              </a:rPr>
              <a:t>. Approximate the value of </a:t>
            </a:r>
            <a:r>
              <a:rPr lang="en" sz="1500" i="1">
                <a:solidFill>
                  <a:schemeClr val="dk1"/>
                </a:solidFill>
              </a:rPr>
              <a:t>x</a:t>
            </a:r>
            <a:r>
              <a:rPr lang="en" sz="1500">
                <a:solidFill>
                  <a:schemeClr val="dk1"/>
                </a:solidFill>
              </a:rPr>
              <a:t> that would allow you to construct an open-top box with the largest volume possible from one piece of paper.</a:t>
            </a:r>
            <a:endParaRPr sz="1500">
              <a:solidFill>
                <a:schemeClr val="dk1"/>
              </a:solidFill>
            </a:endParaRPr>
          </a:p>
          <a:p>
            <a:pPr marL="0" marR="32047" lvl="0" indent="0" algn="l" rtl="0">
              <a:spcBef>
                <a:spcPts val="1000"/>
              </a:spcBef>
              <a:spcAft>
                <a:spcPts val="1000"/>
              </a:spcAft>
              <a:buNone/>
            </a:pPr>
            <a:endParaRPr sz="1500">
              <a:solidFill>
                <a:schemeClr val="dk1"/>
              </a:solidFill>
            </a:endParaRPr>
          </a:p>
        </p:txBody>
      </p:sp>
      <p:sp>
        <p:nvSpPr>
          <p:cNvPr id="1276" name="Google Shape;1276;p112"/>
          <p:cNvSpPr txBox="1">
            <a:spLocks noGrp="1"/>
          </p:cNvSpPr>
          <p:nvPr>
            <p:ph type="title"/>
          </p:nvPr>
        </p:nvSpPr>
        <p:spPr>
          <a:xfrm>
            <a:off x="150000" y="0"/>
            <a:ext cx="8394000" cy="554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Building the Biggest Box </a:t>
            </a:r>
            <a:endParaRPr/>
          </a:p>
        </p:txBody>
      </p:sp>
      <p:sp>
        <p:nvSpPr>
          <p:cNvPr id="1277" name="Google Shape;1277;p112"/>
          <p:cNvSpPr txBox="1">
            <a:spLocks noGrp="1"/>
          </p:cNvSpPr>
          <p:nvPr>
            <p:ph type="subTitle" idx="1"/>
          </p:nvPr>
        </p:nvSpPr>
        <p:spPr>
          <a:xfrm>
            <a:off x="2393850" y="6498163"/>
            <a:ext cx="4339800" cy="27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Unit 2 ● Lesson 1 ● Activity 3</a:t>
            </a:r>
            <a:endParaRPr/>
          </a:p>
        </p:txBody>
      </p:sp>
      <p:pic>
        <p:nvPicPr>
          <p:cNvPr id="1278" name="Google Shape;1278;p112"/>
          <p:cNvPicPr preferRelativeResize="0"/>
          <p:nvPr/>
        </p:nvPicPr>
        <p:blipFill>
          <a:blip r:embed="rId3">
            <a:alphaModFix/>
          </a:blip>
          <a:stretch>
            <a:fillRect/>
          </a:stretch>
        </p:blipFill>
        <p:spPr>
          <a:xfrm>
            <a:off x="3700838" y="791925"/>
            <a:ext cx="1725825" cy="23422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2"/>
        <p:cNvGrpSpPr/>
        <p:nvPr/>
      </p:nvGrpSpPr>
      <p:grpSpPr>
        <a:xfrm>
          <a:off x="0" y="0"/>
          <a:ext cx="0" cy="0"/>
          <a:chOff x="0" y="0"/>
          <a:chExt cx="0" cy="0"/>
        </a:xfrm>
      </p:grpSpPr>
      <p:sp>
        <p:nvSpPr>
          <p:cNvPr id="1283" name="Google Shape;1283;p113"/>
          <p:cNvSpPr txBox="1">
            <a:spLocks noGrp="1"/>
          </p:cNvSpPr>
          <p:nvPr>
            <p:ph type="body" idx="2"/>
          </p:nvPr>
        </p:nvSpPr>
        <p:spPr>
          <a:xfrm>
            <a:off x="461100" y="914400"/>
            <a:ext cx="8221800" cy="49995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sz="2400"/>
              <a:t>What strategy did you use to answer the question?</a:t>
            </a:r>
            <a:endParaRPr sz="2400"/>
          </a:p>
          <a:p>
            <a:pPr marL="457200" lvl="0" indent="-381000" algn="l" rtl="0">
              <a:spcBef>
                <a:spcPts val="1000"/>
              </a:spcBef>
              <a:spcAft>
                <a:spcPts val="0"/>
              </a:spcAft>
              <a:buSzPts val="2400"/>
              <a:buChar char="●"/>
            </a:pPr>
            <a:r>
              <a:rPr lang="en" sz="2400"/>
              <a:t>What are some side lengths for the square cutouts that don’t make sense?</a:t>
            </a:r>
            <a:endParaRPr sz="2400"/>
          </a:p>
          <a:p>
            <a:pPr marL="457200" lvl="0" indent="0" algn="l" rtl="0">
              <a:spcBef>
                <a:spcPts val="1000"/>
              </a:spcBef>
              <a:spcAft>
                <a:spcPts val="1000"/>
              </a:spcAft>
              <a:buNone/>
            </a:pPr>
            <a:endParaRPr sz="2400"/>
          </a:p>
        </p:txBody>
      </p:sp>
      <p:sp>
        <p:nvSpPr>
          <p:cNvPr id="1284" name="Google Shape;1284;p113"/>
          <p:cNvSpPr txBox="1">
            <a:spLocks noGrp="1"/>
          </p:cNvSpPr>
          <p:nvPr>
            <p:ph type="title"/>
          </p:nvPr>
        </p:nvSpPr>
        <p:spPr>
          <a:xfrm>
            <a:off x="150000" y="0"/>
            <a:ext cx="8394000" cy="554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Let’s Make a Box</a:t>
            </a:r>
            <a:endParaRPr/>
          </a:p>
        </p:txBody>
      </p:sp>
      <p:sp>
        <p:nvSpPr>
          <p:cNvPr id="1285" name="Google Shape;1285;p113"/>
          <p:cNvSpPr txBox="1">
            <a:spLocks noGrp="1"/>
          </p:cNvSpPr>
          <p:nvPr>
            <p:ph type="subTitle" idx="1"/>
          </p:nvPr>
        </p:nvSpPr>
        <p:spPr>
          <a:xfrm>
            <a:off x="2393850" y="6498163"/>
            <a:ext cx="4339800" cy="27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Unit 2 ● Lesson 1</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9"/>
        <p:cNvGrpSpPr/>
        <p:nvPr/>
      </p:nvGrpSpPr>
      <p:grpSpPr>
        <a:xfrm>
          <a:off x="0" y="0"/>
          <a:ext cx="0" cy="0"/>
          <a:chOff x="0" y="0"/>
          <a:chExt cx="0" cy="0"/>
        </a:xfrm>
      </p:grpSpPr>
      <p:sp>
        <p:nvSpPr>
          <p:cNvPr id="1290" name="Google Shape;1290;p114"/>
          <p:cNvSpPr txBox="1">
            <a:spLocks noGrp="1"/>
          </p:cNvSpPr>
          <p:nvPr>
            <p:ph type="subTitle" idx="1"/>
          </p:nvPr>
        </p:nvSpPr>
        <p:spPr>
          <a:xfrm>
            <a:off x="42675" y="46475"/>
            <a:ext cx="3921600" cy="45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Unit 2 ● Lesson 1</a:t>
            </a:r>
            <a:endParaRPr/>
          </a:p>
        </p:txBody>
      </p:sp>
      <p:sp>
        <p:nvSpPr>
          <p:cNvPr id="1291" name="Google Shape;1291;p114"/>
          <p:cNvSpPr txBox="1">
            <a:spLocks noGrp="1"/>
          </p:cNvSpPr>
          <p:nvPr>
            <p:ph type="body" idx="2"/>
          </p:nvPr>
        </p:nvSpPr>
        <p:spPr>
          <a:xfrm>
            <a:off x="362425" y="1374250"/>
            <a:ext cx="5399400" cy="31977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r>
              <a:rPr lang="en"/>
              <a:t>I can create and interpret a polynomial that models the volume of a box.</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5"/>
        <p:cNvGrpSpPr/>
        <p:nvPr/>
      </p:nvGrpSpPr>
      <p:grpSpPr>
        <a:xfrm>
          <a:off x="0" y="0"/>
          <a:ext cx="0" cy="0"/>
          <a:chOff x="0" y="0"/>
          <a:chExt cx="0" cy="0"/>
        </a:xfrm>
      </p:grpSpPr>
      <p:sp>
        <p:nvSpPr>
          <p:cNvPr id="1296" name="Google Shape;1296;p115"/>
          <p:cNvSpPr txBox="1">
            <a:spLocks noGrp="1"/>
          </p:cNvSpPr>
          <p:nvPr>
            <p:ph type="body" idx="1"/>
          </p:nvPr>
        </p:nvSpPr>
        <p:spPr>
          <a:xfrm>
            <a:off x="461100" y="914400"/>
            <a:ext cx="8221800" cy="4999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Outside of the United States, the common paper size is called A4 and measures 21 by 29.7 centimeters. Let </a:t>
            </a:r>
            <a:r>
              <a:rPr lang="en" sz="2400" i="1"/>
              <a:t>V(x)</a:t>
            </a:r>
            <a:r>
              <a:rPr lang="en" sz="2400"/>
              <a:t> = (21 - 2</a:t>
            </a:r>
            <a:r>
              <a:rPr lang="en" sz="2400" i="1"/>
              <a:t>x</a:t>
            </a:r>
            <a:r>
              <a:rPr lang="en" sz="2400"/>
              <a:t>)(29.7 - 2</a:t>
            </a:r>
            <a:r>
              <a:rPr lang="en" sz="2400" i="1"/>
              <a:t>x</a:t>
            </a:r>
            <a:r>
              <a:rPr lang="en" sz="2400"/>
              <a:t>)(</a:t>
            </a:r>
            <a:r>
              <a:rPr lang="en" sz="2400" i="1"/>
              <a:t>x</a:t>
            </a:r>
            <a:r>
              <a:rPr lang="en" sz="2400"/>
              <a:t>) be the volume in cubic centimeters of a box made from A4 paper by cutting out squares of side length </a:t>
            </a:r>
            <a:r>
              <a:rPr lang="en" sz="2400" i="1"/>
              <a:t>x</a:t>
            </a:r>
            <a:r>
              <a:rPr lang="en" sz="2400"/>
              <a:t> in centimeters from each corner and then folding up the sides.</a:t>
            </a:r>
            <a:endParaRPr sz="2400"/>
          </a:p>
          <a:p>
            <a:pPr marL="0" lvl="0" indent="0" algn="l" rtl="0">
              <a:spcBef>
                <a:spcPts val="1000"/>
              </a:spcBef>
              <a:spcAft>
                <a:spcPts val="0"/>
              </a:spcAft>
              <a:buNone/>
            </a:pPr>
            <a:endParaRPr sz="2400"/>
          </a:p>
          <a:p>
            <a:pPr marL="0" lvl="0" indent="0" algn="l" rtl="0">
              <a:spcBef>
                <a:spcPts val="1000"/>
              </a:spcBef>
              <a:spcAft>
                <a:spcPts val="0"/>
              </a:spcAft>
              <a:buNone/>
            </a:pPr>
            <a:r>
              <a:rPr lang="en" sz="2400"/>
              <a:t>What is a reasonable domain for </a:t>
            </a:r>
            <a:r>
              <a:rPr lang="en" sz="2400" i="1"/>
              <a:t>V</a:t>
            </a:r>
            <a:r>
              <a:rPr lang="en" sz="2400"/>
              <a:t> in this context? Explain or show your reasoning.</a:t>
            </a:r>
            <a:endParaRPr sz="2400"/>
          </a:p>
          <a:p>
            <a:pPr marL="0" lvl="0" indent="0" algn="l" rtl="0">
              <a:spcBef>
                <a:spcPts val="1000"/>
              </a:spcBef>
              <a:spcAft>
                <a:spcPts val="1000"/>
              </a:spcAft>
              <a:buNone/>
            </a:pPr>
            <a:endParaRPr sz="2400"/>
          </a:p>
        </p:txBody>
      </p:sp>
      <p:sp>
        <p:nvSpPr>
          <p:cNvPr id="1297" name="Google Shape;1297;p115"/>
          <p:cNvSpPr txBox="1">
            <a:spLocks noGrp="1"/>
          </p:cNvSpPr>
          <p:nvPr>
            <p:ph type="title"/>
          </p:nvPr>
        </p:nvSpPr>
        <p:spPr>
          <a:xfrm>
            <a:off x="150000" y="0"/>
            <a:ext cx="8394000" cy="554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A Box’s Domain</a:t>
            </a:r>
            <a:endParaRPr/>
          </a:p>
        </p:txBody>
      </p:sp>
      <p:sp>
        <p:nvSpPr>
          <p:cNvPr id="1298" name="Google Shape;1298;p115"/>
          <p:cNvSpPr txBox="1">
            <a:spLocks noGrp="1"/>
          </p:cNvSpPr>
          <p:nvPr>
            <p:ph type="subTitle" idx="2"/>
          </p:nvPr>
        </p:nvSpPr>
        <p:spPr>
          <a:xfrm>
            <a:off x="2393850" y="6498163"/>
            <a:ext cx="4339800" cy="27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Unit 2 ● Lesson 1 ● Activity 4</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02"/>
        <p:cNvGrpSpPr/>
        <p:nvPr/>
      </p:nvGrpSpPr>
      <p:grpSpPr>
        <a:xfrm>
          <a:off x="0" y="0"/>
          <a:ext cx="0" cy="0"/>
          <a:chOff x="0" y="0"/>
          <a:chExt cx="0" cy="0"/>
        </a:xfrm>
      </p:grpSpPr>
      <p:sp>
        <p:nvSpPr>
          <p:cNvPr id="1303" name="Google Shape;1303;p116"/>
          <p:cNvSpPr txBox="1">
            <a:spLocks noGrp="1"/>
          </p:cNvSpPr>
          <p:nvPr>
            <p:ph type="subTitle" idx="1"/>
          </p:nvPr>
        </p:nvSpPr>
        <p:spPr>
          <a:xfrm>
            <a:off x="2393850" y="6498163"/>
            <a:ext cx="4339800" cy="279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Unit 2 ● Lesson 1</a:t>
            </a:r>
            <a:endParaRPr/>
          </a:p>
        </p:txBody>
      </p:sp>
      <p:sp>
        <p:nvSpPr>
          <p:cNvPr id="1304" name="Google Shape;1304;p116"/>
          <p:cNvSpPr txBox="1">
            <a:spLocks noGrp="1"/>
          </p:cNvSpPr>
          <p:nvPr>
            <p:ph type="title"/>
          </p:nvPr>
        </p:nvSpPr>
        <p:spPr>
          <a:xfrm>
            <a:off x="390300" y="724825"/>
            <a:ext cx="8308800" cy="994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polynomial</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1305" name="Google Shape;1305;p116"/>
          <p:cNvSpPr txBox="1">
            <a:spLocks noGrp="1"/>
          </p:cNvSpPr>
          <p:nvPr>
            <p:ph type="body" idx="2"/>
          </p:nvPr>
        </p:nvSpPr>
        <p:spPr>
          <a:xfrm>
            <a:off x="461100" y="1828800"/>
            <a:ext cx="8351700" cy="40851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r>
              <a:rPr lang="en" sz="2400"/>
              <a:t>A polynomial function of </a:t>
            </a:r>
            <a:r>
              <a:rPr lang="en" sz="2400" i="1"/>
              <a:t>x</a:t>
            </a:r>
            <a:r>
              <a:rPr lang="en" sz="2400"/>
              <a:t> is a function given by a sum of terms, each of which is a constant times a whole number power of </a:t>
            </a:r>
            <a:r>
              <a:rPr lang="en" sz="2400" i="1"/>
              <a:t>x</a:t>
            </a:r>
            <a:r>
              <a:rPr lang="en" sz="2400"/>
              <a:t>. The word polynomial is used to refer both to the function and to the expression defining it.</a:t>
            </a:r>
            <a:endParaRPr sz="2400"/>
          </a:p>
        </p:txBody>
      </p:sp>
    </p:spTree>
  </p:cSld>
  <p:clrMapOvr>
    <a:masterClrMapping/>
  </p:clrMapOvr>
</p:sld>
</file>

<file path=ppt/theme/theme1.xml><?xml version="1.0" encoding="utf-8"?>
<a:theme xmlns:a="http://schemas.openxmlformats.org/drawingml/2006/main" name="IM 6-12 Presentation Theme">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1652</Words>
  <Application>Microsoft Office PowerPoint</Application>
  <PresentationFormat>On-screen Show (4:3)</PresentationFormat>
  <Paragraphs>114</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Montserrat</vt:lpstr>
      <vt:lpstr>Poppins</vt:lpstr>
      <vt:lpstr>Open Sans</vt:lpstr>
      <vt:lpstr>Arial</vt:lpstr>
      <vt:lpstr>IM 6-12 Presentation Theme</vt:lpstr>
      <vt:lpstr>Let’s Make a Box</vt:lpstr>
      <vt:lpstr>Let’s investigate volumes of different boxes.</vt:lpstr>
      <vt:lpstr>Boxes</vt:lpstr>
      <vt:lpstr>Building Boxes</vt:lpstr>
      <vt:lpstr>Building the Biggest Box </vt:lpstr>
      <vt:lpstr>Let’s Make a Box</vt:lpstr>
      <vt:lpstr>PowerPoint Presentation</vt:lpstr>
      <vt:lpstr>A Box’s Domain</vt:lpstr>
      <vt:lpstr>polynomial  </vt:lpstr>
      <vt:lpstr>PowerPoint Presentation</vt:lpstr>
      <vt:lpstr>Funding the Future</vt:lpstr>
      <vt:lpstr>Let’s look at some other things that polynomials can model.</vt:lpstr>
      <vt:lpstr>Writing Numbers</vt:lpstr>
      <vt:lpstr>Polynomials in the Integers </vt:lpstr>
      <vt:lpstr>A Yearly Gift </vt:lpstr>
      <vt:lpstr>Funding the Future</vt:lpstr>
      <vt:lpstr>PowerPoint Presentation</vt:lpstr>
      <vt:lpstr>A Different Account</vt:lpstr>
      <vt:lpstr>polynomial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Let’s Make a Box</dc:title>
  <dc:creator>Calise, Anthony J.</dc:creator>
  <cp:lastModifiedBy>Calise, Anthony J.</cp:lastModifiedBy>
  <cp:revision>1</cp:revision>
  <dcterms:modified xsi:type="dcterms:W3CDTF">2024-02-07T12:34:44Z</dcterms:modified>
</cp:coreProperties>
</file>