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3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8"/>
  </p:notesMasterIdLst>
  <p:handoutMasterIdLst>
    <p:handoutMasterId r:id="rId19"/>
  </p:handoutMasterIdLst>
  <p:sldIdLst>
    <p:sldId id="317" r:id="rId2"/>
    <p:sldId id="289" r:id="rId3"/>
    <p:sldId id="574" r:id="rId4"/>
    <p:sldId id="271" r:id="rId5"/>
    <p:sldId id="573" r:id="rId6"/>
    <p:sldId id="296" r:id="rId7"/>
    <p:sldId id="575" r:id="rId8"/>
    <p:sldId id="419" r:id="rId9"/>
    <p:sldId id="414" r:id="rId10"/>
    <p:sldId id="420" r:id="rId11"/>
    <p:sldId id="421" r:id="rId12"/>
    <p:sldId id="422" r:id="rId13"/>
    <p:sldId id="423" r:id="rId14"/>
    <p:sldId id="424" r:id="rId15"/>
    <p:sldId id="571" r:id="rId16"/>
    <p:sldId id="572" r:id="rId1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425"/>
    <p:restoredTop sz="87483"/>
  </p:normalViewPr>
  <p:slideViewPr>
    <p:cSldViewPr>
      <p:cViewPr varScale="1">
        <p:scale>
          <a:sx n="61" d="100"/>
          <a:sy n="61" d="100"/>
        </p:scale>
        <p:origin x="2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F79DC2A7-8608-3D46-89F1-016DF6C71D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F2AE83FB-DA8F-DD43-813B-F67FEBEA634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12384CED-A5AF-2046-A041-1AF28092782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7E8B07CB-35B4-B14F-B9F5-C15934447F0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70620C8-144C-DC40-B122-A900E9CFA4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31.058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5-27T17:39:32.11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16299 4533 0,'17'0'31,"19"0"-15,-19 0-16,-17-17 15,35 17-15,-17 0 0,0 0 16,-1 0-16,-17-18 0,18 18 0,0 0 16</inkml:trace>
  <inkml:trace contextRef="#ctx0" brushRef="#br0" timeOffset="185.76">16387 4639 0,'17'0'47,"1"0"-47,0-18 16,-1 18-16,1 0 0,0 0 15,-1 0-15,1 0 16,-18-17-16</inkml:trace>
  <inkml:trace contextRef="#ctx0" brushRef="#br1" timeOffset="118416.71">17092 4551 0,'-17'0'31,"34"0"110,1 0-126,0 0-15,-1 0 16,1 0-16,0 0 0,-1-18 0,1 18 16,0 0-16,-1 0 15,1 0-15,-1 0 0,1 0 16,0-17 0,-18-1 30,-18 18-30,0 0-16,1 0 16</inkml:trace>
  <inkml:trace contextRef="#ctx0" brushRef="#br1" timeOffset="118804.81">17075 4621 0,'0'0'0,"0"18"16,-18-18 0,53 0 31,-17 0-32,0 0 1,-1 0-16,1 0 0,0 0 15,-1 0-15,1 0 0,0 0 16,-1 0-16,1 0 0,-18-18 16,17 18-16,1 0 0,-18-17 31</inkml:trace>
  <inkml:trace contextRef="#ctx0" brushRef="#br1" timeOffset="124129.45">18045 1517 0,'0'-18'15,"0"54"32,18-19-31,-18 1-16,0 17 16,0-17-1,0-1-15,0-52 47,0 18-31,0-1-16,0 0 15,0 1-15,0-1 0,0 0 0,-18 18 16,-17-17-16,17 17 16,0 0-16,1 0 0,-1 35 15,0-35-15,1 35 0,-1-17 0,1 0 16,-1-1-16,0 1 0,1 17 0,17-17 15,0-1-15,-18 19 0,18-19 0,0 1 16,0 17-16,0-17 0,35-1 0,-35 1 16,-3969-18-16,7956 18 0,-3952-1 0,-17-17 15,-1 18-15,19-18 0,-19 0 0,1 0 16,0 0-16,-1 0 0,1 0 16,0 0-16,-1-18 0,1 1 15,-1-1-15,1 0 16,-18 1-16,18-1 0,-18 1 15</inkml:trace>
  <inkml:trace contextRef="#ctx0" brushRef="#br1" timeOffset="124458.19">18257 1588 0,'0'0'0,"0"-18"0,0 53 31,-18-17-16,18-1-15,0 1 0,0 0 16,0-1-16,0 1 0,0 0 0,0-1 16,0 1-16,0 0 0,18-1 15,-1 1-15,19-18 16,-19 0-16,18 0 16,-17 0-16,0-35 0,-1 35 15,1-18-15,0-17 0,-18 17 16,0 0-16,0 1 0,0-1 15,0 0-15,-18 18 0,18-17 16,-35-1-16,17 1 0,-17-1 16,17 18-16,1 0 0,-1 0 15,0 0 1,18 18-16</inkml:trace>
  <inkml:trace contextRef="#ctx0" brushRef="#br1" timeOffset="124820.75">18856 1482 0,'0'-18'0,"0"36"0,0-54 0,-35 36 16,0 0-16,-1 0 15,19 0-15,-1 0 0,1 0 0,-1 18 16,0-18-16,1 0 0,17 18 0,-18-18 15,18 17-15,0 1 16,0 0-16,0-1 16,18 1-16,17-18 0,-17 18 15,17-18-15,-18 0 0,1 17 0,17-17 16,-17 18-16,0-18 0,-1 17 0,1 1 16,0-18-16,-1 18 0,-17-1 0,18 1 15,-18 0-15,0-1 0,0 1 16,-35 0-16,35-1 0,-36 1 0,1-1 15,17-17-15,1 18 0,-19 0 0,19-18 16,-1 0-16,1 17 0,-1-17 0,0 0 16,1 0-16,17-17 31,17 17-31</inkml:trace>
  <inkml:trace contextRef="#ctx0" brushRef="#br1" timeOffset="125360.93">19438 1376 0,'0'0'0,"-35"35"31,35 0-31,-18-17 16,18 0-16,0 17 0,0-17 0,-17 17 16,17-17-16,0 17 0,0 0 0,0-17 15,0-1-15,35 19 0,-35-19 0,18 1 16,-1 0-16,1-1 0,0-17 0,17 0 16,-17 18-16,17-18 0,-17 0 0,17 0 15,0 0-15,-17-35 0,17 35 0,-17-36 16,17 19-16,-17-19 0,-1 19 0,1-1 15,-1-17-15,-17 0 0,18 17 0,-18-17 16,0-1-16,0 1 0,0 0 0,-35-1 16,35 1-16,-35 18 0,17-19 0,0 19 15,-17-1-15,17 0 0,1 18 0,-19-17 16,19 17-16,-1 0 0,1 0 16,-1 0-16,0 0 0,-17 0 0,17 35 15,1-17-15,-1-18 0,18 35 16</inkml:trace>
  <inkml:trace contextRef="#ctx0" brushRef="#br1" timeOffset="125606.56">19315 1552 0,'-18'0'0,"36"0"0,0 0 16,17 0-1,-18 0-15,19 0 0,-1 0 16,0 0-16,1-17 0,-1 17 0,18 0 16,-18-18-16,0 18 0,-17 0 0,17-18 15,-17 18-15,0 0 0,-1 0 0,1-17 16,-1 17-16,-17-18 0,18 18 16,-18-18-16</inkml:trace>
  <inkml:trace contextRef="#ctx0" brushRef="#br1" timeOffset="125862.12">20461 1446 0,'36'0'15,"-19"0"-15,1-17 16,0 17-16,-1 0 0,1 0 16,0 0-16,-1-18 0,18 18 0,-17 0 15,0 0-15</inkml:trace>
  <inkml:trace contextRef="#ctx0" brushRef="#br1" timeOffset="126035.74">20497 1623 0,'0'0'0,"35"0"15,-17 0 1,-1 0-16,19 0 0,-19-18 0,1 18 15,17 0-15,-17-17 0,-1 17 16,1-18-16,0 18 0,17-18 0,-17 1 16</inkml:trace>
  <inkml:trace contextRef="#ctx0" brushRef="#br1" timeOffset="126353.3">21361 1129 0,'18'0'15,"35"35"1,-36-17-16,1-1 0,-1 19 15,1-19-15,17 1 0,-17 17 0,0-17 16,17 17-16,-17-17 0,-1 17 0,19-17 16,-19-1-16,1 1 0,-1 0 0,1-1 15,0 1-15,-1-18 0,-17 18 0,18-18 16,0 0-16,-1 0 16,1 0-16,-18-18 15,0-17-15</inkml:trace>
  <inkml:trace contextRef="#ctx0" brushRef="#br1" timeOffset="126560.79">21820 1005 0,'0'0'0,"-18"0"0,-17 0 15,35 36-15,-18-36 0,0 35 0,1-17 16,-1 17-16,-17 0 0,17 0 0,1 1 15,-1 17-15,-17-18 0,17 18 0,0 0 16,1-18-16,-1 0 0,-17 18 0,17-35 16,1 17-16,-1 0 0,0-17 0,1 17 15,-1-17-15,0 0 0,1-1 0</inkml:trace>
  <inkml:trace contextRef="#ctx0" brushRef="#br1" timeOffset="127328.94">18786 2752 0,'-36'0'0,"72"0"15,-89 0-15,35 17 0,1-17 16,-1 0-16,-17 18 0,17-18 0,0 0 16,1 18-16,-1-18 0,0 17 0,1-17 15,-1 0-15,18 18 0,-17-18 16,17 18-16,-18-18 0,18 17 0,0 1 15,35-18 1,-17 0-16,-1 0 16,19 17-16,-19-17 0,19 0 0,-19 0 15,19 18-15,-1-18 0,-18 18 0,19-18 16,-19 17-16,19 1 0,-19 0 16,-17-1-16,0 1 0,0 0 15,0-1-15,0 1 0,-17-1 0,17 1 16,-36 0-16,1-1 0,17 1 15,-34 0-15,34-18 0,0 0 16,1 0-16,-1 0 0,0 0 16,1 0-16,17-18 15,-18 18-15,18-18 16,0-17-16,35 17 16</inkml:trace>
  <inkml:trace contextRef="#ctx0" brushRef="#br1" timeOffset="127551">18962 2875 0,'18'0'0,"-36"0"0,53 0 16,-17 18-1,0 17 1,-18-17-16,17-1 0,1 1 15,-18 0-15,18-1 0,-18 1 16,17 0-16,-17-1 0,18 1 16</inkml:trace>
  <inkml:trace contextRef="#ctx0" brushRef="#br1" timeOffset="127919.69">19209 2910 0,'18'0'0,"-18"18"0,0 0 16,0-1-1,17 1-15,-17 0 0,18-1 16,-18 1-16,18 0 0,-18-1 16,0-34 15,0-19-16,0 19-15,0-1 0,0-17 16,0 17-16,0 0 0,35 1 16,0-18-16,-35 17 0,18 0 0,-1 1 15,1 17-15,17-18 0,-17 18 16,0 0-16,-1 0 0,1 0 0,0 0 16,17 35-16,0-17 0,-17-18 15,-18 35-15,17-17 0,1-1 0,-18 1 16,18 0-16,-18-1 0,0 1 0,17 0 15,-17-1-15,18-17 0,-18 18 0,18-18 16,-1 0 0,-17-35-16</inkml:trace>
  <inkml:trace contextRef="#ctx0" brushRef="#br1" timeOffset="128257.99">20020 2575 0,'0'0'0,"0"36"16,-35-36-16,35 17 16,0 18-16,-17-17 0,17 17 0,0-17 15,0 17-15,0 1 0,0-19 0,0 19 16,0-19-16,0 18 0,35-17 0,-35 0 16,35-1-16,-17 1 0,17 0 0,-17-18 15,17 0-15,-17 17 0,17-17 0,0 0 16,0 0-16,1 0 0,-1-35 0,0 35 15,-17-35-15,17 17 0,-17-17 0,-1 17 16,1-17-16,-18 17 0,18-17 0,-18 0 16,0-1-16,0 1 0,0 0 15,-36 0-15,36-1 0,-35 1 0,18 0 16,-1 17-16,-17 0 0,17 1 0,-17 17 16,17-18-16,-17 18 0,17 0 0,0 0 15,-17 0-15,18 0 0,-1 0 0,0 18 16,1-18-16,-1 35 0,0-35 15,1 18-15</inkml:trace>
  <inkml:trace contextRef="#ctx0" brushRef="#br1" timeOffset="128482.12">20003 2769 0,'70'0'31,"-52"-17"-31,0 17 0,17 0 16,-17-18-16,17 18 0,-18-18 16,19 18-16,17 0 0,-36-17 15,19 17-15,-19-18 0,1 18 0,0 0 16,-1-18-16,1 18 16,-1 0-1,-17-17-15</inkml:trace>
  <inkml:trace contextRef="#ctx0" brushRef="#br1" timeOffset="128802.94">20991 2646 0,'-18'0'15,"71"0"16,-53-18-31,35 18 0,-17 0 0,-1 0 16,1-17-16,0 17 0,-1 0 16,1-18-16</inkml:trace>
  <inkml:trace contextRef="#ctx0" brushRef="#br1" timeOffset="128981.72">21044 2787 0,'0'0'16,"35"0"-1,-18 0 1,-17-18-16,36 18 0,-19 0 16,1-17-16,0 17 0,-1 0 0,1-18 15,0 0-15,-1 18 0</inkml:trace>
  <inkml:trace contextRef="#ctx0" brushRef="#br1" timeOffset="129237.29">21555 2434 0,'18'35'16,"-36"-70"-16,53 70 0,-17-17 0,0-18 0,-18 18 16,35-1-16,-17 1 0,-1 0 0,1-1 15,-1 1-15,1 0 0,0-1 0,-1 1 16,1-18-16,0 17 0,-1 1 16,1-18-16,0 0 15</inkml:trace>
  <inkml:trace contextRef="#ctx0" brushRef="#br1" timeOffset="129462.29">21943 2293 0,'-18'124'31,"18"-89"-31,0 0 0,0 18 0,0 0 0,0-18 15,0 18-15,0 0 0,0 0 0,0 0 16,0 0-16,0 0 0,18 0 0,-18-18 16,0 0-16,18 0 0,-18 1 0,17-1 15,1 18-15,-18-35 16,0-1-16,18-17 0,-18 18 0</inkml:trace>
  <inkml:trace contextRef="#ctx0" brushRef="#br1" timeOffset="196279.2">14852 6791 0,'-17'0'0,"34"0"62,1 0-46,17 0-1,-17 0-15,17 0 0,-17 0 16,17 0-16,-17 0 0,17 0 0,0 0 16,-17 0-16,17 0 0,0-18 0,-17 18 15,17 0-15,-17 0 0,17-17 0,-17 17 16,0 0-16,-1-18 0,1 18 16,-18-18-1,-18 18 1,-17 0-1,17 0 1,1 0-16</inkml:trace>
  <inkml:trace contextRef="#ctx0" brushRef="#br1" timeOffset="196651.79">14870 6950 0,'0'17'15,"0"-34"-15,-18 34 0,54-17 32,-19 0-17,1-17-15,17 17 0,-17 0 0,17 0 16,-17-18-16,17 18 0,0-18 0,0 18 16,1 0-16,17 0 0,-18-17 0,0 17 15,-17 0-15,0-18 0,17 18 0,-18 0 16,1 0-1</inkml:trace>
  <inkml:trace contextRef="#ctx0" brushRef="#br1" timeOffset="199239.72">16246 4533 0,'35'0'62,"-17"0"-62,17 0 16,-17 0-16,-1 0 0,1 0 16,-1 0-16,1 0 0,0 0 0,-1 0 15,1 0-15,0-17 0,-1 17 16,-34 0 15,-19 0-15,19 0-16,-1 0 15,0 17-15,1-17 0,-18 0 0,17 18 16,0-18-16,1 0 0,17 17 16,-18-17-16,36 0 31,17 0-15,-17 0-16,-1 0 0,18 0 15,-17-17-15,17 17 0,-17 0 0,0-18 16,17 18-16,-17 0 0,-1-17 0,1 17 15,0 0-15,-1 0 0,1 0 16,-53 0 0,35 17-16,-36-17 15,1 0-15,17 18 0,-17-18 0,0 17 16,17-17-16,-17 18 0,17-18 16,-17 0-16,17 0 0,1 18 0,-1-18 0,0 0 15,18 17 16,18-17-31,17 0 16,-17 0-16,0 0 0,-1 0 0,18 0 16,-17 0-16,0 0 0,-1 0 0,19-17 15,-19 17-15,1 0 0,-36 0 32,-17 0-17,17 0-15,1 17 0,-19-17 16,19 0-16,-1 18 0,-17-18 0,17 18 15,1-18-15,-1 0 0,0 0 16,18 17-16,36-17 16,-1 0-1,-17 0-15,-1 0 16,18 0-16,-17 0 0,17 0 0,-17-17 16,0 17-16,-1 0 0,1 0 0,0 0 15,-1 0-15,-34 0 31,-19 0-31,19 0 16,-1 17-16,-17-17 0,17 0 0,-17 18 16,17-18-16,1 0 0,-1 18 0,0-18 15,1 0-15,17 17 16,35-17 0,0 0-16,-17 0 15,-1 0-15,1 0 0,17 0 16,-17 0-16,0-17 0,-1 17 0,1 0 15,0-18-15,-36 18 32,-17 0-17,-1 0-15,19 0 16,-1 0-16,0 0 0,1 0 0,17 18 16,-18-18-16,1 0 0,34 0 46,18 0-30,-17 0-16,-18-18 16,18 18-16,-18-18 15,17 18-15,-17-17 32,0-1-17</inkml:trace>
  <inkml:trace contextRef="#ctx0" brushRef="#br1" timeOffset="205867.39">17092 4586 0,'0'-18'31,"18"1"32,0 17-48,-1-18-15,1 18 0,0 0 16,-1-17-16,1 17 0,0 0 0,-1-18 16,1 18-16,-1 0 0,1-18 15,-53 18 16,17 36-31,-17-19 16,0-17-16,17 18 0,0-1 16,-17-17-16,17 18 0,1-18 0,-1 18 15,1-18-15,-1 17 0,0-17 16,1 0-16,52 0 31,-35-17-15,35 17-16,0 0 0,-17-18 0,17 18 15,-17-18-15,17 18 0,-17-17 0,0 17 16,-1-18-16,1 18 0,-1-17 0,1 17 16,-36 0 15,1 0-15,-18 0-16,17 17 0,0-17 0,-17 18 15,17-18-15,-17 17 0,17-17 0,1 18 0,-18-18 16,17 18-16,0-18 0,1 0 15,17 17-15,-18-17 16,53 0 0,1 0-16,-1 0 15,-18-17-15,19 17 0,-1 0 0,-17-36 16,17 36-16,-17 0 0,17 0 0,-18-17 16,1 17-16,0-18 0,-1 18 15,-52 0 16,17 18-31,-17-1 16,18-17-16,-1 18 0,0-18 16,1 18-16,-1-18 0,0 17 0,1-17 15,17 18-15,-18-18 0,36 0 32,17 0-17,0 0-15,1-18 0,-19 18 16,1 0-16,-1-17 0,1 17 0,0 0 15,-1 0-15,1 0 0,-18-18 0,18 18 16,-54 0 15,1 18-31,17-18 16,1 17-16,-1-17 0,-17 18 0,17-18 16,-17 18-16,17-18 0,1 17 0,-1-17 15,0 0-15,1 0 16,52 0-1,0 0 1,-17 0-16,17 0 0,-17-17 16,0 17-16,-1 0 0,1-18 15,-1 18-15,1 0 0,0-18 0,-1 18 16,-52 0 15,17 18-31,-17-18 16,18 18-16,-1-18 15,0 0-15,1 17 0,-1-17 0,0 0 16,36 0 15,17 0-15,-17 0-16,17 0 0,-17 0 0,-1 0 16,1 0-16,0-17 0,-1 17 0,1 0 15,0 0-15,-1-18 0,-34 18 47,-19 0-47,36 18 0,-35-18 16,17 0-16,1 17 0,-1-17 15,1 0-15,-1 0 0,0 0 0,1 0 16,-1 18-16,0 0 16,54-18-1,-19 0 1,19-36-16,-19 36 15,1 0-15,-1 0 16,1 0-16</inkml:trace>
  <inkml:trace contextRef="#ctx0" brushRef="#br1" timeOffset="208309.56">16387 4586 0,'0'0'0,"-18"0"0,1 0 32,17-18 15,35 18-47,-18 0 15,1 0-15,0-17 0,-1-1 0,1 1 16,0 17-16,-1 0 0,1-18 15,-53 18 17,17 0-32,0 18 15,-17-18-15,17 17 0,1-17 0,-18 35 16,17-17-16,-17-18 0,17 18 16,0-1-16,1-17 0,-1 18 0,18 0 15,-18-18-15,1 0 0,17 17 16,35-17-1,-17 0 1,-18-17-16,35 17 0,-17 0 0,-1-36 16,1 36-16,0-17 0,-1 17 15,1-18-15,-1 18 16,-52 0 0,18 0-1,17 18-15,-18-18 16,-17 17-16,17-17 15,0 18-15,36-18 47,17 0-47,-35-18 0,18 18 16,0-17-16,-1 17 0,1-18 16,-1 18-16,-34 0 46,-1 0-46,-17 18 16,17-18-16,1 0 16,-1 0-16,18 17 125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31.058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5-27T17:30:05.95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19826 12083 0,'-17'0'0,"-1"0"32,36 0 93,-1 0-110,1 0-15,17 0 16,-17 0 0,0-18-16,-1 18 0,1 0 15,0-18-15,-1 18 0,1 0 16,-1-17-16,1 17 0,-18-18 0,18 18 15,-1 0-15,1-18 0,0 18 0,-1-17 16,1 17-16,0 0 0,-1-18 0,1 18 16,-1-17-16,1 17 0,0 0 15,-1 0-15,1-18 0,0 18 16,-1 0-16,1 0 0,0-18 0,-1 18 0,1 0 16,0-17-16,-1 17 15,1 0-15,-1 0 0,1-18 16,0 18-16,-1 0 0,1 0 15,0 0-15,-1-18 0,1 18 16,0 0-16,-1 0 0,1 0 0,17 0 16,-17-17-16,-1 17 0,1 0 15,0-18-15,-1 18 0,1 0 0,0-18 16,-1 18-16,1 0 0,0 0 16,-1 0-16,1-17 0,-1 17 15,1 0-15,0 0 0,-18-18 16,17 18-16,1 0 0,0 0 0,-1-17 15,1 17-15,0 0 16,-1 0-16,1 0 0,-18-18 0,17 18 16,1 0-16,0 0 0,-1 0 0,1-18 15,0 18-15,-1 0 0,1-17 0,0 17 16,-1 0-16,1 0 0,-1-18 0,1 18 16,0 0-16,-1 0 0,1-18 0,0 18 15,-1 0-15,1-17 0,0 17 0,-1-18 16,1 18-16,-1 0 0,1 0 15,0-18-15,-1 18 0,1 0 0,0-17 16,-1 17-16,1 0 0,0 0 0,-1-18 16,1 18-16,0 0 15,-1-18-15,1 18 0,-1 0 16,-17-17-16,18 17 0,0 0 16,-1 0-16,-17-18 0,18 18 0,0 0 15,-1 0-15,1-17 0,0 17 0,17 0 16,-18-18-16,1 18 0,17 0 0,-17-18 15,0 18-15,17 0 0,-17 0 0,-1-17 16,1 17-16,0 0 0,-1 0 16,1-18-16,-1 18 0,1 0 0,0 0 15,-1-18-15,1 18 0,0 0 16,-1-17-16,1 17 16,0 0-16,-1-18 15,1 18-15,-1 0 0,1 0 0,0-18 0,-1 18 16,1 0-16,0-17 0,-1 17 15,1 0-15,0 0 0,-1-18 16,1 18-16,-1 0 0,1 0 16,-18-17-16,18 17 0,-1 0 15,1 0-15,0 0 0,-1-18 16,1 18-16,0 0 0,-1 0 16,-17-18-16,18 18 15,-1 0 1,1 0-1,-18-17 1,18 17-16,-1 0 16,1-18-1,0 18 1,-1 0 0,-17-18-1,18 18-15,-36 0 141</inkml:trace>
  <inkml:trace contextRef="#ctx0" brushRef="#br0" timeOffset="1072.22">22455 11077 0,'-18'0'16,"53"0"31,-17 0-32,0 0-15,-1 18 16,1-18-1,-1 0-15,1 17 16,0-17-16,-1 18 16,1-18-16,0 0 15,-1 0-15,1 18 16,0-18-16,-1 0 0,1 0 16,-1 0-16,1 0 0,0 0 15,-1 0 1,1 0-1,0 0 64,-1 0-64,1 0-15,0 0 16,-1 0-1,1 0 17,-53 17 124,35 1-156,0 0 16,-18-1-16,18 1 0,0 0 15,0-1-15,-18 1 0,18 0 16,0-1-16,-17 1 0,17-1 0,0 1 15,-18-18-15,18 18 0,0-1 0,0 1 16,-18 0-16,18-1 31,18-17 79,-18-17-95,18 17-15,-18-18 0</inkml:trace>
  <inkml:trace contextRef="#ctx0" brushRef="#br0" timeOffset="2564.55">23319 10037 0,'-35'0'15,"17"17"1,18 1-16,-18-18 16,18 17-16,0 1 15,-17 0-15,17-1 0,0 1 16,0 0-16,0-1 0,35 1 16,-35 0-16,18-1 0,-1 1 15,19-1-15,-19-17 0,-17 18 16,18-18-16,0 0 0,-1 18 0,1-18 15,-1 0-15,1 0 0,0 0 0,-1 0 16,1 0-16,-18-18 0,18 18 16,-1-18-16,1-17 0,-18 18 15,18-1-15,-18 0 16,0 1-16,0-1 0,0 0 16,0 1-16,-36-1 0,36 0 0,-17 1 15,17-1-15,-36 18 0,36-17 0,-17 17 16,-1-18-16,0 18 0,1 0 0,-1 0 15,1 0-15,-1 0 0,0 0 16,1 0-16,-1 18 0,0-18 16,1 0-16,17 17 0,-18-17 0,18 18 15</inkml:trace>
  <inkml:trace contextRef="#ctx0" brushRef="#br0" timeOffset="3021.5">23672 9984 0,'0'0'16,"17"0"-16,-17 17 0,18 1 16,-18 0-16,0-1 0,18 1 15,-18-1-15,0 1 0,17 0 16,-17 17-16,18-17 0,-18-1 0,18 19 15,-1-1-15,-17-18 0,0 19 0,18-19 16,-18 1-16,0 0 0,17-1 0,-17 1 16,0 0-16,0-1 0,18 1 0,-18 0 15,0-1-15,0 1 16,18-18-16,-18 17 0,0-34 47,0-1-47,0-17 15,0 17-15,0 1 0</inkml:trace>
  <inkml:trace contextRef="#ctx0" brushRef="#br0" timeOffset="3359.12">23725 10037 0,'0'0'0,"0"-18"16,-18 0-16,18 1 0,0-1 15,0 0-15,0 1 16,0-1-16,35 18 0,-17-18 16,17 18-16,-17 0 15,-1-17-15,19 17 16,-1 0-16,-17 0 0,-1 0 0,1 0 0,0 0 16,-1 0-16,1 35 0,-1-35 15,-17 18-15,0-1 0,0 1 16,0 17-16,0 1 15,-17-19-15,-18 1 16,35-1-16,-36 1 0,19-18 0,-1 18 16,0-18-16,1 17 0,-1-17 0,18 18 15,-18-18-15,1 0 0,-1 0 16,18-18 0,35 1-1</inkml:trace>
  <inkml:trace contextRef="#ctx0" brushRef="#br0" timeOffset="3739.82">24130 9913 0,'0'0'0,"18"18"16,-18-1-16,18 1 16,-18 0-16,17-1 15,-17 1-15,18 0 0,-18-1 0,18 18 16,-1-17-16,-17 0 0,18 17 0,-18-17 15,0 17-15,17-17 0,-17 17 0,0-18 16,18 1-16,-18 17 0,0-17 0,0 0 16,0-1-16,18 1 0,-18 0 0,0-1 15,0 1-15,0 0 16,0-54 15,0 19-31</inkml:trace>
  <inkml:trace contextRef="#ctx0" brushRef="#br0" timeOffset="4074.94">24113 9913 0,'0'0'0,"0"-53"31,35 53-31,-35-18 0,18 18 0,17-17 15,-17 17-15,-1-18 0,1 18 16,-1 0-16,19 0 0,-19 0 0,1 0 16,0 0-16,17 0 0,-17 0 0,-1 0 15,1 0-15,-1 18 0,1-18 16,-18 17-16,18-17 0,-18 36 0,17-19 16,-17 1-16,0 0 0,0-1 0,0 1 15,-35 0-15,35-1 0,-18 1 0,18 0 16,-35-1-16,0 1 0,17-1 15,1 1-15,-1-18 0,0 18 0,1-18 16,-1 0-16,0 0 0,1 0 16,17-18-1,0 0 1</inkml:trace>
  <inkml:trace contextRef="#ctx0" brushRef="#br0" timeOffset="8608.81">21943 10654 0,'0'18'110,"0"-1"-79,-18-17-15,18 18-16,0-1 31,-17-17-16,17 18 17,-18-18-32,18 18 15,0-1-15,-17-17 16,17 18-16,0 0 16,-18-18-16,18 17 0,0 1 0,-18 0 15,18-1-15,-17 1 16,17-1-16,0 1 15,-18 0-15,18-1 0,0 1 16,0 0-16,-18-18 0,18 17 16,0 1-16,0 0 15,0-1-15,-17 1 0,17-1 0,0 1 16,0 0-16,-18-1 0,18 1 16,0 0-16,-18-1 0,18 1 15,0 0-15,0-1 0,0 1 0,-17-18 16,17 18-16,0-1 0,0 1 15,0-1-15,-18-17 0,18 18 0,0 0 16,0-1 0,0 1-16,-17-18 0,17 18 0,0-1 15,0 1-15,-18-18 0,18 18 16,0-1-16,0 1 0,-18-1 16,18 1-16,0 0 0,-17-18 0,17 17 15,0 1-15,-18 0 0,18-1 0,-18 1 16,18 0-16,-17-1 0,17 1 0,-18-18 15,18 18-15,-18-1 0,18 1 0,0-1 16,-17 1-16,17 0 0,-18-1 0,18 1 16,-18 0-16,18-1 0,0 1 0,-17 0 15,17-1-15,-18-17 0,18 18 0,0-1 16,-17 1-16,17 0 0,0-1 0,-18 1 16,18 0-16,-18-18 0,18 17 0,0 1 15,-17 0-15,17-1 0,-18 1 16,0-1-16,18 1 0,-17 0 15,-1-1-15,18 1 0,0 0 16,-18-18-16,18 17 0,-17 1 0,17 0 16,-18-1-16,18 1 15,-17-1-15,17 1 0,-18 0 16,18-1-16,-18 1 0,18 0 16,-17-18-16,17 17 0,0 1 15,-18 0-15,18-1 16,-18-17-1,18 18 1,0 0 47,0-1-32,-17 1 0,17-1-15,-18-17-1,18 18 17,0-36 61,0-17-93,0 18 16,0-1 0,0 0-16,0 1 0,0-1 15</inkml:trace>
  <inkml:trace contextRef="#ctx0" brushRef="#br0" timeOffset="9711.5">20973 12330 0,'0'0'0,"0"17"63,0 1-47,0-1-16,0 1 15,18 0 1,-18-1-16,0 1 15,17-18-15,-17 18 16,0-1-16,0 1 0,0 0 16,0-1-1,18 1-15,-18 0 16,0-1-16,18-17 0,-18 18 16,0-1-16,17 1 15,-17 0 16,0-1 16,18-17 188,-18-35-235,17 35 15,19 0-15,-19-18 16,1 18-16,-18-17 0,18 17 0,-1-18 16,1 18-16,0-17 0,-1 17 0,1-18 15,-1 0-15,1 18 0,0-17 16,-1 17-16,-17-18 0,18 18 15,-18-18-15,18 18 0,-1-17 16,1 17 15,-18-18 1,18 18-17,-1 0 79,1-18-78,-1 18-16,1 0 15,-18-17 1,-18 17 46,1 0-46,-1 17-16,1-17 0</inkml:trace>
  <inkml:trace contextRef="#ctx0" brushRef="#br0" timeOffset="38475.94">21255 13776 0,'0'0'0,"0"-18"32,0 54-17,0-19 1,0 1-16,18 0 0,-18-1 0,0 18 15,0-17-15,17 0 0,-17 17 0,0-17 16,0 17-16,0-17 0,18 17 0,-18-18 16,0 19-16,0-19 0,18 19 0,-18-19 15,0 1-15,0 0 0,0-1 0,0 1 16,0 0-16,17-1 0,-17-34 47,-35-1-32,35 0-15,0 1 0,0-1 16,0-35-16,0 35 16,0 1-16,0-1 0,35 0 0,-17 1 15,17-1-15,-17 18 16,0 0-16,-1 0 0,1 0 16,-1 0-16,1 0 0,-18 35 15,18-35-15,-18 18 0,17-18 0,-17 35 16,18-17-16,-18 0 0,18-1 0,-18 1 15,17 0-15,-17-1 0,0 1 16,18 0-16,-18-1 16,0-52 31,18 35-47,-18-18 0</inkml:trace>
  <inkml:trace contextRef="#ctx0" brushRef="#br0" timeOffset="38747.89">21661 14023 0,'0'0'0,"18"0"31,-1 0-31,-17 18 16,18-18-16,-1 17 0,1-17 15,0 18-15,-1-18 0,-17 35 0,18-35 16,0 18-16,17-18 0,-17 17 0,-1 1 16,1-18-16,-1 18 0,1-18 15,-18 17-15,18-17 16,-36-17 31</inkml:trace>
  <inkml:trace contextRef="#ctx0" brushRef="#br0" timeOffset="39047.04">21943 13988 0,'0'-18'31,"0"53"-15,18-35-16,-18 36 0,0-19 15,0 1-15,0-1 0,35 19 0,-35-1 16,0-17-16,0 52 16,18-52-16,-18 17 0,17 0 0,-17-17 15,0 17-15,18-17 0,-18 17 0,0-17 16,0 17-16,0-17 0,0-1 0,18 1 16,-18 0-16,0-1 0,0 1 0,0 0 15,17-18 1,-17-18-1,0 0 1,0-17-16,0 17 0,0 1 16,0-18-16</inkml:trace>
  <inkml:trace contextRef="#ctx0" brushRef="#br0" timeOffset="39363.37">22172 14058 0,'0'0'16,"18"0"-1,-18 18-15,18-18 16,-18 35-16,17-17 0,-17-1 0,18 1 16,-18 0-16,18 17 0,-1-17 0,-17 17 15,0-17-15,18 17 0,-18 0 0,18-17 16,-18 17-16,0-17 0,0 17 15,17-17-15,-17-1 0,0 18 0,0-17 16,18 0-16,-18-1 0,0 1 0,0 0 16,17-1-16,-17 1 0,0 0 15,0-54 17,0 19-32,0-1 0,-17 0 15,17 1-15,0-19 0</inkml:trace>
  <inkml:trace contextRef="#ctx0" brushRef="#br0" timeOffset="39676.51">22261 14058 0,'0'0'0,"0"-17"0,-18-72 32,18 72-32,35-1 15,-17 0-15,17 18 16,-17-17-16,-1 17 0,1-18 0,17 18 15,-17 0-15,0 0 0,17 0 0,-17 0 16,17 0-16,-18 0 0,1 0 0,17 18 16,-17-18-16,0 17 0,-1 19 15,-17-19-15,0 1 0,0 0 0,0-1 16,0 1-16,0 17 0,-35-17 0,35-1 16,-35 1-16,17 0 0,0-1 15,-17 1-15,18-18 0,-1 18 0,-17-18 16,17 17-16,0-17 0,1 18 0,-1-18 15,0 0-15,1 0 16,17-18 0</inkml:trace>
  <inkml:trace contextRef="#ctx0" brushRef="#br0" timeOffset="48891.77">2399 10266 0,'0'-35'47,"0"17"0,-17 18-31,17-18-1,-18 18-15,0 0 16,1 0-16,-1 0 15,0 0-15,1 36 0,-1-36 0,18 17 16,-18-17-16,1 18 0,-1-18 0,1 17 16,-1 1-16,0-18 0,18 18 0,-17-18 15,-1 17-15,18 1 0,0 0 16,0-1 0,18 1-1,-1-18-15,19 0 16,-19 0-16,1 0 15,17 0-15,-17 0 0,-1 0 0,1 0 16,0 0-16,-1 0 0,1 18 0,0-18 16,-1 0-16,1 0 0,-1 17 0,1-17 15,0 0-15,-1 18 0,-17 0 0,18-18 16,0 17-16,-18 1 0,17-1 0,-17 1 16,0 0-16,18-1 0,-18 1 0,0 0 15,0-1-15,0 1 0,0 0 16,0-1-16,-18 1 0,1-1 15,-19-17 1,19 0-16,-1 0 0,0 18 0,-17-18 16,18 0-16,-1 0 0,0 0 0,-17 0 15,17 0-15,1 0 0,-1 0 16,0 0-16,1 0 0,17-18 0,-18 18 16,18-17-16,0-1 15,0 1 1,18 17-16,17 0 15</inkml:trace>
  <inkml:trace contextRef="#ctx0" brushRef="#br0" timeOffset="49323.94">2734 10283 0,'0'0'0,"18"18"47,-18 17-31,18-35-16,-18 36 0,0-19 0,0 1 16,17 0-16,-17-1 0,0 19 0,18-19 15,-18 1-15,0-1 0,0 1 0,18 0 16,-18-1-16,0 1 0,0 0 0,17-1 15,-17 1-15,0 0 16,18-18-16,-18-18 31,0 0-15</inkml:trace>
  <inkml:trace contextRef="#ctx0" brushRef="#br0" timeOffset="49865.6">2946 10319 0,'0'17'16,"0"1"-16,18-18 15,-18 35-15,0-17 0,17 0 16,-17-1-16,18 1 0,-18 17 0,18-17 15,-18-1-15,17-17 0,-17 18 0,18 0 16,-18-1-16,0 1 0,18-18 0,-18 18 16,0-1-16,-18-34 47,18-19-47,-18 36 15,18-17-15,-17-1 0,17-17 16,0 17-16,0 1 0,0-1 0,0 0 15,0 1-15,0-1 0,0 0 0,0 1 16,17-1-16,-17 0 0,18 18 0,-18-17 16,35-1-16,-17 18 0,-1-18 0,1 18 15,0-17-15,-1 17 0,19-18 0,-19 18 16,1 0-16,0-17 0,-1 17 16,1 0-16,-1 0 0,1 0 0,0 35 15,-1 0-15,1-35 0,0 35 16,-1-17-16,-17 0 0,18-1 15,0 1-15,-18 0 0,17 17 0,-17-17 16,18-1-16,-18 1 0,0-1 0,0 1 16,17 0-16,-17-1 0,0 1 0,0 0 15,18-18-15,-18 17 0,0-34 47,0-1-47</inkml:trace>
  <inkml:trace contextRef="#ctx0" brushRef="#br0" timeOffset="50867.74">3934 10107 0,'-35'0'16,"17"0"-1,18-18 1,-18 1 0,18-1-16,0 1 15,0-1-15,36 18 0,-36-18 16,17 1-16,18-1 15,-17 18-15,-18-18 0,18 18 16,-1 0-16,1-17 0,17 17 0,-17 0 16,0-18-16,-1 18 0,1 0 0,-1 0 15,1 0-15,0 0 0,-1 0 0,1 0 16,0 35-16,-1-17 16,-17 0-16,18 17 0,-18-17 0,0-1 15,0 18-15,18-17 0,-18 17 0,0 1 16,0-19-16,0 19 0,0-19 0,0 18 15,-36 1-15,36-19 0,0 19 0,-17-19 16,17 19-16,-36-19 0,36 1 0,-17 17 16,-1-17-16,0-1 0,18 1 0,-17 0 15,-1-1-15,1 1 0,17 0 0,-18-1 16,0-17-16,18 18 0,-17-18 16,17 18-16,-18-18 0,0 17 0,1-17 15,-1 0 1,18-35-16,0 17 15,-18 18-15,18-17 0,0-19 16,0 19-16,36-1 0,-36 0 16,17 1-16,19-1 0,-19 1 15,1 17-15,0-18 0,-1 18 16,1-18-16,-1 18 0,1 0 0,0-17 16,-1 17-16,1 0 0,0 0 0,-1 0 15,1 0-15,0 0 0,-1 0 16,1 17-16,0-17 0,-18 36 0,17-36 15,1 17-15,-1-17 0,-17 18 16,18-18-16,0 17 0,-1 1 0,1-18 0,0 18 16,-1-18-16,1 17 15,0-17-15,-1 0 0,1 0 16,-1 0-16,1-35 16,0 17-1,-18-17-15</inkml:trace>
  <inkml:trace contextRef="#ctx0" brushRef="#br0" timeOffset="51587.64">4639 10037 0,'-17'-36'15,"17"19"1,0-1-16,0 0 16,0 1-16,17 17 0,-17-18 15,36 18-15,-36-18 0,35 18 0,-17-17 16,-1 17-16,1 0 0,-1-18 0,1 18 16,0 0-16,-1 0 0,1 0 0,0 0 15,-1 0-15,1 35 0,0-17 16,-1 17-16,-17-17 0,18 0 15,-18 17-15,17 0 0,-17 0 16,0 1-16,18-1 0,-18 0 0,0 1 16,0-19-16,0 18 0,0 1 0,0-19 15,-35 19-15,35-19 0,-18 19 0,18-19 16,-35 1-16,35 0 0,-18-18 0,1 17 16,-1 1-16,0-18 0,1 0 15,-1 0-15,0 0 0,1 0 0,-1 0 16,1 0-16,17-18 0,-18 18 0,0-35 15,1 17-15,17-17 16,0 17-16,35 1 16,-17-1-16,17 18 15,-18 0-15,1 0 0,0 0 16,17 0-16,-17 0 0,-1 18 16,19-18-16,-19 17 0,1-17 0,-1 18 15,1-18-15,0 18 0,-1-18 0,1 17 16,0-17-16,-18 18 0,17-18 0,-17 18 15,18-18-15,-18 17 0,18-17 16,-18 18 0,0-53-1,0 17 1,0 0-16</inkml:trace>
  <inkml:trace contextRef="#ctx0" brushRef="#br0" timeOffset="51997.17">5116 9543 0,'-18'53'16,"18"-36"-1,0 1-15,0-1 16,0 1-16,0 0 0,35-1 0,-17 1 16,17 0-16,-17-18 15,17 0-15,-17 0 16,-1 0-16,-17-18 0,18 18 15,-18-35-15,0 17 0,0 0 16,0 1-16,0-1 0,0 1 0,0-1 16,-18 18-16,18-18 0,-17 1 15,-1 17-15,0 0 0,-17 0 16,18 0 0,17 17-16,-18-17 0,0 18 15,18 17-15,0-17 16</inkml:trace>
  <inkml:trace contextRef="#ctx0" brushRef="#br0" timeOffset="52709.03">5962 10072 0,'18'0'47,"17"0"-32,-17 0-15,-1 0 16,1-18-16,0 18 0,-1 0 0,1 0 15,-18-17 1,18 17-16,-18 17 31,-18-17-15</inkml:trace>
  <inkml:trace contextRef="#ctx0" brushRef="#br0" timeOffset="52955.9">5962 10231 0,'0'0'0,"0"17"16,36-17 15,-19 0-15,1 0-16,-1 0 15,1 0-15,0 0 16,-1 0-16</inkml:trace>
  <inkml:trace contextRef="#ctx0" brushRef="#br0" timeOffset="54112.28">7074 9172 0,'0'18'31,"0"17"-31,35-17 16,-35 17-16,17-17 0,-17-1 15,18 19-15,-18-1 0,18 0 0,-18-17 16,17 17-16,-17 0 0,18 1 0,0-1 15,-18 0-15,0 0 0,17 1 0,-17-1 16,0 0-16,0 1 0,18-19 0,-18 18 16,0-17-16,18 0 0,-18-1 0,0 1 15,0 0-15,17-18 16,-17-36 0,0 1-1,0 17-15</inkml:trace>
  <inkml:trace contextRef="#ctx0" brushRef="#br0" timeOffset="54463.82">7215 9648 0,'-18'-17'31,"18"-1"-31,0 1 16,35 17-16,-35-18 0,36 18 15,-1-18-15,0 18 16,-35-17-16,35 17 0,-17 0 0,0 0 16,-1 0-16,1 0 0,0 0 0,-1 0 15,18 0-15,-17 17 0,0-17 0,-1 18 16,1-18-16,0 35 0,-1-17 0,-17-1 16,18 1-16,-18 35 15,0-35-15,0 17 0,0-17 0,0-1 0,0 1 16,-35-1-16,35 19 0,-18-36 0,0 17 15,-17 1-15,17 0 0,-17-18 0,18 17 16,-19-17-16,1 18 0,17-18 16,-35 0-16,36 0 15,-1 0-15,18-18 16,35 18 0</inkml:trace>
  <inkml:trace contextRef="#ctx0" brushRef="#br0" timeOffset="55295.54">6950 10213 0,'-35'18'16,"70"-36"-16,-88 36 0,36-18 0,-1 0 0,0 0 15,-17 0-15,17 17 16,1-17-16,-1 0 0,36 18 47,17-18-47,-17 0 16,-1 0-16,19 0 0,-1 0 0,0 0 15,18 0-15,0 0 0,0-18 0,17 18 16,1-35-16,-1 35 0,1-18 15,17 18-15,0-17 0,-17-1 0,17 0 16,0 1-16,-17 17 0,17-18 0,-17 0 16,-1 1-16,-17 17 0,0-18 0,0 18 15,0-17-15,-18 17 0,0-18 16,-17 18-16,17 0 0,-17-18 0,0 18 0,-1 0 16,1 0-16,0-17 0,-1 17 15,1 0-15,-53 0 47,35 17-31,-18-17-16</inkml:trace>
  <inkml:trace contextRef="#ctx0" brushRef="#br0" timeOffset="56415.47">7197 10795 0,'-18'0'0,"1"-35"16,17 17 15,35 18-31,-17-18 16,-1 18-16,1 0 0,0 0 15,-1-17-15,1 17 0,-1 0 0,1 0 16,0 0-16,-1 0 0,1 0 0,0 0 16,-1 0-16,1 0 0,0 17 15,-18 19-15,0-19 0,0 1 16,0 17-16,0-17 0,0 17 0,-36-17 16,36 17-16,-35 0 0,35-17 15,-18 0-15,-35 35 0,36-18 16,-1-18-16,1-17 0,17 18 15,-18-18-15,18 18 0,-18-18 0,18-18 47,18 18-47,-18-18 0,35-17 16,-17 35-16,-1-17 0,1 17 16,0 0-16,-1 0 0,1-18 15,0 18-15,17 0 0,-17 0 0,-1 0 16,1 0-16,-1 35 0,1-35 0,-18 18 15,18-18-15,-1 35 0,1 0 16,-18-17-16,0 0 0,18 17 0,-18-17 16,0-1-16,0 19 0,-36-19 0,36 1 15,-35 17-15,0-17 0,17-1 0,-17 1 16,0 0-16,17-1 0,-17-17 0,-1 18 16,19 0-16,-1-18 0,-17 0 0,17 0 15,1 0-15,-1 0 0,0 0 16,1-18-16,17 0 15,0 1-15,35 17 0,-35-36 16,35 36-16,-35-17 0,36-1 0</inkml:trace>
  <inkml:trace contextRef="#ctx0" brushRef="#br0" timeOffset="56931.01">7779 10830 0,'0'0'0,"0"18"31,0 17-15,0 0-16,0-17 0,0 0 16,0-1-16,0 19 0,0-1 15,18 0-15,-18-17 0,0 17 0,17-17 16,-17-1-16,18 19 0,-18-19 0,18 1 16,-1 0-16,-17-1 0,18-17 0,0 18 15,-1 0-15,1-18 0,-1 17 16,19-17-16,-19 0 0,36 0 15,-35 0-15,17 0 0,1-35 0,-19 35 16,18-18-16,-17 18 0,17-35 0,-17 17 16,0 1-16,-1-1 0,1-17 0,-18 17 15,18-17-15,-18 17 0,0-17 0,0 17 16,0-17-16,0 0 0,-53 17 0,17-52 16,-17 17-16,-17 17 15,35 19-15,-1-1 0,1 18 16,0-18-16,17 18 0,-17 0 15,0 0-15,17 0 0,0 0 0,1 0 0,-1 0 16,0 0-16,1 0 0,17 18 0,-18 17 16</inkml:trace>
  <inkml:trace contextRef="#ctx0" brushRef="#br1" timeOffset="76977.38">8961 9931 0,'0'-18'16,"0"36"-16,-35-36 0,35 0 31,17 18 0,1 0-15,-18-17 0</inkml:trace>
  <inkml:trace contextRef="#ctx0" brushRef="#br1" timeOffset="77668.75">9367 9366 0,'0'0'0,"53"-70"16,-36 70-16,-17-18 15,18 0-15,-1 18 0,1-17 0,17 17 16,-17 0-16,0 0 0,-1-18 0,1 18 16,0 0-16,-1 0 0,1 0 15,-18 35-15,0-17 0,0 17 16,0 1-16,-18-19 0,18 1 15,-35 0-15,35 17 0,-18-18 0,18 1 16,-35 0-16,17-1 0,1-17 0,-1 18 16,18 0-16,-18-18 0,36 0 47,-18-18-47,18 18 0,17-18 15,-17 18-15,-1-17 0,1 17 16,17-18-16,-17 18 0,-1 0 0,1 0 0,0 0 15,-1 0-15,1 0 0,0 0 0,-1 0 16,-17 18-16,18-18 0,0 35 0,-18-17 16,0-1-16,0 1 0,0 0 0,0-1 15,0 18-15,0-17 0,-18 0 0,18-1 16,-35 19-16,-1-1 16,1-17-16,17-18 0,1 17 0,-18 1 15,-1-1-15,19-17 0,-1 0 16,0 0-16,1 18 0,-1-18 15,53 0 1,-35-35 0,36 35-16</inkml:trace>
  <inkml:trace contextRef="#ctx0" brushRef="#br1" timeOffset="78047.7">9949 9296 0,'-18'0'16,"18"17"0,-18 19-16,1 105 31,52-124-31,-35 1 0,35 0 15,1 17-15,-19-35 0,18 18 16,-17-18-16,0 0 0,17 0 0,-17 0 16,-1 0-16,19-36 0,-19 36 15,19-17-15,-19 17 0,1-36 0,-18 19 16,17-1-16,-17 0 0,0-17 0,0 18 16,0-19-16,0 19 0,-17-19 0,17 19 15,-35-1-15,17-17 0,0 17 0,1-17 16,-19 17-16,1 18 0,17-17 0,-52-1 15,52 18-15,-52 0 16,52 0-16,-17 35 0,17-35 0,0 18 16,1-18-16</inkml:trace>
  <inkml:trace contextRef="#ctx0" brushRef="#br1" timeOffset="79303.95">829 10407 0,'-17'0'16,"17"-18"0,0 1-16,0-1 15,35 18-15,-35-18 0,35 1 16,-17-1-16,17 18 0,-17-18 0,17 1 16,0-1-16,-17 18 0,0-17 0,17 17 15,-17 0-15,-1 0 0,1 0 16,-18 35-16,0 0 15,0-17-15,0-1 0,0 19 0,-18-19 16,18 19-16,-35-19 0,35 1 0,-35 17 16,35-17-16,-18-1 0,0 1 0,1 0 15,-1-1-15,0 1 0,36-36 47,17 18-31,-17-17-16,35-1 15,-35 18-15,-1 0 0,18 0 16,-17 0-16,17 35 0,-17-35 16,-18 18-16,18 0 0,-1-1 0,-17 1 15,18 0-15,-18-1 0,0 1 0,0-1 16,0 1-16,0 0 0,-35-1 0,35 1 16,-18 0-16,-17-1 0,17 1 0,0-18 15,-17 18-15,0-1 0,17-17 0,-17 18 16,17-18-16,-17 0 0,17 0 0,1 0 15,-1 0-15,1 0 16,-1 0-16,18-18 0,0 1 16,18-19-16</inkml:trace>
  <inkml:trace contextRef="#ctx0" brushRef="#br1" timeOffset="79699.03">1482 10389 0,'-35'18'32,"35"17"-32,-18-17 15,18 0-15,-18 17 0,18-18 0,0 1 16,0 17-16,0-17 0,0 17 0,0-17 15,0 0-15,0-1 0,36 1 0,-36-1 16,35 1-16,-17-18 0,-1 18 16,19-18-16,-1 0 0,-18 0 15,1 0-15,17 0 0,-17 0 0,0-36 16,17 36-16,-17-17 0,-1-1 0,1 1 0,0-19 16,-1 19-16,-17-1 0,0-17 0,0 17 15,0 0-15,0 1 0,0-1 16,-17-17-16,17 17 0,-36 1 0,19-1 15,-19 0-15,19 1 0,-1-1 0,-17 0 16,17 1-16,-17 17 0,17 0 0,-17 0 16,17 0-16,-17 0 0,17 17 0,1-17 15,-1 18-15,0 17 0,18-17 16</inkml:trace>
  <inkml:trace contextRef="#ctx0" brushRef="#br1" timeOffset="80574.02">7091 11589 0,'0'0'0,"-17"0"0,17-18 31,35 18-31,-18-35 0,19 17 16,-1 1-16,0-19 0,1 1 16,16 0-16,1-1 0,18-16 0,-18 16 0,17-17 15,1 0-15,0 0 0,-1 1 0,1-1 16,-1 0-16,1 0 0,-1 18 0,-17-18 15,0 17-15,-18 19 0,1-19 0,-19 19 16,1-1-16,0 1 0,-18-1 0,0 0 16,0 1-16,0-1 15</inkml:trace>
  <inkml:trace contextRef="#ctx0" brushRef="#br1" timeOffset="81109.49">8996 9966 0,'0'0'0,"-17"18"0,52-54 31,18 1-15,-36 17-16,36 1 0,-17-19 0,16 1 15,1 18-15,0-19 0,0-17 0,0 18 16,0 0-16,18 0 0,-18-18 0,-1 17 15,19 1-15,-18-18 0,0 18 0,0 0 16,0-1-16,-18 1 0,18 0 16,-36 0-16,19 17 0,-1 0 0,-17 1 0,-1-1 15,1 0-15,0 18 0,-18-17 0,17 17 16,-17 35 15</inkml:trace>
  <inkml:trace contextRef="#ctx0" brushRef="#br1" timeOffset="82495.46">6244 13811 0,'0'0'0,"-17"-17"31,17-1-31,0-17 16,35 17-16,0 0 16,-17 1-16,0-1 0,-1 0 15,19 1-15,-19 17 0,1-18 0,0 1 16,-1 17-16,1 0 0,-1 0 0,1 0 16,0 0-16,-18 17 15,17-17-15,-17 18 0,18 17 16,-18-17-16,18-18 15,-18 17-15,17-17 0,1 0 16,0 0-16,-1 0 16,-17-17-16,18 17 15,-18-18-15,17 0 0,-17-17 16,18 18 0,-18-1-16</inkml:trace>
  <inkml:trace contextRef="#ctx0" brushRef="#br1" timeOffset="82883.42">6315 14041 0,'0'0'0,"-18"17"0,1 1 16,17-53 15,35 35-31,-35-18 16,18 18-16,-18-18 0,17 18 16,-17-17-16,36-1 0,-19 0 0,1 1 15,0 17-15,-1-18 16,1 18-16,-1 0 15,1 0-15,0 18 16,-1-18-16,-17 17 16,18-17-16,0 18 0,-1-18 15,-17 18-15,18-18 0,0 0 16,-1 0 0,1 0-1,-18-36-15,17 19 0,-17-1 16,18 18-16,-18-18 0</inkml:trace>
  <inkml:trace contextRef="#ctx0" brushRef="#br1" timeOffset="83416.92">7197 12965 0,'18'0'0,"-36"0"0,36 17 16,-1 19-16,-17-19 15,0 1-15,18-1 0,-18 19 16,18-1-16,-18 0 0,17 36 16,1-36-16,-18 0 0,17 18 15,1 0-15,-18-18 0,18 18 0,-1-17 0,-17 17 16,18-1-16,0-16 0,-18 17 0,0-18 16,17 0-16,-17 1 0,0-1 0,0 0 15,0-17-15,0 17 0,18-17 0,-18-1 16,0 1-16,0-36 31,0-17-31,0 17 0</inkml:trace>
  <inkml:trace contextRef="#ctx0" brushRef="#br1" timeOffset="83747.95">7373 13547 0,'-17'0'16,"17"-18"-16,35 0 31,0 18-31,1 0 0,-19 0 16,18 0-16,-17 0 0,17 0 0,-17 0 16,17 0-16,1 0 0,-19 0 0,19 0 15,-1 0-15,-18 18 0,19-18 0,-19 18 16,1-18-16,0 35 0,17 0 15,-35-17-15,18-1 0,-18 1 0,0 17 16,0-17-16,0 17 0,0-17 0,-36 0 16,36 17-16,-35-17 0,0 17 0,17-18 15,0 1-15,-17 0 0,18-1 0,-19 1 16,19 0-16,-19-18 0,19 0 0,-1 17 16,0-17-16,1 0 0,-1 0 15,18-35-15,-18 17 16</inkml:trace>
  <inkml:trace contextRef="#ctx0" brushRef="#br1" timeOffset="102475.31">2382 13635 0,'-18'0'15,"18"17"32,18-17-31,-18 18-1,17 0-15,1-1 16,-18 1-16,0 0 0,17-1 16,-17 19-16,0-19 0,18 19 0,-18-19 15,18 18-15,-18 1 0,0-1 0,17-17 16,-17 17-16,0 0 0,18 0 0,-18 1 15,0-19-15,18 19 0,-18-19 0,0 1 16,17 17-16,-17-17 0,0 0 0,18-18 16,-18 17-16,0 1 0,18-18 15,-18-18 17,0 1-32</inkml:trace>
  <inkml:trace contextRef="#ctx0" brushRef="#br1" timeOffset="102991.74">2893 13600 0,'18'0'47,"-18"17"-47,0 1 16,17-18-16,-17 35 0,18-35 0,-18 18 15,0-1-15,18 19 0,-18-19 0,0 1 16,17 0-16,-17 17 0,18-17 0,-18 17 15,18-18-15,-18 19 0,17-1 16,1 18-16,-18-35 0,18 17 0,-18-18 16,17 1-16,1 0 0,-18-1 0,17 1 15,-17 0-15,18-1 0,-18 1 16,18 0-16,-18-36 31</inkml:trace>
  <inkml:trace contextRef="#ctx0" brushRef="#br1" timeOffset="103396.62">3563 14235 0,'0'17'0,"0"-34"62,18-1-46,-18 0-1</inkml:trace>
  <inkml:trace contextRef="#ctx0" brushRef="#br1" timeOffset="104816.74">4093 13564 0,'-18'0'31,"18"-17"-15,0-1-1,0 0 1,0 1-16,0-1 16,0 0-1,35 18-15,-35-17 0,18 17 16,-18-18-16,17 1 0,1 17 0,0-18 16,-1 18-16,-17-18 0,18 18 0,0 0 15,-1-17-15,1 17 0,0 0 16,-1 0-16,1 0 15,-18 35-15,18-35 0,-18 18 0,0 17 16,17 0-16,-17 18 16,0-18-16,0 1 0,0-19 15,0 18-15,-35 1 0,35-1 16,0 0-16,-18-17 0,18 17 0,-17 1 16,17-1-16,-18-18 0,18 19 0,-18-19 15,1 19-15,17-19 0,-18 1 0,18 0 16,-18-1-16,18 1 0,0-1 0,-17 1 15,-1 0-15,0-18 32,18-18-17,18 18 142,0 0 108,-1 0-249,-17-18-16,18 18 15,0 0-15,-1 0 0,1 0 16,0 0-16,-1 0 0,1 0 0,0 0 16,-1 0-16,1 0 0,-1 0 15,1 0-15,0 0 0,-1 18 0,1-18 16,0 0-16,-1 0 0,1 0 0,0 0 16,-1 0-16,1 0 0,-1 0 15,1 0-15,0-18 0,-18 1 16,17-1-1,-17 1-15,0-1 16,18 18 0</inkml:trace>
  <inkml:trace contextRef="#ctx0" brushRef="#br1" timeOffset="107635.22">3581 14217 0,'-18'0'15,"18"18"220,18-18-204,0 0-15,-18 17-16,17-17 15,-17-35 1,18 35-16,-18-18 31,0 1-31,-18 17 31,1 0-15,17 17-16,-18-17 16,18 18-16,0 0 15,0-1 1,18-17-1,-1 0 1,-17-35 0,18 35-16,-18-18 31,0 36 16</inkml:trace>
  <inkml:trace contextRef="#ctx0" brushRef="#br1" timeOffset="111458.22">23936 11571 0,'0'18'31,"0"-1"-15,0 1 0,0 0-16,18-1 15,-18 1-15,0 0 0,0-1 0,18 1 16,-18 0-16,0-1 0,0 1 0,0-1 16,0 19-16,17-19 0,-17 1 0,0 0 15,0-1-15,0 1 0,18 0 0,-18-1 16,0 1-16,0-1 15,0 1-15,17-18 32,-17-18-17,0 1 1,18-1-16</inkml:trace>
  <inkml:trace contextRef="#ctx0" brushRef="#br1" timeOffset="111980.2">24219 11624 0,'0'0'16,"0"18"78,0-1-79,0 1-15,0 0 0,0-1 16,0 1-16,0 0 0,17-1 16,-17 1-16,0-1 0,0 19 0,18-19 0,-18 1 15,0 0-15,17-1 0,-17 1 16,0 0-16,18-1 0,-18 1 15,0-1-15,18-17 16,-18 18-16,0-36 63,-18 18-63,18-17 0</inkml:trace>
  <inkml:trace contextRef="#ctx0" brushRef="#br1" timeOffset="112295.87">24518 11942 0,'18'0'94</inkml:trace>
  <inkml:trace contextRef="#ctx0" brushRef="#br1" timeOffset="113188.65">24660 11606 0,'0'0'16,"0"-17"-16,-18 17 16,18-18-16,0 0 15,0 1 1,0-1-16,0 1 15,18 17-15,-18-18 16,17 18-16,1-18 0,-1 18 16,1-17-16,0 17 15,-1 0 1,1 0-16,0 0 16,-1 0-1,1 17-15,0-17 16,-18 36-16,17-36 0,-17 17 0,0 1 15,18-1-15,-18 1 0,0 0 16,0-1-16,0 1 0,0 0 16,0-1-16,-35 1 0,35 0 15,0-1-15,-18 1 0,18 0 0,-18-18 16,18 17-16,-17 1 0,17-1 0,-18 1 16,18 0-16,0-1 0,-18 1 15,18 0-15,-17-1 16,17 1-16,-18-18 15,18 18 1,0-54 31,18 36-31,-18-17-16,17-1 31,1 18-16,0 0 1,-1 0-16,1 0 16,0 0-16,-1 0 0,1 0 0,-1 0 15,1 0-15,0 0 16,-1 0-16,1 0 0,0 0 16,-1 0-16,1 0 0,0 0 15,-1 0 1,1 0-16,-1 0 47</inkml:trace>
  <inkml:trace contextRef="#ctx0" brushRef="#br1" timeOffset="114407.89">24554 11906 0,'-18'0'0,"18"18"31,0 0 1,18-18 46,-36 0-16,0 0-46,1 0 0,34 0 62,-34 0 0,-1 0-63,18 17 1,18-17 31,-1 0-31,-17-17-16,18 17 15,-18-18-15</inkml:trace>
  <inkml:trace contextRef="#ctx0" brushRef="#br1" timeOffset="121015.58">18803 11589 0,'-17'0'15,"17"17"1,0 1-1,17 0-15,19-1 16,-36 1-16,17-18 0,1 18 16,0-18-16,17 17 0,-18 1 0,19 17 15,-19-17-15,1-1 0,0 1 16,-1 17-16,1-17 0,0 0 0,-18 17 16,17-17-16,-17 17 0,18 35 15,0 1-15,-18-36 0,0 18 16,17-18-16,-17 1 0,0 17 0,0-18 15,0 18-15,0-18 0,0 0 0,0 1 16,0-1-16,0 0 0,0 0 0,0 1 16,0-19-16,-17 19 0,17-19 0,0 19 15,-18-19-15,18 1 0,0-1 16,-18 1-16,1 0 0,17-1 16,-18-17-1,18-35-15,0 17 16,0 1-16,0-1 15,0 1-15,0-1 0</inkml:trace>
  <inkml:trace contextRef="#ctx0" brushRef="#br1" timeOffset="121675.77">19033 11483 0,'17'0'47,"-17"35"-32,18-35-15,-18 18 0,35-18 0,-17 17 16,0 1-16,-1 0 0,1-1 0,17 19 16,-17-19-16,-1 19 0,1-19 0,0 19 15,-1-1-15,36 35 0,-35 19 16,-1-54-16,1 53 15,-18-53-15,0 18 0,18 0 0,-18-18 16,0 18-16,0-17 0,0 16 0,0-16 16,0 17-16,0-18 0,0 0 0,0 1 15,0-1-15,0 0 0,-36 0 16,36-17-16,0 17 0,-17-17 0,17 0 0,-35-1 16,35 1-16,0-1 0,0 1 0,-18 0 15,18-1 1,18-34 15,-1 17-31,-17-36 16,35 36-16,-35-17 0</inkml:trace>
  <inkml:trace contextRef="#ctx0" brushRef="#br1" timeOffset="123415.77">18486 9807 0,'0'-17'62,"0"-1"-46,18 18-1,-18-18-15,0 1 0,0-1 16,0 0-16,-18 1 16,18-1-16,-35 0 15,35 1-15,-18 17 0,18-18 0,-35 1 16,17 17-16,0-18 0,1 18 15,-1 0-15,1 0 0,17 35 16,-18-35-16,0 18 0,1-1 0,17 1 16,-18 17-16,0-17 0,18 0 0,-17-1 15,17 19-15,0-19 0,0 1 0,-18 17 16,18-17-16,0-1 0,0 19 0,0-19 16,0 1-16,35 0 0,-35-1 0,36 1 15,-36 0-15,35-18 0,-35 17 0,18-17 16,-1 0-16,1 18 0,-1-18 0,1 0 15,0 0-15,-1 0 0,1-35 16,0 17-16,-1-17 16,-17 17-16,18 0 15,-18 1-15,0-1 0,0 0 0,0 1 16,18 17-16,-18-18 0,0 0 0,0 1 16,0-1-1,0 1 1,-18 17-1,18-18 1</inkml:trace>
  <inkml:trace contextRef="#ctx0" brushRef="#br1" timeOffset="123760.15">18521 9666 0,'-17'0'16,"17"18"15,0-1-15,0 1-16,0 0 0,17-18 15,-17 17-15,0 1 0,35-18 0,-35 18 16,18-18-16,-18 17 0,18-17 0,-18 18 16,17-18-16,1 0 0,0 17 15,-1-17-15,1 0 16,0 0-16,-1-35 16,1 35-16,-18-17 0,17 17 15,1 0-15,-18-18 16,18 0-16</inkml:trace>
  <inkml:trace contextRef="#ctx0" brushRef="#br1" timeOffset="124412.47">18962 9031 0,'18'35'15,"-1"-17"1,-17 0-16,0-1 0,18 1 0,-18 0 15,18-1-15,-1 1 0,-17 17 0,18-17 16,0-1-16,-18 19 0,17-19 0,-17 1 16,18 0-16,-18-1 0,18 1 0,-18 0 15,0-1-15,17 1 0,-17-1 16,0-34 31,-17 17-47,17-18 0,-18-17 15,18 17-15,-18 1 0,1-1 16,-1 18-16,18-18 0,-18 1 0,1 17 16,17-18-16,-18 18 0,0 0 0,1 0 15,-1 0-15,0 0 0,1 35 0,-1-35 16,1 18-16,-1 0 0,0-1 0,1 19 16,-1-19-16,0 1 0,1-1 0,-1 1 15,18 17-15,-18-17 0,18 0 0,0-1 16,0 1-16,0 0 0,0 17 0,36-18 15,-36 1-15,17-18 0,-17 18 16,36-1-16,-19-17 0,1 0 0,0 0 16,17 0-16,-18 0 0,1 0 0,0 0 15,17 0-15,-17-17 0,-1 17 0,1-36 16,0 36-16,-1-17 0,1 17 0,-18-35 16,18 17-16,-1 18 0,-17-18 0,0 1 15,0-1 16,-17 18-15</inkml:trace>
  <inkml:trace contextRef="#ctx0" brushRef="#br1" timeOffset="124921.52">19315 9260 0,'35'18'47,"-17"-18"-32,-18 35-15,35-35 0,-35 18 16,18-18-16,-18 18 0,17-1 0,1 1 16,0 0-16,-1-1 0,-17 1 15,18-1-15,-18 1 0,18 0 0,-1-1 16,-17 1-16,18 0 0,-18-1 0,0 1 15,0 0-15,0-1 0,0 1 16,0-1-16,0 1 0,-18 0 16,18-1-16,0 1 0,-35 0 0,17-1 15,1 1-15,-19-18 16,36 18-16,-17-18 16,-1 0-1,0 0 1,18-18-16,0 0 15,-17 18-15,17-17 0,0-1 16,0 0-16,0 1 0</inkml:trace>
  <inkml:trace contextRef="#ctx0" brushRef="#br1" timeOffset="125191.61">19262 9013 0,'18'0'32,"17"0"-32,-17 0 15</inkml:trace>
  <inkml:trace contextRef="#ctx0" brushRef="#br1" timeOffset="131864.78">10813 8202 0,'-18'0'47,"18"18"-47,-17-18 0,17 17 16,-18-17-16,18 18 0,-18-18 0,18 18 15,0-1-15,0 1 0,0 0 16,0-1-16,0 1 0,0-1 16,0 1-16,0 17 0,18-17 15,-18 0-15,0-1 0,0 1 0,18 17 16,-18-17-16,17 17 0,-17-17 0,0 17 15,18 0-15,-18 1 0,0-1 0,0 0 16,0 0-16,0 1 0,0 17 0,-35-18 16,35 0-16,-18 18 0,18 0 0,-35-18 15,17 18-15,1 0 0,-1 0 0,0 0 16,1-18-16,-1 18 0,0 0 0,1 0 16,-1-18-16,0 18 0,1 0 0,17-18 15,-18 18-15,18 0 0,-18-18 0,18 1 16,0 17-16,0-18 0,0 0 0,0 1 15,0 16-15,18-16 0,-18-1 16,35 0-16,-35-17 0,36 17 0,-19 0 16,1 1-16,0-1 0,-18 0 0,17 18 15,-17-17-15,18 16 0,-18-16 0,0 17 16,0 0-16,0-1 0,-18 1 16,18 0-16,-53 0 0,36 18 0,-19-18 15,19 17-15,-19-17 0,1 18 0,18-18 0,-19 0 16,19-1-16,-1 19 0,-17 17 15,17-35-15,18 0 0,0 35 16,0-35-16,0-18 0,18 1 16,-18 17-16,35-18 0,-35 0 0,35 0 15,-17 18-15,0-17 0,-1-1 0,18 18 16,-17-18-16,0 18 0,-1 0 0,1 0 16,0 0-16,-1 0 0,-17 0 0,18 0 15,-18-1-15,0 19 0,0-18 0,0 17 16,0 1-16,0-18 0,0 18 0,0-1 15,-18 1-15,18-1 0,-17 1 0,17-1 16,-36 1-16,36-1 0,-17 19 0,-1-19 16,0 18-16,-52 142 15,35-89-15,17-71 16,-17 19-16,-1 69 0,19-87 16,-1 17-16,-17 71 0,35-71 0,-18-18 15,18 19-15,-17-19 0,17 18 16,0-17-16,0 17 0,0-17 0,0-1 15,0 1-15,0-1 0,17-17 0,-17 18 16,0-1-16,0 1 0,0 0 16,0-1-16,0 1 0,0-18 0,0 17 0,0 1 15,0-1-15,0 1 0,-17-1 0,17 1 16,0-1-16,-18 1 0,18 0 0,-18-1 16,18 1-16,-17-18 0,17 17 0,-18 1 15,18-1-15,-18 1 0,18-18 0,-17 17 16,17 1-16,-18-18 0,0 17 0,18 1 15,-17-18-15,-1 17 0,18 1 0,-123 811 79,123-865-79,0 1 0</inkml:trace>
  <inkml:trace contextRef="#ctx0" brushRef="#br1" timeOffset="134629.84">21096 12982 0,'-70'-17'0,"35"-1"16,140 53-16,-246-70 0,106 17 0,0 18 0,0-17 16,-18 17-16,17-18 0,1 18 0,17-18 0,-17 18 15,0-17-15,17 17 0,-17 0 16,0 0-16,17 0 0,-17 0 15,17 0-15,-17 0 0,17 0 0,1 0 16,-19 17-16,1-17 0,17 18 0,-17-18 0,17 35 16,-17-17-16,0 0 0,0-1 0,-1 1 15,-17 17-15,-17 18 16,-36 0-16,71-18 0,-53 18 16,35-18-16,17 1 0,-17-1 0,18 0 15,-35 53-15,52-52 16,-35 70-16,35-71 0,1 18 0,17 0 15,0 0-15,0 0 0,0-1 16,35 1-16,-35 0 0,53 0 0,-18 0 16,36 53-16,-18-35 0,0-19 15,0 1-15,-1 0 0,19 0 0,-18 18 16,17-18-16,-17 0 0,18 17 0,-1-17 16,-17 0-16,18 0 0,0 0 0,-1-18 15,1 18-15,-1-18 0,1 1 0,17-1 16,0 0-16,-17-17 0,17 17 0,18-17 15,-18-18-15,18 17 0,0-17 0,-18 0 16,35 0-16,-35 0 0,124-35 16,-106 0-16,-18 17 0,0-17 15,1 17-15,-1-17 0,-18 17 0,1-17 16,-18 0-16,17-1 0,-17 1 0,0 0 16,-18 0-16,1-1 0,-1-17 0,0 18 15,-17-18-15,0 0 0,17-53 16,-35 1-16,0 34 0,0 18 15,0-17-15,-35 17 0,17-18 0,-17 1 16,17-1-16,-17 0 0,-18 1 0,17-1 16,1-17-16,-18 18 0,0-1 0,0 0 15,1 1-15,-1-1 0,-18 18 0,18 1 16,-17-1-16,17 0 0,-18 17 0,18 1 16,-17 0-16,17 0 0,0 17 15,18 0-15,-18 1 0,17-1 0,1 18 0,0-18 16,0 18-16</inkml:trace>
  <inkml:trace contextRef="#ctx0" brushRef="#br1" timeOffset="135843.25">19174 8414 0,'0'0'0,"-71"0"0,1 17 0,-1-17 0,1 36 16,-1-19-16,0 1 0,1 0 0,-1 17 15,-17 0-15,18 0 0,-1 1 0,1-1 16,-1 18-16,0 0 0,18 0 0,1 0 16,-19 17-16,36-17 0,-18 18 0,18-1 15,-1 1-15,19-1 0,-1 1 0,0-1 16,18 19-16,0-19 0,0 1 0,53-1 16,-35 1-16,17-1 0,18-17 0,-18 0 15,18 18-15,0-36 0,18 18 16,-1-18-16,1 1 0,-1-1 0,19 0 15,-1-17-15,0-1 0,0-17 0,0 18 16,1-18-16,16 0 0,-16-35 16,16 35-16,-16-36 0,-1 1 0,106-35 15,-106 17-15,-17 17 0,87-87 16,-105 70-16,18-18 0,-18 1 16,0-1-16,0-17 0,-18 0 0,0 0 0,0 0 15,-17-1-15,-18 1 0,18-18 16,-18 18-16,0 0 0,0 0 0,-36 17 15,1 1-15,0-1 0,0 18 0,-1 0 16,-17 0-16,0 18 0,-17 0 0,-1 0 16,1 17-16,-18 0 0,17 18 0,-17-17 15,0 17-15,-1 0 0,19 0 0,-18 0 16,17 0-16,18 35 0,0-35 0,0 35 16</inkml:trace>
  <inkml:trace contextRef="#ctx0" brushRef="#br1" timeOffset="143480.76">11624 9225 0,'0'18'32,"0"-1"-17,0 1 1,0 0-16,18-1 16,-18 1-16,18 0 15,-18-1-15,17-17 0,-17 18 16,0 0-16,0-36 62,0 0-62,-35-17 16,17 17-16,18 1 0,-17 17 16,-1-18-16,0 0 0,1 18 15,-1 0-15,1 0 0,-1 0 16,0 0-16,1 0 0,-1 0 15,0 18-15,1-18 0,-1 35 16,0-17-16,18 0 0,-17-1 16,17 1-16,0 0 0,-18 17 0,18-18 15,0 1-15,0 17 0,0-17 0,0 0 16,0 17-16,35-17 0,-35-1 0,18 1 16,0 17-16,-1-17 0,19-1 0,-19-17 15,1 18-15,0 0 0,17-18 0,-18 17 16,1-17-16,0 0 0,-1 0 0,1 0 15,17 0-15,1 0 16,-1-17-16,-18-1 0,1 0 16,-18 1-16,18-1 15,-18 0-15,0 1 16,0-1-16,0 1 16,0-1-16</inkml:trace>
  <inkml:trace contextRef="#ctx0" brushRef="#br1" timeOffset="143903.9">11854 9296 0,'0'35'15,"0"-17"1,0-1-16,-18 1 0,18 0 16,0-1-16,0 1 0,0 17 0,0-17 15,0-1-15,0 1 0,18 0 0,-18 17 16,0-17-16,35-1 0,-35 1 0,18-1 16,-18 1-16,35 0 0,-35-1 0,18-17 15,-1 18-15,1-18 0,-1 0 0,1 0 16,0 0-16,-1 0 0,1 0 0,0 0 15,-1-18-15,1 18 0,-18-17 16,18 17-16,-1-36 0,-17 19 0,18-1 16,-18 1-16,0-19 0,0 19 0,0-1 15,0-17-15,0 17 0,0 0 0,-18-17 16,18 18-16,-35-1 0,0-35 16,17 53-16,-35-35 0,35 35 15,-17-18-15,18 18 16,-1 0-16,0 0 0,1 0 15,17 18-15</inkml:trace>
  <inkml:trace contextRef="#ctx0" brushRef="#br1" timeOffset="144460.28">12559 9172 0,'0'0'16,"-17"0"-16,-1 0 0,0 0 16,1 0-16,-1 0 0,0 0 15,1 0-15,-1 18 16,0-18-16,1 18 0,-1-1 16,1 1-16,17-1 15,0 1-15,0 0 16,0-1-16,0 1 15,17-18-15,18 18 16,-35-1-16,36-17 0,-1 18 16,-17 0-16,-1-18 0,1 17 0,0-17 15,-1 0-15,1 18 0,-1-1 0,1-17 16,0 18-16,17 0 0,-17-18 16,-18 17-16,0 1 0,17-18 0,-17 18 15,0-1-15,0 1 0,0 0 16,0-1-16,0 1 0,-35-18 15,35 17-15,-18-17 0,1 18 0,-1-18 16,-17 0-16,17 18 0,1-18 0,-1 0 16,0 0-16,1 0 0,-1 0 15,0-18-15,1 18 16,17-35-16</inkml:trace>
  <inkml:trace contextRef="#ctx0" brushRef="#br1" timeOffset="145515.73">13124 9137 0,'-18'0'32,"18"-18"-17,0 1 1,0-1-16,0 0 16,18 1-16,-18-1 0,17 18 15,1-18-15,0 1 16,-1 17-16,1-18 15,0 18-15,-1 0 16,1 0-16,-1 0 0,1 0 16,0 0-16,-18 18 15,17-1-15,-17 1 0,0 0 16,0-1-16,0 19 0,0-19 0,0 1 16,0 17-16,0-17 0,0 17 0,-35-17 15,35 17-15,-18 0 0,18-17 0,-17 17 16,17 1-16,-35-19 0,35 18 0,-18-17 15,0 17-15,1-17 0,-1 0 16,0-1-16,1 1 0,-1 0 0,18-1 16,-18 1-16,1-18 0,17 17 0,-18-17 15,0 0-15,1 0 16,17-17-16,-18 17 0,18-35 16,0 17-16,0-17 15,0 17-15,35 0 16,-17 18-16,0-17 0,17 17 15,-17 0-15,-1 0 16,1 0-16,0 0 0,-1 0 16,1 17-16,0-17 0,17 0 15,-18 0-15,1 18 16,0-18-16,-1 0 0,1 0 0,0 0 16,-1 0-16,1 0 0,0 0 0,-1 0 15,1 0-15,-18-18 16,17 1-16,-17-1 15</inkml:trace>
  <inkml:trace contextRef="#ctx0" brushRef="#br1" timeOffset="146196.06">13565 9013 0,'0'-17'16,"0"34"-16,0-52 0,0 18 16,17-1-16,1 0 15,17 18-15,-35-17 0,35 17 16,-17-18-16,0 18 0,-1 0 16,1 0-16,0 0 0,-1 0 15,1 0-15,17 0 0,-35 18 0,18 17 16,-1-17-16,-17-1 0,0 1 15,0 17-15,18 0 0,-18 1 0,0-19 16,0 19-16,0-1 0,0 0 0,0-17 16,-35 17-16,35 0 0,-18-17 0,18 17 15,-35-17-15,35 17 0,-35-17 16,35-1-16,-18 1 0,0 0 0,1-18 16,17 17-16,-18-17 0,0 0 0,1 18 15,-1-18 1,1 0-16,17-35 15,-18-1-15,18 19 0,0-1 16,0 1-16,0-1 0,0 0 16,35 18-16,-35-17 0,18 17 0,-18-18 15,17 18-15,19 0 0,-19 0 16,1 0-16,0 18 16,-1-18-16,1 35 0,0-35 15,-1 18-15,1-18 16,-1 17-16,1 1 15,0-18-15,-1-18 32,-17 1-17</inkml:trace>
  <inkml:trace contextRef="#ctx0" brushRef="#br1" timeOffset="146623.24">13935 8484 0,'0'36'31,"0"-1"-31,0-18 16,0 1-16,0 0 15,0-1-15,18-17 0,-18 18 16,35-18-16,-17 0 15,-1-35 1,-17 17-16,0 0 16,0 1-16,0-1 0,0 1 15,-17-1-15,-1 0 16,0 18-16,-17-17 16,17 17-16,1 0 15,-1 35-15,0-17 16</inkml:trace>
  <inkml:trace contextRef="#ctx0" brushRef="#br1" timeOffset="147153.78">14305 8925 0,'36'0'31,"-19"0"-31,1 0 16,0 0-16,-1 0 0,1 0 0,-18-17 16,18 17-16,-1 0 0,1 0 15,0 0 1,-18 17 15</inkml:trace>
  <inkml:trace contextRef="#ctx0" brushRef="#br1" timeOffset="147336.14">14341 9119 0,'0'0'0,"35"0"32,-17 0-32,17 0 15,-17 0-15,-1 0 0,1 0 16,0-17-16,-1 17 0</inkml:trace>
  <inkml:trace contextRef="#ctx0" brushRef="#br1" timeOffset="148335.78">15575 8520 0,'0'17'16,"18"-17"-16,0 0 31,-1-17-16,-17-1-15,0 0 16,18 1-16,-18-1 0,0 0 16,0 1-16,0-1 0,0 0 0,-35 1 15,35-1-15,-18 18 0,18-17 0,-18-1 16,1 0-16,-1 18 0,1-17 0,-1 17 16,0 0-16,1-18 0,-1 18 15,0 0-15,1 0 0,-1 0 16,0 0-16,1 35 0,-1-35 15,18 18-15,-17-18 0,-1 18 16,18-1-16,-18 1 0,18-1 0,0 1 16,-17 17-16,17-17 0,0 0 0,-18 17 15,18-17-15,0-1 0,0 18 0,0-17 16,0 0-16,0-1 0,0 1 0,35 0 16,-35-1-16,18-17 0,17 18 15,-17 0-15,-1-18 16,1 0-16,0 0 0,-1 0 15,1-18-15,0 18 0,-1-18 16,1-17-16,0 35 16,-1-18-16,-17 1 15,18-1-15,-18 0 0,17 1 16,-17-1-16</inkml:trace>
  <inkml:trace contextRef="#ctx0" brushRef="#br1" timeOffset="148696.67">15540 8361 0,'18'17'31,"-18"1"-15,17-18-1,-17 18-15,0-1 0,18 1 0,-18 0 16,0-1-16,18 19 0,-18-19 0,17 1 16,-17-1-16,0 1 0,18 0 0,-18-1 15,18-17-15,-18 18 0,17 0 16,1-18-16,0 17 0,-1 1 15,1-18-15,0 0 0,-1 0 0,1 0 16,-1 0-16,1-18 0,0 18 16,-1-17-16,1-1 0,0 18 15,-18-35-15,17 17 0</inkml:trace>
  <inkml:trace contextRef="#ctx0" brushRef="#br1" timeOffset="149423.32">15134 9013 0,'0'0'0,"-17"18"16,-1-18-16,53 0 47,-17 0-47,17 0 0,1 0 0,-1 0 15,0-18-15,18 18 0,0 0 0,0-17 16,0 17-16,0-18 0,0 18 0,17-17 15,-17-1-15,18 18 0,-18-18 0,0 18 16,-18-17-16,18 17 0,-18-18 0,18 18 16,-18-18-16,-17 18 0,17-17 15,0 17-15,-17 0 0,0-18 0,-1 18 16,1 0-16,0-18 0,-1 18 0,1 0 16,0 0-16,-1 0 0,1 0 15,-1 0-15</inkml:trace>
  <inkml:trace contextRef="#ctx0" brushRef="#br1" timeOffset="150732.29">15311 9349 0,'0'0'16,"18"-36"31,-1 36-47,-17-17 15,35 17-15,-17 0 0,0 0 0,-1-18 16,1 18-16,0 0 0,-1 0 0,-17-18 16,18 18-16,0 0 0,-18 36 31,0-19-31,0 19 15,-18-19-15,18 1 0,0 0 16,-35-1-16,35 1 0,-18-1 0,18 1 16,-18 0-16,1-18 0,17 17 0,-18-17 15,18 18-15,-18-18 0,36-18 63,0 18-63,17-17 15,-17 17 1,-1 0-16,1 0 0,17 0 0,-17 0 16,-1 0-16,1 0 0,0 0 15,-1 17-15,1 1 16,0-18-16,-18 35 0,0-17 16,17 0-16,-17-1 0,0 1 0,0-1 0,0 1 15,0 0-15,-35-1 16,35 1-16,-18 0 0,-17-1 15,0-17-15,17 18 0,1-18 0,-72 18 16,72-1 0,-19-17-16,19 0 0,-1 0 15,18-17 17,18-1-32</inkml:trace>
  <inkml:trace contextRef="#ctx0" brushRef="#br1" timeOffset="151181.9">15893 9349 0,'0'35'15,"-35"-17"-15,35-1 0,0 1 16,0-1-16,-18 1 0,18 0 16,0-1-16,0 1 0,0 0 0,35 17 15,-35-17-15,18-1 0,-18 1 16,53 17-16,-35-35 0,17 18 0,-18-18 15,1 17-15,17-17 0,-17 0 0,17 0 16,-17 0-16,17 0 0,-17 0 0,17-35 16,-17 35-16,17-18 0,-17 18 0,-1-35 15,1 18-15,0-1 0,-1 0 0,1 1 16,-18-1-16,0 0 0,0 1 16,0-19-16,-35 1 0,35 18 15,-36-19-15,19 19 0,-19-1 0,1 0 16,17 1-16,-17-1 0,0 18 0,0 0 15,17-18-15,-17 18 0,-1 0 0,19 0 16,-18 0-16,17 0 0,0 36 0,1-19 16,-1-17-16,18 36 0</inkml:trace>
  <inkml:trace contextRef="#ctx0" brushRef="#br0" timeOffset="159926.96">16687 8767 0,'17'0'62,"-17"-18"-62,18 18 16,-18-18 31</inkml:trace>
  <inkml:trace contextRef="#ctx0" brushRef="#br0" timeOffset="160819.74">16987 8484 0,'0'-17'16,"0"-1"-1,0 0 1,17 18 0,-17-17-16,18-1 15,-18 0-15,18 18 0,-1-17 16,-17-1-16,18 18 15,-1 0-15,-17-17 0,18 17 0,0 0 16,-1-18-16,1 18 0,0 0 16,-1 0-16,1 0 0,0 0 0,-1 0 15,1 0-15,-1 0 16,-17 18-16,0 17 16,0-18-16,0 1 0,0 0 15,-35-1-15,35 19 0,-17-19 0,17 1 16,-36 0-16,36-1 0,-17 1 0,17-1 15,-36 1-15,19 0 0,17-1 16,-18-17-16,0 18 0,36-18 47,-18-35-47,35 35 0,-35-18 16,18 18-16,0-18 0,-1 18 0,1 0 15,0 0-15,-1-17 0,1 17 16,-1 0-16,1 0 0,0 0 15,-1 0-15,1 0 0,0 0 16,-18 17-16,17-17 0,-17 36 0,18-36 16,-18 17-16,18 1 0,-18 0 0,0-1 15,0 1-15,0 0 0,0-1 0,0 1 16,0 0-16,0-1 0,-18 1 16,18-1-16,-35-17 0,35 18 0,-18 0 15,0-18-15,1 17 0,-1-17 0,-17 18 16,0-18-16,17 0 15,0 18-15,1-18 0,-1 0 16,18-18 15,18 18-31,-18-35 0,35 35 0</inkml:trace>
  <inkml:trace contextRef="#ctx0" brushRef="#br0" timeOffset="161252.85">17604 8343 0,'0'18'15,"-18"17"1,18-17-16,0 17 0,0-17 16,0-1-16,0 1 0,0 0 0,0-1 15,0 18-15,0-17 0,18 0 16,-18-1-16,35 1 0,-35 0 0,18-18 16,-1 17-16,1-17 0,0 18 0,-1-18 0,1 0 15,17 0-15,-17 0 0,0 0 16,-1 0-16,1-18 0,0 18 0,-1-35 15,1 35-15,-1-18 0,-17 1 0,18-1 16,-18-17-16,0 17 0,0 1 0,0-19 16,0 1-16,0 17 0,-18-35 15,-17 1-15,0 34 16,35 0-16,-35 1 0,17 17 0,0-18 16,1 18-16,-1-18 0,0 18 0,1 0 0,-1 0 15,0 0-15,1 0 0,-1 0 0,1 36 16</inkml:trace>
  <inkml:trace contextRef="#ctx0" brushRef="#br0" timeOffset="162679.69">10707 9437 0,'-17'0'15,"-1"-18"1,18 1 0,0-1-1,35 18-15,-17-18 16,17 18-1,-17 0-15,-1-17 16,1 17-16,0 0 0,-1 0 0,1 0 16,0 0-16,-1 0 15,1 35-15,-18-17 16,0-1-16,0 1 0,0-1 0,0 1 16,-35 0-16,35-1 0,-18 1 0,18 0 15,-35-1-15,17 1 0,18 0 0,-18-1 16,1 1-16,-1-1 0,0 1 0,1 0 15,-1-1-15,36-52 47,-1 35-31,-17-18-16,36 18 16,-19-17-16,1-1 0,0 18 15,-1 0-15,1 0 0,0 0 16,-1 0-16,1 0 0,-1 35 15,1-35-15,-18 18 0,18 0 0,-18-1 16,0 1-16,17 0 0,-17-1 0,0 1 16,0 0-16,0-1 0,0 1 0,0-1 15,-35 1-15,35 0 0,-35-1 0,35 1 16,-35 0-16,17-18 0,0 17 16,-17 1-16,17-18 0,1 18 0,-19-18 0,19 0 15,-1 17-15,1-17 16,-1 0-16,18-17 31,18-1-31,17-17 16,-35 17-16,35 0 0</inkml:trace>
  <inkml:trace contextRef="#ctx0" brushRef="#br0" timeOffset="163093.09">11078 9454 0,'-18'36'31,"18"-19"-31,0 1 0,-18 0 0,18-1 16,0 1-16,0 0 0,0 17 0,18-18 15,-18 1-15,18 0 0,-18-1 0,35 1 16,-35 0-16,35-1 0,-35 1 0,18-18 16,17 18-16,-17-18 0,-1 0 0,1 0 15,0 0-15,-1 0 0,1 0 16,-1-18-16,1-17 16,0-1-16,-18 19 0,17-1 15,-17-17-15,0 17 0,0-17 0,0 17 16,0 1-16,0-19 0,0 19 0,-17-19 15,17 19-15,-36-18 0,1-1 16,18 1-16,-1 17 0,0 18 16,-17-17-16,17 17 0,1 0 0,-1 0 15,0 0-15,1 17 0,-1-17 0,18 18 16,0 17-16,0-17 16,0 0-16</inkml:trace>
  <inkml:trace contextRef="#ctx0" brushRef="#br0" timeOffset="164168.21">15452 9772 0,'0'0'0,"-18"0"16,-35 35-1,53-17 1,18-18 15,-18-35-31,35 35 0,-17-18 0,17 0 16,1 1-16,16-19 0,-16 19 0,17-19 15,0 1-15,0 0 0,17 0 0,-17-1 16,18 1-16,-19 0 0,19 0 0,-18-1 16,-18 1-16,18 17 0,-18 1 0,-17-1 15,17 0-15,-17 1 0,0-1 16,-1 18-16,-17-17 16,0 34 46,18-17-62,17 0 16</inkml:trace>
  <inkml:trace contextRef="#ctx0" brushRef="#br0" timeOffset="164664.17">16687 9049 0,'-18'0'0,"36"0"0,-54 0 15,19 17-15,-1-17 0,1 0 0,-1 0 16,71 0 0,-18-35-1,0 17-15,1-17 0,17 18 16,52-36-16,-52 35 15,0-17-15,18-1 0,-18 1 0,17 0 0,1-18 16,-18 18-16,17-18 0,-17 17 0,18-16 16,-18 16-16,0 1 0,-1 0 0,-16-1 15,17 1-15,-18 18 0,0-1 16,-17 0-16,0 18 0,-1-17 0,1 17 16,-18-18-16,17 18 0,-34 18 46,17-1-46,-35-17 16,35 18-16,-18 0 0</inkml:trace>
  <inkml:trace contextRef="#ctx0" brushRef="#br0" timeOffset="165976.39">12083 11977 0,'-35'17'32,"35"-52"-17,0 18 1,0-1 0,17 0-16,-17 1 0,0-1 15,0 0-15,0 1 0,0-1 16,0-17-16,-17 17 0,17 1 0,0-1 15,-36 0-15,36 1 0,-35-1 16,35 0-16,-17 1 0,-1-1 0,0 18 0,1-18 16,-19 1-16,19 17 0,-1 0 0,0-18 15,1 18-15,-1 0 0,0 0 0,1 0 16,-1 0-16,1 35 0,-1-35 0,0 36 16,1-19-16,-1 1 0,0 17 0,1-17 15,17 17-15,-18 0 0,0 1 16,18-1-16,0 0 0,-17 53 15,17-52-15,0-1 0,0 0 0,0 1 0,35 16 16,-35-34-16,18 17 0,-18 1 16,35-1-16,-17-17 0,-1-1 0,1 1 15,0-1-15,-1 1 0,-17 0 0,18-18 16,-1 0-16,1 0 0,0 0 0,-1 0 16,1 0-16,0-36 0,-1 36 15,1-17-15,0-18 0,35-36 16,-36 53-16,-17 1 0,18-19 15,-18 19-15,17-1 0,-17-17 0,0 17 16,0 1-16,18-19 0,-18 19 0,0-1 16,0 0-16,0 1 15,0-1-15,0 1 16</inkml:trace>
  <inkml:trace contextRef="#ctx0" brushRef="#br0" timeOffset="166300">12048 11853 0,'0'0'0,"-18"18"47,18 17-32,0-17 1,0 0-16,0-1 0,-18-17 0,18 18 16,0 17-16,0-17 0,0-1 0,0 19 15,0-19-15,0 19 0,0-19 0,36 18 16,-36-17-16,17 0 0,-17-1 0,18 1 16,-18 0-16,18-1 0,-18 1 0,35-18 15,-35 18-15,18-18 0,-1 0 16,-17 17-16,18-17 0,-1 0 15,-17-35 1,18 35-16,-18-18 0,0-17 16,0 17-16</inkml:trace>
  <inkml:trace contextRef="#ctx0" brushRef="#br0" timeOffset="166864.46">12436 11853 0,'0'-17'16,"0"-1"-1,0 0 1,0 1-16,0-1 15,0 1-15,17 17 16,-17-18-16,18 18 0,0-18 16,-1 18-16,1 0 15,0 0-15,-1 0 0,1 0 16,-1 0-16,1 0 16,0 18-16,-1-18 0,-17 18 15,18-18-15,-18 17 0,18-17 0,-18 18 16,17-18-16,1 0 0,-18 17 15,18-17-15,-1 0 16,1 0-16,-18-17 16,0-1-1,0 1-15,18-1 16,-18 0-16,0 1 16,-36 17-1</inkml:trace>
  <inkml:trace contextRef="#ctx0" brushRef="#br0" timeOffset="167335.98">12489 12012 0,'-18'0'16,"18"-18"15,0 1-15,0-1-1,18 1-15,-1 17 16,19 0-16,-19 0 15,1 0-15,-1 0 0,1 0 16,0 0-16,-1 0 0,1 0 0,0 0 16,-1 0-1,1 17-15,0-17 16,-18 18-16,17-18 0,1 17 16,0-17-1,-1 0 1,-17-17-16,18 17 15,-18-18-15,17 1 16</inkml:trace>
  <inkml:trace contextRef="#ctx0" brushRef="#br0" timeOffset="207920.77">13353 11501 0,'-18'0'16,"1"0"-16,-1 0 16,18-18 31,18 18-32,-1-18 1,-17 1-16,18 17 0,-18-18 0,18 0 15,-18 1-15,17 17 0,1-18 16,0 0-16,-1 1 0,1 17 0,-1-18 16,19 18-16,-19-17 0,1 17 0,17-18 15,-17 18-15,0 0 0,-1 0 0,1 0 16,-1 0-16,1 0 0,0 0 16,-18 18-16,17-18 0,-17 52 15,0-34-15,18 17 0,-18 1 0,0-1 16,0 0-16,0 0 0,0 1 0,-35 17 15,35-18-15,-18 0 0,18 1 0,-35-1 16,17-18-16,1 19 0,-19-19 0,19 19 16,-1-19-16,0 1 0,-17 0 0,17-1 15,1 1-15,-1-18 0,1 17 0,-1-17 16,0 0-16,1 0 0,-1-17 16,18-18-16,0 17 15,0 0-15,0 1 0,0-1 0,0 0 16,0 1-16,18-1 0,-18 0 0,35 1 15,-35-1-15,35 18 0,-17 0 0,-18-17 16,17 17-16,1 0 0,35 0 16,-18 0-1,-17 35-15,0-35 0,17 17 0,-18-17 16,1 18-16,0-18 0,-1 18 16,1-18-16,0 17 0,-1-17 0,1 0 0,0 0 15,-18 18-15,17-18 0,1 0 16,-1 0-1,-17-18-15,0 1 16,18 17-16,-18-36 0,18 19 16</inkml:trace>
  <inkml:trace contextRef="#ctx0" brushRef="#br0" timeOffset="208485.24">13953 11324 0,'0'0'16,"0"-17"-16,70-19 31,-34 36-31,-19-17 0,18 17 16,1-18-16,-1 18 0,0-18 0,1 18 16,-1-17-16,-18 17 0,19 0 0,-19-18 15,1 18-15,0 0 0,-1 0 16,-17 18 31,0-1-47,0 1 0,0 0 15,0-1-15,0 1 0,0 0 0,0 17 16,0-18-16,18 19 0,-18-19 0,0 19 16,0-1-16,18 0 0,-18-17 0,0 17 15,17 0-15,-17 1 0,0-19 0,0 1 16,0 17-16,0-17 0,0 0 0,0-1 15,0 1-15,18-1 0,-18 1 16,0 0-16,0-1 16,0-52 15,0 17-15,0 1-16,0-1 15</inkml:trace>
  <inkml:trace contextRef="#ctx0" brushRef="#br0" timeOffset="208739.9">14835 11712 0,'0'0'16,"0"-17"62</inkml:trace>
  <inkml:trace contextRef="#ctx0" brushRef="#br0" timeOffset="209529.03">15364 11095 0,'0'0'15,"0"-18"-15,0 1 16,-18-1-16,18 0 0,0 1 16,0-1-16,0 0 0,0 1 15,35 17-15,-35-18 0,18 18 0,-18-18 16,18 18-16,-1-17 0,1 17 0,0-18 15,-1 18-15,1-17 0,17 17 0,-17 0 16,-1-18-16,1 18 0,0 0 0,17 0 16,-17 0-16,-1 0 0,1 0 0,-18 35 15,18-35-15,-1 35 0,1-17 16,-18 0-16,18 17 0,-18 0 0,17-17 0,-17 70 16,0-53-16,0 1 0,0-1 15,0 0-15,-35 1 0,35-1 16,-18 18-16,18-36 0,-35 19 0,17-1 15,-17-17-15,17 17 0,1-18 0,-19 1 0,19 0 16,-1-1-16,1 1 0,-1-18 16,0 0-16,1 18 0,-1-18 0,0 0 15,1 0-15,-1-36 16,18-17-16,-18 36 16,18-1-16,0 1 0,0-1 0,0 0 0,0 1 15,0-1-15,36 0 0,-19 1 16,1 17-16,17 0 15,1 0-15,-19 0 16,36 17-16,-35-17 0,-1 36 0,19-36 16,-19 17-16,19-17 0,-19 18 15,1-18-15,17 35 0,-17-35 0,-1 18 16,1-18-16,0 0 0,-1 17 0,1-17 16,0 18-16,-1-18 31,-17-18-16</inkml:trace>
  <inkml:trace contextRef="#ctx0" brushRef="#br0" timeOffset="210668.38">12048 13053 0,'0'0'0,"35"0"0,0-35 0,265-71 15,-194 70-15,0 1 16,35 0-16,-18 0 0,36-1 0,-18 1 16,0 0-16,18-1 0,-18-16 0,0 16 15,0 19-15,-17-19 0,17 1 0,-35 0 16,17-1-16,-17 19 0,-18-18 0,1 17 16,-1-17-16,-18 17 0,-17 0 15,0 1-15,-18-1 0,-17 0 0,0 18 16,-1 0-16,-17-17 0,-35 17 15,-18 0 1,18 17-16,0-17 0,-1 18 0,-17-18 16</inkml:trace>
  <inkml:trace contextRef="#ctx0" brushRef="#br0" timeOffset="210999.82">11995 13212 0,'0'0'0,"0"17"0,17-17 16,19-35-16,17 35 0,0-35 15,17 17-15,18-17 0,18 17 0,0-17 16,17 0-16,19-1 0,-1 19 15,17-19-15,-16 1 0,16 0 0,-17 17 0,18-17 16,-18 17-16,-17-17 0,-1 17 16,1-17-16,-36 17 0,0-17 0,0 17 15,-17 1-15,-18-1 0,-18-17 0,0 17 0,1 1 16,-19 17-16,-17-18 0,18 0 16,-18 1-16,-35 17 15,17 0 1</inkml:trace>
  <inkml:trace contextRef="#ctx0" brushRef="#br0" timeOffset="212156.51">2964 15346 0,'0'0'16,"-18"17"-16,18 1 15,18-18-15,35 0 16,0 0-16,-1 0 0,19 0 15,0-35-15,34 35 0,1-18 0,18 1 16,17-19-16,18 19 0,-1-1 0,19-17 16,-1 17-16,18 0 0,-18 1 0,1-18 15,17 17-15,-18 0 0,-17 1 0,17-1 16,-17 0-16,0 1 0,-18-1 0,0 0 16,-17 1-16,-1-1 0,-17 0 0,-18 1 15,18-1-15,-35 1 0,-19-1 16,1 0-16,-17 1 0,-1-1 15,-35 0-15,0 1 0,-35 17 16,17-18-16</inkml:trace>
  <inkml:trace contextRef="#ctx0" brushRef="#br0" timeOffset="212587.93">3017 15681 0,'0'0'0,"-53"18"0,-88 17 31,176-35-15,53 0-16,-17-35 0,-1 35 16,142-36-16,-89 19 0,159-19 15,-105 19-15,-18-1 0,211-35 16,-176 36-16,-18-1 0,18 0 16,-17-17-16,-1 17 0,-17 1 0,0-19 15,-18 19-15,-18-1 0,1 1 0,-18-1 16,-18 0-16,-18 1 0,-17-1 0,0 0 15,-35 1-15,17 17 0,-17-18 0,-18 0 16,0 1-16,0-1 0,-18 1 16,1-1-16,17 0 15,-36 18-15,19 0 0,17-17 16</inkml:trace>
  <inkml:trace contextRef="#ctx0" brushRef="#br0" timeOffset="-115552.45">15664 10901 0,'0'0'15,"0"-18"-15,-18 18 0,18-17 0,-18 17 16,18-18 0,-17 18-16,-1 0 15,0 0 1,1 0-16,-1 0 15,1 0-15,17 18 0,-18-18 0,0 0 16,1 17-16,-1 1 0,0-18 16,1 17-16,17 1 0,-18 0 0,0-18 15,18 17-15,0 1 0,-17-18 0,17 18 16,0-1-16,0 1 0,0 0 0,0-1 16,0 1-16,0-1 0,35 1 15,-35 0-15,18-1 0,-18 1 0,17-18 16,1 18-16,0-1 0,17-17 0,-17 18 15,-1-18-15,1 0 0,-1 0 16,1 0-16,0 0 0,-1 0 0,1 0 16,0-18-16,-1 18 0,1-17 0,0 17 15,-1-53-15,1 0 16,0 35-16,-18 1 0,0-19 16,0 19-16,0-1 0,0 0 0,0-17 15,-18 17-15,18 1 0,0-1 16,-35 1-16,35-1 0,-36 0 0,19 1 15,-19 17-15,19 0 0,-1 0 16,0 0-16,1 0 0,-18 0 0,17 17 16,-17-17-16,17 36 0,0-36 0,-17 52 15,35-34-15,-18 17 0,1 1 16,17-19-16,0 19 0,0-19 16,0 1-16,0-1 0,0 19 0,0-19 15,0 1-15,17 0 0,19-1 16,-36 1-16,35-18 0,-17 0 0,-1 18 15,19-18-15,-19 0 0,18 0 0,-17 0 16,17-36-16,-17 36 0,17-17 0,1-19 16,-19 19-16,19-19 15,-19 1-15,-17 18 16,0-1-16,0-17 0,0 17 0,0 0 0,0 1 16,0-1-16,-35 0 0,35 1 0,-18-1 15,18 1-15,-35 17 0,17-18 16,1 18-16,-1 0 0,0 0 0,-17 0 15,17 0-15,1 0 0,-36 18 16,35-18-16,1 17 0,-1-17 0,0 35 16,1-17-16,17 0 0,-18-1 15,18 1-15,0 0 0,0-1 0,0 1 16,0 0-16,35-1 0,-35 1 0,18-1 16,35 1-16,-35 0 0,-1-18 15,18 0-15,-17 0 0,0 17 0,17-17 16,-17 0-16,-1 0 0,19 0 0,-19-35 15,1 35-15,0-18 0,-1 18 0,1-35 16,-18 18-16,17-1 0,-17-17 16,18 17-16,-18 0 0,0-17 15,0 17-15,0 1 0,-35-1 0,17 1 16,18-1-16,-35 18 0,17 0 16,1-18-16,-1 18 0,-17 0 15,-1 0-15,19 0 0,-1 0 16,-17 18-16,17-18 0,1 18 0,-1-18 15,18 35-15,-18-18 0,1-17 0,17 18 16,-18 0-16,18-1 0,0 1 0,0 0 16,0-1-16,0 1 0,0 0 0,0 17 15,35-35-15,-35 17 0,18 19 0</inkml:trace>
  <inkml:trace contextRef="#ctx0" brushRef="#br0" timeOffset="-113459.85">15699 11359 0,'-18'-17'15,"1"17"1,-1 0 0,0 0-16,1 17 15,-1 1-15,0-18 16,18 18-16,-17-1 0,-1 1 0,18 0 16,-17-1-16,-1 1 0,18 0 15,0-1-15,0 1 0,0-1 16,0 1-16,0 0 0,0-1 0,18 1 15,17 0-15,-35-1 0,35-17 16,-17 18-16,-1-18 0,19 0 0,-19 0 16,19 0-16,-19 0 0,1 0 0,0-18 15,17 18-15,-18-35 0,1 35 0,0-35 16,-1 17-16,1 0 0,0 1 0,-1-1 16,-17 1-16,0-1 0,18-17 0,-18 17 15,0 0-15,0-17 0,0 17 0,0 1 16,-35-1-16,35 1 0,-36-1 15,19 0-15,-1 1 0,-35 17 0,18-18 16,17 18-16,-17 0 0,0 0 16,17 35-16,-17-35 0,-1 18 0,1-18 15,18 35-15,-19 0 0,19-17 0,-19 0 16,19-1-16,17 19 0,-18-19 0,18 1 16,-18 0-16,18 17 0,0-18 0,0 1 15,0 0-15,36-1 0,-36 1 0,35 0 16,0-1-16,-17 1 0,17-18 15,-17 0-15,-1 18 0,19-18 0,-19 0 16,19 0-16,-19 0 0,1 0 0,17-36 16,-17 36-16,17-17 15,-17-1-15,17-17 0,-17 17 0,-18 0 16,17 1-16,-17-1 0,0-17 0,0 17 16,0 1-16,0-1 0,0 0 0,-17-17 15,17 17-15,-36 1 0,1-1 16,18 1-16,-1 17 0,-35 0 15,35 0-15,-17 0 16,0 0-16,17 0 0,-17 17 0,17-17 0,1 35 16,-19-35-16,19 36 0,-1-19 0,18 1 15,-18 0-15,1 17 16,17-17-16,0-1 0,0 1 0,0-1 0,35 1 16,-35 0-16,35-1 0,-35 1 0,36 0 15,-19-18-15,1 17 0,17-17 0,-17 18 16,-1-18-16,36 0 15,-35 0-15,17 0 0,-17 0 0,0 0 16,17-35-16,-18 35 0,1-18 0,0 18 16,-1-35-16,1 35 0,-18-18 0,18 0 15,-18 1-15,0-1 0,0-17 0,0 17 16,0 1-16,0-1 0,-36-17 0,36 17 16,-17 0-16,-19 1 0,19-1 15,-18 18-15,17 0 0,-17 0 0,17 0 16,-17 0-16,17 0 0,-17 35 15,-18-17-15,35-18 0,-17 35 16,17-17-16,1 0 0,-1-1 0,18 1 16,-18 0-16,18-1 0,0 1 0,0-1 15,0 1-15,0 0 0,36-1 0,-36 1 16,35 0-16,-35-1 0,35 1 0,-17-18 16,17 18-16,-17-18 0,-1 0 0,19 17 15,-19-17-15,19 0 0,-19 0 0,19 0 16,-1 0-16,18-35 15,-36 17-15,1 18 0,0-35 0,-18 17 16,17 1-16,1-1 0,-18 0 0,0 1 16,0-1-16,0-17 0,0 17 0,0 1 15,0-19-15,-18 19 0,18-1 0,-35 0 16,35 1-16,-18-1 0,18 1 0,-35 17 16,17 0-16,1 0 0,-1 0 0,1 0 15,-19 0-15,1 17 16,17 18-16,-17 1 15,17-19-15,1 1 0,17 0 0,-18 17 16,18-17-16,0-1 0,0 1 0,0-1 16,0 1-16,0 17 0,35-35 0,-35 36 15,36-36-15,-36 17 0,53 19 16,0-36-16,-36 17 0,1-17 16,17 0-16,-17 0 0,-1 0 15,19 0-15,-19-35 0,1 35 0,17-18 0,-17 18 16,-1-17-16,1-19 0,0 19 0,-18-1 15,17 0-15,-17 1 0,0-18 0,18-1 16,-18 19-16,0-19 0,0 19 16,0-19-16,-35 1 0,35 18 0,-36-1 15,19 0-15,-54-35 16,54 53-16,-36 0 0,17 0 16,19 0-16,-18 18 0,-1-18 0,19 35 15,-1-17-15,-17 0 0,-1 17 16,19 0-16,-1-17 0,0 17 0,1-17 15,17-1-15,0 19 0,0-19 0,0 1 16,0-1-16,0 19 0,35-19 0,-17 1 16,-18 0-16,35-1 15,-17-17-15,17 18 0,-17-18 0,-1 0 16,1 0-16,17 0 0,-17 0 0,-1 0 16,19-18-16,-19 18 0,1-35 0,0 35 15,-1-35-15,1 17 0,-18 0 0,18 1 16,-18-1-16,17-35 0,-17 36 15,0-19-15,0 19 0,0-1 0,0 0 16,-35 1-16,35-1 0,-18 1 0,-17-1 16,0 18-1,-1 0-15,19 0 0,-1 0 0,-17 18 16,17-18-16,1 17 0,-19-17 0,19 35 0,-1 1 16,0-19-16,1 1 0,-1 0 0,18-1 15,-18 1-15,18 17 0,0-17 16,0-1-16,0 1 0,0 0 0,36-1 15,-36 1-15,35 0 0,18-1 16,-35 1-16,35-18 16,-36 0-16,1 0 0,-1 0 0,1 0 15,0-35-15,-1 35 0,1-18 0,0 18 16,-1-35-16,1 17 0,-18 0 0,0 1 16,18-1-16,-18 1 0,0-1 15,0-17-15,0 17 0,0 0 0,-36 1 16,19-19-16,17 19 0,-36-1 0,19 18 15,-1 0-15,0 0 0,-17 0 0,18 0 16,-19 0-16,19 18 0,-1-18 16,-17 35-16,17-17 0,0-1 0,18 1 15,-17 0-15,17-1 0,0 1 0,0 17 16,0-17-16,0-1 0,17 1 16,-17 0-16,36-1 0,-1 1 15,18-18-15,-35 0 16,34 0-16,-34 0 0,17 0 15,-17-18-15,0 18 0,-1-17 16,1 17-16,0-36 0,-1 19 16,-17-1-16,0 1 0,0-1 0,0 0 15,0 1-15,0-1 0,0 0 0,0 1 16,-35-1-16,17 0 16,1 18-16,-1 0 15,0 0-15,1 0 0,-1 18 16,0-18-16,18 18 15,-17 17 1</inkml:trace>
  <inkml:trace contextRef="#ctx0" brushRef="#br0" timeOffset="-112792.47">15752 10813 0,'0'0'0,"0"17"15,-18-17-15,1 0 0,-36 53 32,53-35-32,0-1 0,-18-17 0,18 18 15,0 0-15,0-1 0,0 1 0,0 0 16,0-1-16,0 1 0,0 0 0,0-1 16,18 1-16,-18-1 0,35 1 15,-17 0-15,-1-1 0,1-17 16,0 0-16,-1 0 0,1 0 0,-1 0 0,1 0 15,0-17-15,-1 17 0,1-18 16,0 18-16,-18-35 0,17 17 0,-17 1 16,0-19-16,18 19 0,-18-1 15,0-53-15,0 54 0,-35-18 16,35-1-16,-36 19 0,19-1 0,-1-17 16,0 17-16,1 0 0,-18 18 0,17 0 15,-17 0-15,-1 0 0,19 0 0,-19 0 16,1 18-16,0-18 0,0 35 0,-18 18 15,35-35-15,0 17 16,-17 18-16,35-18 0,0-17 0,0 0 16,0 17-16,35-17 0,-35-1 0,36-17 15,-19 18-15,19-18 0,-19 17 0,1-17 16,17 0-16,-17 0 0,-1 0 16,19 0-16,-1-35 0,-17 0 15,-1 0-15,-17 17 0,18 0 16,-18-17-16,0 17 15,0 1-15,0-1 0,0 1 16,-18 17-16,18-18 0,-17 18 16,-1 0-16,18 35 15,-18 0-15,1 1 16,17-19-16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31.058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5-27T17:35:56.68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12277 4692 0,'0'0'16,"0"-18"-1,0 54 1,-35-36 0,35 17-16,0 18 0,-18-17 15,18 0-15,0-1 0,-18 19 0,18-19 16,0 19-16,-17-1 0,17-17 16,0 17-16,-18 0 0,18 0 0,0 1 15,0-1-15,0 0 0,0 18 0,0-35 16,0 17-16,0 0 0,0 1 0,18-19 15,-18 19-15,35-19 0,-35 1 0,18-1 16,-18 1-16,35 0 0,-35-1 0,18 1 16,-1 0-16,-17-36 47</inkml:trace>
  <inkml:trace contextRef="#ctx0" brushRef="#br0" timeOffset="496.26">12559 4992 0,'0'0'0,"18"-18"0,-18 53 47,0-17-47,0 0 0,0-1 16,0 1-16,17 0 0,-17 35 15,18-36-15,-18 18 0,18-17 0,-18 0 16,17-1-16,-17 1 0,18 0 0,0-1 16,-18 1-16,17-18 0,1 18 0,0-18 15,-1 17-15,1-17 0,0 0 0,-1 0 16,1 0-16,-1 0 0,1 0 16,0-35-16,-1 35 0,-17-18 0,18 18 15,0-35-15,-18 17 0,17 1 0,-17-19 16,0 19-16,0-18 0,0 17 0,0-17 15,0 17-15,0-17 0,0 17 0,-17 0 16,17 1-16,0-1 0,0 1 0,-18 17 16,18-18-16,-18 0 15,1 18-15,17 18 32</inkml:trace>
  <inkml:trace contextRef="#ctx0" brushRef="#br0" timeOffset="983.14">13088 5009 0,'18'36'15,"-18"-19"-15,0 1 16,18 0-16,-18-1 0,17 1 0,-17 0 16,0-1-16,18 1 0,-18-1 15,0 1-15,18 0 0,-18-1 16,0 1-16,0-36 31,0 1-15,-18-19-16,18 19 15,0-1-15,0 1 0,0-1 0,0 0 16,0 1-16,0-1 0,0 0 0,18 1 16,-1-1-16,19 0 15,-19 18-15,1 0 16,-1 0-16,1 0 0,0 0 16,-1 18-16,1-18 0,0 35 15,-1 1-15,1-19 0,-18 1 16,18 0-16,-18-1 0,17 1 0,-17-1 15,18 1-15,-18 0 0,0-1 0,17-17 16,-17 18-16,0 0 0,18-1 16,-18-52 15</inkml:trace>
  <inkml:trace contextRef="#ctx0" brushRef="#br0" timeOffset="1229.93">13618 5009 0,'17'18'0,"1"88"31,-1-88-31,-17-1 0,18 1 0,-18-1 16,0 1-16,18-18 0,-18 18 16,0-1-16,17 1 0</inkml:trace>
  <inkml:trace contextRef="#ctx0" brushRef="#br0" timeOffset="1524.93">13882 4692 0,'0'18'0,"0"-36"0,0 71 15,18-36-15,-18 19 0,17-19 0,1 19 16,0-1-16,-18 0 0,17 1 0,1-1 16,0-18-16,-1 19 0,-17-1 0,18-17 15,0-1-15,-1 19 0,-17-19 0,18 1 16,-18-1-16,17-17 0,-17 18 0,18 0 16,-53-18-1</inkml:trace>
  <inkml:trace contextRef="#ctx0" brushRef="#br0" timeOffset="1727.85">13812 5009 0,'0'0'0,"35"0"31,-18 0-31,1 0 0,0 0 16,17 0-16,-17 0 0,-1 0 0,1 0 15,0 0-15,-1 0 0,1 0 0,0 0 16,-1 0-16,1 0 16,-18-17-16,17 17 0,1-18 15</inkml:trace>
  <inkml:trace contextRef="#ctx0" brushRef="#br0" timeOffset="2217.28">15152 4762 0,'0'0'0,"-18"0"16,18-17-16,-17-1 0,17 1 16,-18-1-16,1 18 0,17-18 15,-18 18-15,0 0 16,1 0-16,-1 0 15,0 36-15,1-36 0,-1 35 16,0-18-16,1 1 0,-1 17 0,1-17 16,-1 17-16,0-17 0,18 17 0,-17 1 15,17-1-15,-18 0 0,18-17 0,0 17 16,0 0-16,0-17 0,0 17 0,35-17 16,-35-1-16,18 19 0,17-19 15,-17 1-15,17 0 0,-17-18 0,17 17 16,0-17-16,-17 0 15,0 0-15,-1 0 0,1 0 0,-1-35 0,1 35 16,-18-18-16,18 18 0,-1-35 16,1 17-16,-18 1 0,0-1 15,18 1-15,-18-1 0</inkml:trace>
  <inkml:trace contextRef="#ctx0" brushRef="#br0" timeOffset="2432.08">15311 4939 0,'0'0'0,"0"18"0,35 17 31,-35-18-31,0 1 0,18 0 0,-18-1 0,17 1 16,-17 0-16,0-1 0,18-17 0,-18 18 15,0 0-15,18-1 0,-18 1 16,17-18-16,-17 17 15</inkml:trace>
  <inkml:trace contextRef="#ctx0" brushRef="#br0" timeOffset="2792.88">15558 5009 0,'35'71'32,"-17"-53"-17,-18-1-15,17 1 0,1 0 0,-18-1 16,18-17-16,-18 18 0,17-1 0,1 1 16,-53-36 30,35-17-46,-18 35 0,18-17 16,-18-1-16,18 0 0,0 1 16,-17-19-16,17 19 0,0-1 0,0 0 15,0 1-15,35-1 0,-35 1 16,0-1-16,18 18 0,17-18 16,-17 18-16,-18-17 0,17 17 15,1 0-15,0 0 16</inkml:trace>
  <inkml:trace contextRef="#ctx0" brushRef="#br0" timeOffset="3142.16">16122 4904 0,'0'0'16,"0"-18"-16,-35 18 0,17 0 15,1 0-15,17 35 16,-36-35-16,36 18 0,-17-18 16,-1 18-16,1-1 0,-1 1 0,18-1 15,-18 19-15,1-19 0,17 1 0,0 0 16,0-1-16,0 1 0,0 0 15,35-1-15,-17 1 16,17-18-16,-18 17 16,19-17-16,-19 0 15,1 0-15,0 0 0,-1 0 0,1 0 16,-18-35-16,18 35 0,-1-17 0,1-1 16,-1 0-16,-17 1 15,0-1-15</inkml:trace>
  <inkml:trace contextRef="#ctx0" brushRef="#br0" timeOffset="3400.97">16246 4674 0,'53'71'15,"-53"-36"1,17-17-16,1 17 0,-18-17 0,18 17 16,-1 0-16,1-17 0,-18 17 15,17 0-15,1-17 0,-18 0 0,18 17 0,-18-17 16,17-1-16,-17 1 0,0 0 0,0-1 16,18-17-16,-18 18 0,0-1 15</inkml:trace>
  <inkml:trace contextRef="#ctx0" brushRef="#br0" timeOffset="3802.92">16563 5027 0,'18'0'16,"70"-18"-1,-70 1 1,-1 17-16,-17-18 0,18 1 16,0-1-16,-18 0 15,0 1-15,17-1 0,-17 0 16,0 1-16,-17 17 16,-19 0-1,19 17 1,-1 1-16,0-18 15,18 35-15,-17-17 0,17 0 16,0-1-16,-18 1 0,18-1 0,0 1 0,0 17 16,0-17-16,35 17 15,-35-17-15,18 0 0,0-1 16,-1 1-16,1-1 16,0-17-16,-1 0 0,1 0 15,0 0-15,-1 0 0,1 0 16,-1-35-16,1 35 0,-18-17 0,18 17 15,-18-18-15,17 0 0,-17 1 0,0-1 16</inkml:trace>
  <inkml:trace contextRef="#ctx0" brushRef="#br0" timeOffset="4179.78">16722 4463 0,'0'0'0,"0"17"0,0 1 16,35-18-16,-35 18 15,53-1-15,-35 1 0,17-1 0,0 1 16,-17 0-16,17-1 0,1 1 0,-1 0 15,18 35-15,-18-1 16,18 19-16,-35-36 16,-18 1-16,17-1 0,-17 18 0,18-18 15,-18 0-15,0 1 0,0 17 0,0-18 16,0 0-16,-18-17 0,18 17 0,-35 0 16,35-17-16,-35 0 0,35-1 0,-18 1 15,0 0-15,18-1 0,-35 1 0,35-1 16,-17-17-16,-1 0 15</inkml:trace>
  <inkml:trace contextRef="#ctx0" brushRef="#br0" timeOffset="20203.75">23460 11800 0,'0'-17'16,"-18"17"0,18-18-16,-17 18 15,17-17 1,-18 17-1,18-18-15,-17 18 0,-1 0 16,0 0-16,-17 0 0,17 0 16,1-18-16,-19 18 0,19 0 0,-19 0 15,1 0-15,18 0 0,-19 0 0,1 0 16,0 0-16,-1 0 0,1 0 0,0 18 16,0-18-16,-1 0 0,1 35 0,-18-35 15,18 18-15,0-1 0,-18-17 0,17 18 16,1 0-16,0-1 0,17 1 15,-17-18-15,17 18 0,1-1 0,-1-17 16,0 18-16,1 0 0,-1-18 0,-17 17 16,17 1-16,1-1 0,-1 1 0,0 17 15,1-17-15,-19 0 0,36-1 0,-17 19 16,-1-19-16,0 1 0,1-1 0,17 1 16,-18 0-16,18-1 0,0 1 0,-17 0 15,17-1-15,0 1 0,-18-18 0,18 18 16,0-1-16,0 1 15</inkml:trace>
  <inkml:trace contextRef="#ctx0" brushRef="#br0" timeOffset="25632.86">22243 11553 0,'-18'0'0,"36"0"0,-53 0 16,35-17 62,-18 17-78,-17 0 15,17-18-15,1 18 0,17-17 16,-18 17-16,0-18 0,1 18 0,-1-18 16,0 18-16,1-17 0,-1 17 0,0-18 15,1 18-15,-1-18 0,0 1 16,1 17-16,17-18 0,-18 0 0,1 18 15,17-17-15,-18-1 0,18 1 0,0-1 16,-18 0-16,18 1 0,-17-1 0,17-17 16,-18 17-16,18 0 0,0 1 0,-18-19 15,18 19-15,-35-36 0,35 18 16,-18 17-16,1-17 0,-1-1 16,1 19-16,-1-18 0,0-1 0,1 1 0,-1 17 15,0-17-15,1 17 0,-1 1 0,0-18 16,1 17-16,-1 0 0,0 1 0,1-1 15,-1 0-15,1 1 0,17-1 16,-18 0-16,0 1 0,18-1 0,-17 1 16,-1 17-16,18-18 0,-18 0 0,18 1 15,-17-1-15,17 0 16,-18 1-16,18-1 0,-18 0 16,18 1-16,-17 17 0,17-18 15,-18 0-15,18 1 16,-17 17-1,17-18 1,0 36 312,-36 17-328,19-17 16,17-1-16,-18 1 0,18 0 0,-18-1 15,18 1-15,-17 0 0,17-1 16,0 1-16,-18 0 0,18-1 0,0 1 16,-18-1-16,18 1 15,0-36 17,18-17-17,-18 0-15,35 17 16,-35 1-16,18-19 0,-18 19 15,0-19-15,0 19 0,18-19 0,-18 1 0,17 18 16,-17-19-16,0 19 0,18-1 0,-18 0 16,0 1-16,0-1 0,0 0 15,18 18 110,-1 0-125,1 0 16,-1 18-16,19-18 0,17 18 16,-18-18-16,18 17 0,-18-17 15,0 0-15,-17 0 0,17 0 0,-17 0 16,0 18-16,-1-18 0,1 0 0,0 0 15,-1 0-15,-34 0 125,-1 0-109,0 35 0,1-35-16,-1 18 0,0-18 0,1 35 15,-36-17-15,35-1 0,0 1 16,1 0-16,-1-1 0,1-17 0,-1 18 16,0 0-16,1-1 0,-1-17 15,0 18-15,1 0 0,-1-18 16,18 17-16,-18-17 47,1 0 31,17 18-78,-18-18 15,1 0 64,-1 0-64,0 18 1,1-18-16,-1 0 15,18 17-15,-18-17 0,1 0 16,-1 0 0,18 18-16,-18-18 15,1 0 1,34 0 93,1-18-77</inkml:trace>
  <inkml:trace contextRef="#ctx0" brushRef="#br0" timeOffset="28493.12">19968 8326 0,'-18'0'109,"0"0"-93,18 17-16,0 1 16,0-1-16,0 1 0,0 0 15,0-1-15,0 1 0,0 0 16,18-1-16,0 1 15,-1-18-15,-17 18 0,35-18 16,-17 0-16,0 0 0,-1 0 16,1 0-16,0 0 0,-18-18 0,17 18 15,1-18-15,0-17 16,-1 35-16,1-35 0,-18 17 16,0 0-16,17 1 0,-17-1 0,0 1 15,0-1-15,0 0 0,0 1 16,-35 17-16,35-18 0,-17 0 15,-19 18-15,36-17 0,-17 17 16,-1 0-16,0 0 0,1 0 0,-1 0 16,0 0-16,1 0 0,-1 17 0,1-17 15,-1 18-15,0 0 16,18-1-16</inkml:trace>
  <inkml:trace contextRef="#ctx0" brushRef="#br0" timeOffset="28992.22">20391 8202 0,'-18'0'16,"36"0"-16,-36 18 16,18-1-1,0 19-15,0-19 16,0 1-16,36 0 0,-36-1 16,0 1-16,17-1 0,-17 1 0,18 17 0,-18-17 15,17 0-15,-17-1 0,0 19 16,0-19-16,0 1 0,0-1 0,0 1 15,0 0-15,0 17 0,0-17 0,0-1 16,0 1-16,0 0 0,0-1 16,-17 1-16,17-36 47</inkml:trace>
  <inkml:trace contextRef="#ctx0" brushRef="#br0" timeOffset="29395.34">20373 8184 0,'0'-17'0,"0"34"0,-17-34 15,17-1-15,0 1 16,35 17-16,-17-18 16,17 18-1,-18 0-15,1 0 0,17-18 0,1 18 16,-19 0-16,1 0 0,0 0 16,-1 0-16,1 0 0,-1 36 0,1-19 15,-18 1-15,0-1 16,0 1-16,0 0 0,0-1 15,0 1-15,0 0 0,-35-18 0,35 17 16,-18 1-16,-17 0 0,17-1 16,1-17-16,-1 18 0,0-18 15,1 0-15,-1 17 0,0-17 0,1 0 16,-1 0 0,18-17-1,35 17-15</inkml:trace>
  <inkml:trace contextRef="#ctx0" brushRef="#br0" timeOffset="29780.75">20797 8132 0,'17'0'0,"-17"17"16,18 54-1,-18-54-15,18 19 16,-18-19-16,0 1 0,17 0 0,-17 17 15,18-18-15,-18 1 0,17 17 0,-17-17 16,0 0-16,0-1 0,18 19 0,-18-19 16,0 1-16,0-1 0,18 1 15,-18 0-15,0-1 0,0 1 16,0 0 0,0-54 15</inkml:trace>
  <inkml:trace contextRef="#ctx0" brushRef="#br0" timeOffset="30136.33">20797 8132 0,'0'-18'0,"0"0"15,17 18 1,-17-17-16,36 17 0,-1-18 16,-18 18-16,1 0 0,0 0 15,-1 0-15,19 0 0,-19 0 16,36 0-16,-35 0 0,17 18 16,-17-18-16,-18 35 0,17-35 15,-17 18-15,0-1 0,0 1 0,0-1 16,0 1-16,0 0 15,-17-1-15,17 1 0,-36 0 0,1-1 16,18-17-16,-1 18 0,0-18 16,1 0-16,-1 0 0,0 18 15,1-18-15,-1 0 16,0 0-16</inkml:trace>
  <inkml:trace contextRef="#ctx0" brushRef="#br0" timeOffset="38367.25">24166 11095 0,'0'-18'32,"-18"1"-17,18-1-15,0 0 16,0 1-1,0-1-15,-18 0 16,18 1-16,-17 17 16,17-18-16,-18 18 0,0-18 15,1 18 1,-1 0-16,0 0 0,1 0 16,-1 0-16,1 36 15,-1-36-15,18 17 0,-18-17 16,18 18-16,-17-18 0,17 18 0,-18-18 15,18 17-15,0 1 0,-18 0 0,18-1 16,0 1-16,0-1 0,-17-17 16,17 18-16,0 0 0,0-1 0,0 1 15,0 0-15,35-18 16,-35 17-16,18 1 0,-1-18 16,1 18-16,0-18 15,-1 0 1,1 0-16,-1-18 0,1 18 15,-18-35-15,18 35 16,-18-18-16,17 0 16,-17 1-1,0-1 1,0 0 0</inkml:trace>
  <inkml:trace contextRef="#ctx0" brushRef="#br0" timeOffset="38779.12">24095 11024 0,'-18'0'0,"18"36"47,0-19-31,0 1 0,0-1-16,0 1 15,0 0-15,0-1 16,0 1-16,0 0 15,36-18-15,-36 17 0,17-17 16,1 18-16,0-18 16,-1 0-1,1 0-15,0 0 16,-1 0-16,-17-18 16,18 18-16,-18-17 0,17 17 15,-17-18-15,18 18 0,-18-18 16</inkml:trace>
  <inkml:trace contextRef="#ctx0" brushRef="#br0" timeOffset="39624.69">24501 10619 0,'0'17'31,"0"1"-31,17 0 16,-17-1-16,0 1 0,0-1 15,0 19-15,0-19 0,18 1 16,-18 0-16,0 35 0,18-36 15,-18 36-15,0-35 0,0 17 0,0-17 16,0-1-16,17 1 0,-17 0 16,0-1-16,0 1 0,0-1 15,0-34 32,0-1-31,-17-17-16,17 17 15,-18 1-15,18-1 0,0 0 16,-18 18-16,1-17 0,17-1 16,-18 18-16,0 0 15,1 0-15,-1 0 16,1 0-16,-1 0 16,0 0-16,18 18 0,-17-18 15,-1 0-15,18 17 0,-18-17 0,18 18 16,-17 0-16,17-1 0,0 1 15,0 0-15,0-1 16,0 1-16,0-1 0,17 1 16,-17 0-16,18-18 15,-18 17-15,18-17 0,-1 0 16,-17 18-16,18-18 0,0 0 0,-1 0 16,1 0-16,-1 0 15,1 0 1,-18-18-16,18 18 15,-18-17-15,0-1 16,17 18-16,-17-18 16,18 18-16,-18-17 15,18 17 1,-18-18-16,17 18 16</inkml:trace>
  <inkml:trace contextRef="#ctx0" brushRef="#br0" timeOffset="40172.9">24783 10936 0,'0'0'0,"0"18"16,0-1-16,0 1 16,0 0-16,0-1 0,18 19 15,-18-19-15,0 1 16,0-1-16,17 1 0,-17 0 0,0-1 16,18 1-16,-18 0 0,0-1 0,18 1 15,-18 0-15,0-1 0,0 1 16,0 0-16,0-1 0,0 1 15,0-1-15,-18-17 16,18 18-16,-35-18 16,35 18-16,-18-18 0,0 0 15,1 0 1,-1 0 0,0-18-1,18 0-15,0 1 16,-17 17-16,17-18 0,0 1 15</inkml:trace>
  <inkml:trace contextRef="#ctx0" brushRef="#br0" timeOffset="40467.26">24730 10654 0,'0'0'16,"0"-18"-1,18 18 1,-1 0 0,1 0-16,-18 36 0,0-19 15</inkml:trace>
  <inkml:trace contextRef="#ctx0" brushRef="#br0" timeOffset="50486.78">19862 13070 0,'-18'0'16,"53"18"46,-35 0-62,0-1 16,18 1-16,-18 0 16,18-1-16,-18 1 0,0 0 0,0 17 15,0 0-15,0-17 0,0 17 0,17 0 16,-17 1-16,0-19 0,0 18 0,0 1 16,0-19-16,18 19 0,-18-19 0,0 1 15,18 0-15,-18-1 0,0 1 0,17-1 16,-17 1-16,18 0 15,-18-36 17,0-17-17,0 0-15,0 17 16,0 0-16,0 1 0,0-1 0,0 0 16,0 1-16,0-1 0,0 0 0,0 1 15,0-1-15,17 1 0,-17-1 0,18 18 16,-18-18-16,18 1 0,-1 17 0,1 0 15,0-18-15,-1 18 0,1 0 16,0 0-16,-1 0 0,1 0 16,-1 18-16,1-18 15,-18 17-15,18-17 0,-18 36 0,17-19 16,-17 1-16,18-1 0,-18 1 0,18 0 0,-18-1 16,0 1-16,0 0 0,17-18 0,-17 17 15,0 1-15,0 0 0,0-1 16,18-17-1,-18-17 32,0-1-31</inkml:trace>
  <inkml:trace contextRef="#ctx0" brushRef="#br0" timeOffset="50799.95">20426 13317 0,'18'0'16,"-1"18"-1,1-18-15,-18 18 16,18-18-16,-1 35 0,1-17 16,0-1-16,-1 1 0,1-18 15,0 17-15,-18 1 0,17-18 0,1 18 16,-1-1-16,1 1 0,0-18 16,-18 18-16,17-18 0,-17-18 46,0 0-46</inkml:trace>
  <inkml:trace contextRef="#ctx0" brushRef="#br0" timeOffset="51107.5">20744 13264 0,'0'36'32,"0"-19"-32,0 1 15,0 0-15,0-1 0,0 1 0,0 17 16,0-17-16,0 17 0,0-17 0,0 17 16,0 0-16,0 1 0,0-19 0,0 18 15,0 1-15,0-1 0,0-17 16,0 17-16,0 0 0,0-17 0,0 17 15,0-17-15,0-1 0,-18 1 0,18 0 16,0-1-16,0 1 16,0-53 15,0 17-31</inkml:trace>
  <inkml:trace contextRef="#ctx0" brushRef="#br0" timeOffset="51432.88">20955 13370 0,'0'0'0,"0"18"0,0 17 16,0 0-16,0-17 15,0 0-15,18 17 0,-18-17 0,0 17 16,0 0-16,0-17 0,18 17 0,-18 0 16,0-17-16,0 17 0,0 1 0,17-19 15,-17 1-15,0 17 0,0-17 16,0-1-16,0 1 0,0 0 0,0-1 16,18-17-16,-18 18 0,0 0 0,0-36 46,0 0-46,0-17 16,-18 17-16</inkml:trace>
  <inkml:trace contextRef="#ctx0" brushRef="#br0" timeOffset="51723.15">20938 13353 0,'0'-18'0,"35"-35"31,-17 35-31,17 18 0,-17-17 16,-1 17-16,1 0 0,-1 0 0,1 0 15,0 0-15,-1 0 0,1 0 0,0 35 16,-1-35-16,-17 18 0,18 17 16,-18-17-16,0-1 0,0 19 15,0-19-15,0 1 0,-35-1 0,35 1 16,-18 0-16,18-1 0,-53 19 15,18-36-15,0 35 0,17-35 16,0 0-16,1 18 0,-1-18 0,0 0 16,1 0-16,17-36 15,0 19-15</inkml:trace>
  <inkml:trace contextRef="#ctx0" brushRef="#br0" timeOffset="52780.95">22737 10724 0,'-18'0'0,"1"0"16,-1 0-16,0 0 15,1 0-15,-1 18 0,0-18 16,1 18-16,-1-18 0,0 35 0,-17-35 15,18 35-15,-19-17 0,1 0 0,0-1 16,-1 18-16,1 1 0,-18-19 0,18 19 16,-18-1-16,18 18 0,-18-18 0,0 0 15,0 18-15,0-17 0,0-1 0,0 18 16,0-18-16,18 0 0,-18 1 0,18-1 16,-18-17-16,18 17 0,-1-18 0,1 19 15,0-19-15,0 1 0,-1 0 0,19-1 16,-19 1-16,19 0 0,-1-1 0,-17 1 15,0 0 1,17-1-16,0 1 0,1-18 16,17 17-1,17-17 32,-17-17-47,18 17 16</inkml:trace>
  <inkml:trace contextRef="#ctx0" brushRef="#br0" timeOffset="53709.94">21343 11501 0,'0'-18'16,"18"18"-16,-18 18 94,0-1-79,0 1-15,0-1 16,-18 1-16,18 0 0,0-1 0,-17 1 15,17 0-15,-18-1 0,0 1 0,1 0 16,17-1-16,-18 1 0,1 0 0,17-1 16,-18 1-16,0-1 15,18 1-15,-17-18 0,17 18 0,0-1 16,-18-17-16,18 18 16,-18-18 187,36 0-125,0 0-63,-1 0-15,1 0 0,0 0 16,-1 0-16,1 0 0,-1 0 0,-17-18 16,18 18-16,0 0 0,-1 0 0,1 0 15,0 0-15,-1 0 0,1 0 16,0 0 62,-1 0-62</inkml:trace>
  <inkml:trace contextRef="#ctx0" brushRef="#br0" timeOffset="72900.89">20797 12912 0,'-18'0'0,"36"0"0,-54 0 15,19 0-15,-1 0 16,0 0-16,1 0 16,17-18-16,-18 18 0,0 0 0,1-18 15,-1 18-15,1 0 0,-1 0 0,0 0 16,-17 0-16,17-17 0,1 17 15,-19 0-15,-16 0 0,16-18 0,1 18 16,0 0-16,-1 0 0,1 0 0,-18 0 16,18 0-16,0 0 0,-18-18 0,17 18 15,1 0-15,-18 0 0,18 0 16,0 0-16,-1 0 0,1 0 0,0 0 16,-36-17-16,54 17 0,-1 0 0,0 0 15,1 0-15,-1 0 16,18 17 15,-17 1-15,17 0-16,-18-1 15,18 1-15,0 0 16,0-1-16,-18-17 16,18 18-16,0 0 0,0-1 0,0 1 15,0 0-15,-17-1 0,17 1 0,0-1 16,0 1-16,0 0 0,0-1 15,0 1-15,0 17 0,0-17 0,-18 17 16,18-17-16,0 17 0,0 0 0,0 1 16,0-1-16,-18 0 0,18 0 0,0 1 15,0-1-15,0 0 0,0-17 0,0 17 16,0 0-16,0-17 0,0 17 0,0-17 16,0 17-16,0-17 0,0 17 0,0-17 15,0 35-15,0-36 0,0 1 16,-17 0-16,17-1 0,0 1 0,0 0 15,0-1-15,0 1 16,17-18 0,1 0-1,0 0-15,-1 0 0,1 0 0,17 0 16,-17 0-16,-1 0 0,19 0 16,-1 0-16,-17 0 0,17 0 0,0 0 15,36 0-15,-36 0 0,18 18 16,0-18-16,0 0 0,70 0 15,-70 0-15,18 0 0,-18 0 0,17 0 16,-17 0-16,18 0 0,-18 0 0,-1 0 16,1 0-16,0 0 0,0 0 0,-17 0 15,-1 0-15,18 0 0,-18 0 0,0 0 16,18 0-16,-18 0 0,18 0 0,-17 0 16,-1 17-16,18-17 0,-18 0 0,0 0 15,1 0-15,-1 0 0,0 0 16,0 0-16,18 0 15,-35 0-15,0 0 0,-1 0 16,1 0 0,-18-17 15,-35 17-15,35-18-16,0 0 15,-18 18-15,18-17 16,-18 17-16,18-18 0,0 0 0,0 1 15,0-1-15,0 0 0,0 1 0,0-1 16,0-17-16,0 17 0,0-17 16,0 0-16,0-1 0,18 1 0,-18 0 15,0 0-15,0-1 0,18 1 0,-18 0 16,0-18-16,0 18 0,17-1 0,-17 1 16,0 0-16,0 17 0,0-17 0,0-18 15,0 35-15,0 1 16,0-1-16,-35 0 0,17 1 15,18-1-15,-17 18 16,17-18-16,-18 18 16,18-17-16,-18 17 0,1 0 15,17-18 1,-18 18-16,1 0 16,-1-17-16,0 17 15,1 0-15,-1 0 0,0 0 16,1 0-16,-1-18 0,0 18 0,1 0 15,-18 0-15,-1 0 0,1 0 0,17 0 16,-17 0-16,-18 0 0,18 0 0,0 0 16,-18 0-16,17 0 0,-16 0 0,16 0 15,-17 0-15,18 0 0,0 0 16,-18 0-16,18 0 0,-1 0 0,1 0 16,-18 0-16,35 0 0,1 18 15</inkml:trace>
  <inkml:trace contextRef="#ctx0" brushRef="#br0" timeOffset="75250.02">23954 10548 0,'0'0'0,"18"0"16,-18 18-1,0 17 1,0-17-16,0-1 0,0 1 0,-18 17 15,18 0-15,0 1 0,0-1 0,-18 0 16,18 18-16,0-18 0,0 18 0,-17 0 16,17 0-16,-18 0 0,18 0 0,0 0 15,-18 0-15,18 0 0,0 0 16,-17 0-16,17 0 0,0-18 0,-18 18 16,18 0-16,-18-18 0,18 18 0,-17-18 15,17 0-15,-18 1 0,18-1 0,-17 0 16,17 1-16,0-1 0,-18-18 0,18 19 15,0-19-15,0 1 0,0 17 16,0-17-16,0 0 0,0-1 0,0 1 16,0-1-16,35-17 156,-17 0-140,-1 0-16,1 0 15,0 0-15,-1-17 16,1 17-16,0 0 0,-1 0 0,1 0 15,17 0-15,0 0 0,1 0 0,-1 0 16,0 0-16,1 0 0,17 0 0,-1-18 16,-16 18-16,17 0 0,0-17 0,-1 17 15,1 0-15,0-18 0,0 18 0,-17 0 16,16-18-16,-16 18 0,-1-17 0,0 17 16,1 0-16,-19-18 0,18 18 0,-17 0 15,0 0-15,17-18 0,-17 18 16,-1 0-16,1 0 15,-18-17-15,18 17 16,-1 0 0,-17-18-16,18 18 15,-18-18-15,0 1 16,0-1-16,0 1 16,0-1-1,0 0-15,0 1 16,0-1-16,0 0 0,0-17 15,0 0-15,0 17 0,0-17 0,0 17 16,0-17-16,0 0 0,17-1 0,-17-17 16,0 18-16,18-18 0,-18 18 0,18-18 15,-1 0-15,-17 0 0,18 0 0,0 0 16,-18 0-16,17 1 0,1-19 0,-18 18 16,18 18-16,-18-18 0,17 18 0,-17-18 15,18 17-15,-18 19 0,0-18 0,0 17 16,0 0-16,0 1 0,0-1 15,0 0-15,0 1 0,0-1 16,0 0-16,0 1 16,-18 17-16,18-18 15,-17 18 79,-1 0-78,0 0-16,1 0 15,-36 0-15,35 0 16,-35 0-16,18 0 0,0-17 0,-1 17 16,1 0-16,0-18 0,-18 18 0,18 0 15,-18 0-15,17-18 0,-16 18 0,-1 0 16,17 0-16,-17 0 0,18 0 0,0 0 15,-18 0-15,18 0 0,17 0 0,-17 0 16,-1 0-16,19 0 0,-1 0 16,1 18-16,-1-18 0,0 0 0,18 18 15,-17-18-15,-1 17 16,18 1-16,0-1 16</inkml:trace>
  <inkml:trace contextRef="#ctx0" brushRef="#br0" timeOffset="91391.94">2205 2752 0,'-53'-36'32,"18"36"-32,0 0 15,17 0-15,0 0 0,1 18 0,-1-18 16,1 18-16,-1-18 0,0 17 0,1-17 16,-1 36-16,0-19 0,1-17 0,17 18 15,-18 0-15,0-18 0,18 17 0,-17 1 16,17-1-16,0 1 15,0 0-15,17-18 16,-17 17-16,18-17 0,-18 18 0,35-18 16,1 18-16,-19-18 0,19 0 15,-19 17-15,1-17 0,17 18 16,0-18-16,-17 18 0,17-1 0,-17-17 16,0 18-16,-1-1 0,1 19 0,-18-19 15,17 1-15,-17 0 0,0-1 0,0 1 16,0 0-16,0-1 0,0 1 0,-35-1 15,35 1-15,-35 0 0,-18-1 16,35-17-16,-35 18 0,18-18 16,18 0-16,-1 0 0,-17 0 15,17 0-15,0 0 0,1-18 0,-1 1 16,18-1 0,0 0-16,35 18 0,-35-17 15,36-1-15</inkml:trace>
  <inkml:trace contextRef="#ctx0" brushRef="#br0" timeOffset="91803.42">2523 2875 0,'0'0'16,"-53"53"0,17 0-16,19-35 15,17 17-15,0-17 0,0 34 16,0-16-16,0-19 0,35 19 0,-35-19 16,18 1-16,-18 0 0,53-1 0,-36 1 15,1-1-15,0-17 0,17 0 0,-17 18 16,17-18-16,-18 0 0,1 0 0,17 0 15,-17-35-15,17 0 0,-35 17 16,18 0-16,-18 1 0,18-19 16,-18 19-16,0-1 0,0-17 0,0 17 15,-36-17-15,36 17 0,-17 1 0,-19-19 0,19 19 16,-1-1-16,-17-17 0,17 17 16,-17 18-16,17-17 0,1 17 0,-19 0 15,19 0-15,-1 0 0,0 0 16,18 17-16,0 1 15,0-1-15</inkml:trace>
  <inkml:trace contextRef="#ctx0" brushRef="#br0" timeOffset="92104.43">3017 2822 0,'0'88'16,"0"-70"0,17 0-16,-17 17 0,0-17 15,18 17-15,-18-17 0,18 17 0,-1 0 16,1 0-16,-18-17 0,17 0 15,-17-1-15,18 1 0,-18 0 0,0-1 16,18-17-16,-18 18 0,0-1 16,-18-52 15</inkml:trace>
  <inkml:trace contextRef="#ctx0" brushRef="#br0" timeOffset="92339.99">3281 2822 0,'18'36'16,"-36"-72"-16,36 89 0,-1-35 0,-17-1 0,18 19 0,0-19 15,-1 19-15,-17-19 0,18 19 0,0-19 16,-1 18-16,-17-17 0,18 17 0,-18-17 15,18 0-15,-18-1 0,17 1 0,-17 0 16,0-1-16,0 1 16,-17-18-1</inkml:trace>
  <inkml:trace contextRef="#ctx0" brushRef="#br0" timeOffset="92557.3">3070 3104 0,'0'0'15,"17"0"-15,1 0 16,17 0-16,-17 0 0,-1 0 16,1 0-16,0 0 0,-1 0 15,1 0-15,0 0 0,-1-17 0,1 17 16,-1 0-16,1 0 0,0-18 0,-1 18 15,1-17-15,0 17 16</inkml:trace>
  <inkml:trace contextRef="#ctx0" brushRef="#br0" timeOffset="93018.24">4516 2981 0,'-35'-18'16,"70"36"-16,-88-36 0,53 1 0,-18 17 0,1-18 15,-1 18-15,0 0 0,1 0 0,-1 0 16,1 0-16,-1 18 0,0-18 16,1 35-16,-1-17 0,0-1 0,18 19 15,-17-19-15,-1 1 0,0 52 16,18-17-16,0-17 15,0-1-15,0-18 0,0 19 0,36-1 16,-36-17-16,35-1 0,-17 19 0,-1-19 16,1-17-16,17 18 0,-17-1 0,17-17 15,-17 0-15,-1 0 0,19 0 0,-19 0 16,19 0-16,-19 0 0,1-17 16,-1 17-16,1-18 0,0 18 0,-1-35 15,-17 17-15,18 1 0,-18-19 0</inkml:trace>
  <inkml:trace contextRef="#ctx0" brushRef="#br0" timeOffset="93479.56">4833 3122 0,'18'53'16,"-18"-35"-16,0-1 0,18 19 0,-18-1 15,0-18-15,0 19 0,17-19 0,-17 1 16,0 0-16,18-1 0,-18 1 0,0 0 16,18-1-16,-18 1 15,17-18-15,-17-18 32,0-17-32,0 17 15,0 1-15,0-19 0,0 19 0,0-19 16,0 1-16,0 0 0,0 0 0,0-1 15,0 1-15,18-35 16,17 34-16,0 19 0,-17-19 16,0 36-16,-1 0 0,1 0 0,0 0 15,-1 0-15,-17 36 0,18-36 16,0 35-16,-1-17 0,1 17 0,-1-18 0,1 19 16,0-1-16,-1 0 0,1 18 0,0-18 15,-1 1-15,1-19 0,0 19 16,17 34-16,-18-17 15,1-35-15,-18-1 16,18 1-16,-18 0 16,0-54-1,-36 36-15,36-17 0,-17 17 0,-1-36 16,1 36-16</inkml:trace>
  <inkml:trace contextRef="#ctx0" brushRef="#br0" timeOffset="93673.11">4939 3316 0,'-17'18'31,"52"-18"-31,0 0 16,0 0-16,-17 0 0,0 0 16,105-36-1,-105 36-15,-1-17 0,1 17 16,0 0-16,-1-18 0,-17 1 15</inkml:trace>
  <inkml:trace contextRef="#ctx0" brushRef="#br0" timeOffset="93975.97">5574 3052 0,'0'0'16,"0"35"-16,18-18 0,-18 1 0,0 0 0,0-1 15,0 36-15,18-17 0,-18-1 16,17 18-16,-17-18 0,18-17 15,-18-1-15,17 1 0,-17 17 0,18-35 16,-18 18-16,18-1 0,-18 1 16,17-53-1</inkml:trace>
  <inkml:trace contextRef="#ctx0" brushRef="#br0" timeOffset="94231.95">5874 2981 0,'0'0'0,"18"0"0,35 106 31,-36-71-31,1 18 0,0 0 16,17 17-16,-18-17 15,19 0-15,-19-35 0,-17 17 16,18-17-16,-18-1 0,18 1 16,-18 0-16,-18-36 31</inkml:trace>
  <inkml:trace contextRef="#ctx0" brushRef="#br0" timeOffset="94457.04">5733 3281 0,'0'0'16,"0"17"-16,18-17 16,17 0-1,0 0-15,-17 0 0,-1 0 16,19-35-16,-19 35 0,1 0 0,0-17 15,-1 17-15,1-18 0,0 18 16,-1-18-16,1 18 0,-1 0 16,1 0-16,0 0 0,-1 0 0</inkml:trace>
  <inkml:trace contextRef="#ctx0" brushRef="#br0" timeOffset="94811.82">7021 3069 0,'0'18'16,"0"17"-16,17-17 16,-17-1-16,0 1 15,0 0-15,18 17 0,-18-17 0,0 17 16,18-18-16,-18 19 0,17-1 0,-17-17 16,0 17-16,18-17 0,-18-1 0,0 1 15,17-1-15,-17 1 0,0 0 0,0-1 16,0 1-16,-17-18 31,17-35-31,-18 35 0</inkml:trace>
  <inkml:trace contextRef="#ctx0" brushRef="#br0" timeOffset="95049.56">6650 3157 0,'0'-17'32,"18"17"-32,17-18 0,-17 18 15,17 0-15,36-18 0,-36 1 16,0 17-16,0-18 0,18 18 0,-17-17 16,-1 17-16,18 0 0,-18-18 0,0 18 15,1-18-15,-1 18 0,0 0 0,-17-17 16,17 17-16,-17 0 0,-1 0 15,1 0-15,0-18 0,-1 18 0</inkml:trace>
  <inkml:trace contextRef="#ctx0" brushRef="#br0" timeOffset="95395.94">7550 3069 0,'0'18'16,"0"-36"-16,-18 53 0,18-17 0,-18 0 0,18-1 15,-17 1-15,17 0 0,-18 17 0,18-17 16,-17-1-16,17 18 0,0-17 0,0 17 16,0-17-16,0 0 0,0 17 0,0-17 15,17-1-15,-17 1 0,18-1 0,-18 1 16,35-18-16,-17 18 0,17-1 16,-17-17-16,-1 0 0,1 0 0,0 0 15,17 0-15,-17 0 0,-1-17 0,1 17 16,-1-18-16,1 18 0,0-35 15,-1 17-15,-17 1 0,18-1 0,-18 0 0,0 1 16,0-19-16,0 19 0,0-19 0,-35 1 16,35 18-16,-36-19 0,19 19 15,-1-1-15,1 0 0,-1 1 0,0-1 0,1 18 16,-1 0-16,-17 0 16,17 0-16,0 0 0,1 0 0,-1 0 15,0 0-15,18 18 0</inkml:trace>
  <inkml:trace contextRef="#ctx0" brushRef="#br0" timeOffset="95908.97">7955 3175 0,'18'35'15,"-36"-70"-15,36 88 0,-18-35 0,18-1 0,-18 1 16,17 17-16,-17-17 0,0-1 0,18 19 16,0-19-16,-18 1 0,17 0 0,-17-1 15,0 1-15,18-1 0,-18 1 0,0 0 16,18-1-16,-18 1 0,0 0 16,0-36 15,-18 18-31,18-35 0,-18-1 15,18-16-15,-17 34 16,17-17-16,0-1 0,0 1 0,0-18 16,0 18-16,0 0 0,0-18 0,17 17 0,-17 1 15,36 18-15,-36-19 0,17 19 16,-17-1-16,36 18 0,-36-18 0,17 18 16,1-17-16,-1 17 0,1 0 15,0 0-15,-18 35 0,53 18 16,-36-35-16,19 34 15,-19-16-15,18 34 0,-17-34 16,0 16-16,-1-16 0,1-1 16,0-17-16,-1 17 0,-17 0 0,18-17 15,-18-1-15,18 1 0,-18 0 0,17-1 0,-17 1 16,0 0-16,0-1 16,18-17-16,-18-17 15,-35 17-15,35-36 16,-18 36-16,18-35 0,-35 17 0</inkml:trace>
  <inkml:trace contextRef="#ctx0" brushRef="#br0" timeOffset="96136.06">8026 3298 0,'0'0'0,"-18"0"15,89 18 1,-53-18-1,17-18-15,-17 18 0,17 0 0,0-17 16,-17 17-16,17-18 0,-17 18 16,17-17-16,-17 17 0,-1-18 0,18 18 0,1-18 15,-19 18-15,1 0 16,-18-17-16,18 17 16</inkml:trace>
  <inkml:trace contextRef="#ctx0" brushRef="#br0" timeOffset="101751.84">24060 12277 0,'17'-18'31,"19"18"-15,-19-18-16,1 18 15,17-17-15,-17 17 0,17-18 0,-17 18 16,17 0-16,0-18 0,-17 18 0,17 0 0,-17-17 15,0 17-15,17 0 0,-18 0 0,1 0 16,0 0-16,-1 0 16,-17-18-16,18 18 0</inkml:trace>
  <inkml:trace contextRef="#ctx0" brushRef="#br0" timeOffset="102047.78">24095 12418 0,'-18'0'0,"36"0"31,17-18-31,1 18 0,-19 0 16,36-18-16,-18 18 0,1-17 15,-1 17-15,-17 0 0,17-18 0,-17 18 16,17-17-16,-18 17 0,1 0 0,0-18 16,-1 18-16,1 0 0,0 0 0,-1-18 15,-52 18 16</inkml:trace>
  <inkml:trace contextRef="#ctx0" brushRef="#br0" timeOffset="103191.48">20373 14182 0,'18'0'15,"0"0"1,-1 0-16,1 0 16,-1 0-16,1 0 0,0-18 0,17 18 15,-17 0-15,17 0 0,-17-18 0,17 18 16,-18 0-16,19 0 0,-19 0 0,1 0 16,0 0-16,-1 0 15,-17 18 32,-35-18-47,35 18 0</inkml:trace>
  <inkml:trace contextRef="#ctx0" brushRef="#br0" timeOffset="103459.81">20444 14358 0,'17'0'31,"19"-18"-15,-19 18-16,1 0 0,17-17 0,-17 17 16,0 0-16,17-18 0,-18 18 15,1 0-15,17 0 0,-17 0 0,0 0 16,-18-17-16,17 17 15</inkml:trace>
  <inkml:trace contextRef="#ctx0" brushRef="#br0" timeOffset="108840.35">2046 4251 0,'0'18'15,"36"-18"1,-1 0-16,0 0 16,18-36-16,-18 36 0,36 0 0,-18-17 15,17 17-15,1-18 0,0 18 16,-1-18-16,1 18 0,-1-17 0,1-1 16,-1 18-16,1-17 0,-18-1 0,0 18 15,0-18-15,-18 18 0,0 0 0,-17-17 16,0 17-16,-1 0 0,-17-18 15,-17 18 1,-19 0 0,1 0-16,0 0 0,17 0 0,-17 0 15,-18 35-15</inkml:trace>
  <inkml:trace contextRef="#ctx0" brushRef="#br0" timeOffset="109122.83">1958 4551 0,'0'0'0,"-17"17"0,-1 1 31,53-18-31,1 0 0,-1 0 0,18-18 0,0 18 16,17 0-16,1-35 0,17 35 15,0-17-15,0 17 0,-17 0 0,17 0 0,0-18 16,0 18-16,-17-18 0,17 18 15,-17-17-15,-1 17 0,-17-18 0,0 18 16,-18 0-16,1 0 0,-19-18 0,1 18 16,0 0-16,-1 0 15,-17-17-15,-35-1 16,0 18 0</inkml:trace>
  <inkml:trace contextRef="#ctx0" brushRef="#br0" timeOffset="109783.57">4886 4322 0,'0'0'0,"0"17"0,36-17 15,-1 0 1,0 0-16,-17-35 0,17 35 15,18 0-15,-18-18 0,18 18 0,0-17 16,0 17-16,0 0 0,0 0 0,0-18 16,0 18-16,17-18 0,-17 18 0,18 0 15,-18 0-15,0-17 0,-1 17 16,-16 0-16,17 0 0,-18-18 0,0 18 16,-17 0-16,-1 0 0,1 0 0,0 0 15,-1-18-15,-52 18 16,0 0-16</inkml:trace>
  <inkml:trace contextRef="#ctx0" brushRef="#br0" timeOffset="110064.56">4939 4568 0,'-35'18'0,"70"-36"0,-105 36 0,52 0 0,0-18 16,1 0-16,-1 0 0,71 0 15,-18 0-15,1-18 16,16 18-16,19-18 0,0 18 0,-1-17 16,18 17-16,1-35 0,16 35 0,-16-18 15,-1 18-15,0-18 0,0 18 0,-17-17 16,-1 17-16,1-18 0,-18 18 16,0 0-16,-18-18 0,35 18 0,-34 0 15,-36-17-15,17 17 16,-17-18-16,0 0 15,-35 18-15,35-17 16,-18 17-16</inkml:trace>
  <inkml:trace contextRef="#ctx0" brushRef="#br0" timeOffset="110580.21">7955 4075 0,'-35'17'0,"70"-34"0,-105 34 0,17 1 16,18-18-16,-18 18 0,18-18 0,-18 17 0,17-17 15,1 0-15,17 0 0,1 18 16,-1-18-16,71 0 15,-35 0-15,17 0 0,18 0 16,17 0-16,-17-18 0,36 18 0,-19 0 16,18-17-16,1 17 0,105-18 15,-106 0-15,70-17 0,-69 35 16,-19-18-16,1 18 0,-18-17 0,0 17 16,0 0-16,-18-18 0,0 18 0,-17 0 15,-1-18-15,1 18 0,-36 0 31,-35 0-31,18 0 16,-18 36-16,-35-19 0,17 1 16,19 0-16,-1-1 0</inkml:trace>
  <inkml:trace contextRef="#ctx0" brushRef="#br0" timeOffset="110816.11">7797 4445 0,'-18'18'16,"36"-36"-16,-54 53 0,89-17 15,-17-18 1,-1 0-16,0 0 0,18 0 0,18 0 16,-1 0-16,1-35 0,88 17 15,-89 18-15,1-18 0,-1 18 16,-17-17-16,18 17 0,-18-18 16,-1 0-16,-16 18 0,17-17 0,-18 17 0,-17-18 15,17 18-15,-17-17 0,-1 17 0,1 0 16,-1-18-16,1 18 0,0 0 15,-18-18-15,-18 18 16</inkml:trace>
  <inkml:trace contextRef="#ctx0" brushRef="#br0" timeOffset="134167.98">24077 12347 0,'0'0'0,"-70"-17"16,52 17-16,1 0 15,52-18 1,18 18-1,-18 0-15,0 0 16,1 0-16,-1 0 0,0 0 0,18-18 16,-18 18-16,1 0 0,-1 0 0,0-17 15,0 17-15,1 0 0,-1 0 0,-17-18 16,-1 18-16,1 0 0,0 0 0,-1-18 16,-34 18 15,-19 0-31,19 0 15</inkml:trace>
  <inkml:trace contextRef="#ctx0" brushRef="#br0" timeOffset="134432.72">24148 12435 0,'0'-17'31,"18"17"-15,17 0-16,-17 0 0,17 0 15,-18 0-15,19-18 0,-1 18 0,-17 0 16,17 0-16,-17 0 0,17 0 0,-18-18 16,1 18-16,0 0 0,-1 0 15,1 0 1,-53 0 15</inkml:trace>
  <inkml:trace contextRef="#ctx0" brushRef="#br0" timeOffset="142273.17">17198 15893 0,'0'0'0,"0"17"0,-17-17 15,34 0 32,-17-35-47,18 35 16,-18-18-16,18 18 0,-18-17 0,0-1 15,0 0 1,0 1-16,-18 17 16,-17 0-16,17 0 15,0 0-15,1 0 0,-1 17 0,-17-17 16,17 18-16,1-18 0,-1 53 0,0-35 16,1-1-16,-1 19 0,0-1 15,1-18-15,17 19 0,-18-1 0,18 0 0,-18 1 16,18-1-16,0 0 0,0 0 15,0 18-15,36-17 0,-36-19 16,35 19-16,-17-19 0,-1 1 0,19-18 0,-19 17 16,18-17-16,-17 18 0,17-18 0,-17 0 15,35 0-15,-35-35 16,-1 35-16,1-18 0,-1 18 0,1-35 16,0 17-16,-18 1 0,17-1 0,-17 0 15,18 1-15,-18-1 0,0 0 16</inkml:trace>
  <inkml:trace contextRef="#ctx0" brushRef="#br0" timeOffset="142645.4">17480 15963 0,'0'18'15,"-35"-18"-15,35 35 0,-17-17 16,17-1-16,0 1 0,-18 17 16,18-17-16,0 0 0,0 17 0,0-18 15,0 19-15,0-19 0,35 1 0,-35 0 16,18-1-16,-18 1 0,35 0 0,0-1 16,-35 1-16,18-18 0,0 0 15,-1 0-15,1 0 0,0 0 0,-1 0 16,-17-18-16,18 18 0,-1-35 0,-17 0 15,18 17-15,-18 0 0,0 1 16,0-19-16,0 19 0,0-18 16,-35 17-16,35-17 0,-18-1 0,-17-17 15,17 36-15,1-1 0,17 1 16,-18 17-16,0-18 0,1 18 0,-1 0 16,0 0-16,1 0 0,-1 0 15,18 18-15</inkml:trace>
  <inkml:trace contextRef="#ctx0" brushRef="#br0" timeOffset="143050.07">18010 15857 0,'0'-17'15,"0"34"-15,-36-34 0,19 17 0,-19 0 16,19 0-16,-1 0 0,1 0 16,-1 17-16,0-17 0,1 36 0,-1-36 15,18 17-15,-18 1 0,18 0 0,0-1 16,0 1-16,0-1 16,0 1-16,0 0 0,0-1 0,18 1 15,-18 0-15,35-18 0,-35 17 0,36 1 16,-19 0-16,1-18 0,-1 17 0,1 1 15,17-18-15,-17 17 0,0 1 0,-1-18 16,-17 18-16,18-1 0,0 1 0,-18 0 16,0-1-16,0 1 0,0 0 0,0-1 15,0 1-15,0 0 0,0-1 0,0 1 16,-36-1-16,36 1 0,-35 0 16,-36-1-16,54-17 15,-1 0-15,1 0 0,-1 0 0,0 0 16,18-17-16,-17 17 0,-1-18 0,18 0 15</inkml:trace>
  <inkml:trace contextRef="#ctx0" brushRef="#br0" timeOffset="143885.5">18451 15646 0,'0'0'0,"-18"35"32,18 0-17,-18-17-15,18 0 0,0 17 0,0 0 16,-17 0-16,17 1 0,0-1 0,0 0 16,0 0-16,0 1 0,0 17 0,0-18 15,17 0-15,-17-17 0,18 17 0,-18 0 16,35-17-16,-35 17 0,18-17 0,-18 0 15,18-1-15,-1-17 0,1 18 16,-1-18-16,1 0 0,0 0 0,17 0 16,-17 0-16,-1-35 0,1-1 15,0 19-15,-1-1 0,1-17 16,-1 17-16,-17-17 0,0 0 0,0-1 16,0 1-16,0 17 0,0-17 0,0 17 15,-17-17-15,17 18 0,-18 17 0,18-18 16,-35 18-16,0 0 0,17 0 15,0 35-15,1-35 0,-19 35 0,19-17 16,-1 0-16,1-1 0,17 19 0,-18-19 16,18 19-16,-18-19 0,18 18 0,0-17 15,0 0-15,0-1 0,0 1 0,36 0 16,-36-1-16,0 1 0,17-18 0,-17 18 16,18-18-16,17 0 0</inkml:trace>
  <inkml:trace contextRef="#ctx0" brushRef="#br0" timeOffset="144294.5">18856 15787 0,'0'35'16,"-17"-35"-16,17 35 15,0-17-15,0 0 0,0 17 16,0-17-16,0 17 0,0 0 0,0 0 16,0 1-16,0-1 0,0 0 0,35-17 15,-35 17-15,0 0 0,18-17 0,-18 0 16,17 17-16,-17-17 0,18-1 0,-1-17 16,1 18-16,0-18 0,-1 0 15,1 0-15,0 0 0,-1 0 16,19-53-16,-19 35 15,19-17-15,-19 0 0,1-18 16,-18 18-16,0-1 0,0-17 16,0 18-16,0 0 0,-18-18 0,18 0 0,-35 18 15,35-1-15,-35 1 0,-1-35 16,19 52-16,-1 18 0,0-18 16,1 1-16,-1 17 0,0 0 15,1 0-15,-1 0 0,1 35 16,17-17-16,-18-18 0,18 17 15</inkml:trace>
  <inkml:trace contextRef="#ctx0" brushRef="#br0" timeOffset="144665.51">19580 15875 0,'0'0'0,"105"0"32,-69 0-17,-19-18-15,19 18 0,-19 0 0,1-17 16,-1 17-16,19 0 0,-19 0 16,-17-18-16,-17 53 31,-19-17-16</inkml:trace>
  <inkml:trace contextRef="#ctx0" brushRef="#br0" timeOffset="144849.87">19632 16104 0,'0'0'15,"18"0"1,17 0-16,1 0 15,-19 0-15,1-17 0,0 17 16,-1 0-16,1 0 0,-1 0 16,-17-18-16,18 18 0,0 0 15</inkml:trace>
  <inkml:trace contextRef="#ctx0" brushRef="#br0" timeOffset="146534.68">20761 15117 0,'0'17'31,"0"1"-31,0 17 16,0-17-1,0-1-15,0 1 0,0 0 16,0-1-16,18-17 0,-18 18 16,18 0-1,-1-54 16,19 36-15,-36-17-16,35 17 0,-18 0 16,-17-18-16,18 18 0,17 0 0,-17 0 15,0 0-15,-1 0 0,1 0 0,0 0 16,-1 0-16,18 35 0,-17-35 0,0 18 16,-1-18-16,-17 35 0,18-35 15,0 35-15,-1-17 0,-17 0 0,18-1 16,-18 1-16,0 0 0,0-1 0,0 1 15,0 0-15,0-1 0,0 1 0,-18 0 16,-17-18-16,35 17 16,-35-17-16,17 0 0,0 0 0,1 0 15,-18 0-15,17 0 0,0 0 16,-35 0-16,36 0 0,-1 0 0,0 0 16,1 0-16,-1 0 0,1 0 15,17-17 1</inkml:trace>
  <inkml:trace contextRef="#ctx0" brushRef="#br0" timeOffset="147097.54">20832 15099 0,'-18'0'16,"1"0"0,-1 0-16,0 0 15,36 0 48,0 0-48,17 0-15,-17 0 0,-1 0 16,1 0-16,-1 0 0,1 0 16,17 0-16,-17 0 0,0 0 0,-1 0 0,1 0 15,17 0-15,-17 0 0,-1 0 16,1 0-16,0 0 15</inkml:trace>
  <inkml:trace contextRef="#ctx0" brushRef="#br0" timeOffset="147653.97">20514 15893 0,'0'0'0,"-17"0"15,-1 0-15,0 0 0,54 0 32,-1-18-17,0 18-15,1 0 0,-1 0 16,18 0-16,-18 0 0,18 0 0,0 0 16,0-18-16,17 18 0,-17 0 0,0 0 15,18-17-15,-1 17 0,-17 0 16,0-18-16,18 18 0,-18 0 0,-1-18 15,-16 18-15,-1 0 0,0 0 0,1 0 16,-19-17-16,19 17 0,-19 0 16,1 0-16,-1 0 0,-34 0 62,-1 0-46</inkml:trace>
  <inkml:trace contextRef="#ctx0" brushRef="#br0" timeOffset="149263">20850 16175 0,'17'0'78,"-17"-18"63,35 53 593,1-17-734,-1 0 16,18 35-1,-35-36-15,34 19 0,-34-19 16,0 1-16,-1 0 0,1-1 0,0 1 16,-18-1-16,17 1 0,1-18 0,0 18 15,-18-1-15,17-17 0,-17 18 0,18-18 16,-18 18-16,17-18 15,-17 17-15,18-17 32,-18-35-17,18 17-15,-18 1 16,0-1-16,0 0 16,0 1-16,0-1 15</inkml:trace>
  <inkml:trace contextRef="#ctx0" brushRef="#br0" timeOffset="149605.85">21255 16034 0,'0'-18'16,"-17"18"15,17 18-31,-18 17 16,0-17-16,1 17 16,-1-17-16,0 17 0,1 0 15,-19 18-15,19-35 0,-1 17 16,1-17-16,-1 17 0,0-17 0,1 17 15,-1-18-15,0 1 0,1 0 0,17-1 16,-18 1-16,18 0 0,-18-1 0,18 1 16,36-18 15</inkml:trace>
  <inkml:trace contextRef="#ctx0" brushRef="#br0" timeOffset="161384.1">19280 15452 0,'0'-18'0,"-36"18"110,36 18-48,0-36 16,0 0-62,-35 18-1,17 0 1,18 36 0,-17-36-16,-1 17 0,18 1 15,0 0 1,0-1 0,18-17-1,17 0-15,-35-35 16,18 35-16,-18-18 15</inkml:trace>
  <inkml:trace contextRef="#ctx0" brushRef="#br0" timeOffset="-204405.32">18257 16916 0,'0'0'0,"-18"0"0,18-18 16,-18 18-16,18-18 15,0 1 1,0 34 31,0 19-32,36-19-15,-36 1 0,0 0 16,0-1-16,17 1 0,-17 17 0,0-17 16,18 17-16,-18-17 0,18 17 0,-18-17 15,0 17-15,0-17 0,17-1 0,-17 1 16,18-1-16,-18 1 0,0 0 15,17-18-15</inkml:trace>
  <inkml:trace contextRef="#ctx0" brushRef="#br0" timeOffset="-203948.6">17921 17604 0,'-17'17'15,"17"1"1,35-18 0,0 0-16,-17 0 0,17 0 15,1 0-15,-1 0 0,0 0 16,0-18-16,18 18 0,-17 0 0,17-17 15,-18 17-15,0 0 0,0-18 0,1 18 16,-1 0-16,-17 0 0,-1 0 0,1 0 16,-1-18-16,1 18 15,-18 18 32,0 17-31,0-17-16</inkml:trace>
  <inkml:trace contextRef="#ctx0" brushRef="#br0" timeOffset="-203195.05">18257 18115 0,'0'0'15,"-18"18"1,36-36 15,17 18-15,-35-17-16,18 17 0,-18-18 15,17 18-15,1 0 0,-1 0 0,1-18 16,0 18-16,-1 0 16,1 0-16,0 0 15,-1 0-15,-17 18 0,18-18 16,-18 35-16,18-17 0,-18 17 15,0-17-15,0-1 16,0 1-16,0 0 0,0-1 0,0 1 16,0 0-16,-18-1 0,18 1 0,-18-1 15,18 1-15,-17 0 0,17-1 0,-36 1 16,19 0-16,17-1 0,-18 1 16,0 0-16,1-1 0,17 1 15,-18-1-15,1-17 0,17 18 0,-18-18 16,0 18-16,1-1 0,17 1 15,-18-18-15,0 18 0,1-18 16,17 17-16,17-17 78,1 0-62,0 0-16,-1 0 15,1 0-15,0-17 0,-1 17 16,1 0-16,-1 0 0,1 0 0,0 0 16,17 0-16,-17 0 0,-1 0 0,1 0 15,0 0-15,-1 0 0,1 0 16,-1 0-16,1 0 16</inkml:trace>
  <inkml:trace contextRef="#ctx0" brushRef="#br0" timeOffset="-200891.39">18909 17515 0,'-17'0'15,"52"0"17,-18 0-32,19-17 15,-19 17-15,1 0 0,0 0 0,-1 0 16,1 0-16,0 0 0,-1 0 15,1 0-15,-18 17 47</inkml:trace>
  <inkml:trace contextRef="#ctx0" brushRef="#br0" timeOffset="-200672.13">18962 17727 0,'-18'0'16,"54"0"15,-19 0-31,19 0 16,-19 0-16,1 0 15,0 0-15,-1 0 0,1 0 16</inkml:trace>
  <inkml:trace contextRef="#ctx0" brushRef="#br0" timeOffset="-199672.66">19738 16845 0,'0'0'0,"-17"0"16,34 0 46,-17 18-62,18-18 16,-18 17-16,0 1 0,0 0 15,18-1-15,-18 1 16,0 0-16,0-1 16,0 1-16,17-18 0,-17 18 0,18-18 46,-1-18-30,1 18-16,-18-18 0,18 18 16,-1 0-16,-17-17 0,18 17 0,0 0 15,-1 0-15,1 0 0,0-18 16,17 18-16,-18 0 16,19 0-16,-1 0 0,-17 0 15,-1 0-15,1 18 0,0-1 16,-1-17-16,-17 36 0,18-36 0,-18 17 15,0 1-15,17-1 0,-17 19 0,0-19 16,0 1-16,0 0 0,0-1 16,0 1-16,-35 0 0,18 17 0,17-18 15,-18 1-15,0-18 0,1 18 16,-1-1-16,0-17 0,1 18 0,-19-18 16,19 0-16,-1 0 0,1 0 0,-1 0 15,0 0-15,1 0 0,-1 0 0,0-18 16,1 18-16,-1-17 15,18-1-15</inkml:trace>
  <inkml:trace contextRef="#ctx0" brushRef="#br0" timeOffset="-199051.18">19738 16757 0,'0'0'0,"-17"0"31,17 18-16,35-18 1,-17 0-16,-1 0 16,1 0-16,17 0 0,-17 0 0,-1 0 15,1 0-15,17 0 0,-17-18 0,0 18 16,17 0-16,-18-18 0,1 18 0,0 0 16,-1-17-16,19 17 0,-19 0 15,1-18-15,0 18 0,-1 0 16,1 0-1,-18 18 1</inkml:trace>
  <inkml:trace contextRef="#ctx0" brushRef="#br0" timeOffset="-198519.13">19685 17568 0,'-17'0'0,"34"0"0,1 0 32,17 0-17,-17-17-15,17 17 0,0 0 16,1 0-16,-1 0 0,18 0 0,0 0 16,-18 0-16,18 0 0,0 0 0,-18 0 15,18-18-15,-18 18 0,1 0 0,-1 0 16,0 0-16,1-18 0,-19 18 0,1 0 15,-1 0-15,1 0 0,0-17 0,-1 17 16</inkml:trace>
  <inkml:trace contextRef="#ctx0" brushRef="#br0" timeOffset="-198059.33">19968 17992 0,'-18'0'15,"18"17"-15,35-17 16,-17 18-16,17 0 15,-17-18-15,-1 17 0,1-17 0,0 18 16,-1-18-16,-17 18 0,18-18 0,0 17 16,-1-17-16,-17 18 0,18-1 0,-1-17 15,-17 18-15,18 0 0,0-1 16,-18 1-16,17 0 0,1-1 16,-18 1-16,18-18 0,-18 18 15,17-1-15,-17 1 16,18-18-16,-18 17 0</inkml:trace>
  <inkml:trace contextRef="#ctx0" brushRef="#br0" timeOffset="-197735.49">20356 17974 0,'-18'0'16,"0"0"-1,1 0 1,17 18-16,-18-18 0,18 35 0,-18-17 15,18-1-15,-17 1 0,-1 17 0,18-17 16,-18 17-16,1 0 0,-1-17 0,1 17 16,17-17-16,-18 17 0,0-17 0,1 17 15,-1-17-15,0-1 0,1 1 16,17 0-16,-18-1 0,18 1 0,-18-18 16,18 18-16</inkml:trace>
  <inkml:trace contextRef="#ctx0" brushRef="#br1" timeOffset="-183153.3">18803 17357 0,'-17'0'15,"17"17"17,35 1-32,-17 0 15,-18-1-15,53 1 0,-36 17 0,1-17 16,17-1-16,-17 19 0,17-19 15,0 19-15,1-1 0,-19-17 0,19 17 16,-1 0-16,0-17 0,-17 17 0,17-17 16,0-1-16,-17 19 0,17-19 0,-17 1 0,-1-1 15,1 1-15,0 0 0,-18-1 16,17 1-16,1-18 0,-18 18 0,18-18 16,-18 17-16,17-17 15,-17-17 32</inkml:trace>
  <inkml:trace contextRef="#ctx0" brushRef="#br1" timeOffset="-182653.74">19333 18045 0,'0'-18'15,"17"18"17,18 0-17,-17 0-15,0 0 16,-1 0-16,1 0 16,0 18-16,-1-18 0,1 0 15,0 17-15,-1-17 0,-17 18 0,18-18 16,0 0-16,-18 18 0,17-18 15,1 0-15,-18-18 63,0 0-63,0-17 16,0 17-16,0 1 15,0-1-15,0 0 0,17 18 16,-17-17-16,18-1 0,-18 0 15,18 18-15,-18-17 0,0-1 16,17 18 0</inkml:trace>
  <inkml:trace contextRef="#ctx0" brushRef="#br1" timeOffset="-181249.41">21802 17339 0,'0'-18'16,"18"18"31,-18 18-47,35-18 0,-35 35 15,18-35-15,-1 18 0,1 0 0,-1-1 16,1 1-16,17-1 0,-17 1 0,0 17 16,-1-17-16,1 0 0,0 17 0,-1-17 15,1 17-15,0-17 0,-1-1 0,1 1 16,-1-1-16,1 1 0,0 0 0,-1-18 15,-17 17-15,18-17 0,0 18 16,-1-18-16,1 0 16,-18-18-1,0-17 1,0 17-16</inkml:trace>
  <inkml:trace contextRef="#ctx0" brushRef="#br1" timeOffset="-180889.28">22243 17268 0,'-18'0'31,"1"18"-15,17 17-16,-18-35 0,18 18 15,0 0-15,-18-1 0,18 1 0,-17 0 16,17-1-16,-18 18 0,18-17 0,-17 0 16,17 17-16,-18-17 0,0 17 0,18-17 15,-17-1-15,17 19 0,-18-19 0,0 1 16,18 17-16,-17-17 0,-1-1 0,18 1 15,-18 17-15,18-17 0,-17 0 0,17-1 16,-18 1-16</inkml:trace>
  <inkml:trace contextRef="#ctx0" brushRef="#br1" timeOffset="-180388.14">22631 17410 0,'-18'-18'32,"36"18"-1,0 0-15,17 0-16,-17 0 15,-1 0-15,1 0 0,-1 0 16,1 0-1,0 0 1</inkml:trace>
  <inkml:trace contextRef="#ctx0" brushRef="#br1" timeOffset="-180133.69">22613 17639 0,'0'0'0,"18"0"32,17 0-17,-17-18 1,0 18-16,-1 0 0,1 0 15,-1 0 1,1 0 0,-18 18-1,18-18-15</inkml:trace>
  <inkml:trace contextRef="#ctx0" brushRef="#br1" timeOffset="-178172.76">19068 17956 0,'0'0'16,"0"18"-16,-18-18 0,1 0 16,17 18-16,-18-18 15,18 17 1,0 1 0,0-36 46,18 18-62,-1-35 16,19 17-16,-19 1 0,19-1 15,-19 0-15,1 1 0,17-18 0,-17 17 16,17-17-16,0 17 0,-17-17 0,17-1 16,0 19-16,-17-18 0,17 17 0,-17-17 15,17 17-15,-17-17 0,0 17 0,17-17 16,-17 17-16,-1 0 0,1 1 0,-1-1 15,1 1-15,0-1 0,-18 0 0,17 18 16,-17-17-16,0 34 109</inkml:trace>
  <inkml:trace contextRef="#ctx0" brushRef="#br1" timeOffset="-177697.42">19456 17357 0,'-18'0'16,"36"0"31,17 0-32,-17 0-15,0 0 16,-1 0-16,1 0 0,0 0 16,-1 0-16,1-18 0,-1 18 15,-17-18-15,18 18 0,0 0 16,-18-17-16,17 17 16,-17 17 46,0 1-46,-17 0-16,17-1 0,0 19 15,0-19-15,0 1 0,0-1 16,0 1-16,-18 0 0,18-1 0,0 1 16,0 0-16,0-1 15</inkml:trace>
  <inkml:trace contextRef="#ctx0" brushRef="#br1" timeOffset="-176269.09">23107 17163 0,'0'17'62,"0"19"-46,0-19-16,0 1 0,0-1 0,18 1 16,-18 17-16,0-17 0,0 17 0,0-17 15,0 17-15,18 0 0,-18 1 0,0-19 16,0 19-16,0-1 0,0 0 0,0-17 15,17 0-15,-17-1 0,0 1 0,0-1 16,0 1-16,0 0 0,18-1 16,-1-17-1</inkml:trace>
  <inkml:trace contextRef="#ctx0" brushRef="#br1" timeOffset="-175660.91">23478 17233 0,'0'0'0,"0"18"47,0 17-32,0-17-15,0-1 0,0 1 0,0 0 16,0-1-16,0 19 15,0-19-15,0 1 0,-18-1 0,18 1 16,0 0-16,0-1 0,0 1 0,0 0 16,0-1-16,18 1 0,-18 0 0,17-1 15,-17 1-15,36 0 0,-36-1 0,35 1 16,-35-1-16,53 1 16,-36 0-16,19-18 0,-19 0 15,1 0-15,0 0 0,-1 0 0,1-18 16,0 18-16,-1-35 0,1 17 15,-1 1-15,1-1 0,-18 0 16,18 1-16,-1-19 0,-17 1 16,0 17-16,0 1 0,0-19 0,0 19 0,0-18 15,0-1-15,-17 19 0,17-19 16,-18 19-16,18-19 0,-35 19 0,17-1 16,1 1-16,-1-1 0,0 18 0,1-18 15,-1 18-15,0-17 0,1 17 0,-1 0 16,0 0-16,1 0 0,-1 0 15,1 0-15,-1 0 0,18 17 16,-18-17-16,18 18 16</inkml:trace>
  <inkml:trace contextRef="#ctx0" brushRef="#br1" timeOffset="-173695.9">3563 10425 0,'0'0'0,"0"-18"16,-17 18-16,17-18 0,0 1 16,0-1-1,35 18 1,-35 18-1,18 17-15,-1-17 16,1 17-16,-18-17 0,18 17 0,-18 0 16,17 0-16,-17 1 0,18-1 0,-18 0 15,0 0-15,17 18 0,-17-17 0,18-1 16,-18-17-16,18 17 0,-18 0 16,17-17-16,-17-1 0,18 1 0,-18 0 15,0-1-15,18-17 0</inkml:trace>
  <inkml:trace contextRef="#ctx0" brushRef="#br1" timeOffset="-173172.85">3987 10407 0,'17'-18'32,"-17"54"-17,0-19-15,0 1 16,0 0-16,0 17 0,-17-18 15,17 19-15,0-19 0,0 19 0,0-1 16,0-17-16,17 17 0,-17 0 0,36-17 16,-36 17-16,17-17 0,1-1 0,17 1 15,-17 0-15,17-1 0,-17 1 0,17-1 16,0-17-16,-17 18 0,17-18 0,1 0 16,-1 0-16,0 0 0,0 0 0,1-35 15,-1 35-15,0-35 0,-17 17 0,17-17 16,0 17-16,-17 0 0,0-17 0,-1 17 15,1-17-15,-18 18 0,0-19 0,0 19 16,0-19-16,0 19 0,-35-19 0,35 1 16,-36 0-16,19 0 0,-1-1 0,-17 1 15,0 17-15,-1-17 0,1 0 0,0 17 16,-1 1-16,1-1 0,-18 0 16,18 18-16,0 0 0,17 0 0,-17 0 15,-1 0-15,19 36 0,-18-36 0,17 35 16,0-35-16,1 35 0,-1-35 15,0 18-15,1-1 0,17 1 0,0 0 16,0-1-16</inkml:trace>
  <inkml:trace contextRef="#ctx0" brushRef="#br1" timeOffset="-156476.9">19438 7814 0,'0'0'0,"0"-18"0,-17 18 31,17 36-31,0-1 16,0 0-16,0 1 0,0-1 0,0 18 15,0 0-15,0 0 0,17-1 0,-17 1 16,36 18-16,-36-1 0,35 1 0,-17 0 15,-1-1-15,1 18 0,-18-17 16,18 17-16,-1-17 0,1-1 0,-1 18 16,-17-35-16,18 18 0,-18-1 0,18-17 0,-18 0 15,0 0-15,0 0 0,0-18 16,17 18-16,-17-17 0,0-1 0,0 0 16,0 0-16,0-17 0,0 17 0,0 1 15,0-19-15,18-34 47,-18-1-31,18 18-16,-1 0 0,-17-18 0,18 18 15,0-17-15,-1 17 0,1-18 0,17 18 16,-17 0-16,-1 0 0,19 0 0,-1 0 16,0 0-16,0 0 0,18 0 0,0 0 15,0 0-15,18 0 0,-1 0 16,19 0-16,-1 0 0,0 0 0,18 0 15,-18 0-15,0 0 0,106 0 16,-106 0-16,71-18 0,-88 18 16,-1 0-16,-17 0 0,0-17 0,-18-1 15,1 18-15,-1-18 0,-17 18 0,-1-17 16,-17-1-16,0 1 16,0-1 15,0 0-16,0 1-15,0-1 16,0 0-16,0 1 16,0-1-16,0 0 0,18 1 0,-18-1 15,0-17-15,17 0 0,-17 17 0,0-17 16,0-18-16,18 18 0,-18-1 0,0-17 16,0 0-16,0 0 0,0-17 0,-18-1 15,18 1-15,0-1 0,-35-17 0,35 0 16,-17 0-16,17-1 0,-18 1 0,0 0 15,18 18-15,-17-1 0,-1 0 0,0 1 16,1 17-16,17 0 0,-18 0 0,0 0 16,1 0-16,17 18 0,-18 0 15,18-1-15,-18 1 0,18 18 0,0-19 16,0 19-16,-17-1 0,17 0 16,0 1-1,-18 17 63,1 0-78,-19 0 0,19 0 16,-19 17-16,-17-17 0,18 0 0,-18 18 16,-17-18-16,17 18 0,0-1 0,-18 1 15,18-18-15,-17 18 0,-1-18 16,1 17-16,-1 1 0,1-18 0,17 17 15,-18 1-15,18-18 0,-17 18 0,17-18 16,0 0-16,0 17 0,-18-17 16,36 0-16,17 0 0,-17 0 15,18 0-15,52-17 16,18 17 0,-36 0-16</inkml:trace>
  <inkml:trace contextRef="#ctx0" brushRef="#br1" timeOffset="-149101.4">19509 11942 0,'0'-18'16,"0"0"15,0 36 32,0 0-63,0-1 0,0 1 15,18-1-15,-18 19 0,0-19 0,0 19 16,0-1-16,0 0 0,0-17 0,17 17 15,-17 0-15,0-17 0,0 17 0,18-17 16,-18 0-16,0-1 0,18 1 0,-18-1 16,0 1-16,0 0 15,0-36 17,0-17-32</inkml:trace>
  <inkml:trace contextRef="#ctx0" brushRef="#br1" timeOffset="-148591.62">19738 11942 0,'-17'0'32,"17"17"-17,-18-17 1,18 35-16,0-17 0,0 0 0,0-1 16,0 1-16,0 0 0,0 17 0,0-17 15,0-1-15,18 18 0,-18-17 0,17 0 16,-17 17-16,18-17 0,-18-1 15,35 1-15,-17 0 0,-18-1 0,17 1 0,1-1 16,0-17-16,-1 18 0,1-18 0,0 0 16,-1 18-16,1-18 0,0 0 0,17 0 15,-18 0-15,1-36 0,0 36 0,17-35 16,-17 35-16,-1-35 0,1 17 16,-18 1-16,18-1 0,-18 0 0,17-17 15,-17 17-15,0-52 0,0 35 16,0-1-16,-35 19 0,35-19 0,-18 1 15,18 0-15,-35 17 0,17 1 0,-17-19 16,17 19-16,1 17 0,-1-18 0,-17 0 16,17 18-16,1 0 0,-19 0 15,19 0-15,-1 0 0,0 0 0,1 0 0,-1 18 16,1-18-16,-1 35 0,0-17 16,18 17-16,0-17 15</inkml:trace>
  <inkml:trace contextRef="#ctx0" brushRef="#br1" timeOffset="-143808.27">18997 11501 0,'0'-18'16,"0"-17"15,0 52 0,0 19-31,0-1 16,0 0-16,0 0 0,0 18 0,0 0 16,36 0-16,-36 0 0,0 0 0,0 18 15,0-1-15,0 1 0,0-18 0,0 17 16,17 1-16,-17-18 0,0 17 0,0-17 15,0 0-15,0 0 0,18 0 0,-18-18 16,0 0-16,0 1 0,18-1 0,-18-17 16,0 17-16,0-18 0,0 1 0,0 0 15,0-1-15,0 1 0,17-18 16,1 0 15,0 0-15,-1 0-16,1 0 0,17-18 15,0 18-15,1 0 0,-1 0 0,0 0 16,18 0-16,0 0 0,0 0 0,18 0 16,-19 0-16,37 0 0,-19 0 0,1 0 15,17 0-15,-18 0 0,1 0 0,0 0 16,-1-17-16,1 17 0,-18 0 0,0-18 16,-1 18-16,1 0 0,-17 0 0,-1 0 15,0-18-15,0 18 0,-17 0 0,0 0 16,-1-17-16,1 17 0,0 0 15,-18-18 1,17 18 0,1 0-1,-18-17 17,0-1-17,0 0 1,-18 1-16,18-1 0,0 0 15,-17 1-15,17-1 0,-18 0 0,18 1 16,-18-1-16,18-17 0,-17 17 0,-1-17 16,18 0-16,0-1 0,-18 1 15,1 0-15,17-18 0,0 18 0,-18-18 16,18 0-16,-17 0 0,17 0 0,-18 0 16,18 0-16,-18 18 0,18-18 0,-17 0 15,17 0-15,-18 18 0,0-18 0,18 0 16,-17 18-16,17-18 0,-18 18 0,18-1 15,0 1-15,-18 17 0,18-17 0,0 17 16,0 1-16,-17-1 0,17 1 0,0-1 16,0 0-16,0 1 15,-18 17 63,1 0-62,-1 0-16,-17 0 0,17 0 16,0 0-16,1 0 0,-19 0 0,1 17 15,0-17-15,-18 0 0,18 0 0,-18 18 16,17-18-16,-16 0 0,-19 18 0,18-18 16,-70 17-16,52-17 15,18 0-15,0 18 0,-17-18 0,17 0 0,0 0 16,18 17-16,-18-17 0,17 0 0,1 0 15,-18 0-15,36 0 0,-19 0 0,19 18 16,-1-18-16,0 0 16,1 0-16,17 18 62,17-18-46,19 0-16,-19 17 15,1-17-15</inkml:trace>
  <inkml:trace contextRef="#ctx0" brushRef="#br1" timeOffset="-140358.95">24342 10936 0,'35'-106'31,"-35"89"-31,18 17 0,-18-18 16,0 0-16,0 1 31,-35 17-15,-1 0 0,19 0-16,-19 0 0,-16 17 0,-1-17 15,0 36-15,-18-19 0,18 1 0,-17 0 16,-1-1-16,18 18 0,0-17 15,0-18-15,18 18 0,17-1 0,1-17 16,17 18-16,53-18 16,-18 0-16,0 0 0,18 0 0,18 0 15,-1-18-15,1 18 0,-1-35 0,1 35 16,17-35-16,-17 17 0,-1 1 0,-17-1 16,0 18-16,0-18 0,0 1 0,-18 17 15,1 0-15,-19 0 0,1-18 0,-36 53 31,-35 1-31,18-19 16,0 1-16,-71 35 16,53-36-16,0 19 0,0-1 0,0 0 0,0-17 15,0 17-15,18-17 0,0 17 0,-1-17 16,19 17-16,-1-17 0,1-1 0,17 1 16,0 0-16,0-1 0,35-17 0,-35 18 15,53-1-15,-18-17 0,0 0 0,18 0 16,0 0-16,-18 0 0,18 0 0,0 0 15,0 0-15,-18-17 0,1 17 16,52-18-16,-70 18 16,-1 0-16,-52 35 15,-18 1 1,18-19-16,-1 19 0,-16-19 0,16 19 16,-17-19-16,0 18 0,1 1 0,-37 17 15,36-18-15,-88 71 16,124-89-1,17 1-15,0 0 0,0-1 16,35-17-16,0 18 0,0-18 16,1 0-16,17 0 0,-18 0 0,18 0 15,-18-35-15,18 35 0,-18 0 0,1-18 16,-1 18-16,0 0 0,-17 0 16,-1 0-16,1 0 0,-53 18 15,0 17 1,-1-17-16,1-1 0,0 19 15,-1-19-15,-16 1 0,16-1 0,1 19 16,0-19-16,-1 1 0,1 0 0,0-1 16,17 1-16,1 0 0,-1-1 0,0-17 15,18 18-15,0-1 0,36 1 16,16-18 0,-16 0-16,-1 0 0,0 0 0,1 0 15,-1 0-15,0 0 0,0 0 0,1-18 16,-19 18-16,1 0 0,0 0 15,-1 0-15,1 0 0,-18 18 16,0 17-16,-35-35 16,35 36-16,-18-36 0,18 17 0,-35 1 15,35 0-15,-18-1 0,0 1 16,1-1-16,17 1 0,-18-18 16</inkml:trace>
  <inkml:trace contextRef="#ctx0" brushRef="#br1" timeOffset="-126918.17">11466 10125 0,'0'0'16,"17"0"-16,-17-18 46,0 0-30,-17 18-16,-1 0 16,0 0-16,1-17 15,-1 17-15,0 0 0,-17 0 16,17 0-16,1 0 0,-1 35 16,1-35-16,-1 18 0,-17-18 0,17 17 15,0-17-15,18 18 0,-17 0 0,17-1 16,-18-17-16,18 18 0,0 0 0,0-1 15,0 1-15,0-1 16,18-17-16,-18 18 0,35-18 0,-35 18 16,35-18-16,-17 17 0,0-17 0,-1 0 15,1 0-15,-1 18 0,1-18 16,17 0-16,-17 0 0,0 0 0,-1 0 16,19 18-16,-19-18 0,1 0 0,0 17 15,-1-17-15,1 18 0,-1-18 0,1 18 16,0-18-16,-18 17 0,0 1 0,17-18 15,-17 18-15,0-1 0,0 1 0,0-1 16,-70 19-16,70-19 16,-35 1-16,17 0 0,-17-1 0,17 1 15,-17-18-15,17 18 0,0-18 0,1 17 16,-1-17-16,0 0 0,1 0 0,-1 0 16,1 0-16,-1 0 15,18-17-15,0-1 16,0-17-16,0 17 15,0 0-15,35 1 0</inkml:trace>
  <inkml:trace contextRef="#ctx0" brushRef="#br1" timeOffset="-126570.42">11748 10213 0,'0'0'0,"17"18"31,-17 17-31,0-18 16,18 1-16,-18 17 0,0-17 0,18 0 16,-18-1-16,0 1 0,17 0 0,-17-1 15,0 1-15,0 0 0,18-18 16,-18 17-16,0 1 0,0-1 0,0 1 16,0-36 15</inkml:trace>
  <inkml:trace contextRef="#ctx0" brushRef="#br1" timeOffset="-126093.28">11942 10266 0,'0'0'0,"18"0"16,-18 17-16,17 19 15,-17-19-15,18 1 16,-18 0-16,0-1 0,17 1 0,-17 0 16,0-1-16,18 1 0,-18 0 15,18-1-15,-18 1 0,0-1 16,0-34 15,-18-1-15,18-17-16,0 17 15,0-17-15,0 17 0,0 1 0,0-1 16,0-17-16,0 17 0,35 0 0,-35 1 16,18-1-16,-18 1 0,35-1 0,-17 0 15,0 1-15,-1 17 0,1-18 16,-1 18-16,1 0 0,0 0 16,-1 0-16,1 0 0,0 0 0,-1 0 15,1 18-15,0 17 0,-1-17 16,1-1-16,-1 1 0,-17 17 0,18-17 15,0 35-15,-18-36 0,17 1 16,-17 0-16,18-1 0,-18 1 0,0 0 16,0-1-16,0 1 0,0-1 15,0 1-15</inkml:trace>
  <inkml:trace contextRef="#ctx0" brushRef="#br1" timeOffset="-124466.53">12930 9825 0,'0'0'0,"-18"0"15,0 17 1,18 1-1,-17 17-15,17-17 16,0 0-16,0-1 0,-18 1 16,18 17-16,0 1 0,0-19 0,0 18 15,0 1-15,0-1 0,0 0 0,0-17 0,0 17 16,35 0-16,-35-17 0,18 17 16,0-17-16,17 0 0,-17 17 0,-1-17 15,18-18-15,-17 17 0,17 1 0,-17-18 16,17 0-16,1 0 0,-19 0 0,19 0 15,-1 0-15,-18 0 0,19-18 0,-19 18 16,1-35-16,0 35 0,-1-18 0,1 1 16,-18-1-16,18 0 0,-18 1 0,0-1 15,0 0-15,0 1 0,0-1 0,-36 1 16,36-1-16,-35 0 0,17 1 16,-35-1-16,1 18 15,34 0-15,0 0 0,1 0 16,-1 35-16,0-35 0,-17 18 15,17 17-15,1-17 0,-19 35 16,36-36-16,0 1 16,0 0-16,0-1 0,18-17 15,-18 18-15,35-18 16,-17 0-16,0 0 16,-1 0-16,1 0 0,0-18 0</inkml:trace>
  <inkml:trace contextRef="#ctx0" brushRef="#br1" timeOffset="-124012.85">13529 9948 0,'0'-17'15,"0"34"-15,0-17 31,0 36-31,0-1 16,0-17-16,0-1 0,0 1 16,0 17-16,0-17 0,0-1 0,0 19 15,0-1-15,0-17 0,36-1 16,-36 1-16,17 17 0,-17-17 0,18-1 0,0 1 16,-1-18-16,1 18 0,-1-18 15,19 17-15,-19-17 0,1 18 0,17-18 16,-17 0-16,17 0 0,-17 0 0,17 0 15,0-35-15,-17 35 0,17-18 0,-17 18 16,17-53-16,1 0 16,-36 36-16,17-36 0,-17 17 15,0 1-15,0 0 0,0 0 0,0-1 16,-35 19-16,35-36 0,-35 35 0,17-17 16,-17-1-16,17 19 0,-17-1 15,-1 1-15,19-1 0,-18 0 0,17 18 16,-17 0-16,17 0 0,0 0 0,-17 0 15,17 0-15,1 18 0,-1-18 0,1 18 16,-1-1-16,18 1 16,0-1-1</inkml:trace>
  <inkml:trace contextRef="#ctx0" brushRef="#br1" timeOffset="-123561.48">14147 9543 0,'-18'0'0,"0"17"15,18 19 1,-17-36-16,17 17 15,0 1-15,35-18 16,0 0-16,-17 0 16,-18-18-1,0 1 1,0-1-16,0 0 16,-18 18-16,18-17 15,-17 17 1</inkml:trace>
  <inkml:trace contextRef="#ctx0" brushRef="#br1" timeOffset="-123211.92">14482 10019 0,'18'0'47,"17"0"-47,0 0 0,-17 0 15,-1-18-15,1 18 0,0 0 16,-1 0-16,1 0 16</inkml:trace>
  <inkml:trace contextRef="#ctx0" brushRef="#br1" timeOffset="-123025.83">14517 10213 0,'0'0'0,"0"18"16,18-18-1,17 0 1,-17 0-16,-18-18 15,35 18-15,-17 0 0,-1 0 16,1 0-16</inkml:trace>
  <inkml:trace contextRef="#ctx0" brushRef="#br1" timeOffset="-121133.61">15399 9119 0,'0'0'16,"0"-17"-16,0 52 47,18-35-47,-18 18 0,35-18 15,-35 17-15,18 1 0,17 0 16,-17-1-16,-1 1 0,1-1 0,-1 1 16,-17 0-16,18-1 0,0 1 0,-1 0 15,1-18-15,0 17 0,-1 1 0,1 0 16,0-18-16,-1 0 0,-17 17 15,18-17-15,0 0 16,-1-17 15</inkml:trace>
  <inkml:trace contextRef="#ctx0" brushRef="#br1" timeOffset="-120753.25">15822 8978 0,'0'35'47,"0"-17"-47,-17 0 0,17 17 15,0-17-15,0-1 0,0 19 0,-18-1 16,18 0-16,0-17 0,-17 17 0,17 0 16,0 1-16,0-1 0,-18 0 0,18 0 15,0 1-15,0-19 0,0 19 0,0-1 16,0-17-16,0 17 0,0-18 0,-18 1 15,18 17-15,0-17 0,0 0 16,0-1-16,0 1 16,0 0-16</inkml:trace>
  <inkml:trace contextRef="#ctx0" brushRef="#br1" timeOffset="-120029.45">15276 10125 0,'-18'0'0,"36"0"0,-54 0 15,19 0-15,17 17 0,-18-17 0,53 0 32,18 0-17,18 0-15,-18-35 0,-18 35 16,71-18-16,-53 18 0,17-17 15,-17 17-15,0 0 0,0 0 0,0-18 16,-18 1-16,18 17 0,0 0 0,-18-18 16,1 18-16,-1-18 0,0 18 0,0-17 15,-17 17-15,17 0 0,-17-18 0,0 18 16,-1 0-16,1-18 0,0 18 16,-1 0-16,1 0 15,-18-17-15</inkml:trace>
  <inkml:trace contextRef="#ctx0" brushRef="#br1" timeOffset="-118952.36">15664 10654 0,'0'-18'16,"17"18"47,-17 36-63,0-19 15,18 1-15,-18-1 0,0 1 16,0 17-16,0-17 0,18 53 15,-18-36-15,0 0 0,0 0 0,17 1 16,-17-1-16,0-17 0,18 17 0,-18-18 16,0 1-16,18 0 0,-18-1 0,0 1 15,17 0-15,-17-1 0,18-17 47,-18-17-47,0-19 0</inkml:trace>
  <inkml:trace contextRef="#ctx0" brushRef="#br1" timeOffset="-118345.53">15999 10654 0,'17'0'47,"-17"18"-32,0-1-15,0 1 16,0-1-16,0 1 16,0 0-16,0-1 0,0 1 15,0 17-15,-17-17 0,17 0 0,0 17 16,0-18-16,0 1 0,0 0 0,0-1 16,0 1-16,0 0 0,0-1 0,17 1 15,-17 0-15,36-1 0,-36 1 0,17-18 16,1 17-16,0-17 0,17 0 15,-17 0-15,-1 0 0,18 0 0,-17 0 16,0 0-16,17-17 0,-17 17 0,17-18 16,-17 18-16,-1-35 0,1 17 0,-1 1 15,1-1-15,0 0 0,-1 1 16,-17-19-16,18 19 0,-18-1 0,0-17 0,0 17 16,0-17-16,0 17 0,-35-17 15,35 17-15,-36 1 0,19-1 0,-18-35 16,-1 36-16,19-1 0,-19 0 0,19 18 15,-1-17-15,-17 17 0,17-18 16,-17 18-16,17 0 0,1 0 0,-1 0 16,0 0-16,1 0 0,-1 0 0,0 0 15,1 18-15,17-1 16,-18-17-16,18 18 16,0 0-16,0-1 0</inkml:trace>
  <inkml:trace contextRef="#ctx0" brushRef="#br1" timeOffset="-73627.72">12312 11783 0,'0'17'16,"0"-34"-16,0 52 0,0 0 15,0 1-15,0-19 0,0 1 16,18 0-16,-18 17 0,0-18 0,18 19 16,-18-19-16,35 1 0,-35 17 0,17-17 15,-17 0-15,0-1 0,0 1 0,18-18 16,-18 17-16,0 1 16,0-53 15,-18 17-31,18 1 15,0-19-15,0 19 0,-17-19 0,17 19 16,-18-19-16,18 1 0,0 0 0,0 0 16,-17-18-16,17 17 0,0-16 0,0 16 15,-18-17-15,18 18 0,0-18 0,0 18 16,0 0-16,0 17 0,0-17 0,0 17 16,0 0-16,0 1 0,0-1 0,18 0 15,-18 1-15,17-1 16,1 18-1,-18-17-15,17 17 0,1 0 16,0 0-16,-1-18 0,1 18 16,0 0-16,-1 0 0,1 0 15,0 0-15,-1 0 0,18 0 16,-17 0-16,17 0 0,54-18 16,-36 1-16,-18 17 15,0 0-15,0-18 0,1 18 0,-19 0 16,19-18-16,-19 18 0,1 0 0,-1 0 15,1 0-15,0-17 0,-1 17 16,-52 0 15</inkml:trace>
  <inkml:trace contextRef="#ctx0" brushRef="#br1" timeOffset="-73055.42">12700 11553 0,'-17'0'0,"34"0"0,-34-17 47,52 17-47,-35-18 15,35 18-15,-17-17 0,0 17 0,17-18 16,-18 18-16,1-18 0,17 18 0,-17 0 16,0-17-16,-1 17 0,1 0 0,0 0 15,-1 0-15,-17 35 16,0-17-16,0 17 16,0-18-16,0 1 15,-17 0-15,-19 17 0,19-17 16,17-1-16,-18 1 0,-17-18 15,17 18-15,53-18 47,-35-18-47,18 18 0,35-35 16,-35 35-16,-1-18 0,36 18 16,-35-18-16,-1 18 0,19 0 15,-19 0-15,1 0 0,0 0 0,-1 36 16,1-1-16,0-17 15,-18-1-15,0 1 0,0 17 0,0-17 16,-36-1-16,36 19 0,-17-19 0,17 1 16,-53 0-16,35-1 0,-17 1 0,-1 0 15,19-1-15,-18 1 0,-1-18 0,19 17 16,-19-17-16,19 18 0,-1-18 0,0 0 16,1 0-16,-1 0 0,1 0 15,17-35-15,0 17 16,17 18-16,-17-17 0,35 17 15</inkml:trace>
  <inkml:trace contextRef="#ctx0" brushRef="#br1" timeOffset="-72503.69">12348 12506 0,'0'0'15,"-18"0"-15,18 18 0,35-18 31,0 0-31,1-36 16,17 36-16,-18-17 0,18 17 0,17-18 16,-17 0-16,18 1 0,17-1 0,-17 0 15,-1 1-15,18-1 0,-17 1 16,0-1-16,-19 0 0,1 1 0,0 17 16,-17 0-16,-19-18 0,1 18 0,-1 0 15,1-18-15,0 18 16,-36 0 15,0 0-15,1 0-1,17 18-15</inkml:trace>
  <inkml:trace contextRef="#ctx0" brushRef="#br1" timeOffset="-71827.95">12877 12912 0,'0'17'0,"-18"-17"16,18-17 15,18-1-31,-1 0 16,19 1-16,-36-1 15,35 0-15,-17 1 0,-1 17 16,1 0-16,-1-18 0,1 18 0,0 0 15,-1 0-15,1 0 0,0 0 16,-1 18-16,1 17 16,0-17-16,-18-1 0,17 1 15,-17 17-15,0-17 0,18 17 0,-18 1 16,0-19-16,0 18 0,0 1 0,0-1 0,0 0 16,-35-17-16,35 17 0,-36 0 15,19 1-15,-36 17 0,35-18 16,0-17-16,-17 17 0,0-18 0,17 1 15,-17 0-15,17-18 0,1 17 0,-19-17 16,19 0-16,-18 0 0,17 0 0,0 0 16,1-17-16,-1-19 0,0 36 15,18-35-15,0 18 0,0-1 16,0 0-16,36 1 0,-36-1 16,17 18-16,-17-18 0,53 18 0,-35-17 15,-1 17-15,19 0 0,-19-18 0,19 18 16,-19 0-16,19 0 0,-19 0 0,18 0 15,1 0-15,-19 0 0,1 18 0,17-18 16,-17 0-16,0 0 0,-1 17 0,19-17 16,-19 18-16,1-18 0,-1 0 15,1 0-15,0 18 16,-1-18-16,1 0 16,0 0-16,-18-36 15,17 36-15</inkml:trace>
  <inkml:trace contextRef="#ctx0" brushRef="#br1" timeOffset="-71190.04">13900 12277 0,'-18'-18'31,"53"18"1,-17 0-32,17 0 15,-17 0-15,0 0 0,-1 0 16,1 0-16,0 0 0,-1 0 16,-17-18-16,18 18 15</inkml:trace>
  <inkml:trace contextRef="#ctx0" brushRef="#br1" timeOffset="-71015.67">13953 12453 0,'0'0'0,"-18"18"0,53-18 31,-17-36-16,17 36-15,-17 0 0,0 0 16,-1-17-16,1 17 0,-1-18 0,1 18 16,0-18-16</inkml:trace>
  <inkml:trace contextRef="#ctx0" brushRef="#br1" timeOffset="-70538.91">14852 11289 0,'0'0'15,"18"18"1,17-1 0,0 18-16,1-17 15,-19 0-15,1-1 0,0 1 0,17 0 16,-17-1-16,-1 1 0,1 0 0,-1-1 16,1 1-16,0-18 0,-18 17 0,17 1 15,-17 0 1,-17-18 15</inkml:trace>
  <inkml:trace contextRef="#ctx0" brushRef="#br1" timeOffset="-70237.45">15170 11042 0,'0'18'16,"0"17"-1,0-18-15,0 1 0,0 17 0,0-17 16,0 17-16,0 1 0,0-1 0,0 0 16,0 0-16,0 1 0,17 17 0,-17-18 15,0 0-15,0 0 0,0 18 0,0-17 16,0-1-16,0 0 0,0 1 0,0 16 15,0-34-15,0 17 0,0-17 0,0 17 16,0-17-16,0 0 0,0-1 0,0 1 16,0-1-1</inkml:trace>
  <inkml:trace contextRef="#ctx0" brushRef="#br1" timeOffset="-69863.29">14764 12224 0,'0'0'0,"-18"0"0,54 0 31,17-18-31,-18 18 16,0-18-16,0 18 0,18-17 0,0-1 16,-17 1-16,16-1 0,1 0 0,0 1 15,-17-1-15,17 0 0,-18 18 0,18-17 16,-18-1-16,0 0 0,1 18 0,-1-17 15,0 17-15,0-18 16,-17 18-16,-18-17 0,18 17 16,-18 17-1,-36-17 1</inkml:trace>
  <inkml:trace contextRef="#ctx0" brushRef="#br1" timeOffset="-69558.81">15117 12435 0,'0'18'0,"0"-36"0,0 54 15,0-19-15,0 1 0,0 0 16,0 17-16,0-17 0,0 17 16,17-18-16,-17 19 0,0-1 0,0-17 0,18 17 15,-18 0-15,0-17 0,18 17 16,-18-17-16,17 17 0,-17-17 0,18-1 16,-18 1-16,0 0 0,18-1 15,-18-34 1</inkml:trace>
  <inkml:trace contextRef="#ctx0" brushRef="#br1" timeOffset="-69191.35">15381 12541 0,'0'18'15,"0"0"-15,0-1 16,0 18-16,0-17 0,0 0 0,0-1 16,0 19-16,0-19 0,0 19 0,0-19 15,36 1-15,-36-1 0,35 1 0,-17 0 16,-1-1-16,1 1 0,17-18 0,-17 18 16,17-18-16,-17 0 0,17 0 0,-17 0 15,17 0-15,0-36 0,-17 36 0,17-35 16,0 0-16,1 17 15,-19-35-15,1 36 0,0-19 16,-18 19-16,0-19 0,0 1 0,0 18 0,-36-19 16,36 1-16,-35 0 0,17 17 15,-17-17-15,18 17 0,-19 0 0,1 1 16,0 17-16,-1-18 0,19 18 0,-19 0 16,19 0-16,-18 0 0,17 0 0,0 0 15,1 0-15,-1 35 0,0-17 16</inkml:trace>
  <inkml:trace contextRef="#ctx0" brushRef="#br1" timeOffset="-63933.72">13706 12859 0,'0'17'0,"-18"-17"0,18-17 47,18 17-47,-18-18 0,35 0 16,-17 1-16,17-1 0,-17 1 0,17-19 15,0 1-15,0 17 0,1-17 0,17-18 16,-18 18-16,18-18 0,0 18 16,0-18-16,0 17 0,-18-16 0,18 16 15,0-17-15,-18 18 0,0 0 0,1 0 16,-19-1-16,18 19 0,-17-19 0,0 19 15,-18-1-15,17 0 0,1 1 16,-36 17 78</inkml:trace>
  <inkml:trace contextRef="#ctx0" brushRef="#br1" timeOffset="-63275.77">14253 11977 0,'0'0'0,"-18"0"16,36 0 15,17 0-15,-18 0-16,1 0 0,17 0 15,1 0-15,-19 0 0,19-18 16,-19 18-16,19 0 0,-19-17 0,1 17 16,-1 0-16,1-18 0,0 18 0,-1-18 0,1 18 15,-18-17 1,18 17-16,-1 0 15,-17-18-15,0 36 63,0-1-47,0 1-1,0 0 16,0-1-15,0 1 0,-17-1-16,17 1 0,0 35 15,0-35-15,0-1 16,0 1-16,0 0 0,0-1 0,0 1 0,0-1 16,0 1-16,0 0 0,17-18 31,-17-18-16,0 0 1,0-17-16</inkml:trace>
  <inkml:trace contextRef="#ctx0" brushRef="#br1" timeOffset="-62165.52">13847 12206 0,'0'0'0,"17"0"47,19 0-31,-19 18-16,19-18 0,-19 17 0,19-17 16,-1 18-16,18-18 0,-18 18 0,18-1 15,0 1-15,-18 0 0,18-1 0,0-17 16,0 18-16,0-1 0,0 1 0,-18-18 15,0 18-15,1-1 0,-1-17 16,-17 18-16,17 0 0,-18-18 0,1 17 16,0-17-16,-1 18 0,1-18 15,-18 18-15,18-18 32,-54 0-1,19 0-16,-19 0-15</inkml:trace>
  <inkml:trace contextRef="#ctx0" brushRef="#br1" timeOffset="-61577.76">14676 12294 0,'-18'0'31,"1"18"0,17 0-15,0-1-16,0 1 15,0-1 1,17 1-16,-17 0 16,36-18-16,-36 17 0,17-17 15,1 18-15,-1 0 0,1-18 16,0 0-16,-1 17 0,1-17 0,0 18 16,-1-18-16,1 18 15,-18-1 1,0 1-16,-35 0 15,-1-1-15,19 1 16,-1-1-16,0-17 0,1 18 0,-18 17 16,-1-35-1,36 18-15,-17-18 0,17 18 16,17-18 0,1 0-1,-18 17-15</inkml:trace>
  <inkml:trace contextRef="#ctx0" brushRef="#br1" timeOffset="-57760.31">12048 14693 0,'-18'-17'31,"18"-1"-15,0 0-16,0 1 15,0-1-15,18 0 16,-18 1-16,17-1 15,19 0-15,-36 1 0,17 17 16,1-18-16,0 1 0,-1-1 16,18 0-16,-17 1 15,0 17-15,-1 0 0,1-18 0,0 18 16,-1 0-16,-17 18 16,18-18-16,0 35 0,-18-17 0,17-1 15,-17 18-15,18 18 0,-18-17 16,17-1-16,-17 0 0,0 18 0,0-18 15,0 1-15,-35 17 0,0 17 16,35-17-16,-35-18 0,-18 54 16,35-54-16,-17 0 0,17-17 0,-17 17 15,17 0-15,1-17 0,-1 0 0,0-1 16,1-17-16,-1 18 0,0-18 16,1 0-16,-1 0 0,18-35 15,-17 35-15,17-36 0,0 1 0,0 17 16,0-17-16,0 17 0,0-52 15,35 52-15,-35 1 0,17-19 16,-17 19-16,18 17 0,-18-18 0,18 18 16,-18-18-16,35 18 0,-17 0 15,-1 0-15,1 0 0,17 36 16,-17-19-16,-1-17 0,1 18 16,0-18-16,-1 18 0,1-18 0,0 17 15,-1 1-15,1-18 0,-18 18 0,18-18 16,-1 0-16,-17 17 0,18-17 15,-1 0-15,1 0 16,-18-17 0,18 17-16</inkml:trace>
  <inkml:trace contextRef="#ctx0" brushRef="#br1" timeOffset="-57461.74">12453 14817 0,'36'17'47,"-36"19"-47,35-36 0,-35 17 0,18 1 16,-1-1-16,1 1 0,-18 0 15,17-1-15,1-17 0,0 18 0,-1 0 16,-17-1-16,18 1 0,-18 0 0,18-18 16,-18 17-16,0 1 0,0 0 15,0-1 1</inkml:trace>
  <inkml:trace contextRef="#ctx0" brushRef="#br1" timeOffset="-57117.31">12647 14676 0,'-17'-18'16,"17"53"0,0-17-1,0-1-15,0 1 0,0 17 16,35-17-16,-35 17 0,0 1 0,18-19 16,-18 18-16,0 1 0,0 17 0,0-18 15,17 0-15,-17 1 0,18-1 0,-18 0 16,18 0-16,-18 1 0,17-1 0,-17 0 15,18 0-15,-18-17 0,0 17 0,0-17 16,18 17-16,-18-17 0,0 0 0,0 17 16,17-35-16,-17 18 15</inkml:trace>
  <inkml:trace contextRef="#ctx0" brushRef="#br1" timeOffset="-56472.64">13159 14570 0,'0'-18'0,"18"18"31,-1-18-31,19 18 16,-1-17-16,-18-1 15,19 18-15,-1-17 0,-17 17 16,-1 0-16,1-18 16,-18 53 15</inkml:trace>
  <inkml:trace contextRef="#ctx0" brushRef="#br1" timeOffset="-56212.58">13159 14799 0,'0'0'15,"18"0"1,17 0-16,0-18 15,-17 18-15,-1 0 0,1-17 16,0 17-16,17-18 0,-17 18 0,-1-18 16,1 18-16,0 0 0,-18-17 15,17 17-15</inkml:trace>
  <inkml:trace contextRef="#ctx0" brushRef="#br1" timeOffset="-54715.42">14041 13864 0,'0'0'0,"0"18"31,0 17-31,0-17 16,0-1-16,0 1 0,0 0 0,18 17 15,-18-17-15,35 17 0,-35-18 0,35 19 16,-17-1-16,-18-17 0,17 17 0,1-17 15,-18 17-15,0-17 0,18 17 0,-18-18 16,17 1-16,-17 0 0,0-1 0,0 1 16,0 0-16,0-1 15,0 1-15,0-36 32</inkml:trace>
  <inkml:trace contextRef="#ctx0" brushRef="#br1" timeOffset="-54260.46">14341 13917 0,'0'53'31,"0"-35"-15,0 17-16,0 18 16,0-36-16,35 19 0,-35-19 0,0 19 15,18-1-15,-18-17 0,17 17 16,-17 0-16,36-17 0,-19-1 0,-17 1 0,18 0 16,0-1-16,-1 1 0,36 0 15,-35-18-15,-1 0 0,36 0 16,-17 0-16,-19-18 0,1 18 15,17-35-15,-17 35 0,-1-18 0,1 0 16,0-17-16,-1 18 0,1-1 0,0 0 16,-18-17-16,0 17 0,0 1 0,0-19 15,0 1-15,0 0 0,-36 0 0,1-36 16,0 0-16,-1 54 16,19-18-16,-18-1 0,-1 19 0,1-1 15,0 18-15,17-18 0,-17 18 0,17 0 16,-17 0-16,17 0 0,1 36 0,-1-36 15,18 17-15,-18-17 0,18 36 0,0-19 16,0 1-16,0 17 0,18-17 16,-18-1-16,35 1 0</inkml:trace>
  <inkml:trace contextRef="#ctx0" brushRef="#br1" timeOffset="-53494.59">15046 13847 0,'18'17'0,"-36"-34"0,36 69 15,0-34-15,-18 0 0,17 17 16,1-17-16,-1 17 0,1-17 0,0-1 16,-1 1-16,1-1 0,0 19 0,-1-19 15,1 1-15,0 0 0,-1-1 16,1 1-16,-18 0 0,18-1 0,-1 1 15,-17 0-15,0-36 47,-35 18-47,35-35 0,-18 35 0,18-18 16,-17 0-16,-1-17 0,0 17 0,18 1 16,-17-19-16,-1 19 0,0-18 0,-17-36 15,17 0-15,1 36 16,-1-53-16,18 53 0,-17-1 15,17 1-15,0 0 0,-18 0 0,18-1 16,-18 1-16,18 17 0,0-35 16,-17 53-16,17-17 0,0-1 15,0 1-15,0-1 0,0 0 16,17 18 0,-17-17-1,18 17-15,0 0 16,-1-18-1,1 18-15,-1 0 16,1-18-16,0 18 0,-1-17 16,1 17-16,17 0 0,-17-18 0,17 0 15,-17 18-15,17-17 0,36-1 16,-1-17-16,-34 35 16,-1-18-16,0 18 0,18-17 0,-18 17 0,-17-18 15,17 18-15,-17 0 0,0 0 16,-1-18-16,1 18 0,-18 36 47,-18-19-32,-17-17-15,35 18 0</inkml:trace>
  <inkml:trace contextRef="#ctx0" brushRef="#br1" timeOffset="-52868.92">15381 13617 0,'0'0'0,"18"-17"31,17 17-15,1-18 0,-19 0-16,36 1 0,0-1 15,-35 0-15,35 1 16,-36 17-16,19 0 0,-19 0 0,1 0 16,0 0-16,-1 17 15,-17 19-15,0-19 16,0 19-16,0-19 0,0 1 0,-35-1 15,35 19-15,0-19 0,-35 1 16,35 0-16,-18-1 0,18 1 0,-18 0 16,18-1-16,-17-17 0,17 18 0,0 0 15,-18-18-15,53-36 32,-17 19-17,17-1-15,-17 0 16,0 18-16,-1-17 0,1 17 15,-1 0-15,19-18 0,-19 18 16,1 0-16,0 0 0,-1 0 0,1 0 16,0 35-16,-1-17 0,1-18 15,-1 35-15,1 1 0,-18-19 16,0 1-16,18-1 0,-18 1 0,0 0 16,0 17-16,0-17 0,-36-1 0,36 1 15,-35 0-15,18-1 0,-1 1 0,-17-1 16,17 1-16,0 0 0,-17-18 15,17 17-15,-17 1 0,18-18 0,-1 0 16,-17 18-16,17-18 16,0 0-16,18-36 15,0 19-15</inkml:trace>
  <inkml:trace contextRef="#ctx0" brushRef="#br1" timeOffset="-47028.29">13900 12171 0,'0'17'47,"35"1"-32,-17 17-15,-18-17 16,17 0-16,-17-1 0,18 1 0,-18 0 15,0-1-15,18-17 0,-18 18 16,0-1-16,0 1 16,-18-18 15,18-35-31,-35 35 16,35-18-16,-18 18 0,0-17 15,1-1-15,-1 0 0,0 1 0,18-1 16,-17-17-16,-1 17 0,1 0 0,17 1 15,-18-1-15,18 1 0,-18-1 0,1 0 16,17 1-16,-18-1 0,18 0 16,-18 18-16,18-17 0,0-1 15,36 0 1,-19 18-16,-17-17 16,36 17-16,-36-18 0,35 18 0,-18 0 15,1 0-15,0 0 0,-1 0 16,1 0-16,0 0 0,-1 0 15,1 0-15,0 0 16,-18 18-16</inkml:trace>
  <inkml:trace contextRef="#ctx0" brushRef="#br1" timeOffset="-44907">12101 15575 0,'35'0'172,"-17"0"-156,-1 0-16,1-17 16,-1 17-16,19-18 0,-1 18 0,-17-18 15,35 1-15,-18-19 0,0 19 0,18-19 16,0 19-16,-18-19 0,18 19 0,0-18 15,-18-1-15,18 1 0,0 17 0,0-17 16,-18 17-16,18-17 0,-17 18 0,16-1 16,-16 0-16,-19 1 0,19-1 0,-19 0 15,1 18-15,-36 18 63,1-18-63,17 18 15,-18-18-15,0 0 0,1 0 0,17 17 16,-18-17-16</inkml:trace>
  <inkml:trace contextRef="#ctx0" brushRef="#br1" timeOffset="-44299.86">12630 15558 0,'17'-18'31,"1"18"-31,-18-35 0,18 17 16,-1 18-16,1-18 0,0 1 16,-1-1-16,1 0 15,17 18-15,-17-17 0,-1 17 0,1 0 0,0-18 16,-1 18-16,1 0 0,0 0 16,-1 0-16,1 35 0,0 1 15,-18-19-15,17 1 0,-17 0 16,18 17-16,-18-17 0,0-1 0,0 18 15,0-17-15,0 17 0,0 1 16,0-19-16,-35 19 0,35-19 0,-18 18 0,18-17 16,-35 17-16,17-17 0,0 17 0,1-17 15,-19 0-15,19-1 0,-1-17 0,1 18 16,-1-18-16,0 17 0,1-17 0,-1 0 16,0 0-16,1-17 15,17-18-15,0-1 16,0 19-16,0-1 0,0 0 15,35-17-15,0 35 0,1-18 16,-19 1-16,18 17 0,-17-18 0,0 18 16,17 0-16,-17-17 0,-1 17 0,1 0 15,0 0-15,-1 0 0,1 0 0,-1 35 16,1-35-16,0 17 0,-1-17 16,1 18-16,0-18 0,-18 18 0,17-18 0,1 0 15,0 0-15,-18 17 16,17-17-16,1 0 0,0 0 15</inkml:trace>
  <inkml:trace contextRef="#ctx0" brushRef="#br1" timeOffset="-43559.75">14517 14905 0,'0'0'0,"0"17"0,-17-17 0,69 0 31,-34-35-31,0 35 0,17-17 16,0 17-16,18-36 0,0 19 0,0-1 15,18 0-15,-1-17 0,1 17 0,-1-17 16,18 0-16,1 0 0,-19 17 0,18-17 15,1-1-15,-1 1 0,-18 0 0,19 0 16,-19-1-16,1 19 0,-18-1 0,17-17 16,-35 17-16,18 1 0,-17-1 0,-1 0 15,0 1-15,-17-1 0,-1 18 16,1-18-16,0 18 0,-18-17 0,17 17 0,-17-18 31,-17 18-15,17 35-16</inkml:trace>
  <inkml:trace contextRef="#ctx0" brushRef="#br1" timeOffset="-42994.82">15452 14852 0,'35'-35'0,"-35"17"16,18 18-16,-18-18 0,18 1 0,17-1 16,-18 0-16,-17 1 0,18 17 15,0-18-15,-1 18 0,1-17 0,0 17 16,-1-18-16,1 18 0,0 0 0,-1 0 15,1 0-15,0 0 0,-1 0 0,1 18 16,-1 17-16,-17-18 16,18 1-16,-18 0 0,18 17 0,-18-17 0,0 17 15,0-17-15,0 17 0,0 0 0,0-17 16,-36 17-16,36 0 0,-17-17 16,-1 17-16,-17-17 0,17 17 0,1-17 15,-19-1-15,1 19 0,17-19 0,-17 1 16,17-18-16,-17 18 0,18-1 0,-1-17 15,0 0-15,1 0 0,-1 0 16,18-35-16,0 17 16,0-17-16,0 17 0,35-34 15,1 34-15,16-17 16,-34 17-16,35-17 16,-18 35-16,-17-18 0,17 18 0,1-18 15,-19 18-15,1 0 0,17 0 0,-17 0 16,-1 0-16,1 0 0,0 0 0,-18 18 15,17-18-15,1 0 0,0 35 0,-1-35 16,-17 18 0,0 0-1</inkml:trace>
  <inkml:trace contextRef="#ctx0" brushRef="#br1" timeOffset="-42152.88">12330 14252 0,'0'0'0,"-18"0"31,18 18-31,0 17 16,0-17-16,0 17 0,-17 0 0,17 1 15,0 17-15,0-1 0,0 19 0,0 0 16,0-1-16,-18 1 0,18-1 0,-18 1 16,18-1-16,-17 1 0,17-18 0,-18 0 15,0 17-15,18-34 0,-17 16 0,17 1 16,0-17-16,-18-1 0,18-17 0,0 17 15,-17 0-15,17-17 16</inkml:trace>
  <inkml:trace contextRef="#ctx0" brushRef="#br1" timeOffset="-41647.54">12947 15452 0,'0'0'0,"0"-18"0,0 0 15,18 18-15,-18-17 0,18-1 16,-18 36 31,0 17-32,0-17-15,-18-1 0,18 1 16,0 17-16,-18 1 0,18-19 0,-17 36 16,-1-18-16,0 1 0,18 17 0,-17-1 15,-1 1-15,0 0 0,18-17 0,-17 16 16,17-16-16,-18-1 0,18 0 0,0 1 15,0-1-15,0-18 0,0 1 0,0 0 16,0-1-16</inkml:trace>
  <inkml:trace contextRef="#ctx0" brushRef="#br1" timeOffset="-38637.59">7673 15558 0,'0'0'0,"-70"0"0,-1 0 0,1 35 0,-195 71 15,212-53 1,-17-1-16,-1 1 0,0 0 0,19 18 15,-1-18-15,-18 17 0,18 1 16,18 17-16,-18-17 0,18 17 0,-1-18 16,1 19-16,17-1 0,1 0 0,17 18 15,0-18-15,0 0 0,0 18 0,35-18 16,-35 0-16,53 1 0,-18-19 0,1 1 16,-1-1-16,18 1 0,0-18 0,17 0 15,-17-18-15,18 18 0,17-36 0,0 19 16,0-19-16,0 1 0,18-18 0,-18 0 15,18 0-15,0 0 0,0-35 0,0 17 16,0-17-16,0 0 0,-1-18 0,1 0 16,0 0-16,-18-18 0,18 1 0,-18-1 15,-17 1-15,17-19 0,-35 1 0,17 18 16,-34-19-16,-1 1 0,-17 0 0,-1 0 16,-17-18-16,0 18 0,-35 0 15,0-18-15,-1 18 0,1-18 0,-124-141 16,36 106-1,52 70-15,-17 18 0,18 18 0,-1 0 16,-17-1-16,17 19 0,-17-1 16,0 18-16,0 0 0,0 0 0,-1 35 0,1 1 15,-18-1-15,18 0 0,0 18 0,0 0 16,0 0-16,17 0 0,-17 0 0,17 0 16,1 17-16,-1 1 0,-105 158 15,123-141-15,18-17 16,-18 35-16,17-18 0,19 0 0,-1 18 0,0-18 15,18 18-15,0-18 0,0 0 0,53 1 16,-35-19-16,35 1 0,-18-1 16,18-17-16,0 0 0,0 0 0,0-18 15,17 18-15,1-18 0,0-17 0,-1 0 16,1-1-16,17 1 0,0-18 0,0 0 16,18 0-16,-18-18 0,18 18 0,-18-53 15,0 18-15,18 0 0,-17-18 0,-1 0 16,0 0-16,0 0 0,-17-17 0,-1-1 15,1 1-15,35-72 0,-54 72 16,-16-18-16,-1 0 0,-17-1 16,-18 1-16,17 0 0,-17 0 0,-35-106 15,0 88-15,17 18 0,-35-1 16,18 1-16,-18 0 0,0 18 0,0-1 16,-17 0-16,17 19 0,-18-1 0,-52-18 15,52 36-15,1 17 0,-1 18 16,0-17-16,19 17 0,-19 0 0,0 35 15,1-35-15,-1 35 0,18 0 0,-17 1 16,17 17-16,0-18 0,0 18 16,18 0-16</inkml:trace>
  <inkml:trace contextRef="#ctx0" brushRef="#br1" timeOffset="-37064.44">3316 12647 0,'-17'0'16,"34"0"-16,-34 18 0,-1-18 15,18 35-15,0-17 16,-17-1-16,17 1 0,0 0 0,0-1 0,0 1 15,0-1-15,0 1 0,0 17 16,0-17-16,0 0 0,0-1 0,0 1 16,0 0-16,0-1 0,0 1 0,0 0 15,0-1-15,17-17 32,-17-35-17,18 17-15,-18 1 16,17 17-16,1-36 0,-18 19 15,18 17-15,-1-18 0,1 18 0,0-18 16,52 1 0,-17 17-16,-18 0 0,-17-18 15,17 18-15,1 0 0,-1 0 0,0 0 16,0 35-16,1-35 0,-1 18 0,0 0 16,-17-1-16,0 19 0,17-19 0,-18 1 15,-17 17-15,18 0 0,0-17 0,-18 17 16,0-17-16,0 17 0,0 1 0,0-1 15,0-18-15,-36 19 0,36-1 0,-70 18 16,17-18-16,35 0 16,-17-17-16,0-18 0,-1 18 0,1-18 15,-18 17-15,18-17 0,0 0 0,-1 0 16,1 0-16,0 0 0,17-17 0,-17 17 16,17-36-16,1 36 0,-1-17 0,18-18 15,0 17-15,0 0 16</inkml:trace>
  <inkml:trace contextRef="#ctx0" brushRef="#br1" timeOffset="-36576.88">3281 12682 0,'0'0'0,"-17"0"15,-1 0-15,18-17 32,35-1-17,0 18 1,-17 0-16,17-18 0,1 18 15,-1 0-15,18 0 0,-18-17 0,18 17 16,-18 0-16,1-18 0,-1 18 0,-18 0 16,1 0-16,0 0 0,-1 0 0,1-17 15,0 17-15</inkml:trace>
  <inkml:trace contextRef="#ctx0" brushRef="#br1" timeOffset="-35906.34">4163 12982 0,'0'18'16,"0"0"-16,0 17 16,0-18-16,18-17 0,-18 18 15,0 17-15,35-17 0,-35 0 0,18-1 16,-18 1-16,17 17 0,1-17 0,-18-1 15,18 19-15,-18-19 0,17 19 16,1-19-16,-18 1 16,0-53 15,0 17-31,0 0 16,0-17-16,0 17 0,0-17 0,0 0 15,0 0-15,-18-1 0,18 1 0,0 0 16,-17-18-16,17 0 0,-18 0 0,18 0 15,0-17-15,0 17 0,-18-18 0,18 18 16,-17 0-16,17 0 0,0 18 0,0 0 16,0-1-16,0 19 0,0-1 0,0 1 15,0-1-15,17 18 63,19 0-63,-19 0 0,19 0 15,-1 0-15,0 0 0,0 0 0,1 0 16,-1 0-16,18 0 0,-18 0 0,18 0 16,0 0-16,-18 0 0,18 0 0,0 0 15,-18 0-15,18 0 0,-18-18 0,1 18 16,-1 0-16,-17-17 0,17 17 0,-17 0 16,-1-18-16,1 18 0,-18 18 62,-18-18-62</inkml:trace>
  <inkml:trace contextRef="#ctx0" brushRef="#br1" timeOffset="-35313.73">4728 12700 0,'0'0'0,"-18"-18"31,53 18-31,-35-17 0,18-1 16,17 18-16,-17-18 0,17 18 15,0 0-15,-17-17 0,17 17 16,-17-18-16,17 18 0,-17 0 0,-1 0 15,1 0-15,0 0 0,-1 0 0,1 0 16,0 35-16,-18-17 0,17-18 16,-17 35-16,0-17 0,0 0 0,0 17 15,0-17-15,-35-1 0,35 1 0,-18-1 16,18 1-16,-35 0 0,0-1 16,17 1-16,18 0 15,-18-18-15,1 0 0,52 0 47,-35-18-47,18 18 0,17 0 16,-17-18-16,-1 18 0,1 0 15,0 0-15,17 0 0,-17 0 0,-1 0 16,18 36-16,-17-36 0,35 17 16,-18 19-16,-17-19 0,0 19 15,-1-19-15,1 36 0,-18-35 16,17 17-16,-17 0 0,0-17 0,0 17 15,0 0-15,-35-17 0,35 17 0,-53 1 16,36-1-16,-19-17 0,1 17 0,0-18 16,0 1-16,-1 0 0,1-1 0,0 1 15,-18-18-15,17 0 0,1 0 0,0 0 16,17 0-16,-17-18 0,17 18 0,1-17 16,-1 17-16,18-36 0,-18 36 0,18-17 15,0-18-15,36 35 16</inkml:trace>
  <inkml:trace contextRef="#ctx0" brushRef="#br1" timeOffset="26261.45">12418 14235 0,'0'0'0,"0"-18"31,0 0-15,0 1 15,18 17-31,-18-18 15,0 36 48,-18-18-63,18 35 0,-18-17 16,18-1-16,-17 19 0,-1-1 15,18 0-15,-17 18 0,-1 0 0,0 0 16,1 0-16,17 17 0,-18 1 0,0-1 15,-17 1-15,17-1 0,1 1 0,-1-18 16,1 18-16,-1-19 0,-17 1 0,17-17 16,18 17-16,-18-18 0,1-18 0,17 19 15,-18-19-15,18 1 0,0 0 0,-18-1 16,18 1-16,0-36 47,18 1-32,-18-1 1,18 18 0,-18-18-16,17 18 15,1 0-15</inkml:trace>
  <inkml:trace contextRef="#ctx0" brushRef="#br1" timeOffset="26900.8">13159 15293 0,'-53'53'16,"35"-53"-1,1 35-15,17-17 0,-18-1 0,0 19 16,1-19-16,-1 19 0,18-19 0,-17 19 16,-1-1-16,0 0 0,1 0 0,-1 1 15,0-1-15,1 0 0,-1 0 0,0 1 16,1-1-16,-1 0 0,-17 1 0,17-1 15,1-18-15,17 1 0,-18 17 0,18-17 16,-18 0-16,18-1 0,0 1 0,-17-18 16,17 18-16</inkml:trace>
  <inkml:trace contextRef="#ctx0" brushRef="#br1" timeOffset="40263.03">7338 15752 0,'0'0'0,"-53"17"0,-176 107 15,176-71 1,-18-18-16,1 18 0,17 0 0,-18 0 15,18-1-15,-17 1 0,17 0 0,0 0 16,0 18-16,18-18 0,0 17 0,-1 1 16,19-18-16,-1 35 0,18-17 0,0-1 15,0 18-15,35-17 0,-17 17 0,17 0 16,1-17-16,-1-1 0,0 1 0,18-1 16,0-17-16,0 0 0,0 0 0,0 0 15,17-18-15,1 1 0,-1-1 16,1 0-16,-1-17 0,19-1 0,-19 1 15,1-18-15,17 0 0,-18 0 0,19 0 16,-19-18-16,18 18 0,-17-52 0,0 34 16,-1-17-16,1-1 0,-18 1 0,17-18 15,-17 0-15,0 0 0,0 0 0,0 0 16,0 1-16,0-19 0,-18 0 0,0 1 16,0 17-16,1-18 0,-19 1 0,19-1 15,-19 1-15,-17-1 0,18 18 0,-18-17 16,0 17-16,0 0 0,0-18 0,0 18 15,-18 1-15,18-1 0,-35 17 16,-53-122-16,70 122 16,-17-17-16,-18 18 0,18-18 0,-1 18 15,-16 0-15,-1-1 0,0 1 0,0 0 16,-18 0-16,1 17 0,17 0 0,-35 1 16,17-1-16,-17 18 0,17 0 0,-17 0 15,17 0-15,-17 0 0,0 18 0,18-18 16,-1 17-16,0-17 0,1 36 0,17-19 15,0 1-15,0-1 0,0 1 0,18 17 16,0-17-16,-36 35 16,36 17-16,35-34 0,-18 52 15,18-35-15</inkml:trace>
  <inkml:trace contextRef="#ctx0" brushRef="#br1" timeOffset="96833.73">8837 17886 0,'-17'0'0,"34"0"0,-52 0 0,17 0 16,-17 0-16,18 0 0,-1 0 0,0 0 16,-17 0-16,17 0 0,1 17 0,-1-17 15,0 0-15,1 18 0,-1-18 16,1 0-16,17 18 0,-18-18 0,0 0 15,1 17-15,-1 1 16,0-18-16,18 18 16,36-18 15,-1 0-31,-17 0 16,-1-36-16,18 36 0,1-17 0,-19 17 15,19-36-15,-1 36 0,-17-17 0,17 17 16,-18-18-16,1 18 0,0 0 0,-18-17 15,-36 17 1,36 35-16,-52-35 16,34 35-16,-35-35 0,18 35 0,-18-17 15,0 0-15,0-1 0,0 1 16,0 0-16,0-1 0,0 1 0,0 0 16,18-1-16,0-17 0,17 18 0,1-18 15,-1 0-15,0 17 0,36-17 16,-18-35-1,88 18-15,-53-1 0,18 0 16,0-17-16,-17 17 0,16 1 0,1-1 16,0 0-16,0 1 0,-18-1 0,1 0 15,-19 18-15,1-17 0,0 17 0,-54 17 32,1-17-32,0 18 0,0-18 15,-1 35-15,-17-17 0,18 17 16,-18-17-16,-35 17 0,53-17 15,-1 0-15,-34-1 0,52 1 16,1-1-16,52-17 16,-17 0-1,17-35-15,0 35 0,0-17 0,1-1 16,17-17-16,35 17 16,-53 0-16,36-17 0,-19 17 15,-34 1-15,0-1 16,-54 18-1,1 0-15,0 0 0,17 0 16,-17 18-16,0-18 0,17 0 16,-17 17-16,-18-17 0,18 18 15,-1-18-15,19 18 0,-1-18 16,18 17 0,35-17-16,1 0 15,-19 0-15,19 0 0,-1-35 16,0 35-16,0 0 0</inkml:trace>
  <inkml:trace contextRef="#ctx0" brushRef="#br1" timeOffset="97632.25">11219 17762 0,'-18'0'0,"36"0"0,-54 0 0,19 0 16,-1 0-16,0 0 0,1 0 15,-1 0-15,1 0 0,-19 0 0,19 0 0,-1 0 16,0 18-16,-17-18 0,17 0 0,1 18 16,-1-18-16,1 17 0,52-17 31,18 0-15,-18 0-16,18 0 0,-18-35 0,18 35 15,0-18-15,-18 18 0,18-17 0,0 17 16,0-18-16,-18 18 0,1-18 0,-1 1 15,0 17-15,-17 0 0,-1 0 0,1-18 16,-53 18 0,-18 35-1,18-35-15,17 18 0,-17-18 16,-18 18-16,-35 17 0,52-35 16,-52 18-16,18-1 15,52-17-15,0 18 0,1-18 16,-1 0-16,53 0 15,18-18-15,18-17 16,-18 35-16,-18-18 16,71-17-16,-53 17 0,0 18 0,-18-17 15,0-1-15,0 18 0,-17 0 0,0-17 16,-1 17-16,-52 0 16,0 0-16,0 35 0,-1-35 15,1 17-15,-18-17 0,18 18 0,-18-18 16,18 35-16,-1-35 0,1 0 0,17 0 15,-17 18-15,17-18 0,54 0 32,-1 0-32,0 0 0</inkml:trace>
  <inkml:trace contextRef="#ctx0" brushRef="#br1" timeOffset="98752.57">13864 17762 0,'36'-17'16,"-72"34"-16,89-52 0,-53 17 16,18 18-16,0-17 15,-1 17-15,1-18 16,17 18-16,-35-17 16,36 17-16,-19 0 0,1-18 0,-1 18 15,1 0-15,0-18 0,-1 18 0,1 0 16,0 0-16,-1 0 0,-52 0 15,-18 18 1,35-18-16,-17 35 16,-35-17-16,52-18 0,-53 17 15,54 19-15,-19-36 0,19 17 0,-1-17 16,18 18-16,35-18 16,-17 0-1,17 0-15,1 0 0,-1 0 0,0-18 16,18 18-16,0 0 0,-18-35 15,18 35-15,0-18 0,35 1 16,-52 17-16,-1-18 0,0 18 0,-17 0 16,0 0-16,-54 0 15,1 0-15,0 18 16,-1-18-16,-69 35 0,52-17 16,-53 17-16,53-17 15,-35 17-15,35-17 0,17-18 16,1 17-16,18-17 0,-1 18 0,0-18 15,54 0-15,-19 0 16,18 0-16,1 0 0,17 0 16,0-18-16,0 18 0,-1-35 0,1 35 15,0-18-15,0 18 0,-18-17 0,18 17 16,-17 0-16,-19 0 0,1-18 0,0 18 16,-1 0-16,-52 0 15,0 0-15,-1 0 16,19 18-16,-19-18 0,19 0 0,-18 17 15,17-17-15,0 0 0,1 0 16,-1 0-16,0 18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31.058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5-27T17:45:02.09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6103 9807 0,'0'0'0,"0"18"0,-17-18 0,17 17 16,0 1-16,-18 0 15,18-1-15,0 1 16,0-53 15,0 17-15,18 18-16,-18-35 0,0 17 0,0-17 16,0 17-16,0 1 0,0-1 0,-18-17 15,18 17-15,-35 0 0,17 1 16,1 17-16,-1 0 0,0 0 15,1 0-15,-19 17 0,19-17 0,-1 36 16,-17-19-16,17 19 0,-17-1 0,17 0 16,1 0-16,-19 1 0,19 17 0,-1-18 15,0 18-15,1 0 0,17 0 16,-18-18-16,18 18 0,0 0 0,0-18 16,0 0-16,35 1 0,-35-1 0,36 0 15,-19-17-15,19 17 0,-19-17 0,19-1 16,-19-17-16,18 18 0,1-18 0,-19 0 15,19 0-15,-19 0 0,19 0 0,-19 0 16,1-18-16,-1 18 0,1-35 0,0 35 16,-1-17-16,19-36 15,-36 35-15,0 0 0,0-17 16,0 17-16,0 1 16</inkml:trace>
  <inkml:trace contextRef="#ctx0" brushRef="#br0" timeOffset="428.91">6403 9878 0,'0'0'16,"0"17"-1,-17-17-15,17 18 16,0 0-16,0-1 0,-18 19 16,18-19-16,0 1 0,0 17 0,0 0 15,0-17-15,0 17 0,0 1 0,0-1 16,0-17-16,0 17 0,18-18 0,-18 1 16,17 17-16,-17-17 0,36-18 0,-19 18 15,1-1-15,17-17 0,0 18 16,1-18-16,-19 0 0,1 0 15,35-35-15,-18-1 0,-17 19 0,-1-1 16,1 0-16,0-17 0,-1 18 0,-17-19 16,0 19-16,0-19 0,0 1 0,0 0 15,0 17-15,-35-17 0,35 0 16,-35-1-16,-18-17 16,0 0-16,35 36 0,-17 17 0,17-18 15,1 18-15,-1-17 0,0 17 0,1 0 16,-1 0-16,1 0 0,-1 0 0,0 0 15</inkml:trace>
  <inkml:trace contextRef="#ctx0" brushRef="#br0" timeOffset="991.97">7285 9631 0,'0'0'15,"-17"0"-15,-1-18 0,0 18 16,1 0-16,-1 0 0,-35 35 16,18-17-1,17-18-15,1 18 0,-1 17 16,0-17-16,1-1 0,17 1 16,-18 0-16,18-1 0,0 1 15,0-1-15,0 1 0,35-18 16,-35 18-16,36-18 0,-36 17 0,35-17 15,0 0-15,-17 18 0,-1-18 0,19 0 16,-19 18-16,1-18 0,17 17 0,-17-17 16,-1 18-16,1-18 0,0 18 15,-1-18-15,1 17 0,0 1 0,-1 0 16,1 17-16,-18-18 0,18 1 16,-18 0-16,0-1 0,0 19 0,0-19 15,0 1-15,-36 0 0,36-1 0,-35 1 16,35-1-16,-35 1 0,17 0 0,0-1 15,-17 1-15,18 0 0,-19-1 16,1-17-16,0 0 0,17 0 16,0 0-16,1 0 0,-1-17 15,1-1-15,17-17 16,0 17-16,0 0 0</inkml:trace>
  <inkml:trace contextRef="#ctx0" brushRef="#br0" timeOffset="1796.48">7867 9737 0,'0'-18'0,"0"36"0,-17-36 0,17 0 0,0 1 15,0-1-15,0 0 0,35 1 16,-35-1-16,35 1 0,-17-1 16,-1 18-16,1-18 0,0 1 0,17 17 15,-17-18-15,-1 18 0,36-18 16,-35 18-16,0 0 0,-1 0 15,1 0-15,-1 0 0,-17 18 16,0 17-16,0-17 16,0 17-16,0-17 0,-35 17 0,35-17 15,-17 17-15,17-17 0,-36 17 0,19 0 16,-1-17-16,0-1 0,1 1 16,-1 0-16,18-1 0,-18 1 0,1-18 15,17 18-15,17-18 31,1-18-15,17-17-16,-17 35 16,0 0-16,17-18 0,-17 18 15,-1 0-15,1 0 0,-1 0 0,1 0 16,0 0-16,17 0 0,-17 35 0,-1-35 16,1 18-16,0-18 0,34 53 15,-34 0-15,0-18 16,-18-17-16,17 17 0,-17-17 0,0 17 0,0 0 15,0-17-15,0 17 0,-17 0 16,17-17-16,-36 0 0,19 17 0,-18-17 16,17-1-16,0 1 0,-17 0 0,17-1 15,-17-17-15,0 18 0,17-18 0,-17 18 16,0-18-16,17 0 0,0 0 0,-17 0 16,17 0-16,1 0 0,-1 0 0,0-18 15,18-17-15,0 17 16,0 0-16,0 1 0,0-1 0,18 0 15</inkml:trace>
  <inkml:trace contextRef="#ctx0" brushRef="#br0" timeOffset="2260.58">8573 9578 0,'0'35'15,"0"-70"-15,-18 70 0,18-17 0,0 17 16,-17-17-16,17-1 0,0 1 15,0 0-15,0-1 0,35 1 0,-35 0 16,17-1-16,19 1 0,-19-1 16,1-17-16,0 18 0,17-18 0,-17 0 15,-1 0-15,1 0 0,-1 0 0,19 0 16,-19 0-16,1-18 0,0 18 0,-1-17 16,1 17-16,0-35 0,-18 17 0,17 0 15,-17 1-15,18-1 0,-18 0 0,0-17 16,0 17-16,0-17 0,0 18 15,-35-1-15,35-17 0,-18 17 0,18 0 16,-35-17-16,17 17 0,0 1 0,1 17 16,-1-18-16,0 18 0,1 0 0,-1 0 15,1 0-15,-1 0 0,0 18 16,1-18-16,17 17 0,-18-17 0,18 36 16,-18-19-16,18 1 0</inkml:trace>
  <inkml:trace contextRef="#ctx0" brushRef="#br0" timeOffset="2719.8">8749 9860 0,'0'0'0,"-17"18"0,17-1 15,-18 1-15,18 0 0,-18-18 0,18 17 16,-17 1-16,17 0 0,-18 17 0,18-17 16,0-1-16,0 1 0,0-1 0,0 19 15,0-19-15,0 1 0,0 0 0,0-1 16,0 19-16,18-19 0,-1 18 16,-17-17-16,36-18 0,-19 18 15,-17-1-15,35 1 0,-17-18 0,0 18 16,-1-18-16,1 17 0,0-17 0,-1 0 15,1 0-15,0 0 0,-1 0 0,1 0 16,0 0-16,17 0 0,-18-35 0,1 35 16,0-18-16,-1 1 0,1-1 15,17-17-15,-17 0 0,0 17 0,-18-17 16,0 17-16,0-17 0,0-1 0,0 1 16,0-18-16,-18 18 0,18 0 15,-35-1-15,35 19 0,-36-1 0,36 0 16,-35 1-16,17-1 0,1 18 0,-1-17 15,1 17-15,-1 0 0,0 0 16,1 0-16,-1 0 0,0 0 16,1 0-16</inkml:trace>
  <inkml:trace contextRef="#ctx0" brushRef="#br0" timeOffset="3236.23">9261 9137 0,'-36'0'16,"36"18"-16,-17-18 15,17 17-15,0 1 16,-18 0-16,18-1 0,0 1 15,35-1-15,-35 1 16,18-18-16,-18 18 0,18-18 0,-18 17 16,17-17-16,1 0 0,0 0 15,-1 0-15,1 0 16,0-35-16,-18 17 16,17 18-16,-17-35 0,0 18 15,0-1-15,0 0 0,0 1 0,0-1 0,0 0 16,0 1-16,-17-1 0,17 0 15,-18 18-15,0 0 16,-17 0-16,17 0 16,1 0-16,17 36 0,-18-36 15,0 0-15,18 17 0,-17 1 16</inkml:trace>
  <inkml:trace contextRef="#ctx0" brushRef="#br0" timeOffset="4052.66">10090 9966 0,'-18'0'16,"0"0"-1,18-18-15,0 1 0,0-1 16,0 0 0,0 1-16,36-1 0,-19 0 15,-17 1-15,36 17 0,-19-18 0,1 1 16,0 17-16,-1 0 0,1-18 0,0 18 16,-1 0-16,1 0 0,-1 0 0,1 0 15,0 0-15,-1 0 0,1 0 0,0 0 16,-1 0-16,-17 18 0,18-18 0,0 0 15,-1 17-15,1-17 0,-1 0 16,1 18-16,0-18 0,-1 0 16,1 0-16,0 0 0,-1-35 15,1 35-15,0-18 0,-1-17 0,1 35 16,-18-18-16,0 0 0,18 1 16,-18-1-16,0 0 15,-18 18 1,18 18-1,-35-18-15,35 18 0</inkml:trace>
  <inkml:trace contextRef="#ctx0" brushRef="#br0" timeOffset="4508.76">10196 10160 0,'-18'0'16,"36"0"-16,-54 0 0,36-35 16,0 17-1,36 0 1,-19 1-16,-17-1 15,18 1-15,17 17 0,0-18 16,-17 18-16,0 0 0,-18-18 16,17 18-16,1 0 0,0 0 0,-1 0 15,1 0-15,0 0 0,-1 0 0,1 0 16,-1 0-16,1 0 0,0 0 0,-1 18 16,1-18-16,0 0 0,-1 0 0,1 0 15,0 0-15,-1 0 0,1 0 16,0 0-16,-1 0 15,1 0-15,-18-18 16,17 18-16,-17-17 0,18 17 0,-18-18 16,0 0-16,18 18 0,-18-17 0,0-1 0,0 0 15,0 1-15,17-1 16,-17 0 0</inkml:trace>
  <inkml:trace contextRef="#ctx0" brushRef="#br0" timeOffset="25345.78">11677 10601 0,'-17'0'16,"-1"18"140,18-1-140,0 1-16,0 0 15,18-18 17,-1-36-17,-17 19 1,18 17-16,-18-18 15,0 0 1,-35 18 0,35 36-16,-18-36 15,18 17-15,-18-17 0,18 18 0,0 0 16,18-18 31,-18-18-47,18 18 0,-18-18 15,17 18-15,-17-17 16,0-1 0,-17 18 31,17 18-47,17-18 31,1 0-16,-18-18-15,18 0 32,-18 1-32</inkml:trace>
  <inkml:trace contextRef="#ctx0" brushRef="#br0" timeOffset="26527.6">12012 9419 0,'0'0'15,"0"18"32,0-1-31,0 1-16,0 0 15,0-1-15,0 1 16,0 0-16,-17-18 47,17-18-31,0 0-16,-18 18 0,18-35 15,-17 17-15,-1 1 0,18-1 0,-18 1 16,18-1-16,0 0 0,-17 1 0,17-1 15,0 0 1,35 18 0,-17 0-1,17-17-15,-18 17 0,19 0 0,-19-18 16,19 18-16,-1-18 0,0 18 0,0-17 16,1-1-16,-1 18 0,18-17 0,-18 17 15,0-18-15,-17 18 0,17-18 0,-17 18 16,17-17-16,-17 17 0,0 0 0,-1 0 15,-17-18-15,18 18 0,-1 0 16,1 35 0,-18-17-1,18 0 1,-18-1-16,0 1 0,0-1 0,0 1 16,0 0-16,17 17 0,-17 0 0,0 1 15,0-1-15,0 18 0,0 0 0,0 0 16,-35-1-16,35 19 0,-18-18 0,18 17 15,-17 1-15,17-18 0,-18 18 0,18-19 16,0 1-16,-17 0 0,17-17 0,0-1 16,0 0-16,0 0 0,0-17 0,0 0 15,0-1-15,0 1 0,0 0 16,17-18 0,-17-36-16,0 1 15,0 17-15,0-17 0,0 0 0</inkml:trace>
  <inkml:trace contextRef="#ctx0" brushRef="#br0" timeOffset="27450.79">13441 9525 0,'0'-35'32,"0"17"-32,0 0 15,0 1-15,0-1 0,0 1 16,0-1-16,0 0 0,0-17 0,0 17 16,0 1-16,0-1 0,0 0 0,0-17 15,0 18-15,-35-19 0,35 19 0,-18-1 16,18-17-16,-35 17 0,0 0 0,17 18 15,0-17-15,-17-1 0,18 18 0,-19 0 16,19 0-16,-19 0 0,19 0 0,-19 18 16,19-18-16,-1 35 0,-17-35 0,17 35 15,1 1-15,-1-19 0,0 1 0,18 17 16,-17-17-16,17 17 0,0 0 0,0-17 16,0 17-16,0-17 0,0 17 0,17-17 15,-17-1-15,36 1 0,-19 0 0,18-1 16,-17-17-16,0 0 0,17 18 15,-17-18-15,17 0 0,-17 0 0,17 0 16,-17 0-16,17 0 0,-18-35 0,1 35 16,0-36-16,-1 36 0,1-35 0,17 0 15,-17 17-15,-18 1 0,18-1 16,-18 0-16,0 1 0,0-1 16,0 0-1,-18 18-15,18-17 16,0 52 62,18-17-62,-18 17-16,17 0 15,-17-17-15,0 0 0,0 17 16,0 0-16,18 0 0,-18 1 0,0-1 0,0 18 15,0-18-15,0 18 0,0 0 0,0 0 16,0 0-16,0-18 0,0 18 0,0-18 16,0 1-16,0 16 0,0-34 15,0 17-15,0 1 0,0-19 0,17 1 16,-17 0-16,0-1 0,0 1 16,0-36 15,0-17-31,0 17 15,0 1-15,0-1 16,0 0-16,-17 18 0</inkml:trace>
  <inkml:trace contextRef="#ctx0" brushRef="#br0" timeOffset="36359.69">11695 10583 0,'-18'0'31,"1"0"141,-1 0-156,18 18 0,-18-18-16,18 18 0,-17-18 0,17 17 15,0 1 1,0 0-16,35-18 15,-35 17-15,18-17 16,-1 0-16,1 0 16,17-35-16,-17 35 15,-18-18-15,17 18 0,-17-17 0,18-1 16,-18 0 0,0 1-16,0-1 15,-18 18 1,1 0-1,-1 35 1,1-35-16,17 18 0,-18-18 16,18 18-16,0-1 0,0 1 15,0 0-15,0-1 16,18-17-16,-18 18 16,17-18-16,1 0 15,-1 0-15,1-18 16,-18 1-16,18 17 0,-18-36 15,0 19-15,0-1 16,0 0-16,0 1 16,0-1-16,-18 18 0,-17 0 15,17 0 1,1 0-16,-1 18 0,0-1 16,18 1-1,0 0-15,18-1 31,0-17-15,-1 0 0,-17-35-16</inkml:trace>
  <inkml:trace contextRef="#ctx0" brushRef="#br0" timeOffset="38696.81">3281 5592 0,'0'88'16,"0"-71"-16,0 19 0,0-1 16,35 0-16,-35 0 0,36 1 0,-19-1 15,1 0-15,17 1 0,-17-19 0,0 18 16,-1 1-16,1-19 0,-1 19 0,-17-19 15,18 1-15,-18 0 0,18-1 16</inkml:trace>
  <inkml:trace contextRef="#ctx0" brushRef="#br0" timeOffset="39051.26">1870 5680 0,'0'0'0,"-18"0"0,54-71 15,-1 54-15,36-19 16,-1 19-16,18-1 0,18-17 0,18 17 16,17 0-16,17-17 0,-16 18 0,16 17 15,1-18-15,-18 18 0,18 0 0,-18 0 16,0 0-16,-35 18 0,0-18 0,-18 52 15,-17-34-15,-19 17 0,-16 1 0,-19 17 16,-17-18-16,0 18 0,0 0 0,-35 0 16,0-18-16,0 18 0,-18 0 0,0-18 15,0 18-15,0-18 0,-18 0 16,18 1-16,-17-1 0,17 0 0,0-17 16,18 0-16,-1-18 0,1 17 0,0-17 15,17 0-15,1 0 0,17-17 16,0-19-16,35 1 0,0 17 15,-17-17-15</inkml:trace>
  <inkml:trace contextRef="#ctx0" brushRef="#br0" timeOffset="39395.89">4181 5503 0,'0'0'0,"17"-17"16,1 17-16,0 0 0,-1 0 16,1 35-16,0 0 15,-18 1-15,17-19 0,-17 18 0,18 1 16,-18-1-16,0 0 0,0-17 0,18 17 16,-18-17-16,0 17 0,17-17 0,-17-1 15,0 1-15,18 0 0,-18-1 0,17 1 16,1-18-16,-18 18 0,18-18 0,-1 0 15,19 0-15,-19 0 0,19 0 0,-19-18 16,18 18-16,1-35 0,-1 35 16,0-18-16,-17 18 0,17-35 0,-17 35 0,17-18 15,-17 18-15,-1-35 0,1 35 16,-18-18-16,18 18 0,-18-17 16,0-1-16,0 0 0,-36 18 15,36-17-15</inkml:trace>
  <inkml:trace contextRef="#ctx0" brushRef="#br0" timeOffset="39555.18">4410 5786 0,'-18'0'16,"18"-53"0,36 53-16,-36-18 15,53 0-15,-36 1 0,19-1 0,-19 0 16,18 1-16,-17 17 0,0-18 0,-1 1 15,1-1-15,-18 0 0</inkml:trace>
  <inkml:trace contextRef="#ctx0" brushRef="#br0" timeOffset="39717.22">4216 5521 0,'-18'0'16,"36"0"-16,-36-35 0,18 17 0,36 18 15,-36-35-15,53 17 0,-18 1 0,0-1 16,0-17-16,18 17 0,-17-17 0,17 17 16,-18-17-16,0 17 0,18-17 0</inkml:trace>
  <inkml:trace contextRef="#ctx0" brushRef="#br0" timeOffset="40051.93">5151 4939 0,'-18'0'0,"36"0"0,-71 35 0,18-35 0,17 18 0,-17-1 15,17 1-15,-17 0 0,17-1 16,18 1-16,-17 0 0,17-1 0,0 19 16,35-19-16,-35 1 0,53-1 15,0 1-15,0-18 0,-18 0 16,18 18-16,-18-18 0,18 0 15,-18 0-15,1 0 0,-1 17 0,0-17 0,-17 18 16,17-18-16,-17 18 0,-1 17 16,-17-17-16,0-1 0,0 19 15,0-19-15,-35 1 0,35 17 0,-53-17 16,18 17-16,17-17 0,-17-1 0,0 1 16,17 0-16,-17-1 0,17-17 0,0 18 15,1-18-15,-1 17 0,1-17 16,-1 0-16,18-35 15</inkml:trace>
  <inkml:trace contextRef="#ctx0" brushRef="#br0" timeOffset="40637.01">5627 5239 0,'0'0'0,"0"17"0,53 125 16,-35-107-16,-1-18 15,-17 19-15,18-19 0,0 1 0,-18 0 16,17-18-16,-17 17 0,18-17 0,-18-17 31,0-19-31,0 1 0,-18 17 16,18-17-16,-35 18 0,-18-89 15,18 35-15,17 36 16,18 0-16,-17-1 0,-1 19 16,0-19-16,18 19 0,0-1 15,36 53 1,-1-17-16,-18-18 16,1 35-16,35 1 15,-35-19-15,-1 1 0,19-18 0,-19 17 16,1 1-16,17-18 0,-17 0 0,-1 0 0,1 0 15,0 0-15,-1 0 0,-17-35 16,18 0-16,-18 17 0,0 0 16,0 1-16,0-19 0,0 1 0,0 17 15,18-17-15,-18 0 0,0 0 16,0-1-16,0 19 0,17-19 0,-17 19 16,18-1-16,-18 0 0,17 1 0,1 17 15,0 0-15,-1 0 0,-17 17 16,36-17-16,-19 53 0,1-35 0,0 17 15,-1 1-15,36 34 0,-18-17 16,1-18-16,-19-17 0,1 0 16,0 17-16,-1-17 0,1-18 0,0 17 15,-1-17-15,-17 18 0,18-18 0,-1 0 16,-17-35 0,18 17-16</inkml:trace>
  <inkml:trace contextRef="#ctx0" brushRef="#br0" timeOffset="40962.05">6597 4710 0,'-17'35'16,"34"-70"-16,-34 105 0,17-35 0,0 18 15,0 0-15,0-17 0,0-1 0,0 0 16,35 0-16,-35 1 0,35-1 0,-17-17 15,17-1-15,0 1 0,1-1 0,-1 1 16,0 0-16,1-18 0,-1 0 0,0 0 16,-17 0-16,17 0 0,-17-36 0,17 36 15,-17-35-15,-1 0 0,1 17 0,-18-17 16,0 0-16,0-1 0,0 1 16,0 0-16,-35-18 0,17 18 0,0-18 15,-17 17-15,0 1 0,-1 0 0,1 0 16,0-1-16,17 19 0,-17 17 0,0-18 15,17 18-15,-17 0 0,17 0 0,0 0 16,1 0-16,-1 18 0,1-18 0,17 35 16</inkml:trace>
  <inkml:trace contextRef="#ctx0" brushRef="#br0" timeOffset="41314.83">7462 4322 0,'-53'0'0,"106"0"0,-177 0 15,89 0-15,-36 17 0,36 18 16,17-35-16,-17 36 0,17-19 0,1-17 16,17 18-16,0 0 0,0-1 0,0 1 15,0 0-15,35-1 0,0-17 0,-17 18 16,53-1-16,-36 1 15,18-18-15,-18 18 0,18-18 0,0 17 16,-18-17-16,18 18 0,-18-18 0,1 18 16,-1-1-16,-17 1 0,17 0 0,-18 17 15,-17 0-15,0 18 16,0-18-16,-17-17 0,17 17 0,-53 1 16,35-19-16,-17 18 0,17-17 0,-17 17 15,0-17-15,17 0 0,-17 17 0,0-17 16,-1-1-16,19 1 0,-19 17 15,1-17-15,17-1 0,1 1 0,-18 0 0</inkml:trace>
  <inkml:trace contextRef="#ctx0" brushRef="#br0" timeOffset="41661.86">4392 6685 0,'0'0'0,"-70"35"0,-54 18 16,107-53-16,52-17 15,18 17-15,0-53 0,35 18 16,18-1-16,17-17 0,1 0 0,35 0 15,-1 1-15,1-19 0,17 18 0,1-17 16,-1-1-16,1 18 0,-1-18 16,-17 19-16,158-54 0,-193 53 0,-1 18 15,-17-1-15,-35 19 0,-1-19 0,-35 19 16,1-1-16,-19 18 0,-17-18 0,-35 18 16,17 0-16,-17 0 15,0 18-15,-18-18 0,0 35 0,0 1 16</inkml:trace>
  <inkml:trace contextRef="#ctx0" brushRef="#br0" timeOffset="41937.12">4957 6720 0,'0'0'15,"-35"36"-15,-36-1 16,124-35-16,-18-35 0,18-1 15,18 19-15,17-18 0,18-1 16,0 1-16,17-18 0,18 18 0,-17-18 0,17 0 16,0 18-16,0-18 0,0 0 0,-17 18 15,-19-18-15,1 17 0,0 1 16,-18 0-16,-17-1 0,-18 1 0,-18 0 16,0 17-16,-17 1 0,0-1 0,-1 0 15,-17 1-15,0-1 16,-35 18-16,17 0 15,-17 0-15</inkml:trace>
  <inkml:trace contextRef="#ctx0" brushRef="#br0" timeOffset="44456.07">13424 6756 0,'0'17'62,"0"1"-46,0-36 31,0 1-32,0-1-15,-18 18 16,18-18-16,-18 18 16,18 18 15,-17-18-31,17 18 16,0-1-16,17-34 46,1-1-30,0 0-16,-1 1 16</inkml:trace>
  <inkml:trace contextRef="#ctx0" brushRef="#br0" timeOffset="44896.68">13688 6156 0,'0'0'0,"0"-35"31,35 35-31,-35-18 0,36 18 0,-1-18 16,0 18-16,0-17 0,1-1 16,-1 18-16,0-18 0,18 1 0,-17 17 15,-1-18-15,0 18 0,-17 0 0,-1-17 16,1 17-16,0 0 0,-18 35 16,17-35-16,-17 35 15,0 0-15,0 1 0,0-1 0,0 0 16,0 1-16,0-1 0,-35 18 0,35-18 15,0 18-15,0 0 0,-18-18 16,18 0-16,0 1 0,0-1 0,0 0 0,0-17 16,0 17-16,0-17 0,0-1 15,0 1-15,0 0 16,0-54 0,18 36-16,-18-17 15</inkml:trace>
  <inkml:trace contextRef="#ctx0" brushRef="#br0" timeOffset="45483.43">14905 6032 0,'0'0'15,"18"-17"-15,-18-1 0,0 1 0,0-1 0,0 0 16,-35 1-16,35-1 0,-18 18 16,18-18-16,-35 18 0,-1-17 15,19 17-15,-1 0 0,0 0 16,-34 0-16,-1 35 15,35-35-15,0 35 0,1-35 0,17 18 16,-18 0-16,18-1 0,0 1 0,0-1 16,0 1-16,35 0 0,-35 17 0,53-17 15,-35-1-15,17 1 0,0 0 0,1-1 16,-1 1-16,-17 17 0,17-17 0,0-1 16,0 1-16,-17 17 0,0-17 0,-1 0 15,1-1-15,0 19 0,-18-19 0,0 1 16,0-1-16,0 19 0,0-19 0,-36 1 15,36 0-15,-35-1 0,17 1 0,1 0 16,-18-1-16,17-17 0,0 0 0,1 18 16,-1-18-16,0 0 0,1 0 15,-1 0-15,0-35 0,1 35 16,17-36-16,0 19 0,0-1 0,0-17 16,0 17-16,17-17 0,-17 0 0,36-18 15,-1 17-15,-17 1 0,-1-18 0,1 18 16,0 0-16,-1-1 0,1 1 0,-1 17 15,-17-17-15,18 17 0,-18 1 0,0-1 16,0 1-16,0-1 0,0 0 0,0 1 16,-18 17-1,-17 35-15</inkml:trace>
  <inkml:trace contextRef="#ctx0" brushRef="#br0" timeOffset="46100.29">15575 5944 0,'0'-17'0,"0"34"0,0-52 15,0 17-15,0 1 0,0-1 0,0 0 0,0 1 16,0-1-16,-17 18 16,17-17-16,-18 17 0,1-18 15,-1 18-15,0 0 0,1 0 16,-1 0-16,0 35 0,-52-17 16,70 17-16,-35 0 15,17-17-15,18 0 0,0-1 0,-18 1 16,18 0-16,0-1 0,0 1 15,0-1-15,36 1 0,-36 0 0,35-1 0,-18 1 16,19 0-16,-19-1 0,19 1 16,-19 0-16,19-1 0,-1-17 0,0 18 15,-17 0-15,-1-1 0,1-17 0,0 18 16,-1-1-16,1-17 0,0 18 0,-18 0 16,0-1-16,0 1 0,0 0 0,0-1 15,0 1-15,-18-18 0,18 18 0,-35-1 16,17 1-16,-17-18 0,17 17 0,-17 1 15,0-18-15,17 0 0,-17 18 0,17-18 16,-17 0-16,17 0 0,0 0 0,1-36 16,-1 19-16,1-18 15,17 17-15,0 0 0,0-17 0,0 17 16,0 1-16,17-19 0,-17 1 0,35 18 16,1-19-16,-19 1 0,1 0 0,0 17 15,17-17-15,-17-1 0,-1 1 0,1 18 16,-1-19-16,1 19 0,-18-1 15,18 0-15,-18 1 0,0-1 0,0 0 16,0 1-16,0-1 16,-36 18-16,19 0 15,17 35-15</inkml:trace>
  <inkml:trace contextRef="#ctx0" brushRef="#br0" timeOffset="46896.41">13547 6738 0,'-18'0'0,"36"0"0,-53 0 16,17 0-16,0 0 0,1 35 15,-1-35-15,1 36 16,-1-19 0,18 1-16,0 0 15,0-1-15,35-17 16,-17 0 0,-1-17-1,1-1-15,-18 0 16,18 1-16,-18-1 15,0 0-15,-18 18 16,0 0 0,1 18-1,-1 0 1,18-1 0,35-17-16,-35 18 0,36-18 0,-1 0 15</inkml:trace>
  <inkml:trace contextRef="#ctx0" brushRef="#br0" timeOffset="48036.67">14764 6862 0,'18'0'31,"17"0"-16,-17-18-15,-1 18 0,19-18 0,-19 18 16,18-17-16,-17 17 0,17-18 0,-17 18 16,0-18-16,-1 18 0,1 0 0,0-17 15,-1 17-15,-34 17 47,-1-17-47,18 18 16,-35-18-16</inkml:trace>
  <inkml:trace contextRef="#ctx0" brushRef="#br0" timeOffset="48296.87">14870 7003 0,'0'0'0,"-18"17"16,54-17 15,-1 0-31,-18-17 0,19 17 15,-19-18-15,19 18 0,-19-18 0,1 18 16,17-35-16,-17 35 0,-1-18 16,1 18-16,0-17 0,-1 17 0,1-18 15,0 18-15,-54 0 63,36-17-63</inkml:trace>
  <inkml:trace contextRef="#ctx0" brushRef="#br0" timeOffset="49416.64">15381 5398 0,'18'0'31,"-18"-18"-15,0 0-1,18 1 1,-18-1-16,0 0 16,0 1-16,-36-1 0,36 0 15,-17 1-15,17-19 0,-18 19 16,-17-1-16,17 1 0,1-19 0,-19 19 0,19-1 15,-19 0-15,1-17 0,17 17 16,-17 18-16,18-17 0,-19-1 0,19 18 16,-19 0-16,19 0 0,-1 0 0,-17 0 15,17 0-15,1 0 0,-1 0 0,0 0 16,18 18-16,-17-18 0,-1 17 0,18 1 16,-18-18-16,18 35 0,0-17 15,0 0-15,0-1 0,0 1 0,0 0 16,0-1-16,0 18 0,0-17 0,0 0 15,0-1-15,0 1 0,0 0 0,0-1 16,0 1-16,0 0 16,0-1-16,0 1 15,0-36 32,0 1-31</inkml:trace>
  <inkml:trace contextRef="#ctx0" brushRef="#br0" timeOffset="49848.38">14623 5274 0,'-18'0'31,"18"18"-15,0-1-1,36-17-15,-36 36 0,17-19 16,-17 1-16,18-18 0,-18 18 0,18-1 16,-18 1-16,17-18 0,-17 17 15,18-17-15,-18 18 0,0 0 16,17-18-16,-17 17 15,18-17-15,0 0 32,-18-35-32,17 35 0,1-18 15,0 18-15,-18-35 0,17 35 0,-17-17 16,18-1-16,0 18 0,-18-18 0,17 18 16,-17-17-16,18 17 0,-18-18 0,17 18 15,-17 18 48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31.058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5-27T17:46:08.126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10495 9049 0,'-17'0'16,"17"-18"0,35 0-1,0 18 1,-17-17-16,0 17 0,17-18 0,0 18 15,-17 0-15,17-17 0,0 17 0,1-18 16,-19 18-16,19 0 0,-19 0 0,1-18 16,0 18-16,-1 0 0,1 0 15,-53 0 32</inkml:trace>
  <inkml:trace contextRef="#ctx0" brushRef="#br0" timeOffset="267.48">10566 9137 0,'-18'18'0,"36"-18"31,17 0-15,-17-18-16,53 18 0,-36-18 16,18 18-16,-18-17 0,0 17 0,18-18 15,-18 18-15,1-18 0,-19 18 0,19-17 16,-19 17-16,1 0 0,0 0 16,-18-18-1,-18 18 1,18-18-16</inkml:trace>
  <inkml:trace contextRef="#ctx0" brushRef="#br0" timeOffset="5083.89">22296 11853 0,'-88'0'15,"70"0"1,0 18-16,1-18 0,-1 0 0,18 35 15,-17-35-15,-1 18 0,0-18 0,1 18 16,-1-1-16,0 1 0,-17-1 0,17 1 16,-17 17-16,17-17 0,-17 17 0,0 1 15,17 16-15,-17-16 0,0-1 0,-1 18 16,19 0-16,-18-18 0,17 18 0,0-18 16,-17 18-16,17-17 0,1 16 15,17-16-15,-18-1 0,0 0 0,18 1 16,-17-1-16,17-18 0,0 19 0,0-19 15,0 1-15,0 0 0,0-1 16,0 1-16,0-53 31</inkml:trace>
  <inkml:trace contextRef="#ctx0" brushRef="#br0" timeOffset="5703.92">22261 11606 0,'-36'0'16,"19"0"-16,-19 18 16,19-18-16,-1 35 15,1-35-15,-1 18 0,0-18 16,1 18-16,-1-1 0,0 1 0,-17 17 15,17-17-15,-17 17 0,0-17 0,17 17 16,-17 0-16,0 1 0,-1-1 0,1 0 16,17 0-16,-17 18 0,0 0 0,17-18 15,-17 18-15,17 0 0,-17 0 0,17 0 16,1 0-16,-19-18 0,19 18 16,-1 0-16,1-18 0,17 18 0,-18-17 0,0-1 15,18 0-15,-17-17 0,17 17 16,0-17-16,-18 17 0,18-17 0,0-1 15,0 1-15,0 0 0,0-1 16</inkml:trace>
  <inkml:trace contextRef="#ctx0" brushRef="#br0" timeOffset="8593.08">21202 12418 0,'0'0'0,"-17"0"16,-1 0-16,0 0 16,1-18-1,-1 18 1,0-18-1,1 18-15,17-17 0,-18 17 0,1-18 16,-1 18-16,0-17 0,1 17 16,-1-18-16,0 18 0,1-18 0,-1 18 15,-17-17-15,17 17 0,1-18 0,-1 18 16,-17-18-16,17 1 0,-17 17 16,17-18-16,-17 0 0,-1 1 0,19-1 15,-18 1-15,-1-1 0,1 0 0,0 1 16,-1-1-16,1 0 0,0 1 0,0-19 15,-18 19-15,17-1 0,-17 1 0,18-19 16,-18 19-16,18-1 0,-18 0 0,18-17 16,-18 17-16,18 1 0,-1-1 0,1 1 15,0-1-15,17 0 0,-17 1 0,17-1 16,-17 18-16,17-18 0,1 18 0,-1-17 16,0 17-16,1 0 0,17-18 0,-18 18 15,1 0 1,-1 0 203,18-18-204,-18 18-15,18-17 16,-17 17-16,17-18 15,-18 18-15,0 0 16,18-18 0,-17 18-16,-1-17 15,0 17 1,1 0-16,17-18 16,-18 18-1,0 0 32,18 18 172,0-1-204,18-17-15,-18 18 0,0 0 16,0-1-16,18 1 0,-18 0 16,17-1-16,-17 1 0,18 0 15,-18-1-15,0 1 0,18 0 0,-18-1 16,0 1-16,17-1 0,-17 1 16,0 0-16,18-18 15,-18-18 48,0 0-48,0 1-15,0-1 0,-18 1 16,18-1-16,-17 0 0,17 1 16,-18 17-16,18-18 0,-18 0 15,18 1-15,-17-1 16,17 0-16,0 1 0,-18 17 15,18-18-15,0 0 0,-18 1 0,18-1 16,-17 18-16,17-17 0,-18-1 16,18 0-16,-17 1 0,-1-1 15,18 0-15,-18 1 16,18-1 0,-17 18-1,17-18 16,35 18 173,-17 0-204,17 0 15,-18 0-15,19 0 0,-19 0 16,19 0-16,-1 0 0,-17 0 15,-1 0-15,19 0 0,-19 0 0,1-17 16,-1 17-16,1 0 0,0 0 125,-18 17-109,17 1-1,-17 0 1</inkml:trace>
  <inkml:trace contextRef="#ctx0" brushRef="#br0" timeOffset="41231.69">17128 10442 0,'-18'0'15,"18"36"48,0-19-63,0 1 15,0-1-15,0 1 0,0 0 16,0-1-16,0 1 0,0 0 0,0-1 16,0 1-16,0 0 15,0-1-15,0 1 0,0-1 16,35-17-16,-17 0 15,17 0-15,-17 0 0,0 0 16,-1 0-16,18 0 0,-17-17 0,0 17 16,-1-18-16,1 18 0,0-35 0,-1 17 15,1 1-15,0-1 0,-18 0 16,17 1-16,-17-1 0,0 0 0,0 1 16,0-1-16,0 1 0,-35 17 0,35-18 15,-18 0-15,-17 18 0,17-17 16,1 17-16,-19-18 15,1 18-15,18 0 16,-1 0-16,0 0 0,1 0 0,-1 0 16,0 0-16,18 18 15,-17-1-15,17 1 16</inkml:trace>
  <inkml:trace contextRef="#ctx0" brushRef="#br0" timeOffset="41635.16">17516 10354 0,'0'18'0,"0"-1"16,0 1-16,0 0 16,0-1-16,0 1 0,0 0 15,0-1-15,0 1 0,35 17 0,-35-17 16,0-1-16,18 1 0,-18 17 0,17-17 15,-17 0-15,18-1 0,0 18 0,-18-17 16,17 0-16,1 17 0,-18-17 16,0-1-16,0 1 0,17 0 0,-17-1 15,0 1-15,0-1 0,0 1 16,0-53 15</inkml:trace>
  <inkml:trace contextRef="#ctx0" brushRef="#br0" timeOffset="42031.81">17586 10372 0,'0'0'0,"0"-18"0,0 0 15,0 1 1,0-1 0,18 18-16,17 0 15,-35-18-15,35 18 0,-17 0 0,0 0 16,-1 0-16,1 0 0,0 0 0,-1 0 16,1 0-16,0 0 0,-1 0 15,1 0-15,-18 18 0,18 0 16,-18-1-16,0 1 0,0 0 15,0-1-15,0 1 0,0 0 0,-36-1 16,36 1-16,-17 0 0,17-1 0,-18-17 16,18 18-16,-35-1 0,17 1 0,0-18 15,1 18-15,-1-18 0,0 17 0,1-17 16,-1 0-16,1 18 0,-1-18 31,53 0 0,-35-18-31</inkml:trace>
  <inkml:trace contextRef="#ctx0" brushRef="#br0" timeOffset="42374.48">18010 10336 0,'17'18'16,"-17"0"0,18 17-16,-18-17 0,18 17 15,-18-17-15,0-1 0,17 18 0,-17-17 16,18 17-16,-18 1 0,17-19 0,-17 19 15,18-19-15,-18 1 0,18-1 0,-18 1 16,0 0-16,0-1 0,0 1 0,0 0 16,0-1-16,0 1 0,0 0 15,0-1 1,-18-17 0,18-35-16</inkml:trace>
  <inkml:trace contextRef="#ctx0" brushRef="#br0" timeOffset="42731.55">18027 10372 0,'0'0'0,"0"-18"0,-17-35 31,17 35-31,0 1 16,35 17-16,-35-18 0,35 1 0,-17-1 15,17 18-15,-17-18 0,-1 18 16,1 0-16,17 0 0,-17-17 0,0 17 16,17 0-16,-17 0 0,-1 0 0,1 0 15,-1 0-15,-17 35 0,18-35 0,0 18 16,-18-1-16,17-17 0,-17 35 16,0-17-16,0 0 0,0-1 0,0 1 15,-35 0-15,35-1 0,-18-17 0,18 18 16,-35 0-16,18-1 0,-1 1 0,-17-18 15,17 18-15,0-18 0,1 17 16,-1-17-16,0 0 0,1 18 0,-1-18 16,0 0-16,36 0 31</inkml:trace>
  <inkml:trace contextRef="#ctx0" brushRef="#br0" timeOffset="46027.36">22155 10495 0,'0'-17'0,"0"-1"16,0 0-16,-18 18 16,18-17-16,-17 17 0,17-18 0,0 0 15,-18 18-15,18-17 0,0-1 16,0 0 0,-18 18-16,1 0 15,-1 0-15,0 0 16,1 0-16,17 18 0,-18-18 15,0 0-15,18 18 0,-17-18 0,17 17 16,-18-17-16,0 18 0,18 0 0,-17-1 16,17 1-16,-18 0 0,18-1 15,0 1-15,0-1 0,0 1 16,0 0-16,0-1 0,0 1 16,18 0-16,-1-1 0,-17 1 15,18-18-15,-18 18 0,35-18 0,-17 0 16,0 17-16,-1-17 15,1 0-15,0 0 0,-1 0 16,-17-35-16,18 35 16,-18-18-16,18 1 0,-18-1 15,0 0-15,17 1 0,-17-1 16,0 0-16,0 1 16,0-1-1,0 1 1,0-1-1</inkml:trace>
  <inkml:trace contextRef="#ctx0" brushRef="#br0" timeOffset="46387.91">22120 10389 0,'0'18'63,"0"0"-63,0-1 15,0 1-15,0 0 16,0-1-16,17 1 15,-17-1-15,18 1 0,17 0 16,-17-18-16,-1 17 16,1-17-16,0 0 0,-1 0 15,1 0-15,0 0 16,-1 0 0,-17-17-16,18 17 15,-18-18 1</inkml:trace>
  <inkml:trace contextRef="#ctx0" brushRef="#br0" timeOffset="47176.12">22649 9913 0,'0'18'31,"0"-1"-31,17-17 16,-17 18-16,0 0 0,0-1 0,0 19 16,18-19-16,-18 1 0,0-1 0,18 1 15,-18 17-15,0-17 0,17 0 0,-17-1 16,0 1-16,18 0 0,-18-1 0,0 1 16,0-1-16,0 1 0,17 0 0,-17-1 15,0 1-15,0 0 16,18-1-16,-18-34 78,-35 17-78,35-18 0,-18 0 16,18 1-16,0-1 0,-17 18 15,-1-18-15,0 1 0,1-1 16,-1 18-16,0 0 15,1 0-15,17-17 0,-18 17 0,0 0 16,1 0-16,-1 0 0,1 0 16,-1 35-16,0-35 0,1 0 0,-1 17 15,0-17-15,18 18 0,-17-18 0,-1 35 16,0-17-16,18 0 0,0-1 16,0 1-16,0 0 0,0-1 15,0 1-15,18 0 16,17-1-16,-17 1 15,17-1-15,-17-17 0,0 0 16,-1 0-16,1 0 0,-1 0 0,1 0 16,0 0-16,-1 0 0,1 0 0,0 0 15,-18-17-15,17 17 0,1 0 0,0-18 16,-1 1-16,1-1 16,-18 0-1,17 18-15,-17-17 16</inkml:trace>
  <inkml:trace contextRef="#ctx0" brushRef="#br0" timeOffset="47804.63">22984 10248 0,'0'18'47,"35"-18"-47,-35 35 0,18-17 16,-1-1-16,-17 1 16,0 0-16,0-1 0,18-17 0,0 18 15,-18 0-15,17-1 0,-17 1 16,18 0-16,-18-1 0,0 1 15,18-1-15,-18 1 0,0 0 16,0-1-16,0 1 0,0 0 16,0-1-16,-18 1 0,18 0 15,-35-18-15,35 17 0,-18-17 16,0 18-16,-17-18 16,17 0-16,1 0 15,-1 0-15,1 0 0,-1 0 16,18-18-16,-18 18 15,18-17-15,0-1 16,0 0-16,-17 18 0</inkml:trace>
  <inkml:trace contextRef="#ctx0" brushRef="#br0" timeOffset="48069.35">22896 9948 0,'0'18'15,"17"-18"1,1 0 0</inkml:trace>
  <inkml:trace contextRef="#ctx0" brushRef="#br0" timeOffset="59619.58">13106 5133 0,'-229'-18'32,"176"54"-32,18-36 0,-18 17 15,0-17-15,17 35 0,1-17 0,0 0 16,0 17-16,17-17 0,0-1 0,-17 1 15,35 0-15,-18-1 0,18 1 0,0 0 16,0-1-16,0 1 0,18-1 0,-18 1 16,53-18-16,-18 18 0,0-1 0,18-17 15,0 18-15,0 0 0,0-18 0,0 17 16,0 1-16,0 0 0,0-1 0,0 18 16,-18-17-16,0 17 0,-17 1 0,0-1 15,-1 35-15,-17 1 16,-35-36-16,17 1 0,-17-1 15,0-18-15,-18 19 0,0-19 0,0 19 16,0-19-16,-17-17 0,17 18 0,-18-18 16,18 0-16,0 0 0,18 0 0,0-18 15,-1 18-15,19-35 0,17 0 0,0 17 16,0-17-16,0 17 0,35 1 16,0-19-16,36 1 0</inkml:trace>
  <inkml:trace contextRef="#ctx0" brushRef="#br0" timeOffset="59964.25">13459 5539 0,'-35'0'16,"-54"35"-1,72-35-15,-1 18 16,18 17-16,-18-18 0,18 1 0,0 53 15,36-54-15,-36 19 0,88 16 16,-53-34-16,18 17 0,-18-17 16,18-18-16,0 18 0,0-18 0,0 0 15,0 0-15,0 0 0,-18 0 0,0-36 16,1 36-16,-1-35 0,-17 0 0,-1 17 16,-17-35-16,0 18 0,0 0 15,-17-36-15,-54 36 0,36 0 16,-1-1-16,-16 1 0,-1 0 0,0 0 15,17 17-15,-16 0 0,-1 18 0,17-17 16,1 17-16,0 0 0,0 0 0,17 35 16,-17-17-16,35 17 15,0-18-15,0 1 0,0 0 0</inkml:trace>
  <inkml:trace contextRef="#ctx0" brushRef="#br0" timeOffset="60213.11">14217 5203 0,'0'0'0,"0"142"15,0-107 1,0 53-16,18 0 15,17-52-15,-17-1 0,-1 18 0,1-18 16,0 0-16,-1 1 0,1-1 0,0-18 16,-18 1-16,17 0 0,-17-1 0,18 1 15,0-18-15</inkml:trace>
  <inkml:trace contextRef="#ctx0" brushRef="#br0" timeOffset="60436.22">14641 5256 0,'17'53'0,"-34"-106"0,52 124 16,-17-36-16,-1 1 0,1-1 0,-1 0 16,1 18-16,17-18 0,-17 18 0,35 35 15,-35-35-15,17-17 0,-18-1 16,1 0-16,0 0 0,-1-17 0,-17 17 15,0-17-15,18 17 0,-18-17 0,0-1 16,0 1-16,-35-18 0,35 18 0,-36-18 16</inkml:trace>
  <inkml:trace contextRef="#ctx0" brushRef="#br0" timeOffset="60642.09">14147 5609 0,'0'0'16,"53"18"0,-18-18-16,18 0 15,-18 0-15,18 0 0,18 0 0,-18 0 16,-1 0-16,1 0 0,0 0 0,0 0 16,-18-18-16,18 18 0,-17 0 0,-19-17 15,19 17-15,-19 0 0,18-18 0,-17 18 16</inkml:trace>
  <inkml:trace contextRef="#ctx0" brushRef="#br0" timeOffset="61007.19">16352 5203 0,'-36'-17'0,"1"17"0,0 0 0,-1 0 16,-16 0-16,16 0 0,-17 35 0,0-17 15,1 17-15,16 0 0,-17 1 0,18-1 16,0 0-16,17 18 0,-17 0 0,35-18 15,-18 18-15,18 0 0,0 0 0,0-18 16,53 18-16,0 18 0,-18-36 16,54 0-16,-54 1 15,18-19-15,35 1 0,-53-18 16,18 0-16,-18 0 0,1 0 0,-1-35 0,-17 35 16,17-36-16,-18 19 0,19-19 0,-19 19 15,1-19-15</inkml:trace>
  <inkml:trace contextRef="#ctx0" brushRef="#br0" timeOffset="61400.86">16740 5468 0,'0'0'0,"0"35"0,0 159 31,0-158-31,0-1 0,0 0 0,0-17 16,0 17-16,0-17 0,0-1 0,17 1 15,-17 0-15,18-18 16,-18-36 0,0 1-1,0 0-15,-18 0 0,18-1 0,0 1 16,0-18-16,0 18 0,0-18 0,0-18 16,0 18-16,18 1 0,-18-19 0,35 18 15,-17 18-15,17-1 0,-17 1 0,-1 18 16,1-1-16,17 0 0,-17 18 0,0 0 15,17 0-15,-17 36 0,17-1 0,0 0 16,-17 0-16,17 1 0,-17-1 16,17 18-16,-17 0 0,-1 0 0,1-18 15,-1 18-15,1-18 0,0 18 0,17 18 16,-35-36-16,18 0 0,-18-17 16,0 17-16,0-17 0,0-1 15,-36-17-15,36 18 0,-35-18 0,0 0 16,17 18-16,-17-18 0,0 0 0</inkml:trace>
  <inkml:trace contextRef="#ctx0" brushRef="#br0" timeOffset="61554.38">16722 5680 0,'0'-18'16,"0"36"-16,0-54 16,35 36-16,1 0 15,-1 0-15,0-17 0,0 17 16,18 0-16,-17 0 0,-1-18 0,18 18 15,-18 0-15,0-17 0,1 17 16,-19-18-16,19 0 0,-19 18 0</inkml:trace>
  <inkml:trace contextRef="#ctx0" brushRef="#br0" timeOffset="61793.19">17551 5186 0,'0'0'0,"0"35"16,18 0-16,-18 1 0,0-1 0,17 18 15,-17-18-15,18 18 0,-18 0 0,18 0 16,-1-18-16,-17 18 0,18-18 0,-18 1 16,17-1-16,-17 0 0,18 18 15,-18-35-15,0-1 0,0 1 0,0 0 16,0-36-1</inkml:trace>
  <inkml:trace contextRef="#ctx0" brushRef="#br0" timeOffset="62012.49">17886 5115 0,'18'36'0,"-18"-19"15,-18-70-15,36 141 0,-1-52 0,1-1 0,-18 0 0,18 1 16,-1 17-16,1-18 0,0 18 0,-1-18 16,19 53-16,-36-35 0,17-18 15,1 1-15,17 17 16,-17-18-16,-1 0 0,-17-17 16,18-18-16,-18 17 0,-35-17 15,-1 0 1</inkml:trace>
  <inkml:trace contextRef="#ctx0" brushRef="#br0" timeOffset="62191.51">17516 5609 0,'-18'0'0,"36"0"0,-54 0 16,89 0-1,-35 0-15,17 0 0,1 0 0,-1 0 16,18 0-16,-18 0 0,71 0 15,-71 0-15,0 0 0,1-17 16,-1 17-16,-17-18 0,-1 18 0,1-18 16,-18 1-16</inkml:trace>
  <inkml:trace contextRef="#ctx0" brushRef="#br0" timeOffset="62645.26">19403 5292 0,'0'0'0,"18"0"16,-18 17-16,17 19 0,-17-19 16,18 1-16,-18 0 0,18 52 15,-18-35-15,17-17 0,-17 17 16,18 1-16,-18-19 0,0 18 0,18-17 0,-18 0 16,0-1-16,17 19 0,-17-19 15,0 1-15</inkml:trace>
  <inkml:trace contextRef="#ctx0" brushRef="#br0" timeOffset="62861.04">18592 5256 0,'0'-17'16,"0"34"-16,53-52 0,-18 35 15,0-18-15,18 18 0,0 0 16,18-17-16,-1-1 0,1 18 0,17-17 16,-18 17-16,19-18 0,-1 0 0,0 18 15,-17-17-15,-1 17 0,1-18 0,-18 18 16,0-18-16,-18 18 0,0-17 0,-17 17 16,-1 0-16</inkml:trace>
  <inkml:trace contextRef="#ctx0" brushRef="#br0" timeOffset="63225.19">20056 5203 0,'0'18'0,"0"-36"0,-36 71 0,36-35 0,-17 17 16,-1 1-16,1-1 0,17 0 0,0 18 15,0-18-15,0 1 0,0-1 0,35 18 16,-35-18-16,53 0 0,-36-17 16,19 17-16,-1-17 0,0 0 0,0-1 0,36 1 15,-36-18-15,-17 0 0,17 0 16,1-35-16,-19 35 0,18-36 0,-17 19 16,0-19-16,-1 19 0,-17-19 0,18 1 15,-18 0-15,0 0 0,0-1 16,-71-52-16,36 35 0,18 18 0,-19-18 15,1 18-15,-18-1 0,18 1 0,-1 18 16,1-1-16,0 18 0,17-18 16,-17 18-16,17 0 0,1 0 0,-1 0 15,0 0-15,1 0 0,17 36 0,0-19 16</inkml:trace>
  <inkml:trace contextRef="#ctx0" brushRef="#br0" timeOffset="63668.83">20814 5362 0,'18'53'15,"-36"-106"-15,36 141 0,0-70 0,-18 17 16,17 1-16,-17-1 0,18 0 0,-18-17 0,17 52 15,-17-52-15,18 0 0,-18-1 16,0 1-16,18-18 0,-18 18 0,0-54 31,-36-17-31,36 36 16,-17-19-16,17 1 0,0 0 0,-18 0 16,18-1-16,0-17 0,0 1 0,0 16 15,35-17-15,-35 0 0,18 0 0,17 1 16,-17-1-16,0 17 0,-1 1 15,19 0-15,-19 17 0,1 1 0,-1 17 16,19 0-16,-19 0 0,1 35 0,17-18 16,-17 19-16,0-1 0,17 18 0,-18-18 15,19 18-15,-19 0 0,1 0 0,0 0 16,-1 0-16,19 0 0,-36 0 0,17-18 16,1 18-16,-1-18 0,-17 0 0,18-17 15,-18 17-15,0-17 0,0 0 0,0-1 16,0 1-16,-35-18 15,0 0-15,17 0 16</inkml:trace>
  <inkml:trace contextRef="#ctx0" brushRef="#br0" timeOffset="63845.6">20744 5503 0,'106'-17'16,"-54"17"-1,-16 0-15,17-18 0,-18 18 0,18 0 16,0-18-16,0 18 0,-18 0 16,0 0-16,18-17 0,-35 17 0,17 0 15,-17-18-15,-1 18 0,1 0 16</inkml:trace>
  <inkml:trace contextRef="#ctx0" brushRef="#br0" timeOffset="65632.56">19315 6385 0,'0'0'0,"-18"0"32,1 0-17,-1 0 1,53 0 31,1 0-47,-1-17 15,18 17-15,70-18 0,-35 0 16,124-17-16,-106 17 0,35 1 16,-18-1-16,19 1 0,-19-1 0,18 18 0,-17-18 15,-1 18-15,1-17 0,-1 17 0,-17 0 16,0-18-16,-18 18 0,-18 0 15,1 0-15,-18 0 0,0 0 16,-35 0-16,-18-18 16,-18 18-1,18-17-15,-35 17 0,-1-18 16,19 18-16,-1-18 0,-35 1 16,18 17-16,17 0 0,1 0 0,-1 0 15,0 0-15</inkml:trace>
  <inkml:trace contextRef="#ctx0" brushRef="#br0" timeOffset="66142.82">19474 6579 0,'-36'0'0,"72"0"0,-107 0 0,36 0 0,17 0 16,-17 0-16,17 0 0,-17 0 0,17 0 15,1 18-15,-1-18 0,53 0 16,-17 0-16,17 0 15,18 0-15,0-35 0,18 35 0,17 0 16,0-18-16,0 18 0,18-18 0,18 18 16,-19-17-16,19 17 0,-1-18 0,1 18 15,17 0-15,-18-18 0,1 18 0,-1-17 16,1 17-16,87-18 16,-105 1-16,71-1 0,-107 18 0,-17-18 15,0 18-15,-18 0 0,-17-17 16,0 17-16,-1 0 0,1-18 15,-18 0 1,0 1-16,-35 17 16,35 17 46,0 1-46</inkml:trace>
  <inkml:trace contextRef="#ctx0" brushRef="#br0" timeOffset="74518.67">1870 11783 0,'-18'0'0,"18"17"15,0 1 1,0 17-16,0-17 0,0 0 15,0-1-15,0 1 0,0 17 0,0-17 16,18 17-16,-18 0 0,0 18 0,0-17 16,18 16-16,-18 1 0,0 0 0,0 0 15,17 0-15,-17 0 0,0 0 0,0 0 16,0 0-16,0 0 0,0 0 16,0 0-16,0-1 0,0 1 0,0-17 15,0 17-15,0-18 0,0 0 0,0 0 16,0-17-16,18 17 0,-18-17 0,18 0 15,-18-1-15,35-17 0,-17 18 16,-1-18-16,18 0 0,-17 0 16,17 0-16,-17 0 0,17 0 0,-17 0 0,0-18 15,-1 18-15,1 0 0,-1-35 0,1 35 16,0-18-16,-18 1 16,0-1-16,0 0 0,0 1 15,0-1-15,-18 1 0,-17-1 16,35 0-16</inkml:trace>
  <inkml:trace contextRef="#ctx0" brushRef="#br0" timeOffset="74819.09">1641 12612 0,'35'0'15,"0"0"1,-17 0-16,0 0 0,17-18 16,0 18-16,0-17 0,-17 17 0,17-18 15,1 18-15,-19-18 0,1 18 0,0 0 16,-1-17-16,1 17 0,-1 0 15,1 0-15,0-18 0</inkml:trace>
  <inkml:trace contextRef="#ctx0" brushRef="#br0" timeOffset="75806.63">2699 12982 0,'0'18'0,"0"-53"31,0 17-16,0 0-15,0 1 16,0-1-16,0 0 0,-35-17 16,35 17-16,-18 1 15,18-1-15,-17 1 0,-1-1 0,18 0 16,-18 1-16,18-1 0,-17 18 0,-1-18 16,0 1-16,1-1 0,-1 18 15,0 0-15,1-18 16,-1 18-16,0 0 0,18 36 15,-17-36-15,17 17 0,-18-17 16,18 36-16,-17-36 0,17 35 0,0-17 16,0-1-16,-18 1 0,18-1 0,0 19 15,0-19-15,0 1 0,0 17 16,0-17-16,35 17 0,-17 1 16,-18-19-16,35 1 0,-17-1 0,-1-17 15,1 18-15,0 0 0,-1-18 0,1 0 16,0 17-16,-1-17 0,1 0 15,0 0-15,-1 0 0,1 0 0,-18-35 16,17 35-16,-17-18 0,18 1 16,0-1-16,-18 1 0,0-1 15,0 0-15,0 1 0,17 17 16,-17-18-16,0 0 0,0 1 0,0-1 16,0 0-16,0 1 15,0-1-15,0 0 16,-17 18-16,17-17 15,0-1-15,-18 18 16,18-17-16,0-1 31,-18 18-31,18 18 63,0-1-48,0 1-15,0-1 16,0 1-16,0 0 0,18-1 16,-18 1-16,35 0 0,-35-1 15,0 1-15,18 0 0,-18-1 0,18 1 16,-1 0-16,-17-1 0,18-17 16,0 0-16,-18 18 0,17-18 0,1 0 15,-1 0-15,1 0 16,0 0-16,-1 0 15,-17-18-15,0 1 0,0-1 16</inkml:trace>
  <inkml:trace contextRef="#ctx0" brushRef="#br0" timeOffset="76316.45">2928 12682 0,'36'89'16,"-36"-72"0,17 1-16,-17-1 0,0 1 0,18 0 15,-18-1-15,18 1 0,-18 0 0,17-1 16,-17 1-16,18 0 0,-18-1 0,18 1 15,-18 0-15,-18-36 47,18 0-47,-18 18 0,18-35 16,0 0-16,-17 17 0,17 0 0,0 1 16,0-19-16,0 19 0,0-1 0,0-17 15,35 17-15,-35 1 0,35-1 0,-35 0 16,35 18-16,-17-17 0,0-1 0,-1 0 15,1 18-15,0-17 0,-1 17 0,1 0 16,0-18-16,-1 18 0,1 0 16,-1 0-16,1 0 0,0 0 0,-1 35 15,1-35-15,0 36 0,-1-19 0,1 1 16,0 17-16,-1-17 0,-17 17 0,18-17 16,-18 17-16,17-17 0,-17-1 0,0 19 15,0-19-15,18 1 0,-18 0 0,0-1 16,0 1-16,0 0 0,0-1 15,18-17-15,-18-17 16</inkml:trace>
  <inkml:trace contextRef="#ctx0" brushRef="#br0" timeOffset="76923.11">3846 12136 0,'17'0'0,"-17"17"15,18-17-15,-18 35 0,18-17 16,-18 0-16,17-1 0,-17 19 0,18-1 15,-18-17-15,0 17 0,17 0 0,-17 0 0,0-17 16,0 17-16,0-17 0,0 17 16,0-17-16,0 0 0,0-1 0,0 1 15,0-1-15,-17-17 16,17 18-16,0-53 31,35 17-31,-17 1 16,17 17-16,-17 0 15,-1-18-15,1 18 0,17 0 16,-17 0-16,-1 0 0,1 0 0,0 0 0,-1 0 16,19 0-16,-19 0 0,1 18 0,0-18 15,-1 0-15,1 0 0,0 0 16,-1 17-16,1-17 0,-1 0 16,1 0 30,-18-17-46,0-19 0</inkml:trace>
  <inkml:trace contextRef="#ctx0" brushRef="#br0" timeOffset="77215.38">4251 12118 0,'0'106'16,"0"-71"-16,0 0 15,36 1-15,-36-1 0,17 0 0,-17 0 16,36 1-16,-36 17 0,17-18 0,1 0 16,-1 0-16,-17 1 0,18-1 0,0 0 15,-18 1-15,17-1 0,-17-18 0,0 19 16,18-19-16,-18 19 0,0-19 0,0 1 15,0 0-15,0-1 16,0-52 15,0 17-31</inkml:trace>
  <inkml:trace contextRef="#ctx0" brushRef="#br0" timeOffset="77623.25">4657 12206 0,'0'35'16,"0"-17"0,0 17-16,0-17 0,0 17 15,0-17-15,35 17 0,-35 0 0,18 18 16,-18-17-16,35-1 0,-17 0 0,-18 0 15,17 18-15,1-17 0,0-1 0,-18 0 16,17-17-16,-17 17 0,18 0 0,-18-17 16,18 0-16,-18-1 0,0 1 0,0 0 15,0-36 1,0 0 0,0 1-16,0-1 0</inkml:trace>
  <inkml:trace contextRef="#ctx0" brushRef="#br0" timeOffset="78011.92">4957 11942 0,'0'17'31,"0"1"-15,0-1-16,17 1 16,1 0-16,0-18 15,-1 0-15,1 0 16,0-18-16,-1 0 15,-17-17-15,0 18 16,0-1-16,0 0 16,-35 18-16,35-17 0,-18 17 15,18-18-15,-17 18 0,-1 0 16,0 0-16,18 35 0,-17-17 16,17 0-1,-18-1-15</inkml:trace>
  <inkml:trace contextRef="#ctx0" brushRef="#br0" timeOffset="78643.14">5874 12506 0,'18'0'15,"-1"-18"1,1 18-16,0 0 16,-1 0-16,1 0 0,0 0 15,-1 0-15,1-17 0,-1 17 0,1 0 16,0 0-16,-1 0 0,1 0 16,-18 17 15</inkml:trace>
  <inkml:trace contextRef="#ctx0" brushRef="#br0" timeOffset="78851.21">5892 12682 0,'-18'18'16,"53"-18"-1,-17 0 1,17 0-16,-17 0 0,0 0 16,-1 0-16,1 0 0,-1 0 0,1 0 0,0 0 15,-1 0-15,1 0 0,0 0 16</inkml:trace>
  <inkml:trace contextRef="#ctx0" brushRef="#br0" timeOffset="80711.34">7761 11377 0,'-17'0'31,"17"18"1,0-1-17,0 19-15,0-19 16,17 1-16,-17 0 0,0-1 0,0 1 15,0-1-15,0 1 0,0 0 0,0-1 16,0 1-16,0 0 0,0-1 0,0 1 16,0 0-16,0-1 0,0 1 0,0 0 15,0-1 1,18-17 31,0-17-32,-1 17-15,1 0 0,0-18 16,-1 18-16,1 0 0,0 0 16,-1 0-16,1 0 15,-1 0-15,1 0 0,0 0 16,-1 0-16,1 0 0,0 0 0,-1 0 16,1 0-16,0-18 0,-1 18 15,1 0-15,-18-17 47,-18 17-31,1 0-16,-1-18 15,0 18-15</inkml:trace>
  <inkml:trace contextRef="#ctx0" brushRef="#br0" timeOffset="81056.34">7991 11430 0,'0'18'31,"0"17"-15,17-17-16,-17-1 0,0 1 0,18 17 16,-18 0-16,18-17 0,-1 17 0,-17 1 15,18-1-15,-18 0 0,18 0 0,-18 1 16,17-1-16,-17 0 0,18-17 0,-18 17 16,18-17-16,-18 17 0,0-17 15,17-1-15,-17 1 0,0 0 0,0-1 16,18 1-16,-18 0 0,0-1 15</inkml:trace>
  <inkml:trace contextRef="#ctx0" brushRef="#br0" timeOffset="81750.34">7514 12453 0,'0'0'0,"-17"0"0,-18 0 31,52 0-15,36 0-1,-35 0-15,17 0 0,0 0 0,18 0 16,-17 0-16,16 0 0,1-18 0,18 18 16,-18 0-16,0-17 0,17 17 0,1 0 15,-1-18-15,1 18 0,0 0 0,-1 0 16,-17-18-16,18 18 0,-19 0 0,1-17 15,-17 17-15,17 0 0,-36 0 16,1-18-16,-1 18 0,1 0 0,0 0 16,-18-17 15,-36 17-31,19 0 0,-18 0 16,17 0-16,0 0 15</inkml:trace>
  <inkml:trace contextRef="#ctx0" brushRef="#br0" timeOffset="82779.25">8114 13000 0,'0'0'0,"-17"0"31,17 35 1,17-35-32,-17 35 0,18-17 15,-18 0-15,35-1 0,0 1 0,-17 0 16,0 17-16,17-17 0,-17 17 0,17-18 15,-17 19-15,17-19 0,-18 19 16,19-19-16,-19 19 0,19-19 0,-19 1 16,1-1-16,0 19 0,17-36 0,-18 17 15,-17 1-15,18 0 0,0-18 0,-18 17 16,17-17-16,1 0 16,-18-17-1,0-1 1,0 0-16</inkml:trace>
  <inkml:trace contextRef="#ctx0" brushRef="#br0" timeOffset="83172.19">8555 12982 0,'0'-17'16,"-17"17"-1,-1 0 1,18 17-16,-18-17 15,1 36-15,-1-19 16,18 1-16,-18-1 0,18 1 0,-17 0 16,17-1-16,-18 19 0,0-19 0,18 19 15,-17-1-15,-1 0 0,1 0 0,-1 1 16,18-1-16,-18 0 0,1 0 0,-1 1 16,0-1-16,1 0 0,17 1 0,-18-1 15,0 0-15,18-17 0,0-1 0,-17 19 16,17-19-16,-18 1 0</inkml:trace>
  <inkml:trace contextRef="#ctx0" brushRef="#br0" timeOffset="91024.77">2276 13494 0,'0'0'0,"-18"0"0,-17 0 0,17 0 15,1 0-15,-72 0 16,54 0-16,17 0 15,1 17-15,-1-17 0,1 0 0,-1 0 16,0 0-16,1 0 16,17 18 31,17 0-32,1-18 1,17 0-16,-17 0 15,-1 0-15,19 0 0,-1 0 0,18-18 16,0 18-16,17-18 0,-17 18 0,18-35 16,17 35-16,0-18 0,0 1 0,1-1 15,16 1-15,-16-1 0,17 0 16,-1 1-16,1-1 0,0 0 0,0 18 16,-18-17-16,18-1 0,-18 0 0,18 18 15,-18-17-15,0-1 0,0 18 0,-17-17 16,0-1-16,-1 18 0,1-18 0,-1 1 15,-17 17-15,-18 0 0,18-18 0,-17 18 16,-19 0-16,19 0 0,-19-18 0,1 18 16</inkml:trace>
  <inkml:trace contextRef="#ctx0" brushRef="#br0" timeOffset="91884.75">3493 13617 0,'0'35'78,"0"-17"-62,0 0-16,0-1 16,0 19-16,0-19 0,0 1 0,0 17 15,0-17-15,35 17 0,-35 0 0,0 1 16,18-19-16,-18 19 0,0-1 0,17 0 15,-17-17-15,18 17 0,-18-17 0,0 17 16,0-17-16,18-1 0,-18 1 0,0 0 16,0-1-16,17 1 0,-17 0 0,0-1 15,18-17 1,-18-17 15,0-19-31</inkml:trace>
  <inkml:trace contextRef="#ctx0" brushRef="#br0" timeOffset="93349.32">5610 13282 0,'-36'35'16,"19"-35"-16,17 18 15,-18-18-15,36-18 47,17 1-47,0-1 0,-17-17 16,17 17-16,0-17 0,18 17 0,-17-17 15,-1 0-15,18-1 0,0-16 16,0 16-16,-1-17 0,1 0 0,18 0 16,-18 1-16,17-1 0,-17 0 0,0 0 15,0 0-15,0 18 0,0-18 0,-18 17 16,1 19-16,-1-19 0,-18 19 0,1-1 16,0 1-16,-1-1 0,1 0 15,-18 36 63,0 0-78</inkml:trace>
  <inkml:trace contextRef="#ctx0" brushRef="#br0" timeOffset="93903.95">6474 12224 0,'-18'0'0,"18"17"15,-17-17-15,52 0 32,0 0-17,-17-17-15,17 17 0,-17 0 0,17-18 16,-17 18-16,-1-18 0,18 18 0,-17 0 16,0 0-16,-1-17 0,1 17 0,-18-18 15,18 18-15,-1-17 0,1 17 16,-18-18-1,18 18-15,-18-18 47,17 18-47,-17 36 63,0-19-48,0 18 1,0-17-16,0 0 0,0 17 16,18-17-16,-18-1 0,0 1 15,0 0-15,0-1 16,18-17 0</inkml:trace>
  <inkml:trace contextRef="#ctx0" brushRef="#br0" timeOffset="94860.48">5698 12629 0,'0'0'0,"-18"0"0,0 0 15,1 0 1,-1 0-1,53 0 32,-17 0-47,0 0 0,-1 0 16,1 0-16,17 0 0,-17 0 0,17 0 16,0 18-16,1-18 0,17 35 0,0-17 15,-1 0-15,1-1 0,0 1 0,18 0 16,-18-1-16,17 1 0,-17-1 15,18 1-15,-18 0 0,0-1 0,0-17 16,-18 18-16,18 0 0,-18-1 0,0 1 16,1 0-16,-1-18 0,0 17 0,0 1 15,1-18-15,-19 18 0,1-1 0,0-17 16,-1 18-16,1-18 0,0 0 0,-18 17 16,17-17-16,1 0 46,-18-17-14,0-1-32,0 1 15,-18 17-15,18-18 16,-17 0 0</inkml:trace>
  <inkml:trace contextRef="#ctx0" brushRef="#br0" timeOffset="95393.15">6897 12771 0,'0'0'0,"-17"0"16,17 17 31,17 1-47,-17-1 16,18-17-16,-18 18 0,35 0 0,-17-1 15,-1-17-15,-17 18 0,18 0 16,0-18-16,-1 17 0,1 1 15,0 0-15,-1-18 0,1 17 16,-1-17-16,-17 18 0,18-18 0,0 18 16,-1-1-16,1-17 15,-18 18-15,0-1 32,0 1-17,-18-18-15,18 18 0,-35-1 16,0 1-16,17 0 0,1-1 15,-1-17-15,0 18 0,1 0 16,-1-1-16,0 1 0,1-18 0,-1 17 16,18 1-16,-18-18 0,18 18 0,-17-18 15,17 17-15,-18 1 16,18 0 0</inkml:trace>
  <inkml:trace contextRef="#ctx0" brushRef="#br0" timeOffset="98114.24">2470 15699 0,'0'0'0,"0"17"47,0 1-32,17-18-15,-17 18 0,36-1 0,-36 1 16,17-1-16,1 19 0,17-19 16,-17 1-16,17 17 0,-17-17 0,17 17 15,-17 0-15,17-17 0,0 17 0,-17-17 16,17 0-16,-17 17 0,17-17 0,-17-1 15,-1 1-15,1-1 0,0 1 0,-1 0 16,1-1-16,0 1 0,-1 0 16,1-1-16,-36-17 31,18-17-15</inkml:trace>
  <inkml:trace contextRef="#ctx0" brushRef="#br0" timeOffset="98540.63">2893 15575 0,'0'0'16,"0"18"30,0 17-46,0-17 0,0-1 16,0 19-16,0-19 0,-35 19 0,35-1 16,-18 35-16,-17 19 15,17-37-15,1-16 0,-1 17 16,0-18-16,1 18 0,-1-18 0,18 0 16,-18 1-16,1-19 0,17 19 0,0-19 0,-18 1 15,18 0-15,0-1 0,0 1 16,35-53-1</inkml:trace>
  <inkml:trace contextRef="#ctx0" brushRef="#br0" timeOffset="99473.49">3316 15169 0,'0'-17'0,"-17"17"15,34 35 48,1-17-48,-18-1-15,18 1 0,-18 0 16,17 35-16,-17-36 16,18 18-16,-18-17 0,0 17 0,18 1 15,-18-1-15,0 0 0,17 1 0,-17-1 0,0 0 16,18 18-16,-18-18 0,18 1 15,-18 16-15,17-16 0,-17 17 0,0-18 16,18 18-16,-1-18 0,-17 0 0,18 1 0,-18-1 16,18-17-16,-1 17 0,-17-18 15,18 1-15,-18 17 0,18-35 0,-1 18 16,1 0-16,0-1 0,-1-17 16,1 18-16,-1-18 0,1 0 15,0 0-15,-1 0 16,-17-35-16,18 35 0,0 0 0,-18-18 15,17 18-15,-17-18 0,18 18 0,-18-17 16,18-1-16,-18 0 16,0 1-16,0-1 15,-18 18-15,18-17 16,-35 17-16</inkml:trace>
  <inkml:trace contextRef="#ctx0" brushRef="#br0" timeOffset="99777.56">3264 15875 0,'0'-18'31,"35"18"-31,-18 0 0,19-17 16,-19 17-16,36 0 0,-17-18 16,-1 18-16,0 0 0,-17 0 15,17-18-15,-17 18 0,17 0 0,-17 0 0,-1 0 16,1-17-16,-1 17 0,1 0 16,0 0-16,-1-18 31</inkml:trace>
  <inkml:trace contextRef="#ctx0" brushRef="#br0" timeOffset="100564.02">4287 15893 0,'0'-18'16,"-18"0"-16,18 1 15,-18-19-15,18 19 16,-17 17-16,17-18 0,-18 1 0,0-1 16,1 18-16,17-18 15,-18 18-15,0 0 16,1 0-16,-1 18 15,1 17-15,-1-17 16,0-1-16,18 1 0,-17 0 16,-1 17-16,18-17 0,0-1 0,-18 19 15,18-19-15,0 18 0,0-17 0,0 17 16,0-17-16,0 17 0,36-17 0,-36 17 16,17-17-16,-17-1 0,36 1 0,-19 0 15,1-18-15,-1 17 0,1 1 16,0-18-16,-1 0 0,1 0 15,0 0-15,-1 0 0,1-35 16,0 17-16,-1-17 0,-17 17 16,18 1-16,-18-1 15,0 0-15,0 1 0,0-1 0,0 0 16,0 1-16,0-19 0,0 19 0,0-1 16,0 1-16,0-1 0,-18 0 0,18 1 15,0-1 1,0 53 31,18 18-16,-18-35-31,0-1 0,18 1 16,-18 0-16,0-1 0,0 1 0,17 0 0,-17-1 15,18 1-15,-18 0 0,0-1 0,17 1 16,-17-1-16,0 1 0,18-18 15,-18 18-15</inkml:trace>
  <inkml:trace contextRef="#ctx0" brushRef="#br0" timeOffset="101045.3">4498 15840 0,'0'17'15,"0"19"-15,0-1 16,0-17-16,18-1 0,-18 1 16,0 17-16,35-17 0,-35-1 0,18 1 15,-18 0-15,17 17 0,-17-17 0,18-1 16,0 1-16,-18-1 15,0 1-15,0-36 32,0-17-17,-18 18-15,18-1 0,0 0 0,-18 1 0,18-19 16,0 1-16,0 17 0,0-17 16,0 18-16,0-19 0,0 19 0,0-19 15,0 19-15,18-1 0,-18 0 0,35 1 16,-17-1-16,0 18 15,-1 0-15,1 0 16,17 0-16,-17 18 0,-1-18 16,1 35-16,-18-17 0,18-1 0,-1 19 15,1-19-15,-18 19 0,18-1 0,-1-18 16,-17 19-16,18-19 0,-18 19 0,18-19 16,-18 1-16,17 0 0,-17-1 15,0 1-15,18-1 0,-18 1 16,0-53-1</inkml:trace>
  <inkml:trace contextRef="#ctx0" brushRef="#br0" timeOffset="101513.21">5098 15311 0,'0'0'0,"0"35"31,0-18-31,0 19 16,18-19-16,-18 1 0,0 0 15,0-1-15,17 1 0,-17 0 16,0-1-16,0 1 0,0 0 0,0-1 16,0 1-16,0-1 0,0 1 0,0 0 15,0-1-15,0 1 16,36-18 0,-19 0-1,1 0-15,-1 0 0,1 0 16,0-18-16,-1 18 0,1 0 15,0-17-15,-1 17 0,1 0 16,0 0-16,-1 0 0,1-18 16,-1 18-1,1 0 1,-18-18-16,18 18 16,-18-17-16,0-1 15</inkml:trace>
  <inkml:trace contextRef="#ctx0" brushRef="#br0" timeOffset="101814.33">5363 15275 0,'0'-17'0,"0"52"31,0-17-31,0-1 16,0 18-16,35-17 0,-35 0 0,0 17 16,0 0-16,17-17 0,1 17 0,-18 1 15,18-1-15,-18 0 0,17 18 0,1-18 16,-18 1-16,18-1 0,-18 0 0,0 0 16,17 1-16,-17-1 0,18 0 0,-18-17 15,0 17-15,0-17 0,18-1 0,-18 1 16,0 0-16,0-36 31,0-17-15</inkml:trace>
  <inkml:trace contextRef="#ctx0" brushRef="#br0" timeOffset="102196.87">5751 15275 0,'0'0'0,"17"0"16,-17 18-16,0 0 0,0-1 16,18 18-16,-18-17 0,18 17 15,-18-17-15,0 17 0,17 1 0,-17-1 0,18 0 16,-18 0-16,17 1 0,1-1 0,-18 0 16,18 1-16,-1-1 0,-17 0 0,18 0 15,-18 1-15,18-19 0,-18 19 0,17-19 16,-17 1-16,0-1 0,0 1 15,0-53 1,0 0 0</inkml:trace>
  <inkml:trace contextRef="#ctx0" brushRef="#br0" timeOffset="102696.93">6033 14922 0,'0'18'32,"0"17"-17,0-17 1,0 0-16,17-1 15,-17 1-15,18-18 16,0 0-16,-1 18 16,1-18-1,-18-36-15,18 36 16,-18-17-16,0-1 0,0-17 16,0 17-16,0 0 15,-36 18-15,36-17 0,0-1 0,-17 18 16,-1 0-16,0 0 15,18 18 1,0-1-16</inkml:trace>
  <inkml:trace contextRef="#ctx0" brushRef="#br0" timeOffset="103705.85">6862 15328 0,'0'-17'0,"18"17"62,-1 0-62,18-18 16,-17 18-16,0 0 0,-1 0 16,1-18-16,0 18 0,-1 0 0,1 0 15,0 0-15,-18-17 0,17 17 16</inkml:trace>
  <inkml:trace contextRef="#ctx0" brushRef="#br0" timeOffset="103993.98">6880 15522 0,'0'0'0,"17"0"31,1 0-31,17-17 15,-17 17-15,-1 0 0,1-18 16,0 0-16,-1 18 0,1-17 16,0 17-16,-1 0 15,-17-18-15,18 18 0</inkml:trace>
  <inkml:trace contextRef="#ctx0" brushRef="#br0" timeOffset="106263.36">8167 15011 0,'0'-18'0,"0"36"94,18-1-94,-18 1 16,0 0-16,0-1 0,17 19 15,-17-19-15,0 1 0,0 17 0,0-17 16,0 17-16,0-17 0,0-1 0,18 19 16,-18-19-16,0 1 0,0-1 0,0 1 15,0 0-15,0-1 0,0 1 16,0 0-1,18-18 17,-18-18-32,17 18 15,1-18-15,0 18 16,-1-17-16,1 17 0,0 0 0,-1 0 16,1-18-16,-1 18 0,1 0 15,0 0-15,-1 0 0,1 0 0,0-18 16,-1 18-16,1 0 0,0 0 0,-1 0 15,1 0-15,-1 0 16,-17-17 31,0-1-31,0 1-1</inkml:trace>
  <inkml:trace contextRef="#ctx0" brushRef="#br0" timeOffset="106613.07">8502 15011 0,'0'17'16,"-17"19"-1,17-19-15,0 1 0,0 0 0,0 17 16,0 0-16,0 0 0,0 1 16,17-1-16,-17 0 0,18 0 0,-18 1 15,35-1-15,-35 0 0,18 1 0,-18-1 16,17 0-16,-17-17 0,18 17 0,-18-17 15,0 17-15,0-17 0,18-1 0,-18 1 16,0 0-16,0-1 0,0 1 0,0-1 16,0 1-1,17-18 1,-17-35 0</inkml:trace>
  <inkml:trace contextRef="#ctx0" brushRef="#br1" timeOffset="122306.93">3122 15946 0,'0'0'0,"-17"0"16,17-18 46,17 18-31</inkml:trace>
  <inkml:trace contextRef="#ctx0" brushRef="#br1" timeOffset="140236.29">2452 16828 0,'0'0'0,"-18"-18"16,1 18 15,17-18-31,-18 18 47,53 0-16,1 0-15,-19 0-16,1 0 0,17-17 15,-17 17-15,17 0 0,1-18 0,16 18 16,-16-18-16,17 1 0,0-1 0,17 0 16,1 1-16,17-19 0,0 19 0,0-18 15,36-1-15,-18 1 0,17 0 16,18-1-16,-17 1 0,17 0 0,0 0 15,0-1-15,0 1 0,0 0 0,-17-1 16,17 1-16,-18 0 0,1 0 0,-18-1 16,-1 1-16,1 17 0,-18-17 0,1 0 15,-19 17-15,-17 1 0,0-19 0,0 19 16,-18-1-16,0 0 0,-17 1 0,0-1 16,-1 18-16,-17-17 0,18-1 0,-18 0 15,0 36 48,0 0-48,0-1 1,0 1-16,0-1 0</inkml:trace>
  <inkml:trace contextRef="#ctx0" brushRef="#br1" timeOffset="141123.65">3510 16775 0,'0'17'31,"0"19"-15,0-19-16,0 1 15,0 17-15,0-17 0,0-1 0,18 1 16,-18 17-16,18-17 0,-18 17 0,17-17 16,-17 17-16,18-17 0,-18 17 0,0 0 15,18 1-15,-18-1 0,0 0 0,0-17 16,17 17-16,-17 0 0,0-17 16,0 17-16,18-17 0,-18-1 0,0 1 15,18 0-15,-18-1 0,17-17 16,-17 18-16,18-18 0,-1 0 15,1 0-15,0 0 0,-1 0 16,1-18-16,0 18 0,-1-35 0,1 35 16,0-18-16,-1 18 0,1-35 0,0 18 15,-18-1-15,17 0 16,-17 1-16,0-1 0,0 0 16,-35 18-16,35-17 0</inkml:trace>
  <inkml:trace contextRef="#ctx0" brushRef="#br1" timeOffset="141360.21">3281 17251 0,'0'0'0,"35"0"31,1-18-15,-1 18-16,0-17 0,1 17 0,-1-18 16,0 18-16,0-18 0,1 1 0,-1-1 15,0 18-15,0-18 0,-17 1 16,0-1-16,17 18 0,-17-18 0</inkml:trace>
  <inkml:trace contextRef="#ctx0" brushRef="#br1" timeOffset="141937.34">4287 17127 0,'0'0'0,"0"-17"0,0-19 31,0 19-31,-18-1 0,18 1 16,-18-1-16,1 18 15,-1 0-15,0 0 16,1 0-16,-1 0 0,18 18 0,-18-18 16,1 17-16,-1-17 0,1 35 0,-1 1 15,0-19-15,1 1 0,-1 17 0,18-17 16,-18 17-16,18-17 0,0 17 0,0-17 15,0 17-15,0-17 0,18-1 0,-18 1 16,35 0-16,-35-1 0,36 1 16,-19-18-16,1 0 0,17 0 0,-17 0 15,-1 0-15,1-18 0,0 18 16,-1-17-16,1 17 0,-18-36 0,18 19 16,-1-1-16,-17-17 0,0 17 0,18 0 15,-18 1-15,0-1 0,0 1 0,0-1 16,0 0-16,0 1 0,0-1 0,-18 0 15,18 1-15,0-1 0,-17 18 16,17-18-16,0 36 47,0 17-47,17-35 0,-17 18 16,18 17-16,17-17 15,-35 0-15,18-18 0,-18 17 0,17-17 16,-17 18-16,18-18 0,-18 17 15</inkml:trace>
  <inkml:trace contextRef="#ctx0" brushRef="#br1" timeOffset="142399.93">4498 16969 0,'18'53'16,"-18"-18"-16,18-18 15,-18 1-15,0 0 0,17-1 0,-17 1 16,18 0-16,-1 17 16,-17-17-16,0-1 0,18 1 0,-18-1 15,0 1-15,0-36 47,-18 18-47,18-35 0,-17 0 16,17 17-16,0 1 0,0-19 15,0 19-15,0-19 0,0 19 0,0-18 0,0 17 16,17 0-16,-17-17 0,36 17 0,-19 1 16,1-1-16,0 0 0,17 1 15,0 17-15,-17-18 16,-1 18-16,1 0 0,0 0 0,-1 35 15,1-35-15,-18 18 0,18 0 0,-1-1 16,1 19-16,0-1 0,17 18 16,-35-36-16,17 1 15,-17 0-15,18-1 0,-18 1 0,18 0 16,-18-1-16,17-17 0,-17 18 16,18-18-1,-18-35 1</inkml:trace>
  <inkml:trace contextRef="#ctx0" brushRef="#br1" timeOffset="142976.09">5415 16581 0,'-17'17'31,"17"1"-15,-18-1-16,18 1 15,0 0-15,0-1 0,0 1 16,0 0-16,0-1 0,0 1 16,0 0-16,-17-18 0,17 17 15,-18 1-15,18 0 16,18-18 31,-1 0-47,-17-18 15,35 18-15,-17 0 0,0-18 0,-1 18 16,1 0-16,0 0 0,-1 0 0,1 0 16,0-17-16,-1 17 0,1 0 0,0 0 15,-1 0-15,1 0 0,-1 0 0,1 0 16,0 0-16,-1 0 15,1 0 1,0-36 31</inkml:trace>
  <inkml:trace contextRef="#ctx0" brushRef="#br1" timeOffset="143267.51">5645 16475 0,'0'35'16,"17"-35"-1,-17 18-15,18-1 0,-18 19 0,35-19 16,-17 18-16,0-17 0,-1 17 0,1-17 15,0 17-15,-18 1 0,17-1 16,1-17-16,-1 17 0,-17 0 0,18 0 16,-18-17-16,18 17 0,-18-17 0,17 17 15,-17-17-15,0-1 0,0 1 0,0 0 16,0-36 15</inkml:trace>
  <inkml:trace contextRef="#ctx0" brushRef="#br1" timeOffset="143629.44">6068 16457 0,'0'18'0,"0"35"32,0-36-32,18 1 0,-18 0 15,17-1-15,-17 1 0,36-1 0,-36 1 16,17 17-16,1-17 0,0 0 0,-18-1 15,17 1-15,-17 0 0,18-1 0,-18 1 16,0 0-16,17-1 0,-17 1 0,0-1 16,0 1-16,0 0 0,0-1 15,0 1-15,0-53 32</inkml:trace>
  <inkml:trace contextRef="#ctx0" brushRef="#br1" timeOffset="144032.82">6262 16069 0,'0'18'16,"-18"-18"-16,18 17 16,0 1-16,0 0 15,0-1-15,0 1 0,18-18 16,-18 17-16,18-17 0,17 0 15,-17 0-15,-1 0 16,-17-17-16,0-1 16,0 1-16,0-19 15,0 19-15,-17-1 16,-1 0 0,0 18-16,1 0 15,-1 0 1</inkml:trace>
  <inkml:trace contextRef="#ctx0" brushRef="#br1" timeOffset="145252.92">7585 16192 0,'0'0'0,"-53"0"0,-88 36 16,123-36 0,54 0-1,-19 0-15,19 0 0,16-18 0,1 18 16,18-35-16,0 17 0,17 1 0,18-1 16,-1 0-16,1-17 0,18 17 0,-18 1 15,17-19-15,0 19 0,1-18 0,-1 17 16,1 0-16,-18 1 0,-18-19 0,18 19 15,-36-1-15,1 18 0,-18-18 16,0 1-16,-18 17 0,-17-18 0,-1 18 16,1 0-16,0 0 0,-18-17 15,-36-1 1,1 18-16,17 0 16,1 0-16,-19 0 0,19 0 0</inkml:trace>
  <inkml:trace contextRef="#ctx0" brushRef="#br1" timeOffset="145772.32">8238 16316 0,'0'18'15,"0"-1"1,0 1-16,0 0 0,0-1 16,0 1-16,0 17 0,0-17 0,17 17 15,-17-17-15,18 17 0,-18 0 0,35 0 16,-35 1-16,18-1 0,-18 0 0,18 1 16,-18-1-16,0 0 0,0 0 0,0 1 15,0-1-15,0 0 0,0 1 16,0-1-16,0-18 0,0 19 0,-18-19 0,18 1 15,0 0-15,0-1 0,0 1 16,0 0-16,35-1 0,0-17 16,-17 0-16,0 0 15,-1 0-15,19 0 0,-19-17 0,1 17 16,0-36-16,17 36 0,-18-17 0,-17-1 16,18 0-16,0 1 0,-18-1 0,17 0 15,-17 1-15,0-1 0,0 1 0,0-1 16</inkml:trace>
  <inkml:trace contextRef="#ctx0" brushRef="#br1" timeOffset="145968.67">7973 16969 0,'35'0'0,"-35"-18"15,18 18-15,17-18 0,-17 18 0,17-35 16,1 35-16,-1-18 0,0 1 0,0-1 16,1 1-16,17-1 0,-18 18 0,0-18 15,0 18-15,1-17 0</inkml:trace>
  <inkml:trace contextRef="#ctx0" brushRef="#br1" timeOffset="146420.6">8873 16722 0,'0'0'0,"0"-18"0,-71 0 16,53 18 0,1 0-16,-1 36 0,1-36 15,17 17-15,-18 1 0,18 17 16,-18-17-16,1 0 0,17-1 0,0 18 0,-18-17 15,18 17-15,0-17 0,0 17 16,0-17-16,0 0 0,35-1 0,-35 1 16,18-1-16,-18 1 0,18-18 0,17 18 15,-18-18-15,1 0 16,0-36-16,-1 19 16,1-18-16,0 17 0,-18 0 15,0 1-15,17-19 0,-17 19 0,0-1 16,18-17-16,-18 17 0,0 1 0,0-1 15,0 0-15,0 1 0,0 52 32,0-17-17,0-1-15,0 1 16,0-1-16,0 1 0,0 0 0,0-1 16,0 1-16,18 0 0,-18-1 0,0 1 15,17-18-15,-17 18 0,18-1 16,0-17-1</inkml:trace>
  <inkml:trace contextRef="#ctx0" brushRef="#br1" timeOffset="146836.32">9049 16686 0,'18'71'31,"-1"-53"-31,-17-1 16,18 19-16,-18-19 0,18 1 0,-18-1 16,17 19-16,-17-19 0,18 1 0,-18 0 15,18-1-15,-18 1 0,17 0 16,-17-1-16,0-34 31,0-19-31,0 1 16,-17 17-16,17-17 0,0 17 0,0-17 15,0 0-15,0 17 0,0-17 16,0 17-16,0-17 0,17 17 0,-17 1 0,35-1 16,-35 0-16,18 18 0,-18-17 15,35 17-15,-17 0 0,0 0 16,-1 0-16,-17 17 0,18-17 16,-18 36-16,18-19 0,-1 1 0,-17 0 15,18-1-15,-18 1 0,18 17 0,-18-17 16,17 0-16,-17-1 0,18 1 0,-18-1 15,17 1-15,-17 0 0,0-1 0,18 1 16,-18-36 15</inkml:trace>
  <inkml:trace contextRef="#ctx0" brushRef="#br1" timeOffset="147200.47">9578 16316 0,'18'88'16,"0"-70"0,-18-1-16,0 1 0,17 0 0,-17-1 15,18 1-15,-18 0 16,0-1-16,0 1 0,0 0 15,0-1-15,0 1 16,35-18 15,-35 17-31,18-17 16,-1 0-16,1 0 0,0 0 16,-1 0-16,1 0 0,0 0 0,-1 0 15,1-17-15,-1 17 0,1 0 16,-18-18-16,18 18 0,-18-17 0,17-1 15,-17 0 1,0 1-16,0-1 16</inkml:trace>
  <inkml:trace contextRef="#ctx0" brushRef="#br1" timeOffset="147464.18">9896 16351 0,'-18'0'32,"18"18"-17,0 17-15,0-17 0,35-1 16,-35 19-16,18-19 0,-18 19 0,18-1 16,-18 0-16,17 0 0,-17 1 0,18-1 15,-18 0-15,18 1 0,-18-1 0,0 0 16,0 0-16,0-17 0,0 17 0,17-17 15,-17 0-15,0-1 0,0 1 0,18 0 16,-18-1-16,0-52 31</inkml:trace>
  <inkml:trace contextRef="#ctx0" brushRef="#br1" timeOffset="147745.16">10213 16263 0,'0'18'0,"18"-18"0,-18 35 0,0-17 16,0-1-16,0 1 0,0 17 0,0-17 15,0 17-15,18 0 0,-18 1 0,17 17 16,-17-18-16,0-18 0,18 19 0,-18-19 16,0 1-16,17 0 0,-17-1 15,0 1-15,0 0 0</inkml:trace>
  <inkml:trace contextRef="#ctx0" brushRef="#br1" timeOffset="147952.03">10319 15875 0,'0'0'0,"35"0"63,-35 18-63</inkml:trace>
  <inkml:trace contextRef="#ctx0" brushRef="#br1" timeOffset="161502.46">3934 16192 0,'0'-17'15,"0"-1"-15,35 18 16,-17-17-16,-1 17 0,1-18 16,17 0-16,1 1 0,-1-1 0,0 0 15,18-17-15,0 0 0,0 0 0,0-1 16,17 1-16,1-18 0,-1 18 0,1-18 15,0 18-15,-19-18 0,1 17 0,0 1 16,0 18-16,-18-1 0,1-17 0,-1 17 16,-17 0-16,17 1 15,-17-1-15,-1 0 0,-17 1 0,18-1 16,0 0-16,-1 1 0,1-1 0,-18 1 16,17 17-16,-17-18 0</inkml:trace>
  <inkml:trace contextRef="#ctx0" brushRef="#br1" timeOffset="162374.57">4057 17445 0,'0'17'0,"0"-34"0,-17 34 0,17 1 16,-18-18 0,53 0-1,1-18-15,-1 18 16,0-35-16,159-106 16,-123 88-16,87-53 15,-69 36-15,-1 17 0,0-18 16,0 1-16,0 17 0,1-18 0,-19 18 15,1 18-15,-18 0 0,0 0 0,-18-1 16,0 19-16,-17-1 0,-18 0 16,17 1-16,-52 17 15,17 0 1,18 17 0</inkml:trace>
  <inkml:trace contextRef="#ctx0" brushRef="#br1" timeOffset="163717.76">14358 15840 0,'0'17'32,"36"-17"-32,-36 18 15,35 17-15,-35-17 0,35 0 0,-17 17 16,0-18-16,17 19 0,-18-19 0,19 19 16,-19-1-16,1-17 0,17 17 0,-17 0 15,0-17-15,17 17 0,-18-17 0,1 17 16,0-17-16,-18-1 0,17 1 0,1 17 15,0-17-15,-18-1 16,17 1-16,-17 0 0,18-18 16,-18 17-16</inkml:trace>
  <inkml:trace contextRef="#ctx0" brushRef="#br1" timeOffset="164156.98">14817 15734 0,'0'0'16,"0"-18"0,-18 18-1,1 36-15,-1-19 16,18 18-16,-18 1 15,18-19-15,-17 1 0,17 17 0,-18 1 16,18-1-16,-17 0 0,-1 0 0,18 1 16,-18-1-16,1 0 0,-1 18 0,0-18 15,1 1-15,-1-1 0,0 0 0,18 1 16,-17-1-16,-1 0 0,18-17 0,-17-1 16,17 1-16,0 0 0,-18-1 0,18 1 15</inkml:trace>
  <inkml:trace contextRef="#ctx0" brushRef="#br1" timeOffset="164754.98">15276 15981 0,'0'17'15,"0"-34"17,0-1-17,0 1-15,35-1 16,-35 0-16,0 1 0,18 17 15,-18-18-15,17 18 0,-17-18 0,18 18 16,-1-17-16,1 17 0,0-18 16,-1 18-16,1 0 0,0 0 15,-1 0-15,1 0 0,0 0 16,-1 0-16,-17 18 0,18-18 16,-1 0-16,-17 17 0,18-17 0,0 18 15,-1-18-15,-17 18 16,18-18-16,0 0 0,-1 0 15,1-18 1,0 0-16,-18-17 16,17 35-16,-17-18 0,0 1 15,18 17-15,-18-18 0</inkml:trace>
  <inkml:trace contextRef="#ctx0" brushRef="#br1" timeOffset="165185.14">15381 16175 0,'0'0'0,"-17"17"31,34-17 1,-17-35-17,18 18-15,0 17 0,-1-18 16,-17 0-16,18 18 0,0-17 16,-1-1-16,-17 0 0,18 18 0,0-17 0,-1 17 15,-17-18-15,18 18 0,-18-18 16,17 18-16,1 0 15,-18 36 1,0-19-16,18-17 0,-18 18 16,17 0-16,1-1 15,0 1-15,-1 0 16,1-18-16,0 0 16,-1 0-16,1-36 15,0 36-15,-18-17 0,17 17 0,1-18 16,-1 0-16,1 1 15,-18-1-15,18 0 0</inkml:trace>
  <inkml:trace contextRef="#ctx0" brushRef="#br1" timeOffset="191084.97">16599 15610 0,'0'-17'0,"0"34"0,0-17 62,0 18-46,17 0-16,-17-1 0,18 1 15,-1 0-15,-17 17 0,0-17 16,0-1-16,18 1 0,-18-1 0,0 1 16,0 0-16,0-1 0,0 1 0,0 0 15,0-1-15,0 1 0,0 0 0,-35-18 16,35 17-16,0 1 16,17-18 30,1 0-30,17 0 0,-17 0-16,0 0 0,-1 0 0,1 0 15,0 0-15,17 0 0,-18 17 0,19-17 16,-19 0-16,1 0 0,0 0 0,-1 0 16,1 0-16,0 0 0,-1 0 15,1 0-15,-18-17 31,18 17-15,-18-18 0,0 1-16,0-1 0,17 0 0</inkml:trace>
  <inkml:trace contextRef="#ctx0" brushRef="#br1" timeOffset="191444.98">17004 15575 0,'-17'-17'0,"17"52"31,0-18-31,0 1 16,0 17-16,0 18 0,17-17 15,-17-19-15,0 18 0,36 1 16,-36 17-16,17-18 0,-17 0 0,18 0 0,-1 1 16,1-1-16,0 36 15,-1-1-15,1-17 16,-18-18-16,18-17 0,-18 0 0,17-1 16,-17 1-16,0 0 0,0-1 15,18 1-15,-18-53 31,0 17-15,0 0-16</inkml:trace>
  <inkml:trace contextRef="#ctx0" brushRef="#br1" timeOffset="192011.82">17516 16387 0,'0'0'0,"0"17"16,0 1 15,17-18-15,1 0-1,0-18 1,-18 1-1,-18 17 32,18 17-47,0 1 16,0-1-16,0 1 16,0 0-1,0-36 16,18 18-31,-18-18 16,0 1 0</inkml:trace>
  <inkml:trace contextRef="#ctx0" brushRef="#br1" timeOffset="205592.67">17992 15434 0,'0'0'0,"0"-18"15,-18 18-15,18 18 78,0 0-78,0-1 16,0 1-16,0 0 0,0-1 0,0 19 16,-17-19-16,17 18 0,0-17 0,-18 17 15,18 1-15,0 17 0,-18-18 0,18 0 16,0 0-16,0 18 0,0-17 0,0-1 15,36 0-15,-36 0 0,17 1 0,-17-1 16,36-17-16,-36 17 0,17-18 16,1 1-16,0 0 0,-1-1 0,1 1 15,-1-18-15,1 18 0,0-18 0,-1 0 16,19 0-16,-19 0 0,19 0 0,-19 0 16,19-36-16,-19 36 0,1-17 0,-1-1 15,19 0-15,-19 1 0,1-1 0,-18-17 16,18 17-16,-1 1 0,-17-1 0,18-17 15,-18 17-15,0 0 0,0-17 0,0 18 16,0-1-16,0 0 0,0 1 0,0-1 16,-18 18-16,18-18 0,-35 18 0,17 0 15,1 0-15,-1 0 0,-17 18 16,17-18-16,1 35 0,-1-17 16,0 0-16,1 17 0,-1-18 0,0 1 15,1 17-15,17-17 0,-18 17 0,18-17 0,-18 17 16,18-17-16,0 17 0,0-17 15,0-1-15,0 1 0,0 0 0,0-1 16,18-17 0,-18-17-1</inkml:trace>
  <inkml:trace contextRef="#ctx0" brushRef="#br1" timeOffset="206356.32">15417 17639 0,'-18'0'0,"36"0"0,-54 18 0,89-18 15,-17-36 1,17 36-16,17-35 0,1 17 16,35 1-16,17-19 0,0 1 0,19 17 15,16-17-15,195-35 16,-159 17-16,194-18 0,-211 36 0,17 17 16,-36-17-16,1 17 0,-18-17 0,-17 17 15,-18 1-15,-18 17 0,-18-18 0,-17 1 16,-18 17-16,-17-18 0,0 18 0,-18-18 15,-36 18-15,1-17 16,0 17-16,0 0 0,-18 0 0,0 0 16,-18 0-16,1 0 0,-1 0 15,-17 17-15,17-17 0,-17 18 0,-18-18 16,18 35-16</inkml:trace>
  <inkml:trace contextRef="#ctx0" brushRef="#br1" timeOffset="206672.65">16034 17568 0,'-88'36'0,"176"-72"0,-247 107 0,89-53 16,17-1-16,0 1 0,18-1 0,-1 1 16,19 0-16,-1-18 0,71 0 15,-18 0-15,18 0 0,18 0 16,17-18-16,0 18 0,18-53 16,17 36-16,1-1 0,-1-17 0,36-1 0,-18 1 15,18 0-15,0-1 0,-18 1 0,18 0 16,-18 0-16,0 17 0,-18-17 15,-17 17-15,0-17 0,-35 17 0,-1 1 16,-17 17-16,-18-18 0,1 0 0,-19 18 16,1-17-16,-18-1 0,18 18 15,-18-18-15,-36 1 16,19 17-16,17-18 16,-18 18-16,36 0 31,-1 0-16,-17 18-15,36-18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31.058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5-27T17:50:12.8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2452 5362 0,'-18'0'0,"18"18"15,0 17 1,0-17-16,0-1 0,0 19 0,18-1 16,-18-17-16,18 17 0,-18 0 0,35 18 15,-35-18-15,18 1 0,-18-1 0,17 0 16,-17-17-16,0 17 0,0-17 0,18-1 15,-18 1-15,0 0 0,0-1 16</inkml:trace>
  <inkml:trace contextRef="#ctx0" brushRef="#br0" timeOffset="414.95">1852 5398 0,'36'0'16,"-1"-36"-1,0 36-15,1 0 0,-1-17 16,18 17-16,0-18 0,0 18 0,17-18 15,1 18-15,-1 0 0,1 0 0,-1-17 16,1 17-16,-1 0 0,19 0 0,-19 17 16,-17-17-16,0 36 0,0-19 0,0 19 15,-18-19-15,0 18 0,-17 1 0,0-1 16,-1 0-16,1 1 0,-18-1 0,0 0 16,0 0-16,-35 18 0,35-17 0,-53-1 15,18 0-15,-1 0 0,1 1 0,0-1 16,-18-17-16,0 17 0,0 0 15,18-17-15,-18-1 0,0 1 0,18 0 16,-1-18-16,1 17 0,0-17 0,17 0 16,0 0-16,1 0 0,17-35 15,17 17-15,36-17 16</inkml:trace>
  <inkml:trace contextRef="#ctx0" brushRef="#br0" timeOffset="1064.52">3951 5450 0,'0'0'15,"-17"0"-15,17 18 0,-18-18 16,1 0 0,52 0 15,0 0-15,18 0-16,-35-18 15,52 18-15,1-17 0,-36-1 16,-17 18-16,17 0 0,0-17 15,1 17-15,-1 0 0,-18-18 0,1 18 0,0 0 16,-1 0-16,1-18 0,0 18 16,-1 0-1</inkml:trace>
  <inkml:trace contextRef="#ctx0" brushRef="#br0" timeOffset="1523.73">4216 5133 0,'0'18'16,"0"-36"-16,-18 36 0,18-1 15,36 1-15,-19-18 16,1 17-16,17-17 16,-17 18-16,17-18 0,0 0 0,1 0 0,-19 18 15,19-18-15,-1 0 0,0 0 0,-17 0 16,-1 0-16,19 0 0,-19 0 15,1 0-15,0 0 0,-1 0 16,-17 17-16,0 1 16,0 0-1,0-1-15,-17 1 16,17 0-16,0-1 0,-36 1 0,36 0 16,-17-1-16,17 1 0,-18 17 15,-17 0-15,17-17 16,18 0-16,-17-1 0,17 1 15,-18-18-15,18-18 32,35 1-17</inkml:trace>
  <inkml:trace contextRef="#ctx0" brushRef="#br0" timeOffset="1936.99">5415 4939 0,'0'18'16,"0"-1"-16,0 18 15,0-17-15,18 17 0,-18-17 0,18 17 16,-18 1-16,17-19 0,1 36 0,0-18 15,-18 1-15,17-1 0,1 18 0,-18-18 16,18 0-16,-1 1 0,-17 17 0,18-18 16,-18 0-16,18 0 0,-18-17 0,0 17 15,17 1-15,-17-19 0,0 1 0,0 0 16,0-1-16</inkml:trace>
  <inkml:trace contextRef="#ctx0" brushRef="#br0" timeOffset="2484.02">5204 4974 0,'0'-17'15,"0"34"-15,0-52 0,0 17 0,0 1 16,35-1-16,0 0 0,-17 1 16,0-1-16,-1 0 0,36 1 15,-18-1-15,1 18 0,-1-18 0,0 18 16,1 0-16,-1 0 0,0 0 0,0 0 16,-17 0-16,17 18 0,-17-18 0,17 35 15,-17-17-15,0 0 0,-1 35 16,1 0-16,-18-18 0,0 0 15,0-17-15,-35 17 0,35 0 0,-36 1 16,19-1-16,-1-18 0,-17 19 0,17-1 16,-17-17-16,17-1 0,-17 1 0,17 0 15,1-1-15,-1 1 0,0-18 0,1 18 16,-1-18 0,18-18-1,35 18 1,-35-18-16,18 18 0,17-17 15,-17 17-15,17 0 16,-17 0-16,-1 0 0,36 17 16,-35-17-16,17 36 0,1-36 0,-19 17 15,18 1-15,1-1 0,-19 1 0,19 0 16,-19-1-16,19 1 0,-19 0 0,18-1 16,-17-17-16,0 18 0,-1-18 0,1 18 15,17-18-15,-35 17 0,18-17 16,0 0-16,-1 0 15</inkml:trace>
  <inkml:trace contextRef="#ctx0" brushRef="#br0" timeOffset="4672.18">4869 6509 0,'0'17'15,"0"1"-15,0 0 16,17-1-16,-17 19 16,18-19-16,-18 1 0,18 0 0,-18-1 15,35 1-15,-35 17 0,17-17 0,1-1 16,-18 1-16,18 0 0,-18 17 16,17-17-16,-17-1 0,0 1 15,0-1-15,-17-34 31,-1-18-15,-17-1-16,17 19 0,18-1 16,-17-17-16,-1 17 0,0-17 0,1 17 15,-1-17-15,18 0 0,-18 17 0,1-17 16,17 17-16,-18 0 0,18 1 16,0-1-16,-18 0 0,18 1 0,36 17 31,-19 0-31,1 35 15,17-35-15,-17 18 0,0-18 0,-1 35 16,18-17-16,-17-1 0,0 1 16,-1 17-16,19-17 0,-19 0 0,1-1 0,0 1 15,-1-1-15,1 1 0,0 0 0,-1-18 16,-17 17-16,18-17 0,-18 18 0,17-18 16,-17-35 15,0 17-31,0 0 15,0 1-15,0-1 0,0-17 0,0 17 16,0 1-16,0-19 0,0 19 0,0-19 16,0 19-16,0-1 0,0 0 0,0 1 15,0-1-15,36 18 16,-36 18 0,17-18-1,1 17-15,-18 1 0,35 35 16,-17-35-16,0 17 0,-1 0 0,1-17 15,-1 0-15,1-1 0,-18 1 0,18 17 16,-1-17-16,-17-1 0,18-17 16,-18 18-16,0 0 0,18-18 0,-18 17 0</inkml:trace>
  <inkml:trace contextRef="#ctx0" brushRef="#br0" timeOffset="5007.99">5521 6491 0,'18'0'0,"0"0"16,-1 18-16,1-1 16,0 19-16,-1-19 0,-17 1 15,18 0-15,-1 17 0,1-17 16,17 17-16,-17-18 0,17 1 15,-17 0-15,0-1 0,-1 1 0,1-18 16,-1 18-16,1-18 0,0 0 16,-1 0-16,1 0 15,-18-36-15,0 19 0,0-1 16,0 0-16,0 1 0,0-18 0,-18 17 16,18 0-16,-35 1 0,35-19 0,-18 19 15,18-1-15,-17 0 0,17 1 0,-18-19 16,18 19-16,0-1 15,-17 18-15,17-17 16</inkml:trace>
  <inkml:trace contextRef="#ctx0" brushRef="#br0" timeOffset="5360.07">6050 6332 0,'0'0'0,"18"0"15,0 0 1,-18 36-16,17-1 0,-17-17 16,18-1-16,-18 1 0,18-1 0,-18 19 15,17-19-15,1 1 0,-18 0 16,18 17-16,-18-17 0,17-1 0,1 1 0,-18 0 15,17-18-15,-17 17 0,18 1 0,0-18 16,-18 17-16,17-17 16,1 0-1,0 0-15,-1 0 16,1-17-16,0 17 0,-1-18 16,1 18-16,0-17 0,-1 17 0,-17-18 15,18 18-15,-1-18 16,-17 1-16,18 17 15,-18-18-15</inkml:trace>
  <inkml:trace contextRef="#ctx0" brushRef="#br0" timeOffset="5640.02">6580 6262 0,'0'35'0,"17"-17"15,1 17-15,0 0 16,17 18-16,-18-18 0,-17-17 16,18 17-16,0-17 0,52 106 15,-70-107 1,18 1-16,-18-1 0,18-17 15,-18 18-15,-18-18 16,18-35 0,-35 35-16</inkml:trace>
  <inkml:trace contextRef="#ctx0" brushRef="#br0" timeOffset="5868.79">6297 6332 0,'0'0'0,"18"0"32,35-17-17,-35 17-15,17 0 0,0-18 0,0 18 16,1-18-16,-1 18 0,18-17 0,-35 17 16,17-18-16,0 18 0,-17-17 15,17 17-15,-17 0 0,-1-18 0,1 18 16,0-18-16</inkml:trace>
  <inkml:trace contextRef="#ctx0" brushRef="#br0" timeOffset="6935.94">7709 5362 0,'0'18'16,"0"0"0,0 17-16,-18-18 0,18 1 15,0 17-15,0 1 0,0-1 0,0 0 16,0 0-16,0 18 0,0 0 0,0 0 16,0 0-16,0 18 0,0-18 0,35 17 15,-35 1-15,18-1 0,-1-17 0,1 18 16,0-1-16,-1-17 0,1 18 15,17-18-15,1 0 0,-19-18 0,18 18 16,-17-18-16,17 0 0,-17 18 0,17-35 16,-17 17-16,17-17 0,-17 17 0,0-17 15,-1-1-15,1-17 0,-18 18 0,17-18 16,-17 18-16</inkml:trace>
  <inkml:trace contextRef="#ctx0" brushRef="#br0" timeOffset="7476.97">8432 5662 0,'0'-18'16,"17"18"-1,19-17-15,-19 17 16,19 0-16,-1-18 0,-18 18 0,19 0 16,17-17-16,-18 17 0,0-18 0,0 18 15,1-18-15,17 18 0,-18-17 0,0 17 16,1 0-16,-19-18 0,18 18 0,-17 0 16,0-18-16,-1 18 0,1 0 15,-18-17-15,-18 17 16</inkml:trace>
  <inkml:trace contextRef="#ctx0" brushRef="#br0" timeOffset="7781.37">8679 5609 0,'0'18'31,"17"-18"-31,-17 17 16,18 1-16,-18 0 0,18-1 15,-18 1-15,17 0 0,1-1 0,-18 19 16,17-19-16,-17 1 0,18-1 0,-18 1 15,0 0-15,0-1 0,18 1 0,-18 0 16,0-1 0</inkml:trace>
  <inkml:trace contextRef="#ctx0" brushRef="#br0" timeOffset="8056.14">8873 5556 0,'17'18'0,"1"0"15,0 17 1,-1-18-16,-17 1 15,18 0-15,0-1 0,-18 1 0,17 0 16,1 17-16,-1-17 0,-17-1 0,18 1 16,0-1-16,-18 19 0,17-19 0,-17 1 15,18 0-15,-18-1 0,0 1 16,0 0-16,0-1 0,0 1 16</inkml:trace>
  <inkml:trace contextRef="#ctx0" brushRef="#br0" timeOffset="8420.33">8520 6332 0,'0'0'0,"35"0"15,-35-17-15,35 17 16,-17-18-16,17 18 0,1-18 0,-1 18 16,0-35-16,0 35 0,18-17 0,0 17 15,0-18-15,0 0 0,0 18 16,0-17-16,0 17 0,0-18 0,0 18 15,0-18-15,0 18 0,0-17 0,-18 17 16,0 0-16,0-18 0,-17 18 0,0 0 16,-1 0-16,1 0 0,-18-18 15</inkml:trace>
  <inkml:trace contextRef="#ctx0" brushRef="#br0" timeOffset="8789.89">8961 6491 0,'0'18'0,"0"-36"0,0 53 0,0-17 16,0 0-16,0-1 0,0 1 0,0 0 15,0-1-15,35 1 0,-35 0 0,18 17 16,-18-18-16,17 1 0,-17 0 0,36 17 15,-36-17-15,17-1 0,1 1 0,-18 0 16,18-1-16,-18 1 0,0-1 0,17 1 16</inkml:trace>
  <inkml:trace contextRef="#ctx0" brushRef="#br0" timeOffset="9185.6">9243 6385 0,'0'36'15,"0"-19"-15,0 18 16,0-17-16,0 0 0,0-1 0,0 1 16,0 0-16,0-1 0,18 1 15,17 0-15,-17-18 16,17 17-16,-17-17 0,-1 0 16,1 0-16,0-35 0,-1 17 15,1 1-15,-18-1 16,0 0-16,0 1 0,0-1 0,0-17 15,-18 17-15,18 1 16,-35-1-16,17 0 0,18 1 16,-17 17-16,-19 0 0,19 0 15,-1 0-15,0 0 16,18 17-16,-17-17 0,17 18 16,-18 0-16</inkml:trace>
  <inkml:trace contextRef="#ctx0" brushRef="#br0" timeOffset="9565.65">9367 6632 0,'0'0'15,"0"18"-15,-18-18 0,18 18 0,-18-18 0,18 17 16,-17-17-16,17 18 0,-18-18 15,18 17-15,0 1 0,0 0 16,0-1-16,0 1 0,0 0 0,35-1 16,-35 1-16,18 0 15,17-1-15,-17-17 16,0 18-16,-1-18 0,1 0 0,-1 0 16,1 0-16,0 0 0,-1 0 0,1-35 15,0 35 1,17-36-16,-17 1 15,-18 17-15,0 1 0,0-1 16,0 0-16,0 1 0,-36-1 16,36 1-16,-17 17 0,17-18 0,-18 18 15,0 0-15,18-18 0,-17 18 16,-1 0-16,0 0 16</inkml:trace>
  <inkml:trace contextRef="#ctx0" brushRef="#br0" timeOffset="10044.54">9684 6385 0,'0'36'16,"-35"-19"0,35 1-16,0-1 15,0 1-15,0 17 0,0 1 16,0-19-16,0 1 0,0 0 0,0 17 15,35-17-15,-35-1 0,18 1 0,-18-1 16,17 1-16,1 0 0,0-1 0,-18 1 16,17-18-16,1 0 0,0 18 0,-1-18 15,18 0-15,-17 0 0,0 0 0,-1 0 16,1-18-16,0 18 0,-1-35 0,1 35 16,0-36-16,-1 19 0,1-1 0,-1 1 15,-17-1-15,18-17 0,-18 17 0,0 0 16,0-17-16,0 17 0,0-17 15,-35 17-15,35-17 0,-35 18 0,35-1 16,-36 0-16,19 1 0,-19-1 0,19 0 16,-1 18-16,-17 0 0,17-17 0,1 17 15,-1 0-15,0 0 0,1 0 0,-1 0 16,0 0-16</inkml:trace>
  <inkml:trace contextRef="#ctx0" brushRef="#br0" timeOffset="10612.74">9420 5009 0,'17'0'31,"36"0"-31,-35 0 0,17 0 16,18 18-16,-18 17 0,18-17 0,0 17 16,0 1-16,53 52 0,-53-35 15,0 0-15,-1 17 0,1-17 0,-17 18 16,-1-1-16,0 1 0,1-1 15,-1 1-15,-18-1 0,19 19 0,-19-19 0,1 1 16,0-1-16,-1 1 0,1-1 16,-18 1-16,0-1 0,18-17 0,-18 0 15,0 0-15,0 0 0,0-18 0,0 18 16,0-17-16,0-19 0,0 19 0,0-19 16,-18 1-16,18-1 0,0 1 0,0 0 15,-18-18-15,18 17 0,0-34 31</inkml:trace>
  <inkml:trace contextRef="#ctx0" brushRef="#br0" timeOffset="13856.32">3634 8361 0,'0'35'62,"18"-17"-62,-18-1 16,0 1-16,0 0 0,0-1 0,0 1 16,0 0-16,0-1 0,0 1 15,0-1-15,0 1 16,17-36 15,1 1-15,-1-1-1,1 1-15,0 17 16,-1 0-16,1-18 0,0 18 16,-1 0-16,1 0 0,0 0 15,-1 0-15,1 0 0,0 35 16,-1-35-16,1 18 0,-1-18 0,-17 17 15,18 1-15,0 0 0,-18-1 0,17 1 16,-17 0-16,0-1 0,0 1 0,0 17 16,0-17-16,0 0 0,-35-1 15,17 1-15,18-1 0,-35 1 0,18 0 16,-1-18-16,0 17 0,-17-17 0,17 18 16,1-18-16,-1 0 0,0 0 15,1 0-15,-1 0 0,0 0 16,18-18-1,0-17-15</inkml:trace>
  <inkml:trace contextRef="#ctx0" brushRef="#br0" timeOffset="14537.06">3652 8308 0,'17'0'141,"18"0"-126,-17 0-15,17 0 0,-17 0 16,0 0-16,-1 0 0,19 0 16,-19 0-16,1 0 0,0 0 0,-1 0 15,-17-18-15,18 18 0,-1 0 16,-17-17-1,18 17 1</inkml:trace>
  <inkml:trace contextRef="#ctx0" brushRef="#br0" timeOffset="15018.69">4163 8308 0,'0'35'16,"0"-17"-1,-35-18-15,35 35 0,0-17 0,-18-1 16,18 1-16,0 0 0,-17 17 0,17-17 16,0-1-16,-18 18 0,18-17 0,0 0 15,0-1-15,0 19 0,0-19 0,0 1 16,0 0-16,18-1 0,17 1 16,-35 0-16,17-18 0,-17 17 15,18-17-15,0 18 0,-1-18 16,1 0-16,0 0 0,-1 0 15,1 0-15,0 0 0,-18-18 16,17 18-16,1-17 0,0-19 16,-1 19-16,-17-1 0,0 0 15,18 1-15,-18-1 0,0-17 16,0 17-16,0 0 0,0 1 0,-35-1 16,35 1-16,-36-19 0,36 19 0,-53-19 15,18 1 1,17 17-16,1 1 0,-1-1 15,0 18-15,1 0 0,-1 0 16,1 0 0</inkml:trace>
  <inkml:trace contextRef="#ctx0" brushRef="#br0" timeOffset="16457.73">3704 9155 0,'0'0'0,"18"0"62,0 0-46,-1 0-16,1 0 16,17 0-16,1 0 0,34 0 0,-35 0 15,18 0-15,0-18 0,18 18 0,-1 0 16,1-18-16,0 18 0,87-17 16,-70 17-16,-17 0 0,17-18 15,-17 18-15,17-18 0,-18 18 0,1 0 16,0 0-16,-1 0 0,1-17 0,-18 17 15,0 0-15,-18 0 0,0 0 0,0 0 16,-17-18-16,0 18 0,-1 0 0,1 0 16,-18-18-1,0 1 1,-35 17-16,35-18 16,-18 18-16,0 0 15,-17 0-15</inkml:trace>
  <inkml:trace contextRef="#ctx0" brushRef="#br0" timeOffset="17031.38">4622 8378 0,'35'0'31,"0"0"-15,-17 0-16,35 0 16,17 0-16,-34 0 15,-19 0-15,19-17 0,-1 17 0,-18 0 0,1-18 16,0 18-16,-1 0 0,1 0 0,0 0 15,-18-17-15,17 17 16</inkml:trace>
  <inkml:trace contextRef="#ctx0" brushRef="#br0" timeOffset="17326.84">4763 8378 0,'0'0'0,"0"18"16,0 0-16,35-18 15,-35 17-15,0 1 0,18-18 16,-18 18-16,0-1 0,17 19 15,1-1-15,-18-18 16,0 1-16,18 0 0,-18-1 0,0 1 0,0 0 16,17-1-16,-17 1 0,0 0 15,0-1-15,0 1 16,0-53 15</inkml:trace>
  <inkml:trace contextRef="#ctx0" brushRef="#br0" timeOffset="17592.65">4922 8414 0,'17'0'15,"-17"17"1,0 1-16,18-18 16,-18 35-16,0-17 0,17 0 15,-17-1-15,18 18 0,-18-17 0,18 0 16,-1-1-16,-17 1 0,18 17 0,-18-17 16,0 0-16,18-1 0,-18 1 0,0 0 15,0-1-15,17-17 0,-17 18 16,0-1-16</inkml:trace>
  <inkml:trace contextRef="#ctx0" brushRef="#br0" timeOffset="18137.88">4216 9402 0,'0'35'32,"0"-18"-32,0 1 15,0 0-15,0-1 0,0 1 16,18 0-16,-18-1 0,0 19 0,17-19 16,-17 1-16,18 17 0,-18-17 0,35 17 15,-35-17-15,18-1 0,-18 1 0,0 0 16,18-1-16,-18 1 0,0-1 15,0-34 17,0-18-32</inkml:trace>
  <inkml:trace contextRef="#ctx0" brushRef="#br0" timeOffset="18698.45">4780 9331 0,'0'0'0,"0"-18"16,-35 18-16,18 0 0,-19 0 15,19 0-15,-19 36 16,19-36-16,-1 17 15,0-17-15,18 18 0,-17-18 0,17 18 16,-18-18-16,18 17 0,0 1 16,0-1-16,0 1 15,18-18-15,-18 18 0,17-18 16,-17 17-16,36-17 0,-19 0 0,1 18 16,0-18-16,-1 0 0,1 18 0,17-1 15,-17-17-15,-1 18 0,1 0 16,17 17-16,-17-18 15,-18 1-15,0 17 0,0-17 16,0 0-16,0-1 0,-18 1 16,-17 0-16,0-1 15,0-17-15,17 0 0,0 0 16,1 0-16,-1 0 0,18-17 16,-18 17-16,18-36 0,-17 19 15,17-1-15,0 0 0,0 1 16,0-1-16,0 0 0,35-17 0,-35 18 15,35-1-15,-35 0 0,18 1 0,-18-1 0,35-17 16,-17 17-16,-18 0 0,17 18 0,-17-17 16,0-1-16,18 1 0,-18-1 15,0 0-15,0 1 16</inkml:trace>
  <inkml:trace contextRef="#ctx0" brushRef="#br0" timeOffset="19105.14">4992 9349 0,'0'17'16,"18"1"-16,-18 17 15,0 0 1,0-17-16,0 0 0,0 17 0,0-17 16,17-1-16,-17 1 0,0 0 0,0 17 15,18-18-15,-18 1 0,18 0 0,-18-1 16,17 1-16,-17 0 0,18-18 0,-18 17 16,18-17-16,-18 18 0,17-18 0,1 0 15,0 0-15,-1 0 0,1-18 16,-1 18-16,1-35 0,0 35 15,-18-35-15,17 17 0,1 0 16,-18 1-16,18-18 0,-18 17 0,0 0 0,0 1 16,0-1-16,0-17 0,0 17 15,-18 0-15,18 1 0,-35-18 16,-1 17-16,1 0 16,18 1-16,-19-1 0,19 18 0,-1-18 0,0 18 15,1 0-15,-1 0 0,18-17 0,-18 17 16,1 0-16</inkml:trace>
  <inkml:trace contextRef="#ctx0" brushRef="#br0" timeOffset="19529.97">5962 8819 0,'18'0'47,"0"0"-47,-1 0 16,1 0-16,-1 0 0,1 0 0,0 0 15,-1 0-15,1 0 16,-18 18 15</inkml:trace>
  <inkml:trace contextRef="#ctx0" brushRef="#br0" timeOffset="19706.22">5980 9013 0,'0'0'0,"-18"0"0,18 18 16,36-18-1,-19 0 1,18 0-16,-17 0 16,0-18-16,-1 18 15</inkml:trace>
  <inkml:trace contextRef="#ctx0" brushRef="#br0" timeOffset="21033.35">6897 8396 0,'0'18'31,"0"-1"-31,0 19 16,0-19-16,0 1 0,0 0 15,0-1-15,0 1 0,0-1 0,35-17 16,-35 18-16,0 0 0,0-1 16,18-17-1,0 0 1,-1-17-16,1 17 16,-18-36-16,18 36 15,-1 0-15,-17-17 0,18 17 0,0 0 0,-1 0 16,1 0-16,17 0 0,-17 0 15,-1 0-15,1 0 0,35 0 16,-35 17-16,-1-17 0,1 18 0,-1 17 16,1-17-16,-18 0 0,18-1 15,-18 1-15,0 0 0,17-1 0,-17 1 16,0 0-16,0-1 0,0 1 0,-35-1 16,17 1-16,18 0 0,-35-1 15,0-17-15,17 18 0,-17-18 0,17 18 16,-17-18-16,17 0 0,1 0 0,-18 0 15,17 0-15,0 0 0,1 0 16,-1-18-16,18 0 16,0 1-16,35-19 15,-35 19-15</inkml:trace>
  <inkml:trace contextRef="#ctx0" brushRef="#br0" timeOffset="21409.09">6897 8378 0,'-17'-17'0,"52"17"47,-18-18-31,19 18-16,-19 0 0,1 0 15,0 0-15,17-17 0,-17 17 16,-1 0-16,18 0 0,-17 0 0,0-18 15,-1 18-15,1 0 0,0 0 0,-1 0 16,1 0-16,0 0 16,-1 0-1</inkml:trace>
  <inkml:trace contextRef="#ctx0" brushRef="#br0" timeOffset="21778.82">7479 8449 0,'53'-18'32,"-18"18"-32,-17 0 15,0 0-15,17 0 0,18 0 16,-18-17-16,0 17 0,-17 0 16,17 0-16,-17 0 0,17-18 0,1 18 15,-19 0-15,1-18 0,17 18 0,-17 0 16,-1-17-16,1 17 0,0 0 0,-1 0 15,1 0 1,-53 17 15</inkml:trace>
  <inkml:trace contextRef="#ctx0" brushRef="#br0" timeOffset="22077.34">7673 8449 0,'0'18'16,"18"-1"-1,-18 1-15,18-18 16,-18 18-16,17-1 0,-17 1 0,18-1 15,-18 19-15,17-19 0,1 1 0,0 17 16,-18-17-16,0 0 0,17-1 16,-17 1-16,18 0 0,-18-1 0,0 1 15,0-1-15,0 1 0,0 0 16,0-36 15,0-17-31</inkml:trace>
  <inkml:trace contextRef="#ctx0" brushRef="#br0" timeOffset="22322.24">7885 8484 0,'0'0'15,"18"0"-15,-18 18 16,0 0-16,17-18 0,-17 35 15,18-18-15,-18 1 0,17 0 0,-17-1 16,18 19-16,0-19 0,-18 1 0,17 0 16,1-1-16,-18 1 0,18 0 0,-1-1 15,-17 1-15,18-1 0,-18 1 16,18-18-16,-18 18 0,0-1 16,17-17-16</inkml:trace>
  <inkml:trace contextRef="#ctx0" brushRef="#br0" timeOffset="22746.42">7074 9066 0,'0'0'0,"-18"0"0,0 0 16,18 18 0,36-18-1,-1 0-15,-18 0 0,1 0 16,17 0-16,1 0 0,-1 0 0,18 0 15,-18 0-15,18 0 0,0 0 0,0 0 16,17 0-16,-17-18 0,18 18 0,-1 0 16,1 0-16,0-17 0,-19 17 15,90-18-15,-72 18 16,-52 0-16,-1-18 0,1 18 16,-53 0 15,17 0-16,-17 0 1,0 0-16</inkml:trace>
  <inkml:trace contextRef="#ctx0" brushRef="#br0" timeOffset="23117.71">7409 9296 0,'0'17'0,"0"1"15,0 0-15,0-1 16,0 1-16,0 0 0,17-1 16,-17 1-16,18 35 15,0-36-15,-1 36 0,-17-35 16,18 0-16,-18-1 0,0 1 0,17-1 16,-17 1-16,0 0 0,0-1 15,0-34 16</inkml:trace>
  <inkml:trace contextRef="#ctx0" brushRef="#br0" timeOffset="23555.13">7709 9278 0,'-18'0'15,"18"35"1,0-17-16,0 0 15,0-1-15,35 1 16,-35 0-16,0-1 0,18-17 0,-18 18 16,17-18-16,-17 17 0,36-17 0,-19 18 15,1-18-15,0 0 0,-1 0 16,19 0-16,-36-18 16,17 18-16,1-17 0,-1-18 0,-17 17 15,0 0-15,18 1 0,-18-1 16,0 0-16,0 1 0,0-1 15,-35 0-15,35 1 0,-18 17 16,-17-18-16,17 18 0,1 0 16,-1 0-16,0 0 0,1 0 15,17 35-15,-18-35 0,0 0 0,1 18 16,17 0-16,-18-18 0,18 17 16</inkml:trace>
  <inkml:trace contextRef="#ctx0" brushRef="#br0" timeOffset="23943.45">7832 9507 0,'0'0'0,"0"18"15,-18-18-15,18 18 16,0-1-16,0 1 0,0 0 15,0-1-15,0 1 0,0-1 16,0 1-16,0 0 0,18-1 0,0 1 16,-18 0-16,35-18 0,-17 17 15,-1-17-15,1 0 0,-1 0 16,1 0-16,0 0 0,-1 0 0,1 0 16,0 0-16,-1-17 0,1 17 0,0-18 15,-1 18-15,1-35 0,0 17 0,-1 0 16,-17 1-16,18-1 15,-18 1-15,0-1 0,0 0 16,0 1-16,-35 17 0,35-18 0,-18 18 16,-17-18-16,17 18 0,-17 0 15,17 0-15,0-17 0,1 17 0,-1 0 16,0 0-16,18-18 0,-17 18 16,-1 0-16,1 0 0</inkml:trace>
  <inkml:trace contextRef="#ctx0" brushRef="#br0" timeOffset="37183.14">4534 10883 0,'0'-17'15,"0"-1"1,-18 18 0,0-18-16,1 18 15,-1-17 1,0 17-16,1 0 0,-1 0 0,0 0 15,1 0-15,-1 0 0,1 35 0,-19-35 16,19 18-16,-1-18 0,0 35 0,1-35 16,-1 17-16,18 1 0,-18 0 0,1-1 15,17 1-15,0 0 16,0-1-16,35 1 16,-35 0-16,18-18 0,-18 17 15,53 1-15,-36-18 0,1 17 0,0 1 16,17-18-16,-18 18 0,1-1 0,17 1 15,-17 0-15,0-1 0,17 19 16,-17-19-16,-18 19 0,17-36 16,-17 17-16,18 1 0,-18-1 0,0 1 15,0 0-15,-35-1 16,17-17-16,18 18 16,-53-18-16,35 0 0,1 0 0,-1 18 15,0-18-15,1 0 0,-1 0 16,1 0-16,-1 0 0,0-36 15,1 36 1,-1 0-16,18-17 0,-18-1 16,18 0-16,0 1 15,0-1-15,0 1 0,0-1 16,36 0-16,-36 1 0,17-1 0,-17 0 16,18 1-16,17-19 0,-17 19 15,-1-1-15,-17-17 0,36 0 16,-19 17-16,-17 0 0,18 18 0,-18-17 15,18 17-15,-18-18 0,17 0 16,-17 1-16,18-1 16,0 18 15</inkml:trace>
  <inkml:trace contextRef="#ctx0" brushRef="#br0" timeOffset="37594.21">4780 10936 0,'0'0'0,"0"35"31,0 1-16,0-19-15,0 1 0,0 35 16,0-36-16,0 19 0,0-19 16,0 1-16,0 0 0,18 17 0,-18-17 15,18-1-15,-1 1 0,1 0 16,0-18-16,-1 17 0,1-17 16,17 0-16,-17 0 0,-1 0 0,1 0 15,0-35-15,-1 35 0,1-18 0,0 18 16,-1-35-16,1 17 0,-18 1 0,18-1 15,-18 0-15,17 1 0,-17-1 0,0-17 16,0 17-16,0 1 0,0-19 16,0 19-16,-35-1 0,0-17 15,35 17-15,-36 0 0,1 1 16,17 17-16,1 0 0,-1-18 0,1 18 16,-1 0-16,0 0 0,1 0 0,-19 0 15,19 0-15,17 35 16,-18-35-16,18 18 0</inkml:trace>
  <inkml:trace contextRef="#ctx0" brushRef="#br0" timeOffset="37966.66">5380 10954 0,'0'0'0,"35"0"31,18 0-15,-35 0-16,17 0 0,1 0 0,-1 0 15,0 0-15,0 0 0,1 0 0,-1 0 16,-17 0-16,17 0 0,0 0 0,-17-18 16,-1 18-16,1 0 0,0 0 0,-1 0 15,-17-18 1,0 1 15,0-1-15,-17 18-16</inkml:trace>
  <inkml:trace contextRef="#ctx0" brushRef="#br0" timeOffset="38285.68">5627 10954 0,'0'17'31,"18"-17"-31,-18 36 0,0-19 16,0 1-16,0 0 0,0 17 16,0-18-16,0 1 0,0 17 0,17-17 15,-17 0-15,0 17 0,0 0 16,0-17-16,0 0 0,18 17 15,-18-18-15,0 1 0,18-18 47,-18-18-47,0-17 0</inkml:trace>
  <inkml:trace contextRef="#ctx0" brushRef="#br0" timeOffset="38555.21">5786 11007 0,'18'0'16,"-18"17"15,17 19-31,-17-19 16,18 18-16,-1-17 0,-17 17 15,0-17-15,18 17 0,-18-17 0,0 0 16,18 17-16,-18-17 0,0-1 0,17 1 16,-17-1-16,0 1 0,18 0 0,-18-1 15,0 1-15,0 0 16</inkml:trace>
  <inkml:trace contextRef="#ctx0" brushRef="#br0" timeOffset="39054.4">4251 11765 0,'0'0'16,"-17"0"-16,-1 0 0,0 0 31,18 18-15,53-18-16,-35 0 0,17 0 15,1 0-15,16 0 0,1 0 0,18 0 16,-1 0-16,19-18 0,-1 18 16,0 0-16,18-17 0,0 17 0,0-18 0,-1 18 15,-16-18-15,-1 18 0,18-17 0,-36 17 16,18 0-16,-17 0 0,-18 0 16,35 0-16,-53 0 0,1 0 0,-19 0 15,1 0-15,-1 0 0,-34 0 78,-1 0-62,-17 17-16</inkml:trace>
  <inkml:trace contextRef="#ctx0" brushRef="#br0" timeOffset="39463.53">4833 12241 0,'-17'0'0,"-1"18"15,18 0-15,0-1 16,0 1-16,0 0 0,0-1 0,0 1 15,0 17-15,35 0 0,-35-17 0,18 17 16,-18 1-16,18-19 0,-18 19 0,17-1 16,-17-18-16,18 19 0,-18-1 0,18-17 15,-18-1-15,0 1 0,0 0 0,0-1 16,0 1-16,0-36 31,0-17-15</inkml:trace>
  <inkml:trace contextRef="#ctx0" brushRef="#br0" timeOffset="39870.26">5116 12224 0,'0'35'47,"0"-17"-47,0 17 16,17-17-16,-17-1 0,36 1 0,-36-1 16,17 1-16,18-18 0,-17 18 0,0-1 15,-1-17-15,1 0 0,0 18 0,-1-18 16,1 0-16,0 0 0,-1 0 0,1 0 15,-18-35-15,17 35 0,1-18 0,0 18 16,-18-35-16,17 35 0,-17-18 0,0 1 16,0-1-16,0 0 0,0 1 0,-35-1 15,35 0-15,-18 1 0,18-1 0,-35 0 16,35 1-16,-35-1 0,17 18 0,1-17 16,-1 17-16,0 0 0,1-18 0,-1 18 15,0 0-15,1 0 16,-1 0-16,1 0 0,-1 35 15,0-17-15,18 17 16</inkml:trace>
  <inkml:trace contextRef="#ctx0" brushRef="#br0" timeOffset="40260.01">5292 12435 0,'0'18'16,"0"0"-16,-18-1 16,18 1-16,0 0 15,-17-1-15,17 1 0,0 0 0,-18-1 16,18 1-16,0-1 0,0 1 0,0 17 16,0-17-16,0 0 0,0 17 15,0-17-15,35-1 0,1 1 16,-1-1-16,-17-17 0,-1 0 15,1 0-15,-1 0 0,1 0 0,0 0 16,-1-35-16,1 35 0,0-17 16,-1-1-16,1 0 0,0 1 0,-1-1 15,-17 0-15,0-17 0,18 17 0,-18 1 16,0-1-16,0 1 0,0-1 0,0-17 16,-35 35-16,35-18 0,-18 0 0,0 1 15,18-1-15,-35 18 0,17 0 16,1-18-16,-1 18 15</inkml:trace>
  <inkml:trace contextRef="#ctx0" brushRef="#br0" timeOffset="40666.86">5715 12259 0,'-17'0'0,"-1"0"15,18 18 1,0 17-16,0 0 16,0-17-16,0-1 0,0 1 0,0 0 15,0-1-15,18 19 0,-18-19 16,0 1-16,35 0 0,-35-1 0,18 19 0,-1-1 15,1-18-15,0-17 0,-1 18 16,1 0-16,-1-18 0,1 17 16,0-17-16,-1 0 0,1 0 0,0 0 15,-1 0-15,1-35 0,0 35 16,-1-18-16,18-34 16,-35 16-16,18 19 0,-18-1 0,0-17 15,0 17-15,0-17 0,0-1 0,0 1 16,-18 18-16,18-19 0,-35 1 0,35 17 15,-35 1-15,17-1 0,1 0 0,-1 18 16,0-17-16,-35 17 0,18-18 16,18 18-16,-1 0 15,0 0-15,1 0 0,17 35 16</inkml:trace>
  <inkml:trace contextRef="#ctx0" brushRef="#br0" timeOffset="41198.66">6562 11483 0,'35'0'31,"-17"0"-15,0 0-16,17 0 15,-18 0-15,1 0 16,0 0-16</inkml:trace>
  <inkml:trace contextRef="#ctx0" brushRef="#br0" timeOffset="41375.8">6544 11677 0,'18'0'16,"17"0"-1,-17 0 1,0 0-1,-1 0-15,1 0 16</inkml:trace>
  <inkml:trace contextRef="#ctx0" brushRef="#br0" timeOffset="43102.7">7779 10918 0,'0'-17'16,"18"34"30,-18 19-30,0-19-16,0 1 0,0 0 0,0-1 16,0 1-16,0 17 0,0-17 0,0-1 15,0 1-15,0 0 0,0-1 0,-18 1 16,18 0-16,0-1 0,0 1 16,18-18-1,17 0 1,0 0-16,-17-18 0,0 18 15,-1 0-15,1-35 0,-1 35 0,19 0 16,-19 0-16,1-18 0,0 18 16,-18-17-16,35 17 0,-17 0 15,-18-18-15,0 0 63</inkml:trace>
  <inkml:trace contextRef="#ctx0" brushRef="#br0" timeOffset="43354.86">8008 10901 0,'18'17'15,"-18"19"1,18-19-16,-18 1 0,17 0 0,-17 17 16,18 0-16,-18-17 0,18 17 0,-18 0 15,0-17-15,17 17 0,-17 1 0,18-19 16,-18 19-16,0-19 0,18 1 0,-18-1 16,0 1-16,0 0 0,0-1 15,0 1-15,17-18 31</inkml:trace>
  <inkml:trace contextRef="#ctx0" brushRef="#br0" timeOffset="43735.36">8326 10971 0,'0'0'16,"18"0"15,17 0-16,0 0-15,-17 0 16,70-17-16,-18 17 16,-34-18-16,17 18 15,-36 0-15,19 0 0,-19-18 16,1 18-16,-1-17 0,1 17 0,0 0 0,-1 0 16,-34 0 15,-1 17-16</inkml:trace>
  <inkml:trace contextRef="#ctx0" brushRef="#br0" timeOffset="44016.98">8485 10971 0,'0'18'0,"0"17"32,0-17-32,0 0 0,0-1 0,0 1 15,0-1-15,17 1 0,-17 0 0,0 17 16,18-17-16,-18-1 0,35 19 0,-35-19 16,18 1-16,-18 17 15,0-17-15,17 17 0,-17-17 0,18-1 16,-18 1-16,0-36 47,0-17-47</inkml:trace>
  <inkml:trace contextRef="#ctx0" brushRef="#br0" timeOffset="44299.65">8661 11042 0,'0'-18'0,"0"36"47,0 0-47,18 17 15,-18-18-15,0 1 0,0 17 16,17-17-16,-17 17 0,18-17 0,-18 17 15,0-17-15,18 0 0,-18 17 16,0-18-16,17 19 0,-17-19 0,0 1 16,0 0-16,0-1 0,0 1 15,0 0 1</inkml:trace>
  <inkml:trace contextRef="#ctx0" brushRef="#br0" timeOffset="44683.3">7761 11783 0,'-17'0'0,"52"0"16,18 0-1,-35 0-15,17 0 0,18 0 0,0 0 16,0 0-16,0 0 0,17 0 0,1 0 16,-1 0-16,1-18 0,-1 18 0,1 0 15,-1 0-15,1 0 0,0 0 0,-19 0 16,1-17-16,-17 17 0,-1 0 0,-17 0 15,17 0-15,-17 0 0,-1 0 16,-17-18 0,-17 18-1,-19 0 1,19 0-16,-1 0 16</inkml:trace>
  <inkml:trace contextRef="#ctx0" brushRef="#br0" timeOffset="45466.35">8573 12365 0,'0'-18'32,"0"-17"-17,0 17-15,0 1 16,0-1-16,0 0 0,0 1 15,0-1-15,0 0 0,-35 1 16,35-1-16,-18 1 0,0-1 16,1 18-16,-19 0 0,19 0 15,-1 0-15,0 0 0,1 18 0,-1-18 16,1 35-16,-1-35 0,0 35 0,18-17 16,-17-1-16,17 1 0,0 0 0,0-1 15,0 1-15,0 0 0,0-1 0,0 1 16,0-1-16,17 1 0,19 0 15,-1-1-15,0-17 16,-17 0-16,-1 0 0,1 0 0,0 0 16,-1 0-16,1-35 0,0 35 0,-18-18 15,17 18-15,1-17 0,-18-1 16,17 1-16,-17-1 0,18 0 16,-18 1-16,0-1 15,18 18-15,-18 18 63,0 17-48,0-17 1,0-1-16,0 1 0,0-1 16,0 1-16,0 17 0,0-17 0,0 0 0,0 17 15,0-17-15,0 17 0,0-17 16,0-1-16,0 1 0,0 17 0,0-17 15,0-1-15,0 1 0,0 0 0,0-1 16,0 1-16,0 0 16,0-1-1,0-52 1,0 17 0,0 1-1,0-1-15,35 18 0,-35-18 16,0 1-16,0-1 0</inkml:trace>
  <inkml:trace contextRef="#ctx0" brushRef="#br0" timeOffset="47550.94">14817 8484 0,'35'0'15,"-17"-17"16,-18-1 1,0 0-32,0 1 15,0-1-15,-18 0 16,18 1-16,-17 17 16,17-18-16,-18 1 0,-17 17 15,35-18-15,-18 18 0,0 0 0,1 0 16,-1 0-16,1 0 0,-1 0 15,0 0-15,1 0 0,-1 18 16,0-18-16,18 17 16,-17-17-16,-1 35 0,18-17 0,-18 0 15,18-1-15,0 1 0,0 0 0,-17 17 16,17 0-16,0-17 16,35 17-16,-17-35 0,-18 18 15,35-1-15,0 1 0,-17-18 16,0 18-16,-1-18 0,1 0 0,-1 0 15,1 0-15,0 0 0,-1 0 0,1-36 16,17 19-16,-17-1 16,0 18-16,-18-35 0,17 35 15,-17-18-15,0 1 0,18 17 0,-18-18 0,0 0 16,0 1 0,-18 17-1,1 0 1,-1 0 15,18 17 78,0 1-93,0 0-16,0 17 16,0-18-16,0 19 0,0-19 0,0 1 15,0 17-15,0-17 0,0 17 0,35-17 16,-35 17-16,0-17 0,0-1 0,0 1 16,0 0-16,0 17 15,18-17-15,-18-1 0,0 1 16,0-36 46,17 1-62,-17-1 16,0 0-16,0 1 0</inkml:trace>
  <inkml:trace contextRef="#ctx0" brushRef="#br0" timeOffset="48428.02">15152 8414 0,'0'0'0,"-18"0"0,18-18 62,0 0-46,18 18-16,-18-17 0,0-1 0,18 18 16,-18-17-16,35 17 0,-17-18 15,-1 18-15,1 0 0,0 0 16,-1-18-16,1 18 0,0 0 16,-1 0-16,1 0 0,-1 0 15,1 0-15,0 0 16,-18 18-16,17-18 0,-17 18 0,0-1 15,0 1-15,0 17 0,0-17 0,0 17 16,0-17-16,0 17 0,0-17 0,-17 17 16,17 18-16,-18 0 15,0-18-15,18-17 0,-35-1 16,35 1-16,-17 17 0,-1-17 0,0-18 0,18 17 16,-17 1-16,-1 0 15,0-18 1,18-18 15,36 18-15,-19 0-1,-17-18-15,18 18 16,17 0-16,-17 0 0,-1 0 16,1 0-16,0 0 0,17 0 15,-17 0-15,-1 0 0,19 0 0,-19 0 16,1 0-16,17 0 0,-17 0 0,-1 0 15,1 0-15,0 18 0,-1-18 0,1 0 16,0 0-16,-1 0 16,1 0-16,-18-18 31</inkml:trace>
  <inkml:trace contextRef="#ctx0" brushRef="#br0" timeOffset="48892.32">15840 8396 0,'0'-18'16,"35"18"0,1 0-16,-1-17 0,-17 17 15,17 0-15,0 0 0,0 0 0,1 0 16,-1-18-16,18 18 0,-18 0 0,0 0 16,1 0-16,-1 0 0,0 0 15,-17-17-15,-1 17 0,1 0 0,0 0 16,-1 0-16,1 0 0,-18-18 15,-18 18 17</inkml:trace>
  <inkml:trace contextRef="#ctx0" brushRef="#br0" timeOffset="49179.63">16069 8414 0,'18'0'16,"-18"17"0,18-17-16,-18 18 0,17-18 15,-17 18-15,36-1 0,-36 1 0,17 0 16,-17-1-16,18 1 0,-18-1 0,17 1 15,-17 17-15,18-17 0,-18 0 0,0-1 16,0 1-16,0 0 0,0-1 16,0 1-16,0-36 31</inkml:trace>
  <inkml:trace contextRef="#ctx0" brushRef="#br0" timeOffset="49423.22">16299 8343 0,'0'35'16,"0"-17"-16,0 17 15,0-17-15,0 0 16,17-1-16,-17 19 0,18-19 0,-18 1 15,35 17-15,-35-17 0,18-1 0,-1 1 16,-17 17-16,18-17 0,0 0 16,-18-1-16,0 1 0,0 0 15,0-1-15,-18-17 16</inkml:trace>
  <inkml:trace contextRef="#ctx0" brushRef="#br0" timeOffset="49951.69">14588 9172 0,'0'0'0,"17"0"16,1 18-1,17-18-15,-17 0 0,17 0 16,-17 0-16,17 0 0,18 0 0,-18 0 16,18-35-16,18 35 0,-18 0 0,17-18 15,18 18-15,1-18 0,-1 18 0,0-17 16,18 17-16,-18-18 0,18 18 16,-18 0-16,18-18 0,-18 18 0,18 0 15,-18 0-15,0 0 0,-17 0 0,-1-17 16,1 17-16,-18 0 0,0 0 0,-18 0 15,-17 0-15,-1 0 0,1 0 0,-18-18 16,0 0 0,-35 18 31,-1 0-32,19 0-15</inkml:trace>
  <inkml:trace contextRef="#ctx0" brushRef="#br0" timeOffset="50583.15">15187 9472 0,'36'0'32,"-36"18"-32,17-18 15,-17 17-15,18-17 16,-18 18-16,18 0 0,-18-1 0,17 1 15,-17 0-15,0-1 0,18 1 0,-18 17 16,0-17-16,18-1 0,-18 19 0,0-19 16,0 1-16,17 0 0,-17 17 0,0-18 15,0 1-15,0 0 0,0-1 32,0-52-17</inkml:trace>
  <inkml:trace contextRef="#ctx0" brushRef="#br0" timeOffset="51326.75">15593 9419 0,'0'18'31,"-35"-18"-31,35 17 0,0 1 16,0 0-16,0-1 15,0 1-15,0 0 0,17-1 16,-17 1-16,36 0 0,-19-1 16,1-17-16,0 0 15,-1 0-15,1 0 16,0 0-16,-1-17 0,19-19 16,-19 36-16,1-17 0,-1 17 0,1-18 15,-18 0-15,0 1 0,18-1 0,-18 0 16,0 1-16,0-1 0,0 1 0,0-1 15,0 0-15,-36 1 0,36-1 16,-35 0-16,18 18 0,-1 0 16,0 0-16,1 0 15,-1 0-15,0 36 0,1-36 16,-1 17-16,0 1 0,1 17 16,-1-35-16,18 18 0,0-1 15,0 1-15</inkml:trace>
  <inkml:trace contextRef="#ctx0" brushRef="#br0" timeOffset="51724.45">15717 9578 0,'-53'35'31,"53"-17"-15,-18-1-16,18 1 0,0 0 15,-18-1-15,18 1 0,0 0 0,0-1 16,0 1-16,0 0 0,0-1 0,0 1 16,0-1-16,36 1 15,-36 0-15,17-1 0,36 1 16,-35-18-16,0 0 0,-1 0 0,1 0 16,17 0-16,-17 0 0,17 0 0,-17-18 15,17 18-15,-17-17 0,17 17 0,-18-36 16,1 19-16,0-1 0,-1 1 0,1-1 15,0 0-15,-18 1 0,0-1 0,17 0 16,-17-17-16,0 17 0,0-17 16,-35 18-16,35-1 0,-35 0 15,-1-17-15,19 35 16,-1 0-16,1 0 0,-1 0 0,0 0 16,1 0-16,-1 0 15,0 0-15</inkml:trace>
  <inkml:trace contextRef="#ctx0" brushRef="#br0" timeOffset="52176.39">16263 9419 0,'0'-17'0,"0"52"32,-17-18-32,17 1 15,0 17-15,0-17 16,0 0-16,0-1 0,0 1 16,0 0-16,0-1 0,0 1 0,0 17 15,0-17-15,17-1 0,-17 1 0,18 0 16,-18-1-16,18 1 0,-1-18 0,1 18 15,0-1-15,-1-17 0,1 18 16,-1-18-16,1 0 0,17 0 0,-17 0 16,0 0-16,-1 0 0,19 0 0,-19-18 15,1 18-15,17-17 0,-17 17 0,-1-36 16,1 19-16,0-1 0,17-17 16,-17-36-1,-1 54-15,-17-36 0,0 35 0,0-17 16,0 17-16,-17-17 0,17 17 0,-36-17 15,1 17-15,17 1 0,1-1 0,-1 0 16,-17 1-16,17 17 0,-17-18 0,17 18 16,1 0-16,-1 0 0,-17 0 0,17 0 15,0 35-15,1-35 16,-1 18-16,1 0 0</inkml:trace>
  <inkml:trace contextRef="#ctx0" brushRef="#br0" timeOffset="56159.98">17463 8749 0,'17'0'15,"1"0"1,0 0 0,-1 0-1,1 0-15,0 0 0,-1 0 16,1 18-16,0-18 0,-1 0 15,1 0-15,-1 0 16</inkml:trace>
  <inkml:trace contextRef="#ctx0" brushRef="#br0" timeOffset="56355.26">17533 8925 0,'0'0'0,"18"0"31,0 0-15,17 0-16,-17 0 16,-1 0-16,1 0 15,-1 0-15,1 0 0,0 0 16,-1 0-16,1 0 15</inkml:trace>
  <inkml:trace contextRef="#ctx0" brushRef="#br0" timeOffset="57101.5">18521 8308 0,'0'-18'16,"0"1"-1,0-1-15,35 18 16,-35-18-16,18 18 0,0-17 16,-1 17-16,1 0 0,0-18 0,-1 18 15,1-18-15,0 18 0,-1 0 16,1 0-16,17 0 0,-17 0 16,-1 0-16,1 0 0,0 18 0,-18 17 15,0 1 1,0-19-16,0 1 0,0 17 0,0-17 15,-18-1-15,18 19 0,-35 17 16,17-36-16,18 1 0,-35 0 16,0 17-16,35-18 0,-18 1 0,0 0 15,1-18-15,17 17 0,-18 1 0,0 0 16,1-18 0,17 17-16,35-17 31,-17 0-31,17 0 15,-17-17-15,-1 17 16,18 0-16,1 0 16,-19 0-16,1 0 0,0 0 0,-1 0 15,1 0-15,0 0 0,-1 0 16,1-18-16,-1 18 16,1 0-16,0-18 0,-1 18 15,-17-17-15,18 17 0,-18-18 16,18 18-16,-1-18 15</inkml:trace>
  <inkml:trace contextRef="#ctx0" brushRef="#br0" timeOffset="57740.39">19103 8220 0,'0'0'0,"0"-18"0,36 0 15,34-17 17,-52 35-32,-1 0 0,19-17 0,-19 17 0,1 0 15,17 0-15,-17 0 0,-1 0 0,1 0 16,0 35-16,-18-18 16,0 19-16,0-19 15,0 1-15,0 0 0,-36-1 0,36 1 16,-17 0-16,17-1 0,-35 1 0,17-18 15,0 17-15,18 1 0,-17-18 16,-1 18-16,36-54 31,17 36-15,-35-17-16,18 17 0,17-18 16,-18 1-16,19 17 15,-19 0-15,1 0 0,0 0 0,-1 0 16,1 0-16,0 0 0,-1 17 0,1-17 15,0 35-15,-1-17 0,-17 17 16,18-17-16,-18 0 0,0-1 0,0 1 16,0 0-16,0 17 0,-35-18 0,35 1 15,-18 0-15,0-1 0,-17 1 16,17 0-16,1-18 0,-19 17 0,19-17 0,-19 18 16,19-18-16,-18 0 0,17 18 15,0-18-15,1 0 0,-1 0 0,0 0 16,18-36-16,0 19 15,18 17-15,-18-18 0</inkml:trace>
  <inkml:trace contextRef="#ctx0" brushRef="#br0" timeOffset="58152.68">19774 8255 0,'-18'-18'32,"71"18"-17,-18 0-15,-17 0 0,17 0 16,0-17-16,1 17 0,-1 0 0,0 0 16,0 0-16,-17 0 0,17-18 0,1 18 15,-1 0-15,0-18 0,-17 18 0,17 0 16,-17 0-16,17-17 0,0 17 15,-17 0-15,0 0 0,-18-18 16,17 18-16</inkml:trace>
  <inkml:trace contextRef="#ctx0" brushRef="#br0" timeOffset="58436.1">19915 8255 0,'0'0'0,"0"18"0,0-1 16,0 1-1,35 0-15,-35-1 0,0 1 16,18-1-16,-18 19 0,17-19 15,-17 1-15,18 17 0,-18-17 0,17 0 16,-17-1-16,0 1 0,0-1 0,18 1 16,-18 0-16,0-1 0,0 1 15,0 0 1</inkml:trace>
  <inkml:trace contextRef="#ctx0" brushRef="#br0" timeOffset="58699.75">20144 8273 0,'18'0'15,"-18"35"-15,17-17 16,-17-1-16,0 1 15,18-1-15,-18 1 0,0 17 0,17-17 16,1 0-16,-18 17 0,18-17 0,-1-1 16,1 18-16,-18-17 0,18 0 0,-1-1 15,1 1-15,-18 0 16,0-1-16,0 1 0,0 0 16</inkml:trace>
  <inkml:trace contextRef="#ctx0" brushRef="#br0" timeOffset="59127.6">18698 9031 0,'0'0'0,"-18"18"0,0-18 0,36 0 32,35 0-32,-36 0 15,19 0-15,17 0 0,-18-18 0,18 18 16,0 0-16,17 0 0,-17-18 0,18 18 15,-1 0-15,19 0 0,-1-17 0,0 17 16,0 0-16,0 0 0,1-18 16,16 18-16,-16 0 0,-1 0 0,-18 0 15,1 0-15,-1 0 0,1-17 0,-18 17 16,-18 0-16,18-18 0,-18 18 0,-17 0 16,0-18-16,-1 18 0,1 0 0,0-17 15,-18-1 1,-18 0-1,-17 18 1,-1 0-16</inkml:trace>
  <inkml:trace contextRef="#ctx0" brushRef="#br0" timeOffset="61893.02">19121 9419 0,'0'-17'15,"0"52"32,0-18-31,0 1-16,0 0 15,0-1-15,0 1 0,0 0 16,0-1-16,0 1 0,-18 0 0,18-1 16,-17 1-16,17-1 0,-18 1 15,18 0-15,35-18 47,-17 0-47,0-18 0,-1 18 16,1 0-16,-1-18 0,19 18 0,-19-17 15,1 17-15,17 0 0,-17 0 0,0-18 16,-1 18-16,18 0 0,-17 0 16,0-17-16,-1 17 0,1 0 15,0 0-15,-1 0 16,-17-18-16,-17 0 31,-19 1-15</inkml:trace>
  <inkml:trace contextRef="#ctx0" brushRef="#br0" timeOffset="62172.21">19368 9402 0,'0'88'47,"0"-71"-47,0 19 0,35-19 0,-35 1 15,0 17-15,18-17 0,-18 17 0,0 0 16,0-17-16,17 17 0,-17-17 0,18 0 15,-18 17-15,0-18 0,0 1 0,18-18 16,-18 18-16,0-1 0,-36-34 31,36-19-15</inkml:trace>
  <inkml:trace contextRef="#ctx0" brushRef="#br0" timeOffset="62692.92">19632 9331 0,'0'35'31,"0"-17"-16,0 0-15,0-1 0,0 1 16,0-1-16,0 1 16,0 0-16,0-1 0,18-17 15,0 0 1,-1 0 0,1 0-16,0-17 0,-1 17 15,1-18-15,0 18 0,-1 0 16,1-18-16,-1 18 15,1 0-15,0 0 0,-1 0 0,1 0 0,0 0 16,-1 0-16,1 36 0,0-36 16,-1 0-16,1 17 0,-1-17 0,1 18 15,0-18-15,-18 18 0,17-1 0,1 1 16,0 0-16,-18-1 0,17 1 0,1-1 16,-18 1-16,0 0 0,0-1 0,0 1 15,0 0-15,0-1 0,-18 1 16,-17 0-16,17-18 15,1 17-15,-19-17 0,19 0 0,-18 18 16,-1-18-16,19 0 0,-19 0 0,1 0 0,17 0 16,-17 0-16,0-18 15,17 18-15,1 0 0,-1 0 0,0-17 16,1 17-16,-1-18 0,18 0 16</inkml:trace>
  <inkml:trace contextRef="#ctx0" brushRef="#br0" timeOffset="63303.88">19650 9313 0,'0'0'0,"35"0"125,1 0-125,-19 0 0,1 0 16,17 0-16,-17-17 0,17 17 0,0 0 15,-17 0-15,17-18 0,-17 18 0,17 0 16,-17-18-16,-1 18 0,1 0 0,0-17 15,-1 17-15,1 0 0,-36 0 63,1 0-63</inkml:trace>
  <inkml:trace contextRef="#ctx0" brushRef="#br0" timeOffset="69240.53">14905 11236 0,'0'0'0,"-17"0"0,17-18 15,-18 18-15,18-17 16,0-1-16,35 18 16,-35-18-16,35 18 0,1-17 15,-19 17-15,1 0 0,0 0 16,-1 0-16,1 0 0,0 0 15,-1 17-15,-17 1 16,0 0-16,0-1 0,0 19 16,0-19-16,0 19 0,-17-19 0,17 18 15,-36 1-15,36-19 0,-17 19 0,17-1 16,-36-17-16,19 17 0,-1-18 0,0 1 16,18 0-16,0-1 0,-17 1 0,-1 0 15,18-1 1,35-17-1,-17 0-15,17 0 16,-17 0-16,0 0 0,-1 0 16,1 0-16,0-17 0,-1 17 15,1 0-15,-1 0 16,1 0-16,0 0 0,-1 0 16,1 0-1,0 0 1,-1 0-1</inkml:trace>
  <inkml:trace contextRef="#ctx0" brushRef="#br0" timeOffset="69712.11">15434 11183 0,'18'0'16,"-18"18"0,0 17-1,0-17-15,0-1 0,0 1 16,0 17-16,-18-17 0,18 52 0,0-52 15,0 17-15,0-17 16,0 17-16,18-17 0,-18-1 0,35 19 0,-17-19 16,0 1-16,-1 0 0,18-18 0,-17 17 15,17-17-15,-17 18 0,17-18 0,-17 0 16,17 0-16,1 0 0,-19 0 0,1-35 16,17 35-16,-17-18 0,-1 18 0,-17-18 15,18 1-15,-18-1 0,0 0 0,0-17 16,0 18-16,0-1 0,0 0 0,-18 1 15,18-1-15,-35 18 0,35-18 0,-18 18 16,1 0-16,-1 0 0,-17 0 16,17 18-16,-17 17 0,17-35 0,1 18 15,-1 0-15,18-1 0,-18 1 0,18-1 16,-17 1-16,17 0 16,0-1-16,0 1 0,0 0 15,0-1-15,17-17 0,19 18 16</inkml:trace>
  <inkml:trace contextRef="#ctx0" brushRef="#br0" timeOffset="70108.39">15964 11342 0,'0'0'0,"-18"0"15,0 35 1,18-17 0,0 17-16,0-17 0,0-1 15,0 19-15,18-19 16,-18 1-16,18-1 0,17 19 0,-18-19 16,1 1-16,0 0 0,-1-18 0,1 17 15,0-17-15,-1 0 0,19 0 0,-19 0 16,1 0-16,17 0 0,-17-17 0,-1 17 15,1-36-15,17 19 16,-17-1-16,0 0 0,-18 1 16,17-36-16,-17 35 0,0 1 0,0-1 15,0-17-15,-35 17 0,35 0 0,-18 1 16,18-1-16,-53 1 0,36-1 0,-1 18 16,-17-18-16,17 18 0,1 0 15,-19 0-15,1 0 0,17 0 0,1 0 16,-1 0-16,0 18 0,1-18 15,17 18-15</inkml:trace>
  <inkml:trace contextRef="#ctx0" brushRef="#br0" timeOffset="70721.89">16546 11254 0,'0'-18'16,"17"18"-1,36-18 1,-35 18-16,17 0 0,-17 0 0,35 0 15,-18 0-15,0 0 0,18-17 0,-18 17 16,1 0-16,17-18 0,-18 18 0,0 0 16,18-18-1,-35 1-15,-1 17 0,1 0 0,0 0 16,-54 0 15,19 0-31,-1 0 16,-17 17-16</inkml:trace>
  <inkml:trace contextRef="#ctx0" brushRef="#br0" timeOffset="71008.86">16775 11201 0,'0'17'32,"0"1"-32,0 0 15,18-1-15,-18 1 0,0 0 0,0-1 16,0 18-16,17-17 0,-17 0 0,18 17 16,-18-17-16,0-1 0,0 1 0,17 0 15,-17-1-15,0 1 0,18-1 16,-18 1-16,0-36 31</inkml:trace>
  <inkml:trace contextRef="#ctx0" brushRef="#br0" timeOffset="71256.39">16969 11201 0,'0'0'0,"18"17"31,-1 19-31,19-1 16,-19-17-16,1 17 0,-1 18 15,1-36-15,0 1 16,-18 17-16,17-17 0,-17 0 0,18-1 15,-18 1-15,0-1 0,18 1 0,-18 0 0,0-1 16,0 1-16,0 0 0</inkml:trace>
  <inkml:trace contextRef="#ctx0" brushRef="#br0" timeOffset="71953">14641 12206 0,'-18'0'0,"36"0"0,-54 18 0,19-18 15,52 17 1,18-17-16,-18 0 16,18 0-16,0 0 0,18 0 0,-1-35 15,18 35-15,0-18 0,18 18 16,0-35-16,18 18 0,17-1 0,0 18 0,0-18 16,18 1-16,-18-1 0,18 0 15,-18 1-15,0 17 0,0-18 0,-18 0 16,1 18-16,-18-17 0,0 17 0,-36-18 15,18 18-15,-35 0 0,0-17 0,-18 17 16,1 0-16,-19 0 0,1 0 0,0 0 16,-18-18-16,17 18 0,-52-18 15,17 18 1,-17 0-16,0 0 16,17 0-16,0 0 0,1 0 0,-18 18 15,17-18-15</inkml:trace>
  <inkml:trace contextRef="#ctx0" brushRef="#br0" timeOffset="72360.08">15752 12506 0,'0'0'0,"0"18"15,0-1-15,0 1 16,0 0-16,0-1 0,0 1 0,0-1 16,18 1-16,-18 17 0,35-17 0,-35 17 15,17 1-15,-17-19 0,18 54 16,0-54-16,-18 19 0,17-19 0,-17 19 16,0-19-16,0 19 0,0-19 15,18 1-15,-18-1 0,0 1 16,0-53-1</inkml:trace>
  <inkml:trace contextRef="#ctx0" brushRef="#br0" timeOffset="72923.06">16334 12524 0,'0'-18'16,"-18"18"-16,1 0 0,-19 0 15,19 0-15,-1 0 0,0 0 16,1 0-16,-1 0 0,1 18 0,-1-18 16,0 17-16,1-17 0,-1 18 15,18 0-15,-18-1 0,1 1 16,17-1-16,0 1 0,0 0 15,35-1 1,36 19-16,-36-19 16,-18-17-16,19 18 0,-1-18 0,0 18 0,-17-18 15,17 17-15,0 1 0,-17-18 16,0 17-16,17 1 0,-17-18 0,-18 18 16,17-1-16,1 1 0,-18 0 15,0-1-15,0 1 0,0 0 16,-35-1-16,35 1 0,-36-18 15,19 18-15,-1-1 0,0-17 0,-17 0 16,18 0-16,-1 0 0,0 0 0,-17 0 0,17 0 16,1 0-16,17-17 0,-18 17 15,0-18-15,18-17 0,0 17 16,0 0-16,36 1 0,-36-19 16,35 19-16,-17-1 0,-1 0 0,1 1 15,17-1-15,-17-17 0,-1 17 0,1 1 16,-18-1-16,18 0 0,-1 18 0,-17-17 15,18-1-15,-18 0 0,0 1 16,18 17-16,-18-18 0,0 1 16,0-1-16</inkml:trace>
  <inkml:trace contextRef="#ctx0" brushRef="#br0" timeOffset="73281.73">16651 12559 0,'0'70'31,"0"-52"-31,0 0 16,0-1-16,0 1 0,0 0 15,0-1-15,0 19 0,18-19 0,-18 1 16,0 17-16,18-17 0,-18-1 0,17 1 0,-17 0 15,18-1-15,0 1 0,-1 0 0,19-1 16,-19 1-16,1-18 16,35 0-16,-36 0 0,19 0 15,-19-35-15,1 35 0,17-36 0,-17 36 0,0-17 16,-1-1-16,1-17 0,-18 17 16,17 0-16,-17 1 0,0-18 0,0 17 15,0-17-15,0 17 0,-35-17 0,35 17 16,-35-17-16,35 17 0,-35 1 0,17-1 15,0 0-15,1 18 0,-1-17 0,0 17 16,1-18-16,-1 18 0,0 0 0,1 0 16,-1 0-16,1 0 0</inkml:trace>
  <inkml:trace contextRef="#ctx0" brushRef="#br0" timeOffset="75496.95">18380 11818 0,'0'0'0,"-18"0"16,1 0-16,34 0 47,19 0-47,-1 0 15,-17 0-15,-1 0 16,1 0-16,0 0 0,-1 0 0,1 0 16,-18-18-16,-18 18 46,18 36-46,-17-36 0,17 17 0,-18-17 16</inkml:trace>
  <inkml:trace contextRef="#ctx0" brushRef="#br0" timeOffset="75677.24">18398 11977 0,'0'0'0,"0"17"15,35-17 16,-17-17-31,17 17 16,-17-18-16,17 18 0,-18-17 16,1 17-16,0 0 0,-1 0 15</inkml:trace>
  <inkml:trace contextRef="#ctx0" brushRef="#br0" timeOffset="76230.09">19632 11077 0,'18'0'31,"-18"18"-31,0 17 16,35-17-16,-35 17 0,18-17 0,-18 17 16,18-17-16,-18 17 0,17 0 0,1-17 15,-18 17-15,18 0 0,-1-17 0,-17 17 16,0-17-16,18 17 0,-18-17 16,0-1-16,0 1 0,0 0 15,0-1-15</inkml:trace>
  <inkml:trace contextRef="#ctx0" brushRef="#br0" timeOffset="76760.97">19862 11148 0,'0'-18'16,"0"36"-16,0-54 0,17 19 16,1-1-16,17 1 15,-17 17-15,0-18 0,-1 18 0,18-18 16,-17 18-16,0 0 0,17 0 0,-17 0 16,-1 0-16,1 0 0,0 0 0,-1 0 15,1 18-15,-1 17 0,-17-17 16,0-1-16,0 1 0,0 0 0,0 17 15,-35-17-15,35-1 0,-17 1 16,-19 35-16,19-35 16,-1-1-16,0 1 15,54-36 17,-19 18-32,1-17 15,0 17-15,-1 0 0,18-18 0,-17 18 16,0 0-16,-1 0 0,19 0 0,-19 0 15,1 0-15,0 0 0,-1 18 0,1-18 16,0 35-16,-1-18 0,-17 1 16,18 17-16,-1-17 0,-17 35 15,0-35-15,0-1 0,-35 1 16,35-1-16,-35 1 0,35 0 0,-35-1 16,17 1-16,-17-18 0,17 18 0,-17-18 15,17 0-15,-17 17 0,-18-17 16,35 0-16,1 0 0,-1 0 0,0 0 15,18-35-15,-17 35 0,17-18 16,0 1-16</inkml:trace>
  <inkml:trace contextRef="#ctx0" brushRef="#br0" timeOffset="77121">20603 11201 0,'35'0'16,"-35"-18"-16,17 18 0,19-18 16,-19 18-16,1-17 0,17 17 15,-17 0-15,17-18 0,1 18 0,-1 0 16,0-18-16,0 18 0,1 0 0,-1-17 16,0 17-16,0 0 0,1-18 15,-1 18-15,-17 0 0,-1-17 16,1 17-16</inkml:trace>
  <inkml:trace contextRef="#ctx0" brushRef="#br0" timeOffset="77407.99">20744 11201 0,'0'17'16,"0"1"-16,0 0 15,0-1-15,0 1 0,0 0 16,17-1-16,-17 1 0,18 17 0,-18-17 16,35-1-16,-17 36 15,0-35-15,-18 0 0,17 17 16,1-18-16,-18 1 0,0 0 15,17-1-15,-17-34 47</inkml:trace>
  <inkml:trace contextRef="#ctx0" brushRef="#br0" timeOffset="77640.42">20991 11183 0,'17'71'31,"1"-54"-31,0 36 16,-18-35-16,17-1 0,1 36 15,-1-35-15,1 17 0,0-17 16,-1 0-16,1-1 0,-18 1 0,18-1 0,-1 1 15,-17 0-15,0-1 16,0 1 0,-35-18-16</inkml:trace>
  <inkml:trace contextRef="#ctx0" brushRef="#br0" timeOffset="78058.38">19721 12065 0,'-36'0'0,"72"0"0,-19 0 16,1 0 0,17-18-16,0 18 0,18 0 15,0-17-15,71 17 0,-71-18 0,17 18 16,18-18-16,-17 18 0,0-17 0,17 17 16,-18-18-16,1 18 0,-1 0 0,1-17 15,0 17-15,-19-18 0,1 18 16,0 0-16,53-18 0,-71 18 15,1-17-15,17 17 0,-36-18 0,1 18 16,-1 0-16,1 0 16,0-18-16</inkml:trace>
  <inkml:trace contextRef="#ctx0" brushRef="#br0" timeOffset="78875.12">20691 12594 0,'0'-17'32,"0"-1"-17,0 0 1,0 1-16,0-1 0,0 0 15,0 1-15,0-1 16,0 0-16,-36 18 0,36-17 0,-17 17 16,-18-18-16,17 18 0,0 0 0,1 0 15,-1 0-15,-17 0 0,17 0 0,0 0 16,1 35-16,-18-35 0,17 18 16,0-18-16,-35 71 15,36-54-15,-1 19 0,0-19 0,18 18 16,0-17-16,0 0 0,0-1 15,18 1-15,17 0 16,1-1-16,-19-17 0,1 0 16,0 0-16,17 0 0,-18 0 0,1 0 15,-18-35-15,18 35 0,-1-18 0,1 18 16,0-17-16,17-19 16,0 1-16,-17 0 15,-1 35-15,-17-18 16,0 1-1,0 34 64,0 1-79,0 0 15,0 17-15,0-18 16,0 1-16,0 0 0,0 17 0,0-17 15,18 17-15,-18-17 0,0 17 0,0-18 16,0 19-16,0-19 0,0 19 0,0-19 16,0 19-16,0-19 0,0 19 0,18-19 15,-18 1-15,0-1 0,0 1 0,0 0 16,0-1-16,0 1 0,0 0 16,0-54 30,0 19-46,17 17 0,-17-18 16,0 0-16</inkml:trace>
  <inkml:trace contextRef="#ctx0" brushRef="#br0" timeOffset="82947.98">14835 5733 0,'0'0'0,"17"35"0,-17-17 0,0-1 16,0 18-16,0-17 0,0 17 0,0 1 15,0-1-15,0-17 0,0 17 0,0-18 16,0 19-16,0-19 0,0 1 0,-17 0 16,17-1-16,0 1 0,-18-18 0</inkml:trace>
  <inkml:trace contextRef="#ctx0" brushRef="#br0" timeOffset="83266">14164 5768 0,'0'0'0,"-17"0"0,17-18 0,70-35 31,-34 36-31,16 17 0,1 0 0,18 0 15,17-18-15,-17 18 0,17 0 0,0 0 16,0 35-16,0-35 0,-17 36 16,0-19-16,-1 19 0,-17-19 0,-18 18 15,1-17-15,-19 17 0,-17 1 0,0-1 16,0 0-16,0 0 0,-35 1 0,0-1 16,-1 0-16,19-17 0,-36 17 0,18-17 15,-1 0-15,1-1 0,0 1 0,-1-1 16,1-17-16,0 18 0,17-18 0,1 0 15,-1 0-15,0 0 0,1-35 16,17 0-16,35 17 0,-35 0 16</inkml:trace>
  <inkml:trace contextRef="#ctx0" brushRef="#br0" timeOffset="83547.67">15399 5768 0,'0'0'0,"0"35"16,-35-17-16,35-1 16,-18 19-16,18-19 0,-17 1 0,17 17 15,-18-17-15,18 17 0,0 0 0,-18-17 16,18 17-16,0-17 0,0 0 0,0-1 16,0 1-16,36 0 0,-36-1 0,17-17 15,18 18-15,-17-18 16,0 0-16,-1 0 0,19 0 0,-19-35 0,19 35 15,-1-18-15,0 18 0,-17-35 16,17 35-16,-17-36 0,17 19 0,-17 17 16,-18-18-16,17 0 0,1 1 0,-18-1 15,0 1-15,0-1 16,-35 18-16</inkml:trace>
  <inkml:trace contextRef="#ctx0" brushRef="#br0" timeOffset="83697.83">15364 5962 0,'-18'0'16,"18"-18"-16,0 1 0,0-1 15,18 18-15,-18-18 16,35 18-16,-17-17 0,17-1 0,-17 0 16,-1 18-16,1-17 0,0-1 0,-1 1 15</inkml:trace>
  <inkml:trace contextRef="#ctx0" brushRef="#br0" timeOffset="83837">15399 5697 0,'-18'-17'31,"18"-1"-31,36 0 0,-1 1 16,0-1-16,1 18 15,-1-17-15,0-1 0,18 0 0,-18 18 16</inkml:trace>
  <inkml:trace contextRef="#ctx0" brushRef="#br0" timeOffset="84146.51">16228 5450 0,'0'0'0,"-53"0"0,-35 36 16,35-36-16,18 17 0,0 1 0,-1 0 15,1-1-15,17 1 0,1 0 16,-1-1-16,18 1 0,0-1 15,0 1-15,35 0 0,-35-1 0,53 1 0,-17-18 16,-1 18-16,0-1 0,0-17 16,1 18-16,-19-18 0,19 18 0,-1-1 15,-18-17-15,1 18 0,17-18 0,-35 17 16,18 1-16,0 0 0,-18-1 16,0 1-16,-36 0 0,36-1 15,-53 1-15,36 0 0,-18-1 0,17 1 16,-17-1-16,17 1 0,-17 0 0,17-1 15,0 1-15,1-18 0,-1 18 0,53-36 32</inkml:trace>
  <inkml:trace contextRef="#ctx0" brushRef="#br0" timeOffset="84800.82">16475 5574 0,'0'0'0,"-35"0"15,17 0 1,18 35-16,-18-35 0,18 18 0,0 17 15,0-17-15,0-1 0,0 1 0,0 17 16,0-17-16,18 0 0,-18 17 0,0-18 16,18 1-16,-18 0 0,17-1 0,-17 1 15,0 0-15,18-1 0,-18 1 16,0 0-16,0-36 31,0 0-15,-18 18-16,18-53 0,0 36 0,-17-19 15,17 19-15,-18-18 0,18-1 16,0 1-16,0 0 0,-18-1 0,18 1 0,0 0 16,0 17-16,0 1 0,0-1 15,0 0-15,36 18 16,-1 36-16,-17-1 16,-1-17-16,1 17 0,0-18 15,-1 1-15,1 17 0,0-17 0,-1 0 16,1-1-16,-1 1 0,1 0 0,0-18 15,-1 0-15,-17 17 0,18-17 0,0 0 16,-1-35-16,1 0 16,0 17-16,-18 0 15,17-17-15,-17 17 0,18 1 0,-1-18 16,-17 17-16,18-17 0,-18 17 0,18-17 16,-18 17-16,17 0 0,-17 1 0,18 17 15,-18-18-15,18 18 0,-18 35 16,17-35-16,-17 36 0,0-19 15,18 19-15,-18-19 0,0 19 0,18-19 16,-18 18-16,0-17 0,0 17 0,0-17 16,17 35-16,-17-35 15,18-18-15,-18 17 0,18-17 16</inkml:trace>
  <inkml:trace contextRef="#ctx0" brushRef="#br0" timeOffset="85084.69">17198 5433 0,'-35'35'15,"35"-17"-15,-18 17 0,18-17 16,0-1-16,-17 1 0,17 35 16,0 0-16,35-36 15,-35 1-15,35-18 0,-35 18 0,36-1 16,-19-17-16,1 0 0,-1 0 0,1 0 15,17 0-15,-17 0 0,0-17 0,-1 17 16,1-36-16,0 36 0,-1-17 0,-17-19 16,18 19-16,-18-1 0,0 1 0,0-1 15,0-17-15,0 17 0,0-17 0,-35 17 16,35-17-16,-18 17 0,18-17 0,-35 17 16,17-17-16,18 17 15,-35 1-15,17-1 0</inkml:trace>
  <inkml:trace contextRef="#ctx0" brushRef="#br0" timeOffset="85421.43">17904 5062 0,'-71'36'16,"142"-72"-16,-177 89 0,71-53 0,-1 36 0,1-19 0,17 1 15,-17-1-15,18 1 0,-1-18 0,18 18 16,0-1-16,0 1 0,0 0 0,35-1 16,18 1-16,-35-18 15,17 18-15,0-18 0,1 0 0,17 17 16,-18-17-16,0 0 0,0 18 0,1-18 16,-1 18-16,-17-18 0,-1 17 0,1-17 15,-1 18-15,-17-1 0,0 1 16,0 0-16,0-1 0,0 1 0,-17 0 15,-18-1-15,-1 1 0,19 0 16,-19-1-16,19-17 0,-19 18 0,19-18 16,-18 17-16,17-17 0,0 0 15,1 18-15,-1-18 0,0 0 16</inkml:trace>
  <inkml:trace contextRef="#ctx0" brushRef="#br0" timeOffset="86646.94">16193 6615 0,'0'0'0,"0"17"15,0 19-15,17-1 16,-17 0-16,18 0 0,-18-17 15,0 17-15,18-17 0,-18 17 0,17-17 16,-17 17-16,0-17 0,18-1 0,-18 1 16,0 0-16,18-1 0,-18-52 31,0 0-31,0 17 16,0 0-16,0-17 0,0 18 15,0-19-15,-18 19 0,18-19 0,0 19 16,-35-19-16,35 19 0,0-18 0,-18 17 15,18 0-15,0 1 0,0 34 32,18-17-32,-18 36 0,17-36 15,-17 17-15,36-17 0,-1 53 16,-17-35-16,-1-18 0,1 17 16,-1-17-16,1 0 0,0 0 15,-1 0-15,1-17 0,0-19 16,-1 19-16,-17-1 15,18 1-15,-18-1 0,18 0 16,-18 1-16,0-19 0,17 19 0,-17-1 16,0 0-16,0 1 0,18 17 0,-18-18 15,18 18 1,-18 18-16,17 17 16,-17 0-16,0-17 0,18 17 0,-18-17 15,17 0-15,-17 17 0,18-18 0,0 1 16,-18 17-16,17-17 0,-17 0 0,18-1 15,-18 1 1,0 0-16</inkml:trace>
  <inkml:trace contextRef="#ctx0" brushRef="#br0" timeOffset="86937.63">16793 6509 0,'17'35'16,"-34"-70"-16,34 88 0,-17-36 0,18 1 0,-18 0 15,0-1-15,17 19 0,-17-19 0,18 1 16,17 17-16,-17-17 16,0-1-16,-1-17 0,1 18 0,0-18 15,-1 0-15,1 0 0,0 0 16,-1 0-16,-17-18 0,18 18 15,-18-35-15,17 0 0,-17 0 16,0 17-16,0 0 16,0-17-16,-35 0 0,35 17 15,0 0-15,-35 1 0,35-1 0,0 0 0,0 1 16,0-1-16,0 1 16</inkml:trace>
  <inkml:trace contextRef="#ctx0" brushRef="#br0" timeOffset="87321.72">17216 6350 0,'18'0'16,"-18"18"0,0 17-16,17-17 0,-17-1 15,18 1-15,-18-1 0,17 1 16,-17 17-16,18-17 0,-18 0 0,18-1 16,-18 19-16,0-19 0,17 1 0,-17 0 15,18-18-15,-18 17 0,0 1 0,18-1 16,-1-17-1,1 0 1,0 0-16,-1-17 0,1 17 16,-1-35-16,1 35 0,0-18 0,-1 18 15,1-18-15,0 18 0,-1-17 0,1 17 16,0-18-16,-1 0 0,-17 1 16</inkml:trace>
  <inkml:trace contextRef="#ctx0" brushRef="#br0" timeOffset="87564.14">17763 6262 0,'17'17'15,"-34"-34"-15,34 52 0,-17 0 0,18-17 0,-18 17 16,0-17-16,18 17 0,-18-17 0,17-1 16,1 19-16,-18-19 0,18 1 0,-1-18 15,-17 18-15,0-1 0,18-17 0,-18 18 16</inkml:trace>
  <inkml:trace contextRef="#ctx0" brushRef="#br0" timeOffset="87780.09">17480 6279 0,'0'-17'16,"36"17"-16,17-35 15,-18 35-15,0-18 0,-17 0 0,35 1 16,-18-1-16,0 18 0,54-35 15,-54 17-15,0 0 0,0 18 16,1-17-16,-19 17 0,1 0 0,0-18 0</inkml:trace>
  <inkml:trace contextRef="#ctx0" brushRef="#br0" timeOffset="88689.81">18892 6103 0,'0'0'16,"-18"-18"0,18 1-16,35 52 31,-17 0-31,-18-17 0,35 0 15,-17-1-15,-1 19 0,1-19 0,0 1 16,-1-1-16,1 19 0,-18-19 0,18-17 16,-1 18-16,1 0 0,0-18 15,-1-18 1,-17-17 0,18 17-16,-18 0 15,0 1-15,17-1 0,-17-17 0,0 17 0,0 1 16,0-19-16,0 19 0,0-1 15,0 0-15,0 36 32,18-18-32,-18 35 0,18-17 0,-18 0 15,35 17-15,-35-17 0,18-1 0,-1 1 16,1-18-16,0 17 0,-1 1 0,1-18 16,-1 0-16,1 18 0,0-18 15,-1-36-15,-17 19 16,0-18-16,0 17 15,0 0-15,0 1 0,0-1 0,0-17 16,-17 17-16,17 0 0,0-17 16,-36 17-16,36-17 0,-17 18 0,17-1 0,-18 0 15,18 1-15,0-1 0,0 0 16,-17 18-16,17-17 16</inkml:trace>
  <inkml:trace contextRef="#ctx0" brushRef="#br0" timeOffset="89159.12">19597 5450 0,'0'0'0,"18"18"31,-18 35-31,0-18 0,0 1 0,0-1 16,0 18-16,35 0 0,-35 0 0,18-1 16,-18 1-16,35 0 0,-35 0 0,18 0 15,-18 0-15,17 0 0,-17-18 0,18 1 16,-18 16-16,0-16 0,0-19 0,0 19 15,0-19-15,0 1 0,0 0 0,0-1 16,-18-34 0,18-19-1</inkml:trace>
  <inkml:trace contextRef="#ctx0" brushRef="#br0" timeOffset="89510.73">19950 5838 0,'0'36'31,"0"17"-31,0-36 0,0 1 16,18 0-16,-18-1 0,17 18 0,1-17 15,-18 0-15,17-1 0,1 1 0,0-18 16,-1 18-16,1-18 0,0 0 0,-1 0 16,1 0-16,0 0 0,17-18 15,-18 18-15,1-53 0,0 35 16,-18 1-16,0-18 0,0 17 0,0 0 16,0 1-16,-36-1 0,36 0 15,-17-17-15,-36 17 0,35 1 16,1 17-16,-19-18 0,19 18 0,-1 0 15,-17 0-15,17 0 0,1 0 0,-1 0 16,18 18-16,-18-18 0,18 17 16</inkml:trace>
  <inkml:trace contextRef="#ctx0" brushRef="#br0" timeOffset="90069.93">20973 5503 0,'0'0'16,"35"0"0,1 0-16,-1 0 15,0-17-15,0 17 0,1 0 16,17-18-16,-1 18 0,1-18 0,0 18 15,0-17-15,0-1 0,0 1 0,0 17 16,-18-18-16,18 0 0,-18 1 0,1 17 16,-19-18-16,19 0 0,-19 18 0,1-17 15,0 17-15,-1 0 0,-17-18 16,-17 18 0,-19 0-16</inkml:trace>
  <inkml:trace contextRef="#ctx0" brushRef="#br0" timeOffset="90329.87">21343 5486 0,'0'17'15,"0"-34"-15,0 52 0,0-17 16,0-1-16,0 1 0,36 17 0,-36-17 15,17-1-15,-17 19 0,36-19 0,-36 19 16,17-19-16,-17 19 0,18-19 16,-18 1-16,17 17 0,-17-17 15,18-18-15,-18 17 0,0-52 32,0 17-17</inkml:trace>
  <inkml:trace contextRef="#ctx0" brushRef="#br0" timeOffset="90533.35">21590 5433 0,'18'17'16,"-18"1"-16,0 17 15,0-17-15,18 35 0,35 53 31,-53-89-31,17 19 0,1-19 0,-1 19 16,1-19-16,-18 1 0,18-1 0,-18 1 16,17-18-16,-17 18 0,0-1 15</inkml:trace>
  <inkml:trace contextRef="#ctx0" brushRef="#br0" timeOffset="93059.23">23513 4868 0,'0'0'0,"0"-17"0,-18 17 15,18-18-15,-17 18 16,-19 0-16,19 35 16,-1-35-16,1 36 0,-1-1 0,-17 0 15,17 0-15,-17 18 0,17 0 0,0 18 16,-17-18-16,17 17 0,1 1 16,-1 17-16,1-17 0,-1-1 0,18 1 15,0-1-15,0 1 0,0-1 0,0 1 16,35-18-16,0 17 0,1-34 0,-1 17 15,0-18-15,18 0 0,0 0 0,0-17 16,0 0-16,0-18 0,17 17 0,-17-17 16,18 0-16,-18-35 0,17 0 0,-17 17 15,18-17-15,-18-18 0,17 18 0,-17-18 16,0 17-16,0-16 0,0-19 0,-18 18 16,1 0-16,-19-17 0,18-1 0,-17 1 15,-18-19-15,0 1 0,0 0 0,0 0 16,-18 0-16,18-1 0,-52 19 0,34-18 15,-17 17-15,-18 18 0,17 0 0,-16 0 16,16 18-16,-17 0 0,0 17 16,0 0-16,1 18 0,16-17 0,-17 17 15,0 0-15,1 35 0,16-35 0,-17 53 16,18-35-16,0-1 0,17 19 0,-17-19 16</inkml:trace>
  <inkml:trace contextRef="#ctx0" brushRef="#br0" timeOffset="93981.5">23672 4992 0,'0'17'47,"0"1"-47,0 0 16,0-1-16,0 1 15,0 0-15,0-1 0,0 1 16,0 0-16,-18-1 0,18 1 0,0-1 16,0 1-16,0 0 0,0-1 15,18-17 17,17 0-17,-17 0-15,-1 0 0,1 0 16,0 0-16,-1 0 0,1 0 0,-1-17 15,1 17-15,0 0 0,-1 0 0,1-18 16,0 18-16,-1 0 0,1 0 0,-18-18 16,18 18-16,-1 0 0,1-17 15,-1 17 1,-17-18 0,-17 1-1,-1-1 1,1 18-16,17-18 15,-18 18-15,18-17 0,-18-1 0,1 0 16,17 1-16,0-1 0,-18 0 16,18 1-16,0-1 0,0 1 0,0-1 15,0 0-15,0 1 0,0-1 16,0 0-16,0 1 0,0-1 16,0 0 15,-18 18 31,1 0-62,-1 0 16,0 0-16,1 0 0,-1 0 16,1 0-16,-1 0 15,18 18-15,-18-18 0,1 0 16,-1 18-16,18-1 15</inkml:trace>
  <inkml:trace contextRef="#ctx0" brushRef="#br0" timeOffset="94509.51">23531 5415 0,'0'0'0,"-18"0"16,53 0 15,-17 0-16,0 0-15,17 0 0,-18 0 16,19 0-16,-1 0 0,0 0 0,1 0 16,16-17-16,-16 17 0,-1 0 0,18 0 15,-18-18-15,0 18 0,1 0 0,-1 0 16,0-18-16,1 1 0,-1 17 0,-17 0 16,17-18-16,-18 18 0,1 0 15,0 0-15,-18-18 16,-36 18 15,36 36-31,-17-36 0,-1 17 16</inkml:trace>
  <inkml:trace contextRef="#ctx0" brushRef="#br0" timeOffset="95347.57">23672 5680 0,'0'17'47,"0"1"-47,0 17 16,35-17-16,-35 0 0,0-1 16,0 1-16,0-1 0,0 1 15,0 0-15,0-1 0,0 1 16,0 0-16,0-1 15,18-17 17,-1 0-17,1 0-15,0 0 16,-1 0-16,1-17 0,-1 17 0,1 0 16,0 0-16,-1 0 0,19-18 15,-19 18-15,1 0 0,0 0 0,-1-18 16,1 18-16,-1 0 0,1 0 0,0-17 15,-1 17-15,1 0 0,0 0 16,-1 0-16,-17-18 0,18 18 0,-36 0 63,1-35-63,17 17 15,-18 18-15,18-17 16,0-1-16,-18 18 0,18-18 15,0 1-15,0-1 0,0 0 16,0 1-16,0-1 0,0 0 16,36 1-16,-36-1 15,0 1 1,0-1-16,0 0 31,-18 18-31,0 0 16,-17 0-1,17 0-15,1 0 0,-1 0 16,1 0-16,-1 0 0,0 0 16,1 18-16,-1-18 0,0 0 0,1 0 15,-1 0-15,0 18 0,1-18 0,-1 0 16,1 0-16,-1 0 0,0 0 16,1 0-16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31.058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5-27T17:52:11.19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16616 11889 0,'-35'0'31,"35"-36"-31,0 19 16,0-1-1,0 0-15,0 1 16,0-1-16,0 1 0,-18-1 16,-17 18-1,17 0-15,1 0 16,17 18-16,-18-18 0,0 17 0,1-17 16,-1 35-16,18-17 0,-18 0 0,18-1 15,0 1-15,-17 0 0,17-1 0,0 1 16,0 17-16,0-17 0,0-1 0,0 1 15,0 0-15,35-1 0,-35 1 0,18 0 16,-18-1-16,35-17 0,-17 18 16,-1-18-16,1 0 0,0 0 0,-1 0 15,1 0-15,0-18 0,-1-17 16,1 35-16,-18-35 0,17 17 16,-17 0-16,18 1 0,-18-1 0,0 1 15,0-1-15,18 0 0,-18 1 16,0-1-16,-18 36 47,18 17-32,0-17-15,18-18 16,-18 17-16,17-17 16,1 18-16,0-18 15,-1 0 1,1 0-16,0 0 0,-18-18 15,17 18-15,-17-17 16</inkml:trace>
  <inkml:trace contextRef="#ctx0" brushRef="#br0" timeOffset="508.59">16881 11254 0,'0'0'0,"0"17"15,0 19-15,35-19 16,-35 18-16,18-17 0,-18 17 0,35 1 16,-17-1-16,-1 0 0,1 0 0,0-17 15,-1 17-15,1 1 0,-18-19 0,17 19 16,1-19-16,0 1 0,-18 0 0,17-1 15,-17 1-15,18-18 16,-18 17-16,0-34 31,-35 17-31,35-35 0,-18 35 16,18-18-16,-35 18 0,35-35 0,-18 35 16,1-18-16,-1 18 0,0 0 0,1 0 15,-19 0-15,19 0 0,-1 0 0,0 0 16,1 18-16,-1-18 0,0 35 0,1-17 15,-1-1-15,18 1 0,-17-1 0,17 1 16,0 0-16,0-1 0,0 1 0,0 0 16,35-1-16,-18 1 0,1-18 15,17 18-15,-17-18 0,0 0 0,17 0 16,-17 0-16,17 0 0,-17 0 0,-1-36 16,18 36-16,-17-17 0,0-19 15,-1 36-15,1-17 0,-18-1 16,18 0-16,-18 1 0,0-1 0,0 1 15,0-1-15,0 0 16,0 1-16</inkml:trace>
  <inkml:trace contextRef="#ctx0" brushRef="#br0" timeOffset="800.69">17286 11553 0,'18'0'16,"17"18"0,-17-18-16,0 18 15,17-18-15,-17 17 0,34 19 16,-34-19-16,17 1 0,-17 0 0,0-1 16,-1 19-16,1-19 0,0 1 0,-1 17 0,1-17 15,-18 17-15,0-17 0,0-1 0,0 1 16,0 17-16,0-17 0,-35-1 15,17 19-15,-17-19 0,17 1 16,0 0-16,1-18 0,-1 17 0,0-17 16,1 0-16,-1 0 0,1 0 0,-1 0 0,18-35 15,-18 35-15,1-35 0,17-1 0,0 19 16</inkml:trace>
  <inkml:trace contextRef="#ctx0" brushRef="#br0" timeOffset="983.85">17269 11289 0,'-18'-18'16,"36"36"-16,-53-36 0,70 18 31,0 0-15,0 0-16,1 0 15</inkml:trace>
  <inkml:trace contextRef="#ctx0" brushRef="#br0" timeOffset="1897.11">21590 10513 0,'18'0'31,"-18"17"-31,35 1 0,-35 17 0,18-17 16,0 0-16,-1 17 0,-17 0 0,18-17 15,-1 17-15,1 0 0,0 1 16,-1-1-16,-17 0 0,18 0 0,0 1 16,-18-19-16,17 19 0,-17-19 0,0 1 15,18-18-15,-18 18 0,0-1 16,0-52 0,0 17-1,-35 1-15,35-1 16,0-17-16,0 17 0,0 0 0,0 1 0,0-18 15,0 17-15,0 0 0,35 1 16,-35-1-16,18 18 0,17 0 16,-18 0-16,1-18 0,0 18 15,-1 0-15,1 0 0,0 0 0,-1 36 16,1-36-16,0 35 0,-1-17 0,-17-1 16,18 18-16,-18 1 0,0-19 15,18 19-15,-18-19 0,0 1 16,0 0-16,0-1 15,0-52 1,0 17 0</inkml:trace>
  <inkml:trace contextRef="#ctx0" brushRef="#br0" timeOffset="2088.21">22208 10760 0,'0'0'0,"0"17"15,17 19-15,1-19 16,-18 1-16,35 0 0,-17-18 16,0 17-16,-1 1 0,18-1 0,-17-17 15,17 18-15,-17-18 0,0 18 0,-1-18 16,1 17-16,0-17 0,-1 0 0,1 0 16,-1 0-16,-17-17 15</inkml:trace>
  <inkml:trace contextRef="#ctx0" brushRef="#br0" timeOffset="2298.66">22578 10707 0,'0'0'0,"0"88"16,0-70-1,0 17-15,0 0 0,0 0 0,18 1 16,-18-1-16,17-17 0,-17 17 0,36 0 15,-36 0-15,17 1 0,-17-1 16,18-17-16,0 17 0,-18-17 0,0-1 16,0 1-16,17 0 0,-17-1 15</inkml:trace>
  <inkml:trace contextRef="#ctx0" brushRef="#br0" timeOffset="2520.44">22807 10707 0,'0'0'0,"0"17"0,18 89 16,-18-70 0,18-1-16,-18 0 0,17 0 0,1 1 0,0 17 15,-18-18-15,17-18 0,1 19 16,0-1-16,-1-17 0,-17 17 0,18-17 15,-18-1-15,0 1 0,0 0 0,0-1 16,0 1-16</inkml:trace>
  <inkml:trace contextRef="#ctx0" brushRef="#br0" timeOffset="2789.24">22737 10636 0,'0'0'0,"0"-17"0,70-19 16,-52 36-1,17 0-15,1 0 0,-1 0 0,0 0 16,0 0-16,1 0 0,-1 18 0,0-18 16,1 35-16,-19-17 0,1 0 0,-1-1 15,1 18-15,-18-17 0,0 0 0,0-1 16,0 19-16,-53-19 0,36 1 0,-1 0 15,-17-1-15,-1 1 0,1-1 0,0-17 16,17 18-16,-17-18 0,0 0 0,17 0 16,0 0-16,-17 0 0,17 0 15</inkml:trace>
  <inkml:trace contextRef="#ctx0" brushRef="#br0" timeOffset="5496.23">2135 10936 0,'0'0'0,"0"18"0,0-1 31,0 1-31,0 0 0,0-1 0,0 1 16,0 0-16,0-1 0,0 1 15,17-1-15,-17 1 0,0 0 0,18-1 16,-18 1-16,18-18 16,-18 18-16,17-18 15,-17-36 1,0 19-16,0-1 0,0 0 15,0 1-15,0-1 0,0-17 0,0 17 16,-35 1-16,35-1 0,-18-17 16,18 17-16,-17 18 0,17-18 0,-18 1 0,0 17 15,1 0-15,-1 0 0,0 0 16,1 0-16,-1 0 0,1 35 0,-1-35 16,0 35-16,1 1 0,-1-1 0,0 0 15,1 0-15,-1 18 0,0 0 0,18 0 16,-17 0-16,17 0 0,0 0 0,0 0 15,0 0-15,35 0 0,-35-18 0,18 0 16,17 1-16,-17-1 0,17-17 0,-17 17 16,17-18-16,0-17 0,0 18 0,1-18 15,-1 0-15,0 0 0,0 0 0,-17-18 16,17 18-16,-17-35 0,17 0 0,-17 17 16,0 1-16,-1-1 0,-17-17 0,18 17 15,-18 0-15,17-17 0,-17 17 16,0 1-16,0-1 0,0 1 15,0-1-15,0 0 0</inkml:trace>
  <inkml:trace contextRef="#ctx0" brushRef="#br0" timeOffset="5877.07">2646 11095 0,'-35'70'15,"17"-52"1,18 17-16,-17 18 0,-1-17 16,18 34-16,0-35 15,0 1-15,0-1 0,18 0 0,-18-17 0,35 17 16,-35-17-16,35-1 0,-17 1 0,17-18 15,-17 18-15,35-18 16,-18 0-16,-17 0 0,34-36 0,-34 36 16,0-35-16,17 0 0,-35 17 15,18-17-15,-18 0 0,17 17 0,-17-17 16,0-1-16,0 1 0,-35 0 0,35 0 16,-35-1-16,-1 1 0,19 0 0,-18-1 15,17 1-15,-17 18 0,17-19 0,-17 19 16,17-1-16,0 18 0,1-18 0,-1 18 15,18 36 1</inkml:trace>
  <inkml:trace contextRef="#ctx0" brushRef="#br0" timeOffset="7081.58">3405 11060 0,'0'-18'15,"0"0"1,35 1 0,-35-1-16,18 18 0,-18-18 15,0 1-15,0-1 0,0 0 16,-18 1-16,-17 17 16,-1 0-16,19 0 15,-1 35-15,0-35 0,1 18 0,-18-18 16,17 35-16,0-17 0,1-1 0,-1 1 15,0 17-15,18-17 0,-17-1 0,17 1 16,-18 0-16,18-1 0,0 1 16,0 0-16,35-18 0,-35 17 0,36 1 15,-19-18-15,1 18 0,17-1 16,53 1-16,-52 0 16,-1-1-16,0 1 0,18-18 0,-18 17 15,-17 1-15,17 0 0,-17-1 0,0 1 16,-1 0-16,-17-1 0,18 1 0,-18 0 15,0-1-15,0 1 0,-35-1 16,35 1-16,-53 0 0,35-18 0,0 17 16,-17-17-16,0 0 0,17 0 0,-17 0 15,17 0-15,-17 0 0,17 0 0,1 0 16,-1-17-16,0-1 0,18-17 16,0 17-16,36 1 15</inkml:trace>
  <inkml:trace contextRef="#ctx0" brushRef="#br0" timeOffset="7749.55">4181 10813 0,'0'-18'16,"0"36"-16,17-36 16,-17 53-16,18-17 15,-18 17-15,18-17 0,-18 17 16,17-17-16,-17-1 0,0 19 16,0-19-16,0 1 0,0 0 0,0-1 15,-35 1-15,35-1 0,0 1 0,-18-18 16,18 18-16,0-1 0,-17-17 15,17 18-15,0 0 0,17-18 16,19 0 0,-19 17-16,1-17 0,0 0 15,17 0-15,-17 0 0,-1 0 0,1-35 16,17 35-16,-17 0 0,-1 0 0,1-18 16,0 18-16,-1 0 15,-17-17-15,0-1 16,0 0-1,0 1-15</inkml:trace>
  <inkml:trace contextRef="#ctx0" brushRef="#br0" timeOffset="7977.12">4410 10707 0,'0'0'0,"0"35"0,0 0 15,0 1-15,0-1 0,0 0 16,18 0-16,-18 18 0,35 0 0,-35 0 16,35-18-16,-17 18 0,0 0 0,-1 0 15,1 0-15,-1-18 0,-17 18 16,18-17-16,0 34 0,-18-35 0,0 1 16,17-19-16,-17 1 0,0 0 15,0-36 1</inkml:trace>
  <inkml:trace contextRef="#ctx0" brushRef="#br0" timeOffset="8360.44">4710 10813 0,'70'-36'32,"-52"36"-32,17-17 15,1 17-15,-1-18 0,0 18 0,-17 0 16,17-18-16,0 18 0,1 0 0,-19 0 16,1 0-16,0 0 0,-1 0 0,1 0 15,0 0-15,-18 36 0,17-1 16,-17 0-16,0-17 0,0 17 0,18 0 15,-18 1-15,0-1 0,0 0 0,0 1 16,0-1-16,17 0 0,-17 0 0,0 1 16,0-1-16,18 0 0,-18 1 0,0-1 15,18-18-15,-18 19 0,0-19 16,0 19-16,17-19 0,-17 1 0,0 0 16,0-1-16,0 1 0,0-1 15,0 1-15,0-53 31</inkml:trace>
  <inkml:trace contextRef="#ctx0" brushRef="#br0" timeOffset="8732.04">5327 10425 0,'0'17'15,"0"1"1,0 0-16,36-18 31,-19 0-31,1 0 16,-18-18-16,35 18 0,-35-35 0,18 35 15,-18-18-15,0 0 0,0 1 0,0-1 16,0 0-16,0 1 0,-36-1 16,19 18-16,-1 0 15,1 0-15,-1 18 16,0-1-16</inkml:trace>
  <inkml:trace contextRef="#ctx0" brushRef="#br0" timeOffset="9068.19">6050 10866 0,'-17'17'0,"52"-17"31,0 0-31,-17-17 16,0 17-16,17 0 0,-17-18 0,17 18 15,-18-18-15,36 1 16,-35 17-16,-18-18 16</inkml:trace>
  <inkml:trace contextRef="#ctx0" brushRef="#br0" timeOffset="9216.41">6086 11095 0,'0'0'0,"17"0"31,19 0-31,-36-18 16,35 18-16,-17 0 0,-1-17 0,1 17 15,-1 0-15,1-18 0</inkml:trace>
  <inkml:trace contextRef="#ctx0" brushRef="#br0" timeOffset="10380.24">7691 9860 0,'-18'0'16,"36"0"-16,-36-18 0,18 54 16,36-36-16,-36 35 15,35-17-15,-18-1 0,1 1 0,0 17 16,17 1-16,-17-19 0,17 18 0,-17-17 16,-1 17-16,18-17 0,-17 17 0,0-17 15,-1 0-15,1-1 0,0 1 0,-1-1 16,1-17-16,0 18 0,-1 0 15,1-18-15</inkml:trace>
  <inkml:trace contextRef="#ctx0" brushRef="#br0" timeOffset="10624.76">8114 9737 0,'-17'35'16,"-1"0"-16,18-17 0,-18-1 15,1 19-15,17-1 0,-18 0 0,0 1 16,1 17-16,-19 17 0,19-35 16,-1 18-16,-17-17 0,17-1 15,1 0-15,-19 0 0,-17 18 0,36-17 16,-1-19-16,-17 1 0,17 0 15,18-1-15,-17-17 0,17 18 0,-18-18 16</inkml:trace>
  <inkml:trace contextRef="#ctx0" brushRef="#br0" timeOffset="11012.05">7197 10830 0,'0'0'0,"-18"0"0,1 18 0,-1-18 15,18 18-15,35-18 16,1 0-16,-1 0 0,18 0 0,0 0 16,17 0-16,18-36 0,1 36 0,17-17 15,-1 17-15,1-36 0,18 36 0,-1-17 16,-17 17-16,17-18 0,-34 18 0,16-18 16,-16 1-16,-19 17 0,1 0 0,-36 0 15,18-18-15,-35 18 0,-1 0 16,1 0-16,-53 0 15,-1 0 1,1 18-16,17-18 0</inkml:trace>
  <inkml:trace contextRef="#ctx0" brushRef="#br0" timeOffset="12196.49">8008 11395 0,'-35'0'0,"35"-18"0,-18 0 16,18 1 0,0-1-1,36 1-15,-1-1 16,-17 18-16,17-18 0,-17 18 16,17-17-16,-17-1 0,17 18 0,0-18 15,-17 18-15,17 0 0,-17 0 0,-1 0 16,1 0-16,0 0 0,-1 0 0,-17 18 15,18-18-15,-18 35 0,0 1 0,0 34 16,0-52 0,-18 35-16,-17-36 0,17 1 0,-17 0 15,17-1-15,1 1 0,-1-1 16,0 1-16,1-18 0,-1 18 0,1-18 0,-1 0 16,18 17-16,-18-17 15,18-35 1,36 17-16,-1 1 15,0-1-15,-17 18 16,17 0-16,-17 0 0,-1 0 0,19 0 16,-19 0-16,18 0 0,1 0 0,-19 18 15,19-18-15,-19 35 0,36 0 16,-18-17-16,-17 0 0,0-1 0,-18 19 16,17-19-16,-17 19 0,0-19 0,0 18 15,0-17-15,0 0 0,-35 17 0,35-17 16,-35-1-16,0 1 0,-1 0 15,1-1-15,0 1 0,-1-1 0,1 1 16,0-18-16,0 18 0,-1-18 0,1 0 16,17 0-16,-17 0 0,18 0 0,-1 0 15,0-36-15,1 36 0,17-17 0,0-1 16,0 1-16,17 17 16,-17-36-16,53 36 0</inkml:trace>
  <inkml:trace contextRef="#ctx0" brushRef="#br1" timeOffset="19557.14">16369 12400 0,'0'0'0,"-17"0"0,-1 0 16,18 18-1,18-18 17,17 0-32,0 0 0,-17 0 15,17 0-15,0 0 0,1-18 16,17 18-16,-18-35 0,0 35 0,0-35 15,1 35-15,-1-18 0,0 0 0,-17 1 16,-1 17-16,19-18 0,-19 18 0,-17-18 16,18 18-16</inkml:trace>
  <inkml:trace contextRef="#ctx0" brushRef="#br1" timeOffset="19805.53">16404 12629 0,'0'0'0,"-17"0"0,-1 18 0,1 0 0,-1-18 16,0 0-16,54 0 16,16 0-1,-16 0-15,-1 0 0,0-18 16,18 18-16,-17-35 0,16 35 0,-16-18 15,17 1-15,-18-1 0,0 0 0,0 1 16,1 17-16,-1-18 0,-17 0 16,-1 1-16,1 17 0,-18-18 0,0 0 0,18 18 15,-18-17-15,0-1 0</inkml:trace>
  <inkml:trace contextRef="#ctx0" brushRef="#br1" timeOffset="20604.49">22049 11430 0,'0'0'0,"-18"18"0,1-18 15,52 0 16,0 0-15,-17 0-16,17 0 0,0 0 0,1-18 16,-1 18-16,0-18 0,1 18 0,-1-17 15,18 17-15,-18-18 0,-17 0 0,17 18 16,-17 0-16,-1-17 0,1 17 0,-1 0 16,-17-18-16,18 18 15</inkml:trace>
  <inkml:trace contextRef="#ctx0" brushRef="#br1" timeOffset="20840.82">22137 11677 0,'0'0'15,"-17"18"-15,-1-1 16,53-17-1,0-35-15,1 35 0,-1 0 16,0-18-16,18 18 0,-18-35 16,1 35-16,17-18 0,-18 1 0,0-1 15,0 18-15,-17-18 0,17 1 0,-17 17 16,0-18-16,-1 18 16,-52 0-1,35 35-15</inkml:trace>
  <inkml:trace contextRef="#ctx0" brushRef="#br1" timeOffset="24284.83">9561 10742 0,'0'-18'15,"0"1"16,35 17-15,-35-18-16,18 18 0,-1-17 16,1 17-16,-1 0 15,-17-18-15</inkml:trace>
  <inkml:trace contextRef="#ctx0" brushRef="#br1" timeOffset="24826.11">10019 10160 0,'0'0'0,"0"-18"0,71-52 15,-36 52-15,-17 1 16,17 17-16,0-18 0,1 0 0,-1 18 16,0-17-16,0 17 0,1-18 0,-1 18 15,0 0-15,-17 0 0,-1 0 0,1 35 16,0 1-16,-18-19 0,0 18 16,0-17-16,-36 17 0,36 1 0,-35-19 15,18 19-15,-1-19 0,-17 18 0,17-17 16,0 0-16,-17-1 0,17 1 0,1-18 15,17 18-15,-18-18 0,36-18 32,35-17-32,-36 35 15,19-18-15,-1 18 0,0-35 0,0 35 16,1-18-16,-1 18 0,0 0 0,-17 0 16,17 0-16,1 0 0,-19 0 0,18 35 15,-17-35-15,0 36 0,-1-1 0,1 0 16,-18 1-16,0-1 0,0 0 0,0 18 15,0-18-15,-35 1 0,35-1 16,-36 0-16,1 0 0,0 1 0,0-1 0,-1-17 16,19 17-16,-19-17 0,1-1 15,0 1-15,0-18 0,17 17 0,0-17 16,1 0-16,-1 0 0,0 0 0,18-17 16</inkml:trace>
  <inkml:trace contextRef="#ctx0" brushRef="#br1" timeOffset="25859.75">477 10971 0,'0'0'15,"-18"0"-15,18-17 0,0-1 16,0 0-1,0 1-15,35 17 0,-35-18 0,36 1 16,-1-1-16,0 0 0,0-17 0,1 17 16,-1 18-16,18-17 0,-18-1 15,0 18-15,18-18 0,-35 18 0,17 0 16,0 0-16,-17 0 0,0 36 0,-18-19 16,0 19-16,0-1 0,0 0 0,-36 0 15,36 1-15,-52-1 0,34 18 16,-17-18-16,-1 0 0,1-17 0,17 17 15,-17-17-15,18 17 0,-1-17 0,0-18 0,1 18 16,-1-1-16,53-17 31,1-35-15,-1 17-16,-18 18 0,19-35 0,34 17 16,-34 18-16,-1 0 0,0 0 0,0 0 15,1 0-15,-1 0 0,0 36 0,0-36 16,1 35-16,-1-17 0,-17-1 0,-1 19 15,19-1-15,-19-18 0,-17 19 0,0-1 16,0 0-16,0 1 0,0-1 16,-17 0-16,-19 0 0,1 1 0,0-1 15,-1 0-15,-16-17 0,-1 17 0,-53 18 16,53-35-16,0-1 0,18 1 16,-18 0-16,18-18 0,-1 0 0,1 0 15,17 0-15,1 0 0,17-36 0,0 19 16,35 17-16,0-36 0</inkml:trace>
  <inkml:trace contextRef="#ctx0" brushRef="#br1" timeOffset="26501.63">7638 12153 0,'0'18'15,"0"-36"-15,35 36 31,-35-53-31,36 35 0,-1-36 0,18 19 16,-18-19-16,18 1 0,17 0 0,-17-18 16,18 18-16,0-18 0,-1 0 0,18 0 15,-17 18-15,-1-18 0,-17 0 0,18 17 16,-18 1-16,0 0 0,-18 0 0,0 17 16,0-17-16,-17 17 0,0 18 0,-1-18 15,1 1-15,0 17 0,-18-18 16,17 18-16,-17-17 15</inkml:trace>
  <inkml:trace contextRef="#ctx0" brushRef="#br1" timeOffset="26873.78">9490 11077 0,'71'-88'31,"-36"53"-31,0-1 0,71-34 16,-53 35-16,53-36 16,-36 18-16,-17 18 0,71-53 15,-71 52-15,17 1 0,-17-18 0,0 18 16,0 0-16,0 17 0,-18-17 0,0 17 16,1-17-16,-1 17 0,-17 1 0,-1-1 15,1 0-15,0 18 0,-1-17 16,-34 34-1</inkml:trace>
  <inkml:trace contextRef="#ctx0" brushRef="#br1" timeOffset="27609.63">4163 14781 0,'0'0'0,"0"-17"15,35 17 1,-17 0-16,0 0 15,-1 17-15,19-17 0,-1 36 0,0-19 16,0 19-16,1-1 0,17-18 0,-18 19 16,0-1-16,18 0 0,0 18 0,-18-17 15,18-1-15,35 18 0,-52-18 16,52 18-16,-35-18 16,-18-17-16,-17-1 0,-1 1 15,1-18-15,-18 18 0,-35-18 16</inkml:trace>
  <inkml:trace contextRef="#ctx0" brushRef="#br1" timeOffset="27914.68">4904 14499 0,'-35'35'31,"17"1"-15,18-19-16,-18 19 0,18-19 0,-17 19 16,-1 16-16,0-16 0,1 17 0,-1 0 15,-17-18-15,17 35 0,1-17 0,-19 0 16,19 0-16,-1 0 0,-17-18 0,17 18 15,1 0-15,-1-18 0,0 1 0,1-19 16,17 19-16,-18-19 0,18 1 0,-18 0 16,18-1-16</inkml:trace>
  <inkml:trace contextRef="#ctx0" brushRef="#br1" timeOffset="28411.62">5468 14817 0,'0'0'0,"0"-18"16,0 0 0,18 1-16,-18-1 0,35 0 15,-17 1-15,0-1 0,-1 18 16,1-17-16,0 17 0,-1 0 0,18-18 15,-17 18-15,0 0 0,-1 0 16,1 0-16,0 0 0,-1 0 0,-17 35 16,18-35-16,0 18 0,-1-18 15,-17 17-15,18-17 16,-1 0-16,1 0 0,0 0 16,-1 0-16,-17-35 15,18 35-15,0-35 16,-18 17-16,0 1 15,0-1 1,-18 18 0,18 35-16,-18-17 15</inkml:trace>
  <inkml:trace contextRef="#ctx0" brushRef="#br1" timeOffset="28714.22">5680 15011 0,'-18'17'16,"36"-34"-16,-36 52 0,1-35 0,-1 0 16,18-18-1,0 1 1,18 17-16,-18-36 0,35 36 16,-35-17-16,18 17 0,-18-18 15,35 18-15,-35-18 0,18 18 0,-1-17 0,1 17 16,0 0-16,-1 0 15,1 0-15,-1 17 16,1-17-16,0 0 0,-1 0 0,1 0 16,0 0-16,-1 0 0,19 0 0,-19 0 15,1 0-15,-1 0 0,1-17 0,0 17 16,-1-35-16,1 35 0,0-18 0,-18-17 16,0 17-1</inkml:trace>
  <inkml:trace contextRef="#ctx0" brushRef="#br1" timeOffset="40818.51">6950 14534 0,'0'0'0,"-18"-17"15,1-1 1,17 1-16,-18 17 0,18-18 16,0 0-16,0 1 15,35-1-15,-35 0 0,36 1 0,-19-1 16,19 0-16,-1 1 0,0 17 0,0-18 15,1 1-15,-1 17 0,-17-18 0,17 18 16,0 0-16,-17 0 0,17 0 0,-17 0 16,-1 18-16,19 17 0,-19-18 0,1 19 15,0-1-15,-18 0 0,17 18 0,-17 0 16,18 0-16,-18 18 0,0-19 0,0 1 16,-35 0-16,35 18 0,-36-18 0,19-18 15,-1 18-15,-17 0 0,17-18 0,-17 0 16,17 1-16,-17-1 0,0-17 0,-1-1 15,1 1-15,17 0 0,-17-18 16,-18 0-16,36 0 16,-19-18-16,19 18 0,-1-35 0,18-1 0,-18 19 15,18-19-15,0 1 0,0 0 0,0 17 16,18-17-16,-18 0 0,53 17 0,-35 0 16,17-17-16,0 35 0,0-18 0,1 18 15,-1-17-15,-17 17 0,17 0 0,0 0 16,0 35-16,-17-35 0,17 35 0,-17-17 15,17 0-15,-17-1 0,35 19 16,-36-19-16,1 1 0,0 0 0,-1-18 16,1 17-16,0 1 0,-1-18 15,-17 17-15,0-52 32</inkml:trace>
  <inkml:trace contextRef="#ctx0" brushRef="#br1" timeOffset="41243.01">7903 15028 0,'0'0'0,"0"18"16,0 0-16,0-1 15,17 1 1,1-18 0,-1 18-16,1-18 15,0 0 1,-18-18-1,0-17 1,-18 17 0,0 18 15,18 18-15,-17-18-16,17 17 15</inkml:trace>
  <inkml:trace contextRef="#ctx0" brushRef="#br1" timeOffset="41830.58">8467 14235 0,'0'0'0,"0"-18"16,-18 53 15,18-17-31,-17 17 16,17-17-16,-18 17 0,18-17 0,-18 17 15,18 0-15,0 1 0,0 16 0,-17-16 16,17-1-16,0 18 0,0-18 0,0 0 15,0 18-15,35-17 0,-35-1 0,53 0 16,-35-17-16,-1 17 0,19-17 16,-1-1-16,0 1 0,0 0 0,1-18 15,-1 17-15,0-17 0,0 0 0,1 0 16,-1 0-16,0 0 0,1-35 0,-19 35 16,19-35-16,-19 17 0,18-17 0,-17 17 15,-18-17-15,18 0 0,-18-1 0,0 1 16,0 0-16,0-18 0,-36 18 15,36-18-15,-35 0 0,18 0 0,-19 0 0,1 18 16,0-1-16,-1 1 0,1 0 16,0 17-16,0 1 0,-1-1 0,19 18 15,-19-18-15,1 18 0,17 0 0,-17 0 0,18 0 16,-1 0-16,-17 36 0,17-19 16,0-17-16,18 36 0,0-19 15</inkml:trace>
  <inkml:trace contextRef="#ctx0" brushRef="#br1" timeOffset="42485">9314 14111 0,'0'0'0,"0"18"15,0-1-15,0 1 16,0 0-16,0-1 0,35 1 16,-35 0-16,18-1 0,-18 1 15,0 0-15,0-1 0,17-17 16,-17 18-16,18-18 16,0-18 15,-1 18-31,1 0 15,-18-17-15,17 17 0,1 0 16,0 0-16,-1 0 0,1 0 0,17-18 16,-17 18-16,17 0 0,-17 0 0,17 0 15,-17 0-15,17 35 0,-17-35 0,17 0 0,0 18 16,-17-18-16,17 17 0,0 1 16,1 17-16,-1-17 0,-35 0 15,35 35-15,-35-18 0,18-18 16,-18 54-16,0-53 0,0-1 15,0 19-15,0-19 0,0 18 0,-35-17 16,35 0-16,-36-1 0,19 1 0,-19 0 16,-34 17-16,35-35 0,-1 18 15,1-18-15,-36 17 0,36-17 16,18 0-16,-19 0 0,19 0 0,-1 0 16,0-35-16,1 35 0,17-18 0,-18 18 15,18-17-15,0-19 16,0 19-16,0-1 0</inkml:trace>
  <inkml:trace contextRef="#ctx0" brushRef="#br1" timeOffset="43218.81">9402 13988 0,'-18'0'31,"54"0"16,-36-18-47,17 18 16,1-18-16,-1 18 78,-17-17-78,18 17 16,0 0-16,-1 0 0,54-18 15,-53 18-15,-1 0 0,18 0 16,-17 0-16,17-18 0,-17 18 0,17 0 15,-17 0-15,0-17 0,-1 17 0,1 0 16,-1 0-16,1 0 0,0 0 16,-18-18-1,-18 18 17,0 0-17,1 0-15</inkml:trace>
  <inkml:trace contextRef="#ctx0" brushRef="#br1" timeOffset="67950.07">18609 11836 0,'-35'0'15,"17"0"-15,36 0 47,-18 35-47,18-35 0,17 18 16,0-18-16,-17 0 0,17 17 16,0-17-16,36 0 0,-18 0 15,-18 0-15,18 0 0,18 0 0,-18 0 16,17-17-16,-17 17 0,18-36 0,-1 36 15,-17-35-15,18 17 0,-18 1 0,0-1 16,-1 1-16,1 17 0,-17-18 16,-1 0-16,0 1 0,-17-1 0,-1 18 0,1-18 15,0 1-15,-1 17 16,-17-18-16,18 0 0,0 18 16,-18-17-16,17 17 15,-17-18-15,18 18 0,-18-18 16,18 18-16,-18-17 0,17 17 15,1 0 1,-18 17 31,-35-17-31,35 18-16</inkml:trace>
  <inkml:trace contextRef="#ctx0" brushRef="#br1" timeOffset="68993.17">19826 12753 0,'18'18'16,"-36"-36"-16,36 53 0,-18-17 0,18-1 15,-1 19-15,-17-1 0,18 0 0,-18 1 16,18-1-16,-18 18 0,17 0 0,1 0 16,0 0-16,-18-1 0,17 1 0,1 18 15,-1-18-15,1 0 0,0 17 0,-18-17 16,17 0-16,1 0 0,-18-18 0,18 18 16,-18-17-16,17-1 0,-17 0 0,18-17 15,-18 17-15,0-17 0,18-1 0,-18 1 16,0 0-16,0-1 15</inkml:trace>
  <inkml:trace contextRef="#ctx0" brushRef="#br1" timeOffset="69401.28">19932 14005 0,'0'0'0,"18"18"31,17-18-15,-17 18-16,-1-18 15,1 17-15,0-17 0,-1 18 0,1-18 16,0 17-16,-1 1 0,-17 0 15,18-18-15,-18 17 0,18-17 0,-18 18 16,0 0-16,17-18 16,1-18 15,-1 0-15,-17-17-16,18 17 15,0 1-15,-18-1 0,17 1 0,-17-1 16,18 0-16,0 1 0,-18-1 0,17 18 15,-17-18-15,18 18 0,-18-17 0,18 17 16</inkml:trace>
  <inkml:trace contextRef="#ctx0" brushRef="#br1" timeOffset="69963.34">20179 15028 0,'0'0'0,"0"18"16,-35-18-16,35 35 0,-18-35 15,18 18-15,0 0 0,0-1 0,0 1 16,0-1-16,0 1 0,0 0 0,0-1 16,0 1-16,18-18 0,-18 18 0,35-18 15,-35 17-15,35-17 0,-17 0 0,0 0 16,-1 0-16,1 0 0,0-35 15,-1 35-15,1-18 0,0-17 0,-18 0 16,0 17-16,0-17 0,0 17 16,0 1-16,0-1 0,-18 0 0,0 1 15,1-1-15,-19 18 16,19 0-16,-1 0 16,18 35-16</inkml:trace>
  <inkml:trace contextRef="#ctx0" brushRef="#br1" timeOffset="70193.2">20497 15064 0,'0'17'16,"0"-34"-16,0 70 0,0-36 0,17-17 15,-17 18-15,0 17 0,0-17 16,0-1-16,0 19 0,0-19 0,0 19 16,18-19-16,-18 1 0,0 17 0,18-17 15,-18-1-15,0 19 0,0-19 0,17 1 16,-17 0-16,0-1 0,0 1 16</inkml:trace>
  <inkml:trace contextRef="#ctx0" brushRef="#br1" timeOffset="70493.89">20532 15081 0,'0'-17'31,"18"-1"-31,17 18 16,0 0-16,-17 0 0,-1 0 15,1 0-15,0 0 0,-1 0 0,19 18 16,-19-1-16,1-17 0,-18 36 16,18-36-16,-18 17 0,0 1 0,0-1 15,0 1-15,0 0 0,-36-1 16,36 1-16,-17-18 0,17 18 0,-36-1 16,1 1-16,17 0 0,1-18 0,-1 0 15,1 17-15,-1-17 0,0 0 16,18-17-1</inkml:trace>
  <inkml:trace contextRef="#ctx0" brushRef="#br1" timeOffset="70721.11">20920 15169 0,'0'18'0,"0"-36"0,0 54 0,0-19 0,0 1 16,0 17-16,0-17 0,0 17 0,0-17 16,0 17-16,0-17 0,0 17 0,0 0 15,0-17-15,0 17 0,0-17 0,0 35 16,0-18-16,0-17 16,0-1-16,0 1 0</inkml:trace>
  <inkml:trace contextRef="#ctx0" brushRef="#br1" timeOffset="70977.47">20885 15293 0,'0'0'0,"0"-35"0,0-1 0,0 19 0,17-1 16,-17 0-16,0 1 0,18-1 0,0 1 16,-18-1-16,17 18 0,1-18 15,0 18-15,-1 0 0,1-17 0,0 17 16,17 0-16,-18-18 0,1 18 0,35 0 15,-18 0-15,-35 35 16,18-35-16,0 18 0,-18 17 16,0-17-16,0-1 0,0 1 0,-18 0 15,18 17-15,-35-17 0,-1-1 16,19 1-16,-1 0 0,0-1 16,-17 1-16,18-1 0,-1-17 15,0 0-15,18 18 0</inkml:trace>
  <inkml:trace contextRef="#ctx0" brushRef="#br1" timeOffset="75866.06">18098 11659 0,'0'0'0,"-18"0"0,-123 0 31,106 18-31,0-18 0,-1 35 0,19-35 0,-19 18 15,1 0-15,17 17 0,-17-18 0,0 1 16,17 17-16,-17 1 0,17-1 16,-17 0-16,17 0 0,1 1 0,-1 17 15,18-18-15,-18 18 0,18 0 0,0 0 16,0-18-16,0 18 0,0-18 0,18 18 16,-18-18-16,35-17 0,-17 17 0,17 1 15,1-19-15,-1 1 0,0-18 0,18 17 16,-18-17-16,18 0 0,0 0 0,-18 0 15,18-35-15,0 35 0,-17-35 0,-1 0 16,18 17-16,-18-17 0,-17-1 0,-1 1 16,1 0-16,0 0 0,-18-1 0,0-17 15,0 18-15,0-18 0,-36 0 0,36 18 16,-35-18-16,0 0 0,17 18 16,0 0-16,1-1 0,-1 1 0,1 17 15,17 1-15,-18-1 0,0 18 0,1 0 16,-1 0-16,0 0 0,1 0 15,-1 35-15</inkml:trace>
  <inkml:trace contextRef="#ctx0" brushRef="#br1" timeOffset="78260.75">21220 11130 0,'0'0'0,"-18"-18"0,-17 18 15,17-17-15,-17 17 0,0 0 0,-18 0 16,18 0-16,-1 0 0,-17 0 0,18 17 16,-53 36-16,53-35 0,-1 17 15,1 18-15,0 0 0,0 0 16,-1 0-16,1 18 0,17-1 0,1 1 0,-1-1 16,18-17-16,0 18 0,0-18 0,35 0 15,-35-1-15,53 1 0,-17-17 16,-1-1-16,18 0 0,53 0 0,-53-17 15,-1 0-15,1-18 0,18 0 0,-18 0 16,0-36-16,0 36 0,0-52 16,-1 34-16,-16-17 0,-1-1 0,0 1 15,1 0-15,-1-53 16,-35 35-16,0-35 0,0 35 16,0-18-16,0 18 0,-35 0 0,35 0 15,-36 0-15,36 18 0,-35-18 0,17 18 0,1 17 16,-1-17-16,0 17 0,-17 1 0,18 17 15,-1-18-15,-17 18 0,17 0 0,0 0 16,1 0-16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31.058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5-27T17:53:38.29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1094 9296 0,'0'17'15,"35"-17"-15,-17 0 16,35 0-16,0 0 0,17-17 0,1 17 15,17 0-15,18-36 0,0 36 0,0-17 16,17 17-16,0-18 0,1 18 0,-1-17 16,-17 17-16,18-18 0,-18 0 0,-18 18 15,18-17-15,-18 17 0,-18-18 0,1 18 16,-18-18-16,0 18 0,-18 0 0,0-17 16,-17 17-16,0 0 0,-1 0 0,-70 0 31,0 0-31</inkml:trace>
  <inkml:trace contextRef="#ctx0" brushRef="#br0" timeOffset="332.25">1270 9631 0,'0'0'16,"-17"17"-16,-1 1 16,53 0-16,1-18 15,-1 0-15,18 0 0,17 0 0,1 0 16,17 0-16,18 0 0,0 0 0,0-18 16,17 18-16,1-35 0,-1 35 0,-17-18 15,17 1-15,-17-1 0,0 0 0,0 1 16,0 17-16,-18-18 0,-18 0 0,1 18 15,0-17-15,-19 17 0,-16 0 0,-19-18 16,1 18-16,0 0 0,-1 0 0,-52 0 31,0 0-31,17 18 16</inkml:trace>
  <inkml:trace contextRef="#ctx0" brushRef="#br0" timeOffset="1631.81">23037 6121 0,'-18'0'0,"36"0"0,-36 17 16,18 1-16,0 0 15,-18 17-15,18-17 0,0 17 16,0 0-16,0 0 0,0 18 0,0-17 16,0 16-16,0-16 0,0 17 0,0-18 15,-17 18-15,17-18 0,0 0 0,0-17 16,0 17-16,0-17 0,0 0 0,0-1 16,0-52 15,0 17-31,0 1 0,0-54 15,0 18-15,0 18 0,0-89 16,0 72-16,0-19 0,0 0 0,35 1 16,-35-18-16,35 17 0,-17 1 0,0-1 15,17 0-15,-17 19 0,17-1 0,0 17 16,-17 1-16,35 0 16,-36 35-16,1 0 0,17 0 0,-17 35 15,17-17-15,0 17 0,-17-17 0,17 35 0,-17-18 16,17 18-16,-17 17 0,17-17 0,0 18 15,-17-18-15,0 17 0,-1 1 16,1-1-16,0-17 0,-1 0 0,1 0 16,-18 0-16,18-18 0,-18 1 0,17-1 15,-17-17-15,18 17 0,-18-18 0,0 1 16,17-18-16,-17 18 0,0-36 31,-17-17-31,17 17 0,-35-17 16,17 17-16,0-17 0</inkml:trace>
  <inkml:trace contextRef="#ctx0" brushRef="#br0" timeOffset="1884.75">22931 6332 0,'0'0'0,"35"0"16,18-35-16,-35 35 15,17 0-15,18-18 0,-18 18 0,18 0 16,0-17-16,0 17 0,-18-18 0,18 18 16,0 0-16,0 0 0,-18-17 0,1 17 15,-1 0-15,0 0 0,-17 0 0,-1 0 16,1 0-16,0 0 0,-1 0 16,1 0 15</inkml:trace>
  <inkml:trace contextRef="#ctx0" brushRef="#br0" timeOffset="2926.12">13794 5697 0,'0'-17'0,"0"34"0,-35-52 16,17 35-16,-17 0 0,17 0 15,-17 0-15,17 0 0,-17 0 0,0 0 16,-1 18-16,-17-18 0,18 35 0,0-35 16,0 35-16,-1-17 0,1 0 0,17-1 15,-17 1-15,0 35 16,35-36-16,0 19 16,0-19-16,18 1 0,-18 0 0,52-1 15,-16 1-15,-1-18 0,0 17 0,18-17 16,53 18-16,-71 0 0,18-18 15,18 17-15,-18-17 0,0 18 0,-18 0 16,18-18-16,-18 17 0,18 1 0,-18 17 16,-17-17-16,17 0 0,-17 17 0,-18-18 15,17 1-15,-17 17 0,0-17 0,0 17 16,-17-17-16,17 17 0,-53-17 0,18 17 16,-18-17-16,0-1 0,0 19 0,0-19 15,-18-17-15,1 18 0,17 0 16,-18-18-16,18 0 0,1 0 0,-1 0 15,0 0-15,35 0 0,-17 0 0,17-18 16,1 18-16,17-18 16,35 18-16</inkml:trace>
  <inkml:trace contextRef="#ctx0" brushRef="#br0" timeOffset="4028.77">12789 16545 0,'17'0'0,"-17"-17"15,0 52 17,0 18-32,0 0 15,35-18-15,-35 0 0,0 71 16,0-53-16,0 0 0,18 0 16,-18 0-16,18 0 0,-18 0 0,17 0 15,-17-1-15,0-16 0,0-1 16,0 0-16,0-17 0,18 17 0,-18-17 15,0-53 1</inkml:trace>
  <inkml:trace contextRef="#ctx0" brushRef="#br0" timeOffset="4421.84">12242 16510 0,'0'0'0,"-18"0"15,53 0 1,-17 0-16,17 0 16,18 0-16,0 0 0,18 0 0,-1 0 15,18 0-15,-17 0 0,17 0 0,0 0 16,1 0-16,-1 0 0,0 18 16,-17-18-16,52 0 0,-70 0 15,35 0-15,-70 0 0,-1 0 16,1 0-16,0 0 0,-18-18 0,0 0 15,0-17 1,0 17-16</inkml:trace>
  <inkml:trace contextRef="#ctx0" brushRef="#br0" timeOffset="5461.19">23390 17198 0,'17'0'16,"-34"0"-16,34-18 0,-17 1 0,0-1 15,0 0-15,-35 18 16,35-17-16,-18 17 0,1-18 16,-1 18-16,0 0 0,1 0 15,-1 0-15,-17 35 0,-18-17 16,18 0-16,-1 17 0,-34 18 15,34-18-15,1 0 0,0 1 0,0 17 16,17-18-16,0 18 0,1 0 0,17-18 16,-18 18-16,18 0 0,0-18 0,0 0 15,53 1-15,-35-1 0,17 0 16,18-17-16,-18 17 0,18-17 0,0-18 16,0 17-16,0-17 0,0 0 0,0 0 0,0-35 15,-1 35-15,-16-35 0,17 17 0,-18-17 16,-17 17-16,17 1 0,0-1 15,-17 0-15,-1 1 0,-17-1 0,18 0 16,-18 1-16,0-1 0,18 18 16,-18 18 15,-36-1-31</inkml:trace>
  <inkml:trace contextRef="#ctx0" brushRef="#br0" timeOffset="7050.6">24166 6121 0,'0'0'0,"0"35"31,0-17-31,0-1 0,0 19 16,0-19-16,0 18 0,17-17 0,-17 17 16,0 1-16,36-19 0,-36 19 0,0-1 15,0-18-15,0 19 0,17-19 0,-17 1 16,18 0-16,-18-1 0,0 1 15,0 0-15</inkml:trace>
  <inkml:trace contextRef="#ctx0" brushRef="#br0" timeOffset="7370.3">24342 6068 0,'0'0'0,"0"17"0,0 19 16,0-1-16,0-17 0,0-1 0,0 19 15,0-1-15,0 0 0,0 0 0,0 1 16,0-1-16,18 0 0,-18 0 0,0-17 16,17 17-16,-17 1 0,18-19 0,-18 1 15,18 17-15,-18-17 0,17 0 0,-17-1 16,18 1-16,-18-1 0</inkml:trace>
  <inkml:trace contextRef="#ctx0" brushRef="#br0" timeOffset="8157.77">23495 7020 0,'-88'0'16,"176"0"-16,-193 0 0,87 0 15,53 0 1,0 0-16,1 0 0,-1 0 15,18 0-15,17-17 0,1 17 0,17 0 16,18-18-16,-18 18 0,18-18 0,0 18 16,0 0-16,0-17 0,-18 17 0,-18 0 15,1-18-15,-1 18 0,-34 0 0,-1 0 16,0 0-16,-17 0 0,0 0 16,-54 0-1,1 0 1,17 0-16,-17 0 0,17 0 0,-17 0 15,0 0-15,0 0 0,-1 0 0,19 0 16,-19 0-16</inkml:trace>
  <inkml:trace contextRef="#ctx0" brushRef="#br0" timeOffset="8461.62">23460 7126 0,'0'0'0,"-18"18"0,1-1 31,52-17-31,18 0 0,-18 0 16,18 0-16,0 0 0,18 0 0,17 0 15,0 0-15,0-17 0,0 17 0,1 0 16,-1-18-16,0 18 0,0 0 0,-17-18 16,-18 18-16,0 0 0,-18 0 15,0 0-15,-17 0 0,-1 0 0,1 0 16,-36 0-1,-17 0 1,18 0-16,-1 0 16,0 0-16</inkml:trace>
  <inkml:trace contextRef="#ctx0" brushRef="#br0" timeOffset="9725.69">1994 11236 0,'-18'18'31,"18"17"-31,0-17 0,0-1 0,0 18 16,0-17-16,0 35 0,0-18 0,35 18 15,-35 0-15,18 0 0,-18 0 0,0 0 16,17 0-16,-17 0 0,0 0 0,18-18 16,-18 18-16,0-18 0,0 0 0,18 1 15,-18-19-15,0 19 0,0-19 16,0 1-16,17-18 16</inkml:trace>
  <inkml:trace contextRef="#ctx0" brushRef="#br0" timeOffset="10169.33">1059 11342 0,'-18'0'16,"36"0"-16,-54 0 0,36 17 15,36-17 1,-19 0-16,19 0 0,-1 0 16,18-17-16,-18 17 0,36 0 0,-18-18 15,17 18-15,1-17 0,17 17 0,-18-18 16,19 18-16,-1-18 0,106 1 16,-106 17-16,0-18 0,71 18 15,-106-18-15,0 18 0,0 0 0,-18 0 16,0 0-16,-17 0 0,0 0 15,-18 18 1,-36-18-16,1 35 16</inkml:trace>
  <inkml:trace contextRef="#ctx0" brushRef="#br0" timeOffset="10692.75">1288 12241 0,'0'0'16,"-18"0"-16,18 18 0,-17-18 0,17 18 31,35-18-31,-17 0 0,17 0 15,0 0-15,0 0 0,18 0 0,18 0 16,-18-18-16,17 18 0,19-18 16,-19 18-16,18-17 0,1 17 0,-1-36 15,-18 36-15,1-17 0,-1 17 0,1-18 16,-18 18-16,0 0 0,-18 0 0,0-17 16,-17 17-16,0 0 0,-1 0 0,1 0 15,-36 0 16,1 0-15,17 17-16,-18-17 0,0 18 16</inkml:trace>
  <inkml:trace contextRef="#ctx0" brushRef="#br0" timeOffset="10999.24">3246 12188 0,'18'18'16,"-36"-36"-16,36 54 0,-1-1 0,-17-17 16,0-1-16,0 19 0,0-19 0,0 18 15,0 1-15,0-19 0,0 19 0,0-1 16,0 0-16,0 1 0,-17-19 16,17 18-16,-36 18 0,36-35 0,0 0 15,0-1-15</inkml:trace>
  <inkml:trace contextRef="#ctx0" brushRef="#br0" timeOffset="12492.76">13618 17286 0,'0'-35'0,"0"17"15,-18 18-15,18-17 16,0-1-16,-18 18 0,18-18 0,0 1 15,0-1-15,-17 0 0,17 1 16,-18-1-16,18 0 16,-18 18-16,1 0 0,-1 0 15,0 0-15,1 0 16,-1 18-16,1-18 0,-1 0 16,0 35-16,1-35 0,-1 18 0,0 0 15,1 17-15,-1 18 16,18-18-16,0-17 15,0-1-15,35 1 0,-35 0 0,36-18 16,-19 17-16,1 1 0,0-18 0,17 0 16,-18 0-16,1 0 0,0 0 15,-1 0-15,1 0 0,0 0 0,-1-18 16,1 1-16,0-1 0,-18 0 16,0 1-16,0-1 15,0 0-15,0 1 16,0 34 15,0 19-15,0-19-16,0 1 15,35-18-15,-35 18 0,17-18 16,-17 17-16,18-17 0,0 18 16,-1-18-16,1 0 15,0 0-15</inkml:trace>
  <inkml:trace contextRef="#ctx0" brushRef="#br0" timeOffset="12930.35">13864 17180 0,'0'36'0,"18"-19"15,-18 1-15,0-1 16,18 1-16,-18 0 0,0-1 0,17 1 16,-17 0-16,18-18 0,-18 17 0,18 1 15,-18 0 1,0-54 15,0 19-31,-18-19 16,18 19-16,0-1 0,0 0 0,0 1 15,0-18-15,0 17 0,0 0 0,18 1 16,-18-1-16,35 18 0,-35-18 0,18 18 16,-18-17-16,35 17 0,-17 0 15,-1 0-15,1 0 0,-1 0 16,1 0-16,0 17 0,-1-17 0,-17 18 0,18-18 16,0 35-16,-1-17 0,-17 0 15,18 17-15,0-18 0,-18 1 0,0 17 16,17-17-16,-17 0 0,0 17 0,0-17 15,18-1-15,-18 1 0,0-1 0,0 1 16,0 0-16</inkml:trace>
  <inkml:trace contextRef="#ctx0" brushRef="#br0" timeOffset="14153.3">4886 11307 0,'0'0'0,"0"-89"16,0 72-1,0-1-15,0 0 16,0 54 15,18-1-31,-18 0 0,0 1 16,35-1-16,-35 18 0,18-18 0,-18 18 15,17 0-15,1 0 0,-18-18 0,18 18 16,-18-18-16,17 18 0,1-18 0,-18-17 16,18 17-16,-18-17 0,0 0 0,17-1 15,-17 1-15,0 0 0,0-54 31,0 19-15</inkml:trace>
  <inkml:trace contextRef="#ctx0" brushRef="#br0" timeOffset="14457.91">5345 11236 0,'0'35'16,"0"1"-16,0-19 16,0 1-16,0 17 0,0 0 0,0 1 15,35-1-15,-35 0 0,18 18 16,-18-18-16,35 1 0,-17-1 0,-1 0 15,1 1-15,0-1 0,-1-18 0,1 19 16,0-19-16,-1 1 0,-17 0 0,18-1 16,-18 1-16,18-18 0,-18 18 15,17-18-15,-17-36 16</inkml:trace>
  <inkml:trace contextRef="#ctx0" brushRef="#br0" timeOffset="14734.59">5927 11148 0,'0'0'0,"18"141"16,-18-106-16,17 18 15,-17-18-15,18 18 0,0-17 16,-1-1-16,-17 18 0,18-18 0,-1 0 16,1 1-16,0-1 0,-1 0 0,-17 0 0,18-17 15,0 17-15,-18-17 0,0 0 16,17-18-16,-17 17 0,0 1 16,-35-18-16,17-35 15</inkml:trace>
  <inkml:trace contextRef="#ctx0" brushRef="#br0" timeOffset="15089.5">4128 10989 0,'0'0'0,"-18"0"0,18 18 16,53-18-16,0 0 15,-18 0-15,36 0 0,17 0 0,0 0 16,18-18-16,0 18 0,17 0 0,18-18 16,1 18-16,-1-17 0,0 17 0,18-18 15,-18 0-15,0 1 0,-18 17 0,1-18 16,-1 18-16,-17-17 0,-18-1 0,0 18 15,-17-18-15,-18 18 0,0-17 0,-18 17 16,-17 0-16,-1 0 0,-34 0 16,-36 0-1,18 17-15,-1-17 0,-17 36 16,0-36-16,18 17 0,-18 18 0,0-17 16</inkml:trace>
  <inkml:trace contextRef="#ctx0" brushRef="#br0" timeOffset="15446.56">4057 12065 0,'0'0'0,"0"18"0,53-1 0,-18-17 16,1 0-16,17 0 0,17 0 0,18 0 16,1 0-16,16 0 0,1-35 0,18 35 15,-1-18-15,1 18 0,-1-35 0,18 17 16,-17 1-16,17-1 0,-18 1 0,-17 17 16,18-18-16,-19 0 0,-16 18 0,-1-17 15,-18 17-15,-17-18 0,-17 18 16,-1 0-16,0-18 0,-17 18 15,-53 0 1,-1 0-16,1 18 16,17-18-16,1 0 0,-1 18 15,0-18-15,1 17 0</inkml:trace>
  <inkml:trace contextRef="#ctx0" brushRef="#br0" timeOffset="18386.21">12736 17886 0,'0'0'0,"-18"0"16,0 0-16,36 0 31,35-18-15,-18 18-16,0-17 0,1 17 0,17-18 15,0 0-15,17 1 0,1 17 0,-1-18 16,1 0-16,-1 18 0,1-17 0,-1 17 16,-17-18-16,0 18 0,0 0 0,-18 0 15,18 0-15,-35-18 0,17 18 0,-17 0 16,0 0-16,-1 0 0,1-17 0,-1 17 16,-17-18-1,-17 18 1,17-17-1</inkml:trace>
  <inkml:trace contextRef="#ctx0" brushRef="#br0" timeOffset="18699.12">12930 18062 0,'-18'18'15,"36"-36"-15,-54 36 0,19-18 0,17 18 0,35-18 32,18 0-32,-35 0 0,34-36 15,54 19-15,0-19 16,-35 19-16,-1-1 0,1 0 0,-1 18 16,1-17-16,-18-1 0,17 0 0,-17 1 15,0 17-15,-18-18 0,1 18 0,-19 0 16,1 0-16,0-17 15,-36 17 17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31.058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5-27T17:54:17.61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14500 13300 0,'0'0'16,"-18"0"-16,-35-18 16,35 18-16,1 0 15,-1 0-15,0 0 0,1 18 16,-1-18-16,0 17 0,1-17 15,-1 18-15,1 0 0,-19-1 16,19 1-16,-1 0 0,-17-1 0,17 1 16,-17 17-16,17-17 0,1 17 0,-19-17 15,19 17-15,-1 0 0,0 0 0,-17 18 16,17-17-16,1 17 0,-1-18 0,18 18 16,-18 0-16,18 0 0,0 0 0,0-1 15,0-16-15,53 17 0,-53-18 0,36 0 16,-1 1-16,0-1 0,18 0 0,-18-17 15,18-1-15,18 1 0,-18 0 0,0-1 16,17-17-16,-17 0 0,18 0 16,35-17-16,-53 17 0,52-53 15,-69 17-15,-1 19 0,0-18 16,-17-1-16,-1 1 0,1-18 0,0 18 16,-18-18-16,0-18 0,0 18 0,0 0 15,-36-17-15,36-1 0,-17 1 0,-18-1 16,17 18-16,-17-17 0,17 17 0,-17-18 15,17 36-15,-17-18 0,0 18 0,17 0 16,-17 17-16,17 0 0,0 1 0,1 17 16,-1 0-16,0 0 0,1 0 0,17 17 15,-18-17-15,18 36 0</inkml:trace>
  <inkml:trace contextRef="#ctx0" brushRef="#br0" timeOffset="7853.88">13917 14975 0,'-17'0'15,"34"0"-15,-34 18 16,-1-18-16,0 0 16,36 0 15,17 0-15,-17 0-16,17 0 15,-17 0-15,0 0 0,-1 0 16,1 0-16,0 0 15,-1 0-15,-34 0 47,-19 0-31,19 0-16,-1 18 16,0-18-16,1 0 0,-1 0 0,-17 0 0,17 0 15,0 17-15,1-17 0,-1 0 16,1 0-16,17 18 15,-18-18-15,53 0 32,-17 0-17,17 0-15,-17 0 16,-1-18-16,1 18 0,17 0 0,-17 0 16,-18-17-16,18 17 0,-1 0 0,1 0 15,-18-18-15,18 18 16,-54 0 15,19 0-15,-1 0-16,-35 18 15,35-18-15,1 0 0,-1 17 16,0-17-16,1 0 0,-1 0 16,53 0 15,-17 0-16,17 0-15,-17 0 16,0 0-16,17 0 16,-17 0-16,-1 0 15,1 0 1,-53 0 15,-1 0-31,1 0 16,17 36-16,1-36 0,-1 0 0,0 17 15,1-17-15,-1 0 0,1 0 0,-1 0 16,18 18-16,35-18 31,-17 0-31,-1 0 16,1 0-16,17 0 0,-17 0 16,0 0-16,-1-18 0,1 18 0,0 0 15,-1-17-15,1 17 0,0 0 16,-18-18 15,-36 18-15,19 0-16,-19 0 15,19 0-15,-1 18 16,0-18-16,18 17 31,36-17-15,-19 0-16,19 0 15,-19 0-15,1 0 0,0 0 16,-1-17-16,1 17 16,-53 0 15,17 0-15,0 0-16,1 0 15,-1 0-15,36 0 47,17 0-31,-17 0-16,-1 0 15,1-18-15,-1 18 16,-52 0 15,18 0-15,-1 0-1,0 0-15,18 18 32,18-18-1,0 0-31,-1 0 16,1-18-16,-1 18 0,1 0 15,-18-18-15,18 18 0,-54 0 47,19 0-47,-18 0 16,17 0-16,0 18 15,1-18-15,34 0 47,19 0-47,-19 0 16,1 0-16,-1 0 15,1-18-15,0 18 0,-1-17 16,1 17-16,-53 0 47,-1 0-47,19 0 16,-18 0-16,17 0 15,18 17-15,0 1 31,18-18-15,-1 0 0,1 0-16,-1 0 15,1 0-15,0 0 16,-18-18-16,-18 18 47,-17 0-47,17 0 15,-17 0-15,17 0 16,1 0-16,34 0 47,19 0-31,-19 0-16,1 0 15,-1 0-15,-17-17 16,-17 17 15,-1 0-31,1 0 16,-1 0-16,0 0 15,36 0 48,0 0-48,-1 0-15,1 0 0,-1 0 16,1 0-16,-36 0 31,-17 0-15,18 17-16,-19-17 16,19 18-16,-1-18 15,36 0 32,-1 0-47,19 0 16,-19-18-16,1 18 15,-1 0-15,-17-17 0,18 17 0,0 0 16,-54 0 15,19 0-15,-18 0-16,17 0 15,18 17-15,-18-17 0,1 0 16,52 0 31,-17 0-47,-1 0 16,1 0-16,-1 0 0,1-17 15,0 17-15,-1 0 16,-52 0 15,17 0-15,-17 0-16,18 0 15,-1 0-15,18 17 16,0 1 15,18-18-31,-1 0 16,1 0-16,-1 0 15</inkml:trace>
  <inkml:trace contextRef="#ctx0" brushRef="#br0" timeOffset="9676.14">4622 7814 0,'0'-18'78,"0"1"-62,17 17-1,-17-18-15,0 0 16,0 1 0,-17 17-1,17-18-15,-36 18 0,19 0 16,-18 0-16,17 0 0,0 35 16,-17-35-16,17 18 0,1-18 0,-19 35 15,19-35-15,17 18 0,-18 0 0,1-1 16,17 1-16,-18-18 0,18 18 0,0-1 15,0 1-15,35 0 16,0-1-16,1-17 16,-19 18-16,1-18 0,0 0 15,17 0-15,-17 0 0,-1 17 0,18-17 16,-17 0-16,0 0 0,-1 18 0,1-18 16,0 18-16,-1-18 0,1 17 15,0 1-15,-18 0 0,17-1 0,-17 1 16,0 0-16,0 17 0,0-18 0,0 1 15,-17 0-15,17-1 0,-36 1 0,36 0 16,-35-18-16,17 17 0,1-17 0,-19 18 16,19-18-16,-1 0 0,1 0 0,-1 0 15,0 0-15,1 0 0,-1 0 16,0 0-16,18-35 0,0 17 16,0-17-16,36 35 15,-36-18-15,35 18 0,-17-18 0</inkml:trace>
  <inkml:trace contextRef="#ctx0" brushRef="#br0" timeOffset="9981.95">5010 7955 0,'0'53'16,"-18"-53"-16,18 53 16,0-35-16,0-1 0,0 1 0,0 17 15,0-17-15,18-1 0,-18 1 0,0 0 16,17-1-16,-17 1 0,18 0 0,-18-1 15,18-17-15,-18 18 0,17-18 0</inkml:trace>
  <inkml:trace contextRef="#ctx0" brushRef="#br0" timeOffset="10440.39">5221 7938 0,'18'0'0,"17"35"31,-35 0-31,0-17 0,0-1 0,18 1 16,-18 0-16,0-1 0,18 1 0,-18 0 15,17-1-15,-17 1 0,0-1 16,0 1-16,18 0 0,-18-1 15,0 1-15,0-53 32,-18 35-32,18-18 15,0 0-15,-17 1 0,17-1 0,0-17 16,0 17-16,0-17 0,0 17 0,0-17 16,0 17-16,17-17 0,-17 18 0,36-1 15,-36 0-15,35 1 0,-18 17 0,1-18 16,0 18-16,-1 0 0,1 0 0,17 0 15,-17 0-15,0 18 16,-1-18-16,1 35 0,0-35 0,-1 35 0,1-17 16,-1-1-16,1 1 0,0 17 15,-18-17-15,17 0 0,1-1 0,-18 1 16,18 0-16,-18-1 0,17 1 0,-17-1 16,0 1-16,0 0 15,-17-54 1</inkml:trace>
  <inkml:trace contextRef="#ctx0" brushRef="#br0" timeOffset="10945.12">5839 8043 0,'35'0'16,"-17"0"-16,-1-17 16,1-1-16,0 18 0,-1-18 15,1 1-15,0-1 0,-1 1 0,1-1 16,-1 0-16,1 1 0,-18-1 16,18 18-16,-18-18 0,0 1 0,17-1 15,-17 0-15,0 1 0,0-1 0,0 0 16,-35 1-16,35-1 15,-18 18-15,-17-17 16,18 17-16,-1 0 16,0 17-16,1-17 0,17 35 0,-18-35 15,0 36-15,18-19 0,-17 1 0,17 17 16,-18-17-16,18 17 0,0-17 0,0 17 16,0 0-16,0-17 0,0 17 0,35-17 15,-35 17-15,36-17 0,-36 0 0,35-1 16,-17 1-16,-1-18 0,1 17 0,17-17 15,-17 18-15,-1-18 0,19 0 0,-19 0 16,1 0-16,0 0 0,-1 0 0,1-18 16,-1 18-16,-17-35 0,18 18 15,-18-1 1,0 0 0,-18 18 15,1 0-16</inkml:trace>
  <inkml:trace contextRef="#ctx0" brushRef="#br0" timeOffset="14948.52">22155 14358 0,'-18'0'15,"36"0"-15,-36-18 0,1 18 0,-1 0 16,0-17-16,1 17 0,-1 0 16,0 0-16,1 0 0,-1 0 15,0 0-15,1 0 16,-19 0-16,19 17 0,-1-17 0,-17 18 0,17-18 15,-17 35-15,17 1 0,-17-19 16,17 19-16,1-1 0,-18 0 0,17 18 16,0-18-16,1 18 0,-19 53 15,19-53-15,-1 0 0,0-18 16,18 18-16,0 0 0,0-18 0,0 18 0,0-18 16,0 1-16,36-1 0,-36 0 0,53-17 15,-36 17-15,19-17 0,-1-18 16,0 17-16,0-17 0,54 0 0,-37 0 15,-16-35-15,17 18 0,0-19 16,0 19-16,-1-19 0,-16-17 0,17 18 0,-18 0 16,0-18-16,0 0 0,1 0 15,-19-17-15,-17 17 0,0-18 0,0 18 0,0-17 16,-35-1-16,35 18 0,-35 0 16,17 18-16,-17 0 0,17-1 0,-35 1 15,18 18-15,0-1 16,0 18-16,17 0 0,0 0 15,18 18-15</inkml:trace>
  <inkml:trace contextRef="#ctx0" brushRef="#br0" timeOffset="20956.75">22472 16069 0,'0'0'0,"-17"0"31,-1 0 0,53 0 16,-17 0-31,0 0-1,-1 0-15,1 0 16,-1 0-1,-17 0 17,-35 0-17,18 0 1,-1 0-16,0 0 0,1 18 16,-1-18-16,0 0 0,1 0 15,-1 0-15,53 0 31,-17 0-15,17 0 0,-17 0-16,0 0 15,-1 0-15,1-18 0,-1 18 0,1 0 16,0 0-16,-54 0 47,19 18-47,-18-18 15,17 17 1,0-17-16,1 0 0,-1 18 16,0-18-16,1 0 15,52 0 17,-17 0-32,17 0 15,-17 0-15,-1 0 16,1 0-16,-1-18 0,1 18 15,-36 0 32,1 0-47,-1 0 16,1 0 0,-1 0-1,36 0 16,17 0-31,-18 0 16,1 0-16,0 0 16,-18-17-16,17 17 0,1 0 15,-36 0 32,1 0-47,-1 0 16,-17 0-16,17 0 15,1 0-15,17 17 16,-18-17-16,53 0 31,-17 0-15,17 0-16,-17 0 16,-1-17-16,1 17 0,0 0 15,-18-18-15,17 18 0,1 0 16,-18-18 15,-35 18-31,-1 0 16,19 0-16,-1 0 15,0 0-15,1 0 16,-1 0-16,53 0 31,-17 0-15,0 0-16,-1 0 15,1 0-15,0 0 0,-1 0 16,1 0-16,0 0 16,-18-17-16,-36 17 31,19 0-31,-1 0 16,-17 0-1,17 0-15,0 0 16,18 17 15,36-17-31,-19 0 16,1 0-16,0 0 15,-1 0-15,1 0 16,0-17-16,-54-1 31,19 18-15,-1 0-1,-17 0-15,17 0 0,0 0 16,1 0-16,34 0 47,1 0-47,17 0 16,-17 0-16,0 0 15,-1-18-15,1 18 16,-53 0 15,17 0-15,-17 0-1,17 0-15,0 0 16,54 0 15,-1 0-31,-17 0 16,-1 0-16,19-17 0,-19 17 15</inkml:trace>
  <inkml:trace contextRef="#ctx0" brushRef="#br0" timeOffset="22467.85">4551 12347 0,'0'-17'16,"0"-1"0,0 53 15,0-17-31,0-1 16,0 1-16,0 0 15,0-1 1,0-34 31,0-1-32,0 0-15,-17 18 0,17-17 16,-18-1-16,0 1 16,-17 17-16,17 0 15,1 0-15,-1 35 0,0-35 0,1 35 16,17-17-16,-18-1 0,1 1 0,-1 17 15,0 18-15,1 0 16,-1-18-16,18 18 0,0-17 16,0-19-16,0 1 0,35 17 15,-35-17-15,36-1 0,-19-17 0,18 18 16,-17-18-16,0 18 0,-1-18 0,19 0 16,-19 0-16,1 0 0,0-18 15,-1 18-15,1-18 0,-1 18 16,-17-35-16,18 35 0,-18-17 0,18 17 15,-18-18-15,17 0 0,1 1 16</inkml:trace>
  <inkml:trace contextRef="#ctx0" brushRef="#br0" timeOffset="22811.91">4745 12541 0,'-17'0'15,"17"36"1,-18-19 0,18 1-16,0-1 0,0 1 0,0 0 15,0-1-15,0 1 0,0 0 16,0-1-16,35 19 0,-35-19 0,18-17 16,-18 18-16,17-1 0,-17 1 0,36-18 0,-19 0 15,1 18-15,0-18 0,-1 0 16,1 0-16,0 0 0,-1-36 0,1 1 15,-1 18 1,-17-19-16,0 19 0,0-1 0,0-35 16,0 35-16,-17 1 0,17-18 15,-35 17-15,35 0 0,-36 1 0,36-1 16,-17 0-16,17 1 0,-36 17 0,19 0 16,-1 0-16,0 0 15,18 17-15,0 1 16</inkml:trace>
  <inkml:trace contextRef="#ctx0" brushRef="#br0" timeOffset="23206.15">5169 12382 0,'0'0'0,"-36"0"0,19 0 0,-54 18 16,53-18-16,1 0 15,-1 18-15,0-18 0,18 17 16,-17 1-16,17 0 0,0-1 16,35 1-16,-17 0 15,17-1-15,0 1 16,1 0-16,-19-1 15,1 1-15,0-18 0,-1 17 16,1 1-16,-18 0 0,17-18 0,-17 17 0,18 1 16,-18 0-16,0-1 0,0 1 15,0 0-15,0-1 0,-18-17 16,18 18-16,-17-18 0,17 17 16,-35-17-16,17 0 0,0 0 15,1 0-15,-1 0 0,0 0 16,18-17-1</inkml:trace>
  <inkml:trace contextRef="#ctx0" brushRef="#br0" timeOffset="23455.91">5345 12524 0,'0'17'0,"0"1"15,-18-18-15,18 18 0,0 17 16,53 88 0,-53-105-1,18 0-15,-18-1 0,17-17 16,-17 18-16,18-18 0</inkml:trace>
  <inkml:trace contextRef="#ctx0" brushRef="#br0" timeOffset="23862.59">5521 12541 0,'0'36'15,"0"-19"-15,0 1 0,0-1 16,0 1-16,18 0 0,-18-1 0,0 1 16,0 0-16,18-1 0,-18 1 0,17 0 15,-17-1-15,18-17 16,-18 18-16,18-18 0,-18-18 31,0 1-31,-36-19 16,36 1-16,0 17 0,0 1 15,0-19-15,0 1 0,0 18 16,0-19-16,0 19 0,0-19 0,36 19 16,-36-1-16,17 0 0,-17 1 0,35 17 15,-35-18-15,18 18 0,0 0 16,-1 0-16,1 0 0,0 18 0,-1 17 16,1 18-16,-18-35 15,18 17-15,-18-17 0,17 17 0,-17-18 16,0 19-16,18-19 0,-18 1 0,17 17 15,-17-17-15,0 0 0,18-1 16,-18 1-16</inkml:trace>
  <inkml:trace contextRef="#ctx0" brushRef="#br0" timeOffset="24259.76">6015 12612 0,'18'0'16,"-1"-18"-16,19-17 16,-19 17-16,1 1 0,0-1 15,-18 0-15,17 1 16,-17-1-16,18 0 0,-18 1 0,0-1 15,0 0-15,0 1 0,0-1 0,0 1 16,-18 17-16,18-18 0,-35 18 16,17 0-16,-17 18 15,17-18-15,1 35 0,-1-18 0,18 1 16,-17 0-16,-1 17 0,18-17 16,0 17-16,-18 0 0,18 1 0,0-1 0,0 0 15,0 0-15,0 1 0,36 17 16,-1-36-16,-35 18 0,35-17 15,-17 0-15,-1-18 0,19 17 0,-19-17 16,1 0-16,0 0 0,-1 0 0,1 0 16,-1 0-16,1-17 0,-18-1 15,18-17-15</inkml:trace>
  <inkml:trace contextRef="#ctx0" brushRef="#br0" timeOffset="26298.14">23337 16281 0,'0'17'0,"0"1"31,0 0-31,0-1 16,0 1-16,35-18 0,-35 18 15,0-1-15,0 1 0,18 17 16,-18-17-16,0-1 0,0 19 0,17-19 16,-17 1-16,0 0 0,0 17 0,0-18 15,0 1-15,0 0 0,0-1 16</inkml:trace>
  <inkml:trace contextRef="#ctx0" brushRef="#br0" timeOffset="26744.96">23354 16245 0,'0'-17'0,"0"34"0,0-52 16,-17 35 15,17 18-31,-18-18 0,18 17 16,-18-17-16,1 36 0,-1-19 16,0 1-16,1 0 0,-1-1 15,0-17 1,18-17 15,36 17-31,-36-18 0,17 18 0,-17-35 16,18 17-16,0 18 0,-1-18 0,1 1 15,-18-1-15,18 0 0,-1 1 0,1-1 16,0 18-16,-1-17 0,1 17 16,-1 0-1,-17 17-15,18 18 16,-18-17-1,0 0-15,18-1 0,-18 1 0,17-18 16,-17 18-16,0-1 0,18-17 0,-18 18 16,0 0-16</inkml:trace>
  <inkml:trace contextRef="#ctx0" brushRef="#br0" timeOffset="27284.99">22913 16916 0,'0'0'0,"0"17"16,0 1-16,-17 0 16,17-1-16,0 1 0,0 0 15,0-1-15,0 1 0,0-1 0,0 1 16,0 0-16,0-1 0,0 1 0,0 0 16,0-1-16,17 1 15,-17 0-15,0-1 16,18-17-1,-18-35-15,0 17 16,0 1-16,0-19 0,0 19 16,0-1-16,0-17 0,0 17 0,0 1 15,0-1-15,0-17 0,18 17 0,-1 0 16,18 1-16,-17 17 16,17-18-1,1 18-15,-19 0 16,1 0-16,0 0 0,-18 18 0,17-18 15,-17 35-15,0-17 0,0-1 0,18 1 16,-18 0-16,0 17 0,0-18 0,0 1 16,0 0-16,17-1 0,-17 1 15,0 0-15,0-1 16,18-17 0</inkml:trace>
  <inkml:trace contextRef="#ctx0" brushRef="#br0" timeOffset="27645.6">23266 17110 0,'35'-18'16,"-17"0"-1,0 18-15,-1-17 16,1-1-16,0 18 0,-18-17 15,17 17-15,1-18 0,-18 0 16,17 18-16,-17-17 0,0-1 16,0 0-16,-35 18 31,18 36-31,-19-19 16,19 1-16,-1 0 0,18-1 15,-18 1-15,18-1 0,-17 1 0,17 0 16,0-1-16,0 1 15,0 0-15,0-1 0,35-17 16,-17 18-16,17-18 16,-17 0-16,-1 0 15,1 0-15,-1 0 0,1-35 0,0 35 16,-1 0-16,1-18 0,0 18 0</inkml:trace>
  <inkml:trace contextRef="#ctx0" brushRef="#br0" timeOffset="28144.92">23778 16951 0,'0'-18'0,"0"36"0,0-53 15,0 17-15,0 0 0,0 1 16,0-1-16,-18 18 16,0 0-1,-17 35-15,17-17 16,1 17-16,17-17 15,0 0-15,-18-1 0,18 1 0,0 0 16,0-1-16,0 1 16,35-18-16,-17 0 15,0-18 1,-18-17 0,17 35-16,-17-18 0,18 18 15,0-17-15,-1 17 31,-17 17-31,18-17 16,-18 36-16,0-19 16,0 1-16,0-1 0,17 1 0,-17 0 15,0-1-15,0 1 0,18 0 0,-18-1 16,0 1-16,0 0 0,0-1 0,0 18 16,0-17-16,0 0 0,-35-1 15,35 1-15,-18-18 0,18 18 0,-17-1 16,-1 1-16,0 0 0,1-18 0,-19 17 15,19-17-15,-1 0 0,0 18 0,1-18 16,-1 0-16,1 0 16,17-18-1,0-17-15,0 17 16,35 1-16</inkml:trace>
  <inkml:trace contextRef="#ctx0" brushRef="#br0" timeOffset="28340.98">23989 17163 0,'0'-18'16,"35"18"30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31.058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5-27T17:54:50.47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3775 7532 0,'-18'0'16,"1"0"15,34-18 16,1 18-31,-18-17-16</inkml:trace>
  <inkml:trace contextRef="#ctx0" brushRef="#br0" timeOffset="2036.23">4622 7056 0,'0'17'47,"0"1"-47,0 17 16,0-17-16,0-1 0,0 19 0,0-19 15,0 19-15,0-1 0,0 18 16,0-18-16,0 0 0,0 1 0,0-19 16,0 19-16,0-1 0,0-18 0,0 1 15,0 0-15,0-1 0,0 1 16,17-18-16,1 0 0</inkml:trace>
  <inkml:trace contextRef="#ctx0" brushRef="#br0" timeOffset="2573.66">5257 7003 0,'-36'0'16,"36"-18"-16,-17 18 16,-18 0-16,17 0 0,-17 0 15,17 0-15,0 0 0,1 0 0,-1 35 16,-17-35-16,17 18 0,0-18 0,1 18 16,-1-18-16,18 17 0,-17-17 0,17 18 15,0-1-15,0 1 0,35 0 16,-35-1-16,35 1 0,0-18 15,-17 18-15,17-1 0,1 1 0,-19 0 16,19-1-16,-1 1 0,-18-1 16,19 1-16,-19 17 0,19 1 15,-36-19-15,0 1 0,0 35 16,0-35-16,0-1 0,-18-17 16,18 18-16,-35-1 0,-1-17 0,19 0 15,-18 0-15,17 0 0,0 0 0,1-17 16,-1 17-16,0-35 0,1 17 0,-1-17 15,18 17-15,0 0 0,0-17 0,0 17 16,0-17-16,18 17 0,-18 1 0,35-18 16,-35 17-16,35 0 0,-17 1 15,0-1-15,-1 0 0,1 1 0,17-1 0,-17 0 16,-1 18-16,1-17 0,0 17 16,-18-18-16,17 18 0,1-17 0,0 17 15,-1 0-15,1-18 0,-1 18 16</inkml:trace>
  <inkml:trace contextRef="#ctx0" brushRef="#br0" timeOffset="2864.1">5486 7020 0,'0'0'0,"0"18"16,0 0-1,0-1-15,0 1 16,0-1-16,0 1 0,0 0 16,0 17-16,0-17 0,0 17 0,0-17 15,35 17-15,-35-18 0,18 19 0,0-19 16,17 1-16,-17 0 0,-1-1 0,18 1 15,-17 0-15,17-18 0,1 0 0,-19 0 16,19 0-16,-19 0 0,18 0 0,-17-36 16,17 36-16,-17-35 0,0 17 0,-18-17 15,17 17-15,-17-17 0,0 0 0,0 17 16,-17-52-16,17 34 16,-36 19-16,1-18 0,17 17 0,1-17 0,-18 17 15,17 0-15,-17 1 0,17 17 0,-17-18 16,17 18-16,0 0 0,1 0 0,-18 0 15,17 35-15,0-35 0,1 18 16,-19 35-16,19-35 0</inkml:trace>
  <inkml:trace contextRef="#ctx0" brushRef="#br0" timeOffset="3212.82">4375 7814 0,'-18'18'0,"36"-36"0,-36 53 16,53-35-16,-17 0 15,17 0-15,18 18 0,0-18 0,18 0 16,-1 0-16,1 0 0,17 0 0,18 0 15,-18 0-15,18 0 0,0 0 0,0-18 16,-18 18-16,18-17 0,-18 17 0,0-18 16,-35 18-16,17-18 0,-34 18 0,17-17 15,-36 17-15,1 0 0,0-18 0,-36 18 47,0 0-31,-17 0-16,35 35 0,-18-35 15</inkml:trace>
  <inkml:trace contextRef="#ctx0" brushRef="#br0" timeOffset="3532.44">5027 8202 0,'36'0'16,"-1"0"-16,-17 0 16,-1 0-16,1-18 0,0 18 0,-1 0 0,18 0 15,1 0-15,-1 0 0,-17 0 0,17 0 16,0-17-16,0 17 0,1 0 0,-19-18 15,19 18-15,-19 0 0,19 0 16,-19-17-16,1 17 0,0 0 0,-1-18 0,1 18 16,-1 0-16,1 0 0,0 0 15,-18-18-15</inkml:trace>
  <inkml:trace contextRef="#ctx0" brushRef="#br0" timeOffset="3711.48">5539 8096 0,'0'0'16,"-18"18"-16,18 0 15,0-1 1</inkml:trace>
  <inkml:trace contextRef="#ctx0" brushRef="#br0" timeOffset="4079.81">5310 8184 0,'17'36'16,"1"-19"-16,-18 1 15,0 0-15,0-1 0,18 1 16,-18 0-16,0-1 0,0 1 0,0-1 16,17 19-16,-17-19 0,0 19 15,0-19-15,0 1 0,18 17 0,-18-17 16,0-1-16,0 1 0,17 0 16,1-18-1,-18-36 1,18 19-16</inkml:trace>
  <inkml:trace contextRef="#ctx0" brushRef="#br0" timeOffset="4341.05">5539 8149 0,'18'18'47,"-1"17"-47,1-17 15,0-1-15,-18 19 0,17-19 0,1 1 16,-18 17-16,17-17 0,-17 17 0,0-17 16,18 17-16,-18-17 0,0 17 0,18-17 15,-18-1-15,0 1 0,0-1 16,0 1-16,0 0 0</inkml:trace>
  <inkml:trace contextRef="#ctx0" brushRef="#br0" timeOffset="5341.06">7426 7549 0,'18'0'0,"-36"0"0,54 0 15,-19 0 1,1 0-16,-1 0 0,1 0 16,0-17-16,-1 17 0,1 0 0,0-18 15,-1 18-15,1-17 0,0 17 16,-1 0-16</inkml:trace>
  <inkml:trace contextRef="#ctx0" brushRef="#br0" timeOffset="5512.03">7479 7726 0,'0'17'0,"0"-34"0,35 34 31,1-17-15,-1 0-16,-17 0 16,-1 0-16,1 0 0,0-17 0,-1 17 15,1 0-15,0 0 0</inkml:trace>
  <inkml:trace contextRef="#ctx0" brushRef="#br0" timeOffset="6586.07">9225 6862 0,'0'17'16,"-17"-17"0,17 35-16,-18-17 0,18 0 15,-17-1-15,17 1 0,0 0 16,0-1-16,0 1 15,17-18 1,1 0 0,-1 0-1,1-18-15,0 18 0,35-17 16,-36 17-16,1 0 16,0 0-16,-1 0 0,1 0 0,0 0 0,-1 35 15,1-35-15,-1 18 0,1-18 0,0 17 16,-1 1-16,1-1 0,0 1 15,-18 17-15,17-17 0,-17 0 0,0-1 0,0 1 16,0 17-16,0-17 0,0-1 16,-35-17-16,35 18 0,-35 0 0,17-1 15,-17-17-15,17 18 0,-17-18 0,0 0 16,-1 18-16,1-18 0,17 0 0,-17 0 16,17 0-16,1 0 0,-1 0 0,1 0 15,-1 0-15,18-18 16,0 0-16,0 1 0,35-1 15</inkml:trace>
  <inkml:trace contextRef="#ctx0" brushRef="#br0" timeOffset="6828.03">9102 6879 0,'88'-35'31,"-53"35"-31,1-18 16,-1 18-16,0-17 0,1-1 0,17 18 16,-18-18-16,0 18 0,-17-17 0,17 17 15,-17-18-15,17 18 0,-17 0 0,-1-18 16,1 18-16</inkml:trace>
  <inkml:trace contextRef="#ctx0" brushRef="#br0" timeOffset="7130.5">9790 6720 0,'0'18'16,"0"-36"-16,0 54 0,0-19 15,-18 1-15,18 0 16,0-1-16,0 1 0,0 0 16,-17-1-16,17 1 0,0-1 15,0 1-15,0 0 0,0-1 16,0 1 0,35-18-16,-17 0 0,-18 18 15,17-18-15,1 0 0,-1 0 0,1 0 16,0 0-16,-1 0 0,19 0 0,-19 0 15,1 0-15,0-18 0,-1 18 0,1-18 16,-1-17-16,1 35 0,0-18 16,-18 1-16,17 17 0,-17-18 0</inkml:trace>
  <inkml:trace contextRef="#ctx0" brushRef="#br0" timeOffset="7333.58">10107 6668 0,'0'0'0,"-17"35"0,17-18 16,0 1-16,0 0 0,0-1 0,0 19 0,0-1 16,0 0-16,0 0 0,0 1 0,17-1 15,-17-17-15,0 17 0,18 0 0,-18 0 16,0-17-16,35 0 0,-35 17 16,0-17-16,18 17 0,-18-17 15,18-18-15,-1 0 16,-17-18-16,18 18 15</inkml:trace>
  <inkml:trace contextRef="#ctx0" brushRef="#br0" timeOffset="7637.46">10443 6756 0,'0'35'0,"-36"53"31,36-70-31,0 17 0,-17 0 0,17-17 15,0 17-15,0-17 0,0 17 16,17-17-16,-17-1 0,36 19 0,-19-19 16,18 1-16,-17-18 0,17 18 0,-17-1 15,17-17-15,1 0 0,-19 0 0,19 0 16,-1-17-16,-18 17 0,19-36 0,-1-17 16,-17 36-16,-1-18 0,1-18 15,-18 35-15,0-17 0,0-1 16,-35 1-16,35 18 0,-36-19 0,1 19 15,0-1-15,17 0 0,-17 1 0,0 17 16,-18 0-16,17 0 0,19 0 16,-19 35-16,1-35 0,18 35 0,-1-17 15,-17 0-15</inkml:trace>
  <inkml:trace contextRef="#ctx0" brushRef="#br0" timeOffset="8057.64">8837 7708 0,'-17'18'16,"34"-36"-16,-52 53 0,35-17 15,18 0 1,17-18-16,0 0 0,18 0 0,18 17 16,-1-17-16,19 0 0,16 0 0,1 0 15,18 0-15,-1-35 0,18 35 0,-17-18 16,17 18-16,0-17 0,0 17 0,-17-18 15,-1 18-15,1-17 0,-36 17 0,0-18 16,-35 18-16,0-18 0,-18 18 16,0 0-16,-17 0 0,0 0 15,-54 0 1,1 0 0,17 0-16,-17 18 0,17-18 0,1 0 15</inkml:trace>
  <inkml:trace contextRef="#ctx0" brushRef="#br0" timeOffset="9302.08">9913 8202 0,'36'0'79,"-36"18"-79,17-1 15,-17 1 1,0 0-16,0-1 0,0 1 15,0 17-15,-35-17 0,35-1 0,-18 1 16,18 17-16,-35-17 0,17 0 0,1-1 16,-1 1-16,18 0 0,-17-1 0,-1 1 15,18-1 1,35-17 0,0 0-16,-17 0 15,0 0-15,-1 0 0,1 0 0,0 0 16,17 0-16,-17-17 0,-1 17 0,18 0 15,-17-18-15,0 18 0,35-17 16,-36 17-16,1 0 0,0 0 0,-1-18 16,1 18-16,0 0 0,-18-18 15,17 18 1,-17-17-16,0-1 16,0 0-1</inkml:trace>
  <inkml:trace contextRef="#ctx0" brushRef="#br0" timeOffset="9521.21">10213 8237 0,'0'0'0,"0"18"0,0 17 16,-17-17-16,17 0 0,0-1 0,0 18 15,0 1-15,0 17 0,35 35 16,-35-35-16,0-18 0,18 18 0,-18-18 15,0 18-15,17-18 0,-17 1 0,0 17 16,0-18-16,0-17 0,0 17 0,0 0 16,0-17-16,0-1 0,0 1 15,-17 0-15,-19-1 0</inkml:trace>
  <inkml:trace contextRef="#ctx0" brushRef="#br0" timeOffset="10373.34">4939 8802 0,'0'17'0,"-17"-17"16,17 18-16,17-36 62,18-17-62,1 18 0,-19-1 16,19-17-16,17-1 0,35-34 15,-35 17-15,0 0 0,0 18 16,17-18-16,1 17 0,-18-16 0,17 16 16,-17-17-16,18 36 0,-18-19 0,-18 1 15,0 18-15,0-1 0,1 0 0,-19 1 16,1-1-16,-36 18 31,-17 18-15</inkml:trace>
  <inkml:trace contextRef="#ctx0" brushRef="#br0" timeOffset="11168.31">2558 7426 0,'0'0'15,"-18"0"-15,1 18 0,-1-18 0,0 17 16,1-17-16,-1 18 0,0-18 0,1 18 16,52-18-1,-35-36-15,35 36 16,1-17-16,-1-1 0,18-17 0,-18 17 16,18-17-16,0 17 0,0-17 0,0 0 15,0-1-15,0 1 0,-18 0 0,18 17 16,0-17-16,-18 0 0,18 17 0,-35 0 15,17-17-15,-17 17 0,-1 18 0,-17-17 16,18-1-16,-18 0 16,0 36 15,0 17-15</inkml:trace>
  <inkml:trace contextRef="#ctx0" brushRef="#br0" timeOffset="12329.33">11942 7497 0,'35'0'47,"-17"0"-47,17 0 16,0 0-16,-17 0 0,0 0 16,-18-18-16,17 18 0</inkml:trace>
  <inkml:trace contextRef="#ctx0" brushRef="#br0" timeOffset="12534.83">11942 7691 0,'-18'0'0,"18"17"31,36-17-15,-19 0-16,1 0 0,17 0 16,-17 0-16,-1 0 0,1-17 0,0 17 15,-1 0-15</inkml:trace>
  <inkml:trace contextRef="#ctx0" brushRef="#br0" timeOffset="14745.33">13706 7108 0,'0'0'0,"0"-17"16,-36 17 0,36 35-16,0 0 0,0-17 15,0 17-15,0 1 0,0 16 0,0-16 16,0 17-16,0 0 0,36-18 0,-36 18 16,0 0-16,17-18 0,-17 18 0,18-18 15,-18 0-15,18-17 0,-18 17 16,17-17-16,-17 0 0,0-1 0,0 1 15,0 0-15,18-18 0,-18-36 32</inkml:trace>
  <inkml:trace contextRef="#ctx0" brushRef="#br0" timeOffset="15309.85">14164 7179 0,'0'0'0,"0"-18"0,0 1 16,0-1-1,36 18-15,-19-18 0,19 18 16,-19-17-16,18 17 0,18 0 0,-17 0 15,-1-18-15,18 18 0,-18 0 0,0 0 16,1 0-16,-1 0 0,-17 0 0,-1 0 16,1 0-16,0 18 0,-1-18 0,-17 35 15,0-17-15,0-1 0,0 19 0,-35-1 16,35-17-16,-35 17 0,17 0 0,0-17 16,-17-1-16,17 19 0,-17-19 15,18 1-15,-19 0 0,19-18 0,-1 17 16,0-17-16,1 0 0,17 18 0,0-53 31,35 35-31,-35-18 0,35 18 0,-17-35 16,17 35-16,0-18 0,-17 18 0,17-18 15,18 18-15,-17-17 0,-1 17 0,0 0 16,-17 0-16,17 0 0,0 17 0,1-17 16,-19 36-16,18-1 0,-17-17 0,0-1 15,-1 19-15,1-19 0,-18 18 16,0 1-16,0-19 0,0 19 0,0-1 15,-35-17-15,35 17 0,-53-18 0,35 19 16,-17-19-16,0 1 0,-18 0 0,17-1 16,1-17-16,-18 18 0,0-18 0,18 18 15,-18-18-15,18 0 0,0 0 0,17 0 16,-17 0-16,-1-36 0,36 1 16,0 17-16,0 1 0,0-1 0,53 0 15,-35 1-15</inkml:trace>
  <inkml:trace contextRef="#ctx0" brushRef="#br0" timeOffset="15780.16">15205 7126 0,'-18'35'0,"36"-70"0,-53 88 16,17-35-16,0 17 15,18-17-15,0-1 0,0 1 16,0-1-16,36-17 0,-36 18 16,35 0-16,0-1 0,-17-17 15,0 18-15,-1-18 0,1 0 0,0 0 16,17 18-16,-18-18 0,19 0 0,-19 0 15,19 0-15,34 0 16,-52 0-16,17 0 0,0 0 0,36 0 16,-53 0-16,17 17 0,-17-17 0,17 36 15,-18-19-15,1 19 0,-18-19 0,18 18 16,-18-17-16,0 17 0,0 1 16,0-1-16,0 0 0,-36-17 0,36 17 15,-52 0-15,-1 18 0,17-35 16,-52 35-16,35-35 0,18-18 15,-18 17-15,0 1 0,0-18 0,18 0 16,0 0-16,-1 0 0,1 0 0,0 0 16,17 0-16,0-35 0,1 35 0,17-18 15,0 0-15,0 1 0,0-1 0,0 0 16,17-17-16,-17 17 0</inkml:trace>
  <inkml:trace contextRef="#ctx0" brushRef="#br0" timeOffset="16057.6">15152 7126 0,'0'0'0,"35"-18"31,1 18-31,-1-17 0,0 17 0,1 0 0,-1 0 16,18 0-16,-18-18 0,18 18 15,-18 0-15,0-17 0,1 17 0,-1-18 16,-17 18-16,-1-18 0,1 18 0,0 0 16,-18-17-16,17 17 0,-17-18 15</inkml:trace>
  <inkml:trace contextRef="#ctx0" brushRef="#br0" timeOffset="16368.57">15928 6685 0,'-35'53'15,"17"-35"-15,1-1 0,17 1 16,0 0-16,35-1 0,18 1 16,-35-18-16,17 0 0,35 0 15,-34 0-15,17-18 16,-18 18-16,0-53 16,-35 36-16,0-1 0,0 0 0,0 1 0,0-1 15,-35 1-15,35-1 0,-35 0 0,17 1 16,-17 17-16,17-18 0,-17 18 0,17 0 15,-17 0-15,17 0 0,1 0 16,17 35-16,-18-35 0,18 18 0,0 0 16</inkml:trace>
  <inkml:trace contextRef="#ctx0" brushRef="#br0" timeOffset="44818.51">3563 13441 0,'-35'0'0,"17"0"15,18-18 1,-17 18-16,52 0 31</inkml:trace>
  <inkml:trace contextRef="#ctx0" brushRef="#br0" timeOffset="45398.97">4304 12647 0,'0'18'32,"0"17"-32,0 0 15,0-17-15,0 17 0,0-17 0,0 17 16,0 0-16,0 1 0,18-19 0,-18 19 15,0-1-15,0 0 0,18 0 16,-18-17-16,0 0 0,17-1 0,-17 1 16,0 0-16,0-1 0</inkml:trace>
  <inkml:trace contextRef="#ctx0" brushRef="#br0" timeOffset="46066.27">4780 12577 0,'-17'-18'31,"-18"18"-31,17 0 16,-17 0-16,17 0 15,18 18-15,-18-18 0,1 35 16,17-18-16,0 1 15,0 0-15,0-1 16,0 1-16,17 0 0,19-1 16,-36 1-16,35-18 0,-17 18 15,-1-1-15,18-17 0,-17 18 0,0-1 16,17 1-16,-17-18 0,-1 18 0,1-1 16,0 1-16,-1 0 0,1-1 0,-18 1 15,17 0-15,-17-1 0,0 1 16,0 0-16,0-1 0,-35 1 0,35-1 15,-35 1-15,17-18 0,1 18 16,-19-18-16,19 17 0,-19-17 0,19 0 16,-1 0-16,-17 0 0,17 0 0,1 0 15,-1-17-15,18-1 16,0-17-16,0 17 16,35 1-16,-35-19 0,36 19 15,-19-1-15,1 0 0,17-17 0,-17 17 16,-1 1-16,19-19 0,-19 19 0,1-1 15,0-17-15,-1 17 0,-17 1 16,18-1-16,-1 0 0,-17 1 0,0-1 16,0 0-16,18 18 0,-18-17 15,18 17 17,-1 0-17,1 0-15,0 0 0</inkml:trace>
  <inkml:trace contextRef="#ctx0" brushRef="#br0" timeOffset="46374.25">5116 12612 0,'17'0'0,"1"0"0,0 0 16,-1 35 0,-17-17-16,0-1 15,0 1-15,0 0 0,0-1 0,0 1 16,0 17-16,0-17 0,0 17 0,0-17 16,0-1-16,0 19 0,0-19 0,0 19 15,0-1-15,18-17 0,-18-1 16,35 1-16,-35-1 0,35 19 15,-17-36-15,17 17 0,-17-17 0,0 0 16,17 0-16,-18 0 0,19 0 0,-1-17 16,-17 17-16,17-36 0,0 19 0,1-18 15,-19-1-15,18 19 0,-17-19 0,17 1 16,-17 0-16,-18-1 0,18 1 0,-18 0 16,0 0-16,0-1 0,-36 1 0,36 0 15,-35 0-15,0-1 0,17 19 16,-17-1-16,-18 0 0,18 1 15,-1 17-15,1 0 0,17 0 0,-17 35 0,0-35 16,0 35-16,17-17 0,-17 0 16,17-1-16,-17 18 0</inkml:trace>
  <inkml:trace contextRef="#ctx0" brushRef="#br0" timeOffset="46758.01">4234 13529 0,'-18'18'0,"36"-36"16,-54 53-16,19-17 0,17 0 16,35-18-16,-17 0 0,17 0 0,18 0 15,0 0-15,17 0 0,1 0 0,17 0 16,0-18-16,18 18 0,106-35 16,-106 17-16,88-17 15,-106 35-15,0 0 0,-17-18 0,-18 18 16,-18-18-16,0 18 0,-17-17 0,-1 17 15,1 0-15,0 0 0,-54 0 32,36 17-32,-35-17 0,17 36 0,-17-36 15</inkml:trace>
  <inkml:trace contextRef="#ctx0" brushRef="#br0" timeOffset="47161.39">4675 14093 0,'35'0'32,"0"-17"-32,0 17 0,1-18 15,17 18-15,0-35 0,-1 17 0,1 18 16,0-17-16,0-1 0,0 0 0,0 1 15,-18 17-15,1-18 0,-1 0 0,-17 18 16,-1-17-16,1 17 0,-1 0 0,1-18 16,-36 18 15</inkml:trace>
  <inkml:trace contextRef="#ctx0" brushRef="#br0" timeOffset="47465.57">4957 14093 0,'0'36'31,"0"-19"-31,0 1 16,0 0-16,0-1 0,0 19 15,0-19-15,17 1 0,-17 0 0,0-1 16,0 18-16,0-17 0,18 0 0,-18-1 16,0 1-16,0 0 0,0-1 0,18-17 15,-18 18-15,0 0 0,0-54 31</inkml:trace>
  <inkml:trace contextRef="#ctx0" brushRef="#br0" timeOffset="47734.74">5151 14076 0,'18'0'32,"-1"0"-32,-17 35 15,18-35-15,-1 18 0,-17-1 0,18 19 16,-18-19-16,18 19 0,-18-19 0,17 19 16,-17-19-16,0 18 0,0-17 15,18 17-15,-18-17 0,0 17 0,0-17 16,0 0-16,18-1 0,-18 1 0,0-1 15,0 1-15,0 0 0,17-18 16</inkml:trace>
  <inkml:trace contextRef="#ctx0" brushRef="#br0" timeOffset="90753.18">4463 14834 0,'-18'18'15,"36"-36"-15,-53 36 0,70-18 31,-17-18-31,17 18 0,0-35 0,0 17 16,36-17-16,-18 0 0,88-53 16,-53 35-16,-17 0 0,17 0 0,53-35 15,-88 35-15,0 18 0,0-1 16,-18 1-16,0 0 0,1 17 0,-19 0 16,1 1-16,-18-1 0,18 0 0,-18 1 15,17 17-15,-17-18 0</inkml:trace>
  <inkml:trace contextRef="#ctx0" brushRef="#br0" timeOffset="91723.49">2646 13212 0,'0'0'15,"-17"0"-15,17 17 0,-18-17 0,18 18 16,-18-18-16,18 17 0,0 1 16,18-18-1,17 0 1,-17 0-16,-1-18 0,19 18 15,-1-35-15,0 18 0,1-19 0,-1 19 16,0-19-16,0 1 0,1 0 0,17 17 16,-18-17-16,18 0 0,-18-1 0,0 1 15,1 17-15,-1-17 0,0 17 0,-17 1 16,-1-1-16,1 1 0,-18-1 0,18 18 16,-18-18-16,17 18 0,-17-17 15,-35 17 16</inkml:trace>
  <inkml:trace contextRef="#ctx0" brushRef="#br0" timeOffset="92328.58">7074 13282 0,'0'0'16,"-18"18"-1,36-18 1,17 0-16,0 0 16,-17 0-16,-1-18 0,19 18 15,-19 0-15,1 0 0,0 0 0,-1 0 16,1 0-16</inkml:trace>
  <inkml:trace contextRef="#ctx0" brushRef="#br0" timeOffset="92508.3">7056 13600 0,'0'17'15,"0"-34"-15,0 52 0,35-35 16,0 0-16,-17 0 0,0 0 15,17 0-15,-17-35 0,17 35 0,-17 0 0,-1-18 16,1 18-16,-1 0 0,1 0 16,0 0-16,-1 0 15</inkml:trace>
  <inkml:trace contextRef="#ctx0" brushRef="#br0" timeOffset="93189.89">9225 12929 0,'0'-35'0,"0"70"0,18-88 0,-18 36 15,0-19-15,0 19 0,0-18 16,0 17-16,0-17 0,0-1 0,0 1 15,0 0-15,-35 0 0,35 17 0,0-17 16,-18-1-16,18 19 0,-17-1 0,17 0 16,-36 18-16,36-17 0,-17 17 0,-1 0 15,-17 0-15,17 0 0,0 35 0,-17-35 16,18 35-16,-19-17 0,19 0 0,-19 17 16,19-17-16,-1 17 0,0 0 0,1-17 15,17 17-15,0-17 0,0 17 0,0-17 16,35-1-16,-35 1 0,35-1 0,18 1 15,-35-18-15,52 0 16,-52 0-16,17 0 0,1-18 16,-1 18-16,-17-35 0,-1 35 0,18-17 15,-17 17-15,-18-18 0,18 18 0,-18-18 16,17 18-16,-17-17 0,0 52 31,-35 0-31,35-17 0,0 17 16,-18 0-16,18-17 0,0 17 0,-17 1 15,17-1-15,0 0 0,0 0 0,0 1 16,0-1-16,0-17 0,0 17 0,0-17 16,0-1-16,35 1 0,-35-1 0,0 1 15,18 0-15,-18-1 0,0 1 16,17-18-16,1 0 16,-18-35-16,18 35 15,-18-18-15</inkml:trace>
  <inkml:trace contextRef="#ctx0" brushRef="#br0" timeOffset="93563.65">9614 12647 0,'0'35'16,"-36"-35"-16,36 18 15,0 0-15,-17 17 0,17-17 16,0-1-16,0 18 0,0 1 0,0-19 16,0 19-16,0-1 0,0-17 0,0 17 15,35-17-15,-35-1 0,35 1 0,-17-1 16,-1 1-16,1 0 0,17-18 0,-17 17 16,0-17-16,17 0 0,-17 0 0,-1 0 15,18-35-15,-17 35 0,17-35 0,-17 17 16,0-17-16,-1 17 0,1-17 0,-18 17 15,0-52-15,0 52 16,-18-52-16,-17 17 16,0 17-16,17 19 0,-35-19 15,36 19-15,-19 17 0,-17 0 0,18 0 16,17 0-16,-17 0 0,18 17 16,-1-17-16,0 18 0,1-18 0,-1 18 15,0-18-15,18 35 0</inkml:trace>
  <inkml:trace contextRef="#ctx0" brushRef="#br0" timeOffset="93973.78">10178 12612 0,'-35'0'0,"17"35"15,0-17-15,1 17 16,-1 18-16,18-35 16,0 17-16,0 0 0,0-17 0,0 17 15,0 0-15,35 1 0,-35-19 0,36 19 16,-19-19-16,19 18 0,-19-17 0,19 0 16,-1-1-16,-18-17 0,54 18 15,-36-18-15,1 0 0,-1 0 16,-18 0-16,19 0 0,-1 0 0,0-35 15,1 35-15,-1-36 0,-17 19 0,-1-1 16,1-17-16,-1 0 0,1-1 0,-18 19 16,0-19-16,0-17 0,0 18 0,-35 0 15,17 0-15,-17-1 0,0 1 0,-36 0 16,36 17-16,-36 1 16,-17 17-16,53 0 0,-18 17 15,18-17-15,-18 35 0,17-17 0,1 0 16,-36 35-16,54-36 0,-18 19 15,17-1-15</inkml:trace>
  <inkml:trace contextRef="#ctx0" brushRef="#br0" timeOffset="94377.14">8926 13705 0,'-36'18'15,"72"-36"-15,-72 54 0,89-36 0,-17 17 16,16-17-16,72 0 0,-36 0 16,18 0-16,0-35 0,17 35 0,18-18 15,0 18-15,18-17 0,-18 17 0,18-36 16,-18 36-16,0-17 0,-17 17 0,-18-18 16,-18 18-16,-18-17 0,1 17 15,-36 0-15,0-18 0,1 18 0,-19 0 16,-52 0-1,-18 18 1,36-18-16,-19 35 0,-34-18 16,34 1-16</inkml:trace>
  <inkml:trace contextRef="#ctx0" brushRef="#br0" timeOffset="94918.6">9737 14235 0,'0'0'16,"-18"0"0,18 35-16,-17 0 15,17-17-15,-18-1 0,18 1 0,-18 17 16,18 1-16,-17-1 0,17 0 0,0 0 16,-18 18-16,18-17 0,0 17 15,0-18-15,0 0 0,0 18 0,0-18 16,18 36-16,17-18 15,-17-36-15,17 19 0,18-1 16,-35-35-16,17 18 0,0-18 0,0 0 16,-17 0-16,17 0 0,1 0 0,-19-18 15,18 18-15,-17-35 0,0-1 0,-1 19 16,1-1-16,-18-17 0,18 17 16,-18-17-16,0 17 0,0-17 0,0 17 15,-36-17-15,36 17 0,-35 18 0,0 0 16,0 0-16,17 18 15,-17-18-15,17 35 0,-35 1 16,18-1-16,17-17 0,1-1 0,-1 18 16,0-17-16,1 17 0,-1-17 0,18 0 15,-18 17-15,18-17 0,0-1 0,0 1 16,0 0-16,36-18 16</inkml:trace>
  <inkml:trace contextRef="#ctx0" brushRef="#br0" timeOffset="97934.87">12065 13353 0,'-17'0'31,"52"0"-31,0 0 15,-17 0-15,0 0 16,-1 0-16,1 0 0,17-18 0,-17 18 16,-1 0-16,1 0 0,0 0 15,-1 0-15</inkml:trace>
  <inkml:trace contextRef="#ctx0" brushRef="#br0" timeOffset="98161.95">12118 13582 0,'0'0'0,"36"0"31,-19 0-15,1-18-16,17 18 0,-17 0 0,-1 0 16,1-17-16,17 17 0,-17 0 15,0 0-15,-1 0 0,1 0 16</inkml:trace>
  <inkml:trace contextRef="#ctx0" brushRef="#br0" timeOffset="100948.88">13600 13106 0,'0'-18'16,"0"53"15,0 1-31,0-1 15,0 0-15,0 0 0,0 1 16,0 17-16,0-18 0,35 18 0,-35 0 16,18 0-16,-18-18 0,0 18 0,0-18 15,0 0-15,17 18 0,-17-17 0,0-19 16,0 19-16,0-1 0,0-18 0,0 1 16,0 0-16,0-36 31</inkml:trace>
  <inkml:trace contextRef="#ctx0" brushRef="#br0" timeOffset="101460.86">14023 13106 0,'-35'35'16,"35"0"-16,-18-17 16,18 0-16,0-1 0,0 1 0,0 17 15,0-17-15,0-1 0,0 1 0,18 0 16,-18-1-16,0 1 0,0 0 16,35-18-16,-35 17 0,18-34 31,-18-1-16,18 18-15,-1-35 0,1 35 16,-1-18-16,1 18 0,0-18 0,17 1 16,-17 17-16,17 0 0,0-18 0,-17 18 15,17 0-15,0 0 0,-17 0 0,17 0 16,1 0-16,-1 18 0,0-18 0,-17 17 16,17-17-16,-17 36 0,17-19 0,-17 19 15,-1-19-15,1 36 0,-18-18 16,0 18-16,0-17 15,0-19-15,-35 18 0,35-17 0,-53 17 0,17-17 16,19 17-16,-18-17 0,-1 0 16,-17-1-16,18 1 0,0-18 0,-1 18 15,1-18-15,0 0 0,17 0 0,-17 0 16,17 0-16,-17 0 0,17-36 0,1 36 16,-1-17-16,1 17 0,-1-18 15,18-53 1,0 54-16,35-1 0</inkml:trace>
  <inkml:trace contextRef="#ctx0" brushRef="#br0" timeOffset="101816.87">14006 13053 0,'0'0'0,"-18"0"31,53-18-31,-17 18 15,17 0-15,-17-17 0,17 17 0,0-18 16,1 18-16,-1 0 0,18-18 0,-18 18 16,0 0-16,1-17 0,-19 17 0,1 0 15,0 0-15,-1 0 0,1 0 16,0 0-16,-18 17 16,0 1-1</inkml:trace>
  <inkml:trace contextRef="#ctx0" brushRef="#br0" timeOffset="102272.6">14958 13053 0,'0'0'16,"-35"17"-16,17 19 0,1-19 15,17 1-15,-18 17 16,18-17-16,-18 17 0,18 0 0,-17 1 16,17-1-16,0 18 0,0-18 0,0 0 15,0 1-15,0 17 0,0-18 0,35 0 16,-35 0-16,35-17 0,-17 17 0,17-17 15,-17 17-15,17-17 0,-17-18 0,17 18 16,0-18-16,0 0 0,1 0 0,-1 0 16,0 0-16,1 0 0,-1-18 15,0 18-15,0-35 0,-17 17 0,0-17 0,17 17 16,-17 0-16,-18-17 0,17 18 16,-17-19-16,0 1 0,0 0 0,0-1 15,-17 1-15,17-18 0,-36 18 0,1 0 16,0-1-16,17 1 0,-17 0 0,-18 17 15,18 1-15,-1-1 0,1 18 0,-18-18 16,18 18-16,-18 0 0,35 0 16,-17 0-16,17 0 0,1 0 15,-1 0-15,18 18 0</inkml:trace>
  <inkml:trace contextRef="#ctx0" brushRef="#br0" timeOffset="102692.3">15540 12682 0,'-17'0'0,"34"0"0,-52 18 16,17-18-16,18 18 0,-17-1 16,17 1-16,0 0 0,0-1 15,35 1-15,0-18 16,-35 17-16,35-17 0,-17 0 0,0 0 15,-1 0-15,1-35 16,-18 18-16,0-1 16,0-17-16,0 17 15,-35 18-15,35-18 0,-18 18 0,-17-17 16,17 17-16,1 0 0,-1 0 16,0 0-1,18 17-15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31.058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5-27T17:56:58.86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4392 7479 0,'0'-18'0,"0"36"140,0 0-108,18-18-17,-18-18 204,-35 18-203</inkml:trace>
  <inkml:trace contextRef="#ctx0" brushRef="#br0" timeOffset="732.09">5221 7003 0,'0'0'0,"36"0"46,-1 0-30,0 0-16,1 0 0,-1 0 0,0 0 16,0 0-16,1-36 0,17 36 0,0 0 15,-18 0-15,18-17 0,-18 17 0,0-18 16,1 18-16,-1-18 0,0 18 0,-17 0 16,-1 0-16,1 0 0,0 0 15,-18 18 1,0 0-1,-18-1-15,0-17 16</inkml:trace>
  <inkml:trace contextRef="#ctx0" brushRef="#br0" timeOffset="1056.49">5468 7020 0,'0'0'0,"0"36"31,0-19-15,18 1-16,-18-1 15,0 1-15,18 0 0,-18-1 16,17 1-16,-17 17 0,18-17 0,-18 0 0,18-1 16,-18 1-16,0-1 0,0 1 15,17 0-15,-17-1 0,0 1 16</inkml:trace>
  <inkml:trace contextRef="#ctx0" brushRef="#br0" timeOffset="1303.71">5715 6985 0,'0'0'0,"18"18"16,-18 17-16,18-17 15,-18-1-15,17 1 0,-17-1 16,18 1-16,-18 0 0,18-1 16,-1 1-16,-17 0 0,0-1 0,18 1 15,-18 0-15,17-1 0,-17 1 0,0-1 16,0 1-16,18-18 0,-18 18 16,0-1-16,0 1 15</inkml:trace>
  <inkml:trace contextRef="#ctx0" brushRef="#br0" timeOffset="1773.59">4833 7849 0,'-17'18'15,"34"-36"-15,-52 54 0,17-36 0,18 17 16,36-17-16,-1 0 16,0 0-16,18 0 0,0 0 0,18 18 15,-1-18-15,18 0 0,1 0 16,16 0-16,-16 0 0,17 0 0,-18 0 16,18 0-16,-1 0 0,-16-18 0,16 18 15,-16 0-15,-19-35 0,18 35 0,-35 0 16,18-18-16,-18 18 0,-18 0 0,0 0 15,-17-17-15,17 17 0,-17-18 16,-36 18 15,-17 0-31,17 0 16,1 0-16</inkml:trace>
  <inkml:trace contextRef="#ctx0" brushRef="#br0" timeOffset="2105.15">5468 8431 0,'0'0'0,"0"36"31,0-19-31,0 19 0,-35-19 16,35 18-16,0-17 0,0 17 0,0 1 16,0-19-16,0 54 0,0-53 15,35 17-15,-35 0 0,0-17 0,18-1 16,-18 19-16,18-19 0,-18 1 0,17 0 15,-17-1-15,18-17 16,0 0-16</inkml:trace>
  <inkml:trace contextRef="#ctx0" brushRef="#br0" timeOffset="2831.19">6033 8396 0,'0'0'0,"0"-18"0,-35 18 0,-1 0 16,1 0-16,17 0 16,-17 18-16,17-18 0,1 18 15,-18-18-15,-1 35 0,19-17 0,17-1 16,0 1-16,0 0 0,0-1 0,0 1 16,35-1-16,-35 1 15,35 0-15,0-1 0,-17 1 0,17-18 16,1 18-16,-1-1 0,0 1 0,-17 0 15,17-18-15,-17 17 0,17 1 0,-17 0 16,-1-1-16,1 1 0,-18-1 0,18-17 16,-18 18-16,0 0 0,0-1 0,-36 1 15,36 0-15,-35-18 0,17 0 16,-17 0-16,17 17 0,-34-17 16,34 0-16,-17 0 0,17-35 15,0 17-15,1 18 0,17-35 0,0 17 16,-18 1-16,18-1 15,0 1-15,35-1 0,-35 0 0,36 1 16,-36-1-16,35 0 0,-17 1 0,17-1 0,-18 0 16,1 1-16,17-1 0,-17 18 15,0-18-15,-1 1 0,1-1 0,0 18 16,-1-17-16,1 17 0,-18-18 16,17 18-16,1-18 15,0 18-15,-1 0 0,1 0 16,-18-17-16,18 17 0,-18 35 47,0-17-47,0-1 15,0 1-15,0 17 0,0-17 0,0 17 16,0-17-16,0 17 0,0-17 0,0 17 16,0-17-16,0 17 0,17-18 0,-17 1 15,36 0-15,-19-1 0,19 19 16,34-19-16,-52-17 0,17 0 15,-17 0-15,17 0 0,-17 0 0,17-35 16,-18 35-16,1-35 0,17 17 0,-17 0 16,-18-17-16,18 18 0,-18-19 0,0 1 15,0 0-15,0-1 0,-18 1 0,18 0 16,-53 0-16,35 17 0,1-17 0,-18 17 16,17 0-16,0 1 0,-17-1 0,17 18 15,1 0-15,-19 0 0,19 0 0,-1 0 16,1 0-16,-1 0 0,0 18 15</inkml:trace>
  <inkml:trace contextRef="#ctx0" brushRef="#br0" timeOffset="3360.31">8185 7708 0,'0'0'0,"0"18"16,17-18-16,19 0 16,-19 0-16,1 0 0,17 0 0,1 0 15,-19 0-15,18 0 0,-17 0 0,17 0 16,-17 0-16,0 0 0,-1 0 15,1 0-15,0 0 16</inkml:trace>
  <inkml:trace contextRef="#ctx0" brushRef="#br0" timeOffset="3516.02">8238 7955 0,'0'0'16,"35"0"-1,0 0 1,-17 0-16,17 0 0,-17-17 16,17 17-16,0 0 0,-17 0 0,17 0 15,18-18-15,-18 18 0</inkml:trace>
  <inkml:trace contextRef="#ctx0" brushRef="#br0" timeOffset="3952.38">9966 6879 0,'18'0'15,"-18"106"17,0-88-32,0 17 0,18 0 0,-18 0 15,17 18-15,-17-17 0,18 17 0,-18-18 16,17 18-16,-17-18 0,18 0 0,0 1 16,-18-1-16,17-17 0,-17 17 15,0-18-15,18-17 0,-18 18 0,0 0 16</inkml:trace>
  <inkml:trace contextRef="#ctx0" brushRef="#br0" timeOffset="4379.02">10337 6844 0,'0'18'0,"0"-36"0,17 53 16,-17 0-16,0-17 0,0 0 0,0-1 15,0 19-15,0-19 0,0 19 16,0-1-16,18 0 0,-18-17 0,0 17 16,18 0-16,-18 1 0,17-1 0,1 0 15,-18 0-15,18 1 0,-1-1 0,1-17 16,17-1-16,-17 1 0,-1 0 0,1-1 15,0-17-15,-1 18 0,1-18 0,17 0 16,-17 0-16,0 0 0,-18-35 0,17 35 16,1-36-16,-1 19 0,-17-1 0,0 0 15,18 1-15,-18-36 0,0 35 16,-35-17-16,0 17 0,35 1 16,-36 17-16,19 0 0,-19 0 0,19 0 15,-1 35-15,-17-35 0,17 17 16,0 19-16,1-19 0,-18 19 15,35-19-15,0 19 0,0-19 16,0 1-16,0 0 0,17-18 0,-17 17 16,35-17-16,1 0 0,-19 0 15</inkml:trace>
  <inkml:trace contextRef="#ctx0" brushRef="#br0" timeOffset="4735.31">10919 6967 0,'0'0'0,"-18"0"0,1 0 15,17 36-15,-18-36 16,18 35-16,-18-17 0,18-1 0,0 18 16,0-17-16,0 17 0,0 1 0,0-19 15,36 19-15,-36-1 0,35-18 0,0 19 16,-17-19-16,17 1 0,-17 0 0,17-1 15,-17 1-15,17-18 0,0 0 0,-17 0 16,17 0-16,-17 0 0,-1-18 0,1 18 16,17-35-16,-35 0 0,18 17 0,-1-17 15,-17 17-15,0-17 0,0 0 0,0-1 16,-17 1-16,17 0 0,-53 0 16,35 17-16,-17-17 0,17 17 0,-52-17 15,35 17-15,17 18 0,-35 0 16,18 0-16,17 0 0,0 35 15,-17-35-15,35 18 0,-17-18 0,-1 35 16,18-17-16,0 0 0</inkml:trace>
  <inkml:trace contextRef="#ctx0" brushRef="#br0" timeOffset="5041.01">11624 6844 0,'71'0'15,"-36"-18"-15,0 18 16,1 0-16,-1-17 0,18 17 0,0 0 15,0-18-15,0 18 0,17 0 0,-17 0 16,-18 0-16,18 0 0,0-18 0,-17 18 16,-1 0-16,0 0 0,-17 0 0,-1-17 15,1 17-15,0 0 0,-1 0 16,-17-18-16</inkml:trace>
  <inkml:trace contextRef="#ctx0" brushRef="#br0" timeOffset="5307.84">11889 6844 0,'0'0'0,"0"35"31,35-17-31,-35-1 0,0 1 15,18 0-15,-18 17 0,35-17 0,-35 17 16,18-17-16,-1 17 0,-17 0 0,18 0 16,0-17-16,-18 17 0,17-17 0,-17 17 15,0-17-15,0 17 0,18-17 0,-18-1 16,0 1-16,0-53 31</inkml:trace>
  <inkml:trace contextRef="#ctx0" brushRef="#br0" timeOffset="5526.05">12171 6879 0,'18'0'0,"-18"35"15,17-35-15,-17 18 0,18-18 16,-18 35-16,18-17 0,-1 0 0,-17 17 15,18-17-15,0 17 0,-1-18 0,-17 19 0,18-19 16,0 19-16,-18-19 0,35 89 31,-35-88-31,17-1 0,-17 1 0,0 0 0,0-1 16,0 1-16</inkml:trace>
  <inkml:trace contextRef="#ctx0" brushRef="#br0" timeOffset="6100.04">9666 8043 0,'0'0'0,"-35"0"0,53 18 31,17-18-31,0 0 0,18 0 16,0 0-16,18 0 0,17 0 15,0-18-15,18 18 0,0 0 0,0 0 16,17-17-16,1 17 0,17-18 0,0 18 16,0 0-16,-18-18 0,18 18 0,1-17 15,-19 17-15,1-18 0,-1 18 0,1-17 16,-36 17-16,18-18 0,-18 18 0,0-18 16,-18 18-16,1 0 0,-18-17 0,-18 17 15,0 0-15,-17 0 0,0 0 0,-54 0 31,1 0-31,0 17 0,0-17 16</inkml:trace>
  <inkml:trace contextRef="#ctx0" brushRef="#br0" timeOffset="8156.92">10513 8255 0,'-18'141'31,"18"-106"-31,0 18 0,0-17 0,0-1 16,0 0-16,0 0 0,0-17 0,18 17 15,-18 1-15,0-1 0,18-17 0,-18 17 16,17-18-16,-17 1 0,18 0 0,-18 17 16,18-35-16,-18 18 0,0-1 15</inkml:trace>
  <inkml:trace contextRef="#ctx0" brushRef="#br0" timeOffset="9111.34">11113 8361 0,'0'0'0,"-18"-18"0,18 1 16,-17 17-16,-19-18 0,19 18 15,-1 0-15,0 0 0,1 0 16,-1 0-16,0 0 0,1 0 16,-1 0-16,1 0 0,-1 0 0,0 18 15,1-1-15,-1 18 16,18-17-16,0 0 0,0-1 15,0 1-15,0 0 0,35-1 0,-35 19 16,36-19-16,-19 1 0,18-1 0,-17 1 16,17 0-16,-17-1 0,17 1 0,1 0 15,-19-1-15,18-17 0,1 18 0,-19 0 16,19-1-16,-19 1 0,1 0 0,17-18 16,-35 17-16,18 1 0,-1-1 15,1 1-15,-18 0 0,0-1 16,-35 1-16,0 0 0,17-18 15,-17 17-15,-1-17 0,19 0 0,-19 0 16,1 0-16,18 0 0,-19 0 0,19 0 16,-19 0-16,19-17 0,-1-1 15,0 18-15,18-18 0,0 1 16,0-1-16,0-17 0,0 17 16,36-17-16,-36 17 0,35-17 0,-17 17 15,-1-17-15,19 17 0,-19-17 0,1 17 16,-1-17-16,1 18 0,0-1 0,-1 0 15,1 1-15,0-19 16,-1 19-16,-17-1 0,18-17 16,0 35-16,-1-18 15,1 18-15,-1 0 16,1 0-16,0 0 31,-18 18-15,17-18-1,-17 17-15,0 1 0,0 0 16,0-1-16,0 19 0,0-19 16,0 19-16,0-19 0,0 1 0,0 17 15,0-17-15,18 17 0,-18 0 0,0-17 16,0 17-16,18-17 0,-1 0 0,-17 17 16,18-18-16,0 1 0,-1 0 0,1-1 15,0 1-15,-1 0 0,1-18 0,17 17 16,-17-17-16,-1 18 0,1-18 0,17 0 15,-17 0-15,17 0 0,-17 0 16,35-18-16,-18-17 0,0 0 16,-17 17-16,0 0 0,17-34 15,-17 16-15,-18 19 0,0-19 16,0 1-16,0 0 0,0-1 0,-18 1 16,18 18-16,-35-19 0,-18-17 15,0 18-15,35 17 0,-17 18 16,0-17-16,17 17 0,-17 0 0,-1 0 15,19 0-15,-19 0 0,19 17 0,-1-17 16,1 36-16,-1-36 0,18 17 0</inkml:trace>
  <inkml:trace contextRef="#ctx0" brushRef="#br0" timeOffset="9631.9">13565 7708 0,'0'0'15,"-18"0"-15,18 18 0,35-18 16,-17 0-1,17 0-15,-17 0 0,17 0 16,-17 0-16,17 0 0,-17 0 16,17 0-16,-17 0 0,-1 0 0,1 0 15</inkml:trace>
  <inkml:trace contextRef="#ctx0" brushRef="#br0" timeOffset="9791.74">13582 7973 0,'0'0'0,"0"17"0,36-17 16,16 0-1,-34-35-15,17 35 0,1 0 16,-1-17-16,0 17 0,-17 0 16,17 0-16,0 0 0</inkml:trace>
  <inkml:trace contextRef="#ctx0" brushRef="#br0" timeOffset="14697.32">16016 6967 0,'0'-17'16,"0"-1"-16,-17 0 15,-1 1-15,-17-1 16,17 18-16,1 0 0,-1-17 0,-17 17 15,17 0-15,0 0 0,-17 0 0,18 0 16,-19 35-16,19-35 0,-1 17 0,0-17 16,1 18-16,-1-18 0,0 35 0,18-17 15,-17 0-15,17-1 0,0 1 16,0 0-16,0-1 0,35-17 16,-35 18-16,35-1 0,-17 1 0,17-18 15,-17 18-15,17-1 0,0 19 0,1-19 16,52 36-1,-53-35-15,0 17 0,-17-17 0,0-1 16,-1 1-16,-17 0 0,18 17 0,-18-17 16,0-1-16,0 19 0,0-19 0,0 1 15,-35-1-15,35 1 0,-36 0 0,1-1 16,18-17-16,-1 18 0,0-18 0,-17 0 16,17 0-16,1 0 0,-1 0 0,0 0 15,1-18-15,-1-17 0,18 0 16,0 17-16,0-17 0,0 17 15,18-17-15,-18 0 0,35 17 0,-17-17 16,17-1-16,-17 1 0,-1 0 0,19 17 16,-19-17-16,1 17 0,-1 1 0,1-1 15,0 0-15,-1 1 0,1-1 16,-18 1-16,0-1 16</inkml:trace>
  <inkml:trace contextRef="#ctx0" brushRef="#br0" timeOffset="15002.33">16352 7091 0,'17'0'16,"1"0"-16,-1 0 0,1 0 15,17 0-15,-17-18 0,17 18 0,18 0 16,-17 0-16,-1-17 0,18 17 0,-18 0 16,18-18-16,0 18 0,-18 0 15,18 0-15,-18-18 0,54 18 16,-54 0-16,-18-17 0,19 17 0,-19 0 0,1 0 15,0-18-15,-54 18 32</inkml:trace>
  <inkml:trace contextRef="#ctx0" brushRef="#br0" timeOffset="15266.37">16722 7003 0,'-18'35'15,"18"-17"1,0-1-16,0 1 16,0-1-16,0 1 0,0 0 0,0 17 15,0-17-15,0 17 0,0 0 0,18 0 16,-18-17-16,0 17 0,0 1 0,0-19 15,18 19-15,-18-19 0,0 1 0,17 0 16,-17-1-16,0 1 0,0-1 16</inkml:trace>
  <inkml:trace contextRef="#ctx0" brushRef="#br0" timeOffset="15493.35">16881 7091 0,'0'0'0,"17"35"15,-17-17 1,18-1-16,-18 1 0,35 35 16,-17 0-16,-18-18 15,18-17-15,-18 17 0,17 0 0,-17-17 0,0 17 16,18 1-16,-18-19 0,0 18 15,0 1-15,0-19 0,0 1 0,0 17 0,0-17 16,0 0-16,0 17 16,-18-18-16</inkml:trace>
  <inkml:trace contextRef="#ctx0" brushRef="#br0" timeOffset="15857.34">15805 7973 0,'35'0'15,"0"0"1,1-18-16,-1 18 0,18 0 0,0 0 16,88 0-16,-53 0 15,0 0-15,18 0 0,106 0 16,-106 0-16,-1 18 0,-16-18 0,-1 0 16,0 0-16,-17 0 0,-1 17 0,-17-17 15,-18 0-15,1 0 0,-19 0 0,1 0 16,-18-35-1,-35 35-15,-1 0 16,1 0-16</inkml:trace>
  <inkml:trace contextRef="#ctx0" brushRef="#br0" timeOffset="16490.66">16616 8661 0,'0'-18'0,"0"36"0,18-54 15,-18 1-15,0 17 0,0 1 16,0-1-16,0 1 0,0-1 0,0 0 16,0 1-16,0-1 0,0 0 15,0 1-15,-18-1 0,18 0 0,-35 18 16,0 0-16,17 0 16,0 0-16,1 0 0,-1 18 0,0-18 15,1 35-15,-19-17 0,19 0 0,-1-1 16,-17 36-16,35-35 0,-18-1 15,18 1-15,0 17 0,0-17 0,0 0 16,0-1-16,18 1 0,17 0 16,-35-1-16,35-17 0,-17 0 0,0 0 15,17 0-15,-17 0 0,-1 0 0,1 0 16,0-17-16,-1 17 0,19-18 16,-19-17-16,1 17 15,-1 0-15,-17 1 16,18 17-16,-18 17 31,0 19-31,0-1 16,-35-17-16,35 17 0,0-17 0,0 17 15,0 0-15,0 0 0,0 1 0,0-1 16,0 18-16,-18-18 0,18 0 0,0 18 16,0-17-16,0-1 0,-17 0 0,17 0 15,0 1-15,0-1 0,0 0 16,0-17-16,-18 0 0,18-1 0,0 1 15,0-1-15,-18-17 0,1 0 16,17-35-16,-18 35 16</inkml:trace>
  <inkml:trace contextRef="#ctx0" brushRef="#br0" timeOffset="18388.12">4816 12541 0,'17'0'63,"19"0"-48,-36-17-15</inkml:trace>
  <inkml:trace contextRef="#ctx0" brushRef="#br0" timeOffset="18737.41">5433 12083 0,'0'-18'0,"35"18"32,1 0-32,-19-18 0,19 18 15,17 0-15,-1 0 0,1-17 0,0 17 16,0-18-16,18 18 0,-18-18 0,17 18 16,-17-17-16,0 17 0,-18-18 0,18 18 15,-35-17-15,17 17 0,-17 0 0,-1 0 16,1 0-16,-53 0 31</inkml:trace>
  <inkml:trace contextRef="#ctx0" brushRef="#br0" timeOffset="19000.3">5839 11924 0,'0'0'0,"-18"18"0,-35 17 15,53-18-15,-17 1 16,17 17-16,0-17 0,0 17 0,0 1 16,0-1-16,0 0 0,35 0 0,-35 1 15,18-1-15,-18 0 0,35 0 0,-35-17 16,17 17-16,-17-17 0,18 17 0,-18-17 15,18 0-15,-1-1 16,-17-34 0</inkml:trace>
  <inkml:trace contextRef="#ctx0" brushRef="#br0" timeOffset="19247.32">6139 11959 0,'0'0'0,"17"-17"15,-17 52-15,0 0 16,0 0-16,18 1 0,-18-1 16,18 0-16,-18 0 0,17 18 0,1-17 15,-18 17-15,17-18 0,1 0 0,0 0 16,-18 1-16,17-1 0,-17 0 0,18-17 15,-18 17-15,0-17 0,18-1 0,-18 1 16,0 0-16,0-1 16,-36-17-16</inkml:trace>
  <inkml:trace contextRef="#ctx0" brushRef="#br0" timeOffset="19584.71">5045 12876 0,'0'0'16,"0"18"-16,53 0 15,-18-18-15,18 0 0,18 0 16,-1 0-16,1 0 0,17 0 0,18 0 15,-18-36-15,18 36 0,0 0 16,0-17-16,-1 17 0,1-18 0,-18 18 16,1 0-16,-1 0 0,-18-18 0,1 18 15,-36-17-15,18 17 0,-35 0 0,17-18 16,-17 18-16,-1 0 0,-52 0 31,17 0-15,1 0-16,-19 0 0,19 0 0,-1 0 15</inkml:trace>
  <inkml:trace contextRef="#ctx0" brushRef="#br0" timeOffset="19848.68">5698 13370 0,'0'0'0,"0"18"0,0 70 15,0-53-15,0 1 0,0-1 16,0 18-16,0-18 0,0 0 0,0 1 16,17 17-16,-17-18 0,0 0 0,18 0 15,-18-17-15,0 17 0,18-17 0,-18 17 16,0-17-16,0 0 0,0-1 15,17-17-15,-17 18 0</inkml:trace>
  <inkml:trace contextRef="#ctx0" brushRef="#br0" timeOffset="20564.08">6227 13353 0,'-177'-18'32,"160"53"-32,-1-35 0,1 18 15,-1-18-15,18 35 0,-18-17 0,18-1 16,0 1-16,0 0 0,0-1 0,36 1 16,-36 0-16,52-1 0,-16 1 0,-1 0 15,0-1-15,1-17 0,16 18 0,-16-1 16,-1 1-16,0 0 0,-17-1 0,0 1 15,17 0-15,-17-1 0,-18 1 16,17 0-16,-17-1 0,0 1 0,0 0 16,0-1-16,-17 1 0,17-1 15,-36-17-15,36 18 0,-35-18 0,17 0 16,-17 0-16,17 0 0,-17 0 0,17 0 16,1-18-16,-18 18 0,17-35 0,-17 0 15,17 17-15,0-17 16,18 0-16,0-1 15,36 1-15,-36 17 0,35 1 0,-17-1 16,-1 1-16,18-1 0,-17 0 0,17 1 16,-17-1-16,17 0 0,1-17 0,-19 17 15,1 18-15,17-17 0,-17-1 0,-1 1 16,1 17-16,0-18 16,-1 18-1,-17 35 1,0-17-16,0-1 15,0 1-15,0 0 0,0-1 0,0 19 16,-17-19-16,17 19 0,0-19 0,0 54 16,0-54-16,0 19 0,0-1 15,0 0-15,0-17 0,35 17 0,-35-17 16,18 17-16,-1-17 0,19-1 0,-19 1 16,18 0-16,-17-18 0,17 0 0,-17 17 15,17-17-15,-17 0 0,17 0 0,-17-35 16,17 35-16,-17-35 0,17 17 0,-17-17 15,-1 17-15,1-17 0,-18 17 16,0-17-16,0 0 0,0-36 16,-18 36-16,-17-53 0,17 35 15,-17 17-15,18 1 0,-19 0 0,19 17 16,-19-17-16,19 35 0,-1-18 0,-17 1 16,17 17-16,0 0 0,1 0 0,-1 0 15,1 0-15,-1 0 0,0 35 0</inkml:trace>
  <inkml:trace contextRef="#ctx0" brushRef="#br0" timeOffset="21084.55">8008 12771 0,'0'17'16,"18"-17"-16,0 0 15,-1 0-15,1 0 16,0 0-16,-1 0 0,1-17 0,0 17 16,17 0-16,-18 0 0,1 0 0,0-18 15,-1 18-15,1 0 0,0 0 0,-1 0 16</inkml:trace>
  <inkml:trace contextRef="#ctx0" brushRef="#br0" timeOffset="21228.86">8097 13000 0,'0'0'0,"0"18"15,35-18 1,0 0-16,-17 0 0,-1 0 15,19 0-15,-19-18 0,19 18 0,-19 0 16,19-18-16</inkml:trace>
  <inkml:trace contextRef="#ctx0" brushRef="#br0" timeOffset="21997.69">10460 11994 0,'0'-17'0,"0"34"0,0-52 16,35 18-16,-35-1 16,36 18-16,-19-18 0,19 18 0,-19-17 15,19 17-15,-1 0 0,-17 0 0,-1-18 16,1 18-16,-1 0 0,1 0 0,0 35 15,-1 1-15,-17-19 16,0 1-16,0-1 0,0 19 16,-35-19-16,35 1 0,-18 0 0,1-1 15,17 1-15,-18-18 0,1 18 16,52-18 15,0 0-15,-17 0-16,-1 0 0,19 0 0,-19 0 15,19 0-15,-19 0 0,1 0 0,-1 0 16,1 0-16,0 35 0,-1-35 0,1 17 16,-18 1-16,0 0 0,0-1 0,0 1 15,0 0-15,0-1 0,-35 1 0,35 0 16,-36-1-16,1 1 16,-18-1-16,0-17 15,36 0-15,-19 18 0,19-18 16,-1 0-16,1 0 0,-1 0 15,18-35-15,35 35 16,0-18 0</inkml:trace>
  <inkml:trace contextRef="#ctx0" brushRef="#br0" timeOffset="22245.61">11078 11942 0,'0'0'0,"17"0"16,18 176 15,-35-141-31,18 0 0,-18-17 0,18 17 16,-1 18-16,1-35 15,-18 0-15,18-1 0,-1 1 0,-17-1 0,0 1 16,18-18-16,-18 18 0</inkml:trace>
  <inkml:trace contextRef="#ctx0" brushRef="#br0" timeOffset="22615.17">11483 11924 0,'-53'0'16,"53"18"-1,-17-18-15,17 17 16,0 1 0,35-1-16,18 1 0,-35-18 15,-1 18-15,18-18 0,1 17 0,-19 1 16,19-18-16,-19 18 0,19-1 15,-19 1-15,1-18 0,-1 18 0,19-1 0,-19 1 16,-17-1-16,18 1 0,0 0 16,-18-1-16,0 1 0,0 0 15,0-1-15,0 1 0,0 0 0,-36-1 16,1 1-16,17-18 0,1 0 16,-1 17-16,-17-17 0,17 0 0,1 0 15,-19 0-15,19 0 0,-1-35 0,0 35 16,1-17-16,-1 17 0,1-18 0,-1 18 15,18-35-15,-18 35 0,18-18 0,0 0 16,0 1-16,0-1 16</inkml:trace>
  <inkml:trace contextRef="#ctx0" brushRef="#br0" timeOffset="22817.11">11395 11942 0,'0'0'15,"0"-18"-15,0 0 16,35 1-16,1-1 16,-19 0-16,54 1 15,-54-1-15,54 0 16,-36 18-16,18-17 0,-18 17 16,1-18-16,-19 18 0,1 0 0,0 0 0,-1 0 15,1 0-15,0 0 0</inkml:trace>
  <inkml:trace contextRef="#ctx0" brushRef="#br0" timeOffset="23101.64">12259 11889 0,'36'0'16,"17"0"-1,-36-18-15,18 18 0,18 0 16,-17-18-16,17 18 0,-18-17 0,18 17 16,0-18-16,0 18 0,-18-18 0,18 18 15,-18-17-15,0 17 0,-17 0 0,0 0 16,-1-18-16,1 18 0,-53 0 31</inkml:trace>
  <inkml:trace contextRef="#ctx0" brushRef="#br0" timeOffset="23346.02">12542 11924 0,'0'0'0,"-18"0"0,18 18 0,0-1 16,0 1-16,0-1 0,0 1 0,0 0 15,0 17-15,0-17 0,18 17 0,-18-17 16,35-1-16,-35 18 0,17-17 0,-17 0 16,18-1-16,0 1 15,-18 0-15,17-18 16,1 0-1,-18-18-15</inkml:trace>
  <inkml:trace contextRef="#ctx0" brushRef="#br0" timeOffset="23568.57">12824 11871 0,'17'0'0,"1"53"32,-18-18-32,18-17 0,-18-1 0,17 19 15,-17-1-15,18 0 0,-18-17 0,18 17 16,-18 0-16,17-17 0,-17 17 0,18 1 16,-18-19-16,0 1 0,0 17 0,0-17 15,18-1-15,-18 1 0,0 0 0,0-1 16</inkml:trace>
  <inkml:trace contextRef="#ctx0" brushRef="#br0" timeOffset="24012.53">10601 12806 0,'-17'17'15,"70"-17"1,-36 0-16,19 0 16,-1 0-16,18 0 0,17 0 0,1 0 0,17-17 15,0 17-15,18 0 0,0-35 0,17 35 16,1 0-16,-1 0 0,1-18 0,17 18 16,-18-18-16,124 1 15,-123 17-15,-18 0 0,-1 0 0,72-18 16,-107 18-16,-17 0 0,-17 0 0,-1-18 15,0 18-15,-17 0 0,-18-17 32,-36 17-32,1 0 15,0 0-15,17 0 0</inkml:trace>
  <inkml:trace contextRef="#ctx0" brushRef="#br0" timeOffset="24492.39">11078 13423 0,'0'71'16,"17"-36"0,-17-17-16,0 17 0,0-17 15,0 17-15,0 0 0,18 0 0,-18 1 16,17-1-16,-17-17 0,18 17 0,-18 0 0,0-17 15,18-1-15,-18 1 0,17 0 16,-17-1-16,18 1 0,0-18 16</inkml:trace>
  <inkml:trace contextRef="#ctx0" brushRef="#br0" timeOffset="25249.2">11854 13317 0,'0'-17'0,"0"34"0,-53-34 15,35 17-15,-17-18 0,0 18 0,-1 0 16,1 0-16,0 0 0,-1 35 0,19-35 16,-18 36-16,17-36 0,0 17 0,1 1 15,17 0-15,0-1 0,0 1 0,0-1 16,0 1-16,35 0 0,-35-1 0,53 1 15,-36 0-15,19-1 0,-1 1 0,0-18 16,1 18-16,-19-1 0,18 1 0,54 17 16,-72-35-1,1 18-15,-18-1 0,18-17 0,-18 18 0,0 0 16,0-1-16,0 1 0,-36 0 16,1-1-16,17-17 0,-17 18 15,17-18-15,-17 18 0,0-18 0,17 0 16,-17 0-16,17 0 0,1 0 15,-19 0-15,19 0 0,17-18 0,-18 18 16,1-35-16,17 17 16,35 0-16,-35 1 0,35-1 15,-17 0-15,-1 1 0,19-1 0,-1 0 16,-17 1-16,17-18 0,0 17 0,-17 0 16,17-17-16,-17 17 0,-1 1 15,1-1-15,0 0 0,-1 1 0,-17-1 16,18 18-16,-18-17 0,18 17 0,-18-18 15,17 18 1,1 18 15,-18 17-31,0-18 16,0 19 0,0-19-16,0 1 0,0 0 0,0 17 0,0-17 15,0-1-15,17 18 0,-17-17 0,0 17 16,18-17-16,0 0 0,-18 17 0,17-17 15,1-1-15,17-17 0,-17 18 0,0-18 16,-1 18-16,18-18 0,-17 0 0,17 0 16,1 0-16,-19-36 0,19 36 0,-19-17 15,18-1-15,-17 0 0,0-17 16,17 17-16,-17 1 0,-1-19 0,-17 19 16,0-18-16,18 17 0,-18-17 0,0-1 15,0 19-15,-35-19 0,35 1 0,-53 18 16,35-19-16,0 19 0,1-1 0,-54 0 15,36 18-15,0 0 16,-1 0-16,19 0 16,-1 0-16,1 0 0,-1 18 0</inkml:trace>
  <inkml:trace contextRef="#ctx0" brushRef="#br0" timeOffset="25870.34">14552 12418 0,'36'0'31,"-1"0"-16,-17 0-15,-1 0 0,1 0 16,0 0-16,-1 17 0,1-17 16,-1 0-16</inkml:trace>
  <inkml:trace contextRef="#ctx0" brushRef="#br0" timeOffset="26038.27">14552 12629 0,'0'18'0,"0"-36"0,-17 36 16,52-18 0,0 0-1,1 0-15,-19 0 0,1 0 0,17 0 16,-17 0-16,17 0 0,-17-18 0,-1 18 16</inkml:trace>
  <inkml:trace contextRef="#ctx0" brushRef="#br0" timeOffset="85264.22">15999 11818 0,'0'0'0,"0"-18"16,-18 18-16,53-17 47,1 17-47,-19 0 16,19-18-16,-1 18 0,0 0 0,18-17 15,-18 17-15,1 0 0,-1-18 0,0 18 16,0 0-16,1 0 0,-19-18 0,1 18 15,0 0-15,-1 0 0,1 0 0,0 0 16,-18 36-16,0-1 16,0-18-16,0 19 15,0-1-15,0-17 0,-36 17 0,36 0 16,-17 0-16,17 1 0,0-19 0,-18 19 16,18-1-16,0 0 0,-18 0 0,18 1 15,0-19-15,0 19 0,0-19 0,0 19 16,0-19-16,0 1 0,0-1 0,0 1 15,0 0-15,0-1 16,0-34 15,18 17-31</inkml:trace>
  <inkml:trace contextRef="#ctx0" brushRef="#br0" timeOffset="85679.62">16775 11748 0,'35'0'32,"0"0"-17,1-18-15,-1 18 0,0-18 0,1 18 16,17-17-16,-1 17 0,-16-18 0,17 18 15,-18 0-15,18-18 0,-18 18 0,0 0 16,1 0-16,-1-17 0,-17 17 0,-1 0 16,1 0-16,-1 0 0,1 0 0,-18-18 15,-18 18 17,-17 0-17</inkml:trace>
  <inkml:trace contextRef="#ctx0" brushRef="#br0" timeOffset="85925.1">17057 11730 0,'0'0'0,"-17"123"31,17-105-31,0 0 16,0 17-16,0-17 0,35 17 0,-35-18 16,0 19-16,0-19 0,17 1 0,-17 0 15,0-1-15,0 1 0,0 0 0,18-1 16</inkml:trace>
  <inkml:trace contextRef="#ctx0" brushRef="#br0" timeOffset="86178.28">17304 11695 0,'0'0'16,"18"35"-16,-18-17 0,0 17 0,0-18 0,17 19 15,-17-19-15,0 19 0,0-1 0,18 0 16,-18 0-16,18 1 0,-18-19 0,17 19 16,-17-1-16,18 0 0,-18-17 15,18-1-15,-18 1 0,0 17 0,17-17 16,-17 0-16,0-1 0,0 1 16,-35-18-16,35 18 0</inkml:trace>
  <inkml:trace contextRef="#ctx0" brushRef="#br0" timeOffset="86545.31">15805 12859 0,'159'0'31,"-107"-18"-31,1 18 0,36 0 16,-1 0-16,0-18 0,18 18 0,17 0 15,-17 0-15,18 0 0,-19 0 16,1 0-16,-18 0 0,18 0 0,-35 0 0,-1 0 15,-17 0-15,0 0 0,-18 0 16,1 0-16,-1 0 0,-17 0 0,-18 18 16,17-18-16,-52 0 15,0 0 1,-1 0-16,19 0 0,-18 0 0,-1 18 16,1-18-16</inkml:trace>
  <inkml:trace contextRef="#ctx0" brushRef="#br0" timeOffset="86983.18">16581 13141 0,'18'18'16,"-18"-1"-16,0 1 16,0 0-16,0-1 0,0 1 15,0-1-15,-18 1 0,18 0 0,0-1 16,-18 1-16,18 0 0,-17-1 0,17 1 16,-18 0-16,0-1 0,18 1 0,-17-1 15,17 1-15,-18 0 0,18-1 0,-18 1 16,18 0-1,36-1 1,-1-17-16,-17 0 0,17 0 16,0 0-16,-17 0 0,17 0 0,0 0 15,1 0-15,-19 0 0,19 0 0,-1 0 16,-18 0-16,19-17 0,-19 17 0,19 0 16,-19-18-16,1 18 0,0-18 15,-1 18 1,-17-17-16,0-1 15,-35 0 1</inkml:trace>
  <inkml:trace contextRef="#ctx0" brushRef="#br0" timeOffset="87211.6">16934 13176 0,'0'88'16,"0"-70"-16,0 17 0,0 1 16,0 17-16,35-18 0,-35 18 15,18 0-15,-18-18 0,17 18 0,-17 0 16,18-18-16,-18 18 0,0-18 0,18 18 16,-18-18-16,0 1 0,0-1 0,0 0 15,0-17-15,0 17 0,-36-17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6:12:43.1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398 0,'-2'0,"0"0,0 1,1-1,-1 1,0-1,1 1,-1 0,0-1,1 1,-1 0,1 0,-1 0,1 0,0 0,-1 1,1-1,0 0,0 1,0-1,-2 3,-17 37,14-26,-18 33,7-13,-21 59,30-74,0 0,-16 26,16-32,1 1,0-1,0 1,2 1,-6 23,4 0,-2 14,-16 53,-21 29,24-75,2 1,-19 107,35-137,2 38,7-83,2-9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6:12:45.4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0,'0'7,"0"0,1 0,0 0,0-1,0 1,1 0,0-1,1 1,3 6,1 0,1 0,1-1,11 13,-10-13,-2 0,1 1,-2-1,0 2,6 13,19 71,1 2,-24-83,-1-1,2 0,20 26,-20-30,-1 1,0 0,-1 1,0 0,10 26,-13-21,5 34,-9-38,2-1,0 0,0 0,1 0,7 15,64 152,-38-83,-26-74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6:12:47.6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1 119,'9'0,"25"0,-1-1,58-9,-56 3,-4 1,0 0,52-20,-64 19,2 1,-1 0,1 2,-1 1,1 0,0 1,26 2,-43 0,1 0,-1 0,0-1,0 1,1-1,-1 0,0 0,0-1,0 1,0-1,6-3,15-13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6:12:50.3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52 1,'0'4,"-1"0,0 0,0 0,0 0,0 0,-3 6,-4 12,1 21,2 1,2 0,4 81,1-42,-2-55,1 0,1 0,7 32,-1-9,-2 0,-2 1,-4 74,-1-68,0-42,0-1,-1 1,-1-1,-1 0,-8 25,5-31,0-13,-2-17,4-1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6:12:55.30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38 109,'11'1,"-1"-1,1-1,-1 0,1-1,-1 0,1 0,-1-1,0-1,0 0,-1 0,12-7,11-6,1 1,61-20,-89 34,0 1,0 0,0 0,0 0,1 1,-1 0,0 0,0 0,1 0,-1 1,0 0,8 2,-7 0,0 0,0 0,0 0,-1 1,1 0,-1 0,0 0,0 1,6 7,-5-5,0 1,0 0,-1 0,-1 1,1-1,-1 1,0 0,-1 0,0 0,-1 0,0 1,1 9,-1 14,0-1,-5 41,1-18,1-44,0-1,0 1,-1 0,0-1,-1 1,0-1,-1 0,0 0,-1 0,-7 12,9-17,-1 0,0 1,0-2,0 1,0 0,-1-1,0 0,0 0,0 0,0-1,-1 1,1-1,-1 0,0-1,0 0,0 0,0 0,-11 1,-25 0,-61-5,62 0,82 0,53-10,-43 5,-42 5,0 2,0-1,0 1,0 1,0 0,0 0,0 0,-1 1,1 1,0 0,-1 0,0 0,1 1,-1 0,-1 1,1 0,-1 0,0 0,0 1,0 0,-1 1,0-1,0 1,-1 0,1 1,-2-1,1 1,-1 0,3 9,8 18,-6-17,-2 1,1 1,-2-1,-1 1,0 1,2 29,-5-26,0 60,-3-74,0-1,0 0,0 0,-1 0,-1 0,-5 15,6-21,0 0,0 0,0 0,0-1,-1 1,1-1,-1 1,1-1,-1 0,0 0,0 0,0 0,0 0,-1-1,1 0,0 1,-1-1,1 0,0-1,-1 1,-4 0,-10 0,-1 0,-35-3,27 0,-282-1,220 4,86-1,-37-4,39 4,0 0,0 0,0 0,1 0,-1 0,0 0,0-1,0 1,1 0,-1-1,0 1,0-1,1 1,-1-1,0 1,0-1,1 1,-1-1,1 1,-1-1,1 0,-1 1,1-1,-1 0,1 0,-1 0,1 1,0-1,0 0,-1 0,1 0,0 1,0-1,0 0,0 0,0 0,0 0,0 0,0 1,0-2,6-9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6:12:59.5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738 62,'-4'-1,"0"0,0 0,1-1,-1 1,1-1,0 0,-1 0,1 0,-5-4,-12-7,5 8,1-1,-1 2,0 0,0 1,0 1,-20-1,0 2,-59 5,83-1,0-1,0 1,1 1,-1 0,1 1,0 0,-14 9,10-6,1-1,-1 0,-17 5,25-10,1-1,-1 1,0 0,0 0,1 0,0 1,-1 0,1 0,0 1,0-1,1 1,-1 0,1 0,0 1,0-1,0 1,1 0,-5 6,-36 60,29-49,1 0,1 1,1 0,-14 42,16-31,3 0,0 1,3 0,0 0,3 46,0-55,1-15,0 1,0-1,3 17,-2-25,0 0,-1 0,1 0,1 0,-1 0,0-1,1 1,-1 0,1-1,0 1,0-1,0 1,0-1,0 0,1 0,-1 0,4 2,26 15,33 24,-1 1,137 72,-179-105,1 0,1-2,-1-1,2-1,-1-1,1-1,0-1,0-1,42 0,-6-3,76-3,-132 2,1 0,-1-1,0 1,0-1,0 0,0 0,0 0,0-1,-1 0,1 0,-1 0,0 0,0-1,0 1,0-1,-1 0,1-1,-1 1,0 0,0-1,-1 0,1 1,-1-1,0 0,0-1,0-4,4-16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31.058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5-27T17:19:44.42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7320 8731 0,'0'-17'0,"-17"17"15,17-18-15,-18 18 16,18-18-16,-17 18 16,-1 0-1,18-17-15,-18 17 16,1-18 0,-1 18-16,0 0 0,1 0 0,-1 0 15,0 0-15,1 0 16,-1 0-16,1 0 0,-1 35 0,0-35 15,1 18-15,-1-18 0,0 18 0,1-1 16,-1-17-16,0 18 0,1 0 0,-18-1 16,35 1-16,-18-1 0,0 1 0,1 0 15,-1 17-15,0-17 0,18 17 0,-17-17 16,17 17-16,-18 0 0,18 0 0,-18 1 16,18-1-16,0 0 0,0 1 0,0-19 15,0 18-15,0 1 0,0-1 0,36 0 16,-36-17-16,17 17 0,-17-17 0,36-1 15,-19 1-15,1 0 0,0-1 16,-1 1-16,18-18 0,-17 18 0,17-18 16,-17 17-16,17-17 0,1 0 0,-1 0 15,0 0-15,-17 0 0,17 0 0,0-17 16,1 17-16,-19-18 0,71-53 16,-52 54-16,17-36 15,-18 18-15,-18 17 0,1-17 0,0-1 16,-1 1-16,-17 0 0,0 0 15,0-54-15,0 54 0,0-18 16,-35 18-16,35 0 0,-18-18 0,18 17 16,-35 1-16,0 0 0,17 0 0,1 17 0,-1-17 15,0 17-15,1 0 0,-1 1 16,-17-1-16,17 18 0,-17 0 16,17 0-16</inkml:trace>
  <inkml:trace contextRef="#ctx0" brushRef="#br0" timeOffset="13744.29">2752 11483 0,'0'0'0,"0"-35"31,18 35-31,-18-18 0,35 0 0,0 1 16,-17-1-16,17-17 0,18 17 0,-18-17 15,18 0-15,0-1 0,0 1 0,71-53 16,-54 53-16,89-71 15,-71 53-15,0 0 0,0 0 0,1 0 16,-1 0-16,18 0 0,-18-17 0,18 17 16,-18 0-16,18 0 0,0 0 0,-1 18 15,1-18-15,0 0 0,0 18 16,0-18-16,0 17 0,88-34 16,-106 35-16,0-1 0,-35 1 0,0 17 15,0 1-15,-18-1 0,-17 0 0,-1 1 16,1-1-16,-18 1 0,0-1 15,0 0 1,-18 18 0,1 0 15</inkml:trace>
  <inkml:trace contextRef="#ctx0" brushRef="#br0" timeOffset="14497.13">5327 9666 0,'-17'0'16,"34"0"-16,1 0 31,17 0-31,0 0 16,1 0-16,-19 0 0,19 0 15,-1 0-15,0 0 0,1 0 0,-1 0 0,0 0 16,0 0-16,1 0 0,-1 0 0,-17 0 16,-1 0-16,18 0 0,-17 0 0,0 0 15,-1 0-15,1 0 16,0-18-16,-1 18 0,-17-17 16,18 17-16,-18-18 0,18 18 0,-18-17 15,17 17-15,-17 17 47,-17-17-47,17 18 0,0-1 16,-18 1-16,18 0 0,-18-1 15,18 1-15,-17 17 0,-1-17 0,0 17 16,1-17-16,17 17 0,-18-17 0,18-1 16,-18 1-16,1 35 15,17-35-15,0-1 0,0 1 0,-18 0 16,53-18 171,-35-36-187,18 36 16,-18-17-16,18-1 16</inkml:trace>
  <inkml:trace contextRef="#ctx0" brushRef="#br0" timeOffset="16868.5">3969 5027 0,'0'0'0,"0"35"47,18-17-31,-18 17-16,0-17 0,17 0 15,-17-1-15,0 1 0,0 17 0,18-17 16,-18-1-16,0 19 0,18-19 15,-18 19-15,0-19 0,0 1 0,17 0 16,-17 17-16,0-18 0,0 1 16,0 0-16,18-18 0,-18 17 0,0-34 47</inkml:trace>
  <inkml:trace contextRef="#ctx0" brushRef="#br0" timeOffset="17648.54">4181 5045 0,'0'0'16,"0"-18"-1,0 0 1,0 1 15,0-1-15,35 18-16,-35-17 15,18 17-15,-18-18 0,17 18 16,1 0-16,0-18 16,-1 18-16,1 0 0,0 0 15,-1 0-15,1 0 16,-1 0-16,-17 18 0,18 0 15,-18 17 1,0-18-16,0 1 0,0 0 0,0-1 16,0 1-16,0 17 0,0-17 0,-18 0 15,18-1-15,0 18 0,-35-17 0,35 0 16,0-1-16,0 1 0,-17 0 0,17-1 16,-18 1-16,0-18 0,18 18 0,0-1 15,-17 1-15,17 0 0,-18-18 0,18 17 16,-18 1-16,18-36 47,0 1-32,18 17 1,0-18 0,-1 18-1,1 0-15,0 0 16,-1 0-16,1 0 0,-1 0 15,1 0-15,0 0 0,-1 0 16,1 0-16,0 0 0,-1 18 0,1-18 16,0 0-16,-1 0 0,1 0 0,-1 0 15,1 0-15,0 0 16,-18-36 31</inkml:trace>
  <inkml:trace contextRef="#ctx0" brushRef="#br0" timeOffset="18435.06">4534 4427 0,'0'0'0,"0"-17"31,35-1 1,-18 18-32,1 0 15,0 0 1,-1 0 0,-17 18-16,18-18 15,-18 17-15,0 1 16,0 0-16,0-1 15,0 1 1,-18 0-16,18-1 16,0 1-16,-17-18 15,17 17-15,0 1 16,-18 0-16,0-1 16,18 1-1,18-18 16,0 0-15,-1 0 0,1 0-16,17 0 15,-17 0-15,0 0 16,-1 0-16,1-18 16,-1 18-16,1-17 15</inkml:trace>
  <inkml:trace contextRef="#ctx0" brushRef="#br0" timeOffset="19015.75">5010 5009 0,'0'18'62,"0"0"-62,0 17 16,0-17-16,0-1 15,0 1-15,0 0 0,0-1 16,17-17-16,-17 18 0,0-1 0,0 1 0,0 0 16,18-18-16,-18 17 15</inkml:trace>
  <inkml:trace contextRef="#ctx0" brushRef="#br0" timeOffset="19324.64">4869 5168 0,'0'0'0,"17"0"47,19 0-47,-19-17 15,1 17-15,-1 0 0,1 0 0,0 0 16,-1 0-16,-17-18 0,18 18 0,0 0 16,-1 0-16,1 0 0,0-18 0,-1 18 15,1 0-15,0 0 16,-18-17-16,17 17 31</inkml:trace>
  <inkml:trace contextRef="#ctx0" brushRef="#br0" timeOffset="19715.96">5415 4904 0,'0'0'16,"18"0"-16,0 35 16,-18 0-1,17-17-15,-17-1 0,0 1 0,0 17 16,18-17-16,-18 17 0,0-17 16,18 0-16,-18 17 0,0-18 15,0 1-15,17 0 0,-17 17 0,0-17 16,0-1-16,0 1 0,18-18 0,-18 18 15,0-1-15,0 1 16,0-53 15</inkml:trace>
  <inkml:trace contextRef="#ctx0" brushRef="#br0" timeOffset="20287.59">5680 4868 0,'18'0'15,"-36"0"-15,53 0 16,-17 0-1,-18 18 1,0 0-16,0 17 16,0-17-16,0-1 0,0 1 0,0-1 15,0 1-15,0 17 0,0 1 16,0-1-16,0-17 0,0-1 16,0 1-16,0-1 0,0 1 0,0 0 15,35-1-15,-35 1 0,18 0 0,-18-1 16,18-17-16,-1 18 0,1-18 0,-1 18 15,1-18-15,0 0 0,-1 0 0,1 0 16,0 0-16,-1 0 0,1 0 16,0 0-16,-1-18 0,1 18 0,-1-35 0,1 35 15,0-18-15,-1 0 0,-17 1 0,18-1 16,-18 0-16,0 1 0,18-1 0,-18 1 16,0-1-16,0 0 0,0 1 0,0-1 15,-36 18-15,36-18 16,-17 18-16,-1 0 0,0 0 15,1 0-15,-1 0 0,1 36 0,-1-19 16,0-17-16,18 36 0,-17-19 16,17 1-16,-18-1 0,18 1 15,-18-18-15,18 18 0,0-1 0,-17 1 16,17 0-16,0-1 16,0 1-16,35-18 15,-35 18 1,18-18-16</inkml:trace>
  <inkml:trace contextRef="#ctx0" brushRef="#br0" timeOffset="20868.2">6121 4445 0,'18'0'15,"-36"0"-15,36-18 0,-1 18 16,-17-17-16,18 17 16,-18-18-16,18 18 0,-1 0 15,1-18-15,-1 18 0,1 0 0,0 0 16,-1 0-16,1 0 16,-18 18-1,0 17-15,0-17 16,-35 0-16,35-1 0,0 1 15,-18 0-15,18-1 0,-18 18 0,18-17 16,-17 0-16,17-1 0,-18 1 16,18 0-16,0-1 15,35-17 17,-17 0-32,17 0 15,1-17 1,-1 17-16,-35-18 0,18 18 15,-1-18-15,1 18 16,-18 18 47</inkml:trace>
  <inkml:trace contextRef="#ctx0" brushRef="#br0" timeOffset="21330.82">6774 5027 0,'0'0'16,"17"0"15,1 0-15,0 0-16,17 0 15,-17 0-15,-1 0 16,1 0-16,-1 0 15,1 0-15,-18-18 0,18 18 16,-1 0 0</inkml:trace>
  <inkml:trace contextRef="#ctx0" brushRef="#br0" timeOffset="21546.75">6827 5203 0,'0'0'0,"0"18"31,17-18-31,19 0 16,-19 0-16,1 0 16,-1-18-16,1 18 0,0 0 15,-1 0-15,-17-17 0,18 17 16,-18-18-1</inkml:trace>
  <inkml:trace contextRef="#ctx0" brushRef="#br0" timeOffset="22020.06">7444 4868 0,'0'0'15,"0"18"17,18 0-32,-1 17 15,18-17-15,-17-1 16,0 1-16,-1-1 0,1 19 0,0-19 0,17 1 15,-17 0-15,-1-1 0,19 19 16,-19-19-16,18 1 0,-17-1 0,0 1 16,-1-18-16,1 18 0,0-1 0,-1-17 15,1 18-15,0-18 0,-1 0 16,1-18 15,-18 1-31,0-19 16</inkml:trace>
  <inkml:trace contextRef="#ctx0" brushRef="#br0" timeOffset="22304.8">7867 4851 0,'-17'0'16,"-1"17"-1,0 19-15,1-19 16,-1 19-16,18-19 0,-18 1 16,1-1-16,-1 19 0,18-1 0,-17-17 15,-1 17-15,0-17 0,1 17 0,-1 0 16,18-17-16,-18-1 0,1 19 0,17-19 16,-18 1-16,18 0 0,0-1 0,-18 1 15,18 0 1,0-36 15</inkml:trace>
  <inkml:trace contextRef="#ctx0" brushRef="#br0" timeOffset="22912.09">8008 4551 0,'0'0'15,"0"-18"-15,0 1 16,0-1 0,18 18-16,0-18 15,-1 18-15,1 0 0,-18-17 16,18 17-16,-1 0 0,1-18 16,0 18-16,-1 0 0,1 0 15,-18 35 1,0-17-1,0 17-15,0-17 0,-18-1 16,-17 19-16,17 17 16,1-36-16,-1 1 15,18 0-15,-18-18 0,18 17 0,0 1 16,-17-18-16,17 17 16,17-17 15,-17-17-16,36 17-15,-19 0 16,1-18-16,0 18 16,-18-17-16,17 17 0,1 0 15,-18-18-15,17 18 16,1 0-16,0 0 0,-1 0 16,1 0-16,0-18 15,-1 18 1</inkml:trace>
  <inkml:trace contextRef="#ctx0" brushRef="#br0" timeOffset="32428.32">4816 5927 0,'0'0'0,"0"17"78,17 1-63,-17 0 1,0-1-16,0 1 0,0-1 0,0 1 16,0 0-16,0-1 0,-17 1 15,17 0-15,0-1 0,0 1 0,0 0 16,-18-1-16,18 1 15,0 0-15,0-1 16,18-17 31,-1 0-31,-17-17-16,18 17 15,0 0-15,-1 0 0,1-18 0,0 18 16,-1 0-16,1 0 0,-1 0 0,1-18 15,0 18-15,-1 0 0,1 0 16,0 0-16,-1 0 0,1 0 0,-18-17 16,18 17-16,-1 0 0,1 0 15,-18-18-15,18 18 0,-1 0 16,-17-18 0,-17 18 15,-1 0-16</inkml:trace>
  <inkml:trace contextRef="#ctx0" brushRef="#br0" timeOffset="32822.01">5133 5927 0,'0'17'31,"0"1"-15,0 17-16,0-17 15,0-1-15,0 1 0,0 0 0,0-1 16,0 19-16,0-19 0,0 1 0,0 17 15,18-17-15,-18 0 0,0 17 0,0-18 16,0 1-16,0 0 0,0-1 0,0 1 16,0 0-16,0-1 0,0 1 15,0 0-15,0-1 0,0 1 16,0-1 0,0-34 15,0-18-16,0 17-15,0 0 0,0 1 16,0-1-16,0 0 16,0 1-16</inkml:trace>
  <inkml:trace contextRef="#ctx0" brushRef="#br0" timeOffset="33353.76">5415 5997 0,'0'0'16,"0"18"-1,-17-1 1,17 19-16,0-19 0,-18-17 16,18 18-16,0 0 0,-17-1 0,17 1 15,-18 0-15,18-1 0,0 1 0,0 0 16,0-1-16,0 1 0,0-1 16,0 1-16,0 0 0,18-1 15,17 1 1,-18-18-16,19 18 15,-19-18-15,1 0 0,0 0 16,-1 0-16,1-18 0,0 18 0,-18-18 16,17 18-16,1-35 0,0 35 0,-1-18 15,-17 1-15,18-1 0,-18 1 0,0-1 16,17 0-16,-17 1 0,0-1 0,0 0 16,0 1-16,0-1 0,-35 0 0,35 1 15,-17-1-15,17 0 0,-36 1 0,19-1 16,-1 1-16,0 17 0,1-18 0,-1 18 15,0 0-15,1 0 16,-1 0-16,0 0 0,1 0 16,17 18-16,-18-18 15,18 17-15,0 1 0,0-1 16</inkml:trace>
  <inkml:trace contextRef="#ctx0" brushRef="#br0" timeOffset="33871.94">5821 6015 0,'0'0'16,"0"35"15,0-17-15,-17-1-16,17 1 16,0 0-16,0-1 0,0 1 0,0 0 0,0-1 15,0 19-15,0-19 0,0 1 16,0-1-16,0 1 0,0 0 0,0-1 15,17 1-15,-17 0 0,35-18 0,-35 17 16,18 1-16,0-18 0,-1 18 0,1-18 16,0 0-16,-1 0 0,1 0 15,0 0-15,-1 0 0,18 0 0,-17-36 0,0 36 16,-1-17-16,1 17 0,0-36 0,-1 19 16,1-1-16,0 0 0,-1 1 0,-17-18 15,0 17-15,0 0 0,0 1 0,0-19 16,0 19-16,-35-1 0,35 0 0,-18-17 15,1 17-15,-19 1 0,19-1 16,-1 18-16,-17-17 0,17 17 0,1-18 16,-19 18-16,19 0 0,-1 0 0,0 0 15,1 0-15,-19 0 0,19 0 0,-1 35 16,1-35-16,-1 18 0,0-18 16,18 17-16</inkml:trace>
  <inkml:trace contextRef="#ctx0" brushRef="#br0" timeOffset="34400.46">6827 6015 0,'-18'0'15,"0"0"1,54 0 31,-19 0-47,1 0 15,0 0-15,-1-18 0,1 18 0,-1 0 16,1 0-16,-18-17 16,18 17-16,-1 0 0,1 0 15,-18 35 32,0-18-47,-18-17 16,18 18-16</inkml:trace>
  <inkml:trace contextRef="#ctx0" brushRef="#br0" timeOffset="34640.26">6827 6209 0,'0'0'0,"-18"0"15,53 0 16,-17 0-31,0 0 16,-1-18-16,18 18 16,-17 0-16,0 0 15,-18-17-15,17 17 16,1 0 0</inkml:trace>
  <inkml:trace contextRef="#ctx0" brushRef="#br0" timeOffset="35049.74">7514 5980 0,'0'0'0,"18"0"15,0 17-15,-1 1 16,1-1-16,0 1 15,-1 0-15,1-18 0,0 17 0,-1 1 16,1 0-16,0-1 0,-1 1 0,1 0 16,-1-1-16,19 1 0,-19-18 0,1 18 15,0-1-15,-18 1 0,17-18 16,1 17-16,0 1 16,-1-18-16,1 0 15,-18-18 16,0 1-31</inkml:trace>
  <inkml:trace contextRef="#ctx0" brushRef="#br0" timeOffset="35328.48">7920 5927 0,'0'0'0,"0"-18"15,-17 53 17,17-17-32,-36-18 15,36 35-15,-17-17 0,-1-1 0,18 1 16,-18 17-16,1-17 0,-1 17 0,0-17 16,1 0-16,-1 17 0,1-17 0,-1-1 15,0 1-15,18-1 0,-17 1 0,-1 0 16,0-1-16,18 1 0,-17-18 15,17 18-15</inkml:trace>
  <inkml:trace contextRef="#ctx0" brushRef="#br0" timeOffset="36087.56">8150 5662 0,'0'-18'15,"17"18"-15,-17-17 16,18 17-1,-18-18-15,17 18 16,1 0-16,0 0 0,-1-17 16,1 17-16,0 0 15,-1 0-15,1 0 16,0 0 0,-18 17-16,0 1 0,0 17 15,0-17-15,-36-1 0,36 1 16,-17 0-16,17-1 15,-18 1-15,18 0 0,-18-1 0,1 1 16,-1-1-16,18 1 16,-18-18-16,18 18 15,-17-18-15,34 0 110,1 0-95,0 0 1,-1 0-16,1 0 16,0 0-16,-1 0 0,1 0 15,0 0-15,-1-18 0,1 18 16,-1 0-16,1 0 0,0 0 15,-1 0-15,1 0 16,-18-18-16,18 18 31</inkml:trace>
  <inkml:trace contextRef="#ctx0" brushRef="#br0" timeOffset="43502.24">4586 6174 0,'0'17'47,"0"1"-47,0 0 15,0-1-15,0 1 16,0-1-16,0 1 0,0 0 0,18-18 16,-18 17-16,0 1 0,0 0 0,0 17 15,18-17-15,-18-1 0,0 1 0,0-1 16,0 1-16,0 0 0,0-1 16,0 1-16,0-36 62,17 18-62,-17-17 0,0-1 0,0 0 16,0 1-16,18-1 0,-18 1 0,0-19 15,18 19-15,-18-1 0,0-17 0,0 17 16,0-17-16,17 17 0,-17-17 0,0 0 16,0 17-16,0-17 0,0 17 0,0-17 15,0 17-15,0-17 0,0 17 0,18-17 16,-18 17-16,0 1 0,0-1 0,0 0 15,18 1-15,-18-1 0,0 0 16,0 1-16,17-1 0,-17 1 0,0-1 16,0 0-16,18 18 0,-18-17 0,0-1 15,0 0-15,17 18 16,-17-17-16,18 17 16,-18-18-1,0 0 1,18 18-1,-18-17 1,17 17 109,1 0-109,17 0-16,-17 0 15,0 0-15,17 0 0,-18 0 16,1 0-16,17 0 0,1 0 0,-1 0 16,0 0-16,1 0 0,-1 0 0,18-18 15,-18 18-15,18-17 0,-18 17 0,18-18 16,0 18-16,0-18 0,-18 18 0,18-17 15,0 17-15,0-18 0,0 18 0,-18-18 16,18 18-16,-18-17 0,1 17 16,-1 0-16,-17 0 0,-1 0 0,1 0 15,-1 0-15,1 0 16,-18 17 125</inkml:trace>
  <inkml:trace contextRef="#ctx0" brushRef="#br0" timeOffset="44570.17">7056 6174 0,'18'35'31,"-18"-17"-31,17-1 0,-17 1 16,18-18-16,-18 17 0,17-17 0,-17 18 16,18 0-16,0-1 0,-18 1 15,17-18-15,-17-18 63,0 1-63,36-1 15,-36 0-15,0 1 0,17-1 16,-17 1-16,18-19 0,-18 19 16,18-36-16,-1 17 0,-17-17 0,18 18 15,-18 0-15,17 0 0,-17-18 0,0 17 16,0 1-16,18-18 0,-18 18 0,0 0 16,18 17-16,-18-17 0,0 0 0,17 17 15,-17 0-15,0 1 0,0-1 0,0 0 16,0 1-16,0-1 15,0 0 17,36 18 30,-19 0-46,19 0-16,-1 0 15,-18 0-15,19 0 0,-1 0 0,-17 0 16,35 0-16,-18 0 0,0 0 0,18 0 16,-18-17-16,18 17 0,-17 0 0,16 0 15,-16 0-15,17 0 0,-18 0 0,0 0 16,1 0-16,-1-18 0,-18 18 0,19 0 16,-19 0-16,1 0 0,0 0 0,-18-17 15,17 17-15,1 0 0,-18-18 16,-18 18 15</inkml:trace>
  <inkml:trace contextRef="#ctx0" brushRef="#br0" timeOffset="45307.43">6015 7108 0,'18'18'0,"-18"0"16,0-1-1,17-17-15,-17 18 0,18 0 0,-18-1 16,18 1-16,-1 0 0,1-1 0,0 1 16,-1-18-16,1 17 0,0 1 0,-1 0 15,1-1-15,-1-17 0,1 18 16,0 0-16,-1-1 0,1 1 0,0 0 16,-1-1-16,1 1 15,0-18 1,-1 0-1,1-18 1</inkml:trace>
  <inkml:trace contextRef="#ctx0" brushRef="#br0" timeOffset="45673.39">6368 7091 0,'0'17'62,"-18"-17"-62,1 0 16,17 36-16,-18-19 0,0 1 16,1 0-16,-19 17 0,19 0 15,-18 0-15,17 1 16,0-19-16,1 1 0,-1 0 0,0-1 0,1 1 16,17 0-16,-18-1 0,0-17 15,18 18-15,0 0 0,-17-18 16,52 0-1</inkml:trace>
  <inkml:trace contextRef="#ctx0" brushRef="#br0" timeOffset="46003.87">6827 7197 0,'0'-18'15,"17"18"1,1 0-1,0-18-15,-1 18 16,1 0-16,-1 0 0,1-17 0,0 17 16,-1 0-16,1 0 0,0 0 15,-1 0-15,1-18 0,-18 53 47</inkml:trace>
  <inkml:trace contextRef="#ctx0" brushRef="#br0" timeOffset="46212.88">6844 7338 0,'18'0'47,"0"0"-47,-1 0 15,18 0-15,-17-18 0,0 18 16,-1-18-16,1 18 16,0 0-16,-18-17 0</inkml:trace>
  <inkml:trace contextRef="#ctx0" brushRef="#br0" timeOffset="46860.11">7479 7073 0,'0'-53'31,"0"36"-31,18 17 0,-1-18 16,1 18-16,0-18 15,-1 18-15,1 0 0,0-17 16,-1 17-16,1 0 0,0 0 0,-1 0 15,1 0-15,0-18 0,-1 18 0,1 0 16,-1 0-16,1 35 16,-18-17-16,18-18 0,-18 35 15,0-17-15,0 0 0,0 17 16,-36-18-16,36 1 0,-35 0 16,35-1-16,-17 19 0,-1-19 0,0 1 15,1 0-15,-1 17 0,0-18 0,1 1 16,-1 0-16,0-18 0,1 17 0,-1-17 15,18 18-15,-18-18 0,1 18 16,34-18 15,1 0-15,-18-36-16,35 36 0,-17 0 16,0 0-16,-1 0 15,1 0-15,0 0 0,-1 0 0,1 0 16,0 0-16,-1 0 15,1 0-15,-1 0 0,1 0 0,0 18 16,-1-18-16,1 0 16,0 0-16,-1-18 15,-17-17 1,18 35-16,-18-18 0</inkml:trace>
  <inkml:trace contextRef="#ctx0" brushRef="#br0" timeOffset="47280.8">8202 6985 0,'-52'0'31,"52"18"-31,-18-18 0,0 35 16,18-17-16,-17-1 16,17 1-16,0-1 0,0 1 15,0 0-15,35-1 0,-17 1 16,-18 0-16,35-1 0,-18 1 16,1-18-16,0 0 0,-1 18 15,1-18-15,0 0 0,-1 0 0,1 0 16,0-18-16,17 18 0,-18-35 15,1 35-15,-18-18 0,18 0 0,-1 1 16,1-1-16,0 0 0,-18 1 0,0-18 16,0 17-16,0 0 0,0 1 0,0-19 15,0 19-15,-18-19 0,18 19 0,-35-1 16,35 1-16,-36-1 0,19 18 16,-1-18-16,1 18 0,-1 0 0,0 0 0,1 0 15,-1 0-15,0 0 0,1 0 16,-1 36-16,0-19 0</inkml:trace>
  <inkml:trace contextRef="#ctx0" brushRef="#br0" timeOffset="48388.12">7726 8837 0,'18'0'46,"-1"0"-30,1 0-16,-18-18 16,35 18-16,-17 0 0,0 0 15,-1 0 1</inkml:trace>
  <inkml:trace contextRef="#ctx0" brushRef="#br0" timeOffset="48611.75">7761 8943 0,'0'0'0,"-17"0"15,17 18 1,35-18-1,-17 0 1,-1 0-16,1 0 16,0 0-16,-1 0 15,1 0 1,-18-18-16</inkml:trace>
  <inkml:trace contextRef="#ctx0" brushRef="#br0" timeOffset="49413.83">8344 8643 0,'-36'-35'16,"36"17"0,0 0-16,0 1 15,36 17-15,-36-18 0,17 18 0,-17-17 16,35 17-16,-17 0 0,0-18 0,-1 18 15,1 0-15,0-18 0,-1 18 16,1 0-16,0 0 0,-1 0 16,1 0-16,-18 18 15,17-18-15,-17 35 0,0-17 16,0 17-16,0-17 0,0-1 0,0 19 16,0-1-16,-17-17 0,17 17 15,-18 0-15,18 0 0,-35 1 0,17-19 16,1 19-16,-1-1 0,0-17 0,1 17 15,-1-18-15,0 1 0,1 0 0,-1-1 16,1 1-16,-1 0 0,0-18 0,18 17 16,-17-17-16,17-17 31,0-1-15,17 18-16,-17-18 0,36 18 15,-36-17-15,17 17 0,1 0 16,-1 0-16,1 0 0,0 0 0,-1 0 15,1 0-15,0 0 0,-1 0 0,1 0 16,17 0-16,-17 0 0,-1 0 0,1 0 16,0 17-16,-1-17 0,19 0 0,-19 0 15,-17 18-15,18-18 0,0 0 0,-1 18 16,1-18-16,-1 0 16,1 0 15,-18-18-31,0 0 15</inkml:trace>
  <inkml:trace contextRef="#ctx0" brushRef="#br0" timeOffset="49863.82">8996 8572 0,'0'0'15,"0"36"1,-17-19 0,17 1-16,0 0 0,0-1 0,0 19 15,0-19-15,0 1 0,0 0 16,0-1-16,0 1 0,0-1 15,0 1-15,35 0 0,-35-1 0,17 1 16,-17 0-16,18-1 0,0 1 16,-1-18-16,19 18 15,-19-18-15,1 0 0,0 0 16,17 0-16,-18-18 0,1 18 0,0-35 16,17 35-16,-17-18 0,-1-17 0,1 17 15,0 0-15,-1 1 0,1-1 0,-18-17 0,0 17 16,18-17-16,-18 17 0,0-17 15,0 0-15,-36-1 0,36 19 0,-35-36 16,0 35-16,17 1 0,0-1 16,1 18-16,-19 0 0,19 0 0,-1 0 15,1 0-15,-1 0 0,0 0 0,1 18 16,-1-18-16,0 17 0,1 19 16</inkml:trace>
  <inkml:trace contextRef="#ctx0" brushRef="#br1" timeOffset="64454.09">1852 15452 0,'-35'0'0,"18"-36"0,-1 36 0,0 0 15,1 0-15,-1-17 0,0 17 0,1 0 16,-1-18-16,0 0 0,1 18 16,-1 0-16,0 0 0,1-17 0,-1 17 15,1 0-15,-1 0 0,0 0 16,1 0-16,-1 35 0,-17-35 0,17 18 15,0-1-15,-17 1 0,18 17 0,-1-17 16,0 0-16,-17-1 0,17 1 0,1 0 16,17-1-16,-18 1 0,18-1 0,-18 1 15,18 0-15,0-1 0,0 1 0,36 0 16,-36-1-16,35 1 0,0 0 0,-17-18 16,17 17-16,0 1 0,1-1 15,-1-17-15,0 18 0,1 0 0,-1-1 0,0 1 16,0 0-16,1-1 0,-19 1 0,19 0 15,-19-1-15,1 1 0,0 17 16,-1-17-16,-17 17 0,18-17 0,-18 17 16,0-17-16,0 17 0,0-18 0,-53 19 15,53-19-15,-35 19 0,-1-19 0,19 1 16,-19 0-16,1-1 0,-35 19 16,34-36-16,1 0 0,0 0 15,-1 0-15,19 0 0,-18-18 0,17 18 0,0-35 16,1 35-16,-1-36 0,18 19 0,-18-1 15,18 0-15,0 1 0,0-1 0,0 0 16,36 1-16,-36-1 16,17 18-16,-17-17 0,53-1 0</inkml:trace>
  <inkml:trace contextRef="#ctx0" brushRef="#br1" timeOffset="64940.28">1994 15575 0,'0'0'0,"-18"0"16,0 18-16,-35 52 16,53-52-16,-17 17 0,17-17 15,-18 17-15,18 0 0,0 1 0,0-1 16,0 0-16,0 1 0,0-1 16,0 0-16,35 36 0,-35-36 0,18 0 15,-18-17-15,18 17 0,-1-17 0,-17-1 16,18 1-16,0-18 0,-1 18 15,1-18-15,-1 0 0,1 0 0,17 0 16,-17-36-16,0 36 0,17-35 0,-17 17 16,17-34-16,-18 34 0,1-17 15,0-36-15,-1 36 0,-17 0 16,0-18-16,0 17 0,0 1 0,0-18 16,-35 18-16,35 0 0,-35-1 0,17 1 15,1 0-15,-19 17 0,19 1 0,-19-1 16,19 0-16,-1 18 0,0-17 0,1 17 15,-1 0-15,1 0 0,-1 0 16,18 17-16,-18-17 0</inkml:trace>
  <inkml:trace contextRef="#ctx0" brushRef="#br1" timeOffset="65355.23">2611 15452 0,'-18'0'16,"18"17"0,-17 19-16,17-1 15,0-17-15,0 34 16,0-16-16,0-1 0,0 0 0,35 1 16,-35-1-16,0 18 0,0-18 0,18 0 15,-18 1-15,0-1 0,0 0 0,0 0 16,0-17-16,0 17 0,0-17 0,0 0 15,0-1-15,0 1 0,0-1 16,0 1-16,0-36 31,0-17-15</inkml:trace>
  <inkml:trace contextRef="#ctx0" brushRef="#br1" timeOffset="65634.56">2981 15328 0,'0'18'15,"0"17"-15,0-17 0,0 17 16,0 0-16,0-17 0,0 17 0,0 18 15,0-18-15,0 18 0,0-17 0,0 17 16,0-18-16,18 18 0,-18-18 0,0 18 16,18-18-16,-18 0 0,0 1 0,0-19 15,0 19-15,17-19 0,-17 1 0,0 0 16,0-1-16,18-17 0,-53-17 31</inkml:trace>
  <inkml:trace contextRef="#ctx0" brushRef="#br1" timeOffset="65871.45">2611 15787 0,'0'-18'0,"35"18"15,-17 0-15,17 0 16,-17-17-16,17 17 0,-17 0 0,-1 0 16,1-18-16,0 18 0,-1 0 0,1-18 15,-1 18-15,1 0 0,0-17 0,-1 17 16,1 0-16</inkml:trace>
  <inkml:trace contextRef="#ctx0" brushRef="#br1" timeOffset="66680.08">4904 15487 0,'-18'0'16,"1"0"15,17-35 0,0 17-15,-18 18-16,18-18 16,-18 18-16,18-17 0,-17 17 0,-1-18 15,0 18-15,1 0 0,-1 0 0,1 0 16,-1 0-16,0 0 0,1 18 0,-1-18 16,0 35-16,1-17 0,-1-1 0,0 1 15,1 17-15,17-17 0,-18 17 0,1 0 16,-1 1-16,18 17 0,0-18 0,-18 18 15,18-18-15,0 18 0,0-18 0,0 18 16,36-18-16,-36 1 0,35-1 0,-35-17 16,35-1-16,-17 19 0,-1-19 0,1-17 15,17 18-15,-17-1 0,0-17 0,17 0 16,-18 0-16,1 0 0,17 0 16,-17 0-16,0 0 0,-1-17 0,1 17 15,0-35-15,17-1 0,-18 19 16,-17-1-16,18 0 0,0-17 0,-1 17 15,-17 1-15,18-1 0,-18 1 0,0-1 16,18 0-16</inkml:trace>
  <inkml:trace contextRef="#ctx0" brushRef="#br1" timeOffset="67156.1">5169 15628 0,'0'35'16,"0"1"-16,0-1 16,-18 18-16,18-36 0,0 160 31,0-160-31,18 1 16,-18 0-16,0-1 0,17-17 15,-17-17 1,0-19-1,18 19-15,-18-18 0,0-54 16,17 54-16,-17-35 16,18 17-16,0-18 15,-18 18-15,17 18 0,1 0 0,-18 17 16,18-17-16,-1 17 0,1-17 0,0 17 16,-1 0-16,1 18 0,-1 0 15,1 0-15,-18 18 16,18-18-16,-18 35 0,17 1 0,-17-19 15,18 19-15,0 34 16,-1 1-16,-17-18 0,18-18 16,0 53-16,-18-53 0,0 1 0,17-1 15,-17-17-15,0 17 0,0-18 0,18 1 16,-18 0-16,0-1 0,-18-34 47,1-19-47</inkml:trace>
  <inkml:trace contextRef="#ctx0" brushRef="#br1" timeOffset="67411.96">5186 15787 0,'-17'0'15,"34"0"16,18 0-31,-17-18 16,17 18-16,-17 0 0,0-17 0,17 17 16,-17-18-16,-1 18 0,18-18 0,-17 18 15,0 0-15,-1 0 0,-17-17 0,18 17 16,0 0-16,-1 0 0,1-18 16,0 18-16,-1-18 15,1 18-15,0-17 16,-1 17-1</inkml:trace>
  <inkml:trace contextRef="#ctx0" brushRef="#br1" timeOffset="67755.67">5804 15346 0,'0'0'0,"0"35"16,0 0-1,0-17-15,0 17 0,0-17 0,0 17 16,0 1-16,17-1 0,-17 0 0,0 0 15,35 1-15,-35 17 0,18-18 0,-18 0 16,0 0-16,0-17 0,0 17 0,0-17 16,18 0-16,-18-1 0,0 1 0,0-1 15,0 1-15,0-36 32,0-17-32,0 0 15</inkml:trace>
  <inkml:trace contextRef="#ctx0" brushRef="#br1" timeOffset="68040.23">6103 15205 0,'0'0'0,"18"70"16,-18-52-16,0 17 0,18 0 15,-18 1-15,0-1 0,17 0 0,-17 18 16,0-17-16,18-1 0,-18 18 0,18-18 16,-1 0-16,-17 18 0,18-18 0,-18 1 15,17-1-15,-17 0 0,18-17 16,-18 17-16,0-17 0,18-1 0,-18 1 16,0 0-16,0-1 0,17-17 15,-17 18-15,0-53 16,0-1-1</inkml:trace>
  <inkml:trace contextRef="#ctx0" brushRef="#br1" timeOffset="68280.41">5804 15716 0,'17'0'31,"36"0"-15,-35 0-16,-1 0 0,19-17 0,-19 17 15,19 0-15,-19-18 0,18 18 0,-17-18 16,0 18-16,17 0 0,-17 0 0,-1-17 16,1 17-16,0 0 0,-18-18 0,17 18 15,1 0-15,-18-18 16,17 18-16</inkml:trace>
  <inkml:trace contextRef="#ctx0" brushRef="#br1" timeOffset="68860.37">7867 15469 0,'0'0'0,"0"-17"16,0 34 0,18-17-1,-18 36-15,0-19 0,18 19 16,-18-19-16,17 18 0,-17 1 0,35 17 15,-35-18-15,0 0 0,18 0 0,-18 18 16,18-17-16,-18-1 0,0 0 0,0-17 16,17 17-16,-17-17 0,0-1 0,0 1 15,0 0-15,0-1 16,-17-17-16</inkml:trace>
  <inkml:trace contextRef="#ctx0" brushRef="#br1" timeOffset="69173.09">7338 15399 0,'18'0'16,"17"17"-1,0-17-15,-17 0 0,17 0 0,18 0 16,-18 0-16,18 0 0,-17 0 0,17 0 16,-1 0-16,1 0 0,0 0 0,0 0 15,-18 0-15,18 0 0,-17-17 0,-1 17 16,0 0-16,1-18 0,-19 18 0,1 0 16,-1-18-16,1 18 0,0 0 15</inkml:trace>
  <inkml:trace contextRef="#ctx0" brushRef="#br1" timeOffset="69552.06">8326 15434 0,'0'0'0,"-18"18"0,-17 35 16,17-36-16,18 19 16,-17-19-16,17 18 0,0-17 0,-18 17 15,18 1-15,0-1 0,0 0 0,0 0 16,0 1-16,0-1 0,35 0 0,-35 1 16,18-19-16,-18 18 0,35-17 0,1 0 15,-19-1-15,1 1 0,-1-18 0,1 18 16,0-18-16,-1 0 0,1 0 0,17 0 15,-17 0-15,0-36 0,-1 36 0,1-35 16,-1 0-16,1 17 0,0-17 0,-1 17 16,-17-17-16,0 0 0,0-1 15,0 1-15,0 0 0,0 0 0,-35-1 16,35 1-16,-35 0 0,0 0 0,17-1 16,0 19-16,-17-19 0,17 19 0,-17-1 15,17 0-15,-17 18 0,18-17 0,-1 17 16,0 0-16,1 0 0,-1 0 15,18 17 1</inkml:trace>
  <inkml:trace contextRef="#ctx0" brushRef="#br1" timeOffset="70163.67">8749 15505 0,'0'0'16,"0"17"-16,0 19 0,0-19 16,0 1-16,0 17 0,0-17 0,0 17 15,0 0-15,0 1 0,18-1 0,-18 0 16,0 0-16,17 1 0,-17-1 0,0 0 15,18 0-15,-18 1 0,0 17 16,0-36-16,18 1 0,-18 0 16,0-1-16,0-34 31,0-19-31,-18 19 16,18-36-16,0 17 0,0 1 15,0 0-15,0 0 0,0-1 0,0-17 16,0 1-16,0 16 0,18-17 0,-18 0 15,17 18-15,-17-18 0,36 18 0,-19 0 16,1-1-16,17-17 16,-17 36-16,0-1 0,-1 1 0,1 17 15,-1-18-15,1 18 0,0 0 16,-1 0-16,1 18 16,0-18-16,-18 35 0,35 18 15,-17 17-15,-1-34 0,1 52 16,-1-53-16,1 53 15,-18-52-15,18 16 0,-18-16 0,0 17 16,17-18-16,-17 0 0,0 0 0,18-17 16,-18 17-16,0 1 0,0-19 0,18 1 15,-18 0-15,0-1 0,0 1 0,0-1 16,0 1 0,0-53-1,-18 35-15,18-18 0,-18-17 16,18 17-16,-35 1 15,17-1-15</inkml:trace>
  <inkml:trace contextRef="#ctx0" brushRef="#br1" timeOffset="70424.98">8714 15822 0,'0'0'0,"-18"0"31,54-18-15,-1 18-16,-18 0 0,19-17 16,-19 17-16,19 0 0,-1-18 0,-17 18 15,17 0-15,-17 0 0,17 0 0,-18-17 16,19 17-16,-19 0 0,1 0 0,0-18 16,-1 18-16,1 0 0,0 0 15,-18-18 1</inkml:trace>
  <inkml:trace contextRef="#ctx0" brushRef="#br1" timeOffset="74535.53">1359 16969 0,'17'-18'31,"18"0"-31,-17 18 0,35-35 0,0 17 16,0 1-16,17-1 0,19-17 0,-1 17 15,0-17-15,0 17 0,18 1 0,-18-19 16,0 19-16,1-1 0,-19 0 0,-17 1 16,0 17-16,0-18 0,-18 18 15,0 0-15,-17-17 0,0 17 0,-1 0 16,1 0-16,-18-18 31,-18 18-15</inkml:trace>
  <inkml:trace contextRef="#ctx0" brushRef="#br1" timeOffset="74899.49">1341 17057 0,'0'0'0,"-18"0"0,18 17 31,36-17-31,-1-17 0,0 17 0,18-35 16,18 35-16,-1-36 0,1 19 0,17-1 15,0-17-15,0 17 0,0-17 16,18 17-16,-18 1 0,1-1 0,-1 0 15,0 1-15,-35 17 0,18-18 0,-19 18 16,-16 0-16,-1-18 0,0 18 0,-17 0 16,0 0-16,-1 0 0,1 0 15,-53 0 17,17 0-17,18-17-15</inkml:trace>
  <inkml:trace contextRef="#ctx0" brushRef="#br1" timeOffset="79084.53">1800 6403 0,'0'0'0,"-18"0"0,0 0 16,1 0 0,34 0 30,1 0-30,17 0 0,-17 0-16,-1 0 0,1 0 15,0 0-15,17 0 0,-17 0 0,-1 0 16,19 0-16,-19 0 0,18-18 0,-17 18 16,17-35-16,1 35 0,-19-18 0,1 18 15,0-17-15,-1 17 0,1-18 0,-1 0 16,1 18-16,-18-17 0,18-1 15,-18 1-15,17 17 16,-17-18-16,0 0 16,0 1-1,0-1 1</inkml:trace>
  <inkml:trace contextRef="#ctx0" brushRef="#br1" timeOffset="80088.25">1800 6615 0,'0'17'109,"17"-17"-109,-17 18 16,18-18-16,-1 0 0,1 0 16,0 0-16,-1 0 0,1 0 15,0 0-15,17 0 0,-17-18 0,17 18 16,-18-17-16,19 17 0,34-53 15,1 17-15,-36 19 0,0-1 16,1 0-16,-19 1 0,19-1 0,-19 1 16,1-1-16,-1 0 0,1 1 0,0-1 15,-18 0-15,17 18 0,-17-17 0,18-1 16,-18 0 0,0 1 15,0-1 109,0 1-124,18-1 0,-1 0-1,-17 36 95,-17-18-110,17 18 15</inkml:trace>
  <inkml:trace contextRef="#ctx0" brushRef="#br1" timeOffset="83847.3">17110 7743 0,'0'-17'16,"0"52"46,0-17-62,0-1 0,0 1 16,18 0-16,-18 17 0,0-17 0,17 17 15,-17-17-15,0 17 0,0 0 0,0-17 16,18 17-16,-18 0 0,0-17 0,0 17 16,0-17-16,0-1 0,0 19 0,0-19 15,0 1-15,0 0 0,0-1 16,0 1-16,18-18 15,-18-35 17,0-1-17</inkml:trace>
  <inkml:trace contextRef="#ctx0" brushRef="#br1" timeOffset="84463.59">17375 7708 0,'17'-17'16,"-17"52"31,0-18-47,0 1 16,0 0-16,0-1 0,0 1 15,0 0-15,0-1 0,0 19 16,0-19-16,0 19 0,0-19 0,0 1 15,0-1-15,0 1 0,0 0 0,18-1 16,0 1-16,-18 0 0,35-18 16,-35 17-16,17-17 0,1 18 0,0-18 15,-1 0-15,1 0 0,0 0 16,-1 0-16,1 0 0,0 0 16,-1 0-16,1-18 0,-1 18 0,-17-17 15,18 17-15,0-18 0,-1 0 0,-17 1 16,18-1-16,0 18 0,-18-18 0,0 1 15,0-1-15,17 1 0,-17-1 16,0 0-16,0 1 16,0-1-16,-35 18 0,35-18 15,-18 18-15,1 0 16,-1 0-16,0 0 0,1 36 16,-1-36-16,1 17 0,-1 1 15,0 0-15,18-1 16,0 1-16,-17-18 0,17 17 0,0 1 15,0 0-15,-18-1 0,18 1 16,0 0-16,0-1 16,0 1-1</inkml:trace>
  <inkml:trace contextRef="#ctx0" brushRef="#br1" timeOffset="85204.56">16934 8502 0,'0'0'15,"-18"0"1,53 0 15,1 0-31,-1 0 16,-17 0-16,17 0 0,0 0 0,0 0 15,1 0-15,17 0 0,-18-18 0,18 18 16,-18 0-16,18 0 0,0-17 0,-18 17 16,18 0-16,0-18 0,0 18 0,0 0 15,0 0-15,0-18 0,0 18 0,-18 0 16,18-17-16,-18 17 0,-17 0 0,17 0 15,-17-18-15,17 18 16,-18 0-16,1-18 0,-36 18 141,18 18-141,-17-18 0</inkml:trace>
  <inkml:trace contextRef="#ctx0" brushRef="#br1" timeOffset="90444.02">17322 8925 0,'0'18'0,"-18"-18"0,0 0 16,18-18 15,0 1 1,0-1-32,18 18 0,-18-18 15,18 18-15,-1-17 16,1-1-16,0 18 15,-18-18-15,17 18 0,1 0 0,0-17 16,-1 17-16,1 0 0,-1 0 16,1 0-16,0 0 0,-1 0 0,1 0 15,0 0-15,-1 0 16,-17 17-16,0 1 16,0 35-16,0-35 15,0-1-15,-35 19 0,35-19 0,-18 1 16,18 17-16,-35-17 0,17-1 0,1 19 15,-1-19-15,1 1 0,-1 0 0,0-1 16,-17 1-16,17 0 0,-17-1 16,17 1-16,1-18 15,-1 0-15,18 17 0,18-52 47,-1 18-31,1 17-16,-18-18 15,35 18-15,-17 0 0,0 0 16,-1 0-16,1 0 0,0 0 16,-1 0-16,1 0 0,-1 0 15,1 0-15,0 0 0,-1 18 0,1-18 16,0 0-16,-1 0 0,1 0 0,0 17 16,-1-17-16,1 0 0,-1 0 0,1 0 15,0 0-15,-1 0 0,1 0 16,-18-17-16,18 17 0,-1-18 15,-17 0 1,18 18-16,-18-17 16</inkml:trace>
  <inkml:trace contextRef="#ctx0" brushRef="#br1" timeOffset="90887.54">17904 8908 0,'0'0'0,"-18"53"16,18-36-1,-17 1-15,17-1 0,0 1 0,0 0 16,0-1-16,0 1 0,0 0 15,0-1-15,0 1 0,17 0 16,1-1-16,17 1 16,-17-18-16,-1 0 15,1 0-15,0 0 0,-1 0 0,1 0 16,0 0-16,-1 0 0,-17-18 0,18 18 16,-1 0-16,1-17 0,0 17 0,-1-36 15,1 36-15,-18-17 0,18-1 16,-18 0-16,17 1 0,-17-1 0,0 0 15,0 1-15,0-18 0,0 17 16,-35 0-16,35 1 0,-18-1 0,-17 0 16,35 1-16,-18 17 0,-17-18 15,18 18-15,-1 0 16,0 0-16,1 0 0,-1 0 16,0 18-16,18 17 15,-17-35-15,17 18 0</inkml:trace>
  <inkml:trace contextRef="#ctx0" brushRef="#br1" timeOffset="95065.04">19015 8326 0,'-18'0'15,"36"0"32,17 0-31,-17 0-16,0 0 15,-1 0-15,1 0 16,0 0-16,-1 0 0,1 0 16,-1 0-16,1 0 0,0 0 15,-1 0-15,1 0 16,0 0 0,-18-18 46</inkml:trace>
  <inkml:trace contextRef="#ctx0" brushRef="#br1" timeOffset="95636.19">19033 8449 0,'17'0'62,"1"0"-46,0 0-16,17 0 15,-17 0-15,-1 0 16,1 0-16,-1 0 0,1 0 0,0 0 16,-1 0-16,1 0 0,0 0 15,-1 0-15,-17-18 0,18 18 0,0 0 16,-36 0 93</inkml:trace>
  <inkml:trace contextRef="#ctx0" brushRef="#br1" timeOffset="111076.95">20409 7514 0,'0'0'0,"0"-17"31,0 52 47,0-18-62,0 1-1,0 0-15,0-1 16,0 1-16,-36 0 0,36-1 15,0 1-15,-17 0 16,17-1-16,0 1 16,0-1-1,17-17 17,19 0-17,-19 0-15,18 0 16,-17 0-16,0 0 0,-1-17 15,1 17-15,0 0 0,-1 0 0,1-18 16,0 18-16,-1 0 0,1 0 0,-1 0 16,1 0-16,0 0 15,-18-17 1,17 17 0,1 0-1,-18-18 1,18 18-1,-18-18-15,0 1 32</inkml:trace>
  <inkml:trace contextRef="#ctx0" brushRef="#br1" timeOffset="111448.19">20726 7408 0,'18'0'31,"-18"18"-16,0 0 1,0 17-16,0-17 0,0-1 16,0 36-16,0-35 0,0 35 15,0-18-15,0-17 0,0 17 16,0-18-16,0 1 0,0 17 0,0-17 16,0 0-16,0-1 0,0 1 0,0 0 15,0-1-15,0 1 0,0 0 16,0-36 31</inkml:trace>
  <inkml:trace contextRef="#ctx0" brushRef="#br1" timeOffset="112468.54">20426 8255 0,'-17'18'0,"-19"-18"31,19 0-15,-1 0-16,0 0 16,1 17-16,-1-17 15,0 0-15,1 0 16,34 0 15,19 0-15,-19 0-16,19 0 0,-1 0 15,0 0-15,0 0 0,18 0 0,-17 0 16,17-17-16,-1 17 0,-16 0 0,17 0 16,0-18-16,0 18 0,-1 0 0,-16-18 15,17 18-15,-18-17 0,-17 17 0,17 0 16,-18 0-16,1-18 0,0 18 16,-36 0 77</inkml:trace>
  <inkml:trace contextRef="#ctx0" brushRef="#br1" timeOffset="114468.09">20673 8678 0,'-18'0'16,"18"-17"-16,-17 17 15,17 35 32,0-17-47,0-1 16,0 1-16,0 0 15,0-1-15,0 1 0,0-1 16,0 1-16,0 0 16,0-1-16,0 1 15,0 0-15,17-36 63,1 18-48,0-18-15,-1 18 0,1 0 16,-18-17-16,18 17 0,-1 0 16,1 0-16,0 0 0,-1-18 0,1 18 0,0 0 15,-1 0-15,1 0 0,-1 0 0,1 0 16,0 0-16,-1 0 0,1 35 0,0-35 15,-1 18-15,1 0 16,0-1-16,-1 19 0,-17-19 16,0 18-16,18 1 15,-18-19-15,0 1 0,0 0 16,-35-1-16,35 1 0,-18 0 0,18-1 16,-35 1-16,-1-18 0,19 18 0,-19-1 15,19-17-15,-18 18 0,-18-18 16,35 17-16,-17-17 0,-1 18 15,19-18-15,-19 0 0,19 0 0,-1 0 0,1 0 16,-1 0-16,0 0 0,1 0 0,-1 0 16,18-18-16,0-17 15,0 18-15</inkml:trace>
  <inkml:trace contextRef="#ctx0" brushRef="#br1" timeOffset="115220.48">20655 8661 0,'0'0'0,"-17"0"16,-1 0 0,18-18 15,35 18 0,-17 0-31,17 0 16,-17 0-16,17 0 0,-17 0 15,0 0-15,17 0 0,0 0 0,-17 0 16,17 0-16,-17 0 0,17 0 0,-17 0 0,-1-18 16,1 18-16,0 0 0,-1 0 15,1 0-15,-36 0 78,18 18-78</inkml:trace>
  <inkml:trace contextRef="#ctx0" brushRef="#br1" timeOffset="172120.24">1641 6421 0,'0'17'0,"-18"-17"15,36 0 32,-1 0-31,1 0-16,17 0 16,-17 0-16,0 0 15,-1 0-15,1 0 0,0-17 16,17 17-16,-18-18 0,1 18 0,0-18 15,-1 18-15,1-17 0,17-1 0,-17 0 16,0 18-16,-1-17 0,18-1 0,-17 0 16,0 1-16,-1 17 0,19-18 0,-19 1 15,1-1-15,0 18 0,-18-18 0,17 18 16,1-17-16,-1-1 16,1 18-16,0-18 0,-1 1 0,1-1 15,-18 0 1,18 18-16,-18-17 15,17 17-15,-17-18 16,-17 18 140,-1 0-140,18 18-16,-18-18 0,18 17 16,-35-17-16</inkml:trace>
  <inkml:trace contextRef="#ctx0" brushRef="#br1" timeOffset="172584.2">1676 6544 0,'-18'0'16,"36"0"-16,-36 18 0,1-18 0,17 17 0,0 1 31,17-18-31,19 0 16,-19 0-16,1 0 0,17 0 16,-17-35-16,17 35 0,0-18 0,-17 18 15,17-18-15,1 18 0,-1-17 0,0-1 16,-17 0-16,17 1 0,0-1 0,1 1 15,-1-1-15,0 0 0,0 1 0,1-1 16,-1 0-16,-17 1 0,17-19 0,-17 19 16,-1-1-16,18 1 0,-35-1 0,18 18 15,0-18-15,-18 1 0,17 17 0,-17-18 16,18 0 0,-18 1-1,0-1 16,-18 18 1,-17 35-32,17-17 15</inkml:trace>
  <inkml:trace contextRef="#ctx0" brushRef="#br1" timeOffset="173036.11">1764 6650 0,'-17'0'15,"34"0"-15,-70 18 0,36-18 0,-1 17 16,0-17-16,1 0 15,52 0 1,18-17 0,-18 17-16,1-18 0,-1 18 0,18-35 15,35-1-15,-35 19 0,0-1 16,-18 0-16,18 1 0,-18-1 0,18 0 16,-18-17-16,1 18 0,-1-1 0,0 0 15,0 1-15,1-1 0,-19 0 0,1 1 16,0-1-16,-1 0 0,1 1 0,0-1 15,-1 1 1,-17-1 0,0 0 31,-17 18-16,17 18-31,-18-18 0</inkml:trace>
  <inkml:trace contextRef="#ctx0" brushRef="#br1" timeOffset="179048.65">7920 7549 0,'0'36'32,"0"-19"-32,0 1 0,0 17 15,0-17-15,0 17 0,0 0 0,0 1 16,0-1-16,0 0 0,0 1 0,0-1 16,0 0-16,0 0 0,0 1 0,0-1 15,0-17-15,0 17 0,0-17 0,0-1 16,0 1-16,0-1 0,0 1 0,0 0 31,0-54-15,0 1-1,0 18-15,0-1 0,0 0 0,0-17 16,0 17-16,18 1 0,-18-19 0,0 19 16,17-18-16,-17 17 0,18 0 0,-18 1 15,18-1-15,-1 0 0,1 18 0,-18-17 16,18 17-16,-1 0 0,1 0 0,0 0 15,-1 0-15,1 0 0,0 17 16,-1-17-16,-17 36 0,18-36 0,-18 35 16,17-17-16,-17-1 0,0 18 0,18-17 15,-18 0-15,0-1 0,0 1 16,0 0-16,0-1 0,0 1 0,0 0 16,0-1-16,0-52 46,0 17-46</inkml:trace>
  <inkml:trace contextRef="#ctx0" brushRef="#br1" timeOffset="179310.82">8326 7761 0,'0'0'0,"18"18"16,-18-1-16,17-17 15,-17 18-15,18 0 0,-18-1 16,0 1-16,17 0 0,1-1 16,-18 1-16,18-18 0,-18 18 0,17-1 15,1-17-15,-18 18 0,18-18 16,-1 0-16,1 0 15,0 0-15,-18-18 16,17 18-16</inkml:trace>
  <inkml:trace contextRef="#ctx0" brushRef="#br1" timeOffset="179619.75">8590 7638 0,'0'17'15,"0"1"-15,0 17 16,0-17-16,0 17 0,0-17 16,-17 17-16,17-17 0,0 17 0,0 0 15,0-17-15,-18 17 0,18 0 0,0-17 16,0 17-16,0-17 0,0 17 0,0-17 15,-17 0-15,17-1 0,0 1 0,0-1 16,0 1-16,0 0 0,0-1 16,0-52 15,0 17-15,17 18-16</inkml:trace>
  <inkml:trace contextRef="#ctx0" brushRef="#br1" timeOffset="179924.36">8784 7620 0,'18'18'0,"-18"35"15,0 17 1,0-52-16,0 17 0,0 18 16,18 141 15,-18-176-31,0-1 0,0 1 0,0 0 16,0-1-16,0 1 15,-18-18 16,0-18-31</inkml:trace>
  <inkml:trace contextRef="#ctx0" brushRef="#br1" timeOffset="180246.73">8696 7673 0,'0'-18'0,"0"36"0,0-53 0,0 17 0,0 0 15,0 1-15,18-1 16,0 0-16,17 18 16,-18-17-16,36-1 15,-35 18-15,0 0 0,17 0 0,-17 0 16,-1 0-16,19 0 0,-19 0 0,1 0 16,-1 0-16,1 18 0,0-18 15,-18 35-15,17-35 0,-17 18 0,0-1 16,0 1-16,0 0 0,0-1 0,-17 19 15,-36-1-15,35-18 0,1 1 16,-1 0-16,-17-18 0,17 17 0,0-17 16,1 18-16,-1-18 0,0 0 0,18 18 15,-17-18-15,-1 0 16</inkml:trace>
  <inkml:trace contextRef="#ctx0" brushRef="#br1" timeOffset="187884.59">17339 10407 0,'18'0'47,"-18"18"-47,18-1 16,-18 1-16,0 0 0,17-1 15,-17 1-15,0-1 0,0 36 16,0-35-16,0 0 0,0 17 15,0 0-15,0-17 0,0-1 0,0 1 16,0 0-16,0-1 0,0 1 16,0 0-16,0-1 0,0 1 15,0 0-15,0-36 32,0 0-17</inkml:trace>
  <inkml:trace contextRef="#ctx0" brushRef="#br1" timeOffset="188603.35">17674 10389 0,'0'0'16,"0"-17"-16,18-1 0,-18 0 0,18 18 15,-18-17-15,17 17 16,-17-18-16,18 18 0,-18-18 0,18 18 15,-1-17-15,1 17 0,0 0 16,-1 0-16,-17-18 0,18 18 0,0 0 16,-1 0-16,1 0 0,-1 0 15,1 0-15,0 0 16,-18 18-16,17-1 0,1-17 16,-18 36-16,18-19 0,-18 1 15,0 0-15,0-1 0,0 1 0,0 17 0,0-17 16,-36 0-16,36-1 0,-17 1 15,17-1-15,-53 36 0,35-35 16,1 17-16,-19-17 0,19 0 16,-1-1-16,0 1 0,1-18 0,-1 17 15,0-17-15,18 18 0,-17-18 0,-1 18 16,0-18-16,18 17 0,-17-17 16,17 18-16,17-18 62,-17-18-62,18 18 16,0 0-16,-1 0 0,1 0 15,0 0-15,-1 0 0,1 0 16,0 0-16,-1 0 0,1 0 16,0 0-16,-1 0 0,1 0 0,-1 0 15,1 0-15,0 18 0,-1-18 0,1 0 16,0 0-16,-1 0 0,1 0 0,0 0 15,-1 0-15,1 0 16,-1 0 0,1 0-16,-18-18 15,0 1-15</inkml:trace>
  <inkml:trace contextRef="#ctx0" brushRef="#br1" timeOffset="189192.74">16969 11236 0,'0'0'0,"18"0"32,17 0-32,-17 0 15,17-18-15,0 18 0,0 0 0,1 0 16,-1 0-16,18 0 0,-18 0 0,18-17 15,0 17-15,0 0 0,17 0 0,-17 0 16,18 0-16,-18 0 0,17 0 0,1 0 16,-18 0-16,0 0 0,17 0 0,-17 0 15,0 0-15,-18 0 0,1 0 0,17 0 16,-18 0-16,-17 0 0,17 0 0,-18 0 16,1 0-16,0 0 0,-1 0 15,1 0-15,0 0 0,-1 0 16,-17-18-1,-35 18 1,17 0 0</inkml:trace>
  <inkml:trace contextRef="#ctx0" brushRef="#br1" timeOffset="189943.88">17286 11589 0,'-17'0'16,"17"-18"-1,0 0 1,0 1-16,17 17 15,19-18-15,-19 1 16,1 17-16,0 0 0,17 0 16,-17-18-16,17 18 0,-18 0 15,19 0-15,-19 0 0,1 0 0,0 0 16,-1 0-16,1 35 0,-18-17 16,18-18-16,-18 17 15,0 1-15,0 0 0,0-1 16,0 1-16,-36 0 0,36-1 0,-35 1 15,35 0-15,-35-1 0,17 1 0,0 0 16,1-1-16,-1-17 0,1 18 0,-19-1 16,19 1-16,-1-18 0,0 35 15,1-35-15,-1 18 16,0 0-16,36-18 47,0 0-47,-18-18 0,35 18 15,-17 0-15,-1-18 0,1 18 16,0 0-16,-1 0 0,1-17 0,35 17 16,-36 0-16,19 0 15,-1 0-15,-17 0 16,-1 0-16,1 0 0,-1 0 16,1 0-16,-18 17 15,18-17-15,-1 0 0,1 0 16,0 0-1,-1 0 1,-17-17-16,18 17 16</inkml:trace>
  <inkml:trace contextRef="#ctx0" brushRef="#br1" timeOffset="190370.34">17974 11606 0,'0'18'16,"-17"-18"0,17 35-16,-18-17 0,18 0 15,0-1-15,0 1 16,0 0-16,0-1 0,18 1 15,-18-1-15,17 1 0,1 0 16,17-1-16,-17-17 0,0 18 16,-1-18-16,1 0 0,-1 0 0,1 0 15,17 0-15,1 0 0,52-53 16,-70 53 0,-1-18-16,1 18 0,-1-35 15,-17 18-15,18 17 0,-18-18 0,18 0 16,-18 1-16,0-19 0,0 19 0,0-1 15,0 0-15,-36 1 0,36-1 0,-35 0 16,35 1-16,-53-18 0,36 35 16,-19-18-16,19 18 0,-1 0 15,0 0-15,1 0 0,-1 0 0,0 0 16,1 0-16,-1 18 0,1 17 16</inkml:trace>
  <inkml:trace contextRef="#ctx0" brushRef="#br1" timeOffset="191403.48">19191 10954 0,'36'0'46,"-19"0"-30,1 0-16,0 0 16,-1 0-16,1 0 0,0 0 15,-1 0-15,1 0 16,-1 0-16,1 0 16</inkml:trace>
  <inkml:trace contextRef="#ctx0" brushRef="#br1" timeOffset="191757.17">19262 11112 0,'-18'0'0,"36"0"47,17 0-32,-17 0 1,0 0-16,-1 0 0,1 0 0,-1 0 16,1 0-1</inkml:trace>
  <inkml:trace contextRef="#ctx0" brushRef="#br1" timeOffset="202728.98">20391 10248 0,'-18'0'31,"1"0"-31,17-17 16,0-1 15,17 0-16,1 18 1,-18-17-16,18 17 16,-18-18-16,17 18 15,1-18-15,-1 18 16,1 0-16,0-17 0,-1 17 16,1 0-16,0 0 0,-1 0 0,1 0 15,0 0-15,-1 0 0,1 0 16,-18 17-1,17-17-15,-17 18 0,0 17 16,0 1 0,0-19-16,-17 1 0,17-1 15,0 1-15,-35 0 0,35-1 0,-18-17 16,18 18-16,-18 0 0,1-18 0,-1 17 16,0 1-16,1 0 15,-1-18-15,18 17 16,-18-17-1,54 0 17,-19 0-17,-17-17-15,18 17 0,0 0 0,-1 0 16,1 0-16,0-18 0,-1 18 16,1 0-16,-1 0 0,1 0 0,0 0 15,-1 0-15,1 0 0,0 0 16,-1 0-16,1 0 0,0 18 15,-1-1-15,1-17 16,-18 18-16,0 0 0,18-1 0,-18 1 16,0-1-16,0 1 0,0 0 15,0-1-15,0 1 0,0 0 0,-18-18 16,18 17-16,-18 1 0,18 0 0,-17-18 16,17 17-16,-36 1 0,19-18 15,-1 0-15,-35 17 0,35-17 16,-17 0-16,18 0 0,-36 0 15,17 0-15,19 0 0,-1 0 0,0 0 16,1 0-16,-1 0 0,1-17 16,17-1-1</inkml:trace>
  <inkml:trace contextRef="#ctx0" brushRef="#br1" timeOffset="203840.76">20338 10989 0,'0'0'0,"-18"0"0,1 0 15,-1 0-15,0 0 16,36 0 15,17 0-31,-17 0 16,17 0-16,1-18 0,-1 18 15,0 0-15,18 0 0,-18 0 0,18 0 16,-18 0-16,18 0 0,-17 0 0,17 0 16,0 0-16,-1-17 0,1 17 0,0 0 15,0 0-15,0 0 0,0-18 0,-18 18 16,18 0-16,-18 0 0,1-18 16,-19 18-16,19 0 0,-19-17 0,1 17 15,0 0-15,-18-18 16,-18 18 15,0 35-15,1-35-16,-1 0 15,0 0-15</inkml:trace>
  <inkml:trace contextRef="#ctx0" brushRef="#br1" timeOffset="206623.85">20603 11324 0,'0'0'0,"-18"0"31,18-17-16,0 34 32,0 18-31,0-17-16,0 0 16,0-1-16,0 1 0,0 0 15,0-1-15,0 1 0,0 0 16,0-1-16,0 1 31,18-36 16,-1 18-31,18-17-16,-17 17 15,0 0-15,-1 0 0,1 0 0,0 0 16,-1 0-16,1 0 0,0 0 15,-1 0-15,1 0 0,0 0 0,-1 17 0,1-17 16,-1 0-16,1 18 0,17-18 16,-17 17-16,0 1 0,-18 0 0,17-18 15,1 17-15,0 1 0,-18 0 0,17-1 16,-17 1-16,0 0 0,0-1 16,0 1-16,0 0 0,0-1 0,-35 1 15,35-1-15,-18-17 0,18 18 16,-35-18-16,17 18 0,1-18 0,-1 0 15,0 0-15,-17 0 0,18 0 0,-1 17 16,-17-17-16,17 0 0,0 0 0,-17 0 16,17 0-16,1-35 0,-1 35 15,0 0-15,1 0 0,17-18 16,0 1 0</inkml:trace>
  <inkml:trace contextRef="#ctx0" brushRef="#br1" timeOffset="207384.39">20673 11307 0,'-18'0'0,"1"0"15,-1 0 1,36 0 46,-1 0-62,19 0 16,-36-18-16,17 18 0,1 0 16,0 0-16,-1 0 0,1 0 0,17 0 15,-17 0-15,17 0 0,-17 0 16,17 0-16,-17 0 0,-1-18 0,19 18 0,-19 0 15,1 0-15,0 0 0,-1 0 16,1 0-16,-36 0 63,1 0-48</inkml:trace>
  <inkml:trace contextRef="#ctx0" brushRef="#br1" timeOffset="-203936.3">14782 13970 0,'17'0'62,"1"0"-46,0 0-16,17-18 16,-17 18-16,-1 0 15,1 0-15,-1 0 0,1 0 16,0 0-16,-1 0 0,1 0 16,0 0-1</inkml:trace>
  <inkml:trace contextRef="#ctx0" brushRef="#br1" timeOffset="-198187.85">17216 12753 0,'0'18'46,"0"17"-46,0-18 0,0 1 16,0 0-16,0-1 0,0 1 0,-18 0 16,18 17-16,0-17 0,0 17 0,0-17 15,0 17-15,0-18 0,0 1 0,0 0 16,0-1-16,0 1 0,0 0 0,0-1 16,0 1-16,0 0 15,0-1 1</inkml:trace>
  <inkml:trace contextRef="#ctx0" brushRef="#br1" timeOffset="-197567.84">17569 12718 0,'0'0'0,"-36"35"32,36-17-17,0-1-15,-17 1 0,17 17 16,0-17-16,-18-1 0,18 1 0,-18 0 16,18-1-16,0 19 0,0-19 0,0 1 0,-17 0 15,17-1-15,0 1 0,0 17 16,0-17-16,0-1 0,0 1 15,35 0-15,-35-1 0,18-17 0,-18 18 16,17 0-16,1-18 0,0 17 0,-1-17 16,1 18-16,0-18 0,-1 17 0,18-17 15,-17 0-15,0 0 0,17 0 16,-17 0-16,-1 0 0,19 0 0,-19-35 0,1 35 16,0-17-16,-1 17 0,1-36 0,-1 19 15,-17-1-15,18 0 16,-18 1-16,0-1 0,0 0 15,0 1-15,0-1 0,-35 18 16,35-17-16,-18 17 0,18-18 0,-17 18 16,-19 0-16,19 0 0,-1 0 15,0 0-15,1 0 0,-1 18 0,0-18 16,1 17-16,-19 18 16,19-17-16,-1 0 0,18-1 15,-17-17-15,17 18 0,-18 0 0,18-1 0,-18-17 16,18 18-16,0 0 0,-17-1 0,17 1 15,0-1-15,0 1 16</inkml:trace>
  <inkml:trace contextRef="#ctx0" brushRef="#br1" timeOffset="-197077.21">16845 13547 0,'-35'0'0,"70"0"0,-87 0 0,34 0 16,0 0-16,36 0 31,35 0-31,17 0 16,-34 0-16,17 0 0,0 0 15,-1 0-15,19 0 0,-18 0 0,0 0 16,17 35-16,1-35 0,-18 0 0,17 0 15,1 0-15,-1 0 0,-17 0 0,18 18 16,-18-18-16,0 0 0,0 0 0,-18 0 16,0 0-16,1 0 0,-19 0 0,1 0 15,-1 0-15,1 0 0,0 0 0,-1 0 16,-52 0 31,35-18-47,-18 18 0,-17 0 15,18-18-15</inkml:trace>
  <inkml:trace contextRef="#ctx0" brushRef="#br1" timeOffset="-196023.36">7955 16404 0,'0'0'0,"18"0"0,17 0 16,18-35-16,-17 35 0,17 0 15,52-18-15,-34 1 0,-1 17 16,19-18-16,-19 18 0,18-18 0,1 18 16,16-17-16,-34 17 0,17-18 0,0 18 15,-17 0-15,-1-18 0,-17 18 0,0 0 16,0 0-16,-17 0 0,-1 0 15,-18 0-15,1-17 0,0 17 0,-1 0 16,-52 0 0,0 0-1,0 0-15,17 0 0,-17 0 0,-1 17 16</inkml:trace>
  <inkml:trace contextRef="#ctx0" brushRef="#br1" timeOffset="-195682.98">7920 16581 0,'-35'0'0,"70"0"16,-88 17-16,36-17 0,-1 0 0,53 0 31,1 0-31,-1 0 0,88-17 15,-52 17-15,-1-18 0,19 18 0,16-35 16,-16 35-16,-1-18 0,0 0 0,0 18 16,-17 0-16,-1-17 0,1 17 0,-18-18 15,0 18-15,-18 0 0,0 0 0,1 0 16,-19-18-16,1 18 0,-1 0 16,-34 0 15,17-17 0,-18 17-31</inkml:trace>
  <inkml:trace contextRef="#ctx0" brushRef="#br1" timeOffset="-192490.39">17357 13882 0,'-18'0'31,"18"17"-15,0 19-16,0-1 15,0-17-15,0-1 0,0 1 16,0 17-16,0-17 0,0-1 0,0 19 15,0-19-15,0 1 0,0 0 0,0 17 16,0-17-16,0-1 0,0 1 0,0 0 16,0-1-16,0 1 0,0-1 15,0 1-15,0 0 16</inkml:trace>
  <inkml:trace contextRef="#ctx0" brushRef="#br1" timeOffset="-191699.14">17674 13952 0,'0'-17'31,"0"-1"-16,0 0 1,0 1 0,18 17-1,0-18-15,-1 18 16,1-17-16,0 17 16,-1 0-16,1 0 0,0 0 15,-1 0 1,1 17-16,-18 1 15,18-18-15,-18 17 0,0 1 16,0 0-16,0-1 0,0 1 16,0 0-16,0 17 0,0-17 0,0-1 15,0 1-15,0-1 0,-18 1 16,18 0-16,-18-1 0,18 1 16,-17 0-16,17-1 0,-36 1 0,19 0 15,-1-1-15,0 1 0,1 0 16,-1-1-16,0 1 15,1-18-15,17 17 0,-18-17 16,18 18-16,0-36 63,18 18-48,-1-17-15,1 17 16,0 0-16,-18-18 0,17 18 15,1 0-15,0 0 0,-1 0 0,1 0 16,17 0-16,-17 0 0,17 0 0,-17 0 16,17 0-16,-17 0 0,17 0 15,-17 0-15,-1 0 0,1 0 0,0 0 0,-1 0 16,-17 18-16,18-18 0,-1 0 16,1 0-1,0 0-15</inkml:trace>
  <inkml:trace contextRef="#ctx0" brushRef="#br1" timeOffset="-190960.86">18874 13406 0,'35'0'63,"-17"0"-48,-1 0-15,1 0 16,-18 17-16,18-17 0,-1 0 0,1 0 16,-18 18-1,0-1 16</inkml:trace>
  <inkml:trace contextRef="#ctx0" brushRef="#br1" timeOffset="-190720.06">18874 13635 0,'18'0'32,"-1"0"-17,1 0-15,17 0 16,-17 0-16,-1 0 0,1 0 16,0 0-16</inkml:trace>
  <inkml:trace contextRef="#ctx0" brushRef="#br1" timeOffset="-188306.94">20197 12629 0,'0'18'47,"0"0"-32,0 17-15,0-17 16,0-1-16,0 1 0,0 0 0,0-1 15,0 1-15,0-1 0,0 1 0,0 0 16,0-1-16,0 1 0,0 0 16,0-1-16,0 1 15,-18-18-15,18 18 16,18-18 15,-1 0-15,1 0-16,0 0 15,-1 0-15,1 0 0,0 0 16,-1 0-16,1 0 0,0 0 0,-1 0 16,1 0-16,0 0 0,-1 0 15,1 0-15,-1 0 0,1 0 16,0 0-16,-1 0 0,1 0 16,0 0-16,-1 0 0,-17-18 62</inkml:trace>
  <inkml:trace contextRef="#ctx0" brushRef="#br1" timeOffset="-187948.62">20461 12665 0,'0'0'0,"18"88"31,-18-70-31,0 17 0,0-18 0,0 1 16,0 0-16,0 17 0,0-17 0,0-1 15,18 19-15,-18-19 0,0 19 16,0-19-16,0 18 0,17-17 0,-17 0 16,0-1-16,0 1 0,18 0 0,-18-1 15,0 1-15,0 0 16,0-1-16</inkml:trace>
  <inkml:trace contextRef="#ctx0" brushRef="#br1" timeOffset="-187195.92">19897 13423 0,'0'0'0,"35"0"16,-17 0 0,17 0-16,0 0 0,-17 0 15,17 0-15,1 0 0,-1 0 0,0 0 16,0 0-16,18 0 0,-17 0 0,-1 0 15,18 0-15,-18 0 0,0 0 0,18 0 16,-17 0-16,17-17 0,-18 17 0,0-18 16,0 18-16,1 0 0,-19 0 15,54-18-15,-53 18 0,-1 0 0,1-17 16,-1 17-16,1 0 0,0 0 0,-1 0 16,1 0-16,0 0 15,-1 0 1</inkml:trace>
  <inkml:trace contextRef="#ctx0" brushRef="#br1" timeOffset="-185550.95">20356 13776 0,'0'-18'62,"17"18"-46,19-17-16,-19 17 16,1-18-1,-1 18-15,1 0 0,0 0 16,-1 0-16,1 0 0,0-18 0,-1 18 16,1 0-16,0 0 0,-1 0 0,1 0 15,-1 0-15,1 0 16,0 36-16,-18-19 15,0 1-15,0 0 0,0-1 16,0 1-16,-18 0 0,18-1 16,-35 1-16,35-1 0,-18-17 15,18 18-15,-35-18 0,17 18 0,1-18 16,-1 17-16,0-17 0,1 18 16,-1-18-16,0 18 15,54-18 32,-19 0-47,-17-18 0,18 18 16,0 0-16,-1 0 0,1 0 0,0-18 15,-1 18-15,1 0 0,-1 0 0,1 0 16,0 0-16,-1 0 0,1 0 0,0 0 16,-1 0-16,1 0 0,0 0 15,-18 18-15,17-18 0,1 18 0,0-18 16,-18 17-16,17-17 0,-17 36 0,18-36 15,-18 17-15,0 1 0,0-1 16,0 1-16,0 0 0,0-1 16,-18 1-16,18 0 0,-35-1 0,35 1 15,-18 0-15,1-18 0,-36 35 16,35-17-16,-35-1 0,35-17 16,-17 0-16,0 18 0,17-18 0,-17 0 15,0 0-15,17 0 0,-17 0 0,17 0 16,1 0-16,-1 0 0,0-18 0,1 18 15,17-17-15,-18 17 16</inkml:trace>
  <inkml:trace contextRef="#ctx0" brushRef="#br1" timeOffset="-177727.85">14888 16475 0,'17'0'32,"-17"-18"-17,18 18-15,-18-18 0,17 18 0,1 0 16,0-17-16,-1-1 15,1 18-15,0 0 16,-1-17-16,1 17 16,0 0 15,-18 17 0,0 1-31</inkml:trace>
  <inkml:trace contextRef="#ctx0" brushRef="#br1" timeOffset="-177407.87">14923 16598 0,'0'-17'31,"17"17"-15,19-18-16,-19 18 15,1 0-15,0-18 16,-1 18-16,1 0 16,-18-17-16,18 17 15,-1 0-15</inkml:trace>
  <inkml:trace contextRef="#ctx0" brushRef="#br1" timeOffset="-174660.17">10619 11642 0,'-124'53'31,"107"-53"-31,-18 35 16,-1 18-16,1 0 16,17-18-16,1 0 0,-19 53 0,19-35 15,-1 0-15,18 0 0,-17 18 0,17-18 16,-18 0-16,18-1 0,0-16 0,0 17 15,0-18-15,0 0 0,0 1 16,0 16-16,0-34 0,0 0 16,0-1-16,0 1 0,0 0 15</inkml:trace>
  <inkml:trace contextRef="#ctx0" brushRef="#br1" timeOffset="-174159.15">10460 11395 0,'0'0'16,"-17"0"-16,-1 17 0,0-17 0,1 0 16,-1 18-16,0-18 0,-17 35 0,17-17 15,1 0-15,-1-1 0,-17 1 0,17-1 16,1 19-16,-19-1 0,19 0 0,-1 18 16,-17-17-16,-1 69 15,19-52-15,-1 18 0,-17 35 16,35-36-16,-18-17 0,18 0 0,0 0 15,0 0-15,-17 0 0,17-18 0,0 0 16,0 18-16,0-17 0,0-19 0,0 18 16,0-17-16,0 0 0,0-1 0,0 1 15</inkml:trace>
  <inkml:trace contextRef="#ctx0" brushRef="#br1" timeOffset="-173638.91">10249 11148 0,'-18'0'0,"36"0"0,-54 35 16,1-35-16,0 35 0,17-17 0,-17 0 15,-1-1-15,1 19 0,0-19 0,0 18 16,-1 1-16,19 17 0,-19-18 0,1 18 16,0 0-16,17 0 0,-17 17 0,17 1 15,-17-18-15,17 17 0,1 1 0,-1-1 16,18 1-16,-17-1 0,17 1 15,-18 0-15,18-19 0,0 19 0,0-18 16,0 0-16,0 0 0,0-18 0,0 53 16,0-52-16,0-19 0,0 36 15,0-35-15</inkml:trace>
  <inkml:trace contextRef="#ctx0" brushRef="#br1" timeOffset="-173112.3">10090 10901 0,'-36'0'0,"72"0"0,-72-18 0,19 18 0,-1 0 16,1 0-16,-36 0 0,35 35 15,-17-35-15,17 36 0,-17-1 0,0-17 16,-1 17-16,19 0 0,-19 0 15,1 18-15,17 0 0,-17 18 0,0-18 16,0 17-16,17 19 0,0-19 0,-17 18 16,17 1-16,1-1 0,17 18 0,-18-18 15,18 0-15,-17 0 0,17 0 0,0 0 16,0 1-16,0-36 0,0 17 0,35-17 16,-35 0-16,0 0 0,35 0 0,-35-18 15,0 0-15</inkml:trace>
  <inkml:trace contextRef="#ctx0" brushRef="#br1" timeOffset="-170578.09">4904 16510 0,'-35'0'16,"70"0"-16,-88 0 0,35 0 0,-17 0 0,17 0 16,1 0-16,-1-18 0,1 18 15,52 0 17,18 0-32,-36 0 15,72 0-15,34 0 16,-70 0-16,18 0 0,-1 0 0,1 0 15,-1 0-15,1 0 0,17 0 0,-35-17 16,17 17-16,1 0 0,-18-18 0,17 18 16,-34 0-16,17 0 0,-18 0 0,0-18 15,18 18-15,-35 0 16,-1 0-16,1 0 0,-36 0 47,1 0-47,-1 0 15,0 0-15</inkml:trace>
  <inkml:trace contextRef="#ctx0" brushRef="#br1" timeOffset="-170092.59">5010 16669 0,'-18'0'15,"36"0"-15,-54 0 0,19 0 0,-1 0 16,1 0-16,-1 0 0,18-18 31,35 18-31,-17 0 0,17 0 0,0 0 16,18 0-16,0 0 0,0 0 0,18-18 15,-18 18-15,88 0 0,-71 0 16,71-17-16,-70 17 0,-18 0 16,0 0-16,0 0 0,0 0 0,-18 0 15,0-18-15,0 18 0,1 0 0,-19 0 16,1 0-16,0 0 0,-1 0 16,-34 0 124,-1 0-124</inkml:trace>
  <inkml:trace contextRef="#ctx0" brushRef="#br1" timeOffset="-164558.73">5962 12100 0,'0'0'0,"-35"0"0,0 0 0,-1-17 0,-69 17 15,69-18-15,19 18 16,-19 0-16,19 0 0,-1 0 0,1 0 16,-1 0-16,53 0 31,0 0-31,-17 0 0,17 0 15,1 18-15,17-18 0,-18 0 0,18 17 16,0-17-16,0 0 0,-1 18 16,1-18-16,0 0 0,18 0 0,-18 18 15,17-18-15,-17 17 0,18-17 0,-18 0 16,0 0-16,0 18 0,-1-18 0,1 17 16,-17-17-16,-1 0 0,0 0 0,1 18 15,-19-18-15,18 0 0,-17 0 16,0 0-16,-54 0 15,1 0 1,18-18-16,-19 18 0,1 0 0,0 0 16,-1 0-16,-17 0 0,18-17 0,-18 17 15,0-18-15,0 18 0,1-17 0,-1 17 16,0 0-16,0-18 0,0 18 16,-18 0-16,18-18 0,0 18 0,1 0 15,-19 0-15,18-17 0,0 17 0,0 0 16,0 0-16,0 0 0,18 0 0,-18 0 15,18 0-15,0 0 0,-1 0 0,19 0 16,-1 0-16,0 0 0,1 0 0,17 17 31,35-17-31,0 18 16,-17-18-16,53 18 0,-36-1 16,18-17-16,0 18 0,0-18 0,0 0 0,-1 17 15,1-17-15,18 0 0,-18 0 0,17 18 16,-17-18-16,18 0 15,-18 0-15,0 18 0,0-18 0,0 0 0,-18 0 16,18 0-16,-18 0 0,0 0 0,-17 0 0,17 0 16,-17 0-16,-18 17 0,17-17 15,-69 0 1,34 0-16,0 0 0,-17-35 16,-53 35-16,-18-18 15,53 18-15,0 0 0,-17 0 16,17-17-16,0 17 0,-18 0 0,1 0 15,-1 0-15,18 0 0,-17 0 0,-1 0 0,18 0 16,-17 0-16,17 0 0,-18 0 16,18 0-16,0 0 0,18 0 0,-18 0 15,18 17-15,17-17 0,-17 0 0,17 0 16,1 18-16,-1-18 0,18 18 16,53-18-1,-53 17-15,35-17 0,0 0 0,1 18 16,17-18-16,0 0 0,-1 0 0,19 0 15,0 0-15,-1 0 0,1 0 0,-1 0 16,1 0-16,88 0 16,-89 0-16,1 0 0,-1 0 0,1 0 15,-1 0-15,-17 0 0,0 0 0,0 0 0,0 0 16,0 0-16,-18 0 0,0 0 0,-17 0 16,0 0-16,-1 0 0,1 0 15,-53 0 1,-18 18-16,18-18 0,-18 0 15,17 0-15,-17 0 0,1 0 0,-1 0 16,-141 17-16,123-17 16,0 0-16,1 0 0,-18 0 0,-53 0 15,70 18-15,1-18 0,17 0 16,-18 0-16,18 0 0,0 18 0,0-18 16,0 0-16,18 0 0,0 0 0,17 0 15,1 17-15,-1-17 16,71 0-16,-36 0 15,36 0-15,-17 0 0,17 0 0,17 0 16,1-17-16,-1 17 0,18 0 0,1 0 16,-1-18-16,0 18 0,0 0 0,0-18 15,1 18-15,87 0 0,-88-17 16,-17 17-16,-1 0 0,1 0 0,-18 0 16,0 0-16,-18 0 0,18 0 0,-35 0 15,-1 0-15,1 0 0,-1 0 0,-69 0 31,16 0-31,19 0 16,-1 0-16,0 0 0,1 0 0</inkml:trace>
  <inkml:trace contextRef="#ctx0" brushRef="#br1" timeOffset="-155551.9">17110 15187 0,'0'-18'16,"-18"18"0,18 18 30,18 0-46,-18 17 16,0-17-16,0-1 0,0 1 0,0 0 16,0 17-16,0-18 0,0 1 0,0 17 15,0 1-15,18-19 0,-18 1 0,0 17 16,0-17-16,0 17 0,0-17 0,0-1 16,0 19-16,0-19 0,0 1 0,0 0 15,0-1-15,0 1 0,0 0 16,0-54 15,0 19-15</inkml:trace>
  <inkml:trace contextRef="#ctx0" brushRef="#br1" timeOffset="-154943.83">17375 15169 0,'0'0'16,"0"18"15,0 0-15,0 17-16,0-17 15,0-1-15,0 1 0,0 0 16,0-1-16,0 1 0,0-1 0,0 1 16,-18 17-16,18-17 0,0 0 0,0-1 15,0 1-15,0 0 0,0-1 0,0 1 16,0 0-16,0-1 0,0 1 15,0-1-15,18 1 0,-18 0 0,35-1 16,0 1-16,-17 0 0,-1-18 16,1 17-16,0-17 0,-1 0 0,1 18 15,0-18-15,-1 0 0,1 0 0,0 0 16,-1 0-16,1 0 0,-1-35 0,1 35 16,-18-18-16,18 18 0,-1-18 0,-17 1 15,18-1-15,-18 0 0,0 1 16,0-1-16,0 1 0,0-1 15,0 0-15,-18 18 16,18-17-16,-35-1 0,17 18 16,1 0-16,-1 0 15,1 0-15,-1 0 0,0 0 0,18 35 16,-17-35-16,-1 18 0,0-18 0,1 18 16,-1-1-16,0 1 15,18-1-15,-17 1 0,17 0 16,0-1-16,0 1 15,0 0-15</inkml:trace>
  <inkml:trace contextRef="#ctx0" brushRef="#br1" timeOffset="-154418.7">16793 15998 0,'0'-17'16,"35"17"0,0 0-16,0 0 15,1 0-15,-1 0 0,0 0 0,18 0 16,0 0-16,0 0 0,-18 0 0,36 0 15,-18 0-15,0 17 0,0-17 0,17 0 16,-17 0-16,0 0 0,0 0 0,0 0 16,-18 0-16,18 0 0,-18 0 0,1 0 15,-19 0-15,1 0 0,-1 0 16,1 0-16,-36 0 78,1 0-62</inkml:trace>
  <inkml:trace contextRef="#ctx0" brushRef="#br1" timeOffset="-152307.33">17128 16492 0,'-18'0'16,"0"0"-16,18-17 47,18-1-47,-18 0 15,35 18-15,-35-17 0,18 17 16,0-18-16,-1 18 0,1-17 15,0 17-15,-1 0 0,1-18 16,-1 18-16,1 0 0,0 0 16,-1 0-16,1 0 0,0 0 15,-1 18-15,-17-1 16,18 18-16,-18-17 16,0 0-16,0-1 0,0 19 0,0-19 15,0 19-15,0-19 0,-35 18 0,35-17 16,-18 17-16,18-17 0,-18 0 0,18 17 15,-35-17-15,17-1 0,1 1 0,-1 0 16,1-1-16,-1 1 0,18-1 0,-18 1 16,1 0-16,-1-1 0,0 1 15,1-18-15,-1 18 16,0-18 0,36 0 15,-18-18-31,18 18 15,17-18-15,-17 18 0,-1 0 16,1 0-16,0-17 0,-1 17 0,1 0 16,-1 0-16,1 0 0,0 0 15,-1 0-15,1 0 0,0 0 0,-1 0 16,1 0-16,0 0 16,-1 0-16,1 0 15,-18 17-15,17-17 0,1 0 16,0 0 15,-18-35-31</inkml:trace>
  <inkml:trace contextRef="#ctx0" brushRef="#br1" timeOffset="-151797.96">17763 16475 0,'0'17'16,"-18"-17"-16,18 18 15,-18-18-15,18 18 0,-17-1 16,17 1-16,0 0 0,-18-1 0,18 1 16,0-1-16,-18 1 0,18 0 15,0-1-15,0 1 0,0 0 0,0-1 16,36 1-16,-36 0 0,17-1 0,-17 1 16,18 0-16,-18-1 0,35 1 0,-17-1 15,0-17-15,-1 18 0,1-18 16,0 0-16,-1 0 0,1 0 0,-1 0 15,19 0-15,-19 0 0,1-18 0,0 18 16,-1-35-16,19 35 0,-19-35 16,-17 17-16,18 18 0,-1-17 0,-17-1 0,18 0 15,-18 1-15,18-19 0,-18 19 16,0-1-16,0-17 0,0 17 0,0-17 0,-36 17 16,36 1-16,0-1 0,-17 0 15,17 1-15,-35-1 0,-1 0 16,19 1-16,-19 17 15,19 0-15,-1 0 0,0 0 0,1 0 16,-1 0-16,18 17 0,-17-17 0,-1 0 16,18 18-16</inkml:trace>
  <inkml:trace contextRef="#ctx0" brushRef="#br1" timeOffset="-149895.81">18786 16051 0,'17'0'32,"19"0"-17,-19 0-15,1 0 0,0 0 16,-1 0-16,1 0 0,-1 0 15,1 0-15,0 0 0,-1 0 16,1 0-16,0 0 31</inkml:trace>
  <inkml:trace contextRef="#ctx0" brushRef="#br1" timeOffset="-149695.58">18839 16175 0,'-18'17'31,"36"-17"-15,17 0-1,0 0-15,-17 0 0,-1 0 16,1 0-16,0 0 0,-18-17 0,17 17 15,-17-18 1</inkml:trace>
  <inkml:trace contextRef="#ctx0" brushRef="#br1" timeOffset="-147627.83">19915 15293 0,'0'18'31,"17"-1"-15,-17 18-16,0-17 15,18 0-15,-18-1 0,0 1 16,0 0-16,0-1 0,0 1 15,0 0-15,0-1 0,0 1 16,0 0-16,35-18 47,-17 0-47,17 0 16,-17 0-16,-1 0 0,1 0 15,0 0-15,-1 0 0,1 0 0,17 0 16,-17 0-16,-1 0 0,1 0 15,0 0-15,-1 0 0,1 0 0,0 0 16,-1 0-16,1 0 0,0 0 31</inkml:trace>
  <inkml:trace contextRef="#ctx0" brushRef="#br1" timeOffset="-147326.81">20303 15275 0,'-18'0'0,"18"18"15,0 17-15,0-17 16,0-1-16,0 19 0,0-19 16,0 1-16,0 17 0,35-17 0,-35 17 15,0 1-15,18-1 0,-18-18 16,18 19-16,-18-1 0,17 0 0,-17 1 16,0-1-16,0-18 0,0 19 0,0-19 15,18 1-15,-18 0 0,0-1 0,0 1 16,0 0-16,0-1 0</inkml:trace>
  <inkml:trace contextRef="#ctx0" brushRef="#br1" timeOffset="-146884.66">19844 16175 0,'0'0'0,"18"0"32,35 0-17,-36 0-15,19 0 0,-1 0 16,18 0-16,-18 0 0,18 0 0,0 0 16,0 0-16,0 0 0,0 0 0,0 0 15,-1 0-15,1 0 0,0 0 0,-17 0 16,-1 0-16,0 0 0,-17 0 0,-1 0 15,1 0-15,0 0 0,-1 0 16,-52 0 31</inkml:trace>
  <inkml:trace contextRef="#ctx0" brushRef="#br1" timeOffset="-146099.08">20162 16457 0,'0'18'0,"-18"-18"16,18 17 0,0 1-1,-18-18-15,18 18 0,0-1 16,0 1-16,0 0 0,0-1 15,0 1-15,0-1 0,0 1 16,0 0-16,0-1 16,18-17 31,17-17-47,-17 17 15,-18-18-15,35 0 16,-17 18-16,-1 0 15,1-17-15,0 17 0,-1 0 16,1 0-16,0 0 0,-1 0 16,1 0-16,0 0 0,-1 0 0,1 0 15,-1 17-15,1-17 0,0 18 0,-1-18 16,1 35-16,0-17 0,-1 0 16,-17-1-16,0 1 0,18-18 0,-18 18 15,0-1-15,0 1 16,0 0-16,-35-1 0,-1 1 15,19-1-15,-1 1 0,-17-18 0,17 18 16,1-1-16,-19-17 0,19 18 0,-19-18 16,19 0-16,-1 0 0,0 0 0,-17 0 15,17 0-15,1 0 0,-1 0 0,1-18 16,-1 18-16,0-17 0,18-19 16,-17 36-16,17-17 15</inkml:trace>
  <inkml:trace contextRef="#ctx0" brushRef="#br1" timeOffset="-145547.77">20162 16492 0,'0'-17'16,"35"17"31,-35-18-47,17 18 0,1 0 15,0 0-15,17 0 0,-17 0 16,-1 0-16,1 0 0,0 0 0,-1 0 16,19 0-16,-19 0 0,1 0 0,-1 0 15,1 0-15,0 0 0,-1 0 16,1 0-16,0 0 0,-18-18 15,17 18-15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31.058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5-27T17:26:21.60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18556 11377 0,'-17'-18'0,"-1"18"31,18-17-31,-17 17 16,17-18 15,-18 18-31,0 0 15,1-17 1,-1 17-16,0 0 16,1 0-16,-1 0 0,0 0 0,1 0 15,-1 35-15,-17-35 0,17 0 0,1 17 16,-19-17-16,19 36 0,-1-19 0,0 1 16,1 0-16,-19-1 0,19 1 0,-1 17 15,1-17-15,-1 17 0,18-17 0,-18 17 16,1 0-16,-1 1 0,18-1 0,-18 0 15,18 0-15,0 1 0,0-1 0,0 0 16,0 1-16,36 16 0,-36-34 0,35 17 16,-17 1-16,17-1 0,0-17 0,0-1 15,1 18-15,-1-35 0,18 18 16,0-18-16,0 0 0,0 0 0,-18 0 16,18 0-16,0-35 0,-18 35 0,18-35 15,-18-1-15,0 19 0,-17-1 0,17-17 16,-17 17-16,17-17 0,-17 0 0,0-1 15,-1 19-15,1-19 0,-18 1 0,17-18 16,-17 18-16,0 0 0,0-1 0,0-17 16,-35 18-16,35 0 0,-35 0 0,17-1 15,1 1-15,-1 0 0,-35-18 16,35 35-16,-34 1 16,-19-19-16,53 36 15,-17 0-15,17 0 0,1 0 0,-1 0 16,1 0-16,17 18 0,-18-18 15,18 18-15</inkml:trace>
  <inkml:trace contextRef="#ctx0" brushRef="#br0" timeOffset="4598.2">21520 9066 0,'0'-17'15,"-18"17"48,18 35-48,-18-17 1,18-1-16,-17 1 0,17 0 0,-18-1 16,18 1-16,-17 17 0,-1-17 0,18 17 15,-18 0-15,18-17 0,-17 17 0,-1 1 16,18-1-16,-18 0 0,18 0 0,-17 1 15,17-1-15,0 0 0,-18 0 0,18 1 16,0-1-16,0 18 0,0-18 0,0 0 16,0 18-16,0-17 0,35-1 0,-35 18 15,18-18-15,-18 0 0,35 1 0,-17-1 16,0 0-16,-1 1 0,18-1 0,-17 0 16,0 0-16,-1 1 0,19-19 0,-19 19 15,1-1-15,0-17 0,17 17 0,-17-18 16,-1 1-16,1 0 0,-1-1 15,1 1-15,0 0 0,-1-1 0,1 1 16,0 0-16,-1-18 0,-17 17 16,18-17-16,-18 18 0,18-18 15,-18 17-15,17-17 0,-17 18 16,18-18-16,-1 18 16,-17-1 30,18-17-14,-18 18-17,0 0 32,18-18-47,-1 17 31,1 1-15,0-18 0,-18 18-1,17-18-15,-17 17 16,18-17-16,-18 18 16,18-18-16,-18 17 15,17-17 1,-52 0 78,35-17-79,-18 17-15</inkml:trace>
  <inkml:trace contextRef="#ctx0" brushRef="#br0" timeOffset="7716.62">21167 10248 0,'0'-17'63,"-18"17"281,1 0-329,-1 0 1,0 0-16,18 17 0,-17-17 0,-1 0 15,1 18-15,-1-18 16,18 17-16,-18-17 0,1 0 16,-1 18-16,0-18 0,1 18 15,-1-18-15,0 17 0,1-17 0,-1 18 16,1-18-16,-19 18 0,19-18 0,-1 17 16,0-17-16,-17 18 0,17 0 0,-17-1 15,0-17-15,17 18 0,-17 0 0,0-1 16,-1 1-16,-17-1 0,18 1 0,0 0 15,0-1-15,-18 1 0,17 0 0,1-1 16,-18 1-16,18 0 0,0-1 0,-1 1 16,-17 17-16,-17-17 15,35-1-15,-18 1 0,35 0 16,0-18-16,1 17 0,-18-17 16,17 18-16,0-18 0,1 18 15,-1-18-15,18 17 47,-18-17-47,1 0 47,-19 0 109</inkml:trace>
  <inkml:trace contextRef="#ctx0" brushRef="#br0" timeOffset="9287.87">19738 10619 0,'-17'17'94,"-1"-17"-63,18 18-31,0 0 15,-18-18-15,18 17 0,-17 1 16,17-1 0,-18-17-16,18 18 0,-18 0 15,1-1-15,17 1 16,-18 0-16,18-1 0,-17-17 16,17 18-16,-18 0 0,18-1 15,-18-17-15,18 18 0,-17-1 16,-1 1-1,0 0 1,18-1 109,-17-17-109,17 18-16,17-18 93,1 0-77,-18-18-16,18 18 16,-1 0-16,1 0 15,0 0-15,-1 0 0,1 0 16,-1-17-16,1 17 0,0 0 0,-1 0 16,1 0-16,0 0 0,-1 0 15,1 0-15,0 0 0,-1 0 0,1 0 16,-1 0-16,1 0 0,0 0 15,-1 0-15,1 0 0,0 0 16,-1 0-16,-34 0 125,17-18-109,-18 18-16,18-18 15,-18 1-15,1-1 0,17 1 16,-18 17-16,18-18 0,-18 0 0,1 1 16,17-1-16,-18 18 0,18-18 15,0 1-15,-17-1 0,-1 0 16,18 1-1,-18 17-15,18-18 16,-17 18-16,17-17 0,0-1 16,-18 18 15,36 0 188,-18 18-219</inkml:trace>
  <inkml:trace contextRef="#ctx0" brushRef="#br0" timeOffset="10568.43">16722 10971 0,'-18'0'0,"1"0"16,-1 0-16,0 0 16,1 36-16,-1-19 15,18 1-15,0 0 16,-17-1-16,17 1 0,0-1 16,0 1-16,0 0 0,35-1 0,-35 1 15,17 0-15,-17-1 0,18 1 0,17 0 16,-35-1-16,18-17 0,0 0 15,-18 18-15,17-18 0,1 0 0,0 0 16,-1 0-16,1 0 0,-1 0 0,1 0 16,-18-18-16,18 18 0,-1-17 0,1-19 15,0 19-15,-18-1 16,0 0-16,0 1 0,0-1 0,0 0 16,0 1-16,0-1 0,-18 1 15,18-1-15,-35 0 0,17 1 16,18-1-16,-53 0 0,36 18 0,-1-17 15,0 17-15,18-18 0,-17 18 0,-1 0 16,0 0-16,1 0 16,-1 0-1,18 18-15,0-1 16</inkml:trace>
  <inkml:trace contextRef="#ctx0" brushRef="#br0" timeOffset="10963.02">17004 10848 0,'18'35'15,"-18"-17"-15,18-1 16,-18 1-16,17 0 0,-17-1 0,18 19 16,-18-19-16,17 1 0,1 17 0,-18-17 15,18-1-15,-1 19 0,-17-19 0,18 19 16,-18-19-16,18 1 0,-18 0 0,17 35 15,19-1 1,-36-34-16,17 0 0,-17-1 16,0 1-16,0 0 0,18-18 15,-18 17-15,0 1 16,-18-18 15,18-35-31</inkml:trace>
  <inkml:trace contextRef="#ctx0" brushRef="#br0" timeOffset="11369.05">17075 10830 0,'-18'0'0,"36"0"0,-53-17 15,35-1-15,0 0 32,17 18-32,-17-17 15,18 17-15,17-18 0,0 18 16,-17-18-16,0 18 16,-1 0-16,1 0 0,0 0 0,-1 0 15,1 0-15,-1 0 16,1 0-16,0 0 0,-1 18 15,-17 17-15,18-17 16,-18 17-16,0-17 0,0 0 16,0-1-16,-35 1 0,35-1 15,-18-17-15,18 18 0,-35 0 0,17-1 16,1-17-16,-1 18 0,0 0 0,1-18 16,-1 17-16,0-17 0,1 18 15,34-18 16</inkml:trace>
  <inkml:trace contextRef="#ctx0" brushRef="#br0" timeOffset="11772.91">17445 10707 0,'0'17'16,"0"1"-16,18-18 15,-18 35-15,0-17 0,17 0 0,-17-1 16,18 19-16,-18-19 0,18 18 16,17 36-1,-17-36-15,-1-17 0,1 35 0,0-18 16,-18-17-16,17 17 0,-17-17 0,0-1 16,18 1-16,-18 0 0,0-1 0,17 1 15,-17 0-15,0-1 16,0-34 15,-17 17-15,17-18-16</inkml:trace>
  <inkml:trace contextRef="#ctx0" brushRef="#br0" timeOffset="12145.68">17445 10760 0,'0'-18'0,"0"36"0,0-54 16,-17 36-16,17-17 0,0-1 0,0 1 15,0-1-15,0 0 0,35 18 16,-35-17-16,17 17 0,1-18 16,0 18-16,-1 0 0,1-18 0,0 18 15,-1 0-15,1 0 0,0 0 16,-1 0-16,1 0 0,-1 0 15,1 0-15,0 18 0,-1-18 0,-17 18 16,18-18-16,0 17 0,-18 1 16,0 0-16,0-1 0,0 1 0,0-1 15,0 1-15,0 0 0,0-1 0,-36 1 16,36 0-16,-17-1 0,17 1 0,-18 0 16,-17-1-16,17 1 15,1-18-15,-1 17 0,0-17 16,1 0-16,-1 0 15,18 18 1</inkml:trace>
  <inkml:trace contextRef="#ctx0" brushRef="#br0" timeOffset="23497.31">21996 12965 0,'0'-18'31,"0"0"-15,18 18 31,-18 18-32,17 17 1,-17-17 0,0 0-16,0-1 0,0 1 15,0-1-15,0 1 0,0 0 16,0 17-16,0-17 0,0-1 0,0 1 16,0 0-16,0 17 0,0-18 0,0 19 15,0-1-15,18-17 0,-18 17 0,0-17 16,0-1-16,0 18 0,0-17 0,0 0 15,0-1-15,18 1 0,-18 0 16,0-1 0,0 1-16,0-53 47,0 17-47,0 0 15,0 1-15,0-1 0,0 0 16,0 1-16,0-1 0,0 1 15,0-1-15,0 0 0,17 1 16,-17-1-16,18 0 0,0 1 16,-1 17-16,1-18 0,-1 18 15,1 0-15,0-18 0,-1 18 0,1 0 16,0 0-16,-1 0 0,1 0 16,0 0-16,-1 36 15,-17-19-15,18-17 0,-18 18 16,0 0-16,17-1 0,-17 1 0,0 0 15,0-1-15,0 1 0,0-1 16,0 1-16,0 0 16,0-1-16,18-17 15,-18-17 48,0-1-48</inkml:trace>
  <inkml:trace contextRef="#ctx0" brushRef="#br0" timeOffset="23833.35">22490 13247 0,'0'17'47,"18"1"-31,-18 0-16,35-18 16,-35 35-16,17-35 0,1 18 0,-18-1 15,18 1-15,-1 0 0,1-1 16,0 1-16,-1-1 15,1 1-15,0-18 32,-18 18-32,0-54 31,0 19-15,0-1-1</inkml:trace>
  <inkml:trace contextRef="#ctx0" brushRef="#br0" timeOffset="24174.31">22684 13212 0,'18'0'16,"-36"0"-16,36-18 16,-18 36 15,0 17-31,0-18 15,0 1-15,0 0 0,0 17 0,0-17 16,0-1-16,0 19 0,0-19 0,0 18 16,0-17-16,0 17 0,0-17 0,0 17 15,0-17-15,0 17 0,0-17 0,17 17 16,-17-17-16,0-1 0,0 1 0,18 17 16,-18-17-16,0 0 0,17-1 15,-17 1-15,0 0 0,0-1 0,18-17 16,-18 18-16,0-36 47,0 1-47,0-19 15,0 19-15</inkml:trace>
  <inkml:trace contextRef="#ctx0" brushRef="#br0" timeOffset="24531.38">22949 13264 0,'0'0'16,"0"18"-1,0 17-15,0-17 0,17 0 16,-17-1-16,0 19 0,18-1 16,-18-18-16,0 19 0,17-1 0,-17 0 15,0 1-15,18-19 0,-18 18 0,0-17 0,0 17 16,18-17-16,-18 17 0,0-17 16,0 0-16,0 17 0,0-17 0,0-1 15,0 1-15,0-1 0,17 1 16,-17 0-16,0-36 31,0-17-15,0 17-16</inkml:trace>
  <inkml:trace contextRef="#ctx0" brushRef="#br0" timeOffset="24869.88">22896 13247 0,'-18'-35'16,"36"70"-16,-36-88 0,18 35 16,0 1-16,0-1 15,35 18-15,-17 0 0,-18-18 16,35 18-16,0 0 0,-17 0 0,0 0 16,-1 0-16,19 0 0,-19 0 0,1 0 15,0 0-15,-1 0 0,1 0 0,-1 18 16,1 0-16,0 17 15,-18-17-15,0-1 0,0 1 0,0-1 16,0 1-16,0 0 0,-36-1 0,36 1 16,-17 0-16,17-1 0,-35 1 15,17 0-15,0-1 0,1-17 16,-1 0-16,18 18 0,-18-18 0,1 0 16,-1 0-16,0 0 0,1 0 15,17-18 1,35 18-1</inkml:trace>
  <inkml:trace contextRef="#ctx0" brushRef="#br0" timeOffset="26377.44">19968 9948 0,'0'-17'0,"17"17"93,1 0-77,-18 17-16,17-17 0,1 18 16,0-18-16,-1 35 0,19 1 15,-19-19-15,1 18 0,17-17 16,-17 17-16,17 18 0,0-17 0,1-1 16,-1 18-16,18 0 0,-18-18 0,18 18 15,-18 0-15,18-18 0,-17 18 0,16-18 16,-16 18-16,-1-18 0,0 1 15,1-1-15,-1 0 0,53 53 16,-70-52-16,-1-19 0,1 1 16,0 0-16,-1-1 0,-17 1 0,18 0 15,0-1-15,-18 1 16,17-18-16,-17 17 16,18-17-1,-18-35 95,17 35-95,-17-17-15,0-1 16,0 0-1</inkml:trace>
  <inkml:trace contextRef="#ctx0" brushRef="#br0" timeOffset="27307.11">20655 11095 0,'0'-18'31,"36"18"1,-19 0-32,19 0 15,-19 0-15,1 0 0,17 18 0,-17-18 16,0 0-16,17 0 0,-18 0 0,19 17 16,-19-17-16,1 0 0,17 18 0,-17-18 15,0 0-15,-1 0 0,1 0 0,-1 18 16,1-18-16,0 0 0,-1 0 15,1 17-15,0-17 16,-1 0 0,-17-17 31,-17 17-32,17-18-15,-18 18 16,0 0-16,18-18 0,-17 1 15,-1 17-15,18-18 16,-18 1-16,18-1 16,-17 18-16,17-18 0,0 1 15,-18 17-15,18-18 0,0 0 0,0 1 16,-17-1-16,17 0 0,0 1 0,0-1 16,0 1-16,0-1 0,0 0 0,0 1 15,0-1-15,0 0 0,0 1 16,0-1-16,0 0 31,-18 18 78,0 0-93,1 0-16,-1 36 16,0-19-16,-17 1 15,17 0-15,1-18 0,-1 17 16,1-17-16,-1 18 0,18 0 0,-18-18 0,1 17 16,-1-17-16,0 18 0,18-1 0,-17-17 15,-1 18-15,0 0 0,1-18 16,17 17-16,17-17 47,-17-17-47,18 17 15,0 0-15,-18-18 0,17 18 16</inkml:trace>
  <inkml:trace contextRef="#ctx0" brushRef="#br0" timeOffset="36409.1">2399 10407 0,'-53'-18'31,"36"1"-15,-1 17-16,0 0 15,1 0 1,-1 0 0,0 0-16,18 17 0,-17-17 0,-1 18 15,1-18-15,-1 18 0,0-18 16,1 35-16,-1-17 0,0-1 15,1 1-15,17-1 16,0 1-16,0 0 16,17-18-16,-17 17 15,36-17-15,-19 18 0,1-18 16,0 0-16,-1 18 0,1-18 0,-1 0 16,1 17-16,0-17 0,-1 0 0,1 18 15,17-18-15,-17 0 0,0 18 0,-1-18 16,1 17-16,-1 1 0,1-18 0,-18 17 15,18-17-15,-18 18 0,17 0 0,-17-1 16,0 1-16,18-18 0,-18 18 0,0-1 16,0 36-1,-35-18-15,-1-35 0,36 18 16,-35-18-16,18 18 0,-36-18 16,35 0-16,0 0 0,1 0 0,-1 0 15,0 0-15,1 0 16,17-18-16,-18 18 0,18-18 15,-17 18-15,17-17 16,35-1 0</inkml:trace>
  <inkml:trace contextRef="#ctx0" brushRef="#br0" timeOffset="36837.44">2717 10478 0,'0'0'0,"17"0"32,-17 17-32,0 1 0,18-18 15,-18 35-15,0-17 0,18-18 0,-18 17 16,0 1-16,17 0 0,-17-1 0,0 1 15,18 0-15,-18-1 0,0 1 0,0-1 16,0 1-16,0 0 0,0-1 16,0 1-16,0 0 15,0-1-15,0 1 16</inkml:trace>
  <inkml:trace contextRef="#ctx0" brushRef="#br0" timeOffset="37377.26">2928 10513 0,'0'17'16,"0"1"-1,18-18-15,-18 35 0,0-17 0,18-18 16,-18 18-16,0-1 0,17 1 0,-17 0 16,0-1-16,18 1 0,-18-1 15,18-17-15,-18 18 0,17 0 16,-17-1-16,-17-34 47,-1-19-32,18 19 1,-18-1-16,18 1 0,0-1 16,0-35-16,0 35 0,0 1 15,0-1-15,18 0 0,-18 1 0,35 17 16,-35-18-16,18 1 0,17-1 16,-17 18-16,-1 0 0,1-18 15,0 18-15,-1 0 0,1 0 0,0 0 16,-1 0-16,1 0 0,0 0 0,-1 18 15,1-18-15,-18 18 0,17-18 0,1 35 16,-18-18-16,18 1 0,-1 35 16,1-35-16,0-1 0,-18 1 15,17 0-15,-17-1 0,0 1 0,0-1 16,18-17-16,-18 18 0,0 0 16,0-1-16,0-34 46</inkml:trace>
  <inkml:trace contextRef="#ctx0" brushRef="#br0" timeOffset="37929.14">3775 10213 0,'18'18'16,"-18"17"-16,17-18 15,-17 19-15,0-19 16,0 1-16,0 0 0,0 105 31,0-105-31,0-1 0,0 1 16,-17 0-16,17-36 62,35 18-46,-35-18-16,35 18 0,-17 0 16,0 0-16,-1 0 15,1 0-15,-1 0 0,1 0 16,0 0-16,-1 0 0,1 0 16,0 0-16,-1 0 0,1 0 15,0 0-15,-1 0 0,1 0 0,-1 0 16,1-17-16,0 17 15,-18-18 17,0 1-17</inkml:trace>
  <inkml:trace contextRef="#ctx0" brushRef="#br0" timeOffset="38273.31">4110 10231 0,'18'88'31,"-18"-71"-31,0 19 16,17 17-16,-17-18 0,18 0 16,-18-17-16,0 17 0,18 0 0,-18 1 15,17-19-15,-17 19 0,0-19 0,18 1 16,-18 17-16,0-17 0,18-1 0,-18 1 16,0 0-16,0-1 0,0 1 15,17-18-15,-17-18 31,0 1-15,0-19-16,0 19 16</inkml:trace>
  <inkml:trace contextRef="#ctx0" brushRef="#br0" timeOffset="38981.76">4375 10266 0,'0'17'47,"0"1"-47,0 17 15,0-17 1,17 0-16,-17-1 0,0 1 15,0 0-15,0-1 0,0 1 16,0 0 0,18-18 15,0-18-15,-1 18-16,-17-18 0,18 18 15,0-17-15,-1 17 0,-17-18 0,18 18 16,0 0-16,-1 0 0,1 0 15,-1 0-15,1 0 0,0 0 16,-1 0-16,1 0 0,0 0 16,-1 0-16,1 18 0,0-18 15,-1 17-15,1-17 0,-1 36 0,1-19 16,0 1-16,-1-1 0,-17 1 0,18 0 16,-18-1-16,0 1 0,18 17 15,-18-17-15,0 0 0,0-1 0,0 1 16,-36-1-16,36 1 0,-17 0 15,-36-1-15,35 1 16,1-18-16,-1 18 0,-35-18 16,35 0-16,1 0 0,-1 0 0,0 0 15,1 0-15,-1 0 0,1-36 0,-1 36 16,0 0-16,18-17 16,-17 17-16,-1-18 15,18 0 1</inkml:trace>
  <inkml:trace contextRef="#ctx0" brushRef="#br0" timeOffset="39574.37">4392 10213 0,'36'0'47,"-19"0"-31,1 0-16,0 0 15,-1 0-15,1 0 16,17 0-16,-17 0 0,-1 0 15,1 0-15,0 0 16,-18-18 47</inkml:trace>
  <inkml:trace contextRef="#ctx0" brushRef="#br0" timeOffset="39997.26">4869 9895 0,'-36'36'15,"36"-19"-15,-17-17 16,17 18 0,0 0-16,0-1 0,0 1 15,17-18-15,19 18 16,-19-18-1,1 0-15,0-36 16,-1 36 0,-17-17-16,18-1 0,-18 0 15,0 1-15,0-1 16,0 0-16,-18 18 16,-17 0-16,17 0 15,1 0-15,17 18 16,-18-18-16,18 18 15</inkml:trace>
  <inkml:trace contextRef="#ctx0" brushRef="#br0" timeOffset="44477.87">5627 10336 0,'0'-17'62,"35"17"-46,1 0-16,-19 0 15,1 0-15,0 0 16,-1 0-16,1 0 16,0 0-16,-18-18 0,17 18 0,1 0 15,-1 0-15,-17 18 47</inkml:trace>
  <inkml:trace contextRef="#ctx0" brushRef="#br0" timeOffset="44730.07">5698 10442 0,'-18'0'16,"53"0"30,-17 0-30,17 0-16,-17 0 16,17 0-16,-17 0 15,-1 0-15,1 0 0,0 0 16,-1 0 0,1-17 15</inkml:trace>
  <inkml:trace contextRef="#ctx0" brushRef="#br0" timeOffset="46206.84">7179 9701 0,'0'18'47,"0"0"-47,0-1 16,0 1-1,0 0-15,0-1 0,0 1 0,0-1 16,0 19-16,0-19 0,0 1 15,0 0-15,18 35 0,-18-36 16,18 19-16,-18-19 0,17 18 16,1-17-16,-18 0 0,18-18 0,-1 17 15,-17 1-15,18 0 0,-1-18 0,1 17 16,0-17-16,-18 18 0,17-18 0,1 0 16,0 0-16,-1 0 0,1 0 0,0 0 15,-1-35-15,1 35 0,-18-18 0,17 18 16,1-18-16,0 1 0,-18-1 0,0 0 15,17 1-15,-17-1 0,0-17 16,0 17-16,0 1 0,0-1 0,0-35 16,0 35-16,0-35 15,0 36-15,-17 17 0,17-18 0,0 1 16,0-1-16,-18 0 16,18 1-1,0-1 1,0 0-1,0 36 220,0 0-235,0-1 0,0 1 15,0 0-15,0-1 0,0 1 16,0-1-16,18 1 0,-18 0 16,0-1-16,0 1 0,17 0 15,-17-1-15,18 1 0,-18 0 0,0-1 0,18 1 16,-18 0-16,17-1 0,-17 1 16,18-18-16,-18 17 0,18 1 0,-1 0 15,1-18 1,0 17-16,-1-17 0,1 0 15,-1 0-15,1 0 0,0 0 16,-1-35-16,1 35 0,-18-18 16,18 18-16,-18-17 15,17 17-15,-52 0 32,35 17-32</inkml:trace>
  <inkml:trace contextRef="#ctx0" brushRef="#br0" timeOffset="46976.55">6791 10601 0,'18'0'0,"0"0"32,-1 0-32,1 0 15,0 0-15,17 0 0,0-18 16,0 18-16,18 0 0,0-17 0,0 17 16,0-18-16,18 18 0,17-18 0,-18 18 15,18-17-15,1 17 0,-1 0 0,0-18 16,0 18-16,0 0 0,-17-17 0,0 17 15,-18 0-15,17 0 0,-35 0 0,1 0 16,-1 0-16,-17 0 0,-1 0 0,1 0 16,-36 0 15,1 0-15,-1 0-1,0 0-15,1 0 16</inkml:trace>
  <inkml:trace contextRef="#ctx0" brushRef="#br0" timeOffset="48580.53">7285 11218 0,'0'-17'31,"0"-1"-16,18 0 1,-18 1-16,17 17 0,-17-18 0,18 0 16,0 18-16,-1 0 0,1-17 15,0 17-15,-1 0 0,1-18 0,0 18 16,-1 0-16,1 0 0,-1 0 16,1 0-16,0 0 0,-1 0 15,-17 18-15,18-18 0,-18 35 16,18-17-16,-18 17 0,0-17 0,0-1 15,0 19-15,0-19 0,0 19 0,0-19 16,-36 18-16,36 1 0,-17-19 0,17 19 16,-36-19-16,19 19 0,-1-19 15,1 1-15,17-1 0,-18 1 0,0 0 16,1-1-16,17 1 0,-18 0 0,0-1 16,1-17-16,-1 18 15,0-18-15,18-18 31,0 1 1,18 17-17,17-18-15,-17 18 0,0 0 16,-1 0-16,1 0 0,0 0 16,-1 0-16,18 0 0,-17 0 0,0 0 0,17 0 15,-17 0-15,-1-18 0,19 18 16,-19 0-16,1 0 0,0 0 15,-1 0-15,1 0 0,-1 0 16,1 0 15,-18-17-15,18 17-16,-18-18 16,17 18-16,-17-18 0</inkml:trace>
  <inkml:trace contextRef="#ctx0" brushRef="#br0" timeOffset="49188.63">8079 11112 0,'0'18'31,"-18"-18"-15,18 18-16,-35-1 0,35 1 0,-18 0 15,1-1-15,17 1 0,0 0 16,0 17-16,-18-17 0,18 17 16,-18-18-16,18 19 15,0-1-15,0-17 0,0-1 16,36 1-16,-36 0 0,17-18 0,-17 17 0,36 1 15,-19-1-15,1-17 0,17 18 16,-17-18-16,17 0 0,-17 0 0,17 0 16,-17 0-16,17 0 0,-17-35 0,-1 35 15,19-18-15,-19 18 0,1-35 0,-1 17 16,1 1-16,-18-1 0,18 0 0,-18 1 16,17-19-16,-17 19 0,0-18 0,0 17 15,0-17-15,0-1 0,-35 19 0,35-19 16,-35 19-16,0-19 15,-1 19-15,19 17 0,-19-18 0,19 18 16,-1 0-16,-17 0 0,17 0 0,1 0 16,-19 0-16,19 0 0,17 18 15,-18-18-15,0 17 0,18 19 16,-17-36-16,17 17 0,0 1 0</inkml:trace>
  <inkml:trace contextRef="#ctx0" brushRef="#br1" timeOffset="61537.48">7514 9278 0,'-17'-18'16,"-1"18"-16,1 0 16,-1 0-16,18-17 15,-18 17-15,1 0 16,-1 0 0,0 0-1,1 0-15,17 17 0,-18-17 16,0 18-16,18 0 15,-17-18-15,-1 17 16,18 1-16,-17-18 0,17 18 0,-18-18 16,0 17-16,1 1 0,17 0 0,-18-18 15,18 17-15,-18 1 0,1-18 0,17 17 16,-18 1-16,18 0 0,-18-18 0,18 17 16,-17 1-16,17 0 0,-18-18 0,18 17 15,0 1-15,-17 0 0,17-1 0,0 1 16,-18-1-16,18 1 0,0 0 0,0 17 15,-18-17-15,18-1 0,0 1 0,0 0 16,0-1-16,0 1 0,0-1 16,0 1-16,0 0 0,0-1 0,0 1 0,0 0 15,0-1-15,0 1 0,0 0 16,18-1-16,-18 1 0,0 0 0,0-1 16,18 1-16,-18-1 0,17 1 15,-17 0-15,0-1 0,18-17 16,-18 18-16,0 0 0,17-18 0,1 17 15,-18 1-15,18-18 16,-1 18-16,1-1 16,0-17-16,-18 18 15,17-18-15,1 17 0,0-17 16,-1 0-16,-17 18 0,18-18 16,-1 0-16,1 0 15,0 0-15,-1 18 16,1-18-16,0 0 0,-1 0 15,1 0-15,0 0 0,-1 0 16,1 0-16,-1 0 0,1 0 16,0 0-16,-1 0 0,1 0 15,0-18-15,17 18 0,-17-18 16,-1 18-16,-17-17 0,18 17 0,0-18 16,-1 1-16,-17-1 0,18 18 0,-1-18 15,1 1-15,0-1 16,-18 0-16,17 18 0,-17-17 0,18 17 15,-18-18-15,18 0 0,-18 1 16,17-1-16,-17 1 16,0-1-16,0 0 15,0 1-15,18 17 0,-18-18 0,0 0 16,0 1-16,0-1 0,0 0 16,0 1-16,0-1 0,0 0 0,0 1 15,0-1-15,0 1 0,0-1 0,0 0 16,-18 1-16,18-1 0,0 0 0,0 1 15,0-1-15,0 0 0,-17 1 16,17-1-16,0 1 0,0-1 0,0 0 16,0 1-16,-18 17 0,18-18 0,0 0 15,0 1-15,-18-1 0,18 0 16,0 1-16,-17-1 0,17 1 16,0-1-16,-18 0 0,18 1 15,-18-1-15,18 0 0,-17 1 16,17-1-16,-18 18 0,18-18 15,-17 18-15,17-17 0,-18-1 16,0 18-16,18-17 0,-17 17 16,-1 0-1,18-18-15,-18 18 0,1 0 16,-1 0 0,0 0-16,1 0 15,-1 0-15,0 0 16,18 18-16,18-18 47,-18 17-47,35-17 0,1 0 15</inkml:trace>
  <inkml:trace contextRef="#ctx0" brushRef="#br1" timeOffset="65458.35">8890 10425 0,'-17'0'16,"34"0"46,1-18-46,0 0-1,-1 18-15,-17-17 0,0-1 16</inkml:trace>
  <inkml:trace contextRef="#ctx0" brushRef="#br1" timeOffset="66637.52">9649 10089 0,'0'-17'47,"0"-1"-47,0 1 15,17-1-15,1 0 16,0 1 0,-1-1-16,1 0 15,0 1-15,-1-1 16,1 18-16,0-18 0,-1 18 16,1 0-16,-1-17 0,1 17 0,0 0 15,-1 0-15,1 0 0,0 0 0,-1 0 16,1 0-16,-18 17 0,18-17 15,-18 36-15,17-19 0,-17 19 16,0-19-16,0 1 0,0 17 0,0-17 16,0 17-16,0 0 0,-35 1 0,35-19 15,0 19-15,-18-1 0,-17 18 16,17-36-16,1 1 0,17 0 16,-36 17-16,19-17 0,-1-1 15,1 1-15,17 0 0,-18-1 0,0-17 16,18 18-16,-17-18 0,-1 17 15,18-34 32,18-18-31,-1 35-16,-17-18 16,36 18-16,-36-18 0,17 18 15,1 0-15,-1 0 0,1-17 16,0 17-16,-1 0 0,1 0 15,0 0-15,-1 0 0,1 0 16,0 0-16,-1 0 0,1 0 16,-1 0-16,1 0 15,0 0-15,-1 0 16,1 0-16,0 0 0,-1 0 16,1 0-16,0 0 0,-1-18 15,19 18-15,-36-18 0,17 18 16,-17-17-16,18 17 0,-18-18 0,17 18 15,-17-18 1</inkml:trace>
  <inkml:trace contextRef="#ctx0" brushRef="#br1" timeOffset="67133.3">10478 9913 0,'0'0'0,"-35"0"31,17 18-31,18 17 15,0-17-15,0-1 0,-18 1 16,18 0-16,0-1 0,0 18 0,0-17 16,0 0-16,0 17 0,0-17 0,36-1 15,-36 1-15,0 0 0,17-1 0,-17 1 16,35-1-16,-17-17 0,0 18 0,-1-18 16,1 18-16,0-18 0,-1 0 0,1 17 15,0-17-15,17 0 0,-17 0 16,-1 0-16,1-35 0,17 35 0,-17-18 15,-1 18-15,1-35 0,17 0 16,-35 17-16,18-17 0,0 17 16,-18-35-16,0 18 0,0 18 15,0-19-15,-18 19 0,18-19 0,-35 19 16,35-19-16,-36 19 0,19-1 0,-1 18 16,0-18-16,1 18 0,-1 0 0,1-17 15,-1 17-15,0 0 0,1 0 0,-1 0 16,0 0-16,18 35 0,-17-35 0,17 18 15,0 17-15,0-17 16</inkml:trace>
  <inkml:trace contextRef="#ctx0" brushRef="#br1" timeOffset="69206.92">706 10566 0,'-18'0'16,"1"0"-16,-19 0 31,36-18-15,0 0-16,0 1 15,18-1-15,0 1 16,17-1-16,0 0 16,-17 1-16,-1 17 0,1-18 15,0 18-15,-1 0 16,1 0-16,0 0 0,-18 18 15,17-18-15,-17 35 0,18-17 0,-18 17 16,18 35-16,-18 1 16,0-36-16,0 53 0,-18-52 15,18 17-15,-35-18 0,35 0 0,-36 18 16,19-18-16,-1 1 0,0-19 0,1 18 16,-1-17-16,1 17 0,-1-17 15,0 0-15,1-1 0,-1 1 0,0-18 16,1 0-1,-1 0-15,18-18 16,-18 18-16,18-17 16,0-1-16,0 0 15,0 1-15,0-1 16,36 18-16,-1 0 16,-35-18-16,35 18 0,-17 0 15,0 0-15,-1 0 0,18 0 0,-17-17 16,0 17-16,35 0 15,-18 0-15,-17 0 0,17-18 0,-18 18 16,1 0-16,17 0 0,-17-17 0,0 17 16,-1-18-16,1 18 0,-18-18 0,18 18 15,-1-17-15,1-1 16,-18 0-16,17 18 0,-17-17 16</inkml:trace>
  <inkml:trace contextRef="#ctx0" brushRef="#br1" timeOffset="69680.52">1341 10460 0,'-18'0'16,"1"0"-16,-1 18 16,0-1-16,18 18 15,0-17-15,-17 0 0,17-1 16,0 19-16,0-19 0,0 19 0,0-19 16,0 18-16,0-17 0,0 17 0,0-17 15,17 0-15,-17 17 0,18-17 16,-18-1-16,35 18 0,1-17 15,-19 0-15,1-18 0,-1 17 0,1-17 16,17 0-16,-17 0 0,0 0 0,-1-35 16,19 35-16,-19-35 0,1 17 0,-1 1 15,1-1-15,17-17 0,-17 17 0,-18 0 16,18-17-16,-18 17 0,17-17 0,-17 18 16,0-1-16,0-17 0,0-1 0,-35 19 15,35-19-15,-35 1 0,35 18 0,-36-19 16,19 19-16,-1-1 0,1 0 0,-1 18 15,0-17-15,1 17 0,-1 0 16,0 0-16,1 0 0,-19 0 16,19 0-16,-1 17 15,18 1-15,-17-18 0,17 35 0,0-17 0,0 0 16</inkml:trace>
  <inkml:trace contextRef="#ctx0" brushRef="#br1" timeOffset="69987.12">1852 10619 0,'-17'0'15,"52"0"32,-17 0-47,-1 0 16,1 0-16</inkml:trace>
  <inkml:trace contextRef="#ctx0" brushRef="#br1" timeOffset="70985.87">7144 11589 0,'-18'17'16,"36"-34"-16,-36 52 0,1-35 0,52 0 31,0-35-31,1 35 0,17-36 16,-18 1-16,18 18 0,17-19 0,-17-17 15,18 18-15,-1-18 0,19 18 0,-19-18 16,18 0-16,-17 18 0,-1-18 0,19 18 15,-19-18-15,-17 17 0,0 1 0,0 0 16,0 17-16,-36-17 0,19 17 0,-19 1 16,1 17-16,-18-18 0,18 18 0,-18-18 15,-18 18 17,-17 0-32,17 0 15,-17 0-15,17 0 16</inkml:trace>
  <inkml:trace contextRef="#ctx0" brushRef="#br1" timeOffset="71585.53">9490 10354 0,'0'0'0,"-18"18"0,1-18 0,17 17 16,-18-17-16,18 18 0,18-18 31,35 0-31,0-18 16,0 18-16,-18-35 0,35 0 0,-17 17 15,71-52-15,-54 34 0,-17 1 16,18-18-16,-1 18 0,1-18 16,17 18-16,-17-18 0,-18 17 0,17-17 0,1 18 15,-18-18-15,0 18 0,17 0 16,-17-1-16,0 1 0,0 0 0,0 17 15,0-17-15,0 17 0,-1 1 0,-16-1 16,-1 18-16,-17-18 0,17 18 0,-17-17 16,-1 17-16,-17-18 0,18 18 15,-53 0 1,35 18 0,-53-18-16,35 17 0,-17-17 0,17 36 15</inkml:trace>
  <inkml:trace contextRef="#ctx0" brushRef="#br1" timeOffset="74750.34">6103 13229 0,'0'0'0,"-17"0"15,-1 0-15,18-17 16,0-1 15,18 18-15,-1 0 0,1 0-1,-18-18 1,18 18-16,-1 0 15,1 0-15,0 0 0,-18-17 16,17 17-16,1 0 0,-1 0 0,1-18 16,0 18-1,-1 0 1</inkml:trace>
  <inkml:trace contextRef="#ctx0" brushRef="#br1" timeOffset="75214.31">6121 13388 0,'0'0'0,"-18"0"16,54 0 31,-19 0-32,1 0-15,0 0 16,-1 0-16,1-18 0,-1 18 0,1 0 15,0 0-15,-1-17 0,1 17 0,0 0 16,-1 0-16,1-18 0,0 18 16,-1-18-16,-34 18 62</inkml:trace>
  <inkml:trace contextRef="#ctx0" brushRef="#br1" timeOffset="88545.98">7691 12894 0,'-18'0'15,"18"18"64,18-1-79,-18 19 15,0-19-15,0 1 0,0 0 0,18 17 16,-18-18-16,17 19 0,-17-19 0,0 19 15,18-1-15,-18-17 0,17 17 0,-17 0 16,18 0-16,0 1 0,-1-19 0,-17 19 16,18-19-16,0 1 0,-1-1 15,1 1-15,0 0 0,-1-18 0,1 17 16,-1-17-16,1 0 0,0 0 0,-1 0 16,1 0-16,-18-17 0,18 17 15,-1-18-15,1-17 0,-18 17 16,18 1-16,-18-19 0,17 19 0,-17-19 15,0 1-15,0 17 0,0-17 0,0 0 16,0 17-16,0-17 0,0 17 0,0 1 16,0-1-16,0-17 0,0 17 0,0 1 15,0-1-15,-17 0 0,17 1 0,0-1 16,0 0-16,0 1 0,0-1 16,0 0-16,-18 18 0,18-17 15,0-1 1,0 0-1,0 1 64,0 34 14,0 1-77,0 0 0,0-1-16,0 1 0,18 0 15,-18-1-15,0 1 0,0 0 0,17-1 16,-17 1-16,0 0 0,0-1 0,18 18 15,-18-17-15,0 0 0,18-1 0,-18 1 16,17 0-16,1-1 0,-1 1 0,1 0 16,0-1-16,-1 1 0,19-1 15,-1-17-15,-17 18 0,-1-18 16,1 0-16,-1 0 0,1 0 0,0 0 16,-1 0-16,1 0 0,0 0 15,-1-18 1,-34 18 46</inkml:trace>
  <inkml:trace contextRef="#ctx0" brushRef="#br1" timeOffset="126984.67">2135 13053 0,'0'-18'15,"-18"18"-15,18-17 16,0 34 62,18-17-78,-18 35 16,17-17-16,-17 0 0,18-1 0,-18 1 15,18 17-15,-18-17 0,0 17 0,17 0 16,-17 1-16,18-1 0,-18 0 0,17 1 15,-17-1-15,18 0 0,-18 0 0,18-17 16,-18 17-16,0 1 0,17-19 0,-17 1 16,0-1-16,18 1 0,-18 0 0,0-1 15,0 1-15,18 0 16,-18-54 15,17 19-15,-17-1-16,0 0 0</inkml:trace>
  <inkml:trace contextRef="#ctx0" brushRef="#br1" timeOffset="127557.87">2452 13070 0,'0'18'16,"18"-18"-1,-18 18-15,0-1 0,17 1 16,-17 0-16,0-1 0,0 1 16,18 0-16,-18-1 0,0 1 15,0-1-15,0 1 0,0 0 16,0-1-16,0 1 0,0 0 0,-35-18 16,35 17-16,0 1 15,-18-18-15,18-35 31,35 17-15,-17 18 0,0 0-16,-1 0 0,1 0 15,0 0-15,-1 0 0,1 0 16,0 0-16,-1 0 0,1 0 0,-1 0 16,1 0-16,0 0 0,-1 0 15,19 0-15,-19 0 0,1 0 0,0 0 16,-1 0-16,1 0 0,-1 0 15,1 0-15,0 0 16,-1 0-16,-17-18 16,18 18-16,-18-17 0,0-1 15,18 0-15,-18 1 16,0-1-16</inkml:trace>
  <inkml:trace contextRef="#ctx0" brushRef="#br1" timeOffset="127898.08">2805 12929 0,'0'18'16,"35"17"-16,-35-17 0,0 0 15,18-1-15,-18 1 0,17 17 0,-17-17 16,18 17-16,0 0 0,-18 1 0,17-1 16,-17 0-16,18 0 0,0 1 0,-18-1 15,17 0-15,-17 0 0,18 1 16,-18-1-16,18 0 0,-18-17 0,17 17 16,-17-17-16,18-1 0,-18 1 0,0 0 15,0-1-15,18 1 0,-18 0 0,0-1 16,17-17-1,-17-17 1,0-1-16</inkml:trace>
  <inkml:trace contextRef="#ctx0" brushRef="#br1" timeOffset="128161.5">3369 13564 0,'0'0'0,"0"18"31,0 0-31,18-18 47,-18-18-32</inkml:trace>
  <inkml:trace contextRef="#ctx0" brushRef="#br1" timeOffset="128735.07">3793 13000 0,'0'35'16,"17"-17"0,-17-1-16,0 1 0,0 0 15,18-1-15,-18 19 0,18-19 0,-18 19 16,17-1-16,-17-18 0,18 19 15,-18-1-15,18 0 0,-1 1 0,-17-1 16,18-18-16,-18 19 0,0-1 0,17-17 16,-17 17-16,18-17 0,-18-1 0,0 1 15,0-1-15,0 1 0,0 0 0,0-1 16,18-17 0,-18-17-1,0-1-15,0-17 16,0 17-16</inkml:trace>
  <inkml:trace contextRef="#ctx0" brushRef="#br1" timeOffset="129235.78">4057 13123 0,'0'0'16,"0"-17"-16,18 17 16,0 0-1,-1 0-15,1 0 16,-18 17-16,17-17 16,-17 36-16,18-36 0,-18 17 0,0 1 15,18 0-15,-18 17 0,0-18 0,0 1 16,0 0-16,0-1 0,0 1 0,0 0 15,0-1-15,-36-17 0,36 18 0,-17 0 16,17-1 0,17-17 15,1-17-15,0 17-16,-1 0 15,1 0-15,0 0 0,-1 0 0,1 0 16,17 0-16,-17 0 15,0 0-15,-1 17 0,1-17 0,-1 0 16,1 0-16,17 0 0,-17 0 0,0 0 16,-1 0-16,1 0 0,0 0 0,-1 0 15,1-17-15,-1-1 16,-17-17-16,0 17 16,0 0-16,0 1 15,0-1-15,0 0 0,-17 1 16,17-1-16</inkml:trace>
  <inkml:trace contextRef="#ctx0" brushRef="#br1" timeOffset="129512.76">4410 12929 0,'0'18'15,"0"17"-15,0-17 0,0 0 16,18-1-16,-18 18 0,17-17 0,-17 17 16,36 1-16,-19-1 0,1 18 0,0-18 15,-1 0-15,18 18 0,-17-17 0,0-1 16,-18 18-16,17-18 0,1 0 16,0 1-16,-18-1 0,17 0 0,-17-17 15,18 17-15,-18-17 0,0-1 0,0 1 16,0 0-16,0-1 0,0 1 0,0 0 15,-18-18-15,-17-36 16</inkml:trace>
  <inkml:trace contextRef="#ctx0" brushRef="#br1" timeOffset="130526.4">3352 13564 0,'-18'0'15,"18"18"1,0 0 0,18-18-1,-1 0 1,-34 0 62,17 17-31,0 1-47,17-18 15,-17 17-15,18-17 16,0 0 0,-1 0-16,1-17 15,-18-1 1,0 1-16,0-1 16,0 0-16,-18 18 15,1 0 1,17 18-1,-18-18-15,18 18 0,-18-18 16,18 17-16,0 1 16,18-18 15,-18-18-15,18 18-1,-18-17-15,0-1 16,0 0-1,17 18 1</inkml:trace>
  <inkml:trace contextRef="#ctx0" brushRef="#br1" timeOffset="131469.6">5980 13176 0,'0'-17'78,"0"-1"-62,18 18-1,-18-18-15,17 18 0,1-17 0,-1-1 16,1 18-16,0 0 0,-18-18 16,17 18-16,1 0 0,0 0 0,-1 0 15,1 0-15,0 0 0,-1 0 16,1 0-16,-1 0 0,-17 18 15,18-18-15,0 0 0,-18 18 0,17-18 16,1 0-16,-18 17 0,18-17 0,-1 0 16,1 0-1,0-17 1,-18-1-16,0 0 16,0 1-16,0-1 15</inkml:trace>
  <inkml:trace contextRef="#ctx0" brushRef="#br1" timeOffset="131891.42">6103 13406 0,'0'17'0,"0"-34"0,-17 34 0,17 1 16,-18-18-1,0 0 1,18-18 0,0 1-1,36-1 1,-19 0-16,1 18 15,0 0-15,-1-17 0,1 17 0,0 0 16,-1 0-16,1 0 0,-1 0 16,1 0-16,0 0 0,-1 17 15,1-17-15,0 0 0,-1 18 16,1-18-16,0 0 0,-1 0 16,1 0-16,0 0 0,-1 0 0,1 0 15,-1-18-15,1 18 0,-18-17 16,18 17-16,-18-18 0,17 0 15,-17 1-15</inkml:trace>
  <inkml:trace contextRef="#ctx0" brushRef="#br1" timeOffset="143210.26">11765 8414 0,'-88'17'15,"71"-17"-15,-1 36 0,0-36 0,-17 17 0,17 1 16,1-18-16,-1 18 0,1-1 16,-1-17-16,0 18 0,18-1 0,0 1 15,0 0 1,36-18-16,-19 17 0,18-17 16,-17 0-16,17 0 0,1 0 0,-19 0 15,19 0-15,-19 18 0,18-18 0,-17 0 16,0 18-16,-1-1 0,-17 1 15,0 17-15,0-17 0,0 0 16,0 17-16,-17-18 0,17 19 0,-36-1 16,1 0-16,18 1 0,-19-1 0,19 0 15,-19 0-15,1 1 0,17-1 0,-17 18 16,0-35-16,17 17 0,1 0 16,-1 0-16,18 36 0,-18-53 15,18 17-15,0-18 0,0 1 16,53 17-16,-53-17 0,36 0 0,-19-1 0,1 1 15,-1 0-15,19-1 0,-19 18 0,1-17 16,0 17-16,-1-17 0,1 17 0,0 1 16,-18-1-16,0 0 0,0 18 0,0-18 15,0 18-15,-18-17 0,18 16 0,-53 1 16,35 0-16,-35 53 16,36-53-16,-71 88 15,35-53-15,35-52 0,0-1 16,1 35-16,17-34 0,-18-1 15,18 0-15,0 1 0,0-1 0,0 0 16,0 0-16,0 1 0,0-1 0,0 0 16,0-17-16,0 17 0,0 0 0,18 1 15,-18-19-15,35 19 0,-35-1 0,18 0 16,-1-17-16,1 17 0,0 0 0,-1 1 16,-17 17-16,0-18 0,0 18 0,0 0 15,0 0-15,-17 0 0,17-1 0,-36 1 16,1 18-16,17-18 0,-17 17 15,17 1-15,-17-18 0,0 17 0,-18 1 16,18-1-16,-1-17 0,1 18 0,0 0 16,0-19-16,-1 1 0,1 18 0,17-18 15,1-18-15,-1 18 0,1 0 0,17 0 16,-18-18-16,18 0 0,0 1 0,0-1 16,0 0-16,0 1 0,35-1 0,-35-18 15,18 19-15,-18-1 0,35 0 0,0 71 16,1-18-1,-19 0-15,-17-35 0,0 0 16,0 0-16,0 18 0,0-18 0,-17 17 16,17-17-16,-36 18 0,36-18 0,-35 17 15,17 1-15,1-18 0,-1 17 0,1-17 16,-1 18-16,0-18 0,1 17 16,-1-17-16,0 0 0,1 18 0,17-19 15,-18 1-15,18 0 0,-18 0 0,18 0 16,0 0-16,-17 0 0,17 0 0,0 0 15,0 0-15,-18 0 0,18 0 16,0 0-16,-17-1 0,17 1 0,0 0 16,0-17-16,0 16 0,0-16 0,0 17 0,0-18 15,0 0-15,0-17 0,17 17 16,-17-17-16,35 17 0,-35-17 0,36-1 16,-19 1-16,1 0 0,-18-1 15,18-17-15,-18 18 0,17-1 0,-17 1 0,0 0 16,0 17-16,0-17 0,0 17 15,0-17-15,0 17 0,0 0 0,0 0 16,-17 18-16,-1 18 16,18-18-16,-18 35 0,-17-53 0,17 1 15,18-1-15,-17 0 0,17 0 0,0 1 16,-18-19-16,18 19 0,0-1 0,-17-17 16,17-1-16,0 1 0,0-1 0,0 19 15,0-19-15,-18 1 0,18 0 0,0-1 16,0 19-16,0-19 0,-18 1 15,18-1-15,0 1 0,0 17 0,0-17 0,0 0 16,-17-1-16,17 1 0,0 0 16,0-1-16,0 1 0,0-1 0,0 1 15,-18-18-15,18 18 0,0-1 16,0 1 0,35-18-16</inkml:trace>
  <inkml:trace contextRef="#ctx0" brushRef="#br1" timeOffset="144950.15">21167 7832 0,'0'0'0,"-18"0"16,18-18-1,0 0 1,0 1 0,0-1-16,0 0 15,0 1-15,0-1 0,0 1 16,-17-1-16,17 0 15,-36 18-15,19-17 16,-1 17-16,1 0 0,-1 0 0,0 0 16,1 0-16,-1 0 0,0 17 0,1-17 15,-1 36-15,0-36 0,1 17 0,-1 18 16,1-17-16,17 17 0,-18-17 16,18 0-16,0-1 0,0 19 0,0-19 15,0 1-15,0 0 0,35-1 0,-35 1 16,18-1-16,17 1 0,-17-18 15,-1 18-15,1-18 0,0 0 16,-1 0-16,1 0 0,-18-36 16,18 36-16,-18-17 0,17 17 0,-17-18 15,18 18-15,-18-35 0,0 17 0,17 1 16,-17-1-16,0 0 16,0 1-16,0-1 15,18 0-15,0 18 78,-1 0-62</inkml:trace>
  <inkml:trace contextRef="#ctx0" brushRef="#br1" timeOffset="145258.2">21185 7726 0,'-18'0'31,"18"17"-15,0 1-16,0 0 16,0-1-16,0 1 0,0 0 15,18-18-15,-18 17 0,0 1 0,35-18 16,-35 18-16,18-18 0,-18 17 0,17-17 16,1 18-16,-1-18 0,1 0 15,0 18-15,-1-18 16,1 0-16,0 0 0,-18-36 15,17 36-15,-17-17 0,18-1 16</inkml:trace>
  <inkml:trace contextRef="#ctx0" brushRef="#br1" timeOffset="145902.31">21696 7250 0,'18'0'0,"17"123"31,-17-88-31,-18-17 16,17 17-16,-17 1 0,0-19 0,18 18 15,-18-17-15,18 17 0,-18-17 0,0 0 16,17-1-16,-17 1 0,0 0 16,18-18-16,-18 17 0,0 1 0,18-18 15,-18-18 16,0 1-31,0-19 16,-18 19-16,18-1 0,-18 0 16,18 1-16,-35-1 0,17 0 15,1 18-15,-1 0 0,0 0 16,1 0-16,-1 0 0,1 0 16,-19 18-16,19-18 15,-19 18-15,36 17 0,-17-17 0,-1-1 16,0-17-16,18 18 0,0 0 0,-17-1 15,17 1-15,0-1 0,0 1 16,0 0-16,17-1 0,-17 1 16,36 0-16,-19-18 15,-17 17-15,36-17 0,-19 0 16,1 0-16,17 0 16,-17 0-16,-1-17 0,1 17 15,0 0-15,-18-18 0,17 18 0,1-18 16,0 1-16,-1 17 0,-17-18 15,18 18-15,-18-18 0,18 18 0,-18-17 16,17 17-16,-17-18 0</inkml:trace>
  <inkml:trace contextRef="#ctx0" brushRef="#br1" timeOffset="146285.25">22014 7532 0,'35'35'31,"-17"-35"-31,-18 18 0,0-1 0,17 1 16,-17 0-16,0-1 0,18 1 0,-18 0 15,0-1-15,18 1 0,-18-1 0,17 1 16,-17 0-16,18-1 0,-18 1 0,17 0 16,-17-1-16,0 1 0,0 0 0,0-1 15,0 1-15,0 0 0,0-1 0,0 1 16,-17-1-16,17 1 0,-35 0 16,17-1-16,0-17 15,1 0-15,17 18 0,-18-18 16,0 0-16,1 0 0,-1 0 15,18-35-15,-18 35 16,18-18-16,0 0 0,0-17 16,0 18-16</inkml:trace>
  <inkml:trace contextRef="#ctx0" brushRef="#br1" timeOffset="146506.85">22031 7302 0,'0'0'16,"0"-17"-1,18 17 1,-18 35-16,35-35 15,-35 18-15,18-18 0,-18 17 16</inkml:trace>
  <inkml:trace contextRef="#ctx0" brushRef="#br1" timeOffset="153219.67">12524 9525 0,'0'18'31,"0"-1"-31,0 1 15,0 0-15,0-1 16,35-17 0,-35-17 31,0-1-32,-17 18-15,17-18 0,-18 1 16,0-1-16,1 18 15,-1 0-15,0 0 0,1 0 16,-1 0-16,0 0 0,1 18 16,-1-18-16,1 35 0,-1-17 0,0-1 15,18 1-15,-17-1 0,17 1 0,-18 17 16,18-17-16,-18 0 0,18 17 0,0-17 16,0 17-16,0 0 0,0-17 0,36-1 15,-36 19-15,35-19 0,-35 1 0,35 0 16,-17-1-16,-1 1 0,1 0 0,0-18 15,17 17-15,-17-17 0,-1 0 16,1 0-16,0 0 0,17 0 0,-18 0 16,1-17-16,0 17 0,-1-18 0,1 18 15,-18-35-15,18 35 0,-18-18 0,17 18 16,-17-18-16,0 1 0,18-1 16,-18 0-16,0 1 0,0-1 15</inkml:trace>
  <inkml:trace contextRef="#ctx0" brushRef="#br1" timeOffset="153643.63">12824 9596 0,'-18'0'32,"18"17"-32,-17-17 0,17 35 0,0-17 15,0 0-15,0 17 0,0-17 16,0-1-16,0 1 0,0 0 0,35 17 0,-35-18 16,17 1-16,-17 0 0,36-1 0,-19 1 15,1-18-15,0 18 0,-1-18 16,1 17-16,0-17 0,-1 0 0,18 0 15,-17 0-15,0 0 0,-1 0 0,1-35 16,0 35-16,-1-18 0,1-17 16,0 17-16,-18-17 0,0 0 15,0 0-15,0 17 0,-18 0 16,18-17-16,-35 17 0,35-17 0,-18 18 16,-17-1-16,17 0 0,0 1 0,1-1 15,-1 18-15,1 0 0,-1 0 0,0 0 16,1 0-16,-1 0 0,0 0 15,1 0-15,17 18 16</inkml:trace>
  <inkml:trace contextRef="#ctx0" brushRef="#br1" timeOffset="154126.29">13494 9454 0,'0'0'0,"-18"0"15,1 0 1,-18 0-16,17 18 15,0-18-15,1 0 0,17 18 16,-18-18-16,0 0 0,18 17 0,-17-17 16,17 18-16,0 0 0,-18-18 15,18 17-15,0 1 0,0 0 16,35-18-16,-35 17 0,18-17 16,-18 18-16,35-18 0,-17 17 15,0-17-15,-1 18 0,1-18 0,-1 0 0,1 18 16,0-1-16,17-17 0,-17 18 15,17 0-15,-35-1 0,18-17 16,-1 18-16,-17 0 0,0-1 0,18 1 16,-18-1-16,0 1 0,0 0 0,-35-1 15,35 1-15,-36 0 0,36-1 16,-35-17-16,17 18 0,1-18 0,-1 18 16,-17-18-16,17 0 0,1 0 0,-1 0 15,0 0-15,1 0 0,-1 0 0,0 0 16,1-18-16,17 0 15,0-17-15</inkml:trace>
  <inkml:trace contextRef="#ctx0" brushRef="#br1" timeOffset="155344.66">14147 9313 0,'-18'0'31,"18"18"-31,0 0 16,0-1-16,0 1 15,0 0-15,0-1 0,0 1 16,0-1-16,0 1 0,0 0 0,-18-1 16,18 1-16,-17-18 0,17 18 0,-18-1 15,1 1-15,17 0 16,17-18 15,1 0-31,17 0 16,-17 0-16,-1 0 0,1 0 15,17 0-15,-17 0 0,0 0 0,-1 0 16,1 0-16,-1 0 0,19-18 16,-1 18-16,-17 0 0,-1 0 15,1-18-15,0 18 16,-1 0-16,-17-17 0,0-1 16</inkml:trace>
  <inkml:trace contextRef="#ctx0" brushRef="#br1" timeOffset="155609.14">14447 9243 0,'0'0'0,"0"17"0,0 19 16,-18-19-16,18 1 0,0 17 15,0 1-15,0 16 16,35-16-16,-35-1 0,18 0 16,-18 1-16,18-1 0,-18-18 0,17 19 15,-17-1-15,18-17 0,-18 17 0,17-17 0,-17-1 16,18 1-16,-18-1 0,0 1 16,0-53 15,0 17-31</inkml:trace>
  <inkml:trace contextRef="#ctx0" brushRef="#br1" timeOffset="156057.51">14676 9349 0,'0'17'32,"0"19"-17,0-19 1,0 1 0,18-18-16,-18 17 15,17-17-15,1 0 0,-1 0 16,1 0-16,0 0 0,-1 0 15,1 0-15,0 0 0,-1 0 0,19 0 16,-19 0-16,1 18 0,-1-18 0,1 0 16,0 18-16,-1-18 0,-17 35 0,18-35 15,0 18-15,-18-1 0,0 1 16,0 0-16,0-1 0,0 36 16,0-35-16,0-1 0,-18 1 0,18 0 15,-35-1-15,35 1 0,-36 0 0,19-1 16,-1-17-16,1 18 0,-1-18 0,0 17 15,1-17-15,-1 0 0,0 0 0,1 0 16,-1 0-16,0 0 0,1-17 16,-1-1-16,18-17 15,0 17-15,0 1 0,0-1 16,0 0-16</inkml:trace>
  <inkml:trace contextRef="#ctx0" brushRef="#br1" timeOffset="156307.32">14605 9331 0,'0'0'16,"36"-18"-1,-19 18-15,-17-17 16,36 17-16,-19-18 15,1 18-15,-1 0 0,1 0 0,0-18 0,-1 18 16,1 0-16,0-17 0,-1 17 0,1 0 16,0 0-16,-1 0 15,-17-18-15,18 18 16</inkml:trace>
  <inkml:trace contextRef="#ctx0" brushRef="#br1" timeOffset="156584.57">15434 9454 0,'18'0'16,"35"-17"-1,-35 17 1,-1 0-16,1 0 0,-1 0 16,1 0-16</inkml:trace>
  <inkml:trace contextRef="#ctx0" brushRef="#br1" timeOffset="156758.32">15452 9613 0,'0'0'0,"18"0"31,17 0-31,0 0 16,-17 0-16,-1-17 0,19 17 15,-19 0-15,1-18 0,0 0 0,-1 18 16</inkml:trace>
  <inkml:trace contextRef="#ctx0" brushRef="#br1" timeOffset="157718.49">16175 8696 0,'0'0'0,"0"18"16,0-1-16,0 19 16,18-19-16,-18 1 0,17-1 15,1 1-15,0 0 0,-1-1 16,1 1-16,0 0 0,-1-1 0,1 1 15,0 0-15,-1-1 0,1 1 0,-1-18 16,-17 17-16,18-17 0,-18 18 0,18-18 16,-18-18 31,0-17-32,0 18-15,0-1 0,0 0 16,0 1-16,0-19 0,0 1 15,17-18-15,1 18 0,-18 17 16,18-17-16,-18 0 0,35 17 0,-35 0 16,18 1-16,-18-1 0,17 0 0,1-17 15,0 18-15,-1 17 16,-17-18-16,0 53 31,-35-35-31</inkml:trace>
  <inkml:trace contextRef="#ctx0" brushRef="#br1" timeOffset="158125.95">16087 9278 0,'-18'0'16,"36"0"-16,-53 0 0,35-18 31,35 18-31,0 0 16,-17-17-16,17 17 0,0 0 0,1 0 15,-1 0-15,18-18 0,-18 18 0,18 0 16,0-17-16,-18 17 0,18 0 0,0-18 16,0 18-16,-18-18 0,54 1 15,-54 17-15,0 0 0,0-18 16,-17 18-16,0 0 0,17-18 0,-17 18 16,-1 0-16,1 0 15,-18-17-15,-35 52 31</inkml:trace>
  <inkml:trace contextRef="#ctx0" brushRef="#br1" timeOffset="158682.67">16193 9596 0,'0'-18'15,"17"0"1,1 1-16,0-1 0,-1 18 16,19-18-16,-19 18 15,1 0-15,17 0 0,-17 0 16,-1 0-16,1 0 0,0 0 0,-1 0 0,1 0 16,0 0-16,-18 36 15,0-1-15,0-17 16,-18-1-16,18 18 0,-35-17 0,35 0 15,-36 17-15,36-17 0,-17-1 0,-1 19 16,1-19-16,-1 1 0,0-1 0,18 1 16,-17 0-16,-1-1 0,18 1 15,-18-18-15,18 18 0,0-1 16,36 1 0,-19-18-16,19 0 15,-19 0-15,1 0 16,-1 0-16,1 0 0,0 0 0,-1-18 15,19 18-15,-19 0 0,1-17 0,0 17 16,-1-18-16,1 18 0,0-18 0,-1 18 16,1-17-16,-1-1 0,1 0 15,-18 1-15,18-1 16,-18 1-16</inkml:trace>
  <inkml:trace contextRef="#ctx0" brushRef="#br1" timeOffset="158995.45">16722 9578 0,'0'18'32,"0"-1"-32,0 18 15,0-17-15,0 0 0,0-1 0,0 1 16,0 0-16,0-1 0,0 19 16,0-19-16,35 1 0,-35-1 0,36-17 15,-19 18-15,1 0 0,17-1 16,18-17-16,-35 0 0,17 0 15,-17 0-15,-1-17 0,19 17 0,-19-36 16,1 36-16,-1-17 0,-17-1 0,18-17 16,-18-18-16,0 35 15,0-17-15,0 17 0,-18-17 0,18 18 16,-35-1-16,35 0 0,-35 1 0,17-1 16,1 18-16,-1-18 0,0 18 15,1 0-15,-19 0 0,19 0 0,-1 0 16,0 0-16,1 0 0,-18 0 15,17 0-15</inkml:trace>
  <inkml:trace contextRef="#ctx0" brushRef="#br1" timeOffset="159496.51">17410 9155 0,'-18'17'16,"1"-17"-16,34 0 47,1 0-32</inkml:trace>
  <inkml:trace contextRef="#ctx0" brushRef="#br1" timeOffset="159947.25">17674 8961 0,'0'0'0,"18"-18"0,53-35 15,-54 35-15,1 1 0,0-1 16,-1 18-16,1-18 0,0 18 0,-1-17 16,1 17-16,-1 0 0,1 0 0,0 0 15,-1 0-15,-17 17 0,18-17 16,-18 36-16,0-19 0,0 1 0,0 0 15,0 17-15,0-17 0,0-1 0,-18 18 16,18-17-16,-17 17 0,17-17 0,-36 17 16,36-17-16,-35 0 0,35 17 15,-17-17-15,17-1 0,-18 1 0,0-18 0,18 17 16,0 1-16,0 0 0,-17-18 16,17 17-16,0 1 15,35-18-15,0 0 16,-17 0-16,-1 0 0,1 0 0,17-35 15,-17 35-15,0 0 0,-1-18 0,1 18 16,0-18-16,-1 18 0,-17-17 0,18 17 16,-1-18-16,1 1 0,0 17 15,-18-18-15,17 18 0,-17-18 16,18 18-16,-18-17 0,18-1 16</inkml:trace>
  <inkml:trace contextRef="#ctx0" brushRef="#br1" timeOffset="160282.01">18345 8802 0,'-35'0'0,"70"0"0,-88 0 16,53 17-16,-18 19 16,1-36-16,17 35 0,0-17 15,0-1-15,-18 1 0,18 0 0,0 17 0,0-18 16,0 1-16,0 0 0,35-1 15,-35 1-15,18 0 0,-18-1 0,35-17 16,-17 18-16,-1-18 0,1 18 0,35-18 16,0 0-16,-18-36 15,0 36-15,-17-17 0,0-1 16,17 0-16,-17 1 0,-1-19 0,1 19 16,-18-1-16,18-17 0,-18 0 0,0 17 15,0-17-15,0 17 0,0-17 0,-36 17 16,36 1-16,-35-1 0,17 0 15,-17 1-15,0 17 0,0 0 16,17 0-16,-17 0 0,17 0 0,-17 0 0,17 17 16,0-17-16,1 18 0</inkml:trace>
  <inkml:trace contextRef="#ctx0" brushRef="#br1" timeOffset="161510.92">11554 9613 0,'0'0'0,"-18"-53"31,18 36-31,0-1 16,35 18-16,-35-18 0,18 18 0,-18-17 15,35 17-15,-17 0 0,0 0 0,17-18 16,-17 18-16,-1 0 0,1 0 0,-1 0 16,1 0-16,0 0 0,-18 18 15,0 17-15,0-17 16,0-1-16,-18 54 16,-17-1-16,35-34 0,-18-1 15,18 0-15,-35 0 0,0 36 16,17-36-16,0-17 0,1 17 0,-1-17 15,0 17-15,18-17 0,-17-1 0,17 1 16,0 0-16,0-1 0,0 1 16,0 0-16,17-18 0,1 0 15,-18 17-15,35-17 0,1 0 16,-19 0-16,1 0 0,0-35 16,-1 35-16,1-18 0,-1 18 15,1-17-15,0 17 0,-18-18 0,17 0 16,1 1-16,-18-1 0,18 1 15,-18-1-15,0 0 0,0 1 16</inkml:trace>
  <inkml:trace contextRef="#ctx0" brushRef="#br1" timeOffset="161853.56">11889 9666 0,'0'0'0,"0"35"31,0 1-31,0-19 16,0 1-16,0 0 0,0 17 0,0-18 15,0 19-15,0-19 0,0 19 0,0-19 16,35 1-16,-35 17 0,18-17 0,-18 0 16,18-18-16,-1 17 0,-17 1 0,18-18 15,-1 0-15,1 0 0,0 0 0,-1 0 16,1 0-16,0-18 0,-1 18 0,1-35 15,17 0-15,-17 17 16,-1 0-16,-17-17 0,18 17 0,-18-17 0,0 17 16,0-17-16,0 0 0,0 0 0,0 17 15,-35-17-15,35-1 0,-18 19 16,18-1-16,-35 1 0,35-1 0,-35 0 16,17 18-16,0 0 0,1 0 15,-1 0-15,0 18 0,1 17 16,17-17-16</inkml:trace>
  <inkml:trace contextRef="#ctx0" brushRef="#br1" timeOffset="164983.44">11924 11748 0,'-17'0'15,"17"17"17,0 1-32,17-1 15,-17 1-15,36 0 0,-36-1 16,35 1-16,-18 0 0,1 17 0,17-17 15,-17 17-15,0-18 0,-1 1 16,1 17-16,17 1 0,-17 17 16,-1-36-16,19 36 0,-19-35 15,-17-1-15,18 1 0,-18 0 16,18-18-16,-18-18 31,0-17-31,0 17 16,0-17-16,0-18 15,0-18-15,0 18 0,0 18 16,17 0-16,-17-18 0,0 18 0,0-1 16,0 1-16,0 0 0,0 0 0,0 17 0,18 0 15,-18 1-15,0-1 0,0 0 16,0 1-16,18 17 16,-1 0-1,-17 17-15,18-17 16,-1 36-16</inkml:trace>
  <inkml:trace contextRef="#ctx0" brushRef="#br1" timeOffset="165437.37">12683 11906 0,'0'0'16,"0"18"-16,-18-18 31,18-35-15,-18 35-16,18-18 0,-17 0 15,17 1-15,0-1 16,0 0-16,0 1 0,35-1 16,-17 18-1,17-17-15,0 17 16,-17 0-16,0 0 0,-1 0 16,1 0-16,-1 0 0,1 0 0,0 0 15,-1 0-15,19 0 0,-1 17 16,-17-17-16,-1 0 0,1 0 15,-1 0-15,1 0 16,-18-17 0,0-1-1,0 0 1,-35 18-16</inkml:trace>
  <inkml:trace contextRef="#ctx0" brushRef="#br1" timeOffset="165766.35">12789 11942 0,'-18'0'0,"0"17"16,1-17-16,17 18 0,-18-18 0,0 0 16,18 17-16,18-17 31,-18-35-16,18 35-15,-1-17 0,19 17 16,-19 0-16,1 0 16,-1-18-16,1 18 0,0 0 15,-1 0-15,1 0 16,0 0-16,-1 0 0,1 0 0,0 0 16,-1 0-16,1 0 15,-18-18 16</inkml:trace>
  <inkml:trace contextRef="#ctx0" brushRef="#br1" timeOffset="166565.45">13618 11501 0,'17'0'15,"-17"17"1,18 18-16,-18-17 16,0 0-16,17-1 0,-17 19 0,18-1 15,-18-17-15,18 17 0,-18-17 0,17 17 16,-17 0-16,18-17 0,-18 17 0,18-17 15,-18-1-15,0 19 0,0-19 0,17 1 16,-17-1-16,0 1 0,0 0 0,0-1 16,0 1-16,0-36 31,0 1-31</inkml:trace>
  <inkml:trace contextRef="#ctx0" brushRef="#br1" timeOffset="166933.59">13864 11536 0,'18'0'31,"0"17"-31,-1 1 0,-17 17 15,18-35-15,-18 18 0,0 0 16,18 17-16,-18-17 0,0-1 16,0 1-16,0 0 15,0-1-15,0 1 16,0-1 0,17-17-1,1 0-15,17 0 16,-17 0-16,17 0 0,-17 0 15,35 0 1,-18 0-16,-17 0 0,-1 0 16,1-17-16,0 17 0,-18-18 0,17 18 15,-17-17-15,18 17 0,-18-18 0,0 0 16</inkml:trace>
  <inkml:trace contextRef="#ctx0" brushRef="#br1" timeOffset="167177.79">14182 11412 0,'0'0'0,"18"124"31,-18-107-31,35 19 0,-35-1 0,18-17 16,-1 17-16,1 0 0,-1 1 15,-17-1-15,18-18 0,0 19 0,-1-19 16,-17 19-16,18-19 0,-18 19 0,0-19 16,18 1-16,-18-1 0,0 1 0,0 0 15</inkml:trace>
  <inkml:trace contextRef="#ctx0" brushRef="#br1" timeOffset="167373.87">14570 11853 0,'0'0'0,"18"0"47,-1 0-32</inkml:trace>
  <inkml:trace contextRef="#ctx0" brushRef="#br1" timeOffset="167668.81">14782 11377 0,'0'0'0,"17"0"0,-17 35 16,0 1-16,18-19 0,-18 1 16,0 17-16,0 0 0,18-17 0,-18 17 15,17 1-15,-17-1 0,18 0 0,-18-17 16,18 17-16,-1-17 0,-17 17 15,18-17-15,-18-1 0,17 19 16,-17-19-16,0 1 0,18-18 16,-18-18-1</inkml:trace>
  <inkml:trace contextRef="#ctx0" brushRef="#br1" timeOffset="168029.54">15029 11359 0,'0'53'16,"17"-35"-1,-17 0-15,0-1 0,0 1 0,0 0 0,18-18 16,-18 17-16,0 1 0,0-1 0,0 1 15,18 0-15,-18-1 16,0 1-16,0 0 16,17-18-1,1 0 1,-1 0 0,1 0-16,0 0 0,-1 0 0,1 0 15,17 0-15,-17 0 0,0 0 0,17 0 16,-17-18-16,-1 18 0,1 0 0,-1-18 15,1 18-15,0 0 0,-1-17 16,1-1-16,-18 0 16,0 1-16</inkml:trace>
  <inkml:trace contextRef="#ctx0" brushRef="#br1" timeOffset="168256.92">15346 11218 0,'0'36'0,"0"-72"15,0 89-15,0-35 0,0 17 0,18-17 0,-18 17 16,0 0-16,35 1 0,-35-1 16,18 0-16,-1 18 0,1-18 0,17 1 15,-17 17-15,0-18 0,-1 0 0,1 0 0,-1 1 16,1-1-16,-18-17 0,18-1 0,-18 1 15,17 0-15,-17-1 0,18-17 16</inkml:trace>
  <inkml:trace contextRef="#ctx0" brushRef="#br1" timeOffset="177438.41">21784 8043 0,'-35'-17'0,"17"-1"16,1 0-16,-1 1 16,1-1-16,-36 1 31,35 17-31,0 0 15,-17 0-15,17 35 0,-17-35 0,0 17 0,0 19 16,-1-19-16,-17 1 0,18 17 16,0-17-16,0 17 0,-1 0 0,1 1 15,0-1-15,-1 0 0,19 1 0,-1-1 16,1 0-16,-1 0 0,0 18 0,18-17 16,0-1-16,0 18 0,0-18 0,36 0 15,-36 1-15,35-1 0,0-17 0,0 17 16,1-18-16,-1 1 0,0 0 0,18-1 15,-18-17-15,18 18 0,0-18 0,0 0 16,0 0-16,0-35 0,0 35 16,35-53-16,-17 0 15,-36 18-15,0 17 0,-17-17 0,-1-1 16,1 1-16,0 0 0,-1 0 0,-17-1 16,18-17-16,-18 18 0,0-18 0,0 18 15,0-18-15,0 0 0,-35 18 0,35 0 16,-18-18-16,18 17 0,-35 1 0,35 17 15,-18-17-15,1 18 0,-1-1 0,-35 0 16,53 1 0,-18 17-16,1 0 0,-1 0 0,0 0 15,1 35-15,-1-17 0,1 17 16</inkml:trace>
  <inkml:trace contextRef="#ctx0" brushRef="#br1" timeOffset="182016.63">21608 9102 0,'0'17'78,"-35"-17"-62,35 18 0,-18-18-1,18 18 1,-18-18 15,18 17-31,-17 1 16,17 0-1,-18-18-15,18 17 0,0 1 16,-18-18-16,18 17 0,-17 1 16,-1 0-16,18-1 15,0 1-15,-17-18 0,17 18 16,-18-1-16,18 1 0,0 0 15,-18-18-15,18 17 0,0 1 16,0-1 0,-17-17-16,17 18 0,0 0 15,0-1-15,-18-17 16,18 18-16,0 0 16,0-1-1,0 1-15,0 0 0,0-1 16,0 1-16,0-1 15,0 1-15,-18-18 0,18 18 16,0-1-16,0 1 16,0 0-16,0-1 15,0 1-15,0 0 16,0-1 0,0 1-16,0-1 15,0 1-15,0 0 16,0-1-1,18-17-15,-18 18 0,0 0 16,18-18-16,-18 17 0,0 1 16,0 0-1,17-1-15,-17 1 16,0 0-16,0-1 16,18-17-16,-18 18 0,0-1 0,0 1 15,0 0-15,18-1 16,-18 1-16,0 0 15,0-1-15,17 1 16,-17 0-16,0-1 16,18-17-16,-18 18 15,0-1-15,17 1 16,-17 0 0,18-1-16,-18 1 15,18 0-15,-1-1 16,-17 1-16,18 0 15,-18-1-15,18-17 0,-18 18 16,0 0-16,17-18 0,-17 17 16,0 1-16,18-18 0,-18 17 15,0 1-15,18-18 0,-18 18 16,17-1 0,-17 1-16,18-18 15,-18 18-15,18-18 0,-18 17 16,17 1-16,1-18 15,-18 18-15,17-18 16,-17 17-16,18-17 16,-18 18-16,18-18 15,-18 17-15,17-17 16,1 0 0,-18 18-16,0 0 15,18-18-15,-18 17 16,17-17-1,-17 18-15,18-18 16,-18 18-16,18-1 16,-1-17-1,-17 18-15,18-18 16,-18 18-16,17-18 16,1 0-1,-18 17-15,18-17 16,-1 0 15,-17 18-31,18-18 16,-18 17-1,18-17-15,-1 0 16,1 18 0,0-18-16,-1 0 15,-17 18 1,18-18-16,0 0 62,-1 17-46,1-17 0,-1 0-16,1 18 15,0-18 1,-1 0-16,1 0 15,-18 18 1,18-18-16,-18-18 78,0-17-62,0 17-16,0 0 15,0 1-15,0-1 0,0 1 16,-18-1-16,18 0 0</inkml:trace>
  <inkml:trace contextRef="#ctx0" brushRef="#br1" timeOffset="191625.17">9367 7955 0,'0'0'0,"-18"0"0,0 0 16,1 0-16,-1 0 16,53 0 31,-35 18-47,18-18 0,0 0 0,17 35 15,-17-35-15,17 18 0,0-18 16,0 0-16,18 0 0,0 17 0,0-17 15,0 18-15,0-18 0,17 0 0,-17 0 16,0 0-16,0 0 0,0 0 0,0 0 16,0 0-16,-18 0 0,1-18 0,-1 18 15,0 0-15,0 0 0,-17-17 0,0 17 16,-1 0-16,1 0 16,-18-18-1,-35 18 1,17 0-16,-17 0 15,17 0-15,-17 18 0</inkml:trace>
  <inkml:trace contextRef="#ctx0" brushRef="#br1" timeOffset="191970.13">9437 8202 0,'-35'0'0,"70"0"0,-88 0 0,36 0 16,-1 0-16,36 0 31,35 0-31,-36 0 0,18 0 16,18 0-16,-17 0 0,17 0 0,-1 0 15,1 0-15,0 0 0,-17 0 0,16 0 16,1 0-16,-17 0 0,-1 0 0,0 0 15,0 0-15,-17 0 0,17 0 0,-17 0 16,0 0-16,-1 0 0,1 0 16,0-18-16</inkml:trace>
  <inkml:trace contextRef="#ctx0" brushRef="#br1" timeOffset="196501.62">4498 15046 0,'18'-18'15,"-18"54"1,0-19-16,0 19 16,0-1-16,0 0 0,0 0 0,35 1 15,-35 17-15,35-1 0,-35-16 0,18 17 16,0-18-16,-1 0 0,1 1 0,0-1 16,-1 0-16,1-17 0,0 17 15,-1-17-15,1-1 0,-18 1 0,17-18 16,1 18-16,-18-54 15</inkml:trace>
  <inkml:trace contextRef="#ctx0" brushRef="#br1" timeOffset="196701.71">4093 15558 0,'0'0'0,"0"17"15,35-17-15,18 0 16,-18 0-16,0 0 0,36 0 16,-18-17-16,17 17 0,19-36 0,-19 1 15,18 17-15,-17-17 0,17 0 0,-17-1 16,-19 1-16,19 0 0,-36 0 16,18-1-16,-17 1 0,-19 17 0</inkml:trace>
  <inkml:trace contextRef="#ctx0" brushRef="#br1" timeOffset="196862.79">5169 15011 0,'0'0'0,"-36"35"0,-246 230 31,247-213-31,-1 1 16,1 0-16,0-17 0,0 17 0,17-18 16,0 18-16,-17-18 0,17 0 0,1 1 15,-1-19-15,1 18 0,-1-17 0,18 0 16,-18-1-16,1-17 0</inkml:trace>
  <inkml:trace contextRef="#ctx0" brushRef="#br1" timeOffset="197057.61">4216 15399 0,'0'-18'0,"0"36"0,0-54 15,-18 36-15,71 0 16,-17 18-16,-1-18 15,18 35-15,0-35 0,17 36 0,1-19 16,-1 1-16,1 0 0,-1-1 0,1-17 16,0 18-16,-1 0 0,-17-18 0,0 17 15,0 1-15,-18-18 0,0 17 0,1 1 16,-19-18-16</inkml:trace>
  <inkml:trace contextRef="#ctx0" brushRef="#br1" timeOffset="199137.61">14835 14129 0,'0'0'16,"0"17"0,0 19-1,0 34-15,0-34 0,0 16 16,35 1-16,-35 0 0,35 18 16,-17-18-16,-1 17 0,1-17 0,0 0 15,-1 0-15,1 0 0,0 0 0,-18-18 16,17 0-16,1 1 0,-18-19 0,18 19 15,-18-19-15</inkml:trace>
  <inkml:trace contextRef="#ctx0" brushRef="#br1" timeOffset="199374.83">14411 14676 0,'0'0'0,"-17"0"0,17 17 0,35-17 16,18 18-1,-18-18-15,0 0 0,71 0 16,-35 0-16,-1 0 0,-17-35 16,18 35-16,-1-18 0,1 18 0,-1-35 15,1 17-15,-18 0 0,-18 1 0,18-1 16,-35 0-16,17 1 0,-17-1 15,-1-17-15,1 0 0</inkml:trace>
  <inkml:trace contextRef="#ctx0" brushRef="#br1" timeOffset="199573.49">15311 14199 0,'-53'53'0,"106"-106"0,-141 142 0,52-54 15,1 0-15,-35 53 0,34-35 16,-17 0-16,18 0 0,0 0 0,0 0 16,17 0-16,-17-18 0,17 18 15,-35 17-15,18-17 0,17-17 16,18-19-16,-17 1 0,17 0 16,0-1-16,-18-17 0</inkml:trace>
  <inkml:trace contextRef="#ctx0" brushRef="#br1" timeOffset="199793.25">14464 14429 0,'106'70'16,"-53"-35"-1,-18 1-15,36-1 0,-18 0 16,17 1-16,1-1 0,-1-18 0,1 19 0,-18-1 15,17 0-15,1-17 0,-18 17 0,0-17 16,0-1-16,-18 19 0,18-19 16,-18-17-16,-17 18 0,17 0 0,-17-1 15,-1-17-15,-17 18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B7D9A-C817-5B46-B350-5B4682C08C8D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CF3DE-3FA0-C74B-BB78-EA7C79EF6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73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CF3DE-3FA0-C74B-BB78-EA7C79EF6F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34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CF3DE-3FA0-C74B-BB78-EA7C79EF6F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4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5CF3DE-3FA0-C74B-BB78-EA7C79EF6F6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180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00485D"/>
            </a:gs>
            <a:gs pos="47501">
              <a:srgbClr val="53788A"/>
            </a:gs>
            <a:gs pos="58501">
              <a:srgbClr val="668392"/>
            </a:gs>
            <a:gs pos="100000">
              <a:srgbClr val="00485D"/>
            </a:gs>
          </a:gsLst>
          <a:lin ang="3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884D7F-1D87-E24A-B80B-54B99790F784}"/>
              </a:ext>
            </a:extLst>
          </p:cNvPr>
          <p:cNvSpPr/>
          <p:nvPr/>
        </p:nvSpPr>
        <p:spPr>
          <a:xfrm>
            <a:off x="0" y="2544763"/>
            <a:ext cx="9144000" cy="3255962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EB7AE9-A88F-2B48-9648-8F6E57EB1CC1}"/>
              </a:ext>
            </a:extLst>
          </p:cNvPr>
          <p:cNvSpPr/>
          <p:nvPr/>
        </p:nvSpPr>
        <p:spPr>
          <a:xfrm>
            <a:off x="0" y="2667000"/>
            <a:ext cx="9144000" cy="274002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08378A-DA7F-6541-AAFF-BC838FE29015}"/>
              </a:ext>
            </a:extLst>
          </p:cNvPr>
          <p:cNvSpPr/>
          <p:nvPr/>
        </p:nvSpPr>
        <p:spPr>
          <a:xfrm>
            <a:off x="0" y="5478463"/>
            <a:ext cx="9144000" cy="23653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757D0A-8C68-9043-B76B-4293615C7844}"/>
              </a:ext>
            </a:extLst>
          </p:cNvPr>
          <p:cNvSpPr txBox="1"/>
          <p:nvPr/>
        </p:nvSpPr>
        <p:spPr>
          <a:xfrm>
            <a:off x="3148013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3200" spc="150" dirty="0">
                <a:solidFill>
                  <a:schemeClr val="accent1"/>
                </a:solidFill>
                <a:ea typeface="+mn-ea"/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  <a:ea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AC2EA0-B0E8-E240-BC49-0FA382E46CA3}"/>
              </a:ext>
            </a:extLst>
          </p:cNvPr>
          <p:cNvSpPr txBox="1"/>
          <p:nvPr/>
        </p:nvSpPr>
        <p:spPr>
          <a:xfrm>
            <a:off x="4819650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spc="150" dirty="0">
                <a:solidFill>
                  <a:schemeClr val="accent1"/>
                </a:solidFill>
                <a:ea typeface="+mn-ea"/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C262F9F-9B69-F742-A32D-B4FF10133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9260484-2177-F442-A140-5E7551141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A284A30-3BAF-A745-A359-15431BCA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2400" y="4392613"/>
            <a:ext cx="1219200" cy="365125"/>
          </a:xfrm>
        </p:spPr>
        <p:txBody>
          <a:bodyPr/>
          <a:lstStyle>
            <a:lvl1pPr algn="ctr">
              <a:defRPr sz="2400">
                <a:latin typeface="Tw Cen MT" panose="020B0602020104020603" pitchFamily="34" charset="77"/>
              </a:defRPr>
            </a:lvl1pPr>
          </a:lstStyle>
          <a:p>
            <a:fld id="{249E84B8-AECD-F149-90A8-BA3AD06EA3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580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66E4E-BF62-0D4E-A749-7B9173CBA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FB366-89B2-D64B-9D65-7F1AFA77F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12E3F-EB7C-7047-9D9F-140A82D8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7ADE2-8E98-714E-8F3E-F482641099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06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001DDA-CD9B-7E44-9E6E-17663C10350F}"/>
              </a:ext>
            </a:extLst>
          </p:cNvPr>
          <p:cNvSpPr/>
          <p:nvPr/>
        </p:nvSpPr>
        <p:spPr>
          <a:xfrm rot="5400000">
            <a:off x="4591050" y="2409825"/>
            <a:ext cx="6858000" cy="2038350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ED49C4-CB79-FA4F-8209-9BD4105A5A42}"/>
              </a:ext>
            </a:extLst>
          </p:cNvPr>
          <p:cNvSpPr/>
          <p:nvPr/>
        </p:nvSpPr>
        <p:spPr>
          <a:xfrm rot="5400000">
            <a:off x="4668044" y="2570956"/>
            <a:ext cx="6858000" cy="1716088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FC02D3-9EF9-1B4A-B731-8E4AB86F4614}"/>
              </a:ext>
            </a:extLst>
          </p:cNvPr>
          <p:cNvSpPr/>
          <p:nvPr/>
        </p:nvSpPr>
        <p:spPr>
          <a:xfrm rot="5400000">
            <a:off x="3681413" y="3354387"/>
            <a:ext cx="6858000" cy="1492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1C8C5BE-CDA3-4F4D-8D7E-761E1F7FD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9D3FEA0-4A8A-5A42-9D1F-50E9B821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A37949-6BF2-EB42-B840-6212D0AAC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A8857BBF-D107-F74C-A386-35DFA46186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360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958D8-72B4-5845-932A-E328A6CD8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4CC22-A9CD-DF41-B40D-DDCEB5659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70AEF-B165-1542-ADE8-E9C9EE96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D50AF-B4CD-1041-B1C5-75D1697942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58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A3B8BB"/>
            </a:gs>
            <a:gs pos="47501">
              <a:srgbClr val="D3EAEE"/>
            </a:gs>
            <a:gs pos="58501">
              <a:srgbClr val="D5EBEE"/>
            </a:gs>
            <a:gs pos="100000">
              <a:srgbClr val="A3B8BB"/>
            </a:gs>
          </a:gsLst>
          <a:lin ang="3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9D1166-4730-5E42-A3AC-68E4647E0DC6}"/>
              </a:ext>
            </a:extLst>
          </p:cNvPr>
          <p:cNvSpPr/>
          <p:nvPr/>
        </p:nvSpPr>
        <p:spPr>
          <a:xfrm>
            <a:off x="0" y="2544763"/>
            <a:ext cx="9144000" cy="3255962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FED1BD-658A-4145-AADC-88430F8EE558}"/>
              </a:ext>
            </a:extLst>
          </p:cNvPr>
          <p:cNvSpPr/>
          <p:nvPr/>
        </p:nvSpPr>
        <p:spPr>
          <a:xfrm>
            <a:off x="0" y="2667000"/>
            <a:ext cx="9144000" cy="27400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375AC0-D7DD-1B41-818D-D18B6532937B}"/>
              </a:ext>
            </a:extLst>
          </p:cNvPr>
          <p:cNvSpPr/>
          <p:nvPr/>
        </p:nvSpPr>
        <p:spPr>
          <a:xfrm>
            <a:off x="0" y="5478463"/>
            <a:ext cx="9144000" cy="23653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FE628D-68A9-8749-9E64-4A58708D92D6}"/>
              </a:ext>
            </a:extLst>
          </p:cNvPr>
          <p:cNvSpPr txBox="1"/>
          <p:nvPr/>
        </p:nvSpPr>
        <p:spPr>
          <a:xfrm>
            <a:off x="4819650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spc="150" dirty="0">
                <a:solidFill>
                  <a:srgbClr val="FFFFFF"/>
                </a:solidFill>
                <a:ea typeface="+mn-ea"/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EA26C-E923-5743-B852-9E382DDFCFC9}"/>
              </a:ext>
            </a:extLst>
          </p:cNvPr>
          <p:cNvSpPr txBox="1"/>
          <p:nvPr/>
        </p:nvSpPr>
        <p:spPr>
          <a:xfrm>
            <a:off x="3148013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3200" spc="150" dirty="0">
                <a:solidFill>
                  <a:srgbClr val="FFFFFF"/>
                </a:solidFill>
                <a:ea typeface="+mn-ea"/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2462EE3-250E-EE46-B427-028F3EB0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DFF7BD2-A9E0-A04A-B211-96B414ED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4FFF58D-AAB1-CE4D-ABAA-2A3D5830E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9225" y="4389438"/>
            <a:ext cx="1216025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63FB9470-DCFF-BF45-AE8F-86555341E8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664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4A0E13-3B05-8049-BCA8-36E28CBB4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88ED64-5358-ED43-8791-F3BCE0918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17BB20-6D85-EE4A-9E06-126D6AF1F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55DBF-9B58-164F-95BB-879133BD3E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47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3ABB70-C2F2-0449-A222-5B626213E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2260A3-6BBB-D243-9116-2C501906B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0DBE2A-0CB0-EE48-A7C6-EAAFA438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7F4F8-F731-1445-94B2-9B78FC2459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71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649D13-032F-A64C-8D9B-20E8DDE65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D68879C-D380-C244-8896-DBDAB1E45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5EC9CC9-3266-9140-9950-4D79B7A6B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48A8C-511F-D345-9B20-271516B137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04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7F247-DA10-5240-8CA3-413B59A6A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A80F87-5D04-7744-97F2-A6EDE71AB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51663-69F8-8841-816F-F818613F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95A66-233C-DE43-BB1E-BA0B23DBA8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61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71DD6A-D923-3045-9D77-20BBCFE4F23D}"/>
              </a:ext>
            </a:extLst>
          </p:cNvPr>
          <p:cNvSpPr/>
          <p:nvPr/>
        </p:nvSpPr>
        <p:spPr>
          <a:xfrm>
            <a:off x="6172200" y="161925"/>
            <a:ext cx="2971800" cy="1152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2BC5DC-2AD8-6A47-90FB-709E59D51985}"/>
              </a:ext>
            </a:extLst>
          </p:cNvPr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A5D902-3FA8-6349-9BA0-FC6371CED3D2}"/>
              </a:ext>
            </a:extLst>
          </p:cNvPr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343233D5-643D-0A4D-82CD-54B26BCB3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EDDAFAE-B544-1A49-BC50-2824FF9ED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A0C7A76-C88D-7042-942E-9BAF3C4B1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8E162-F827-374C-B1C5-47B96B568D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66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E58135-63A8-1341-817B-05D533B6480B}"/>
              </a:ext>
            </a:extLst>
          </p:cNvPr>
          <p:cNvSpPr/>
          <p:nvPr/>
        </p:nvSpPr>
        <p:spPr>
          <a:xfrm>
            <a:off x="6172200" y="161925"/>
            <a:ext cx="2971800" cy="1152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2C210F-FB41-EC4F-92D2-2DD4B40D6677}"/>
              </a:ext>
            </a:extLst>
          </p:cNvPr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16532B-D658-0941-BEB3-29FF014B71DB}"/>
              </a:ext>
            </a:extLst>
          </p:cNvPr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57D81188-2D15-0243-BBA4-8E2EFE6BE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918D9233-0641-C44F-BC1F-B6B974CBE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11EA584-CB51-894A-BE3D-5B5DEBB2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60CC2-80DB-3A45-BE7E-445500950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51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D7C697-758F-3D4C-BF45-C8A59CE1A0B2}"/>
              </a:ext>
            </a:extLst>
          </p:cNvPr>
          <p:cNvSpPr/>
          <p:nvPr/>
        </p:nvSpPr>
        <p:spPr>
          <a:xfrm>
            <a:off x="0" y="100013"/>
            <a:ext cx="9144000" cy="1454150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A27E31-618D-3448-9224-084C475583C2}"/>
              </a:ext>
            </a:extLst>
          </p:cNvPr>
          <p:cNvSpPr/>
          <p:nvPr/>
        </p:nvSpPr>
        <p:spPr>
          <a:xfrm>
            <a:off x="0" y="168275"/>
            <a:ext cx="9144000" cy="1154113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3AE9BA-276D-AC4E-9730-2FA82B6CE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D53F96FC-DF16-6F44-BF63-B59921E078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886C9-B2F3-8F4D-AFF3-32E2A5805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80089-D48B-F64A-A047-8490D6237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E40A4-D3F2-C74D-B5CE-841F327CB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8DBD0A54-48D2-FB4A-B614-AE7871CFBA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B66C7D-BCD9-DD45-B1F3-0301A7D04510}"/>
              </a:ext>
            </a:extLst>
          </p:cNvPr>
          <p:cNvSpPr/>
          <p:nvPr/>
        </p:nvSpPr>
        <p:spPr>
          <a:xfrm>
            <a:off x="0" y="1368425"/>
            <a:ext cx="9144000" cy="1492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65" r:id="rId2"/>
    <p:sldLayoutId id="2147483971" r:id="rId3"/>
    <p:sldLayoutId id="2147483966" r:id="rId4"/>
    <p:sldLayoutId id="2147483967" r:id="rId5"/>
    <p:sldLayoutId id="2147483968" r:id="rId6"/>
    <p:sldLayoutId id="2147483972" r:id="rId7"/>
    <p:sldLayoutId id="2147483973" r:id="rId8"/>
    <p:sldLayoutId id="2147483974" r:id="rId9"/>
    <p:sldLayoutId id="2147483969" r:id="rId10"/>
    <p:sldLayoutId id="21474839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w Cen MT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w Cen MT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w Cen MT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w Cen MT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w Cen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w Cen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w Cen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w Cen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Courier New" panose="02070309020205020404" pitchFamily="49" charset="0"/>
        <a:buChar char="o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CCA6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customXml" Target="../ink/ink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openxmlformats.org/officeDocument/2006/relationships/customXml" Target="../ink/ink6.xm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.xml"/><Relationship Id="rId11" Type="http://schemas.openxmlformats.org/officeDocument/2006/relationships/image" Target="../media/image8.png"/><Relationship Id="rId5" Type="http://schemas.openxmlformats.org/officeDocument/2006/relationships/image" Target="../media/image50.png"/><Relationship Id="rId15" Type="http://schemas.openxmlformats.org/officeDocument/2006/relationships/image" Target="../media/image10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7.png"/><Relationship Id="rId14" Type="http://schemas.openxmlformats.org/officeDocument/2006/relationships/customXml" Target="../ink/ink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customXml" Target="../ink/ink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customXml" Target="../ink/ink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69865A69-411F-BE42-A912-0319D1C5042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kern="1200" dirty="0"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Drill: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54303-7B34-D04F-9DA0-52699EF7443A}"/>
              </a:ext>
            </a:extLst>
          </p:cNvPr>
          <p:cNvSpPr txBox="1"/>
          <p:nvPr/>
        </p:nvSpPr>
        <p:spPr bwMode="auto">
          <a:xfrm>
            <a:off x="421640" y="1294544"/>
            <a:ext cx="6172200" cy="5075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20000"/>
              </a:spcBef>
            </a:pPr>
            <a:endParaRPr lang="en-US" sz="2600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 marL="457200" indent="-457200">
              <a:spcBef>
                <a:spcPct val="20000"/>
              </a:spcBef>
              <a:buAutoNum type="arabicParenR"/>
            </a:pPr>
            <a:r>
              <a:rPr lang="en-US" sz="2600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Using the Pythagorean Theorem, find the length of the missing side of the right triangle on the right.</a:t>
            </a:r>
          </a:p>
          <a:p>
            <a:pPr marL="457200" indent="-457200">
              <a:spcBef>
                <a:spcPct val="20000"/>
              </a:spcBef>
              <a:buAutoNum type="arabicParenR"/>
            </a:pPr>
            <a:endParaRPr lang="en-US" sz="2600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 marL="457200" indent="-457200">
              <a:spcBef>
                <a:spcPct val="20000"/>
              </a:spcBef>
              <a:buAutoNum type="arabicParenR"/>
            </a:pPr>
            <a:endParaRPr lang="en-US" sz="2600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 marL="457200" indent="-457200">
              <a:spcBef>
                <a:spcPct val="20000"/>
              </a:spcBef>
              <a:buAutoNum type="arabicParenR"/>
            </a:pPr>
            <a:endParaRPr lang="en-US" sz="2600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 marL="457200" indent="-457200">
              <a:spcBef>
                <a:spcPct val="20000"/>
              </a:spcBef>
              <a:buAutoNum type="arabicParenR"/>
            </a:pPr>
            <a:r>
              <a:rPr lang="en-US" sz="2600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Convert 240 degrees into radians.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71DF671-C4EC-EF41-9705-8026A7533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7272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5440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0E328-267B-6747-A9A4-F2320B1D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dirty="0"/>
              <a:t>Learn About It</a:t>
            </a:r>
            <a:endParaRPr lang="en-US" kern="120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ＭＳ Ｐゴシック" charset="0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1273D2-8611-4D43-A884-8C186CAACEE9}"/>
              </a:ext>
            </a:extLst>
          </p:cNvPr>
          <p:cNvSpPr txBox="1"/>
          <p:nvPr/>
        </p:nvSpPr>
        <p:spPr bwMode="auto">
          <a:xfrm>
            <a:off x="228599" y="1600200"/>
            <a:ext cx="6705601" cy="5075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US" b="0" dirty="0">
                <a:solidFill>
                  <a:srgbClr val="FF40FF"/>
                </a:solidFill>
                <a:latin typeface="+mn-lt"/>
                <a:ea typeface="ＭＳ Ｐゴシック" charset="0"/>
              </a:rPr>
              <a:t>Review</a:t>
            </a:r>
          </a:p>
          <a:p>
            <a:pPr>
              <a:spcBef>
                <a:spcPct val="20000"/>
              </a:spcBef>
            </a:pPr>
            <a:endParaRPr lang="en-US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>
              <a:spcBef>
                <a:spcPct val="20000"/>
              </a:spcBef>
            </a:pPr>
            <a:r>
              <a:rPr lang="en-US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Write the trigonometric ratio to represent and correctly solve the length of x in the triangle on the right.</a:t>
            </a:r>
          </a:p>
          <a:p>
            <a:pPr>
              <a:spcBef>
                <a:spcPct val="20000"/>
              </a:spcBef>
            </a:pPr>
            <a:endParaRPr lang="en-US" b="0" i="1" dirty="0">
              <a:solidFill>
                <a:schemeClr val="tx2"/>
              </a:solidFill>
              <a:latin typeface="+mn-lt"/>
              <a:ea typeface="ＭＳ Ｐゴシック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E8B171B-D235-9340-9850-D6F7C3AF2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1" y="3261518"/>
            <a:ext cx="2921000" cy="1752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704CD2C-CB09-48CF-8192-395F0DD009B5}"/>
                  </a:ext>
                </a:extLst>
              </p14:cNvPr>
              <p14:cNvContentPartPr/>
              <p14:nvPr/>
            </p14:nvContentPartPr>
            <p14:xfrm>
              <a:off x="590760" y="1784520"/>
              <a:ext cx="7741080" cy="4604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704CD2C-CB09-48CF-8192-395F0DD009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400" y="1775160"/>
                <a:ext cx="7759800" cy="462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9254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0E328-267B-6747-A9A4-F2320B1D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kern="1200"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Learn About 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B5EDBE-34F3-5A4D-9A86-AC16674C6901}"/>
              </a:ext>
            </a:extLst>
          </p:cNvPr>
          <p:cNvSpPr txBox="1"/>
          <p:nvPr/>
        </p:nvSpPr>
        <p:spPr bwMode="auto">
          <a:xfrm>
            <a:off x="228600" y="1600200"/>
            <a:ext cx="8686800" cy="5075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US" b="0" dirty="0">
                <a:solidFill>
                  <a:srgbClr val="FF40FF"/>
                </a:solidFill>
                <a:latin typeface="+mn-lt"/>
                <a:ea typeface="ＭＳ Ｐゴシック" charset="0"/>
              </a:rPr>
              <a:t>Review</a:t>
            </a:r>
          </a:p>
          <a:p>
            <a:pPr>
              <a:spcBef>
                <a:spcPct val="20000"/>
              </a:spcBef>
            </a:pPr>
            <a:endParaRPr lang="en-US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>
              <a:spcBef>
                <a:spcPct val="20000"/>
              </a:spcBef>
            </a:pPr>
            <a:r>
              <a:rPr lang="en-US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Match each angle measure with its corresponding radian measure.</a:t>
            </a:r>
          </a:p>
          <a:p>
            <a:pPr>
              <a:spcBef>
                <a:spcPct val="20000"/>
              </a:spcBef>
            </a:pPr>
            <a:r>
              <a:rPr lang="en-US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50</a:t>
            </a:r>
            <a:r>
              <a:rPr lang="en-US" b="0" baseline="30000" dirty="0">
                <a:solidFill>
                  <a:schemeClr val="tx2"/>
                </a:solidFill>
                <a:latin typeface="+mn-lt"/>
                <a:ea typeface="ＭＳ Ｐゴシック" charset="0"/>
              </a:rPr>
              <a:t>O</a:t>
            </a:r>
            <a:r>
              <a:rPr lang="en-US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 =				92</a:t>
            </a:r>
            <a:r>
              <a:rPr lang="en-US" b="0" baseline="30000" dirty="0">
                <a:solidFill>
                  <a:schemeClr val="tx2"/>
                </a:solidFill>
                <a:latin typeface="+mn-lt"/>
                <a:ea typeface="ＭＳ Ｐゴシック" charset="0"/>
              </a:rPr>
              <a:t>O</a:t>
            </a:r>
            <a:r>
              <a:rPr lang="en-US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 =</a:t>
            </a:r>
          </a:p>
          <a:p>
            <a:pPr>
              <a:spcBef>
                <a:spcPct val="20000"/>
              </a:spcBef>
            </a:pPr>
            <a:endParaRPr lang="en-US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>
              <a:spcBef>
                <a:spcPct val="20000"/>
              </a:spcBef>
            </a:pPr>
            <a:r>
              <a:rPr lang="en-US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80</a:t>
            </a:r>
            <a:r>
              <a:rPr lang="en-US" b="0" baseline="30000" dirty="0">
                <a:solidFill>
                  <a:schemeClr val="tx2"/>
                </a:solidFill>
                <a:latin typeface="+mn-lt"/>
                <a:ea typeface="ＭＳ Ｐゴシック" charset="0"/>
              </a:rPr>
              <a:t>O</a:t>
            </a:r>
            <a:r>
              <a:rPr lang="en-US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 =				260</a:t>
            </a:r>
            <a:r>
              <a:rPr lang="en-US" b="0" baseline="30000" dirty="0">
                <a:solidFill>
                  <a:schemeClr val="tx2"/>
                </a:solidFill>
                <a:latin typeface="+mn-lt"/>
                <a:ea typeface="ＭＳ Ｐゴシック" charset="0"/>
              </a:rPr>
              <a:t>O</a:t>
            </a:r>
            <a:r>
              <a:rPr lang="en-US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 =</a:t>
            </a:r>
          </a:p>
          <a:p>
            <a:pPr>
              <a:spcBef>
                <a:spcPct val="20000"/>
              </a:spcBef>
            </a:pPr>
            <a:endParaRPr lang="en-US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>
              <a:spcBef>
                <a:spcPct val="20000"/>
              </a:spcBef>
            </a:pPr>
            <a:endParaRPr lang="en-US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455051-CA73-0549-B62B-EA74C7367413}"/>
                  </a:ext>
                </a:extLst>
              </p:cNvPr>
              <p:cNvSpPr txBox="1"/>
              <p:nvPr/>
            </p:nvSpPr>
            <p:spPr>
              <a:xfrm>
                <a:off x="1981200" y="5410200"/>
                <a:ext cx="5181600" cy="72115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455051-CA73-0549-B62B-EA74C7367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410200"/>
                <a:ext cx="5181600" cy="721159"/>
              </a:xfrm>
              <a:prstGeom prst="rect">
                <a:avLst/>
              </a:prstGeom>
              <a:blipFill>
                <a:blip r:embed="rId2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64A7D3-354C-41BE-A293-B9F004A11C03}"/>
                  </a:ext>
                </a:extLst>
              </p14:cNvPr>
              <p14:cNvContentPartPr/>
              <p14:nvPr/>
            </p14:nvContentPartPr>
            <p14:xfrm>
              <a:off x="666720" y="1638360"/>
              <a:ext cx="8147520" cy="3099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64A7D3-354C-41BE-A293-B9F004A11C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360" y="1629000"/>
                <a:ext cx="8166240" cy="311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3081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0E328-267B-6747-A9A4-F2320B1D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dirty="0"/>
              <a:t>Learn About It</a:t>
            </a:r>
            <a:endParaRPr lang="en-US" kern="120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ＭＳ Ｐゴシック" charset="0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1273D2-8611-4D43-A884-8C186CAACEE9}"/>
              </a:ext>
            </a:extLst>
          </p:cNvPr>
          <p:cNvSpPr txBox="1"/>
          <p:nvPr/>
        </p:nvSpPr>
        <p:spPr bwMode="auto">
          <a:xfrm>
            <a:off x="228599" y="1600200"/>
            <a:ext cx="6705601" cy="5075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US" b="0" dirty="0">
                <a:solidFill>
                  <a:srgbClr val="FF40FF"/>
                </a:solidFill>
                <a:latin typeface="+mn-lt"/>
                <a:ea typeface="ＭＳ Ｐゴシック" charset="0"/>
              </a:rPr>
              <a:t>Review</a:t>
            </a:r>
          </a:p>
          <a:p>
            <a:pPr>
              <a:spcBef>
                <a:spcPct val="20000"/>
              </a:spcBef>
            </a:pPr>
            <a:endParaRPr lang="en-US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>
              <a:spcBef>
                <a:spcPct val="20000"/>
              </a:spcBef>
            </a:pPr>
            <a:r>
              <a:rPr lang="en-US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Determine the value of x in the right triangle on the right.</a:t>
            </a:r>
          </a:p>
          <a:p>
            <a:pPr>
              <a:spcBef>
                <a:spcPct val="20000"/>
              </a:spcBef>
            </a:pPr>
            <a:endParaRPr lang="en-US" b="0" i="1" dirty="0">
              <a:solidFill>
                <a:schemeClr val="tx2"/>
              </a:solidFill>
              <a:latin typeface="+mn-lt"/>
              <a:ea typeface="ＭＳ Ｐゴシック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4A5061E-807E-AE45-8686-27698E5A9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08" y="3048000"/>
            <a:ext cx="2725693" cy="26058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EA9444-9F6C-4443-A6D8-D76A199E1928}"/>
                  </a:ext>
                </a:extLst>
              </p14:cNvPr>
              <p14:cNvContentPartPr/>
              <p14:nvPr/>
            </p14:nvContentPartPr>
            <p14:xfrm>
              <a:off x="165240" y="3505320"/>
              <a:ext cx="8191800" cy="2140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EA9444-9F6C-4443-A6D8-D76A199E19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880" y="3495960"/>
                <a:ext cx="8210520" cy="215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764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0E328-267B-6747-A9A4-F2320B1D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dirty="0"/>
              <a:t>Learn About It</a:t>
            </a:r>
            <a:endParaRPr lang="en-US" kern="120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ＭＳ Ｐゴシック" charset="0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1273D2-8611-4D43-A884-8C186CAACEE9}"/>
              </a:ext>
            </a:extLst>
          </p:cNvPr>
          <p:cNvSpPr txBox="1"/>
          <p:nvPr/>
        </p:nvSpPr>
        <p:spPr bwMode="auto">
          <a:xfrm>
            <a:off x="264158" y="1600200"/>
            <a:ext cx="4343401" cy="5075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US" b="0" dirty="0">
                <a:solidFill>
                  <a:srgbClr val="FF40FF"/>
                </a:solidFill>
                <a:latin typeface="+mn-lt"/>
                <a:ea typeface="ＭＳ Ｐゴシック" charset="0"/>
              </a:rPr>
              <a:t>Review</a:t>
            </a:r>
          </a:p>
          <a:p>
            <a:pPr>
              <a:spcBef>
                <a:spcPct val="20000"/>
              </a:spcBef>
            </a:pPr>
            <a:endParaRPr lang="en-US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>
              <a:spcBef>
                <a:spcPct val="20000"/>
              </a:spcBef>
            </a:pPr>
            <a:r>
              <a:rPr lang="en-US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In which quadrants is the value of tan positive?</a:t>
            </a:r>
          </a:p>
          <a:p>
            <a:pPr>
              <a:spcBef>
                <a:spcPct val="20000"/>
              </a:spcBef>
            </a:pPr>
            <a:endParaRPr lang="en-US" b="0" i="1" dirty="0">
              <a:solidFill>
                <a:schemeClr val="tx2"/>
              </a:solidFill>
              <a:latin typeface="+mn-lt"/>
              <a:ea typeface="ＭＳ Ｐゴシック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8353D60-946F-EC42-96B7-1D9DBC336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00200"/>
            <a:ext cx="4343400" cy="4826002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CC290E-35E5-4C40-9725-B984849819A8}"/>
              </a:ext>
            </a:extLst>
          </p:cNvPr>
          <p:cNvSpPr/>
          <p:nvPr/>
        </p:nvSpPr>
        <p:spPr>
          <a:xfrm>
            <a:off x="4724400" y="2057400"/>
            <a:ext cx="1219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83968D-F170-452F-9A25-B1396608710D}"/>
              </a:ext>
            </a:extLst>
          </p:cNvPr>
          <p:cNvSpPr/>
          <p:nvPr/>
        </p:nvSpPr>
        <p:spPr>
          <a:xfrm>
            <a:off x="7391400" y="2057400"/>
            <a:ext cx="142748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286A48-30BB-4CA7-BB4E-247245EAA158}"/>
              </a:ext>
            </a:extLst>
          </p:cNvPr>
          <p:cNvSpPr/>
          <p:nvPr/>
        </p:nvSpPr>
        <p:spPr>
          <a:xfrm>
            <a:off x="4607559" y="6129180"/>
            <a:ext cx="1219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7D60A4-ACCB-4CC1-8065-D9BF77E01124}"/>
              </a:ext>
            </a:extLst>
          </p:cNvPr>
          <p:cNvSpPr/>
          <p:nvPr/>
        </p:nvSpPr>
        <p:spPr>
          <a:xfrm>
            <a:off x="7391400" y="6221811"/>
            <a:ext cx="1219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807CD1F-82D7-4C00-B9AB-D30C7A81E242}"/>
                  </a:ext>
                </a:extLst>
              </p14:cNvPr>
              <p14:cNvContentPartPr/>
              <p14:nvPr/>
            </p14:nvContentPartPr>
            <p14:xfrm>
              <a:off x="368280" y="2025720"/>
              <a:ext cx="8579520" cy="44899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807CD1F-82D7-4C00-B9AB-D30C7A81E2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8920" y="2016360"/>
                <a:ext cx="8598240" cy="450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1723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0E328-267B-6747-A9A4-F2320B1D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dirty="0"/>
              <a:t>Learn About It</a:t>
            </a:r>
            <a:endParaRPr lang="en-US" kern="120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ＭＳ Ｐゴシック" charset="0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1273D2-8611-4D43-A884-8C186CAACEE9}"/>
                  </a:ext>
                </a:extLst>
              </p:cNvPr>
              <p:cNvSpPr txBox="1"/>
              <p:nvPr/>
            </p:nvSpPr>
            <p:spPr bwMode="auto">
              <a:xfrm>
                <a:off x="228599" y="1600200"/>
                <a:ext cx="4343401" cy="5075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b="0" dirty="0">
                    <a:solidFill>
                      <a:srgbClr val="FF40FF"/>
                    </a:solidFill>
                    <a:latin typeface="+mn-lt"/>
                    <a:ea typeface="ＭＳ Ｐゴシック" charset="0"/>
                  </a:rPr>
                  <a:t>Review</a:t>
                </a:r>
                <a:endParaRPr lang="en-US" b="0" dirty="0">
                  <a:solidFill>
                    <a:schemeClr val="tx2"/>
                  </a:solidFill>
                  <a:latin typeface="+mn-lt"/>
                  <a:ea typeface="ＭＳ Ｐゴシック" charset="0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b="0" dirty="0">
                    <a:solidFill>
                      <a:schemeClr val="tx2"/>
                    </a:solidFill>
                    <a:latin typeface="+mn-lt"/>
                    <a:ea typeface="ＭＳ Ｐゴシック" charset="0"/>
                  </a:rPr>
                  <a:t>When looking 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7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b="0" dirty="0">
                    <a:solidFill>
                      <a:schemeClr val="tx2"/>
                    </a:solidFill>
                    <a:latin typeface="+mn-lt"/>
                    <a:ea typeface="ＭＳ Ｐゴシック" charset="0"/>
                  </a:rPr>
                  <a:t> on the unit circle, the _____ value(s) is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dirty="0">
                  <a:solidFill>
                    <a:schemeClr val="tx2"/>
                  </a:solidFill>
                  <a:latin typeface="+mn-lt"/>
                  <a:ea typeface="ＭＳ Ｐゴシック" charset="0"/>
                </a:endParaRPr>
              </a:p>
              <a:p>
                <a:pPr>
                  <a:spcBef>
                    <a:spcPct val="20000"/>
                  </a:spcBef>
                </a:pPr>
                <a:endParaRPr lang="en-US" b="0" dirty="0">
                  <a:solidFill>
                    <a:schemeClr val="tx2"/>
                  </a:solidFill>
                  <a:latin typeface="+mn-lt"/>
                  <a:ea typeface="ＭＳ Ｐゴシック" charset="0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b="0" dirty="0">
                    <a:solidFill>
                      <a:schemeClr val="tx2"/>
                    </a:solidFill>
                    <a:latin typeface="+mn-lt"/>
                    <a:ea typeface="ＭＳ Ｐゴシック" charset="0"/>
                  </a:rPr>
                  <a:t>When looking 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7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b="0" dirty="0">
                    <a:solidFill>
                      <a:schemeClr val="tx2"/>
                    </a:solidFill>
                    <a:latin typeface="+mn-lt"/>
                    <a:ea typeface="ＭＳ Ｐゴシック" charset="0"/>
                  </a:rPr>
                  <a:t> on the unit circle, the _____ value(s)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0" dirty="0">
                    <a:solidFill>
                      <a:schemeClr val="tx2"/>
                    </a:solidFill>
                    <a:latin typeface="+mn-lt"/>
                    <a:ea typeface="ＭＳ Ｐゴシック" charset="0"/>
                  </a:rPr>
                  <a:t>.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b="0" i="1" dirty="0">
                    <a:solidFill>
                      <a:srgbClr val="FF0000"/>
                    </a:solidFill>
                    <a:latin typeface="+mn-lt"/>
                    <a:ea typeface="ＭＳ Ｐゴシック" charset="0"/>
                  </a:rPr>
                  <a:t>Pick one work below for each: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1273D2-8611-4D43-A884-8C186CAAC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1600200"/>
                <a:ext cx="4343401" cy="5075237"/>
              </a:xfrm>
              <a:prstGeom prst="rect">
                <a:avLst/>
              </a:prstGeom>
              <a:blipFill>
                <a:blip r:embed="rId2"/>
                <a:stretch>
                  <a:fillRect l="-2104" t="-9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8353D60-946F-EC42-96B7-1D9DBC336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00200"/>
            <a:ext cx="4343400" cy="4826002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953F7A-121A-244D-A125-5D9676020B0A}"/>
              </a:ext>
            </a:extLst>
          </p:cNvPr>
          <p:cNvSpPr txBox="1"/>
          <p:nvPr/>
        </p:nvSpPr>
        <p:spPr>
          <a:xfrm>
            <a:off x="190500" y="5638800"/>
            <a:ext cx="4343400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sine        cosine        both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BF78786-3E34-4988-AC0A-ABE112DC6F1F}"/>
                  </a:ext>
                </a:extLst>
              </p14:cNvPr>
              <p14:cNvContentPartPr/>
              <p14:nvPr/>
            </p14:nvContentPartPr>
            <p14:xfrm>
              <a:off x="1536840" y="2768760"/>
              <a:ext cx="7112160" cy="3511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BF78786-3E34-4988-AC0A-ABE112DC6F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7480" y="2759400"/>
                <a:ext cx="7130880" cy="353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218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01A27-87FA-D845-87E4-63195FBD5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kern="1200" dirty="0"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Learn About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13560F-CE59-2049-87B6-639B9EECF2A0}"/>
                  </a:ext>
                </a:extLst>
              </p:cNvPr>
              <p:cNvSpPr txBox="1"/>
              <p:nvPr/>
            </p:nvSpPr>
            <p:spPr bwMode="auto">
              <a:xfrm>
                <a:off x="228600" y="1524000"/>
                <a:ext cx="6477000" cy="51514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2800" b="0" dirty="0">
                    <a:solidFill>
                      <a:schemeClr val="tx2"/>
                    </a:solidFill>
                    <a:latin typeface="+mn-lt"/>
                    <a:ea typeface="ＭＳ Ｐゴシック" charset="0"/>
                  </a:rPr>
                  <a:t>Convert each angle into degrees: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en-US" b="0" dirty="0">
                  <a:solidFill>
                    <a:schemeClr val="tx2"/>
                  </a:solidFill>
                  <a:latin typeface="+mn-lt"/>
                  <a:ea typeface="ＭＳ Ｐゴシック" charset="0"/>
                </a:endParaRPr>
              </a:p>
              <a:p>
                <a:pPr marL="457200" indent="-457200">
                  <a:lnSpc>
                    <a:spcPct val="90000"/>
                  </a:lnSpc>
                  <a:spcBef>
                    <a:spcPct val="20000"/>
                  </a:spcBef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b="0" dirty="0">
                  <a:solidFill>
                    <a:schemeClr val="tx2"/>
                  </a:solidFill>
                  <a:latin typeface="+mn-lt"/>
                  <a:ea typeface="ＭＳ Ｐゴシック" charset="0"/>
                </a:endParaRPr>
              </a:p>
              <a:p>
                <a:pPr marL="457200" indent="-457200">
                  <a:lnSpc>
                    <a:spcPct val="90000"/>
                  </a:lnSpc>
                  <a:spcBef>
                    <a:spcPct val="20000"/>
                  </a:spcBef>
                  <a:buAutoNum type="alphaLcParenR"/>
                </a:pPr>
                <a:endParaRPr lang="en-US" sz="2800" b="0" dirty="0">
                  <a:solidFill>
                    <a:schemeClr val="tx2"/>
                  </a:solidFill>
                  <a:latin typeface="+mn-lt"/>
                  <a:ea typeface="ＭＳ Ｐゴシック" charset="0"/>
                </a:endParaRPr>
              </a:p>
              <a:p>
                <a:pPr marL="457200" indent="-457200">
                  <a:lnSpc>
                    <a:spcPct val="90000"/>
                  </a:lnSpc>
                  <a:spcBef>
                    <a:spcPct val="20000"/>
                  </a:spcBef>
                  <a:buAutoNum type="alphaLcParenR"/>
                </a:pPr>
                <a:endParaRPr lang="en-US" sz="2800" b="0" dirty="0">
                  <a:solidFill>
                    <a:schemeClr val="tx2"/>
                  </a:solidFill>
                  <a:latin typeface="+mn-lt"/>
                  <a:ea typeface="ＭＳ Ｐゴシック" charset="0"/>
                </a:endParaRPr>
              </a:p>
              <a:p>
                <a:pPr marL="457200" indent="-457200">
                  <a:lnSpc>
                    <a:spcPct val="90000"/>
                  </a:lnSpc>
                  <a:spcBef>
                    <a:spcPct val="20000"/>
                  </a:spcBef>
                  <a:buAutoNum type="alphaLcParenR"/>
                </a:pPr>
                <a:endParaRPr lang="en-US" sz="2800" b="0" dirty="0">
                  <a:solidFill>
                    <a:schemeClr val="tx2"/>
                  </a:solidFill>
                  <a:latin typeface="+mn-lt"/>
                  <a:ea typeface="ＭＳ Ｐゴシック" charset="0"/>
                </a:endParaRPr>
              </a:p>
              <a:p>
                <a:pPr marL="457200" indent="-457200">
                  <a:lnSpc>
                    <a:spcPct val="90000"/>
                  </a:lnSpc>
                  <a:spcBef>
                    <a:spcPct val="20000"/>
                  </a:spcBef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5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800" b="0" dirty="0">
                  <a:solidFill>
                    <a:schemeClr val="tx2"/>
                  </a:solidFill>
                  <a:latin typeface="+mn-lt"/>
                  <a:ea typeface="ＭＳ Ｐゴシック" charset="0"/>
                </a:endParaRPr>
              </a:p>
              <a:p>
                <a:pPr marL="457200" indent="-457200">
                  <a:lnSpc>
                    <a:spcPct val="90000"/>
                  </a:lnSpc>
                  <a:spcBef>
                    <a:spcPct val="20000"/>
                  </a:spcBef>
                  <a:buAutoNum type="alphaLcParenR"/>
                </a:pPr>
                <a:endParaRPr lang="en-US" b="0" dirty="0">
                  <a:solidFill>
                    <a:schemeClr val="tx2"/>
                  </a:solidFill>
                  <a:latin typeface="+mn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13560F-CE59-2049-87B6-639B9EECF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524000"/>
                <a:ext cx="6477000" cy="5151437"/>
              </a:xfrm>
              <a:prstGeom prst="rect">
                <a:avLst/>
              </a:prstGeom>
              <a:blipFill>
                <a:blip r:embed="rId2"/>
                <a:stretch>
                  <a:fillRect l="-1977" t="-20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2" descr="\large \text{(15−2x)(20−2x)x}">
            <a:extLst>
              <a:ext uri="{FF2B5EF4-FFF2-40B4-BE49-F238E27FC236}">
                <a16:creationId xmlns:a16="http://schemas.microsoft.com/office/drawing/2014/main" id="{7696AF77-43A7-7C48-9B6D-4C904F420E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6425" y="-460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\large 4x^3-70x^2+300x">
            <a:extLst>
              <a:ext uri="{FF2B5EF4-FFF2-40B4-BE49-F238E27FC236}">
                <a16:creationId xmlns:a16="http://schemas.microsoft.com/office/drawing/2014/main" id="{21D3C533-8DF8-4D4E-9753-9B08B0052C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316075" y="-460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7ECE229-3D62-4123-B88C-0BFAD1DFC779}"/>
                  </a:ext>
                </a:extLst>
              </p14:cNvPr>
              <p14:cNvContentPartPr/>
              <p14:nvPr/>
            </p14:nvContentPartPr>
            <p14:xfrm>
              <a:off x="870120" y="2374920"/>
              <a:ext cx="4972320" cy="3067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7ECE229-3D62-4123-B88C-0BFAD1DFC7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760" y="2365560"/>
                <a:ext cx="4991040" cy="308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6526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01A27-87FA-D845-87E4-63195FBD5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kern="1200" dirty="0"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Learn About It</a:t>
            </a:r>
          </a:p>
        </p:txBody>
      </p:sp>
      <p:sp>
        <p:nvSpPr>
          <p:cNvPr id="5" name="AutoShape 2" descr="\large \text{(15−2x)(20−2x)x}">
            <a:extLst>
              <a:ext uri="{FF2B5EF4-FFF2-40B4-BE49-F238E27FC236}">
                <a16:creationId xmlns:a16="http://schemas.microsoft.com/office/drawing/2014/main" id="{7696AF77-43A7-7C48-9B6D-4C904F420E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6425" y="-460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\large 4x^3-70x^2+300x">
            <a:extLst>
              <a:ext uri="{FF2B5EF4-FFF2-40B4-BE49-F238E27FC236}">
                <a16:creationId xmlns:a16="http://schemas.microsoft.com/office/drawing/2014/main" id="{21D3C533-8DF8-4D4E-9753-9B08B0052C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316075" y="-460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29108A-96B3-4765-A64F-16BE25D89C36}"/>
              </a:ext>
            </a:extLst>
          </p:cNvPr>
          <p:cNvSpPr txBox="1"/>
          <p:nvPr/>
        </p:nvSpPr>
        <p:spPr bwMode="auto">
          <a:xfrm>
            <a:off x="228600" y="1524000"/>
            <a:ext cx="6477000" cy="51514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Convert each angle into radians: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AutoNum type="alphaLcParenR"/>
            </a:pPr>
            <a:r>
              <a:rPr lang="en-US" sz="2800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160</a:t>
            </a:r>
            <a:r>
              <a:rPr lang="en-US" sz="2800" b="0" baseline="38000" dirty="0">
                <a:solidFill>
                  <a:schemeClr val="tx2"/>
                </a:solidFill>
                <a:latin typeface="+mn-lt"/>
                <a:ea typeface="ＭＳ Ｐゴシック" charset="0"/>
              </a:rPr>
              <a:t>o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AutoNum type="alphaLcParenR"/>
            </a:pPr>
            <a:endParaRPr lang="en-US" sz="2800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AutoNum type="alphaLcParenR"/>
            </a:pPr>
            <a:endParaRPr lang="en-US" sz="2800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AutoNum type="alphaLcParenR"/>
            </a:pPr>
            <a:endParaRPr lang="en-US" sz="2800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AutoNum type="alphaLcParenR"/>
            </a:pPr>
            <a:r>
              <a:rPr lang="en-US" sz="2800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315</a:t>
            </a:r>
            <a:r>
              <a:rPr lang="en-US" sz="2800" b="0" baseline="38000" dirty="0">
                <a:solidFill>
                  <a:schemeClr val="tx2"/>
                </a:solidFill>
                <a:latin typeface="+mn-lt"/>
                <a:ea typeface="ＭＳ Ｐゴシック" charset="0"/>
              </a:rPr>
              <a:t>o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AutoNum type="alphaLcParenR"/>
            </a:pPr>
            <a:endParaRPr lang="en-US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2E6ECA6-9F16-447A-923F-D1ED960DE842}"/>
                  </a:ext>
                </a:extLst>
              </p14:cNvPr>
              <p14:cNvContentPartPr/>
              <p14:nvPr/>
            </p14:nvContentPartPr>
            <p14:xfrm>
              <a:off x="1575000" y="2425680"/>
              <a:ext cx="4756320" cy="2642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2E6ECA6-9F16-447A-923F-D1ED960DE8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5640" y="2416320"/>
                <a:ext cx="4775040" cy="266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1075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08CC34-94A5-7441-AF40-69F5593DB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20040"/>
            <a:ext cx="8534400" cy="89916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ea typeface="+mj-ea"/>
              </a:rPr>
              <a:t>Outcomes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220CE-8CD0-F440-978E-69DD3E900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6400"/>
            <a:ext cx="6553200" cy="29130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Students will be able to </a:t>
            </a:r>
            <a:r>
              <a:rPr lang="en-US" altLang="en-US" dirty="0">
                <a:ea typeface="ＭＳ Ｐゴシック" panose="020B0600070205080204" pitchFamily="34" charset="-128"/>
              </a:rPr>
              <a:t>actively participate in a review </a:t>
            </a:r>
            <a:r>
              <a:rPr lang="en-US" altLang="en-US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in order to recall concepts learned in Unit 4 in preparation for the unit assessment. </a:t>
            </a:r>
            <a:endParaRPr lang="en-US" altLang="en-US" sz="3600" dirty="0">
              <a:ea typeface="ＭＳ Ｐゴシック" panose="020B0600070205080204" pitchFamily="34" charset="-128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E10000E1-D399-224B-961F-EC894783BB9E}"/>
              </a:ext>
            </a:extLst>
          </p:cNvPr>
          <p:cNvSpPr txBox="1">
            <a:spLocks/>
          </p:cNvSpPr>
          <p:nvPr/>
        </p:nvSpPr>
        <p:spPr bwMode="auto">
          <a:xfrm>
            <a:off x="304800" y="3526155"/>
            <a:ext cx="2590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None/>
            </a:pPr>
            <a:r>
              <a:rPr lang="en-US" altLang="en-US" sz="2800" b="0" dirty="0">
                <a:solidFill>
                  <a:srgbClr val="00B050"/>
                </a:solidFill>
                <a:latin typeface="Rockwell Condensed" panose="02060603050405020104" pitchFamily="18" charset="77"/>
                <a:cs typeface="Arial" panose="020B0604020202020204" pitchFamily="34" charset="0"/>
              </a:rPr>
              <a:t>What are we learning today?</a:t>
            </a:r>
          </a:p>
          <a:p>
            <a:pPr eaLnBrk="1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None/>
            </a:pPr>
            <a:endParaRPr lang="en-US" altLang="en-US" sz="2800" dirty="0">
              <a:latin typeface="Rockwell Condensed" panose="02060603050405020104" pitchFamily="18" charset="77"/>
              <a:cs typeface="Arial" panose="020B0604020202020204" pitchFamily="34" charset="0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6135EC24-6AA5-4741-BB86-FA0CD63340C0}"/>
              </a:ext>
            </a:extLst>
          </p:cNvPr>
          <p:cNvSpPr txBox="1">
            <a:spLocks/>
          </p:cNvSpPr>
          <p:nvPr/>
        </p:nvSpPr>
        <p:spPr bwMode="auto">
          <a:xfrm>
            <a:off x="3137647" y="3182779"/>
            <a:ext cx="3276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None/>
            </a:pPr>
            <a:r>
              <a:rPr lang="en-US" altLang="en-US" sz="2800" b="0" dirty="0">
                <a:solidFill>
                  <a:schemeClr val="tx2"/>
                </a:solidFill>
                <a:latin typeface="Rockwell Condensed" panose="02060603050405020104" pitchFamily="18" charset="77"/>
              </a:rPr>
              <a:t>How are we going to learn our lesson today?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4EF01-540C-064E-B5D0-F5E5BB1A8670}"/>
              </a:ext>
            </a:extLst>
          </p:cNvPr>
          <p:cNvSpPr txBox="1"/>
          <p:nvPr/>
        </p:nvSpPr>
        <p:spPr>
          <a:xfrm>
            <a:off x="6886687" y="2367171"/>
            <a:ext cx="1952513" cy="16312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accent1">
                    <a:lumMod val="75000"/>
                  </a:schemeClr>
                </a:solidFill>
              </a:rPr>
              <a:t>Agenda: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1">
                    <a:lumMod val="75000"/>
                  </a:schemeClr>
                </a:solidFill>
              </a:rPr>
              <a:t>Check-In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1">
                    <a:lumMod val="75000"/>
                  </a:schemeClr>
                </a:solidFill>
              </a:rPr>
              <a:t>Think About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1">
                    <a:lumMod val="75000"/>
                  </a:schemeClr>
                </a:solidFill>
              </a:rPr>
              <a:t>Learn About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1">
                    <a:lumMod val="75000"/>
                  </a:schemeClr>
                </a:solidFill>
              </a:rPr>
              <a:t>Try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  <p:bldP spid="11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E67425-7168-4ACA-8166-63B74D09C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1"/>
            <a:ext cx="6934200" cy="68232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1C9163D-0472-4A4D-87FE-1852D7D5DFDD}"/>
                  </a:ext>
                </a:extLst>
              </p14:cNvPr>
              <p14:cNvContentPartPr/>
              <p14:nvPr/>
            </p14:nvContentPartPr>
            <p14:xfrm>
              <a:off x="4991040" y="361800"/>
              <a:ext cx="2934360" cy="2146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1C9163D-0472-4A4D-87FE-1852D7D5DF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81680" y="352440"/>
                <a:ext cx="2953080" cy="216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7798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2819D-1F29-3F4A-9DC1-AD4B9865C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0"/>
            <a:ext cx="8686800" cy="2057400"/>
          </a:xfrm>
          <a:solidFill>
            <a:srgbClr val="0070C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u="sng" dirty="0">
                <a:solidFill>
                  <a:schemeClr val="accent1">
                    <a:lumMod val="75000"/>
                  </a:schemeClr>
                </a:solidFill>
                <a:ea typeface="+mj-ea"/>
              </a:rPr>
              <a:t>May 27</a:t>
            </a:r>
            <a:r>
              <a:rPr lang="en-US" sz="6000" b="1" u="sng" baseline="30000" dirty="0">
                <a:solidFill>
                  <a:schemeClr val="accent1">
                    <a:lumMod val="75000"/>
                  </a:schemeClr>
                </a:solidFill>
                <a:ea typeface="+mj-ea"/>
              </a:rPr>
              <a:t>th</a:t>
            </a:r>
            <a:r>
              <a:rPr lang="en-US" sz="6000" b="1" u="sng" dirty="0">
                <a:solidFill>
                  <a:schemeClr val="accent1">
                    <a:lumMod val="75000"/>
                  </a:schemeClr>
                </a:solidFill>
                <a:ea typeface="+mj-ea"/>
              </a:rPr>
              <a:t> 2021</a:t>
            </a:r>
            <a:br>
              <a:rPr lang="en-US" sz="5400" dirty="0">
                <a:ea typeface="+mj-ea"/>
              </a:rPr>
            </a:br>
            <a:r>
              <a:rPr lang="en-US" sz="4000" dirty="0">
                <a:ea typeface="+mj-ea"/>
              </a:rPr>
              <a:t>Unit 4</a:t>
            </a:r>
            <a:br>
              <a:rPr lang="en-US" sz="4000" dirty="0">
                <a:ea typeface="+mj-ea"/>
              </a:rPr>
            </a:br>
            <a:r>
              <a:rPr lang="en-US" sz="3600" dirty="0">
                <a:ea typeface="+mj-ea"/>
              </a:rPr>
              <a:t>Assessment Review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0E328-267B-6747-A9A4-F2320B1D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kern="1200"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Learn About 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C6AEB-4015-4F8A-9C09-D0ACEF6D4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34915"/>
            <a:ext cx="3657600" cy="278817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B5EDBE-34F3-5A4D-9A86-AC16674C6901}"/>
              </a:ext>
            </a:extLst>
          </p:cNvPr>
          <p:cNvSpPr txBox="1"/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600" b="0">
                <a:solidFill>
                  <a:schemeClr val="tx2"/>
                </a:solidFill>
                <a:latin typeface="+mn-lt"/>
                <a:ea typeface="ＭＳ Ｐゴシック" charset="0"/>
              </a:rPr>
              <a:t>Review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600" b="0">
                <a:solidFill>
                  <a:schemeClr val="tx2"/>
                </a:solidFill>
                <a:latin typeface="+mn-lt"/>
                <a:ea typeface="ＭＳ Ｐゴシック" charset="0"/>
              </a:rPr>
              <a:t>Find each trig ratio: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600" b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600" b="0">
                <a:solidFill>
                  <a:schemeClr val="tx2"/>
                </a:solidFill>
                <a:latin typeface="+mn-lt"/>
                <a:ea typeface="ＭＳ Ｐゴシック" charset="0"/>
              </a:rPr>
              <a:t>Sin A =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600" b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600" b="0">
                <a:solidFill>
                  <a:schemeClr val="tx2"/>
                </a:solidFill>
                <a:latin typeface="+mn-lt"/>
                <a:ea typeface="ＭＳ Ｐゴシック" charset="0"/>
              </a:rPr>
              <a:t>Cos A =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600" b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600" b="0">
                <a:solidFill>
                  <a:schemeClr val="tx2"/>
                </a:solidFill>
                <a:latin typeface="+mn-lt"/>
                <a:ea typeface="ＭＳ Ｐゴシック" charset="0"/>
              </a:rPr>
              <a:t>Tan A =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600" b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600" b="0">
                <a:solidFill>
                  <a:schemeClr val="tx2"/>
                </a:solidFill>
                <a:latin typeface="+mn-lt"/>
                <a:ea typeface="ＭＳ Ｐゴシック" charset="0"/>
              </a:rPr>
              <a:t>Cos B =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1AD7DA-33A9-4B5D-A877-D2CF5B803A1D}"/>
              </a:ext>
            </a:extLst>
          </p:cNvPr>
          <p:cNvGrpSpPr/>
          <p:nvPr/>
        </p:nvGrpSpPr>
        <p:grpSpPr>
          <a:xfrm>
            <a:off x="364840" y="1594480"/>
            <a:ext cx="299160" cy="453960"/>
            <a:chOff x="364840" y="1594480"/>
            <a:chExt cx="299160" cy="4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4D54AD7-B54C-47F3-832B-9F7E2CB8B451}"/>
                    </a:ext>
                  </a:extLst>
                </p14:cNvPr>
                <p14:cNvContentPartPr/>
                <p14:nvPr/>
              </p14:nvContentPartPr>
              <p14:xfrm>
                <a:off x="364840" y="1625080"/>
                <a:ext cx="143280" cy="423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4D54AD7-B54C-47F3-832B-9F7E2CB8B45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6200" y="1616080"/>
                  <a:ext cx="16092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1A8BDC0-5AAF-4258-B658-78070A9158C6}"/>
                    </a:ext>
                  </a:extLst>
                </p14:cNvPr>
                <p14:cNvContentPartPr/>
                <p14:nvPr/>
              </p14:nvContentPartPr>
              <p14:xfrm>
                <a:off x="497320" y="1594480"/>
                <a:ext cx="166680" cy="394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1A8BDC0-5AAF-4258-B658-78070A9158C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8680" y="1585480"/>
                  <a:ext cx="18432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7F2B64D-DECF-4477-9334-FDB355A7D822}"/>
                    </a:ext>
                  </a:extLst>
                </p14:cNvPr>
                <p14:cNvContentPartPr/>
                <p14:nvPr/>
              </p14:nvContentPartPr>
              <p14:xfrm>
                <a:off x="405880" y="1836400"/>
                <a:ext cx="222840" cy="43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7F2B64D-DECF-4477-9334-FDB355A7D82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7240" y="1827400"/>
                  <a:ext cx="240480" cy="6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0F35AF7-87A2-49CB-B229-9989C0A086A1}"/>
                  </a:ext>
                </a:extLst>
              </p14:cNvPr>
              <p14:cNvContentPartPr/>
              <p14:nvPr/>
            </p14:nvContentPartPr>
            <p14:xfrm>
              <a:off x="3740200" y="4632160"/>
              <a:ext cx="19080" cy="361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0F35AF7-87A2-49CB-B229-9989C0A086A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31560" y="4623520"/>
                <a:ext cx="3672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7ACB5A5-A606-4C0C-87C2-8E3BA424B435}"/>
                  </a:ext>
                </a:extLst>
              </p14:cNvPr>
              <p14:cNvContentPartPr/>
              <p14:nvPr/>
            </p14:nvContentPartPr>
            <p14:xfrm>
              <a:off x="3725080" y="4603360"/>
              <a:ext cx="239040" cy="397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7ACB5A5-A606-4C0C-87C2-8E3BA424B43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16440" y="4594720"/>
                <a:ext cx="25668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2D5CD72-FEFD-4E30-86F4-418256A6D9D1}"/>
                  </a:ext>
                </a:extLst>
              </p14:cNvPr>
              <p14:cNvContentPartPr/>
              <p14:nvPr/>
            </p14:nvContentPartPr>
            <p14:xfrm>
              <a:off x="293200" y="4590040"/>
              <a:ext cx="356400" cy="379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2D5CD72-FEFD-4E30-86F4-418256A6D9D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4560" y="4581400"/>
                <a:ext cx="37404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843E33F-A0BC-4A18-B8FB-7DF62A11C581}"/>
                  </a:ext>
                </a:extLst>
              </p14:cNvPr>
              <p14:cNvContentPartPr/>
              <p14:nvPr/>
            </p14:nvContentPartPr>
            <p14:xfrm>
              <a:off x="438120" y="1574640"/>
              <a:ext cx="7277760" cy="4572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43E33F-A0BC-4A18-B8FB-7DF62A11C58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8760" y="1565280"/>
                <a:ext cx="7296480" cy="459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5108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0E328-267B-6747-A9A4-F2320B1D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kern="1200"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Learn About It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0296FB9-4D72-D14F-9E05-1FDC99291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819400"/>
            <a:ext cx="2438400" cy="243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B5EDBE-34F3-5A4D-9A86-AC16674C6901}"/>
              </a:ext>
            </a:extLst>
          </p:cNvPr>
          <p:cNvSpPr txBox="1"/>
          <p:nvPr/>
        </p:nvSpPr>
        <p:spPr bwMode="auto">
          <a:xfrm>
            <a:off x="304800" y="1600200"/>
            <a:ext cx="6172200" cy="5075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US" b="0" dirty="0">
                <a:solidFill>
                  <a:srgbClr val="FF40FF"/>
                </a:solidFill>
                <a:latin typeface="+mn-lt"/>
                <a:ea typeface="ＭＳ Ｐゴシック" charset="0"/>
              </a:rPr>
              <a:t>Review</a:t>
            </a:r>
          </a:p>
          <a:p>
            <a:pPr>
              <a:spcBef>
                <a:spcPct val="20000"/>
              </a:spcBef>
            </a:pPr>
            <a:endParaRPr lang="en-US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>
              <a:spcBef>
                <a:spcPct val="20000"/>
              </a:spcBef>
            </a:pPr>
            <a:r>
              <a:rPr lang="en-US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Determine the length of one of the two sides of the right triangle on the right.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2B5F1B1-DD41-4821-AF01-A67A4282BD0F}"/>
                  </a:ext>
                </a:extLst>
              </p14:cNvPr>
              <p14:cNvContentPartPr/>
              <p14:nvPr/>
            </p14:nvContentPartPr>
            <p14:xfrm>
              <a:off x="209520" y="2610000"/>
              <a:ext cx="8154000" cy="3702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2B5F1B1-DD41-4821-AF01-A67A4282BD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160" y="2600640"/>
                <a:ext cx="8172720" cy="3720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0E328-267B-6747-A9A4-F2320B1D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kern="1200"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Learn About 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B5EDBE-34F3-5A4D-9A86-AC16674C6901}"/>
              </a:ext>
            </a:extLst>
          </p:cNvPr>
          <p:cNvSpPr txBox="1"/>
          <p:nvPr/>
        </p:nvSpPr>
        <p:spPr bwMode="auto">
          <a:xfrm>
            <a:off x="304800" y="1600200"/>
            <a:ext cx="6172200" cy="5075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40FF"/>
                </a:solidFill>
                <a:effectLst/>
                <a:uLnTx/>
                <a:uFillTx/>
                <a:latin typeface="Tw Cen MT"/>
                <a:ea typeface="ＭＳ Ｐゴシック" charset="0"/>
                <a:cs typeface="+mn-cs"/>
              </a:rPr>
              <a:t>Review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w Cen MT"/>
              <a:ea typeface="ＭＳ Ｐゴシック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w Cen MT"/>
                <a:ea typeface="ＭＳ Ｐゴシック" charset="0"/>
                <a:cs typeface="+mn-cs"/>
              </a:rPr>
              <a:t>Determine the length of the two sides of the right triangle on the right.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26F18F-B82C-40B2-8387-22152731F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25" y="3429000"/>
            <a:ext cx="2924175" cy="15621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537EAB5-4257-4C82-942D-24C12D21D2DF}"/>
                  </a:ext>
                </a:extLst>
              </p14:cNvPr>
              <p14:cNvContentPartPr/>
              <p14:nvPr/>
            </p14:nvContentPartPr>
            <p14:xfrm>
              <a:off x="292320" y="2952720"/>
              <a:ext cx="8744040" cy="3797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537EAB5-4257-4C82-942D-24C12D21D2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2960" y="2943360"/>
                <a:ext cx="8762760" cy="381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9374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0E328-267B-6747-A9A4-F2320B1D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kern="1200"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Learn About 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B5EDBE-34F3-5A4D-9A86-AC16674C6901}"/>
              </a:ext>
            </a:extLst>
          </p:cNvPr>
          <p:cNvSpPr txBox="1"/>
          <p:nvPr/>
        </p:nvSpPr>
        <p:spPr bwMode="auto">
          <a:xfrm>
            <a:off x="304800" y="1600200"/>
            <a:ext cx="6172200" cy="5075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US" b="0" dirty="0">
                <a:solidFill>
                  <a:srgbClr val="FF40FF"/>
                </a:solidFill>
                <a:latin typeface="+mn-lt"/>
                <a:ea typeface="ＭＳ Ｐゴシック" charset="0"/>
              </a:rPr>
              <a:t>Review</a:t>
            </a:r>
            <a:endParaRPr lang="en-US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>
              <a:spcBef>
                <a:spcPct val="20000"/>
              </a:spcBef>
            </a:pPr>
            <a:r>
              <a:rPr lang="en-US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Match the correct values for x and y in the right triangle on the right. Note: There are more values than needed.</a:t>
            </a:r>
          </a:p>
          <a:p>
            <a:pPr>
              <a:spcBef>
                <a:spcPct val="20000"/>
              </a:spcBef>
            </a:pPr>
            <a:endParaRPr lang="en-US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>
              <a:spcBef>
                <a:spcPct val="20000"/>
              </a:spcBef>
            </a:pPr>
            <a:r>
              <a:rPr lang="en-US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x =</a:t>
            </a:r>
          </a:p>
          <a:p>
            <a:pPr>
              <a:spcBef>
                <a:spcPct val="20000"/>
              </a:spcBef>
            </a:pPr>
            <a:endParaRPr lang="en-US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>
              <a:spcBef>
                <a:spcPct val="20000"/>
              </a:spcBef>
            </a:pPr>
            <a:r>
              <a:rPr lang="en-US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y =</a:t>
            </a:r>
          </a:p>
          <a:p>
            <a:pPr>
              <a:spcBef>
                <a:spcPct val="20000"/>
              </a:spcBef>
            </a:pPr>
            <a:endParaRPr lang="en-US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>
              <a:spcBef>
                <a:spcPct val="20000"/>
              </a:spcBef>
            </a:pPr>
            <a:endParaRPr lang="en-US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F3EECF5-1DFD-BA45-BA29-51060B732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172618"/>
            <a:ext cx="2819400" cy="193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455051-CA73-0549-B62B-EA74C7367413}"/>
                  </a:ext>
                </a:extLst>
              </p:cNvPr>
              <p:cNvSpPr txBox="1"/>
              <p:nvPr/>
            </p:nvSpPr>
            <p:spPr>
              <a:xfrm>
                <a:off x="685800" y="5759445"/>
                <a:ext cx="5181600" cy="56515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ad>
                      <m:radPr>
                        <m:degHide m:val="on"/>
                        <m:ctrlP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455051-CA73-0549-B62B-EA74C7367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759445"/>
                <a:ext cx="5181600" cy="5651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3E9D6F0-9E06-4ED0-8E73-EF4B7262FE03}"/>
                  </a:ext>
                </a:extLst>
              </p14:cNvPr>
              <p14:cNvContentPartPr/>
              <p14:nvPr/>
            </p14:nvContentPartPr>
            <p14:xfrm>
              <a:off x="660600" y="977760"/>
              <a:ext cx="8439480" cy="5734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3E9D6F0-9E06-4ED0-8E73-EF4B7262FE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1240" y="968400"/>
                <a:ext cx="8458200" cy="575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8896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0E328-267B-6747-A9A4-F2320B1D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dirty="0"/>
              <a:t>Learn About It</a:t>
            </a:r>
            <a:endParaRPr lang="en-US" kern="120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ＭＳ Ｐゴシック" charset="0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1273D2-8611-4D43-A884-8C186CAACEE9}"/>
                  </a:ext>
                </a:extLst>
              </p:cNvPr>
              <p:cNvSpPr txBox="1"/>
              <p:nvPr/>
            </p:nvSpPr>
            <p:spPr bwMode="auto">
              <a:xfrm>
                <a:off x="228599" y="1600200"/>
                <a:ext cx="8686801" cy="5075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en-US" b="0" dirty="0">
                    <a:solidFill>
                      <a:srgbClr val="FF40FF"/>
                    </a:solidFill>
                    <a:latin typeface="+mn-lt"/>
                    <a:ea typeface="ＭＳ Ｐゴシック" charset="0"/>
                  </a:rPr>
                  <a:t>Review</a:t>
                </a:r>
              </a:p>
              <a:p>
                <a:pPr>
                  <a:spcBef>
                    <a:spcPct val="20000"/>
                  </a:spcBef>
                </a:pPr>
                <a:endParaRPr lang="en-US" b="0" dirty="0">
                  <a:solidFill>
                    <a:schemeClr val="tx2"/>
                  </a:solidFill>
                  <a:latin typeface="+mn-lt"/>
                  <a:ea typeface="ＭＳ Ｐゴシック" charset="0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b="0" dirty="0">
                    <a:solidFill>
                      <a:schemeClr val="tx2"/>
                    </a:solidFill>
                    <a:latin typeface="+mn-lt"/>
                    <a:ea typeface="ＭＳ Ｐゴシック" charset="0"/>
                  </a:rPr>
                  <a:t>Write the value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38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en-US" b="0" dirty="0">
                    <a:solidFill>
                      <a:schemeClr val="tx2"/>
                    </a:solidFill>
                    <a:latin typeface="+mn-lt"/>
                    <a:ea typeface="ＭＳ Ｐゴシック" charset="0"/>
                  </a:rPr>
                  <a:t> to the nearest hundredths place.</a:t>
                </a:r>
              </a:p>
              <a:p>
                <a:pPr>
                  <a:spcBef>
                    <a:spcPct val="20000"/>
                  </a:spcBef>
                </a:pPr>
                <a:endParaRPr lang="en-US" b="0" i="1" dirty="0">
                  <a:solidFill>
                    <a:schemeClr val="tx2"/>
                  </a:solidFill>
                  <a:latin typeface="+mn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1273D2-8611-4D43-A884-8C186CAAC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1600200"/>
                <a:ext cx="8686801" cy="5075237"/>
              </a:xfrm>
              <a:prstGeom prst="rect">
                <a:avLst/>
              </a:prstGeom>
              <a:blipFill>
                <a:blip r:embed="rId2"/>
                <a:stretch>
                  <a:fillRect l="-1020" t="-1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0A5F3A1-DC8D-40EE-9376-16614C4213BD}"/>
                  </a:ext>
                </a:extLst>
              </p14:cNvPr>
              <p14:cNvContentPartPr/>
              <p14:nvPr/>
            </p14:nvContentPartPr>
            <p14:xfrm>
              <a:off x="666720" y="1555920"/>
              <a:ext cx="4991760" cy="2298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0A5F3A1-DC8D-40EE-9376-16614C4213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360" y="1546560"/>
                <a:ext cx="5010480" cy="231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9088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2240</TotalTime>
  <Words>372</Words>
  <Application>Microsoft Office PowerPoint</Application>
  <PresentationFormat>On-screen Show (4:3)</PresentationFormat>
  <Paragraphs>94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Cambria Math</vt:lpstr>
      <vt:lpstr>Courier New</vt:lpstr>
      <vt:lpstr>Rockwell Condensed</vt:lpstr>
      <vt:lpstr>Times New Roman</vt:lpstr>
      <vt:lpstr>Tw Cen MT</vt:lpstr>
      <vt:lpstr>Wingdings</vt:lpstr>
      <vt:lpstr>Wingdings 2</vt:lpstr>
      <vt:lpstr>Decatur</vt:lpstr>
      <vt:lpstr>Drill:</vt:lpstr>
      <vt:lpstr>Outcomes</vt:lpstr>
      <vt:lpstr>PowerPoint Presentation</vt:lpstr>
      <vt:lpstr>May 27th 2021 Unit 4 Assessment Review</vt:lpstr>
      <vt:lpstr>Learn About It</vt:lpstr>
      <vt:lpstr>Learn About It</vt:lpstr>
      <vt:lpstr>Learn About It</vt:lpstr>
      <vt:lpstr>Learn About It</vt:lpstr>
      <vt:lpstr>Learn About It</vt:lpstr>
      <vt:lpstr>Learn About It</vt:lpstr>
      <vt:lpstr>Learn About It</vt:lpstr>
      <vt:lpstr>Learn About It</vt:lpstr>
      <vt:lpstr>Learn About It</vt:lpstr>
      <vt:lpstr>Learn About It</vt:lpstr>
      <vt:lpstr>Learn About It</vt:lpstr>
      <vt:lpstr>Learn About 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Algebra 2 Class</dc:title>
  <dc:creator>Fiel Angela Jose</dc:creator>
  <cp:lastModifiedBy>Calise, Anthony J.</cp:lastModifiedBy>
  <cp:revision>49</cp:revision>
  <dcterms:created xsi:type="dcterms:W3CDTF">2020-12-09T15:37:58Z</dcterms:created>
  <dcterms:modified xsi:type="dcterms:W3CDTF">2021-05-27T17:59:08Z</dcterms:modified>
</cp:coreProperties>
</file>