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sldIdLst>
    <p:sldId id="259" r:id="rId3"/>
    <p:sldId id="530" r:id="rId4"/>
    <p:sldId id="966" r:id="rId5"/>
    <p:sldId id="1092" r:id="rId6"/>
    <p:sldId id="1120" r:id="rId7"/>
    <p:sldId id="1077" r:id="rId8"/>
    <p:sldId id="1093" r:id="rId9"/>
    <p:sldId id="1094" r:id="rId10"/>
    <p:sldId id="1076" r:id="rId11"/>
    <p:sldId id="1117" r:id="rId12"/>
    <p:sldId id="1118" r:id="rId13"/>
    <p:sldId id="1116" r:id="rId14"/>
    <p:sldId id="1032" r:id="rId15"/>
    <p:sldId id="1095" r:id="rId16"/>
    <p:sldId id="1006" r:id="rId17"/>
    <p:sldId id="1096" r:id="rId18"/>
    <p:sldId id="1079" r:id="rId19"/>
    <p:sldId id="1080" r:id="rId20"/>
    <p:sldId id="1081" r:id="rId21"/>
    <p:sldId id="1097" r:id="rId22"/>
    <p:sldId id="1083" r:id="rId23"/>
    <p:sldId id="1098" r:id="rId24"/>
    <p:sldId id="1082" r:id="rId25"/>
    <p:sldId id="1099" r:id="rId26"/>
    <p:sldId id="1084" r:id="rId27"/>
    <p:sldId id="1100" r:id="rId28"/>
    <p:sldId id="1085" r:id="rId29"/>
    <p:sldId id="1101" r:id="rId30"/>
    <p:sldId id="1121" r:id="rId31"/>
    <p:sldId id="1009" r:id="rId32"/>
    <p:sldId id="1086" r:id="rId33"/>
    <p:sldId id="1087" r:id="rId34"/>
    <p:sldId id="1089" r:id="rId35"/>
    <p:sldId id="1119" r:id="rId36"/>
    <p:sldId id="1102" r:id="rId37"/>
    <p:sldId id="1103" r:id="rId38"/>
    <p:sldId id="1088" r:id="rId39"/>
    <p:sldId id="1034" r:id="rId40"/>
    <p:sldId id="1104" r:id="rId41"/>
    <p:sldId id="1010" r:id="rId42"/>
    <p:sldId id="1105" r:id="rId43"/>
    <p:sldId id="1106" r:id="rId44"/>
    <p:sldId id="1107" r:id="rId45"/>
    <p:sldId id="1109" r:id="rId46"/>
    <p:sldId id="1110" r:id="rId47"/>
    <p:sldId id="1111" r:id="rId48"/>
    <p:sldId id="1036" r:id="rId49"/>
    <p:sldId id="1112" r:id="rId50"/>
    <p:sldId id="1113" r:id="rId51"/>
    <p:sldId id="1090" r:id="rId52"/>
    <p:sldId id="1114" r:id="rId53"/>
    <p:sldId id="1115" r:id="rId54"/>
    <p:sldId id="1091" r:id="rId55"/>
    <p:sldId id="27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CCFF"/>
    <a:srgbClr val="FFFFCC"/>
    <a:srgbClr val="00477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79122-98A9-46DA-94DF-657030FA9F54}" v="11" dt="2019-10-25T13:47:38.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110" d="100"/>
          <a:sy n="110" d="100"/>
        </p:scale>
        <p:origin x="18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Tyson" userId="8cc5704abe1e0291" providerId="LiveId" clId="{46F79122-98A9-46DA-94DF-657030FA9F54}"/>
    <pc:docChg chg="custSel addSld modSld">
      <pc:chgData name="Doug Tyson" userId="8cc5704abe1e0291" providerId="LiveId" clId="{46F79122-98A9-46DA-94DF-657030FA9F54}" dt="2019-10-28T22:15:35.654" v="82" actId="20577"/>
      <pc:docMkLst>
        <pc:docMk/>
      </pc:docMkLst>
      <pc:sldChg chg="modSp">
        <pc:chgData name="Doug Tyson" userId="8cc5704abe1e0291" providerId="LiveId" clId="{46F79122-98A9-46DA-94DF-657030FA9F54}" dt="2019-10-25T13:36:15.846" v="0" actId="207"/>
        <pc:sldMkLst>
          <pc:docMk/>
          <pc:sldMk cId="2805721985" sldId="259"/>
        </pc:sldMkLst>
        <pc:spChg chg="mod">
          <ac:chgData name="Doug Tyson" userId="8cc5704abe1e0291" providerId="LiveId" clId="{46F79122-98A9-46DA-94DF-657030FA9F54}" dt="2019-10-25T13:36:15.846" v="0" actId="207"/>
          <ac:spMkLst>
            <pc:docMk/>
            <pc:sldMk cId="2805721985" sldId="259"/>
            <ac:spMk id="4" creationId="{4E477101-FBE3-417F-8CBD-8E1205FFE1B3}"/>
          </ac:spMkLst>
        </pc:spChg>
      </pc:sldChg>
      <pc:sldChg chg="addSp delSp modSp">
        <pc:chgData name="Doug Tyson" userId="8cc5704abe1e0291" providerId="LiveId" clId="{46F79122-98A9-46DA-94DF-657030FA9F54}" dt="2019-10-25T13:42:15.397" v="37" actId="478"/>
        <pc:sldMkLst>
          <pc:docMk/>
          <pc:sldMk cId="329501309" sldId="1092"/>
        </pc:sldMkLst>
        <pc:spChg chg="add del mod">
          <ac:chgData name="Doug Tyson" userId="8cc5704abe1e0291" providerId="LiveId" clId="{46F79122-98A9-46DA-94DF-657030FA9F54}" dt="2019-10-25T13:40:27.256" v="2" actId="478"/>
          <ac:spMkLst>
            <pc:docMk/>
            <pc:sldMk cId="329501309" sldId="1092"/>
            <ac:spMk id="5" creationId="{D26220B2-AF1F-47B6-8673-C4EA1A9F5BC1}"/>
          </ac:spMkLst>
        </pc:spChg>
        <pc:spChg chg="add del mod">
          <ac:chgData name="Doug Tyson" userId="8cc5704abe1e0291" providerId="LiveId" clId="{46F79122-98A9-46DA-94DF-657030FA9F54}" dt="2019-10-25T13:42:15.397" v="37" actId="478"/>
          <ac:spMkLst>
            <pc:docMk/>
            <pc:sldMk cId="329501309" sldId="1092"/>
            <ac:spMk id="6" creationId="{E7D1DF02-2FA2-40F3-A3DD-F2A96545CC17}"/>
          </ac:spMkLst>
        </pc:spChg>
      </pc:sldChg>
      <pc:sldChg chg="modSp">
        <pc:chgData name="Doug Tyson" userId="8cc5704abe1e0291" providerId="LiveId" clId="{46F79122-98A9-46DA-94DF-657030FA9F54}" dt="2019-10-28T22:15:35.654" v="82" actId="20577"/>
        <pc:sldMkLst>
          <pc:docMk/>
          <pc:sldMk cId="1684317992" sldId="1094"/>
        </pc:sldMkLst>
        <pc:spChg chg="mod">
          <ac:chgData name="Doug Tyson" userId="8cc5704abe1e0291" providerId="LiveId" clId="{46F79122-98A9-46DA-94DF-657030FA9F54}" dt="2019-10-28T22:15:35.654" v="82" actId="20577"/>
          <ac:spMkLst>
            <pc:docMk/>
            <pc:sldMk cId="1684317992" sldId="1094"/>
            <ac:spMk id="10" creationId="{0BA6360D-449E-4439-BCA9-2F351730BA05}"/>
          </ac:spMkLst>
        </pc:spChg>
      </pc:sldChg>
      <pc:sldChg chg="modSp add">
        <pc:chgData name="Doug Tyson" userId="8cc5704abe1e0291" providerId="LiveId" clId="{46F79122-98A9-46DA-94DF-657030FA9F54}" dt="2019-10-25T13:46:12.293" v="48" actId="20577"/>
        <pc:sldMkLst>
          <pc:docMk/>
          <pc:sldMk cId="1661333076" sldId="1120"/>
        </pc:sldMkLst>
        <pc:spChg chg="mod">
          <ac:chgData name="Doug Tyson" userId="8cc5704abe1e0291" providerId="LiveId" clId="{46F79122-98A9-46DA-94DF-657030FA9F54}" dt="2019-10-25T13:46:12.293" v="48" actId="20577"/>
          <ac:spMkLst>
            <pc:docMk/>
            <pc:sldMk cId="1661333076" sldId="1120"/>
            <ac:spMk id="6" creationId="{E7D1DF02-2FA2-40F3-A3DD-F2A96545CC17}"/>
          </ac:spMkLst>
        </pc:spChg>
      </pc:sldChg>
      <pc:sldChg chg="addSp delSp modSp add">
        <pc:chgData name="Doug Tyson" userId="8cc5704abe1e0291" providerId="LiveId" clId="{46F79122-98A9-46DA-94DF-657030FA9F54}" dt="2019-10-25T13:49:14.166" v="81" actId="14100"/>
        <pc:sldMkLst>
          <pc:docMk/>
          <pc:sldMk cId="1177003508" sldId="1121"/>
        </pc:sldMkLst>
        <pc:spChg chg="del">
          <ac:chgData name="Doug Tyson" userId="8cc5704abe1e0291" providerId="LiveId" clId="{46F79122-98A9-46DA-94DF-657030FA9F54}" dt="2019-10-25T13:45:31.819" v="39" actId="478"/>
          <ac:spMkLst>
            <pc:docMk/>
            <pc:sldMk cId="1177003508" sldId="1121"/>
            <ac:spMk id="7" creationId="{9300667E-33C9-4B6F-8113-3A1AB6D053EA}"/>
          </ac:spMkLst>
        </pc:spChg>
        <pc:spChg chg="add mod">
          <ac:chgData name="Doug Tyson" userId="8cc5704abe1e0291" providerId="LiveId" clId="{46F79122-98A9-46DA-94DF-657030FA9F54}" dt="2019-10-25T13:49:03.814" v="79" actId="1076"/>
          <ac:spMkLst>
            <pc:docMk/>
            <pc:sldMk cId="1177003508" sldId="1121"/>
            <ac:spMk id="9" creationId="{5DECAD73-EE09-4C46-9D7B-C27A9E3E5DBC}"/>
          </ac:spMkLst>
        </pc:spChg>
        <pc:spChg chg="mod">
          <ac:chgData name="Doug Tyson" userId="8cc5704abe1e0291" providerId="LiveId" clId="{46F79122-98A9-46DA-94DF-657030FA9F54}" dt="2019-10-25T13:45:47.592" v="46" actId="20577"/>
          <ac:spMkLst>
            <pc:docMk/>
            <pc:sldMk cId="1177003508" sldId="1121"/>
            <ac:spMk id="12" creationId="{160C2FAA-3C44-4026-87BF-4DA42BE5650D}"/>
          </ac:spMkLst>
        </pc:spChg>
        <pc:cxnChg chg="add del mod">
          <ac:chgData name="Doug Tyson" userId="8cc5704abe1e0291" providerId="LiveId" clId="{46F79122-98A9-46DA-94DF-657030FA9F54}" dt="2019-10-25T13:47:28.761" v="70" actId="11529"/>
          <ac:cxnSpMkLst>
            <pc:docMk/>
            <pc:sldMk cId="1177003508" sldId="1121"/>
            <ac:cxnSpMk id="10" creationId="{A6B2C701-955C-4DA9-A53F-F563C2A5901F}"/>
          </ac:cxnSpMkLst>
        </pc:cxnChg>
        <pc:cxnChg chg="add mod">
          <ac:chgData name="Doug Tyson" userId="8cc5704abe1e0291" providerId="LiveId" clId="{46F79122-98A9-46DA-94DF-657030FA9F54}" dt="2019-10-25T13:49:14.166" v="81" actId="14100"/>
          <ac:cxnSpMkLst>
            <pc:docMk/>
            <pc:sldMk cId="1177003508" sldId="1121"/>
            <ac:cxnSpMk id="13" creationId="{3C6C4D18-1419-4D44-9E56-E024034E842F}"/>
          </ac:cxnSpMkLst>
        </pc:cxnChg>
      </pc:sldChg>
    </pc:docChg>
  </pc:docChgLst>
  <pc:docChgLst>
    <pc:chgData name="Doug Tyson" userId="8cc5704abe1e0291" providerId="LiveId" clId="{9DA6735E-5644-458C-8295-06D3679E4022}"/>
    <pc:docChg chg="undo custSel addSld delSld modSld">
      <pc:chgData name="Doug Tyson" userId="8cc5704abe1e0291" providerId="LiveId" clId="{9DA6735E-5644-458C-8295-06D3679E4022}" dt="2018-04-14T14:15:47.557" v="1658" actId="2696"/>
      <pc:docMkLst>
        <pc:docMk/>
      </pc:docMkLst>
      <pc:sldChg chg="modSp">
        <pc:chgData name="Doug Tyson" userId="8cc5704abe1e0291" providerId="LiveId" clId="{9DA6735E-5644-458C-8295-06D3679E4022}" dt="2018-04-14T02:59:14.204" v="10" actId="20577"/>
        <pc:sldMkLst>
          <pc:docMk/>
          <pc:sldMk cId="2805721985" sldId="259"/>
        </pc:sldMkLst>
        <pc:spChg chg="mod">
          <ac:chgData name="Doug Tyson" userId="8cc5704abe1e0291" providerId="LiveId" clId="{9DA6735E-5644-458C-8295-06D3679E4022}" dt="2018-04-14T02:58:44.930" v="0" actId="20577"/>
          <ac:spMkLst>
            <pc:docMk/>
            <pc:sldMk cId="2805721985" sldId="259"/>
            <ac:spMk id="4" creationId="{4E477101-FBE3-417F-8CBD-8E1205FFE1B3}"/>
          </ac:spMkLst>
        </pc:spChg>
        <pc:spChg chg="mod">
          <ac:chgData name="Doug Tyson" userId="8cc5704abe1e0291" providerId="LiveId" clId="{9DA6735E-5644-458C-8295-06D3679E4022}" dt="2018-04-14T02:58:47.982" v="1" actId="20577"/>
          <ac:spMkLst>
            <pc:docMk/>
            <pc:sldMk cId="2805721985" sldId="259"/>
            <ac:spMk id="9" creationId="{73078F9F-26CF-42B8-ACCF-56C526FE1C5E}"/>
          </ac:spMkLst>
        </pc:spChg>
        <pc:spChg chg="mod">
          <ac:chgData name="Doug Tyson" userId="8cc5704abe1e0291" providerId="LiveId" clId="{9DA6735E-5644-458C-8295-06D3679E4022}" dt="2018-04-14T02:59:14.204" v="10" actId="20577"/>
          <ac:spMkLst>
            <pc:docMk/>
            <pc:sldMk cId="2805721985" sldId="259"/>
            <ac:spMk id="10" creationId="{99394964-F208-485A-BC0D-A9671CD9E89F}"/>
          </ac:spMkLst>
        </pc:spChg>
      </pc:sldChg>
      <pc:sldChg chg="addSp delSp modSp">
        <pc:chgData name="Doug Tyson" userId="8cc5704abe1e0291" providerId="LiveId" clId="{9DA6735E-5644-458C-8295-06D3679E4022}" dt="2018-04-14T03:01:25.051" v="111" actId="2696"/>
        <pc:sldMkLst>
          <pc:docMk/>
          <pc:sldMk cId="2153773814" sldId="271"/>
        </pc:sldMkLst>
        <pc:spChg chg="add del mod">
          <ac:chgData name="Doug Tyson" userId="8cc5704abe1e0291" providerId="LiveId" clId="{9DA6735E-5644-458C-8295-06D3679E4022}" dt="2018-04-14T03:01:23.898" v="110" actId="478"/>
          <ac:spMkLst>
            <pc:docMk/>
            <pc:sldMk cId="2153773814" sldId="271"/>
            <ac:spMk id="3" creationId="{BA820F37-1BF1-414E-BEB5-47FF311BD280}"/>
          </ac:spMkLst>
        </pc:spChg>
        <pc:spChg chg="del">
          <ac:chgData name="Doug Tyson" userId="8cc5704abe1e0291" providerId="LiveId" clId="{9DA6735E-5644-458C-8295-06D3679E4022}" dt="2018-04-14T03:01:21.569" v="109" actId="478"/>
          <ac:spMkLst>
            <pc:docMk/>
            <pc:sldMk cId="2153773814" sldId="271"/>
            <ac:spMk id="6" creationId="{08C47173-060E-4D29-A178-DDD6F0C73AC6}"/>
          </ac:spMkLst>
        </pc:spChg>
        <pc:spChg chg="add">
          <ac:chgData name="Doug Tyson" userId="8cc5704abe1e0291" providerId="LiveId" clId="{9DA6735E-5644-458C-8295-06D3679E4022}" dt="2018-04-14T03:01:25.051" v="111" actId="2696"/>
          <ac:spMkLst>
            <pc:docMk/>
            <pc:sldMk cId="2153773814" sldId="271"/>
            <ac:spMk id="7" creationId="{AEACEA71-0A5C-4A02-BFAA-FDB5CECBEF1E}"/>
          </ac:spMkLst>
        </pc:spChg>
      </pc:sldChg>
      <pc:sldChg chg="modSp">
        <pc:chgData name="Doug Tyson" userId="8cc5704abe1e0291" providerId="LiveId" clId="{9DA6735E-5644-458C-8295-06D3679E4022}" dt="2018-04-14T03:01:35.024" v="112" actId="2696"/>
        <pc:sldMkLst>
          <pc:docMk/>
          <pc:sldMk cId="1694738597" sldId="530"/>
        </pc:sldMkLst>
        <pc:spChg chg="mod">
          <ac:chgData name="Doug Tyson" userId="8cc5704abe1e0291" providerId="LiveId" clId="{9DA6735E-5644-458C-8295-06D3679E4022}" dt="2018-04-14T03:01:35.024" v="112" actId="2696"/>
          <ac:spMkLst>
            <pc:docMk/>
            <pc:sldMk cId="1694738597" sldId="530"/>
            <ac:spMk id="2" creationId="{96DAC536-1A60-46BE-8E46-ABD60151719A}"/>
          </ac:spMkLst>
        </pc:spChg>
        <pc:spChg chg="mod">
          <ac:chgData name="Doug Tyson" userId="8cc5704abe1e0291" providerId="LiveId" clId="{9DA6735E-5644-458C-8295-06D3679E4022}" dt="2018-04-14T03:01:08.066" v="108" actId="404"/>
          <ac:spMkLst>
            <pc:docMk/>
            <pc:sldMk cId="1694738597" sldId="530"/>
            <ac:spMk id="3" creationId="{8F9AA134-3A60-4C43-A73E-B5EEEB5F8720}"/>
          </ac:spMkLst>
        </pc:spChg>
      </pc:sldChg>
      <pc:sldChg chg="addSp delSp modSp">
        <pc:chgData name="Doug Tyson" userId="8cc5704abe1e0291" providerId="LiveId" clId="{9DA6735E-5644-458C-8295-06D3679E4022}" dt="2018-04-14T14:04:48.068" v="1433" actId="1076"/>
        <pc:sldMkLst>
          <pc:docMk/>
          <pc:sldMk cId="2084315923" sldId="924"/>
        </pc:sldMkLst>
        <pc:spChg chg="mod">
          <ac:chgData name="Doug Tyson" userId="8cc5704abe1e0291" providerId="LiveId" clId="{9DA6735E-5644-458C-8295-06D3679E4022}" dt="2018-04-14T14:00:47.966" v="1323" actId="403"/>
          <ac:spMkLst>
            <pc:docMk/>
            <pc:sldMk cId="2084315923" sldId="924"/>
            <ac:spMk id="2" creationId="{860DE792-1FCA-41DC-9B89-A37150EE28E6}"/>
          </ac:spMkLst>
        </pc:spChg>
        <pc:spChg chg="add mod">
          <ac:chgData name="Doug Tyson" userId="8cc5704abe1e0291" providerId="LiveId" clId="{9DA6735E-5644-458C-8295-06D3679E4022}" dt="2018-04-14T14:03:04.983" v="1346" actId="14100"/>
          <ac:spMkLst>
            <pc:docMk/>
            <pc:sldMk cId="2084315923" sldId="924"/>
            <ac:spMk id="3" creationId="{6F7AD5CE-4853-49CE-8099-5F882746E79A}"/>
          </ac:spMkLst>
        </pc:spChg>
        <pc:spChg chg="add mod">
          <ac:chgData name="Doug Tyson" userId="8cc5704abe1e0291" providerId="LiveId" clId="{9DA6735E-5644-458C-8295-06D3679E4022}" dt="2018-04-14T14:04:39.358" v="1432" actId="1076"/>
          <ac:spMkLst>
            <pc:docMk/>
            <pc:sldMk cId="2084315923" sldId="924"/>
            <ac:spMk id="4" creationId="{B83E5EFF-9812-48A5-8FE5-C17D987FE121}"/>
          </ac:spMkLst>
        </pc:spChg>
        <pc:spChg chg="del">
          <ac:chgData name="Doug Tyson" userId="8cc5704abe1e0291" providerId="LiveId" clId="{9DA6735E-5644-458C-8295-06D3679E4022}" dt="2018-04-14T14:01:12.895" v="1324" actId="478"/>
          <ac:spMkLst>
            <pc:docMk/>
            <pc:sldMk cId="2084315923" sldId="924"/>
            <ac:spMk id="5" creationId="{84589B6F-B3BD-415E-AA74-5ADF71234D9B}"/>
          </ac:spMkLst>
        </pc:spChg>
        <pc:spChg chg="add mod">
          <ac:chgData name="Doug Tyson" userId="8cc5704abe1e0291" providerId="LiveId" clId="{9DA6735E-5644-458C-8295-06D3679E4022}" dt="2018-04-14T14:04:48.068" v="1433" actId="1076"/>
          <ac:spMkLst>
            <pc:docMk/>
            <pc:sldMk cId="2084315923" sldId="924"/>
            <ac:spMk id="7" creationId="{BCAF50EE-9C24-4816-8E15-9A88104DC4F2}"/>
          </ac:spMkLst>
        </pc:spChg>
        <pc:picChg chg="add mod">
          <ac:chgData name="Doug Tyson" userId="8cc5704abe1e0291" providerId="LiveId" clId="{9DA6735E-5644-458C-8295-06D3679E4022}" dt="2018-04-14T14:03:17.526" v="1350" actId="1076"/>
          <ac:picMkLst>
            <pc:docMk/>
            <pc:sldMk cId="2084315923" sldId="924"/>
            <ac:picMk id="6" creationId="{0672E672-23A9-46DC-BF95-6D41ECE5C097}"/>
          </ac:picMkLst>
        </pc:picChg>
      </pc:sldChg>
      <pc:sldChg chg="del">
        <pc:chgData name="Doug Tyson" userId="8cc5704abe1e0291" providerId="LiveId" clId="{9DA6735E-5644-458C-8295-06D3679E4022}" dt="2018-04-14T14:15:47.171" v="1647" actId="2696"/>
        <pc:sldMkLst>
          <pc:docMk/>
          <pc:sldMk cId="2677495601" sldId="925"/>
        </pc:sldMkLst>
      </pc:sldChg>
      <pc:sldChg chg="addSp delSp modSp">
        <pc:chgData name="Doug Tyson" userId="8cc5704abe1e0291" providerId="LiveId" clId="{9DA6735E-5644-458C-8295-06D3679E4022}" dt="2018-04-14T12:54:03.449" v="228" actId="1076"/>
        <pc:sldMkLst>
          <pc:docMk/>
          <pc:sldMk cId="1576428422" sldId="966"/>
        </pc:sldMkLst>
        <pc:spChg chg="mod">
          <ac:chgData name="Doug Tyson" userId="8cc5704abe1e0291" providerId="LiveId" clId="{9DA6735E-5644-458C-8295-06D3679E4022}" dt="2018-04-14T03:01:51.096" v="114" actId="403"/>
          <ac:spMkLst>
            <pc:docMk/>
            <pc:sldMk cId="1576428422" sldId="966"/>
            <ac:spMk id="2" creationId="{860DE792-1FCA-41DC-9B89-A37150EE28E6}"/>
          </ac:spMkLst>
        </pc:spChg>
        <pc:spChg chg="mod">
          <ac:chgData name="Doug Tyson" userId="8cc5704abe1e0291" providerId="LiveId" clId="{9DA6735E-5644-458C-8295-06D3679E4022}" dt="2018-04-14T12:47:11.677" v="119" actId="113"/>
          <ac:spMkLst>
            <pc:docMk/>
            <pc:sldMk cId="1576428422" sldId="966"/>
            <ac:spMk id="4" creationId="{B269F2C1-7A59-474C-B4FB-558A58037DB6}"/>
          </ac:spMkLst>
        </pc:spChg>
        <pc:spChg chg="mod">
          <ac:chgData name="Doug Tyson" userId="8cc5704abe1e0291" providerId="LiveId" clId="{9DA6735E-5644-458C-8295-06D3679E4022}" dt="2018-04-14T12:52:21.393" v="208" actId="255"/>
          <ac:spMkLst>
            <pc:docMk/>
            <pc:sldMk cId="1576428422" sldId="966"/>
            <ac:spMk id="6" creationId="{CC979D50-FC5B-4C09-96EC-457CA27DA0D8}"/>
          </ac:spMkLst>
        </pc:spChg>
        <pc:spChg chg="mod">
          <ac:chgData name="Doug Tyson" userId="8cc5704abe1e0291" providerId="LiveId" clId="{9DA6735E-5644-458C-8295-06D3679E4022}" dt="2018-04-14T12:53:01.586" v="213" actId="1076"/>
          <ac:spMkLst>
            <pc:docMk/>
            <pc:sldMk cId="1576428422" sldId="966"/>
            <ac:spMk id="7" creationId="{5DD7C763-91BA-4751-939D-F3F7D3C895D4}"/>
          </ac:spMkLst>
        </pc:spChg>
        <pc:spChg chg="add del">
          <ac:chgData name="Doug Tyson" userId="8cc5704abe1e0291" providerId="LiveId" clId="{9DA6735E-5644-458C-8295-06D3679E4022}" dt="2018-04-14T12:50:22.505" v="165" actId="1076"/>
          <ac:spMkLst>
            <pc:docMk/>
            <pc:sldMk cId="1576428422" sldId="966"/>
            <ac:spMk id="8" creationId="{6F27420A-EB23-4769-9911-DC2E4579F417}"/>
          </ac:spMkLst>
        </pc:spChg>
        <pc:spChg chg="add mod">
          <ac:chgData name="Doug Tyson" userId="8cc5704abe1e0291" providerId="LiveId" clId="{9DA6735E-5644-458C-8295-06D3679E4022}" dt="2018-04-14T12:53:51.758" v="223" actId="1076"/>
          <ac:spMkLst>
            <pc:docMk/>
            <pc:sldMk cId="1576428422" sldId="966"/>
            <ac:spMk id="9" creationId="{41795CBD-718E-42B8-B641-9FCFDAE6734B}"/>
          </ac:spMkLst>
        </pc:spChg>
        <pc:grpChg chg="add del mod">
          <ac:chgData name="Doug Tyson" userId="8cc5704abe1e0291" providerId="LiveId" clId="{9DA6735E-5644-458C-8295-06D3679E4022}" dt="2018-04-14T12:53:57.966" v="225" actId="478"/>
          <ac:grpSpMkLst>
            <pc:docMk/>
            <pc:sldMk cId="1576428422" sldId="966"/>
            <ac:grpSpMk id="5" creationId="{CE477EFA-8D8B-45C7-BBA8-81E2CFE1832C}"/>
          </ac:grpSpMkLst>
        </pc:grpChg>
        <pc:picChg chg="add mod">
          <ac:chgData name="Doug Tyson" userId="8cc5704abe1e0291" providerId="LiveId" clId="{9DA6735E-5644-458C-8295-06D3679E4022}" dt="2018-04-14T12:54:03.449" v="228" actId="1076"/>
          <ac:picMkLst>
            <pc:docMk/>
            <pc:sldMk cId="1576428422" sldId="966"/>
            <ac:picMk id="3" creationId="{3989D6A4-A1A1-4580-AD35-0DBC77BB6F5F}"/>
          </ac:picMkLst>
        </pc:picChg>
      </pc:sldChg>
      <pc:sldChg chg="del">
        <pc:chgData name="Doug Tyson" userId="8cc5704abe1e0291" providerId="LiveId" clId="{9DA6735E-5644-458C-8295-06D3679E4022}" dt="2018-04-14T14:15:44.070" v="1598" actId="2696"/>
        <pc:sldMkLst>
          <pc:docMk/>
          <pc:sldMk cId="2053684428" sldId="968"/>
        </pc:sldMkLst>
      </pc:sldChg>
      <pc:sldChg chg="del">
        <pc:chgData name="Doug Tyson" userId="8cc5704abe1e0291" providerId="LiveId" clId="{9DA6735E-5644-458C-8295-06D3679E4022}" dt="2018-04-14T14:15:45.340" v="1609" actId="2696"/>
        <pc:sldMkLst>
          <pc:docMk/>
          <pc:sldMk cId="428001155" sldId="969"/>
        </pc:sldMkLst>
      </pc:sldChg>
      <pc:sldChg chg="del">
        <pc:chgData name="Doug Tyson" userId="8cc5704abe1e0291" providerId="LiveId" clId="{9DA6735E-5644-458C-8295-06D3679E4022}" dt="2018-04-14T14:15:45.943" v="1623" actId="2696"/>
        <pc:sldMkLst>
          <pc:docMk/>
          <pc:sldMk cId="59502350" sldId="970"/>
        </pc:sldMkLst>
      </pc:sldChg>
      <pc:sldChg chg="del">
        <pc:chgData name="Doug Tyson" userId="8cc5704abe1e0291" providerId="LiveId" clId="{9DA6735E-5644-458C-8295-06D3679E4022}" dt="2018-04-14T14:15:46.487" v="1630" actId="2696"/>
        <pc:sldMkLst>
          <pc:docMk/>
          <pc:sldMk cId="88446656" sldId="971"/>
        </pc:sldMkLst>
      </pc:sldChg>
      <pc:sldChg chg="addSp delSp modSp">
        <pc:chgData name="Doug Tyson" userId="8cc5704abe1e0291" providerId="LiveId" clId="{9DA6735E-5644-458C-8295-06D3679E4022}" dt="2018-04-14T13:37:31.838" v="960" actId="403"/>
        <pc:sldMkLst>
          <pc:docMk/>
          <pc:sldMk cId="3177395464" sldId="1006"/>
        </pc:sldMkLst>
        <pc:spChg chg="mod">
          <ac:chgData name="Doug Tyson" userId="8cc5704abe1e0291" providerId="LiveId" clId="{9DA6735E-5644-458C-8295-06D3679E4022}" dt="2018-04-14T13:37:31.838" v="960" actId="403"/>
          <ac:spMkLst>
            <pc:docMk/>
            <pc:sldMk cId="3177395464" sldId="1006"/>
            <ac:spMk id="2" creationId="{860DE792-1FCA-41DC-9B89-A37150EE28E6}"/>
          </ac:spMkLst>
        </pc:spChg>
        <pc:spChg chg="add mod">
          <ac:chgData name="Doug Tyson" userId="8cc5704abe1e0291" providerId="LiveId" clId="{9DA6735E-5644-458C-8295-06D3679E4022}" dt="2018-04-14T13:11:02.786" v="659" actId="164"/>
          <ac:spMkLst>
            <pc:docMk/>
            <pc:sldMk cId="3177395464" sldId="1006"/>
            <ac:spMk id="4" creationId="{7278802C-7BC9-411D-BA9E-CE91660B3326}"/>
          </ac:spMkLst>
        </pc:spChg>
        <pc:spChg chg="add mod">
          <ac:chgData name="Doug Tyson" userId="8cc5704abe1e0291" providerId="LiveId" clId="{9DA6735E-5644-458C-8295-06D3679E4022}" dt="2018-04-14T13:14:15.551" v="690" actId="20577"/>
          <ac:spMkLst>
            <pc:docMk/>
            <pc:sldMk cId="3177395464" sldId="1006"/>
            <ac:spMk id="7" creationId="{9300667E-33C9-4B6F-8113-3A1AB6D053EA}"/>
          </ac:spMkLst>
        </pc:spChg>
        <pc:spChg chg="mod">
          <ac:chgData name="Doug Tyson" userId="8cc5704abe1e0291" providerId="LiveId" clId="{9DA6735E-5644-458C-8295-06D3679E4022}" dt="2018-04-14T13:11:30.136" v="667" actId="6549"/>
          <ac:spMkLst>
            <pc:docMk/>
            <pc:sldMk cId="3177395464" sldId="1006"/>
            <ac:spMk id="12" creationId="{160C2FAA-3C44-4026-87BF-4DA42BE5650D}"/>
          </ac:spMkLst>
        </pc:spChg>
        <pc:grpChg chg="add del mod">
          <ac:chgData name="Doug Tyson" userId="8cc5704abe1e0291" providerId="LiveId" clId="{9DA6735E-5644-458C-8295-06D3679E4022}" dt="2018-04-14T13:11:19.416" v="661" actId="478"/>
          <ac:grpSpMkLst>
            <pc:docMk/>
            <pc:sldMk cId="3177395464" sldId="1006"/>
            <ac:grpSpMk id="5" creationId="{04E97929-54AC-4A72-9423-F397201FAB0A}"/>
          </ac:grpSpMkLst>
        </pc:grpChg>
        <pc:picChg chg="add mod">
          <ac:chgData name="Doug Tyson" userId="8cc5704abe1e0291" providerId="LiveId" clId="{9DA6735E-5644-458C-8295-06D3679E4022}" dt="2018-04-14T13:11:02.786" v="659" actId="164"/>
          <ac:picMkLst>
            <pc:docMk/>
            <pc:sldMk cId="3177395464" sldId="1006"/>
            <ac:picMk id="3" creationId="{C9242FB6-44C6-43A3-80EB-9A0F0CAE357D}"/>
          </ac:picMkLst>
        </pc:picChg>
        <pc:picChg chg="add mod">
          <ac:chgData name="Doug Tyson" userId="8cc5704abe1e0291" providerId="LiveId" clId="{9DA6735E-5644-458C-8295-06D3679E4022}" dt="2018-04-14T13:14:22.621" v="692" actId="14100"/>
          <ac:picMkLst>
            <pc:docMk/>
            <pc:sldMk cId="3177395464" sldId="1006"/>
            <ac:picMk id="6" creationId="{486B58F6-79D1-42F8-AFBD-D8004DC1F2A7}"/>
          </ac:picMkLst>
        </pc:picChg>
      </pc:sldChg>
      <pc:sldChg chg="addSp delSp modSp">
        <pc:chgData name="Doug Tyson" userId="8cc5704abe1e0291" providerId="LiveId" clId="{9DA6735E-5644-458C-8295-06D3679E4022}" dt="2018-04-14T13:38:00.057" v="963" actId="403"/>
        <pc:sldMkLst>
          <pc:docMk/>
          <pc:sldMk cId="2017132039" sldId="1009"/>
        </pc:sldMkLst>
        <pc:spChg chg="mod">
          <ac:chgData name="Doug Tyson" userId="8cc5704abe1e0291" providerId="LiveId" clId="{9DA6735E-5644-458C-8295-06D3679E4022}" dt="2018-04-14T13:38:00.057" v="963" actId="403"/>
          <ac:spMkLst>
            <pc:docMk/>
            <pc:sldMk cId="2017132039" sldId="1009"/>
            <ac:spMk id="2" creationId="{860DE792-1FCA-41DC-9B89-A37150EE28E6}"/>
          </ac:spMkLst>
        </pc:spChg>
        <pc:spChg chg="del">
          <ac:chgData name="Doug Tyson" userId="8cc5704abe1e0291" providerId="LiveId" clId="{9DA6735E-5644-458C-8295-06D3679E4022}" dt="2018-04-14T13:33:24.746" v="907" actId="478"/>
          <ac:spMkLst>
            <pc:docMk/>
            <pc:sldMk cId="2017132039" sldId="1009"/>
            <ac:spMk id="12" creationId="{160C2FAA-3C44-4026-87BF-4DA42BE5650D}"/>
          </ac:spMkLst>
        </pc:spChg>
        <pc:picChg chg="add del mod">
          <ac:chgData name="Doug Tyson" userId="8cc5704abe1e0291" providerId="LiveId" clId="{9DA6735E-5644-458C-8295-06D3679E4022}" dt="2018-04-14T13:36:01.302" v="938" actId="403"/>
          <ac:picMkLst>
            <pc:docMk/>
            <pc:sldMk cId="2017132039" sldId="1009"/>
            <ac:picMk id="3" creationId="{4572B9E7-E541-42E5-9928-740D676547FB}"/>
          </ac:picMkLst>
        </pc:picChg>
        <pc:picChg chg="add del mod">
          <ac:chgData name="Doug Tyson" userId="8cc5704abe1e0291" providerId="LiveId" clId="{9DA6735E-5644-458C-8295-06D3679E4022}" dt="2018-04-14T13:34:09.318" v="915" actId="478"/>
          <ac:picMkLst>
            <pc:docMk/>
            <pc:sldMk cId="2017132039" sldId="1009"/>
            <ac:picMk id="5" creationId="{C4475CEA-B0FF-4975-9A6F-4F8ADE2FE8DC}"/>
          </ac:picMkLst>
        </pc:picChg>
        <pc:picChg chg="add">
          <ac:chgData name="Doug Tyson" userId="8cc5704abe1e0291" providerId="LiveId" clId="{9DA6735E-5644-458C-8295-06D3679E4022}" dt="2018-04-14T13:36:49.340" v="942" actId="403"/>
          <ac:picMkLst>
            <pc:docMk/>
            <pc:sldMk cId="2017132039" sldId="1009"/>
            <ac:picMk id="6" creationId="{8B569136-A9C7-4ACA-AD4B-15A1513AC8A5}"/>
          </ac:picMkLst>
        </pc:picChg>
      </pc:sldChg>
      <pc:sldChg chg="addSp delSp modSp">
        <pc:chgData name="Doug Tyson" userId="8cc5704abe1e0291" providerId="LiveId" clId="{9DA6735E-5644-458C-8295-06D3679E4022}" dt="2018-04-14T14:00:30.256" v="1319" actId="1076"/>
        <pc:sldMkLst>
          <pc:docMk/>
          <pc:sldMk cId="2114083792" sldId="1010"/>
        </pc:sldMkLst>
        <pc:spChg chg="mod">
          <ac:chgData name="Doug Tyson" userId="8cc5704abe1e0291" providerId="LiveId" clId="{9DA6735E-5644-458C-8295-06D3679E4022}" dt="2018-04-14T13:55:38.420" v="1191" actId="403"/>
          <ac:spMkLst>
            <pc:docMk/>
            <pc:sldMk cId="2114083792" sldId="1010"/>
            <ac:spMk id="2" creationId="{860DE792-1FCA-41DC-9B89-A37150EE28E6}"/>
          </ac:spMkLst>
        </pc:spChg>
        <pc:spChg chg="add mod">
          <ac:chgData name="Doug Tyson" userId="8cc5704abe1e0291" providerId="LiveId" clId="{9DA6735E-5644-458C-8295-06D3679E4022}" dt="2018-04-14T14:00:26.528" v="1318" actId="1076"/>
          <ac:spMkLst>
            <pc:docMk/>
            <pc:sldMk cId="2114083792" sldId="1010"/>
            <ac:spMk id="4" creationId="{9B51D426-AE9D-4609-B799-7E3EABF7D000}"/>
          </ac:spMkLst>
        </pc:spChg>
        <pc:spChg chg="mod">
          <ac:chgData name="Doug Tyson" userId="8cc5704abe1e0291" providerId="LiveId" clId="{9DA6735E-5644-458C-8295-06D3679E4022}" dt="2018-04-14T13:56:21.510" v="1205" actId="20577"/>
          <ac:spMkLst>
            <pc:docMk/>
            <pc:sldMk cId="2114083792" sldId="1010"/>
            <ac:spMk id="12" creationId="{160C2FAA-3C44-4026-87BF-4DA42BE5650D}"/>
          </ac:spMkLst>
        </pc:spChg>
        <pc:picChg chg="add del mod">
          <ac:chgData name="Doug Tyson" userId="8cc5704abe1e0291" providerId="LiveId" clId="{9DA6735E-5644-458C-8295-06D3679E4022}" dt="2018-04-14T13:59:58.945" v="1307" actId="478"/>
          <ac:picMkLst>
            <pc:docMk/>
            <pc:sldMk cId="2114083792" sldId="1010"/>
            <ac:picMk id="5" creationId="{53570CB5-A2AA-4903-A449-DF3E498B5A1E}"/>
          </ac:picMkLst>
        </pc:picChg>
        <pc:picChg chg="add mod">
          <ac:chgData name="Doug Tyson" userId="8cc5704abe1e0291" providerId="LiveId" clId="{9DA6735E-5644-458C-8295-06D3679E4022}" dt="2018-04-14T14:00:30.256" v="1319" actId="1076"/>
          <ac:picMkLst>
            <pc:docMk/>
            <pc:sldMk cId="2114083792" sldId="1010"/>
            <ac:picMk id="6" creationId="{255B647A-9A1C-4873-B5E3-C5A8D92BA25F}"/>
          </ac:picMkLst>
        </pc:picChg>
      </pc:sldChg>
      <pc:sldChg chg="del">
        <pc:chgData name="Doug Tyson" userId="8cc5704abe1e0291" providerId="LiveId" clId="{9DA6735E-5644-458C-8295-06D3679E4022}" dt="2018-04-14T14:15:44.386" v="1602" actId="2696"/>
        <pc:sldMkLst>
          <pc:docMk/>
          <pc:sldMk cId="2311647682" sldId="1011"/>
        </pc:sldMkLst>
      </pc:sldChg>
      <pc:sldChg chg="del">
        <pc:chgData name="Doug Tyson" userId="8cc5704abe1e0291" providerId="LiveId" clId="{9DA6735E-5644-458C-8295-06D3679E4022}" dt="2018-04-14T14:15:44.786" v="1604" actId="2696"/>
        <pc:sldMkLst>
          <pc:docMk/>
          <pc:sldMk cId="58130586" sldId="1012"/>
        </pc:sldMkLst>
      </pc:sldChg>
      <pc:sldChg chg="del">
        <pc:chgData name="Doug Tyson" userId="8cc5704abe1e0291" providerId="LiveId" clId="{9DA6735E-5644-458C-8295-06D3679E4022}" dt="2018-04-14T14:15:44.841" v="1605" actId="2696"/>
        <pc:sldMkLst>
          <pc:docMk/>
          <pc:sldMk cId="2046237734" sldId="1013"/>
        </pc:sldMkLst>
      </pc:sldChg>
      <pc:sldChg chg="del">
        <pc:chgData name="Doug Tyson" userId="8cc5704abe1e0291" providerId="LiveId" clId="{9DA6735E-5644-458C-8295-06D3679E4022}" dt="2018-04-14T14:15:45.111" v="1607" actId="2696"/>
        <pc:sldMkLst>
          <pc:docMk/>
          <pc:sldMk cId="4021393013" sldId="1014"/>
        </pc:sldMkLst>
      </pc:sldChg>
      <pc:sldChg chg="del">
        <pc:chgData name="Doug Tyson" userId="8cc5704abe1e0291" providerId="LiveId" clId="{9DA6735E-5644-458C-8295-06D3679E4022}" dt="2018-04-14T14:15:45.484" v="1612" actId="2696"/>
        <pc:sldMkLst>
          <pc:docMk/>
          <pc:sldMk cId="3124334118" sldId="1015"/>
        </pc:sldMkLst>
      </pc:sldChg>
      <pc:sldChg chg="del">
        <pc:chgData name="Doug Tyson" userId="8cc5704abe1e0291" providerId="LiveId" clId="{9DA6735E-5644-458C-8295-06D3679E4022}" dt="2018-04-14T14:15:45.574" v="1615" actId="2696"/>
        <pc:sldMkLst>
          <pc:docMk/>
          <pc:sldMk cId="405573534" sldId="1016"/>
        </pc:sldMkLst>
      </pc:sldChg>
      <pc:sldChg chg="del">
        <pc:chgData name="Doug Tyson" userId="8cc5704abe1e0291" providerId="LiveId" clId="{9DA6735E-5644-458C-8295-06D3679E4022}" dt="2018-04-14T14:15:45.746" v="1617" actId="2696"/>
        <pc:sldMkLst>
          <pc:docMk/>
          <pc:sldMk cId="3318117540" sldId="1017"/>
        </pc:sldMkLst>
      </pc:sldChg>
      <pc:sldChg chg="del">
        <pc:chgData name="Doug Tyson" userId="8cc5704abe1e0291" providerId="LiveId" clId="{9DA6735E-5644-458C-8295-06D3679E4022}" dt="2018-04-14T14:15:45.841" v="1622" actId="2696"/>
        <pc:sldMkLst>
          <pc:docMk/>
          <pc:sldMk cId="783312526" sldId="1018"/>
        </pc:sldMkLst>
      </pc:sldChg>
      <pc:sldChg chg="del">
        <pc:chgData name="Doug Tyson" userId="8cc5704abe1e0291" providerId="LiveId" clId="{9DA6735E-5644-458C-8295-06D3679E4022}" dt="2018-04-14T14:15:46.185" v="1625" actId="2696"/>
        <pc:sldMkLst>
          <pc:docMk/>
          <pc:sldMk cId="2435064607" sldId="1019"/>
        </pc:sldMkLst>
      </pc:sldChg>
      <pc:sldChg chg="del">
        <pc:chgData name="Doug Tyson" userId="8cc5704abe1e0291" providerId="LiveId" clId="{9DA6735E-5644-458C-8295-06D3679E4022}" dt="2018-04-14T14:15:46.210" v="1626" actId="2696"/>
        <pc:sldMkLst>
          <pc:docMk/>
          <pc:sldMk cId="3821616340" sldId="1020"/>
        </pc:sldMkLst>
      </pc:sldChg>
      <pc:sldChg chg="del">
        <pc:chgData name="Doug Tyson" userId="8cc5704abe1e0291" providerId="LiveId" clId="{9DA6735E-5644-458C-8295-06D3679E4022}" dt="2018-04-14T14:15:46.349" v="1628" actId="2696"/>
        <pc:sldMkLst>
          <pc:docMk/>
          <pc:sldMk cId="404276105" sldId="1021"/>
        </pc:sldMkLst>
      </pc:sldChg>
      <pc:sldChg chg="del">
        <pc:chgData name="Doug Tyson" userId="8cc5704abe1e0291" providerId="LiveId" clId="{9DA6735E-5644-458C-8295-06D3679E4022}" dt="2018-04-14T14:15:46.561" v="1634" actId="2696"/>
        <pc:sldMkLst>
          <pc:docMk/>
          <pc:sldMk cId="4138607852" sldId="1022"/>
        </pc:sldMkLst>
      </pc:sldChg>
      <pc:sldChg chg="del">
        <pc:chgData name="Doug Tyson" userId="8cc5704abe1e0291" providerId="LiveId" clId="{9DA6735E-5644-458C-8295-06D3679E4022}" dt="2018-04-14T14:15:46.660" v="1637" actId="2696"/>
        <pc:sldMkLst>
          <pc:docMk/>
          <pc:sldMk cId="3145865143" sldId="1023"/>
        </pc:sldMkLst>
      </pc:sldChg>
      <pc:sldChg chg="del">
        <pc:chgData name="Doug Tyson" userId="8cc5704abe1e0291" providerId="LiveId" clId="{9DA6735E-5644-458C-8295-06D3679E4022}" dt="2018-04-14T14:15:46.735" v="1639" actId="2696"/>
        <pc:sldMkLst>
          <pc:docMk/>
          <pc:sldMk cId="3317183025" sldId="1024"/>
        </pc:sldMkLst>
      </pc:sldChg>
      <pc:sldChg chg="del">
        <pc:chgData name="Doug Tyson" userId="8cc5704abe1e0291" providerId="LiveId" clId="{9DA6735E-5644-458C-8295-06D3679E4022}" dt="2018-04-14T14:15:46.774" v="1642" actId="2696"/>
        <pc:sldMkLst>
          <pc:docMk/>
          <pc:sldMk cId="4183218786" sldId="1025"/>
        </pc:sldMkLst>
      </pc:sldChg>
      <pc:sldChg chg="del">
        <pc:chgData name="Doug Tyson" userId="8cc5704abe1e0291" providerId="LiveId" clId="{9DA6735E-5644-458C-8295-06D3679E4022}" dt="2018-04-14T14:15:46.841" v="1644" actId="2696"/>
        <pc:sldMkLst>
          <pc:docMk/>
          <pc:sldMk cId="2087248515" sldId="1026"/>
        </pc:sldMkLst>
      </pc:sldChg>
      <pc:sldChg chg="del">
        <pc:chgData name="Doug Tyson" userId="8cc5704abe1e0291" providerId="LiveId" clId="{9DA6735E-5644-458C-8295-06D3679E4022}" dt="2018-04-14T14:15:47.161" v="1646" actId="2696"/>
        <pc:sldMkLst>
          <pc:docMk/>
          <pc:sldMk cId="3334375437" sldId="1027"/>
        </pc:sldMkLst>
      </pc:sldChg>
      <pc:sldChg chg="del">
        <pc:chgData name="Doug Tyson" userId="8cc5704abe1e0291" providerId="LiveId" clId="{9DA6735E-5644-458C-8295-06D3679E4022}" dt="2018-04-14T14:15:47.262" v="1650" actId="2696"/>
        <pc:sldMkLst>
          <pc:docMk/>
          <pc:sldMk cId="2930134346" sldId="1028"/>
        </pc:sldMkLst>
      </pc:sldChg>
      <pc:sldChg chg="del">
        <pc:chgData name="Doug Tyson" userId="8cc5704abe1e0291" providerId="LiveId" clId="{9DA6735E-5644-458C-8295-06D3679E4022}" dt="2018-04-14T14:15:47.285" v="1652" actId="2696"/>
        <pc:sldMkLst>
          <pc:docMk/>
          <pc:sldMk cId="2443188088" sldId="1029"/>
        </pc:sldMkLst>
      </pc:sldChg>
      <pc:sldChg chg="del">
        <pc:chgData name="Doug Tyson" userId="8cc5704abe1e0291" providerId="LiveId" clId="{9DA6735E-5644-458C-8295-06D3679E4022}" dt="2018-04-14T14:15:47.312" v="1654" actId="2696"/>
        <pc:sldMkLst>
          <pc:docMk/>
          <pc:sldMk cId="1087668418" sldId="1030"/>
        </pc:sldMkLst>
      </pc:sldChg>
      <pc:sldChg chg="addSp delSp modSp">
        <pc:chgData name="Doug Tyson" userId="8cc5704abe1e0291" providerId="LiveId" clId="{9DA6735E-5644-458C-8295-06D3679E4022}" dt="2018-04-14T13:04:29.700" v="372" actId="1076"/>
        <pc:sldMkLst>
          <pc:docMk/>
          <pc:sldMk cId="2812758864" sldId="1032"/>
        </pc:sldMkLst>
        <pc:spChg chg="mod">
          <ac:chgData name="Doug Tyson" userId="8cc5704abe1e0291" providerId="LiveId" clId="{9DA6735E-5644-458C-8295-06D3679E4022}" dt="2018-04-14T13:01:42.715" v="347" actId="403"/>
          <ac:spMkLst>
            <pc:docMk/>
            <pc:sldMk cId="2812758864" sldId="1032"/>
            <ac:spMk id="2" creationId="{860DE792-1FCA-41DC-9B89-A37150EE28E6}"/>
          </ac:spMkLst>
        </pc:spChg>
        <pc:spChg chg="del">
          <ac:chgData name="Doug Tyson" userId="8cc5704abe1e0291" providerId="LiveId" clId="{9DA6735E-5644-458C-8295-06D3679E4022}" dt="2018-04-14T13:02:35.343" v="356" actId="478"/>
          <ac:spMkLst>
            <pc:docMk/>
            <pc:sldMk cId="2812758864" sldId="1032"/>
            <ac:spMk id="3" creationId="{F11F2A7F-02E6-47E3-8D55-5A1EEDD3F674}"/>
          </ac:spMkLst>
        </pc:spChg>
        <pc:spChg chg="mod">
          <ac:chgData name="Doug Tyson" userId="8cc5704abe1e0291" providerId="LiveId" clId="{9DA6735E-5644-458C-8295-06D3679E4022}" dt="2018-04-14T13:02:30.572" v="355" actId="20577"/>
          <ac:spMkLst>
            <pc:docMk/>
            <pc:sldMk cId="2812758864" sldId="1032"/>
            <ac:spMk id="4" creationId="{B269F2C1-7A59-474C-B4FB-558A58037DB6}"/>
          </ac:spMkLst>
        </pc:spChg>
        <pc:spChg chg="del">
          <ac:chgData name="Doug Tyson" userId="8cc5704abe1e0291" providerId="LiveId" clId="{9DA6735E-5644-458C-8295-06D3679E4022}" dt="2018-04-14T13:02:13.659" v="348" actId="478"/>
          <ac:spMkLst>
            <pc:docMk/>
            <pc:sldMk cId="2812758864" sldId="1032"/>
            <ac:spMk id="6" creationId="{C2E01DB0-21AD-4031-BC91-9CB2A2939717}"/>
          </ac:spMkLst>
        </pc:spChg>
        <pc:spChg chg="del">
          <ac:chgData name="Doug Tyson" userId="8cc5704abe1e0291" providerId="LiveId" clId="{9DA6735E-5644-458C-8295-06D3679E4022}" dt="2018-04-14T13:02:13.659" v="348" actId="478"/>
          <ac:spMkLst>
            <pc:docMk/>
            <pc:sldMk cId="2812758864" sldId="1032"/>
            <ac:spMk id="8" creationId="{AE39DF2F-F822-4309-85F9-9AF69EDFE459}"/>
          </ac:spMkLst>
        </pc:spChg>
        <pc:spChg chg="del">
          <ac:chgData name="Doug Tyson" userId="8cc5704abe1e0291" providerId="LiveId" clId="{9DA6735E-5644-458C-8295-06D3679E4022}" dt="2018-04-14T13:02:13.659" v="348" actId="478"/>
          <ac:spMkLst>
            <pc:docMk/>
            <pc:sldMk cId="2812758864" sldId="1032"/>
            <ac:spMk id="9" creationId="{D0D3ACD4-EB2F-491F-9BC8-EEA1DB16A6BE}"/>
          </ac:spMkLst>
        </pc:spChg>
        <pc:spChg chg="del">
          <ac:chgData name="Doug Tyson" userId="8cc5704abe1e0291" providerId="LiveId" clId="{9DA6735E-5644-458C-8295-06D3679E4022}" dt="2018-04-14T13:02:13.659" v="348" actId="478"/>
          <ac:spMkLst>
            <pc:docMk/>
            <pc:sldMk cId="2812758864" sldId="1032"/>
            <ac:spMk id="10" creationId="{E9055273-A67B-4B82-94FC-6DCE449163CF}"/>
          </ac:spMkLst>
        </pc:spChg>
        <pc:spChg chg="add mod">
          <ac:chgData name="Doug Tyson" userId="8cc5704abe1e0291" providerId="LiveId" clId="{9DA6735E-5644-458C-8295-06D3679E4022}" dt="2018-04-14T13:04:14.425" v="368" actId="113"/>
          <ac:spMkLst>
            <pc:docMk/>
            <pc:sldMk cId="2812758864" sldId="1032"/>
            <ac:spMk id="11" creationId="{42775456-3FEB-4ED4-BB5B-4FB945A7AB9E}"/>
          </ac:spMkLst>
        </pc:spChg>
        <pc:picChg chg="add mod">
          <ac:chgData name="Doug Tyson" userId="8cc5704abe1e0291" providerId="LiveId" clId="{9DA6735E-5644-458C-8295-06D3679E4022}" dt="2018-04-14T13:04:29.700" v="372" actId="1076"/>
          <ac:picMkLst>
            <pc:docMk/>
            <pc:sldMk cId="2812758864" sldId="1032"/>
            <ac:picMk id="5" creationId="{93FC1E15-B109-453E-9C44-99892C11A94A}"/>
          </ac:picMkLst>
        </pc:picChg>
      </pc:sldChg>
      <pc:sldChg chg="del">
        <pc:chgData name="Doug Tyson" userId="8cc5704abe1e0291" providerId="LiveId" clId="{9DA6735E-5644-458C-8295-06D3679E4022}" dt="2018-04-14T13:21:09.340" v="732" actId="2696"/>
        <pc:sldMkLst>
          <pc:docMk/>
          <pc:sldMk cId="1926235349" sldId="1033"/>
        </pc:sldMkLst>
      </pc:sldChg>
      <pc:sldChg chg="addSp delSp modSp">
        <pc:chgData name="Doug Tyson" userId="8cc5704abe1e0291" providerId="LiveId" clId="{9DA6735E-5644-458C-8295-06D3679E4022}" dt="2018-04-14T13:55:18.725" v="1188" actId="403"/>
        <pc:sldMkLst>
          <pc:docMk/>
          <pc:sldMk cId="3559131280" sldId="1034"/>
        </pc:sldMkLst>
        <pc:spChg chg="mod">
          <ac:chgData name="Doug Tyson" userId="8cc5704abe1e0291" providerId="LiveId" clId="{9DA6735E-5644-458C-8295-06D3679E4022}" dt="2018-04-14T13:52:33.799" v="1149" actId="20577"/>
          <ac:spMkLst>
            <pc:docMk/>
            <pc:sldMk cId="3559131280" sldId="1034"/>
            <ac:spMk id="2" creationId="{860DE792-1FCA-41DC-9B89-A37150EE28E6}"/>
          </ac:spMkLst>
        </pc:spChg>
        <pc:spChg chg="add del mod">
          <ac:chgData name="Doug Tyson" userId="8cc5704abe1e0291" providerId="LiveId" clId="{9DA6735E-5644-458C-8295-06D3679E4022}" dt="2018-04-14T13:52:37.452" v="1150" actId="478"/>
          <ac:spMkLst>
            <pc:docMk/>
            <pc:sldMk cId="3559131280" sldId="1034"/>
            <ac:spMk id="3" creationId="{775AEC37-B479-481C-B415-9C902034C6FF}"/>
          </ac:spMkLst>
        </pc:spChg>
        <pc:spChg chg="add mod">
          <ac:chgData name="Doug Tyson" userId="8cc5704abe1e0291" providerId="LiveId" clId="{9DA6735E-5644-458C-8295-06D3679E4022}" dt="2018-04-14T13:55:18.725" v="1188" actId="403"/>
          <ac:spMkLst>
            <pc:docMk/>
            <pc:sldMk cId="3559131280" sldId="1034"/>
            <ac:spMk id="5" creationId="{A7CA3333-6DA3-43CD-B9AA-567FADD5259F}"/>
          </ac:spMkLst>
        </pc:spChg>
        <pc:spChg chg="add mod">
          <ac:chgData name="Doug Tyson" userId="8cc5704abe1e0291" providerId="LiveId" clId="{9DA6735E-5644-458C-8295-06D3679E4022}" dt="2018-04-14T13:53:10.826" v="1155" actId="113"/>
          <ac:spMkLst>
            <pc:docMk/>
            <pc:sldMk cId="3559131280" sldId="1034"/>
            <ac:spMk id="6" creationId="{D28D386E-D882-4869-868E-9E887D842E43}"/>
          </ac:spMkLst>
        </pc:spChg>
        <pc:spChg chg="del">
          <ac:chgData name="Doug Tyson" userId="8cc5704abe1e0291" providerId="LiveId" clId="{9DA6735E-5644-458C-8295-06D3679E4022}" dt="2018-04-14T13:40:52.500" v="974" actId="478"/>
          <ac:spMkLst>
            <pc:docMk/>
            <pc:sldMk cId="3559131280" sldId="1034"/>
            <ac:spMk id="10" creationId="{0BA6360D-449E-4439-BCA9-2F351730BA05}"/>
          </ac:spMkLst>
        </pc:spChg>
        <pc:spChg chg="del">
          <ac:chgData name="Doug Tyson" userId="8cc5704abe1e0291" providerId="LiveId" clId="{9DA6735E-5644-458C-8295-06D3679E4022}" dt="2018-04-14T13:40:51.258" v="973" actId="478"/>
          <ac:spMkLst>
            <pc:docMk/>
            <pc:sldMk cId="3559131280" sldId="1034"/>
            <ac:spMk id="12" creationId="{160C2FAA-3C44-4026-87BF-4DA42BE5650D}"/>
          </ac:spMkLst>
        </pc:spChg>
        <pc:picChg chg="add mod modCrop">
          <ac:chgData name="Doug Tyson" userId="8cc5704abe1e0291" providerId="LiveId" clId="{9DA6735E-5644-458C-8295-06D3679E4022}" dt="2018-04-14T13:54:08.761" v="1163" actId="1076"/>
          <ac:picMkLst>
            <pc:docMk/>
            <pc:sldMk cId="3559131280" sldId="1034"/>
            <ac:picMk id="4" creationId="{8B72741A-FA26-43BF-8E7E-93FA289D9018}"/>
          </ac:picMkLst>
        </pc:picChg>
      </pc:sldChg>
      <pc:sldChg chg="del">
        <pc:chgData name="Doug Tyson" userId="8cc5704abe1e0291" providerId="LiveId" clId="{9DA6735E-5644-458C-8295-06D3679E4022}" dt="2018-04-14T14:00:40.285" v="1320" actId="2696"/>
        <pc:sldMkLst>
          <pc:docMk/>
          <pc:sldMk cId="1930541668" sldId="1035"/>
        </pc:sldMkLst>
      </pc:sldChg>
      <pc:sldChg chg="addSp delSp modSp">
        <pc:chgData name="Doug Tyson" userId="8cc5704abe1e0291" providerId="LiveId" clId="{9DA6735E-5644-458C-8295-06D3679E4022}" dt="2018-04-14T14:11:29.649" v="1527" actId="1076"/>
        <pc:sldMkLst>
          <pc:docMk/>
          <pc:sldMk cId="618955045" sldId="1036"/>
        </pc:sldMkLst>
        <pc:spChg chg="mod">
          <ac:chgData name="Doug Tyson" userId="8cc5704abe1e0291" providerId="LiveId" clId="{9DA6735E-5644-458C-8295-06D3679E4022}" dt="2018-04-14T14:05:40.702" v="1437" actId="403"/>
          <ac:spMkLst>
            <pc:docMk/>
            <pc:sldMk cId="618955045" sldId="1036"/>
            <ac:spMk id="2" creationId="{860DE792-1FCA-41DC-9B89-A37150EE28E6}"/>
          </ac:spMkLst>
        </pc:spChg>
        <pc:spChg chg="add del">
          <ac:chgData name="Doug Tyson" userId="8cc5704abe1e0291" providerId="LiveId" clId="{9DA6735E-5644-458C-8295-06D3679E4022}" dt="2018-04-14T14:05:49.372" v="1439" actId="478"/>
          <ac:spMkLst>
            <pc:docMk/>
            <pc:sldMk cId="618955045" sldId="1036"/>
            <ac:spMk id="3" creationId="{CF7E4665-2AA1-4F52-AD67-0B2A2D5DCBC8}"/>
          </ac:spMkLst>
        </pc:spChg>
        <pc:spChg chg="add mod">
          <ac:chgData name="Doug Tyson" userId="8cc5704abe1e0291" providerId="LiveId" clId="{9DA6735E-5644-458C-8295-06D3679E4022}" dt="2018-04-14T14:07:08.859" v="1470" actId="14100"/>
          <ac:spMkLst>
            <pc:docMk/>
            <pc:sldMk cId="618955045" sldId="1036"/>
            <ac:spMk id="4" creationId="{0A42E95E-291F-4FAA-8912-A44CABDD819D}"/>
          </ac:spMkLst>
        </pc:spChg>
        <pc:spChg chg="del">
          <ac:chgData name="Doug Tyson" userId="8cc5704abe1e0291" providerId="LiveId" clId="{9DA6735E-5644-458C-8295-06D3679E4022}" dt="2018-04-14T14:05:30.924" v="1434" actId="478"/>
          <ac:spMkLst>
            <pc:docMk/>
            <pc:sldMk cId="618955045" sldId="1036"/>
            <ac:spMk id="5" creationId="{84589B6F-B3BD-415E-AA74-5ADF71234D9B}"/>
          </ac:spMkLst>
        </pc:spChg>
        <pc:spChg chg="del">
          <ac:chgData name="Doug Tyson" userId="8cc5704abe1e0291" providerId="LiveId" clId="{9DA6735E-5644-458C-8295-06D3679E4022}" dt="2018-04-14T14:05:30.924" v="1434" actId="478"/>
          <ac:spMkLst>
            <pc:docMk/>
            <pc:sldMk cId="618955045" sldId="1036"/>
            <ac:spMk id="6" creationId="{8AEA2A4F-ADBB-4513-B7F9-AED1F3129219}"/>
          </ac:spMkLst>
        </pc:spChg>
        <pc:spChg chg="add mod">
          <ac:chgData name="Doug Tyson" userId="8cc5704abe1e0291" providerId="LiveId" clId="{9DA6735E-5644-458C-8295-06D3679E4022}" dt="2018-04-14T14:11:24.778" v="1526" actId="1076"/>
          <ac:spMkLst>
            <pc:docMk/>
            <pc:sldMk cId="618955045" sldId="1036"/>
            <ac:spMk id="7" creationId="{1A49F5B3-8F43-484B-9638-28868A89F305}"/>
          </ac:spMkLst>
        </pc:spChg>
        <pc:spChg chg="add mod">
          <ac:chgData name="Doug Tyson" userId="8cc5704abe1e0291" providerId="LiveId" clId="{9DA6735E-5644-458C-8295-06D3679E4022}" dt="2018-04-14T14:07:52.290" v="1479" actId="1076"/>
          <ac:spMkLst>
            <pc:docMk/>
            <pc:sldMk cId="618955045" sldId="1036"/>
            <ac:spMk id="9" creationId="{3F4D4A21-1BF5-47CD-9526-54736119E856}"/>
          </ac:spMkLst>
        </pc:spChg>
        <pc:spChg chg="add mod">
          <ac:chgData name="Doug Tyson" userId="8cc5704abe1e0291" providerId="LiveId" clId="{9DA6735E-5644-458C-8295-06D3679E4022}" dt="2018-04-14T14:11:29.649" v="1527" actId="1076"/>
          <ac:spMkLst>
            <pc:docMk/>
            <pc:sldMk cId="618955045" sldId="1036"/>
            <ac:spMk id="11" creationId="{F476279F-5F9E-4891-9E7E-10D3E4047B8B}"/>
          </ac:spMkLst>
        </pc:spChg>
        <pc:picChg chg="add del mod">
          <ac:chgData name="Doug Tyson" userId="8cc5704abe1e0291" providerId="LiveId" clId="{9DA6735E-5644-458C-8295-06D3679E4022}" dt="2018-04-14T14:07:57.381" v="1481" actId="478"/>
          <ac:picMkLst>
            <pc:docMk/>
            <pc:sldMk cId="618955045" sldId="1036"/>
            <ac:picMk id="8" creationId="{2C0188AB-D92F-464C-B3E8-506F1DBD1B3A}"/>
          </ac:picMkLst>
        </pc:picChg>
        <pc:picChg chg="add del mod">
          <ac:chgData name="Doug Tyson" userId="8cc5704abe1e0291" providerId="LiveId" clId="{9DA6735E-5644-458C-8295-06D3679E4022}" dt="2018-04-14T14:10:07.349" v="1509" actId="478"/>
          <ac:picMkLst>
            <pc:docMk/>
            <pc:sldMk cId="618955045" sldId="1036"/>
            <ac:picMk id="10" creationId="{52B6C4E1-5806-415C-890D-9AEE5816FF4A}"/>
          </ac:picMkLst>
        </pc:picChg>
        <pc:picChg chg="add mod">
          <ac:chgData name="Doug Tyson" userId="8cc5704abe1e0291" providerId="LiveId" clId="{9DA6735E-5644-458C-8295-06D3679E4022}" dt="2018-04-14T14:10:12.825" v="1512" actId="1076"/>
          <ac:picMkLst>
            <pc:docMk/>
            <pc:sldMk cId="618955045" sldId="1036"/>
            <ac:picMk id="12" creationId="{315D9718-7DC7-4478-B3AB-04AE563F0530}"/>
          </ac:picMkLst>
        </pc:picChg>
        <pc:picChg chg="add mod">
          <ac:chgData name="Doug Tyson" userId="8cc5704abe1e0291" providerId="LiveId" clId="{9DA6735E-5644-458C-8295-06D3679E4022}" dt="2018-04-14T14:11:22.087" v="1525" actId="1076"/>
          <ac:picMkLst>
            <pc:docMk/>
            <pc:sldMk cId="618955045" sldId="1036"/>
            <ac:picMk id="13" creationId="{3F1C537A-EC1B-4D8D-AE6D-FE7CADDD40E8}"/>
          </ac:picMkLst>
        </pc:picChg>
      </pc:sldChg>
      <pc:sldChg chg="del">
        <pc:chgData name="Doug Tyson" userId="8cc5704abe1e0291" providerId="LiveId" clId="{9DA6735E-5644-458C-8295-06D3679E4022}" dt="2018-04-14T14:15:44.045" v="1597" actId="2696"/>
        <pc:sldMkLst>
          <pc:docMk/>
          <pc:sldMk cId="2090465962" sldId="1037"/>
        </pc:sldMkLst>
      </pc:sldChg>
      <pc:sldChg chg="del">
        <pc:chgData name="Doug Tyson" userId="8cc5704abe1e0291" providerId="LiveId" clId="{9DA6735E-5644-458C-8295-06D3679E4022}" dt="2018-04-14T14:15:44.087" v="1599" actId="2696"/>
        <pc:sldMkLst>
          <pc:docMk/>
          <pc:sldMk cId="1111134213" sldId="1038"/>
        </pc:sldMkLst>
      </pc:sldChg>
      <pc:sldChg chg="del">
        <pc:chgData name="Doug Tyson" userId="8cc5704abe1e0291" providerId="LiveId" clId="{9DA6735E-5644-458C-8295-06D3679E4022}" dt="2018-04-14T14:15:44.102" v="1600" actId="2696"/>
        <pc:sldMkLst>
          <pc:docMk/>
          <pc:sldMk cId="1602361196" sldId="1039"/>
        </pc:sldMkLst>
      </pc:sldChg>
      <pc:sldChg chg="del">
        <pc:chgData name="Doug Tyson" userId="8cc5704abe1e0291" providerId="LiveId" clId="{9DA6735E-5644-458C-8295-06D3679E4022}" dt="2018-04-14T14:15:44.145" v="1601" actId="2696"/>
        <pc:sldMkLst>
          <pc:docMk/>
          <pc:sldMk cId="2359542039" sldId="1040"/>
        </pc:sldMkLst>
      </pc:sldChg>
      <pc:sldChg chg="del">
        <pc:chgData name="Doug Tyson" userId="8cc5704abe1e0291" providerId="LiveId" clId="{9DA6735E-5644-458C-8295-06D3679E4022}" dt="2018-04-14T14:15:44.680" v="1603" actId="2696"/>
        <pc:sldMkLst>
          <pc:docMk/>
          <pc:sldMk cId="1988470562" sldId="1041"/>
        </pc:sldMkLst>
      </pc:sldChg>
      <pc:sldChg chg="del">
        <pc:chgData name="Doug Tyson" userId="8cc5704abe1e0291" providerId="LiveId" clId="{9DA6735E-5644-458C-8295-06D3679E4022}" dt="2018-04-14T14:15:45.051" v="1606" actId="2696"/>
        <pc:sldMkLst>
          <pc:docMk/>
          <pc:sldMk cId="2109443769" sldId="1042"/>
        </pc:sldMkLst>
      </pc:sldChg>
      <pc:sldChg chg="del">
        <pc:chgData name="Doug Tyson" userId="8cc5704abe1e0291" providerId="LiveId" clId="{9DA6735E-5644-458C-8295-06D3679E4022}" dt="2018-04-14T14:15:45.318" v="1608" actId="2696"/>
        <pc:sldMkLst>
          <pc:docMk/>
          <pc:sldMk cId="2157196260" sldId="1043"/>
        </pc:sldMkLst>
      </pc:sldChg>
      <pc:sldChg chg="del">
        <pc:chgData name="Doug Tyson" userId="8cc5704abe1e0291" providerId="LiveId" clId="{9DA6735E-5644-458C-8295-06D3679E4022}" dt="2018-04-14T14:15:45.393" v="1610" actId="2696"/>
        <pc:sldMkLst>
          <pc:docMk/>
          <pc:sldMk cId="727101801" sldId="1044"/>
        </pc:sldMkLst>
      </pc:sldChg>
      <pc:sldChg chg="del">
        <pc:chgData name="Doug Tyson" userId="8cc5704abe1e0291" providerId="LiveId" clId="{9DA6735E-5644-458C-8295-06D3679E4022}" dt="2018-04-14T14:15:45.468" v="1611" actId="2696"/>
        <pc:sldMkLst>
          <pc:docMk/>
          <pc:sldMk cId="1524740676" sldId="1045"/>
        </pc:sldMkLst>
      </pc:sldChg>
      <pc:sldChg chg="del">
        <pc:chgData name="Doug Tyson" userId="8cc5704abe1e0291" providerId="LiveId" clId="{9DA6735E-5644-458C-8295-06D3679E4022}" dt="2018-04-14T14:15:45.519" v="1613" actId="2696"/>
        <pc:sldMkLst>
          <pc:docMk/>
          <pc:sldMk cId="3351876029" sldId="1046"/>
        </pc:sldMkLst>
      </pc:sldChg>
      <pc:sldChg chg="del">
        <pc:chgData name="Doug Tyson" userId="8cc5704abe1e0291" providerId="LiveId" clId="{9DA6735E-5644-458C-8295-06D3679E4022}" dt="2018-04-14T14:15:45.536" v="1614" actId="2696"/>
        <pc:sldMkLst>
          <pc:docMk/>
          <pc:sldMk cId="2088955450" sldId="1047"/>
        </pc:sldMkLst>
      </pc:sldChg>
      <pc:sldChg chg="del">
        <pc:chgData name="Doug Tyson" userId="8cc5704abe1e0291" providerId="LiveId" clId="{9DA6735E-5644-458C-8295-06D3679E4022}" dt="2018-04-14T14:15:45.725" v="1616" actId="2696"/>
        <pc:sldMkLst>
          <pc:docMk/>
          <pc:sldMk cId="2437295099" sldId="1048"/>
        </pc:sldMkLst>
      </pc:sldChg>
      <pc:sldChg chg="del">
        <pc:chgData name="Doug Tyson" userId="8cc5704abe1e0291" providerId="LiveId" clId="{9DA6735E-5644-458C-8295-06D3679E4022}" dt="2018-04-14T14:15:45.756" v="1618" actId="2696"/>
        <pc:sldMkLst>
          <pc:docMk/>
          <pc:sldMk cId="913385384" sldId="1049"/>
        </pc:sldMkLst>
      </pc:sldChg>
      <pc:sldChg chg="del">
        <pc:chgData name="Doug Tyson" userId="8cc5704abe1e0291" providerId="LiveId" clId="{9DA6735E-5644-458C-8295-06D3679E4022}" dt="2018-04-14T14:15:45.767" v="1619" actId="2696"/>
        <pc:sldMkLst>
          <pc:docMk/>
          <pc:sldMk cId="2253974346" sldId="1050"/>
        </pc:sldMkLst>
      </pc:sldChg>
      <pc:sldChg chg="del">
        <pc:chgData name="Doug Tyson" userId="8cc5704abe1e0291" providerId="LiveId" clId="{9DA6735E-5644-458C-8295-06D3679E4022}" dt="2018-04-14T14:15:45.776" v="1620" actId="2696"/>
        <pc:sldMkLst>
          <pc:docMk/>
          <pc:sldMk cId="2300593085" sldId="1051"/>
        </pc:sldMkLst>
      </pc:sldChg>
      <pc:sldChg chg="del">
        <pc:chgData name="Doug Tyson" userId="8cc5704abe1e0291" providerId="LiveId" clId="{9DA6735E-5644-458C-8295-06D3679E4022}" dt="2018-04-14T14:15:45.793" v="1621" actId="2696"/>
        <pc:sldMkLst>
          <pc:docMk/>
          <pc:sldMk cId="2323220151" sldId="1052"/>
        </pc:sldMkLst>
      </pc:sldChg>
      <pc:sldChg chg="del">
        <pc:chgData name="Doug Tyson" userId="8cc5704abe1e0291" providerId="LiveId" clId="{9DA6735E-5644-458C-8295-06D3679E4022}" dt="2018-04-14T14:15:46.072" v="1624" actId="2696"/>
        <pc:sldMkLst>
          <pc:docMk/>
          <pc:sldMk cId="3700442616" sldId="1053"/>
        </pc:sldMkLst>
      </pc:sldChg>
      <pc:sldChg chg="del">
        <pc:chgData name="Doug Tyson" userId="8cc5704abe1e0291" providerId="LiveId" clId="{9DA6735E-5644-458C-8295-06D3679E4022}" dt="2018-04-14T14:15:46.312" v="1627" actId="2696"/>
        <pc:sldMkLst>
          <pc:docMk/>
          <pc:sldMk cId="3562749829" sldId="1054"/>
        </pc:sldMkLst>
      </pc:sldChg>
      <pc:sldChg chg="del">
        <pc:chgData name="Doug Tyson" userId="8cc5704abe1e0291" providerId="LiveId" clId="{9DA6735E-5644-458C-8295-06D3679E4022}" dt="2018-04-14T14:15:46.477" v="1629" actId="2696"/>
        <pc:sldMkLst>
          <pc:docMk/>
          <pc:sldMk cId="3604229718" sldId="1055"/>
        </pc:sldMkLst>
      </pc:sldChg>
      <pc:sldChg chg="del">
        <pc:chgData name="Doug Tyson" userId="8cc5704abe1e0291" providerId="LiveId" clId="{9DA6735E-5644-458C-8295-06D3679E4022}" dt="2018-04-14T14:15:46.496" v="1631" actId="2696"/>
        <pc:sldMkLst>
          <pc:docMk/>
          <pc:sldMk cId="1078154576" sldId="1056"/>
        </pc:sldMkLst>
      </pc:sldChg>
      <pc:sldChg chg="del">
        <pc:chgData name="Doug Tyson" userId="8cc5704abe1e0291" providerId="LiveId" clId="{9DA6735E-5644-458C-8295-06D3679E4022}" dt="2018-04-14T14:15:46.510" v="1632" actId="2696"/>
        <pc:sldMkLst>
          <pc:docMk/>
          <pc:sldMk cId="3194360361" sldId="1057"/>
        </pc:sldMkLst>
      </pc:sldChg>
      <pc:sldChg chg="del">
        <pc:chgData name="Doug Tyson" userId="8cc5704abe1e0291" providerId="LiveId" clId="{9DA6735E-5644-458C-8295-06D3679E4022}" dt="2018-04-14T14:15:46.530" v="1633" actId="2696"/>
        <pc:sldMkLst>
          <pc:docMk/>
          <pc:sldMk cId="2396934418" sldId="1058"/>
        </pc:sldMkLst>
      </pc:sldChg>
      <pc:sldChg chg="del">
        <pc:chgData name="Doug Tyson" userId="8cc5704abe1e0291" providerId="LiveId" clId="{9DA6735E-5644-458C-8295-06D3679E4022}" dt="2018-04-14T14:15:46.574" v="1635" actId="2696"/>
        <pc:sldMkLst>
          <pc:docMk/>
          <pc:sldMk cId="1777320013" sldId="1059"/>
        </pc:sldMkLst>
      </pc:sldChg>
      <pc:sldChg chg="del">
        <pc:chgData name="Doug Tyson" userId="8cc5704abe1e0291" providerId="LiveId" clId="{9DA6735E-5644-458C-8295-06D3679E4022}" dt="2018-04-14T14:15:46.586" v="1636" actId="2696"/>
        <pc:sldMkLst>
          <pc:docMk/>
          <pc:sldMk cId="3920992496" sldId="1060"/>
        </pc:sldMkLst>
      </pc:sldChg>
      <pc:sldChg chg="del">
        <pc:chgData name="Doug Tyson" userId="8cc5704abe1e0291" providerId="LiveId" clId="{9DA6735E-5644-458C-8295-06D3679E4022}" dt="2018-04-14T14:15:46.723" v="1638" actId="2696"/>
        <pc:sldMkLst>
          <pc:docMk/>
          <pc:sldMk cId="1068754884" sldId="1063"/>
        </pc:sldMkLst>
      </pc:sldChg>
      <pc:sldChg chg="del">
        <pc:chgData name="Doug Tyson" userId="8cc5704abe1e0291" providerId="LiveId" clId="{9DA6735E-5644-458C-8295-06D3679E4022}" dt="2018-04-14T14:15:46.754" v="1640" actId="2696"/>
        <pc:sldMkLst>
          <pc:docMk/>
          <pc:sldMk cId="171766765" sldId="1064"/>
        </pc:sldMkLst>
      </pc:sldChg>
      <pc:sldChg chg="del">
        <pc:chgData name="Doug Tyson" userId="8cc5704abe1e0291" providerId="LiveId" clId="{9DA6735E-5644-458C-8295-06D3679E4022}" dt="2018-04-14T14:15:46.762" v="1641" actId="2696"/>
        <pc:sldMkLst>
          <pc:docMk/>
          <pc:sldMk cId="2864003350" sldId="1065"/>
        </pc:sldMkLst>
      </pc:sldChg>
      <pc:sldChg chg="del">
        <pc:chgData name="Doug Tyson" userId="8cc5704abe1e0291" providerId="LiveId" clId="{9DA6735E-5644-458C-8295-06D3679E4022}" dt="2018-04-14T14:15:46.785" v="1643" actId="2696"/>
        <pc:sldMkLst>
          <pc:docMk/>
          <pc:sldMk cId="3327298546" sldId="1066"/>
        </pc:sldMkLst>
      </pc:sldChg>
      <pc:sldChg chg="del">
        <pc:chgData name="Doug Tyson" userId="8cc5704abe1e0291" providerId="LiveId" clId="{9DA6735E-5644-458C-8295-06D3679E4022}" dt="2018-04-14T14:15:47.027" v="1645" actId="2696"/>
        <pc:sldMkLst>
          <pc:docMk/>
          <pc:sldMk cId="3269844934" sldId="1067"/>
        </pc:sldMkLst>
      </pc:sldChg>
      <pc:sldChg chg="del">
        <pc:chgData name="Doug Tyson" userId="8cc5704abe1e0291" providerId="LiveId" clId="{9DA6735E-5644-458C-8295-06D3679E4022}" dt="2018-04-14T14:15:47.193" v="1648" actId="2696"/>
        <pc:sldMkLst>
          <pc:docMk/>
          <pc:sldMk cId="2209913423" sldId="1068"/>
        </pc:sldMkLst>
      </pc:sldChg>
      <pc:sldChg chg="del">
        <pc:chgData name="Doug Tyson" userId="8cc5704abe1e0291" providerId="LiveId" clId="{9DA6735E-5644-458C-8295-06D3679E4022}" dt="2018-04-14T14:15:47.251" v="1649" actId="2696"/>
        <pc:sldMkLst>
          <pc:docMk/>
          <pc:sldMk cId="500028664" sldId="1069"/>
        </pc:sldMkLst>
      </pc:sldChg>
      <pc:sldChg chg="del">
        <pc:chgData name="Doug Tyson" userId="8cc5704abe1e0291" providerId="LiveId" clId="{9DA6735E-5644-458C-8295-06D3679E4022}" dt="2018-04-14T14:15:47.272" v="1651" actId="2696"/>
        <pc:sldMkLst>
          <pc:docMk/>
          <pc:sldMk cId="2192484932" sldId="1070"/>
        </pc:sldMkLst>
      </pc:sldChg>
      <pc:sldChg chg="del">
        <pc:chgData name="Doug Tyson" userId="8cc5704abe1e0291" providerId="LiveId" clId="{9DA6735E-5644-458C-8295-06D3679E4022}" dt="2018-04-14T14:15:47.291" v="1653" actId="2696"/>
        <pc:sldMkLst>
          <pc:docMk/>
          <pc:sldMk cId="2611310308" sldId="1071"/>
        </pc:sldMkLst>
      </pc:sldChg>
      <pc:sldChg chg="del">
        <pc:chgData name="Doug Tyson" userId="8cc5704abe1e0291" providerId="LiveId" clId="{9DA6735E-5644-458C-8295-06D3679E4022}" dt="2018-04-14T14:15:47.365" v="1655" actId="2696"/>
        <pc:sldMkLst>
          <pc:docMk/>
          <pc:sldMk cId="202816676" sldId="1072"/>
        </pc:sldMkLst>
      </pc:sldChg>
      <pc:sldChg chg="del">
        <pc:chgData name="Doug Tyson" userId="8cc5704abe1e0291" providerId="LiveId" clId="{9DA6735E-5644-458C-8295-06D3679E4022}" dt="2018-04-14T14:15:47.444" v="1656" actId="2696"/>
        <pc:sldMkLst>
          <pc:docMk/>
          <pc:sldMk cId="2566071045" sldId="1073"/>
        </pc:sldMkLst>
      </pc:sldChg>
      <pc:sldChg chg="del">
        <pc:chgData name="Doug Tyson" userId="8cc5704abe1e0291" providerId="LiveId" clId="{9DA6735E-5644-458C-8295-06D3679E4022}" dt="2018-04-14T14:15:47.484" v="1657" actId="2696"/>
        <pc:sldMkLst>
          <pc:docMk/>
          <pc:sldMk cId="3021027145" sldId="1074"/>
        </pc:sldMkLst>
      </pc:sldChg>
      <pc:sldChg chg="del">
        <pc:chgData name="Doug Tyson" userId="8cc5704abe1e0291" providerId="LiveId" clId="{9DA6735E-5644-458C-8295-06D3679E4022}" dt="2018-04-14T14:15:47.557" v="1658" actId="2696"/>
        <pc:sldMkLst>
          <pc:docMk/>
          <pc:sldMk cId="798466183" sldId="1075"/>
        </pc:sldMkLst>
      </pc:sldChg>
      <pc:sldChg chg="addSp delSp modSp add">
        <pc:chgData name="Doug Tyson" userId="8cc5704abe1e0291" providerId="LiveId" clId="{9DA6735E-5644-458C-8295-06D3679E4022}" dt="2018-04-14T13:08:49.040" v="631" actId="1076"/>
        <pc:sldMkLst>
          <pc:docMk/>
          <pc:sldMk cId="484570155" sldId="1076"/>
        </pc:sldMkLst>
        <pc:spChg chg="del">
          <ac:chgData name="Doug Tyson" userId="8cc5704abe1e0291" providerId="LiveId" clId="{9DA6735E-5644-458C-8295-06D3679E4022}" dt="2018-04-14T13:01:13.433" v="343" actId="478"/>
          <ac:spMkLst>
            <pc:docMk/>
            <pc:sldMk cId="484570155" sldId="1076"/>
            <ac:spMk id="4" creationId="{B269F2C1-7A59-474C-B4FB-558A58037DB6}"/>
          </ac:spMkLst>
        </pc:spChg>
        <pc:spChg chg="add mod">
          <ac:chgData name="Doug Tyson" userId="8cc5704abe1e0291" providerId="LiveId" clId="{9DA6735E-5644-458C-8295-06D3679E4022}" dt="2018-04-14T13:07:06.249" v="386" actId="1076"/>
          <ac:spMkLst>
            <pc:docMk/>
            <pc:sldMk cId="484570155" sldId="1076"/>
            <ac:spMk id="8" creationId="{1F780681-52CA-4037-90FD-A991B6F42891}"/>
          </ac:spMkLst>
        </pc:spChg>
        <pc:spChg chg="add mod">
          <ac:chgData name="Doug Tyson" userId="8cc5704abe1e0291" providerId="LiveId" clId="{9DA6735E-5644-458C-8295-06D3679E4022}" dt="2018-04-14T13:07:57.092" v="570" actId="1036"/>
          <ac:spMkLst>
            <pc:docMk/>
            <pc:sldMk cId="484570155" sldId="1076"/>
            <ac:spMk id="9" creationId="{57C1C63F-AE73-48A4-A397-018BE1E74FEE}"/>
          </ac:spMkLst>
        </pc:spChg>
        <pc:spChg chg="add mod">
          <ac:chgData name="Doug Tyson" userId="8cc5704abe1e0291" providerId="LiveId" clId="{9DA6735E-5644-458C-8295-06D3679E4022}" dt="2018-04-14T13:08:20.851" v="627" actId="1076"/>
          <ac:spMkLst>
            <pc:docMk/>
            <pc:sldMk cId="484570155" sldId="1076"/>
            <ac:spMk id="10" creationId="{5A8D6F87-DC21-4358-9068-A4B9EAC30E35}"/>
          </ac:spMkLst>
        </pc:spChg>
        <pc:spChg chg="add mod">
          <ac:chgData name="Doug Tyson" userId="8cc5704abe1e0291" providerId="LiveId" clId="{9DA6735E-5644-458C-8295-06D3679E4022}" dt="2018-04-14T13:08:26.963" v="628" actId="1076"/>
          <ac:spMkLst>
            <pc:docMk/>
            <pc:sldMk cId="484570155" sldId="1076"/>
            <ac:spMk id="11" creationId="{3C2F2A24-EC10-41A5-88D4-534BA3F1D5D8}"/>
          </ac:spMkLst>
        </pc:spChg>
        <pc:spChg chg="add mod">
          <ac:chgData name="Doug Tyson" userId="8cc5704abe1e0291" providerId="LiveId" clId="{9DA6735E-5644-458C-8295-06D3679E4022}" dt="2018-04-14T13:08:09.062" v="612" actId="1036"/>
          <ac:spMkLst>
            <pc:docMk/>
            <pc:sldMk cId="484570155" sldId="1076"/>
            <ac:spMk id="12" creationId="{9FC6F686-744F-4E69-95D6-4778399A149A}"/>
          </ac:spMkLst>
        </pc:spChg>
        <pc:spChg chg="add mod">
          <ac:chgData name="Doug Tyson" userId="8cc5704abe1e0291" providerId="LiveId" clId="{9DA6735E-5644-458C-8295-06D3679E4022}" dt="2018-04-14T13:08:49.040" v="631" actId="1076"/>
          <ac:spMkLst>
            <pc:docMk/>
            <pc:sldMk cId="484570155" sldId="1076"/>
            <ac:spMk id="13" creationId="{F0BCE253-8836-40DB-8AF7-C37B5D7DA849}"/>
          </ac:spMkLst>
        </pc:spChg>
        <pc:spChg chg="add mod">
          <ac:chgData name="Doug Tyson" userId="8cc5704abe1e0291" providerId="LiveId" clId="{9DA6735E-5644-458C-8295-06D3679E4022}" dt="2018-04-14T13:08:42.620" v="630" actId="1076"/>
          <ac:spMkLst>
            <pc:docMk/>
            <pc:sldMk cId="484570155" sldId="1076"/>
            <ac:spMk id="14" creationId="{7AA79F5E-43D6-4B8B-B58A-1299D1E97239}"/>
          </ac:spMkLst>
        </pc:spChg>
        <pc:grpChg chg="mod">
          <ac:chgData name="Doug Tyson" userId="8cc5704abe1e0291" providerId="LiveId" clId="{9DA6735E-5644-458C-8295-06D3679E4022}" dt="2018-04-14T13:01:22.461" v="345" actId="1076"/>
          <ac:grpSpMkLst>
            <pc:docMk/>
            <pc:sldMk cId="484570155" sldId="1076"/>
            <ac:grpSpMk id="5" creationId="{CE477EFA-8D8B-45C7-BBA8-81E2CFE1832C}"/>
          </ac:grpSpMkLst>
        </pc:grpChg>
        <pc:picChg chg="del">
          <ac:chgData name="Doug Tyson" userId="8cc5704abe1e0291" providerId="LiveId" clId="{9DA6735E-5644-458C-8295-06D3679E4022}" dt="2018-04-14T13:01:13.433" v="343" actId="478"/>
          <ac:picMkLst>
            <pc:docMk/>
            <pc:sldMk cId="484570155" sldId="1076"/>
            <ac:picMk id="3" creationId="{3989D6A4-A1A1-4580-AD35-0DBC77BB6F5F}"/>
          </ac:picMkLst>
        </pc:picChg>
      </pc:sldChg>
      <pc:sldChg chg="add del">
        <pc:chgData name="Doug Tyson" userId="8cc5704abe1e0291" providerId="LiveId" clId="{9DA6735E-5644-458C-8295-06D3679E4022}" dt="2018-04-14T12:52:36.804" v="210" actId="2696"/>
        <pc:sldMkLst>
          <pc:docMk/>
          <pc:sldMk cId="1142141747" sldId="1076"/>
        </pc:sldMkLst>
      </pc:sldChg>
      <pc:sldChg chg="addSp delSp modSp add del">
        <pc:chgData name="Doug Tyson" userId="8cc5704abe1e0291" providerId="LiveId" clId="{9DA6735E-5644-458C-8295-06D3679E4022}" dt="2018-04-14T12:53:36.345" v="221" actId="2696"/>
        <pc:sldMkLst>
          <pc:docMk/>
          <pc:sldMk cId="3295814598" sldId="1076"/>
        </pc:sldMkLst>
        <pc:spChg chg="mod">
          <ac:chgData name="Doug Tyson" userId="8cc5704abe1e0291" providerId="LiveId" clId="{9DA6735E-5644-458C-8295-06D3679E4022}" dt="2018-04-14T12:52:51.140" v="212" actId="2696"/>
          <ac:spMkLst>
            <pc:docMk/>
            <pc:sldMk cId="3295814598" sldId="1076"/>
            <ac:spMk id="2" creationId="{DFA5B937-26A8-41BE-BF0B-FAE7AB601119}"/>
          </ac:spMkLst>
        </pc:spChg>
        <pc:spChg chg="mod">
          <ac:chgData name="Doug Tyson" userId="8cc5704abe1e0291" providerId="LiveId" clId="{9DA6735E-5644-458C-8295-06D3679E4022}" dt="2018-04-14T12:53:31.780" v="220" actId="5793"/>
          <ac:spMkLst>
            <pc:docMk/>
            <pc:sldMk cId="3295814598" sldId="1076"/>
            <ac:spMk id="3" creationId="{D3B181CB-EAD8-4BCA-8E95-6EF89D38AB07}"/>
          </ac:spMkLst>
        </pc:spChg>
        <pc:spChg chg="add del">
          <ac:chgData name="Doug Tyson" userId="8cc5704abe1e0291" providerId="LiveId" clId="{9DA6735E-5644-458C-8295-06D3679E4022}" dt="2018-04-14T12:53:06.686" v="215" actId="2696"/>
          <ac:spMkLst>
            <pc:docMk/>
            <pc:sldMk cId="3295814598" sldId="1076"/>
            <ac:spMk id="4" creationId="{6F198CC7-B45C-4916-98E4-2903841070F5}"/>
          </ac:spMkLst>
        </pc:spChg>
      </pc:sldChg>
      <pc:sldChg chg="add del">
        <pc:chgData name="Doug Tyson" userId="8cc5704abe1e0291" providerId="LiveId" clId="{9DA6735E-5644-458C-8295-06D3679E4022}" dt="2018-04-14T12:48:03.033" v="121" actId="2696"/>
        <pc:sldMkLst>
          <pc:docMk/>
          <pc:sldMk cId="3944839336" sldId="1076"/>
        </pc:sldMkLst>
      </pc:sldChg>
      <pc:sldChg chg="modSp add">
        <pc:chgData name="Doug Tyson" userId="8cc5704abe1e0291" providerId="LiveId" clId="{9DA6735E-5644-458C-8295-06D3679E4022}" dt="2018-04-14T13:00:56.289" v="342" actId="20577"/>
        <pc:sldMkLst>
          <pc:docMk/>
          <pc:sldMk cId="389083434" sldId="1077"/>
        </pc:sldMkLst>
        <pc:spChg chg="mod">
          <ac:chgData name="Doug Tyson" userId="8cc5704abe1e0291" providerId="LiveId" clId="{9DA6735E-5644-458C-8295-06D3679E4022}" dt="2018-04-14T12:54:26.388" v="232" actId="403"/>
          <ac:spMkLst>
            <pc:docMk/>
            <pc:sldMk cId="389083434" sldId="1077"/>
            <ac:spMk id="2" creationId="{860DE792-1FCA-41DC-9B89-A37150EE28E6}"/>
          </ac:spMkLst>
        </pc:spChg>
        <pc:spChg chg="mod">
          <ac:chgData name="Doug Tyson" userId="8cc5704abe1e0291" providerId="LiveId" clId="{9DA6735E-5644-458C-8295-06D3679E4022}" dt="2018-04-14T13:00:56.289" v="342" actId="20577"/>
          <ac:spMkLst>
            <pc:docMk/>
            <pc:sldMk cId="389083434" sldId="1077"/>
            <ac:spMk id="10" creationId="{0BA6360D-449E-4439-BCA9-2F351730BA05}"/>
          </ac:spMkLst>
        </pc:spChg>
        <pc:spChg chg="mod">
          <ac:chgData name="Doug Tyson" userId="8cc5704abe1e0291" providerId="LiveId" clId="{9DA6735E-5644-458C-8295-06D3679E4022}" dt="2018-04-14T12:55:57.575" v="256" actId="20577"/>
          <ac:spMkLst>
            <pc:docMk/>
            <pc:sldMk cId="389083434" sldId="1077"/>
            <ac:spMk id="12" creationId="{160C2FAA-3C44-4026-87BF-4DA42BE5650D}"/>
          </ac:spMkLst>
        </pc:spChg>
      </pc:sldChg>
      <pc:sldChg chg="modSp add">
        <pc:chgData name="Doug Tyson" userId="8cc5704abe1e0291" providerId="LiveId" clId="{9DA6735E-5644-458C-8295-06D3679E4022}" dt="2018-04-14T13:11:50.478" v="676" actId="20577"/>
        <pc:sldMkLst>
          <pc:docMk/>
          <pc:sldMk cId="205626324" sldId="1078"/>
        </pc:sldMkLst>
        <pc:spChg chg="mod">
          <ac:chgData name="Doug Tyson" userId="8cc5704abe1e0291" providerId="LiveId" clId="{9DA6735E-5644-458C-8295-06D3679E4022}" dt="2018-04-14T13:11:50.478" v="676" actId="20577"/>
          <ac:spMkLst>
            <pc:docMk/>
            <pc:sldMk cId="205626324" sldId="1078"/>
            <ac:spMk id="10" creationId="{0BA6360D-449E-4439-BCA9-2F351730BA05}"/>
          </ac:spMkLst>
        </pc:spChg>
      </pc:sldChg>
      <pc:sldChg chg="addSp delSp modSp add">
        <pc:chgData name="Doug Tyson" userId="8cc5704abe1e0291" providerId="LiveId" clId="{9DA6735E-5644-458C-8295-06D3679E4022}" dt="2018-04-14T13:37:27.781" v="958" actId="403"/>
        <pc:sldMkLst>
          <pc:docMk/>
          <pc:sldMk cId="3472141768" sldId="1079"/>
        </pc:sldMkLst>
        <pc:spChg chg="mod">
          <ac:chgData name="Doug Tyson" userId="8cc5704abe1e0291" providerId="LiveId" clId="{9DA6735E-5644-458C-8295-06D3679E4022}" dt="2018-04-14T13:37:27.781" v="958" actId="403"/>
          <ac:spMkLst>
            <pc:docMk/>
            <pc:sldMk cId="3472141768" sldId="1079"/>
            <ac:spMk id="2" creationId="{860DE792-1FCA-41DC-9B89-A37150EE28E6}"/>
          </ac:spMkLst>
        </pc:spChg>
        <pc:spChg chg="mod">
          <ac:chgData name="Doug Tyson" userId="8cc5704abe1e0291" providerId="LiveId" clId="{9DA6735E-5644-458C-8295-06D3679E4022}" dt="2018-04-14T13:15:22.153" v="695" actId="20577"/>
          <ac:spMkLst>
            <pc:docMk/>
            <pc:sldMk cId="3472141768" sldId="1079"/>
            <ac:spMk id="7" creationId="{9300667E-33C9-4B6F-8113-3A1AB6D053EA}"/>
          </ac:spMkLst>
        </pc:spChg>
        <pc:picChg chg="add mod ord">
          <ac:chgData name="Doug Tyson" userId="8cc5704abe1e0291" providerId="LiveId" clId="{9DA6735E-5644-458C-8295-06D3679E4022}" dt="2018-04-14T13:15:43.272" v="701" actId="171"/>
          <ac:picMkLst>
            <pc:docMk/>
            <pc:sldMk cId="3472141768" sldId="1079"/>
            <ac:picMk id="3" creationId="{E80D5D6F-966B-4A28-B168-07DFBCF448AC}"/>
          </ac:picMkLst>
        </pc:picChg>
        <pc:picChg chg="add mod">
          <ac:chgData name="Doug Tyson" userId="8cc5704abe1e0291" providerId="LiveId" clId="{9DA6735E-5644-458C-8295-06D3679E4022}" dt="2018-04-14T13:16:46.958" v="706" actId="1076"/>
          <ac:picMkLst>
            <pc:docMk/>
            <pc:sldMk cId="3472141768" sldId="1079"/>
            <ac:picMk id="4" creationId="{6F4EF2D5-E478-462B-BFFF-C70B4D4BB1C6}"/>
          </ac:picMkLst>
        </pc:picChg>
        <pc:picChg chg="del">
          <ac:chgData name="Doug Tyson" userId="8cc5704abe1e0291" providerId="LiveId" clId="{9DA6735E-5644-458C-8295-06D3679E4022}" dt="2018-04-14T13:15:45.810" v="702" actId="478"/>
          <ac:picMkLst>
            <pc:docMk/>
            <pc:sldMk cId="3472141768" sldId="1079"/>
            <ac:picMk id="6" creationId="{486B58F6-79D1-42F8-AFBD-D8004DC1F2A7}"/>
          </ac:picMkLst>
        </pc:picChg>
      </pc:sldChg>
      <pc:sldChg chg="addSp delSp modSp add">
        <pc:chgData name="Doug Tyson" userId="8cc5704abe1e0291" providerId="LiveId" clId="{9DA6735E-5644-458C-8295-06D3679E4022}" dt="2018-04-14T13:37:22.174" v="956" actId="403"/>
        <pc:sldMkLst>
          <pc:docMk/>
          <pc:sldMk cId="3310343377" sldId="1080"/>
        </pc:sldMkLst>
        <pc:spChg chg="mod">
          <ac:chgData name="Doug Tyson" userId="8cc5704abe1e0291" providerId="LiveId" clId="{9DA6735E-5644-458C-8295-06D3679E4022}" dt="2018-04-14T13:37:22.174" v="956" actId="403"/>
          <ac:spMkLst>
            <pc:docMk/>
            <pc:sldMk cId="3310343377" sldId="1080"/>
            <ac:spMk id="2" creationId="{860DE792-1FCA-41DC-9B89-A37150EE28E6}"/>
          </ac:spMkLst>
        </pc:spChg>
        <pc:spChg chg="mod">
          <ac:chgData name="Doug Tyson" userId="8cc5704abe1e0291" providerId="LiveId" clId="{9DA6735E-5644-458C-8295-06D3679E4022}" dt="2018-04-14T13:16:56.980" v="709" actId="20577"/>
          <ac:spMkLst>
            <pc:docMk/>
            <pc:sldMk cId="3310343377" sldId="1080"/>
            <ac:spMk id="7" creationId="{9300667E-33C9-4B6F-8113-3A1AB6D053EA}"/>
          </ac:spMkLst>
        </pc:spChg>
        <pc:picChg chg="del">
          <ac:chgData name="Doug Tyson" userId="8cc5704abe1e0291" providerId="LiveId" clId="{9DA6735E-5644-458C-8295-06D3679E4022}" dt="2018-04-14T13:18:07.800" v="718" actId="478"/>
          <ac:picMkLst>
            <pc:docMk/>
            <pc:sldMk cId="3310343377" sldId="1080"/>
            <ac:picMk id="3" creationId="{E80D5D6F-966B-4A28-B168-07DFBCF448AC}"/>
          </ac:picMkLst>
        </pc:picChg>
        <pc:picChg chg="del">
          <ac:chgData name="Doug Tyson" userId="8cc5704abe1e0291" providerId="LiveId" clId="{9DA6735E-5644-458C-8295-06D3679E4022}" dt="2018-04-14T13:19:56.923" v="728" actId="478"/>
          <ac:picMkLst>
            <pc:docMk/>
            <pc:sldMk cId="3310343377" sldId="1080"/>
            <ac:picMk id="4" creationId="{6F4EF2D5-E478-462B-BFFF-C70B4D4BB1C6}"/>
          </ac:picMkLst>
        </pc:picChg>
        <pc:picChg chg="add del mod ord">
          <ac:chgData name="Doug Tyson" userId="8cc5704abe1e0291" providerId="LiveId" clId="{9DA6735E-5644-458C-8295-06D3679E4022}" dt="2018-04-14T13:18:05.772" v="717" actId="171"/>
          <ac:picMkLst>
            <pc:docMk/>
            <pc:sldMk cId="3310343377" sldId="1080"/>
            <ac:picMk id="5" creationId="{479345E4-059C-4CDF-91B2-6802B756A733}"/>
          </ac:picMkLst>
        </pc:picChg>
        <pc:picChg chg="add mod ord">
          <ac:chgData name="Doug Tyson" userId="8cc5704abe1e0291" providerId="LiveId" clId="{9DA6735E-5644-458C-8295-06D3679E4022}" dt="2018-04-14T13:20:06.362" v="730" actId="1076"/>
          <ac:picMkLst>
            <pc:docMk/>
            <pc:sldMk cId="3310343377" sldId="1080"/>
            <ac:picMk id="6" creationId="{5B7D88B7-39DB-4FB9-B739-35C25F0FA5C0}"/>
          </ac:picMkLst>
        </pc:picChg>
      </pc:sldChg>
      <pc:sldChg chg="addSp delSp modSp add">
        <pc:chgData name="Doug Tyson" userId="8cc5704abe1e0291" providerId="LiveId" clId="{9DA6735E-5644-458C-8295-06D3679E4022}" dt="2018-04-14T13:37:17.601" v="954" actId="403"/>
        <pc:sldMkLst>
          <pc:docMk/>
          <pc:sldMk cId="3388060695" sldId="1081"/>
        </pc:sldMkLst>
        <pc:spChg chg="mod">
          <ac:chgData name="Doug Tyson" userId="8cc5704abe1e0291" providerId="LiveId" clId="{9DA6735E-5644-458C-8295-06D3679E4022}" dt="2018-04-14T13:37:17.601" v="954" actId="403"/>
          <ac:spMkLst>
            <pc:docMk/>
            <pc:sldMk cId="3388060695" sldId="1081"/>
            <ac:spMk id="2" creationId="{860DE792-1FCA-41DC-9B89-A37150EE28E6}"/>
          </ac:spMkLst>
        </pc:spChg>
        <pc:spChg chg="add mod">
          <ac:chgData name="Doug Tyson" userId="8cc5704abe1e0291" providerId="LiveId" clId="{9DA6735E-5644-458C-8295-06D3679E4022}" dt="2018-04-14T13:23:25.617" v="771" actId="164"/>
          <ac:spMkLst>
            <pc:docMk/>
            <pc:sldMk cId="3388060695" sldId="1081"/>
            <ac:spMk id="4" creationId="{D35AF5BB-271F-47A5-BA64-F6D7EADD3C03}"/>
          </ac:spMkLst>
        </pc:spChg>
        <pc:spChg chg="add del mod">
          <ac:chgData name="Doug Tyson" userId="8cc5704abe1e0291" providerId="LiveId" clId="{9DA6735E-5644-458C-8295-06D3679E4022}" dt="2018-04-14T13:27:50.820" v="841" actId="403"/>
          <ac:spMkLst>
            <pc:docMk/>
            <pc:sldMk cId="3388060695" sldId="1081"/>
            <ac:spMk id="7" creationId="{9300667E-33C9-4B6F-8113-3A1AB6D053EA}"/>
          </ac:spMkLst>
        </pc:spChg>
        <pc:spChg chg="mod">
          <ac:chgData name="Doug Tyson" userId="8cc5704abe1e0291" providerId="LiveId" clId="{9DA6735E-5644-458C-8295-06D3679E4022}" dt="2018-04-14T13:23:08.008" v="767" actId="403"/>
          <ac:spMkLst>
            <pc:docMk/>
            <pc:sldMk cId="3388060695" sldId="1081"/>
            <ac:spMk id="12" creationId="{160C2FAA-3C44-4026-87BF-4DA42BE5650D}"/>
          </ac:spMkLst>
        </pc:spChg>
        <pc:grpChg chg="add mod">
          <ac:chgData name="Doug Tyson" userId="8cc5704abe1e0291" providerId="LiveId" clId="{9DA6735E-5644-458C-8295-06D3679E4022}" dt="2018-04-14T13:23:25.617" v="771" actId="164"/>
          <ac:grpSpMkLst>
            <pc:docMk/>
            <pc:sldMk cId="3388060695" sldId="1081"/>
            <ac:grpSpMk id="5" creationId="{40C14243-44B0-4034-8BB6-0093B8B82D66}"/>
          </ac:grpSpMkLst>
        </pc:grpChg>
        <pc:picChg chg="add mod">
          <ac:chgData name="Doug Tyson" userId="8cc5704abe1e0291" providerId="LiveId" clId="{9DA6735E-5644-458C-8295-06D3679E4022}" dt="2018-04-14T13:23:25.617" v="771" actId="164"/>
          <ac:picMkLst>
            <pc:docMk/>
            <pc:sldMk cId="3388060695" sldId="1081"/>
            <ac:picMk id="3" creationId="{9FB517B3-1823-4CAF-872F-3D491436AC4A}"/>
          </ac:picMkLst>
        </pc:picChg>
        <pc:picChg chg="del">
          <ac:chgData name="Doug Tyson" userId="8cc5704abe1e0291" providerId="LiveId" clId="{9DA6735E-5644-458C-8295-06D3679E4022}" dt="2018-04-14T13:21:54.371" v="746" actId="478"/>
          <ac:picMkLst>
            <pc:docMk/>
            <pc:sldMk cId="3388060695" sldId="1081"/>
            <ac:picMk id="6" creationId="{486B58F6-79D1-42F8-AFBD-D8004DC1F2A7}"/>
          </ac:picMkLst>
        </pc:picChg>
      </pc:sldChg>
      <pc:sldChg chg="addSp modSp add">
        <pc:chgData name="Doug Tyson" userId="8cc5704abe1e0291" providerId="LiveId" clId="{9DA6735E-5644-458C-8295-06D3679E4022}" dt="2018-04-14T13:37:06.483" v="948" actId="403"/>
        <pc:sldMkLst>
          <pc:docMk/>
          <pc:sldMk cId="3144023329" sldId="1082"/>
        </pc:sldMkLst>
        <pc:spChg chg="mod">
          <ac:chgData name="Doug Tyson" userId="8cc5704abe1e0291" providerId="LiveId" clId="{9DA6735E-5644-458C-8295-06D3679E4022}" dt="2018-04-14T13:37:06.483" v="948" actId="403"/>
          <ac:spMkLst>
            <pc:docMk/>
            <pc:sldMk cId="3144023329" sldId="1082"/>
            <ac:spMk id="2" creationId="{860DE792-1FCA-41DC-9B89-A37150EE28E6}"/>
          </ac:spMkLst>
        </pc:spChg>
        <pc:spChg chg="mod">
          <ac:chgData name="Doug Tyson" userId="8cc5704abe1e0291" providerId="LiveId" clId="{9DA6735E-5644-458C-8295-06D3679E4022}" dt="2018-04-14T13:29:29.793" v="866" actId="20577"/>
          <ac:spMkLst>
            <pc:docMk/>
            <pc:sldMk cId="3144023329" sldId="1082"/>
            <ac:spMk id="7" creationId="{9300667E-33C9-4B6F-8113-3A1AB6D053EA}"/>
          </ac:spMkLst>
        </pc:spChg>
        <pc:spChg chg="mod">
          <ac:chgData name="Doug Tyson" userId="8cc5704abe1e0291" providerId="LiveId" clId="{9DA6735E-5644-458C-8295-06D3679E4022}" dt="2018-04-14T13:28:38.969" v="852" actId="20577"/>
          <ac:spMkLst>
            <pc:docMk/>
            <pc:sldMk cId="3144023329" sldId="1082"/>
            <ac:spMk id="12" creationId="{160C2FAA-3C44-4026-87BF-4DA42BE5650D}"/>
          </ac:spMkLst>
        </pc:spChg>
        <pc:picChg chg="add mod">
          <ac:chgData name="Doug Tyson" userId="8cc5704abe1e0291" providerId="LiveId" clId="{9DA6735E-5644-458C-8295-06D3679E4022}" dt="2018-04-14T13:26:14.243" v="820" actId="1076"/>
          <ac:picMkLst>
            <pc:docMk/>
            <pc:sldMk cId="3144023329" sldId="1082"/>
            <ac:picMk id="6" creationId="{1C07022B-EEA8-4668-B11A-5FD95F35233C}"/>
          </ac:picMkLst>
        </pc:picChg>
      </pc:sldChg>
      <pc:sldChg chg="modSp add">
        <pc:chgData name="Doug Tyson" userId="8cc5704abe1e0291" providerId="LiveId" clId="{9DA6735E-5644-458C-8295-06D3679E4022}" dt="2018-04-14T13:37:11.576" v="950" actId="403"/>
        <pc:sldMkLst>
          <pc:docMk/>
          <pc:sldMk cId="2933330454" sldId="1083"/>
        </pc:sldMkLst>
        <pc:spChg chg="mod">
          <ac:chgData name="Doug Tyson" userId="8cc5704abe1e0291" providerId="LiveId" clId="{9DA6735E-5644-458C-8295-06D3679E4022}" dt="2018-04-14T13:37:11.576" v="950" actId="403"/>
          <ac:spMkLst>
            <pc:docMk/>
            <pc:sldMk cId="2933330454" sldId="1083"/>
            <ac:spMk id="2" creationId="{860DE792-1FCA-41DC-9B89-A37150EE28E6}"/>
          </ac:spMkLst>
        </pc:spChg>
        <pc:spChg chg="mod">
          <ac:chgData name="Doug Tyson" userId="8cc5704abe1e0291" providerId="LiveId" clId="{9DA6735E-5644-458C-8295-06D3679E4022}" dt="2018-04-14T13:27:55.988" v="842" actId="20577"/>
          <ac:spMkLst>
            <pc:docMk/>
            <pc:sldMk cId="2933330454" sldId="1083"/>
            <ac:spMk id="7" creationId="{9300667E-33C9-4B6F-8113-3A1AB6D053EA}"/>
          </ac:spMkLst>
        </pc:spChg>
        <pc:spChg chg="mod">
          <ac:chgData name="Doug Tyson" userId="8cc5704abe1e0291" providerId="LiveId" clId="{9DA6735E-5644-458C-8295-06D3679E4022}" dt="2018-04-14T13:27:03.054" v="833" actId="403"/>
          <ac:spMkLst>
            <pc:docMk/>
            <pc:sldMk cId="2933330454" sldId="1083"/>
            <ac:spMk id="12" creationId="{160C2FAA-3C44-4026-87BF-4DA42BE5650D}"/>
          </ac:spMkLst>
        </pc:spChg>
      </pc:sldChg>
      <pc:sldChg chg="modSp add">
        <pc:chgData name="Doug Tyson" userId="8cc5704abe1e0291" providerId="LiveId" clId="{9DA6735E-5644-458C-8295-06D3679E4022}" dt="2018-04-14T13:37:02.527" v="946" actId="403"/>
        <pc:sldMkLst>
          <pc:docMk/>
          <pc:sldMk cId="857782214" sldId="1084"/>
        </pc:sldMkLst>
        <pc:spChg chg="mod">
          <ac:chgData name="Doug Tyson" userId="8cc5704abe1e0291" providerId="LiveId" clId="{9DA6735E-5644-458C-8295-06D3679E4022}" dt="2018-04-14T13:37:02.527" v="946" actId="403"/>
          <ac:spMkLst>
            <pc:docMk/>
            <pc:sldMk cId="857782214" sldId="1084"/>
            <ac:spMk id="2" creationId="{860DE792-1FCA-41DC-9B89-A37150EE28E6}"/>
          </ac:spMkLst>
        </pc:spChg>
        <pc:spChg chg="mod">
          <ac:chgData name="Doug Tyson" userId="8cc5704abe1e0291" providerId="LiveId" clId="{9DA6735E-5644-458C-8295-06D3679E4022}" dt="2018-04-14T13:30:18.876" v="874" actId="20577"/>
          <ac:spMkLst>
            <pc:docMk/>
            <pc:sldMk cId="857782214" sldId="1084"/>
            <ac:spMk id="7" creationId="{9300667E-33C9-4B6F-8113-3A1AB6D053EA}"/>
          </ac:spMkLst>
        </pc:spChg>
        <pc:spChg chg="mod">
          <ac:chgData name="Doug Tyson" userId="8cc5704abe1e0291" providerId="LiveId" clId="{9DA6735E-5644-458C-8295-06D3679E4022}" dt="2018-04-14T13:31:30.155" v="890" actId="20577"/>
          <ac:spMkLst>
            <pc:docMk/>
            <pc:sldMk cId="857782214" sldId="1084"/>
            <ac:spMk id="12" creationId="{160C2FAA-3C44-4026-87BF-4DA42BE5650D}"/>
          </ac:spMkLst>
        </pc:spChg>
      </pc:sldChg>
      <pc:sldChg chg="modSp add">
        <pc:chgData name="Doug Tyson" userId="8cc5704abe1e0291" providerId="LiveId" clId="{9DA6735E-5644-458C-8295-06D3679E4022}" dt="2018-04-14T13:36:58.300" v="944" actId="403"/>
        <pc:sldMkLst>
          <pc:docMk/>
          <pc:sldMk cId="3433771907" sldId="1085"/>
        </pc:sldMkLst>
        <pc:spChg chg="mod">
          <ac:chgData name="Doug Tyson" userId="8cc5704abe1e0291" providerId="LiveId" clId="{9DA6735E-5644-458C-8295-06D3679E4022}" dt="2018-04-14T13:36:58.300" v="944" actId="403"/>
          <ac:spMkLst>
            <pc:docMk/>
            <pc:sldMk cId="3433771907" sldId="1085"/>
            <ac:spMk id="2" creationId="{860DE792-1FCA-41DC-9B89-A37150EE28E6}"/>
          </ac:spMkLst>
        </pc:spChg>
        <pc:spChg chg="mod">
          <ac:chgData name="Doug Tyson" userId="8cc5704abe1e0291" providerId="LiveId" clId="{9DA6735E-5644-458C-8295-06D3679E4022}" dt="2018-04-14T13:32:43.459" v="906" actId="403"/>
          <ac:spMkLst>
            <pc:docMk/>
            <pc:sldMk cId="3433771907" sldId="1085"/>
            <ac:spMk id="7" creationId="{9300667E-33C9-4B6F-8113-3A1AB6D053EA}"/>
          </ac:spMkLst>
        </pc:spChg>
        <pc:spChg chg="mod">
          <ac:chgData name="Doug Tyson" userId="8cc5704abe1e0291" providerId="LiveId" clId="{9DA6735E-5644-458C-8295-06D3679E4022}" dt="2018-04-14T13:32:07.771" v="899" actId="20577"/>
          <ac:spMkLst>
            <pc:docMk/>
            <pc:sldMk cId="3433771907" sldId="1085"/>
            <ac:spMk id="12" creationId="{160C2FAA-3C44-4026-87BF-4DA42BE5650D}"/>
          </ac:spMkLst>
        </pc:spChg>
      </pc:sldChg>
      <pc:sldChg chg="addSp delSp modSp add">
        <pc:chgData name="Doug Tyson" userId="8cc5704abe1e0291" providerId="LiveId" clId="{9DA6735E-5644-458C-8295-06D3679E4022}" dt="2018-04-14T13:38:07.065" v="966" actId="403"/>
        <pc:sldMkLst>
          <pc:docMk/>
          <pc:sldMk cId="3277916729" sldId="1086"/>
        </pc:sldMkLst>
        <pc:spChg chg="mod">
          <ac:chgData name="Doug Tyson" userId="8cc5704abe1e0291" providerId="LiveId" clId="{9DA6735E-5644-458C-8295-06D3679E4022}" dt="2018-04-14T13:38:07.065" v="966" actId="403"/>
          <ac:spMkLst>
            <pc:docMk/>
            <pc:sldMk cId="3277916729" sldId="1086"/>
            <ac:spMk id="2" creationId="{860DE792-1FCA-41DC-9B89-A37150EE28E6}"/>
          </ac:spMkLst>
        </pc:spChg>
        <pc:picChg chg="del">
          <ac:chgData name="Doug Tyson" userId="8cc5704abe1e0291" providerId="LiveId" clId="{9DA6735E-5644-458C-8295-06D3679E4022}" dt="2018-04-14T13:35:14.176" v="918" actId="478"/>
          <ac:picMkLst>
            <pc:docMk/>
            <pc:sldMk cId="3277916729" sldId="1086"/>
            <ac:picMk id="3" creationId="{4572B9E7-E541-42E5-9928-740D676547FB}"/>
          </ac:picMkLst>
        </pc:picChg>
        <pc:picChg chg="add del mod">
          <ac:chgData name="Doug Tyson" userId="8cc5704abe1e0291" providerId="LiveId" clId="{9DA6735E-5644-458C-8295-06D3679E4022}" dt="2018-04-14T13:35:31.521" v="933" actId="403"/>
          <ac:picMkLst>
            <pc:docMk/>
            <pc:sldMk cId="3277916729" sldId="1086"/>
            <ac:picMk id="4" creationId="{79AF1DFA-D7FE-48F1-99AF-82C400ABD573}"/>
          </ac:picMkLst>
        </pc:picChg>
        <pc:picChg chg="add">
          <ac:chgData name="Doug Tyson" userId="8cc5704abe1e0291" providerId="LiveId" clId="{9DA6735E-5644-458C-8295-06D3679E4022}" dt="2018-04-14T13:35:38.776" v="937" actId="403"/>
          <ac:picMkLst>
            <pc:docMk/>
            <pc:sldMk cId="3277916729" sldId="1086"/>
            <ac:picMk id="5" creationId="{E6606E81-B52A-4376-9EAD-BE344CB50850}"/>
          </ac:picMkLst>
        </pc:picChg>
        <pc:picChg chg="add del mod">
          <ac:chgData name="Doug Tyson" userId="8cc5704abe1e0291" providerId="LiveId" clId="{9DA6735E-5644-458C-8295-06D3679E4022}" dt="2018-04-14T13:36:47.885" v="941" actId="403"/>
          <ac:picMkLst>
            <pc:docMk/>
            <pc:sldMk cId="3277916729" sldId="1086"/>
            <ac:picMk id="6" creationId="{396C5FD8-7695-4E31-BBB8-E53728C3B013}"/>
          </ac:picMkLst>
        </pc:picChg>
      </pc:sldChg>
      <pc:sldChg chg="addSp delSp modSp add">
        <pc:chgData name="Doug Tyson" userId="8cc5704abe1e0291" providerId="LiveId" clId="{9DA6735E-5644-458C-8295-06D3679E4022}" dt="2018-04-14T13:38:13.441" v="969" actId="403"/>
        <pc:sldMkLst>
          <pc:docMk/>
          <pc:sldMk cId="2782678073" sldId="1087"/>
        </pc:sldMkLst>
        <pc:spChg chg="mod">
          <ac:chgData name="Doug Tyson" userId="8cc5704abe1e0291" providerId="LiveId" clId="{9DA6735E-5644-458C-8295-06D3679E4022}" dt="2018-04-14T13:38:13.441" v="969" actId="403"/>
          <ac:spMkLst>
            <pc:docMk/>
            <pc:sldMk cId="2782678073" sldId="1087"/>
            <ac:spMk id="2" creationId="{860DE792-1FCA-41DC-9B89-A37150EE28E6}"/>
          </ac:spMkLst>
        </pc:spChg>
        <pc:picChg chg="add del mod">
          <ac:chgData name="Doug Tyson" userId="8cc5704abe1e0291" providerId="LiveId" clId="{9DA6735E-5644-458C-8295-06D3679E4022}" dt="2018-04-14T13:35:36.983" v="936" actId="403"/>
          <ac:picMkLst>
            <pc:docMk/>
            <pc:sldMk cId="2782678073" sldId="1087"/>
            <ac:picMk id="4" creationId="{994C1E71-83A3-449B-966D-FE2F86DA976B}"/>
          </ac:picMkLst>
        </pc:picChg>
      </pc:sldChg>
      <pc:sldChg chg="addSp delSp modSp add">
        <pc:chgData name="Doug Tyson" userId="8cc5704abe1e0291" providerId="LiveId" clId="{9DA6735E-5644-458C-8295-06D3679E4022}" dt="2018-04-14T13:42:39.655" v="1018" actId="1076"/>
        <pc:sldMkLst>
          <pc:docMk/>
          <pc:sldMk cId="3760032268" sldId="1088"/>
        </pc:sldMkLst>
        <pc:spChg chg="mod">
          <ac:chgData name="Doug Tyson" userId="8cc5704abe1e0291" providerId="LiveId" clId="{9DA6735E-5644-458C-8295-06D3679E4022}" dt="2018-04-14T13:42:30.940" v="1017" actId="14100"/>
          <ac:spMkLst>
            <pc:docMk/>
            <pc:sldMk cId="3760032268" sldId="1088"/>
            <ac:spMk id="6" creationId="{A5667E02-D35A-46F4-9D10-49361318623B}"/>
          </ac:spMkLst>
        </pc:spChg>
        <pc:grpChg chg="add mod">
          <ac:chgData name="Doug Tyson" userId="8cc5704abe1e0291" providerId="LiveId" clId="{9DA6735E-5644-458C-8295-06D3679E4022}" dt="2018-04-14T13:42:39.655" v="1018" actId="1076"/>
          <ac:grpSpMkLst>
            <pc:docMk/>
            <pc:sldMk cId="3760032268" sldId="1088"/>
            <ac:grpSpMk id="4" creationId="{CB9A3D3B-BA6A-4B51-8F75-63F47B9CBC26}"/>
          </ac:grpSpMkLst>
        </pc:grpChg>
        <pc:picChg chg="del">
          <ac:chgData name="Doug Tyson" userId="8cc5704abe1e0291" providerId="LiveId" clId="{9DA6735E-5644-458C-8295-06D3679E4022}" dt="2018-04-14T13:41:22.535" v="976" actId="478"/>
          <ac:picMkLst>
            <pc:docMk/>
            <pc:sldMk cId="3760032268" sldId="1088"/>
            <ac:picMk id="3" creationId="{4572B9E7-E541-42E5-9928-740D676547FB}"/>
          </ac:picMkLst>
        </pc:picChg>
      </pc:sldChg>
      <pc:sldChg chg="addSp delSp modSp add">
        <pc:chgData name="Doug Tyson" userId="8cc5704abe1e0291" providerId="LiveId" clId="{9DA6735E-5644-458C-8295-06D3679E4022}" dt="2018-04-14T13:50:15.475" v="1126" actId="164"/>
        <pc:sldMkLst>
          <pc:docMk/>
          <pc:sldMk cId="1231828270" sldId="1089"/>
        </pc:sldMkLst>
        <pc:spChg chg="add mod">
          <ac:chgData name="Doug Tyson" userId="8cc5704abe1e0291" providerId="LiveId" clId="{9DA6735E-5644-458C-8295-06D3679E4022}" dt="2018-04-14T13:46:44.929" v="1080" actId="1076"/>
          <ac:spMkLst>
            <pc:docMk/>
            <pc:sldMk cId="1231828270" sldId="1089"/>
            <ac:spMk id="4" creationId="{DB490FD4-5B00-44A7-9FE6-801BA85700A6}"/>
          </ac:spMkLst>
        </pc:spChg>
        <pc:spChg chg="add mod topLvl">
          <ac:chgData name="Doug Tyson" userId="8cc5704abe1e0291" providerId="LiveId" clId="{9DA6735E-5644-458C-8295-06D3679E4022}" dt="2018-04-14T13:49:53.318" v="1120" actId="164"/>
          <ac:spMkLst>
            <pc:docMk/>
            <pc:sldMk cId="1231828270" sldId="1089"/>
            <ac:spMk id="13" creationId="{38A3DBA2-BAFD-4021-8643-A2E48024D3CB}"/>
          </ac:spMkLst>
        </pc:spChg>
        <pc:spChg chg="add mod topLvl">
          <ac:chgData name="Doug Tyson" userId="8cc5704abe1e0291" providerId="LiveId" clId="{9DA6735E-5644-458C-8295-06D3679E4022}" dt="2018-04-14T13:49:43.899" v="1119" actId="164"/>
          <ac:spMkLst>
            <pc:docMk/>
            <pc:sldMk cId="1231828270" sldId="1089"/>
            <ac:spMk id="14" creationId="{B1AEAEDB-5558-4ED6-AB04-37FD4C3040B0}"/>
          </ac:spMkLst>
        </pc:spChg>
        <pc:spChg chg="add mod topLvl">
          <ac:chgData name="Doug Tyson" userId="8cc5704abe1e0291" providerId="LiveId" clId="{9DA6735E-5644-458C-8295-06D3679E4022}" dt="2018-04-14T13:49:43.899" v="1119" actId="164"/>
          <ac:spMkLst>
            <pc:docMk/>
            <pc:sldMk cId="1231828270" sldId="1089"/>
            <ac:spMk id="16" creationId="{E3702392-BBA2-44F7-B432-FD14B7C9C546}"/>
          </ac:spMkLst>
        </pc:spChg>
        <pc:spChg chg="add mod topLvl">
          <ac:chgData name="Doug Tyson" userId="8cc5704abe1e0291" providerId="LiveId" clId="{9DA6735E-5644-458C-8295-06D3679E4022}" dt="2018-04-14T13:49:53.318" v="1120" actId="164"/>
          <ac:spMkLst>
            <pc:docMk/>
            <pc:sldMk cId="1231828270" sldId="1089"/>
            <ac:spMk id="19" creationId="{06596D2E-DC52-412D-97D9-F2308FDCDA04}"/>
          </ac:spMkLst>
        </pc:spChg>
        <pc:spChg chg="add mod topLvl">
          <ac:chgData name="Doug Tyson" userId="8cc5704abe1e0291" providerId="LiveId" clId="{9DA6735E-5644-458C-8295-06D3679E4022}" dt="2018-04-14T13:50:15.475" v="1126" actId="164"/>
          <ac:spMkLst>
            <pc:docMk/>
            <pc:sldMk cId="1231828270" sldId="1089"/>
            <ac:spMk id="22" creationId="{820C9AAB-CE8C-4E93-8400-EB09D6486685}"/>
          </ac:spMkLst>
        </pc:spChg>
        <pc:spChg chg="add mod topLvl">
          <ac:chgData name="Doug Tyson" userId="8cc5704abe1e0291" providerId="LiveId" clId="{9DA6735E-5644-458C-8295-06D3679E4022}" dt="2018-04-14T13:50:15.475" v="1126" actId="164"/>
          <ac:spMkLst>
            <pc:docMk/>
            <pc:sldMk cId="1231828270" sldId="1089"/>
            <ac:spMk id="23" creationId="{9537AD9E-0EA2-4C87-855E-5C282515EE46}"/>
          </ac:spMkLst>
        </pc:spChg>
        <pc:grpChg chg="add del mod topLvl">
          <ac:chgData name="Doug Tyson" userId="8cc5704abe1e0291" providerId="LiveId" clId="{9DA6735E-5644-458C-8295-06D3679E4022}" dt="2018-04-14T13:49:34.241" v="1118" actId="165"/>
          <ac:grpSpMkLst>
            <pc:docMk/>
            <pc:sldMk cId="1231828270" sldId="1089"/>
            <ac:grpSpMk id="17" creationId="{139C7EE7-AE73-41C1-B4D2-CAA7DDDAC172}"/>
          </ac:grpSpMkLst>
        </pc:grpChg>
        <pc:grpChg chg="add del mod">
          <ac:chgData name="Doug Tyson" userId="8cc5704abe1e0291" providerId="LiveId" clId="{9DA6735E-5644-458C-8295-06D3679E4022}" dt="2018-04-14T13:49:10.238" v="1114" actId="165"/>
          <ac:grpSpMkLst>
            <pc:docMk/>
            <pc:sldMk cId="1231828270" sldId="1089"/>
            <ac:grpSpMk id="20" creationId="{7F17A8E8-C83B-4A37-969F-1C95C46B9D81}"/>
          </ac:grpSpMkLst>
        </pc:grpChg>
        <pc:grpChg chg="add mod">
          <ac:chgData name="Doug Tyson" userId="8cc5704abe1e0291" providerId="LiveId" clId="{9DA6735E-5644-458C-8295-06D3679E4022}" dt="2018-04-14T13:49:43.899" v="1119" actId="164"/>
          <ac:grpSpMkLst>
            <pc:docMk/>
            <pc:sldMk cId="1231828270" sldId="1089"/>
            <ac:grpSpMk id="25" creationId="{BB5C43FC-FBD2-4832-B170-F9A545276DD5}"/>
          </ac:grpSpMkLst>
        </pc:grpChg>
        <pc:grpChg chg="add mod">
          <ac:chgData name="Doug Tyson" userId="8cc5704abe1e0291" providerId="LiveId" clId="{9DA6735E-5644-458C-8295-06D3679E4022}" dt="2018-04-14T13:49:53.318" v="1120" actId="164"/>
          <ac:grpSpMkLst>
            <pc:docMk/>
            <pc:sldMk cId="1231828270" sldId="1089"/>
            <ac:grpSpMk id="26" creationId="{D1085DE7-0F04-4BC3-9588-9F0D5B938E68}"/>
          </ac:grpSpMkLst>
        </pc:grpChg>
        <pc:grpChg chg="add mod">
          <ac:chgData name="Doug Tyson" userId="8cc5704abe1e0291" providerId="LiveId" clId="{9DA6735E-5644-458C-8295-06D3679E4022}" dt="2018-04-14T13:50:15.475" v="1126" actId="164"/>
          <ac:grpSpMkLst>
            <pc:docMk/>
            <pc:sldMk cId="1231828270" sldId="1089"/>
            <ac:grpSpMk id="28" creationId="{CDFE09B1-C838-4FC0-AD14-B71255F05A19}"/>
          </ac:grpSpMkLst>
        </pc:grpChg>
        <pc:picChg chg="mod modCrop">
          <ac:chgData name="Doug Tyson" userId="8cc5704abe1e0291" providerId="LiveId" clId="{9DA6735E-5644-458C-8295-06D3679E4022}" dt="2018-04-14T13:49:02.405" v="1113" actId="1076"/>
          <ac:picMkLst>
            <pc:docMk/>
            <pc:sldMk cId="1231828270" sldId="1089"/>
            <ac:picMk id="3" creationId="{4572B9E7-E541-42E5-9928-740D676547FB}"/>
          </ac:picMkLst>
        </pc:picChg>
        <pc:cxnChg chg="add del mod">
          <ac:chgData name="Doug Tyson" userId="8cc5704abe1e0291" providerId="LiveId" clId="{9DA6735E-5644-458C-8295-06D3679E4022}" dt="2018-04-14T13:48:52.302" v="1109" actId="478"/>
          <ac:cxnSpMkLst>
            <pc:docMk/>
            <pc:sldMk cId="1231828270" sldId="1089"/>
            <ac:cxnSpMk id="6" creationId="{9341A1A7-63F1-4DB5-B862-8C40E990A5B4}"/>
          </ac:cxnSpMkLst>
        </pc:cxnChg>
        <pc:cxnChg chg="add mod topLvl">
          <ac:chgData name="Doug Tyson" userId="8cc5704abe1e0291" providerId="LiveId" clId="{9DA6735E-5644-458C-8295-06D3679E4022}" dt="2018-04-14T13:49:53.318" v="1120" actId="164"/>
          <ac:cxnSpMkLst>
            <pc:docMk/>
            <pc:sldMk cId="1231828270" sldId="1089"/>
            <ac:cxnSpMk id="7" creationId="{0D4BE0C8-E741-434F-9F9C-D2BB95D88495}"/>
          </ac:cxnSpMkLst>
        </pc:cxnChg>
        <pc:cxnChg chg="add mod topLvl">
          <ac:chgData name="Doug Tyson" userId="8cc5704abe1e0291" providerId="LiveId" clId="{9DA6735E-5644-458C-8295-06D3679E4022}" dt="2018-04-14T13:49:43.899" v="1119" actId="164"/>
          <ac:cxnSpMkLst>
            <pc:docMk/>
            <pc:sldMk cId="1231828270" sldId="1089"/>
            <ac:cxnSpMk id="10" creationId="{EF1C99BE-11ED-4106-99C8-6EAD621CDD39}"/>
          </ac:cxnSpMkLst>
        </pc:cxnChg>
        <pc:cxnChg chg="add mod topLvl">
          <ac:chgData name="Doug Tyson" userId="8cc5704abe1e0291" providerId="LiveId" clId="{9DA6735E-5644-458C-8295-06D3679E4022}" dt="2018-04-14T13:50:15.475" v="1126" actId="164"/>
          <ac:cxnSpMkLst>
            <pc:docMk/>
            <pc:sldMk cId="1231828270" sldId="1089"/>
            <ac:cxnSpMk id="21" creationId="{CDE47196-2970-4579-B7EA-9512BCDEEEE1}"/>
          </ac:cxnSpMkLst>
        </pc:cxnChg>
      </pc:sldChg>
      <pc:sldChg chg="addSp delSp modSp add">
        <pc:chgData name="Doug Tyson" userId="8cc5704abe1e0291" providerId="LiveId" clId="{9DA6735E-5644-458C-8295-06D3679E4022}" dt="2018-04-14T14:14:20.913" v="1578" actId="1076"/>
        <pc:sldMkLst>
          <pc:docMk/>
          <pc:sldMk cId="1577502472" sldId="1090"/>
        </pc:sldMkLst>
        <pc:spChg chg="add mod">
          <ac:chgData name="Doug Tyson" userId="8cc5704abe1e0291" providerId="LiveId" clId="{9DA6735E-5644-458C-8295-06D3679E4022}" dt="2018-04-14T14:14:14.261" v="1576" actId="1076"/>
          <ac:spMkLst>
            <pc:docMk/>
            <pc:sldMk cId="1577502472" sldId="1090"/>
            <ac:spMk id="3" creationId="{4C9936C8-68AF-42EF-8BF4-E0141EF733B4}"/>
          </ac:spMkLst>
        </pc:spChg>
        <pc:spChg chg="mod">
          <ac:chgData name="Doug Tyson" userId="8cc5704abe1e0291" providerId="LiveId" clId="{9DA6735E-5644-458C-8295-06D3679E4022}" dt="2018-04-14T14:13:36.193" v="1560" actId="404"/>
          <ac:spMkLst>
            <pc:docMk/>
            <pc:sldMk cId="1577502472" sldId="1090"/>
            <ac:spMk id="4" creationId="{0A42E95E-291F-4FAA-8912-A44CABDD819D}"/>
          </ac:spMkLst>
        </pc:spChg>
        <pc:spChg chg="add mod">
          <ac:chgData name="Doug Tyson" userId="8cc5704abe1e0291" providerId="LiveId" clId="{9DA6735E-5644-458C-8295-06D3679E4022}" dt="2018-04-14T14:14:17.760" v="1577" actId="1076"/>
          <ac:spMkLst>
            <pc:docMk/>
            <pc:sldMk cId="1577502472" sldId="1090"/>
            <ac:spMk id="5" creationId="{F9056442-76FE-469C-99F0-35971FB2843B}"/>
          </ac:spMkLst>
        </pc:spChg>
        <pc:spChg chg="del">
          <ac:chgData name="Doug Tyson" userId="8cc5704abe1e0291" providerId="LiveId" clId="{9DA6735E-5644-458C-8295-06D3679E4022}" dt="2018-04-14T14:12:19.362" v="1532" actId="478"/>
          <ac:spMkLst>
            <pc:docMk/>
            <pc:sldMk cId="1577502472" sldId="1090"/>
            <ac:spMk id="7" creationId="{1A49F5B3-8F43-484B-9638-28868A89F305}"/>
          </ac:spMkLst>
        </pc:spChg>
        <pc:picChg chg="mod">
          <ac:chgData name="Doug Tyson" userId="8cc5704abe1e0291" providerId="LiveId" clId="{9DA6735E-5644-458C-8295-06D3679E4022}" dt="2018-04-14T14:14:20.913" v="1578" actId="1076"/>
          <ac:picMkLst>
            <pc:docMk/>
            <pc:sldMk cId="1577502472" sldId="1090"/>
            <ac:picMk id="8" creationId="{2C0188AB-D92F-464C-B3E8-506F1DBD1B3A}"/>
          </ac:picMkLst>
        </pc:picChg>
      </pc:sldChg>
      <pc:sldChg chg="modSp add">
        <pc:chgData name="Doug Tyson" userId="8cc5704abe1e0291" providerId="LiveId" clId="{9DA6735E-5644-458C-8295-06D3679E4022}" dt="2018-04-14T14:15:33.702" v="1596" actId="14100"/>
        <pc:sldMkLst>
          <pc:docMk/>
          <pc:sldMk cId="1523896563" sldId="1091"/>
        </pc:sldMkLst>
        <pc:spChg chg="mod">
          <ac:chgData name="Doug Tyson" userId="8cc5704abe1e0291" providerId="LiveId" clId="{9DA6735E-5644-458C-8295-06D3679E4022}" dt="2018-04-14T14:15:33.702" v="1596" actId="14100"/>
          <ac:spMkLst>
            <pc:docMk/>
            <pc:sldMk cId="1523896563" sldId="1091"/>
            <ac:spMk id="6" creationId="{A5667E02-D35A-46F4-9D10-49361318623B}"/>
          </ac:spMkLst>
        </pc:spChg>
      </pc:sldChg>
    </pc:docChg>
  </pc:docChgLst>
  <pc:docChgLst>
    <pc:chgData name="Doug Tyson" userId="8cc5704abe1e0291" providerId="LiveId" clId="{77513804-BE2A-45F6-93F3-11AD9AB4D0B6}"/>
    <pc:docChg chg="undo custSel addSld delSld modSld sldOrd">
      <pc:chgData name="Doug Tyson" userId="8cc5704abe1e0291" providerId="LiveId" clId="{77513804-BE2A-45F6-93F3-11AD9AB4D0B6}" dt="2018-04-14T14:28:27.049" v="204" actId="478"/>
      <pc:docMkLst>
        <pc:docMk/>
      </pc:docMkLst>
      <pc:sldChg chg="delSp modSp del">
        <pc:chgData name="Doug Tyson" userId="8cc5704abe1e0291" providerId="LiveId" clId="{77513804-BE2A-45F6-93F3-11AD9AB4D0B6}" dt="2018-04-14T14:21:43.347" v="62" actId="2696"/>
        <pc:sldMkLst>
          <pc:docMk/>
          <pc:sldMk cId="2084315923" sldId="924"/>
        </pc:sldMkLst>
        <pc:spChg chg="del">
          <ac:chgData name="Doug Tyson" userId="8cc5704abe1e0291" providerId="LiveId" clId="{77513804-BE2A-45F6-93F3-11AD9AB4D0B6}" dt="2018-04-14T14:21:09.125" v="58" actId="478"/>
          <ac:spMkLst>
            <pc:docMk/>
            <pc:sldMk cId="2084315923" sldId="924"/>
            <ac:spMk id="4" creationId="{B83E5EFF-9812-48A5-8FE5-C17D987FE121}"/>
          </ac:spMkLst>
        </pc:spChg>
        <pc:spChg chg="del">
          <ac:chgData name="Doug Tyson" userId="8cc5704abe1e0291" providerId="LiveId" clId="{77513804-BE2A-45F6-93F3-11AD9AB4D0B6}" dt="2018-04-14T14:21:09.125" v="58" actId="478"/>
          <ac:spMkLst>
            <pc:docMk/>
            <pc:sldMk cId="2084315923" sldId="924"/>
            <ac:spMk id="7" creationId="{BCAF50EE-9C24-4816-8E15-9A88104DC4F2}"/>
          </ac:spMkLst>
        </pc:spChg>
        <pc:picChg chg="mod ord modCrop">
          <ac:chgData name="Doug Tyson" userId="8cc5704abe1e0291" providerId="LiveId" clId="{77513804-BE2A-45F6-93F3-11AD9AB4D0B6}" dt="2018-04-14T14:21:24.924" v="59" actId="732"/>
          <ac:picMkLst>
            <pc:docMk/>
            <pc:sldMk cId="2084315923" sldId="924"/>
            <ac:picMk id="6" creationId="{0672E672-23A9-46DC-BF95-6D41ECE5C097}"/>
          </ac:picMkLst>
        </pc:picChg>
      </pc:sldChg>
      <pc:sldChg chg="delSp">
        <pc:chgData name="Doug Tyson" userId="8cc5704abe1e0291" providerId="LiveId" clId="{77513804-BE2A-45F6-93F3-11AD9AB4D0B6}" dt="2018-04-14T14:17:17.010" v="2" actId="478"/>
        <pc:sldMkLst>
          <pc:docMk/>
          <pc:sldMk cId="1576428422" sldId="966"/>
        </pc:sldMkLst>
        <pc:picChg chg="del">
          <ac:chgData name="Doug Tyson" userId="8cc5704abe1e0291" providerId="LiveId" clId="{77513804-BE2A-45F6-93F3-11AD9AB4D0B6}" dt="2018-04-14T14:17:17.010" v="2" actId="478"/>
          <ac:picMkLst>
            <pc:docMk/>
            <pc:sldMk cId="1576428422" sldId="966"/>
            <ac:picMk id="3" creationId="{3989D6A4-A1A1-4580-AD35-0DBC77BB6F5F}"/>
          </ac:picMkLst>
        </pc:picChg>
      </pc:sldChg>
      <pc:sldChg chg="delSp">
        <pc:chgData name="Doug Tyson" userId="8cc5704abe1e0291" providerId="LiveId" clId="{77513804-BE2A-45F6-93F3-11AD9AB4D0B6}" dt="2018-04-14T14:18:05.863" v="14" actId="478"/>
        <pc:sldMkLst>
          <pc:docMk/>
          <pc:sldMk cId="3177395464" sldId="1006"/>
        </pc:sldMkLst>
        <pc:spChg chg="del">
          <ac:chgData name="Doug Tyson" userId="8cc5704abe1e0291" providerId="LiveId" clId="{77513804-BE2A-45F6-93F3-11AD9AB4D0B6}" dt="2018-04-14T14:18:03.939" v="13" actId="478"/>
          <ac:spMkLst>
            <pc:docMk/>
            <pc:sldMk cId="3177395464" sldId="1006"/>
            <ac:spMk id="7" creationId="{9300667E-33C9-4B6F-8113-3A1AB6D053EA}"/>
          </ac:spMkLst>
        </pc:spChg>
        <pc:picChg chg="del">
          <ac:chgData name="Doug Tyson" userId="8cc5704abe1e0291" providerId="LiveId" clId="{77513804-BE2A-45F6-93F3-11AD9AB4D0B6}" dt="2018-04-14T14:18:05.863" v="14" actId="478"/>
          <ac:picMkLst>
            <pc:docMk/>
            <pc:sldMk cId="3177395464" sldId="1006"/>
            <ac:picMk id="6" creationId="{486B58F6-79D1-42F8-AFBD-D8004DC1F2A7}"/>
          </ac:picMkLst>
        </pc:picChg>
      </pc:sldChg>
      <pc:sldChg chg="delSp">
        <pc:chgData name="Doug Tyson" userId="8cc5704abe1e0291" providerId="LiveId" clId="{77513804-BE2A-45F6-93F3-11AD9AB4D0B6}" dt="2018-04-14T14:20:15.073" v="38" actId="478"/>
        <pc:sldMkLst>
          <pc:docMk/>
          <pc:sldMk cId="2114083792" sldId="1010"/>
        </pc:sldMkLst>
        <pc:spChg chg="del">
          <ac:chgData name="Doug Tyson" userId="8cc5704abe1e0291" providerId="LiveId" clId="{77513804-BE2A-45F6-93F3-11AD9AB4D0B6}" dt="2018-04-14T14:20:13.106" v="37" actId="478"/>
          <ac:spMkLst>
            <pc:docMk/>
            <pc:sldMk cId="2114083792" sldId="1010"/>
            <ac:spMk id="4" creationId="{9B51D426-AE9D-4609-B799-7E3EABF7D000}"/>
          </ac:spMkLst>
        </pc:spChg>
        <pc:picChg chg="del">
          <ac:chgData name="Doug Tyson" userId="8cc5704abe1e0291" providerId="LiveId" clId="{77513804-BE2A-45F6-93F3-11AD9AB4D0B6}" dt="2018-04-14T14:20:15.073" v="38" actId="478"/>
          <ac:picMkLst>
            <pc:docMk/>
            <pc:sldMk cId="2114083792" sldId="1010"/>
            <ac:picMk id="6" creationId="{255B647A-9A1C-4873-B5E3-C5A8D92BA25F}"/>
          </ac:picMkLst>
        </pc:picChg>
      </pc:sldChg>
      <pc:sldChg chg="delSp">
        <pc:chgData name="Doug Tyson" userId="8cc5704abe1e0291" providerId="LiveId" clId="{77513804-BE2A-45F6-93F3-11AD9AB4D0B6}" dt="2018-04-14T14:17:53.122" v="11" actId="478"/>
        <pc:sldMkLst>
          <pc:docMk/>
          <pc:sldMk cId="2812758864" sldId="1032"/>
        </pc:sldMkLst>
        <pc:spChg chg="del">
          <ac:chgData name="Doug Tyson" userId="8cc5704abe1e0291" providerId="LiveId" clId="{77513804-BE2A-45F6-93F3-11AD9AB4D0B6}" dt="2018-04-14T14:17:53.122" v="11" actId="478"/>
          <ac:spMkLst>
            <pc:docMk/>
            <pc:sldMk cId="2812758864" sldId="1032"/>
            <ac:spMk id="11" creationId="{42775456-3FEB-4ED4-BB5B-4FB945A7AB9E}"/>
          </ac:spMkLst>
        </pc:spChg>
        <pc:picChg chg="del">
          <ac:chgData name="Doug Tyson" userId="8cc5704abe1e0291" providerId="LiveId" clId="{77513804-BE2A-45F6-93F3-11AD9AB4D0B6}" dt="2018-04-14T14:17:53.122" v="11" actId="478"/>
          <ac:picMkLst>
            <pc:docMk/>
            <pc:sldMk cId="2812758864" sldId="1032"/>
            <ac:picMk id="5" creationId="{93FC1E15-B109-453E-9C44-99892C11A94A}"/>
          </ac:picMkLst>
        </pc:picChg>
      </pc:sldChg>
      <pc:sldChg chg="delSp">
        <pc:chgData name="Doug Tyson" userId="8cc5704abe1e0291" providerId="LiveId" clId="{77513804-BE2A-45F6-93F3-11AD9AB4D0B6}" dt="2018-04-14T14:19:31.563" v="35" actId="478"/>
        <pc:sldMkLst>
          <pc:docMk/>
          <pc:sldMk cId="3559131280" sldId="1034"/>
        </pc:sldMkLst>
        <pc:spChg chg="del">
          <ac:chgData name="Doug Tyson" userId="8cc5704abe1e0291" providerId="LiveId" clId="{77513804-BE2A-45F6-93F3-11AD9AB4D0B6}" dt="2018-04-14T14:19:31.563" v="35" actId="478"/>
          <ac:spMkLst>
            <pc:docMk/>
            <pc:sldMk cId="3559131280" sldId="1034"/>
            <ac:spMk id="5" creationId="{A7CA3333-6DA3-43CD-B9AA-567FADD5259F}"/>
          </ac:spMkLst>
        </pc:spChg>
        <pc:picChg chg="del">
          <ac:chgData name="Doug Tyson" userId="8cc5704abe1e0291" providerId="LiveId" clId="{77513804-BE2A-45F6-93F3-11AD9AB4D0B6}" dt="2018-04-14T14:19:31.563" v="35" actId="478"/>
          <ac:picMkLst>
            <pc:docMk/>
            <pc:sldMk cId="3559131280" sldId="1034"/>
            <ac:picMk id="4" creationId="{8B72741A-FA26-43BF-8E7E-93FA289D9018}"/>
          </ac:picMkLst>
        </pc:picChg>
      </pc:sldChg>
      <pc:sldChg chg="delSp">
        <pc:chgData name="Doug Tyson" userId="8cc5704abe1e0291" providerId="LiveId" clId="{77513804-BE2A-45F6-93F3-11AD9AB4D0B6}" dt="2018-04-14T14:24:00.139" v="81" actId="478"/>
        <pc:sldMkLst>
          <pc:docMk/>
          <pc:sldMk cId="618955045" sldId="1036"/>
        </pc:sldMkLst>
        <pc:spChg chg="del">
          <ac:chgData name="Doug Tyson" userId="8cc5704abe1e0291" providerId="LiveId" clId="{77513804-BE2A-45F6-93F3-11AD9AB4D0B6}" dt="2018-04-14T14:24:00.139" v="81" actId="478"/>
          <ac:spMkLst>
            <pc:docMk/>
            <pc:sldMk cId="618955045" sldId="1036"/>
            <ac:spMk id="7" creationId="{1A49F5B3-8F43-484B-9638-28868A89F305}"/>
          </ac:spMkLst>
        </pc:spChg>
        <pc:spChg chg="del">
          <ac:chgData name="Doug Tyson" userId="8cc5704abe1e0291" providerId="LiveId" clId="{77513804-BE2A-45F6-93F3-11AD9AB4D0B6}" dt="2018-04-14T14:24:00.139" v="81" actId="478"/>
          <ac:spMkLst>
            <pc:docMk/>
            <pc:sldMk cId="618955045" sldId="1036"/>
            <ac:spMk id="11" creationId="{F476279F-5F9E-4891-9E7E-10D3E4047B8B}"/>
          </ac:spMkLst>
        </pc:spChg>
        <pc:picChg chg="del">
          <ac:chgData name="Doug Tyson" userId="8cc5704abe1e0291" providerId="LiveId" clId="{77513804-BE2A-45F6-93F3-11AD9AB4D0B6}" dt="2018-04-14T14:24:00.139" v="81" actId="478"/>
          <ac:picMkLst>
            <pc:docMk/>
            <pc:sldMk cId="618955045" sldId="1036"/>
            <ac:picMk id="12" creationId="{315D9718-7DC7-4478-B3AB-04AE563F0530}"/>
          </ac:picMkLst>
        </pc:picChg>
        <pc:picChg chg="del">
          <ac:chgData name="Doug Tyson" userId="8cc5704abe1e0291" providerId="LiveId" clId="{77513804-BE2A-45F6-93F3-11AD9AB4D0B6}" dt="2018-04-14T14:24:00.139" v="81" actId="478"/>
          <ac:picMkLst>
            <pc:docMk/>
            <pc:sldMk cId="618955045" sldId="1036"/>
            <ac:picMk id="13" creationId="{3F1C537A-EC1B-4D8D-AE6D-FE7CADDD40E8}"/>
          </ac:picMkLst>
        </pc:picChg>
      </pc:sldChg>
      <pc:sldChg chg="delSp">
        <pc:chgData name="Doug Tyson" userId="8cc5704abe1e0291" providerId="LiveId" clId="{77513804-BE2A-45F6-93F3-11AD9AB4D0B6}" dt="2018-04-14T14:26:31.582" v="196" actId="478"/>
        <pc:sldMkLst>
          <pc:docMk/>
          <pc:sldMk cId="484570155" sldId="1076"/>
        </pc:sldMkLst>
        <pc:spChg chg="del">
          <ac:chgData name="Doug Tyson" userId="8cc5704abe1e0291" providerId="LiveId" clId="{77513804-BE2A-45F6-93F3-11AD9AB4D0B6}" dt="2018-04-14T14:26:28.777" v="195" actId="478"/>
          <ac:spMkLst>
            <pc:docMk/>
            <pc:sldMk cId="484570155" sldId="1076"/>
            <ac:spMk id="8" creationId="{1F780681-52CA-4037-90FD-A991B6F42891}"/>
          </ac:spMkLst>
        </pc:spChg>
        <pc:spChg chg="del">
          <ac:chgData name="Doug Tyson" userId="8cc5704abe1e0291" providerId="LiveId" clId="{77513804-BE2A-45F6-93F3-11AD9AB4D0B6}" dt="2018-04-14T14:26:31.582" v="196" actId="478"/>
          <ac:spMkLst>
            <pc:docMk/>
            <pc:sldMk cId="484570155" sldId="1076"/>
            <ac:spMk id="9" creationId="{57C1C63F-AE73-48A4-A397-018BE1E74FEE}"/>
          </ac:spMkLst>
        </pc:spChg>
        <pc:spChg chg="del">
          <ac:chgData name="Doug Tyson" userId="8cc5704abe1e0291" providerId="LiveId" clId="{77513804-BE2A-45F6-93F3-11AD9AB4D0B6}" dt="2018-04-14T14:26:31.582" v="196" actId="478"/>
          <ac:spMkLst>
            <pc:docMk/>
            <pc:sldMk cId="484570155" sldId="1076"/>
            <ac:spMk id="10" creationId="{5A8D6F87-DC21-4358-9068-A4B9EAC30E35}"/>
          </ac:spMkLst>
        </pc:spChg>
        <pc:spChg chg="del">
          <ac:chgData name="Doug Tyson" userId="8cc5704abe1e0291" providerId="LiveId" clId="{77513804-BE2A-45F6-93F3-11AD9AB4D0B6}" dt="2018-04-14T14:26:31.582" v="196" actId="478"/>
          <ac:spMkLst>
            <pc:docMk/>
            <pc:sldMk cId="484570155" sldId="1076"/>
            <ac:spMk id="11" creationId="{3C2F2A24-EC10-41A5-88D4-534BA3F1D5D8}"/>
          </ac:spMkLst>
        </pc:spChg>
        <pc:spChg chg="del">
          <ac:chgData name="Doug Tyson" userId="8cc5704abe1e0291" providerId="LiveId" clId="{77513804-BE2A-45F6-93F3-11AD9AB4D0B6}" dt="2018-04-14T14:26:31.582" v="196" actId="478"/>
          <ac:spMkLst>
            <pc:docMk/>
            <pc:sldMk cId="484570155" sldId="1076"/>
            <ac:spMk id="12" creationId="{9FC6F686-744F-4E69-95D6-4778399A149A}"/>
          </ac:spMkLst>
        </pc:spChg>
        <pc:spChg chg="del">
          <ac:chgData name="Doug Tyson" userId="8cc5704abe1e0291" providerId="LiveId" clId="{77513804-BE2A-45F6-93F3-11AD9AB4D0B6}" dt="2018-04-14T14:26:31.582" v="196" actId="478"/>
          <ac:spMkLst>
            <pc:docMk/>
            <pc:sldMk cId="484570155" sldId="1076"/>
            <ac:spMk id="13" creationId="{F0BCE253-8836-40DB-8AF7-C37B5D7DA849}"/>
          </ac:spMkLst>
        </pc:spChg>
        <pc:spChg chg="del">
          <ac:chgData name="Doug Tyson" userId="8cc5704abe1e0291" providerId="LiveId" clId="{77513804-BE2A-45F6-93F3-11AD9AB4D0B6}" dt="2018-04-14T14:26:31.582" v="196" actId="478"/>
          <ac:spMkLst>
            <pc:docMk/>
            <pc:sldMk cId="484570155" sldId="1076"/>
            <ac:spMk id="14" creationId="{7AA79F5E-43D6-4B8B-B58A-1299D1E97239}"/>
          </ac:spMkLst>
        </pc:spChg>
      </pc:sldChg>
      <pc:sldChg chg="delSp">
        <pc:chgData name="Doug Tyson" userId="8cc5704abe1e0291" providerId="LiveId" clId="{77513804-BE2A-45F6-93F3-11AD9AB4D0B6}" dt="2018-04-14T14:17:26.199" v="5" actId="478"/>
        <pc:sldMkLst>
          <pc:docMk/>
          <pc:sldMk cId="389083434" sldId="1077"/>
        </pc:sldMkLst>
        <pc:spChg chg="del">
          <ac:chgData name="Doug Tyson" userId="8cc5704abe1e0291" providerId="LiveId" clId="{77513804-BE2A-45F6-93F3-11AD9AB4D0B6}" dt="2018-04-14T14:17:26.199" v="5" actId="478"/>
          <ac:spMkLst>
            <pc:docMk/>
            <pc:sldMk cId="389083434" sldId="1077"/>
            <ac:spMk id="10" creationId="{0BA6360D-449E-4439-BCA9-2F351730BA05}"/>
          </ac:spMkLst>
        </pc:spChg>
      </pc:sldChg>
      <pc:sldChg chg="delSp del">
        <pc:chgData name="Doug Tyson" userId="8cc5704abe1e0291" providerId="LiveId" clId="{77513804-BE2A-45F6-93F3-11AD9AB4D0B6}" dt="2018-04-14T14:17:34.914" v="7" actId="2696"/>
        <pc:sldMkLst>
          <pc:docMk/>
          <pc:sldMk cId="205626324" sldId="1078"/>
        </pc:sldMkLst>
        <pc:spChg chg="del">
          <ac:chgData name="Doug Tyson" userId="8cc5704abe1e0291" providerId="LiveId" clId="{77513804-BE2A-45F6-93F3-11AD9AB4D0B6}" dt="2018-04-14T14:17:28.952" v="6" actId="478"/>
          <ac:spMkLst>
            <pc:docMk/>
            <pc:sldMk cId="205626324" sldId="1078"/>
            <ac:spMk id="10" creationId="{0BA6360D-449E-4439-BCA9-2F351730BA05}"/>
          </ac:spMkLst>
        </pc:spChg>
      </pc:sldChg>
      <pc:sldChg chg="delSp">
        <pc:chgData name="Doug Tyson" userId="8cc5704abe1e0291" providerId="LiveId" clId="{77513804-BE2A-45F6-93F3-11AD9AB4D0B6}" dt="2018-04-14T14:18:17.136" v="16" actId="478"/>
        <pc:sldMkLst>
          <pc:docMk/>
          <pc:sldMk cId="3388060695" sldId="1081"/>
        </pc:sldMkLst>
        <pc:spChg chg="del">
          <ac:chgData name="Doug Tyson" userId="8cc5704abe1e0291" providerId="LiveId" clId="{77513804-BE2A-45F6-93F3-11AD9AB4D0B6}" dt="2018-04-14T14:18:17.136" v="16" actId="478"/>
          <ac:spMkLst>
            <pc:docMk/>
            <pc:sldMk cId="3388060695" sldId="1081"/>
            <ac:spMk id="7" creationId="{9300667E-33C9-4B6F-8113-3A1AB6D053EA}"/>
          </ac:spMkLst>
        </pc:spChg>
      </pc:sldChg>
      <pc:sldChg chg="delSp">
        <pc:chgData name="Doug Tyson" userId="8cc5704abe1e0291" providerId="LiveId" clId="{77513804-BE2A-45F6-93F3-11AD9AB4D0B6}" dt="2018-04-14T14:18:33.056" v="20" actId="478"/>
        <pc:sldMkLst>
          <pc:docMk/>
          <pc:sldMk cId="3144023329" sldId="1082"/>
        </pc:sldMkLst>
        <pc:spChg chg="del">
          <ac:chgData name="Doug Tyson" userId="8cc5704abe1e0291" providerId="LiveId" clId="{77513804-BE2A-45F6-93F3-11AD9AB4D0B6}" dt="2018-04-14T14:18:33.056" v="20" actId="478"/>
          <ac:spMkLst>
            <pc:docMk/>
            <pc:sldMk cId="3144023329" sldId="1082"/>
            <ac:spMk id="7" creationId="{9300667E-33C9-4B6F-8113-3A1AB6D053EA}"/>
          </ac:spMkLst>
        </pc:spChg>
      </pc:sldChg>
      <pc:sldChg chg="delSp">
        <pc:chgData name="Doug Tyson" userId="8cc5704abe1e0291" providerId="LiveId" clId="{77513804-BE2A-45F6-93F3-11AD9AB4D0B6}" dt="2018-04-14T14:18:22.238" v="18" actId="478"/>
        <pc:sldMkLst>
          <pc:docMk/>
          <pc:sldMk cId="2933330454" sldId="1083"/>
        </pc:sldMkLst>
        <pc:spChg chg="del">
          <ac:chgData name="Doug Tyson" userId="8cc5704abe1e0291" providerId="LiveId" clId="{77513804-BE2A-45F6-93F3-11AD9AB4D0B6}" dt="2018-04-14T14:18:22.238" v="18" actId="478"/>
          <ac:spMkLst>
            <pc:docMk/>
            <pc:sldMk cId="2933330454" sldId="1083"/>
            <ac:spMk id="7" creationId="{9300667E-33C9-4B6F-8113-3A1AB6D053EA}"/>
          </ac:spMkLst>
        </pc:spChg>
      </pc:sldChg>
      <pc:sldChg chg="delSp">
        <pc:chgData name="Doug Tyson" userId="8cc5704abe1e0291" providerId="LiveId" clId="{77513804-BE2A-45F6-93F3-11AD9AB4D0B6}" dt="2018-04-14T14:18:38.585" v="22" actId="478"/>
        <pc:sldMkLst>
          <pc:docMk/>
          <pc:sldMk cId="857782214" sldId="1084"/>
        </pc:sldMkLst>
        <pc:spChg chg="del">
          <ac:chgData name="Doug Tyson" userId="8cc5704abe1e0291" providerId="LiveId" clId="{77513804-BE2A-45F6-93F3-11AD9AB4D0B6}" dt="2018-04-14T14:18:38.585" v="22" actId="478"/>
          <ac:spMkLst>
            <pc:docMk/>
            <pc:sldMk cId="857782214" sldId="1084"/>
            <ac:spMk id="7" creationId="{9300667E-33C9-4B6F-8113-3A1AB6D053EA}"/>
          </ac:spMkLst>
        </pc:spChg>
      </pc:sldChg>
      <pc:sldChg chg="delSp">
        <pc:chgData name="Doug Tyson" userId="8cc5704abe1e0291" providerId="LiveId" clId="{77513804-BE2A-45F6-93F3-11AD9AB4D0B6}" dt="2018-04-14T14:18:44.992" v="24" actId="478"/>
        <pc:sldMkLst>
          <pc:docMk/>
          <pc:sldMk cId="3433771907" sldId="1085"/>
        </pc:sldMkLst>
        <pc:spChg chg="del">
          <ac:chgData name="Doug Tyson" userId="8cc5704abe1e0291" providerId="LiveId" clId="{77513804-BE2A-45F6-93F3-11AD9AB4D0B6}" dt="2018-04-14T14:18:44.992" v="24" actId="478"/>
          <ac:spMkLst>
            <pc:docMk/>
            <pc:sldMk cId="3433771907" sldId="1085"/>
            <ac:spMk id="7" creationId="{9300667E-33C9-4B6F-8113-3A1AB6D053EA}"/>
          </ac:spMkLst>
        </pc:spChg>
      </pc:sldChg>
      <pc:sldChg chg="delSp">
        <pc:chgData name="Doug Tyson" userId="8cc5704abe1e0291" providerId="LiveId" clId="{77513804-BE2A-45F6-93F3-11AD9AB4D0B6}" dt="2018-04-14T14:28:27.049" v="204" actId="478"/>
        <pc:sldMkLst>
          <pc:docMk/>
          <pc:sldMk cId="1231828270" sldId="1089"/>
        </pc:sldMkLst>
        <pc:grpChg chg="del">
          <ac:chgData name="Doug Tyson" userId="8cc5704abe1e0291" providerId="LiveId" clId="{77513804-BE2A-45F6-93F3-11AD9AB4D0B6}" dt="2018-04-14T14:19:01.023" v="28" actId="478"/>
          <ac:grpSpMkLst>
            <pc:docMk/>
            <pc:sldMk cId="1231828270" sldId="1089"/>
            <ac:grpSpMk id="25" creationId="{BB5C43FC-FBD2-4832-B170-F9A545276DD5}"/>
          </ac:grpSpMkLst>
        </pc:grpChg>
        <pc:grpChg chg="del">
          <ac:chgData name="Doug Tyson" userId="8cc5704abe1e0291" providerId="LiveId" clId="{77513804-BE2A-45F6-93F3-11AD9AB4D0B6}" dt="2018-04-14T14:18:59.162" v="27" actId="478"/>
          <ac:grpSpMkLst>
            <pc:docMk/>
            <pc:sldMk cId="1231828270" sldId="1089"/>
            <ac:grpSpMk id="26" creationId="{D1085DE7-0F04-4BC3-9588-9F0D5B938E68}"/>
          </ac:grpSpMkLst>
        </pc:grpChg>
        <pc:grpChg chg="del">
          <ac:chgData name="Doug Tyson" userId="8cc5704abe1e0291" providerId="LiveId" clId="{77513804-BE2A-45F6-93F3-11AD9AB4D0B6}" dt="2018-04-14T14:28:27.049" v="204" actId="478"/>
          <ac:grpSpMkLst>
            <pc:docMk/>
            <pc:sldMk cId="1231828270" sldId="1089"/>
            <ac:grpSpMk id="28" creationId="{CDFE09B1-C838-4FC0-AD14-B71255F05A19}"/>
          </ac:grpSpMkLst>
        </pc:grpChg>
      </pc:sldChg>
      <pc:sldChg chg="delSp modSp">
        <pc:chgData name="Doug Tyson" userId="8cc5704abe1e0291" providerId="LiveId" clId="{77513804-BE2A-45F6-93F3-11AD9AB4D0B6}" dt="2018-04-14T14:25:52.260" v="191" actId="478"/>
        <pc:sldMkLst>
          <pc:docMk/>
          <pc:sldMk cId="1577502472" sldId="1090"/>
        </pc:sldMkLst>
        <pc:spChg chg="del mod">
          <ac:chgData name="Doug Tyson" userId="8cc5704abe1e0291" providerId="LiveId" clId="{77513804-BE2A-45F6-93F3-11AD9AB4D0B6}" dt="2018-04-14T14:25:52.260" v="191" actId="478"/>
          <ac:spMkLst>
            <pc:docMk/>
            <pc:sldMk cId="1577502472" sldId="1090"/>
            <ac:spMk id="3" creationId="{4C9936C8-68AF-42EF-8BF4-E0141EF733B4}"/>
          </ac:spMkLst>
        </pc:spChg>
        <pc:spChg chg="del mod">
          <ac:chgData name="Doug Tyson" userId="8cc5704abe1e0291" providerId="LiveId" clId="{77513804-BE2A-45F6-93F3-11AD9AB4D0B6}" dt="2018-04-14T14:25:52.260" v="191" actId="478"/>
          <ac:spMkLst>
            <pc:docMk/>
            <pc:sldMk cId="1577502472" sldId="1090"/>
            <ac:spMk id="5" creationId="{F9056442-76FE-469C-99F0-35971FB2843B}"/>
          </ac:spMkLst>
        </pc:spChg>
      </pc:sldChg>
      <pc:sldChg chg="modSp">
        <pc:chgData name="Doug Tyson" userId="8cc5704abe1e0291" providerId="LiveId" clId="{77513804-BE2A-45F6-93F3-11AD9AB4D0B6}" dt="2018-04-14T14:17:08.804" v="0"/>
        <pc:sldMkLst>
          <pc:docMk/>
          <pc:sldMk cId="1523896563" sldId="1091"/>
        </pc:sldMkLst>
        <pc:spChg chg="mod">
          <ac:chgData name="Doug Tyson" userId="8cc5704abe1e0291" providerId="LiveId" clId="{77513804-BE2A-45F6-93F3-11AD9AB4D0B6}" dt="2018-04-14T14:17:08.804" v="0"/>
          <ac:spMkLst>
            <pc:docMk/>
            <pc:sldMk cId="1523896563" sldId="1091"/>
            <ac:spMk id="2" creationId="{860DE792-1FCA-41DC-9B89-A37150EE28E6}"/>
          </ac:spMkLst>
        </pc:spChg>
      </pc:sldChg>
      <pc:sldChg chg="add">
        <pc:chgData name="Doug Tyson" userId="8cc5704abe1e0291" providerId="LiveId" clId="{77513804-BE2A-45F6-93F3-11AD9AB4D0B6}" dt="2018-04-14T14:17:14.789" v="1"/>
        <pc:sldMkLst>
          <pc:docMk/>
          <pc:sldMk cId="329501309" sldId="1092"/>
        </pc:sldMkLst>
      </pc:sldChg>
      <pc:sldChg chg="add">
        <pc:chgData name="Doug Tyson" userId="8cc5704abe1e0291" providerId="LiveId" clId="{77513804-BE2A-45F6-93F3-11AD9AB4D0B6}" dt="2018-04-14T14:17:21.700" v="3"/>
        <pc:sldMkLst>
          <pc:docMk/>
          <pc:sldMk cId="4180823460" sldId="1093"/>
        </pc:sldMkLst>
      </pc:sldChg>
      <pc:sldChg chg="add">
        <pc:chgData name="Doug Tyson" userId="8cc5704abe1e0291" providerId="LiveId" clId="{77513804-BE2A-45F6-93F3-11AD9AB4D0B6}" dt="2018-04-14T14:17:23.623" v="4"/>
        <pc:sldMkLst>
          <pc:docMk/>
          <pc:sldMk cId="1684317992" sldId="1094"/>
        </pc:sldMkLst>
      </pc:sldChg>
      <pc:sldChg chg="add">
        <pc:chgData name="Doug Tyson" userId="8cc5704abe1e0291" providerId="LiveId" clId="{77513804-BE2A-45F6-93F3-11AD9AB4D0B6}" dt="2018-04-14T14:17:39.369" v="8"/>
        <pc:sldMkLst>
          <pc:docMk/>
          <pc:sldMk cId="1584402749" sldId="1095"/>
        </pc:sldMkLst>
      </pc:sldChg>
      <pc:sldChg chg="add del">
        <pc:chgData name="Doug Tyson" userId="8cc5704abe1e0291" providerId="LiveId" clId="{77513804-BE2A-45F6-93F3-11AD9AB4D0B6}" dt="2018-04-14T14:17:48.660" v="10" actId="2696"/>
        <pc:sldMkLst>
          <pc:docMk/>
          <pc:sldMk cId="2825652282" sldId="1096"/>
        </pc:sldMkLst>
      </pc:sldChg>
      <pc:sldChg chg="add">
        <pc:chgData name="Doug Tyson" userId="8cc5704abe1e0291" providerId="LiveId" clId="{77513804-BE2A-45F6-93F3-11AD9AB4D0B6}" dt="2018-04-14T14:18:01.074" v="12"/>
        <pc:sldMkLst>
          <pc:docMk/>
          <pc:sldMk cId="3699912484" sldId="1096"/>
        </pc:sldMkLst>
      </pc:sldChg>
      <pc:sldChg chg="add">
        <pc:chgData name="Doug Tyson" userId="8cc5704abe1e0291" providerId="LiveId" clId="{77513804-BE2A-45F6-93F3-11AD9AB4D0B6}" dt="2018-04-14T14:18:13.982" v="15"/>
        <pc:sldMkLst>
          <pc:docMk/>
          <pc:sldMk cId="3300225461" sldId="1097"/>
        </pc:sldMkLst>
      </pc:sldChg>
      <pc:sldChg chg="add">
        <pc:chgData name="Doug Tyson" userId="8cc5704abe1e0291" providerId="LiveId" clId="{77513804-BE2A-45F6-93F3-11AD9AB4D0B6}" dt="2018-04-14T14:18:19.662" v="17"/>
        <pc:sldMkLst>
          <pc:docMk/>
          <pc:sldMk cId="1620120680" sldId="1098"/>
        </pc:sldMkLst>
      </pc:sldChg>
      <pc:sldChg chg="add">
        <pc:chgData name="Doug Tyson" userId="8cc5704abe1e0291" providerId="LiveId" clId="{77513804-BE2A-45F6-93F3-11AD9AB4D0B6}" dt="2018-04-14T14:18:30.550" v="19"/>
        <pc:sldMkLst>
          <pc:docMk/>
          <pc:sldMk cId="205097003" sldId="1099"/>
        </pc:sldMkLst>
      </pc:sldChg>
      <pc:sldChg chg="add">
        <pc:chgData name="Doug Tyson" userId="8cc5704abe1e0291" providerId="LiveId" clId="{77513804-BE2A-45F6-93F3-11AD9AB4D0B6}" dt="2018-04-14T14:18:36.250" v="21"/>
        <pc:sldMkLst>
          <pc:docMk/>
          <pc:sldMk cId="1591695205" sldId="1100"/>
        </pc:sldMkLst>
      </pc:sldChg>
      <pc:sldChg chg="add">
        <pc:chgData name="Doug Tyson" userId="8cc5704abe1e0291" providerId="LiveId" clId="{77513804-BE2A-45F6-93F3-11AD9AB4D0B6}" dt="2018-04-14T14:18:42.116" v="23"/>
        <pc:sldMkLst>
          <pc:docMk/>
          <pc:sldMk cId="4170724947" sldId="1101"/>
        </pc:sldMkLst>
      </pc:sldChg>
      <pc:sldChg chg="addSp delSp add">
        <pc:chgData name="Doug Tyson" userId="8cc5704abe1e0291" providerId="LiveId" clId="{77513804-BE2A-45F6-93F3-11AD9AB4D0B6}" dt="2018-04-14T14:19:13.929" v="32" actId="478"/>
        <pc:sldMkLst>
          <pc:docMk/>
          <pc:sldMk cId="3525953549" sldId="1102"/>
        </pc:sldMkLst>
        <pc:grpChg chg="del">
          <ac:chgData name="Doug Tyson" userId="8cc5704abe1e0291" providerId="LiveId" clId="{77513804-BE2A-45F6-93F3-11AD9AB4D0B6}" dt="2018-04-14T14:19:13.929" v="32" actId="478"/>
          <ac:grpSpMkLst>
            <pc:docMk/>
            <pc:sldMk cId="3525953549" sldId="1102"/>
            <ac:grpSpMk id="25" creationId="{BB5C43FC-FBD2-4832-B170-F9A545276DD5}"/>
          </ac:grpSpMkLst>
        </pc:grpChg>
        <pc:grpChg chg="del">
          <ac:chgData name="Doug Tyson" userId="8cc5704abe1e0291" providerId="LiveId" clId="{77513804-BE2A-45F6-93F3-11AD9AB4D0B6}" dt="2018-04-14T14:19:07.558" v="29" actId="478"/>
          <ac:grpSpMkLst>
            <pc:docMk/>
            <pc:sldMk cId="3525953549" sldId="1102"/>
            <ac:grpSpMk id="28" creationId="{CDFE09B1-C838-4FC0-AD14-B71255F05A19}"/>
          </ac:grpSpMkLst>
        </pc:grpChg>
        <pc:picChg chg="add del">
          <ac:chgData name="Doug Tyson" userId="8cc5704abe1e0291" providerId="LiveId" clId="{77513804-BE2A-45F6-93F3-11AD9AB4D0B6}" dt="2018-04-14T14:19:11.360" v="31" actId="478"/>
          <ac:picMkLst>
            <pc:docMk/>
            <pc:sldMk cId="3525953549" sldId="1102"/>
            <ac:picMk id="3" creationId="{4572B9E7-E541-42E5-9928-740D676547FB}"/>
          </ac:picMkLst>
        </pc:picChg>
      </pc:sldChg>
      <pc:sldChg chg="delSp add">
        <pc:chgData name="Doug Tyson" userId="8cc5704abe1e0291" providerId="LiveId" clId="{77513804-BE2A-45F6-93F3-11AD9AB4D0B6}" dt="2018-04-14T14:19:20.162" v="33" actId="478"/>
        <pc:sldMkLst>
          <pc:docMk/>
          <pc:sldMk cId="3496281710" sldId="1103"/>
        </pc:sldMkLst>
        <pc:grpChg chg="del">
          <ac:chgData name="Doug Tyson" userId="8cc5704abe1e0291" providerId="LiveId" clId="{77513804-BE2A-45F6-93F3-11AD9AB4D0B6}" dt="2018-04-14T14:19:20.162" v="33" actId="478"/>
          <ac:grpSpMkLst>
            <pc:docMk/>
            <pc:sldMk cId="3496281710" sldId="1103"/>
            <ac:grpSpMk id="26" creationId="{D1085DE7-0F04-4BC3-9588-9F0D5B938E68}"/>
          </ac:grpSpMkLst>
        </pc:grpChg>
        <pc:grpChg chg="del">
          <ac:chgData name="Doug Tyson" userId="8cc5704abe1e0291" providerId="LiveId" clId="{77513804-BE2A-45F6-93F3-11AD9AB4D0B6}" dt="2018-04-14T14:19:20.162" v="33" actId="478"/>
          <ac:grpSpMkLst>
            <pc:docMk/>
            <pc:sldMk cId="3496281710" sldId="1103"/>
            <ac:grpSpMk id="28" creationId="{CDFE09B1-C838-4FC0-AD14-B71255F05A19}"/>
          </ac:grpSpMkLst>
        </pc:grpChg>
      </pc:sldChg>
      <pc:sldChg chg="add">
        <pc:chgData name="Doug Tyson" userId="8cc5704abe1e0291" providerId="LiveId" clId="{77513804-BE2A-45F6-93F3-11AD9AB4D0B6}" dt="2018-04-14T14:19:27.728" v="34"/>
        <pc:sldMkLst>
          <pc:docMk/>
          <pc:sldMk cId="1552123506" sldId="1104"/>
        </pc:sldMkLst>
      </pc:sldChg>
      <pc:sldChg chg="modSp add">
        <pc:chgData name="Doug Tyson" userId="8cc5704abe1e0291" providerId="LiveId" clId="{77513804-BE2A-45F6-93F3-11AD9AB4D0B6}" dt="2018-04-14T14:20:25.532" v="46" actId="20577"/>
        <pc:sldMkLst>
          <pc:docMk/>
          <pc:sldMk cId="1122260033" sldId="1105"/>
        </pc:sldMkLst>
        <pc:spChg chg="mod">
          <ac:chgData name="Doug Tyson" userId="8cc5704abe1e0291" providerId="LiveId" clId="{77513804-BE2A-45F6-93F3-11AD9AB4D0B6}" dt="2018-04-14T14:20:25.532" v="46" actId="20577"/>
          <ac:spMkLst>
            <pc:docMk/>
            <pc:sldMk cId="1122260033" sldId="1105"/>
            <ac:spMk id="4" creationId="{9B51D426-AE9D-4609-B799-7E3EABF7D000}"/>
          </ac:spMkLst>
        </pc:spChg>
      </pc:sldChg>
      <pc:sldChg chg="modSp add">
        <pc:chgData name="Doug Tyson" userId="8cc5704abe1e0291" providerId="LiveId" clId="{77513804-BE2A-45F6-93F3-11AD9AB4D0B6}" dt="2018-04-14T14:20:32.697" v="50" actId="20577"/>
        <pc:sldMkLst>
          <pc:docMk/>
          <pc:sldMk cId="2395958600" sldId="1106"/>
        </pc:sldMkLst>
        <pc:spChg chg="mod">
          <ac:chgData name="Doug Tyson" userId="8cc5704abe1e0291" providerId="LiveId" clId="{77513804-BE2A-45F6-93F3-11AD9AB4D0B6}" dt="2018-04-14T14:20:32.697" v="50" actId="20577"/>
          <ac:spMkLst>
            <pc:docMk/>
            <pc:sldMk cId="2395958600" sldId="1106"/>
            <ac:spMk id="4" creationId="{9B51D426-AE9D-4609-B799-7E3EABF7D000}"/>
          </ac:spMkLst>
        </pc:spChg>
      </pc:sldChg>
      <pc:sldChg chg="add">
        <pc:chgData name="Doug Tyson" userId="8cc5704abe1e0291" providerId="LiveId" clId="{77513804-BE2A-45F6-93F3-11AD9AB4D0B6}" dt="2018-04-14T14:20:17.404" v="40"/>
        <pc:sldMkLst>
          <pc:docMk/>
          <pc:sldMk cId="1198234048" sldId="1107"/>
        </pc:sldMkLst>
      </pc:sldChg>
      <pc:sldChg chg="delSp add del">
        <pc:chgData name="Doug Tyson" userId="8cc5704abe1e0291" providerId="LiveId" clId="{77513804-BE2A-45F6-93F3-11AD9AB4D0B6}" dt="2018-04-14T14:21:43.344" v="61" actId="2696"/>
        <pc:sldMkLst>
          <pc:docMk/>
          <pc:sldMk cId="2528978048" sldId="1108"/>
        </pc:sldMkLst>
        <pc:spChg chg="del">
          <ac:chgData name="Doug Tyson" userId="8cc5704abe1e0291" providerId="LiveId" clId="{77513804-BE2A-45F6-93F3-11AD9AB4D0B6}" dt="2018-04-14T14:21:36.483" v="60" actId="478"/>
          <ac:spMkLst>
            <pc:docMk/>
            <pc:sldMk cId="2528978048" sldId="1108"/>
            <ac:spMk id="7" creationId="{BCAF50EE-9C24-4816-8E15-9A88104DC4F2}"/>
          </ac:spMkLst>
        </pc:spChg>
      </pc:sldChg>
      <pc:sldChg chg="add del">
        <pc:chgData name="Doug Tyson" userId="8cc5704abe1e0291" providerId="LiveId" clId="{77513804-BE2A-45F6-93F3-11AD9AB4D0B6}" dt="2018-04-14T14:20:45.453" v="54"/>
        <pc:sldMkLst>
          <pc:docMk/>
          <pc:sldMk cId="3991921156" sldId="1108"/>
        </pc:sldMkLst>
      </pc:sldChg>
      <pc:sldChg chg="add del">
        <pc:chgData name="Doug Tyson" userId="8cc5704abe1e0291" providerId="LiveId" clId="{77513804-BE2A-45F6-93F3-11AD9AB4D0B6}" dt="2018-04-14T14:20:44.742" v="53"/>
        <pc:sldMkLst>
          <pc:docMk/>
          <pc:sldMk cId="559820294" sldId="1109"/>
        </pc:sldMkLst>
      </pc:sldChg>
      <pc:sldChg chg="addSp delSp modSp add">
        <pc:chgData name="Doug Tyson" userId="8cc5704abe1e0291" providerId="LiveId" clId="{77513804-BE2A-45F6-93F3-11AD9AB4D0B6}" dt="2018-04-14T14:22:51.776" v="71" actId="732"/>
        <pc:sldMkLst>
          <pc:docMk/>
          <pc:sldMk cId="3962350705" sldId="1109"/>
        </pc:sldMkLst>
        <pc:spChg chg="del">
          <ac:chgData name="Doug Tyson" userId="8cc5704abe1e0291" providerId="LiveId" clId="{77513804-BE2A-45F6-93F3-11AD9AB4D0B6}" dt="2018-04-14T14:22:41.325" v="70" actId="478"/>
          <ac:spMkLst>
            <pc:docMk/>
            <pc:sldMk cId="3962350705" sldId="1109"/>
            <ac:spMk id="4" creationId="{B83E5EFF-9812-48A5-8FE5-C17D987FE121}"/>
          </ac:spMkLst>
        </pc:spChg>
        <pc:spChg chg="del">
          <ac:chgData name="Doug Tyson" userId="8cc5704abe1e0291" providerId="LiveId" clId="{77513804-BE2A-45F6-93F3-11AD9AB4D0B6}" dt="2018-04-14T14:22:41.325" v="70" actId="478"/>
          <ac:spMkLst>
            <pc:docMk/>
            <pc:sldMk cId="3962350705" sldId="1109"/>
            <ac:spMk id="7" creationId="{BCAF50EE-9C24-4816-8E15-9A88104DC4F2}"/>
          </ac:spMkLst>
        </pc:spChg>
        <pc:picChg chg="del">
          <ac:chgData name="Doug Tyson" userId="8cc5704abe1e0291" providerId="LiveId" clId="{77513804-BE2A-45F6-93F3-11AD9AB4D0B6}" dt="2018-04-14T14:21:46.501" v="63" actId="478"/>
          <ac:picMkLst>
            <pc:docMk/>
            <pc:sldMk cId="3962350705" sldId="1109"/>
            <ac:picMk id="6" creationId="{0672E672-23A9-46DC-BF95-6D41ECE5C097}"/>
          </ac:picMkLst>
        </pc:picChg>
        <pc:picChg chg="add mod ord modCrop">
          <ac:chgData name="Doug Tyson" userId="8cc5704abe1e0291" providerId="LiveId" clId="{77513804-BE2A-45F6-93F3-11AD9AB4D0B6}" dt="2018-04-14T14:22:51.776" v="71" actId="732"/>
          <ac:picMkLst>
            <pc:docMk/>
            <pc:sldMk cId="3962350705" sldId="1109"/>
            <ac:picMk id="8" creationId="{E0D4BC1E-681C-4B56-A8C1-E9EB10EA3BC1}"/>
          </ac:picMkLst>
        </pc:picChg>
      </pc:sldChg>
      <pc:sldChg chg="addSp delSp modSp add">
        <pc:chgData name="Doug Tyson" userId="8cc5704abe1e0291" providerId="LiveId" clId="{77513804-BE2A-45F6-93F3-11AD9AB4D0B6}" dt="2018-04-14T14:23:05.166" v="75" actId="478"/>
        <pc:sldMkLst>
          <pc:docMk/>
          <pc:sldMk cId="2048755557" sldId="1110"/>
        </pc:sldMkLst>
        <pc:spChg chg="del">
          <ac:chgData name="Doug Tyson" userId="8cc5704abe1e0291" providerId="LiveId" clId="{77513804-BE2A-45F6-93F3-11AD9AB4D0B6}" dt="2018-04-14T14:23:05.166" v="75" actId="478"/>
          <ac:spMkLst>
            <pc:docMk/>
            <pc:sldMk cId="2048755557" sldId="1110"/>
            <ac:spMk id="7" creationId="{BCAF50EE-9C24-4816-8E15-9A88104DC4F2}"/>
          </ac:spMkLst>
        </pc:spChg>
        <pc:picChg chg="del">
          <ac:chgData name="Doug Tyson" userId="8cc5704abe1e0291" providerId="LiveId" clId="{77513804-BE2A-45F6-93F3-11AD9AB4D0B6}" dt="2018-04-14T14:22:58.911" v="72" actId="478"/>
          <ac:picMkLst>
            <pc:docMk/>
            <pc:sldMk cId="2048755557" sldId="1110"/>
            <ac:picMk id="8" creationId="{E0D4BC1E-681C-4B56-A8C1-E9EB10EA3BC1}"/>
          </ac:picMkLst>
        </pc:picChg>
        <pc:picChg chg="add ord">
          <ac:chgData name="Doug Tyson" userId="8cc5704abe1e0291" providerId="LiveId" clId="{77513804-BE2A-45F6-93F3-11AD9AB4D0B6}" dt="2018-04-14T14:23:01.842" v="74" actId="167"/>
          <ac:picMkLst>
            <pc:docMk/>
            <pc:sldMk cId="2048755557" sldId="1110"/>
            <ac:picMk id="9" creationId="{74C8F421-DC25-4F45-B6BB-6F7F8D164D5F}"/>
          </ac:picMkLst>
        </pc:picChg>
      </pc:sldChg>
      <pc:sldChg chg="modSp add">
        <pc:chgData name="Doug Tyson" userId="8cc5704abe1e0291" providerId="LiveId" clId="{77513804-BE2A-45F6-93F3-11AD9AB4D0B6}" dt="2018-04-14T14:23:46.849" v="78" actId="207"/>
        <pc:sldMkLst>
          <pc:docMk/>
          <pc:sldMk cId="2559117241" sldId="1111"/>
        </pc:sldMkLst>
        <pc:spChg chg="mod">
          <ac:chgData name="Doug Tyson" userId="8cc5704abe1e0291" providerId="LiveId" clId="{77513804-BE2A-45F6-93F3-11AD9AB4D0B6}" dt="2018-04-14T14:23:46.849" v="78" actId="207"/>
          <ac:spMkLst>
            <pc:docMk/>
            <pc:sldMk cId="2559117241" sldId="1111"/>
            <ac:spMk id="7" creationId="{BCAF50EE-9C24-4816-8E15-9A88104DC4F2}"/>
          </ac:spMkLst>
        </pc:spChg>
      </pc:sldChg>
      <pc:sldChg chg="delSp add">
        <pc:chgData name="Doug Tyson" userId="8cc5704abe1e0291" providerId="LiveId" clId="{77513804-BE2A-45F6-93F3-11AD9AB4D0B6}" dt="2018-04-14T14:24:03.771" v="82" actId="478"/>
        <pc:sldMkLst>
          <pc:docMk/>
          <pc:sldMk cId="1565773082" sldId="1112"/>
        </pc:sldMkLst>
        <pc:spChg chg="del">
          <ac:chgData name="Doug Tyson" userId="8cc5704abe1e0291" providerId="LiveId" clId="{77513804-BE2A-45F6-93F3-11AD9AB4D0B6}" dt="2018-04-14T14:24:03.771" v="82" actId="478"/>
          <ac:spMkLst>
            <pc:docMk/>
            <pc:sldMk cId="1565773082" sldId="1112"/>
            <ac:spMk id="7" creationId="{1A49F5B3-8F43-484B-9638-28868A89F305}"/>
          </ac:spMkLst>
        </pc:spChg>
        <pc:picChg chg="del">
          <ac:chgData name="Doug Tyson" userId="8cc5704abe1e0291" providerId="LiveId" clId="{77513804-BE2A-45F6-93F3-11AD9AB4D0B6}" dt="2018-04-14T14:24:03.771" v="82" actId="478"/>
          <ac:picMkLst>
            <pc:docMk/>
            <pc:sldMk cId="1565773082" sldId="1112"/>
            <ac:picMk id="13" creationId="{3F1C537A-EC1B-4D8D-AE6D-FE7CADDD40E8}"/>
          </ac:picMkLst>
        </pc:picChg>
      </pc:sldChg>
      <pc:sldChg chg="add">
        <pc:chgData name="Doug Tyson" userId="8cc5704abe1e0291" providerId="LiveId" clId="{77513804-BE2A-45F6-93F3-11AD9AB4D0B6}" dt="2018-04-14T14:23:55.324" v="80"/>
        <pc:sldMkLst>
          <pc:docMk/>
          <pc:sldMk cId="2057086523" sldId="1113"/>
        </pc:sldMkLst>
      </pc:sldChg>
      <pc:sldChg chg="add del">
        <pc:chgData name="Doug Tyson" userId="8cc5704abe1e0291" providerId="LiveId" clId="{77513804-BE2A-45F6-93F3-11AD9AB4D0B6}" dt="2018-04-14T14:24:21.590" v="86" actId="2696"/>
        <pc:sldMkLst>
          <pc:docMk/>
          <pc:sldMk cId="753738066" sldId="1114"/>
        </pc:sldMkLst>
      </pc:sldChg>
      <pc:sldChg chg="delSp add">
        <pc:chgData name="Doug Tyson" userId="8cc5704abe1e0291" providerId="LiveId" clId="{77513804-BE2A-45F6-93F3-11AD9AB4D0B6}" dt="2018-04-14T14:25:57.800" v="192" actId="478"/>
        <pc:sldMkLst>
          <pc:docMk/>
          <pc:sldMk cId="2505848652" sldId="1114"/>
        </pc:sldMkLst>
        <pc:spChg chg="del">
          <ac:chgData name="Doug Tyson" userId="8cc5704abe1e0291" providerId="LiveId" clId="{77513804-BE2A-45F6-93F3-11AD9AB4D0B6}" dt="2018-04-14T14:25:57.800" v="192" actId="478"/>
          <ac:spMkLst>
            <pc:docMk/>
            <pc:sldMk cId="2505848652" sldId="1114"/>
            <ac:spMk id="5" creationId="{F9056442-76FE-469C-99F0-35971FB2843B}"/>
          </ac:spMkLst>
        </pc:spChg>
      </pc:sldChg>
      <pc:sldChg chg="add del">
        <pc:chgData name="Doug Tyson" userId="8cc5704abe1e0291" providerId="LiveId" clId="{77513804-BE2A-45F6-93F3-11AD9AB4D0B6}" dt="2018-04-14T14:24:21.586" v="85" actId="2696"/>
        <pc:sldMkLst>
          <pc:docMk/>
          <pc:sldMk cId="2830562542" sldId="1115"/>
        </pc:sldMkLst>
      </pc:sldChg>
      <pc:sldChg chg="add">
        <pc:chgData name="Doug Tyson" userId="8cc5704abe1e0291" providerId="LiveId" clId="{77513804-BE2A-45F6-93F3-11AD9AB4D0B6}" dt="2018-04-14T14:25:49.160" v="190"/>
        <pc:sldMkLst>
          <pc:docMk/>
          <pc:sldMk cId="3560570032" sldId="1115"/>
        </pc:sldMkLst>
      </pc:sldChg>
      <pc:sldChg chg="delSp add">
        <pc:chgData name="Doug Tyson" userId="8cc5704abe1e0291" providerId="LiveId" clId="{77513804-BE2A-45F6-93F3-11AD9AB4D0B6}" dt="2018-04-14T14:26:44.282" v="198" actId="478"/>
        <pc:sldMkLst>
          <pc:docMk/>
          <pc:sldMk cId="2607912786" sldId="1116"/>
        </pc:sldMkLst>
        <pc:spChg chg="del">
          <ac:chgData name="Doug Tyson" userId="8cc5704abe1e0291" providerId="LiveId" clId="{77513804-BE2A-45F6-93F3-11AD9AB4D0B6}" dt="2018-04-14T14:26:36.156" v="197" actId="478"/>
          <ac:spMkLst>
            <pc:docMk/>
            <pc:sldMk cId="2607912786" sldId="1116"/>
            <ac:spMk id="12" creationId="{9FC6F686-744F-4E69-95D6-4778399A149A}"/>
          </ac:spMkLst>
        </pc:spChg>
        <pc:spChg chg="del">
          <ac:chgData name="Doug Tyson" userId="8cc5704abe1e0291" providerId="LiveId" clId="{77513804-BE2A-45F6-93F3-11AD9AB4D0B6}" dt="2018-04-14T14:26:44.282" v="198" actId="478"/>
          <ac:spMkLst>
            <pc:docMk/>
            <pc:sldMk cId="2607912786" sldId="1116"/>
            <ac:spMk id="13" creationId="{F0BCE253-8836-40DB-8AF7-C37B5D7DA849}"/>
          </ac:spMkLst>
        </pc:spChg>
        <pc:spChg chg="del">
          <ac:chgData name="Doug Tyson" userId="8cc5704abe1e0291" providerId="LiveId" clId="{77513804-BE2A-45F6-93F3-11AD9AB4D0B6}" dt="2018-04-14T14:26:44.282" v="198" actId="478"/>
          <ac:spMkLst>
            <pc:docMk/>
            <pc:sldMk cId="2607912786" sldId="1116"/>
            <ac:spMk id="14" creationId="{7AA79F5E-43D6-4B8B-B58A-1299D1E97239}"/>
          </ac:spMkLst>
        </pc:spChg>
      </pc:sldChg>
      <pc:sldChg chg="delSp add ord">
        <pc:chgData name="Doug Tyson" userId="8cc5704abe1e0291" providerId="LiveId" clId="{77513804-BE2A-45F6-93F3-11AD9AB4D0B6}" dt="2018-04-14T14:27:20.532" v="202" actId="478"/>
        <pc:sldMkLst>
          <pc:docMk/>
          <pc:sldMk cId="201396791" sldId="1117"/>
        </pc:sldMkLst>
        <pc:spChg chg="del">
          <ac:chgData name="Doug Tyson" userId="8cc5704abe1e0291" providerId="LiveId" clId="{77513804-BE2A-45F6-93F3-11AD9AB4D0B6}" dt="2018-04-14T14:26:54.816" v="199" actId="478"/>
          <ac:spMkLst>
            <pc:docMk/>
            <pc:sldMk cId="201396791" sldId="1117"/>
            <ac:spMk id="9" creationId="{57C1C63F-AE73-48A4-A397-018BE1E74FEE}"/>
          </ac:spMkLst>
        </pc:spChg>
        <pc:spChg chg="del">
          <ac:chgData name="Doug Tyson" userId="8cc5704abe1e0291" providerId="LiveId" clId="{77513804-BE2A-45F6-93F3-11AD9AB4D0B6}" dt="2018-04-14T14:26:54.816" v="199" actId="478"/>
          <ac:spMkLst>
            <pc:docMk/>
            <pc:sldMk cId="201396791" sldId="1117"/>
            <ac:spMk id="10" creationId="{5A8D6F87-DC21-4358-9068-A4B9EAC30E35}"/>
          </ac:spMkLst>
        </pc:spChg>
        <pc:spChg chg="del">
          <ac:chgData name="Doug Tyson" userId="8cc5704abe1e0291" providerId="LiveId" clId="{77513804-BE2A-45F6-93F3-11AD9AB4D0B6}" dt="2018-04-14T14:26:54.816" v="199" actId="478"/>
          <ac:spMkLst>
            <pc:docMk/>
            <pc:sldMk cId="201396791" sldId="1117"/>
            <ac:spMk id="11" creationId="{3C2F2A24-EC10-41A5-88D4-534BA3F1D5D8}"/>
          </ac:spMkLst>
        </pc:spChg>
        <pc:spChg chg="del">
          <ac:chgData name="Doug Tyson" userId="8cc5704abe1e0291" providerId="LiveId" clId="{77513804-BE2A-45F6-93F3-11AD9AB4D0B6}" dt="2018-04-14T14:27:20.532" v="202" actId="478"/>
          <ac:spMkLst>
            <pc:docMk/>
            <pc:sldMk cId="201396791" sldId="1117"/>
            <ac:spMk id="12" creationId="{9FC6F686-744F-4E69-95D6-4778399A149A}"/>
          </ac:spMkLst>
        </pc:spChg>
        <pc:spChg chg="del">
          <ac:chgData name="Doug Tyson" userId="8cc5704abe1e0291" providerId="LiveId" clId="{77513804-BE2A-45F6-93F3-11AD9AB4D0B6}" dt="2018-04-14T14:27:20.532" v="202" actId="478"/>
          <ac:spMkLst>
            <pc:docMk/>
            <pc:sldMk cId="201396791" sldId="1117"/>
            <ac:spMk id="13" creationId="{F0BCE253-8836-40DB-8AF7-C37B5D7DA849}"/>
          </ac:spMkLst>
        </pc:spChg>
        <pc:spChg chg="del">
          <ac:chgData name="Doug Tyson" userId="8cc5704abe1e0291" providerId="LiveId" clId="{77513804-BE2A-45F6-93F3-11AD9AB4D0B6}" dt="2018-04-14T14:27:20.532" v="202" actId="478"/>
          <ac:spMkLst>
            <pc:docMk/>
            <pc:sldMk cId="201396791" sldId="1117"/>
            <ac:spMk id="14" creationId="{7AA79F5E-43D6-4B8B-B58A-1299D1E97239}"/>
          </ac:spMkLst>
        </pc:spChg>
      </pc:sldChg>
      <pc:sldChg chg="add">
        <pc:chgData name="Doug Tyson" userId="8cc5704abe1e0291" providerId="LiveId" clId="{77513804-BE2A-45F6-93F3-11AD9AB4D0B6}" dt="2018-04-14T14:27:10.414" v="201"/>
        <pc:sldMkLst>
          <pc:docMk/>
          <pc:sldMk cId="2403565023" sldId="1118"/>
        </pc:sldMkLst>
      </pc:sldChg>
      <pc:sldChg chg="add">
        <pc:chgData name="Doug Tyson" userId="8cc5704abe1e0291" providerId="LiveId" clId="{77513804-BE2A-45F6-93F3-11AD9AB4D0B6}" dt="2018-04-14T14:28:23.051" v="203"/>
        <pc:sldMkLst>
          <pc:docMk/>
          <pc:sldMk cId="128832417" sldId="11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10/28/2019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n-ea"/>
                <a:cs typeface="+mn-cs"/>
              </a:rPr>
              <a:t>Chapter 7</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Sampling Distributions</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7.1</a:t>
            </a:r>
          </a:p>
          <a:p>
            <a:pPr lvl="0">
              <a:defRPr/>
            </a:pPr>
            <a:r>
              <a:rPr lang="en-US" sz="2800" dirty="0">
                <a:solidFill>
                  <a:prstClr val="white"/>
                </a:solidFill>
              </a:rPr>
              <a:t>What Is a Sampling Distribution?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grpSp>
        <p:nvGrpSpPr>
          <p:cNvPr id="5" name="Group 4">
            <a:extLst>
              <a:ext uri="{FF2B5EF4-FFF2-40B4-BE49-F238E27FC236}">
                <a16:creationId xmlns:a16="http://schemas.microsoft.com/office/drawing/2014/main" id="{CE477EFA-8D8B-45C7-BBA8-81E2CFE1832C}"/>
              </a:ext>
            </a:extLst>
          </p:cNvPr>
          <p:cNvGrpSpPr/>
          <p:nvPr/>
        </p:nvGrpSpPr>
        <p:grpSpPr>
          <a:xfrm>
            <a:off x="749959" y="1708030"/>
            <a:ext cx="7644082" cy="2363638"/>
            <a:chOff x="843992" y="3390104"/>
            <a:chExt cx="6922941" cy="4075173"/>
          </a:xfrm>
        </p:grpSpPr>
        <p:sp>
          <p:nvSpPr>
            <p:cNvPr id="6" name="TextBox 5">
              <a:extLst>
                <a:ext uri="{FF2B5EF4-FFF2-40B4-BE49-F238E27FC236}">
                  <a16:creationId xmlns:a16="http://schemas.microsoft.com/office/drawing/2014/main" id="{CC979D50-FC5B-4C09-96EC-457CA27DA0D8}"/>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7" name="TextBox 6">
              <a:extLst>
                <a:ext uri="{FF2B5EF4-FFF2-40B4-BE49-F238E27FC236}">
                  <a16:creationId xmlns:a16="http://schemas.microsoft.com/office/drawing/2014/main" id="{5DD7C763-91BA-4751-939D-F3F7D3C895D4}"/>
                </a:ext>
              </a:extLst>
            </p:cNvPr>
            <p:cNvSpPr txBox="1"/>
            <p:nvPr/>
          </p:nvSpPr>
          <p:spPr>
            <a:xfrm>
              <a:off x="843992" y="4029639"/>
              <a:ext cx="6922941" cy="3435638"/>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Many students lose credit on the AP® Statistics exam when defining parameters because their description refers to the sample instead of the population or because the description isn’t clear about which group of individuals the parameter is describing. When defining a parameter, we suggest including the word </a:t>
              </a:r>
              <a:r>
                <a:rPr lang="en-US" sz="2000" i="1" dirty="0"/>
                <a:t>all </a:t>
              </a:r>
              <a:r>
                <a:rPr lang="en-US" sz="2000" dirty="0"/>
                <a:t>or the word </a:t>
              </a:r>
              <a:r>
                <a:rPr lang="en-US" sz="2000" i="1" dirty="0"/>
                <a:t>true </a:t>
              </a:r>
              <a:r>
                <a:rPr lang="en-US" sz="2000" dirty="0"/>
                <a:t>in your description to make it clear that you aren’t referring to a sample statistic.</a:t>
              </a:r>
            </a:p>
          </p:txBody>
        </p:sp>
      </p:grpSp>
      <p:sp>
        <p:nvSpPr>
          <p:cNvPr id="8" name="Rectangle 7">
            <a:extLst>
              <a:ext uri="{FF2B5EF4-FFF2-40B4-BE49-F238E27FC236}">
                <a16:creationId xmlns:a16="http://schemas.microsoft.com/office/drawing/2014/main" id="{1F780681-52CA-4037-90FD-A991B6F42891}"/>
              </a:ext>
            </a:extLst>
          </p:cNvPr>
          <p:cNvSpPr/>
          <p:nvPr/>
        </p:nvSpPr>
        <p:spPr>
          <a:xfrm>
            <a:off x="2078966" y="4549805"/>
            <a:ext cx="4572000" cy="1200329"/>
          </a:xfrm>
          <a:prstGeom prst="rect">
            <a:avLst/>
          </a:prstGeom>
        </p:spPr>
        <p:txBody>
          <a:bodyPr>
            <a:spAutoFit/>
          </a:bodyPr>
          <a:lstStyle/>
          <a:p>
            <a:pPr algn="ctr"/>
            <a:r>
              <a:rPr lang="en-US" altLang="en-US" sz="2400" dirty="0">
                <a:solidFill>
                  <a:srgbClr val="000000"/>
                </a:solidFill>
              </a:rPr>
              <a:t>Remember </a:t>
            </a:r>
            <a:r>
              <a:rPr lang="en-US" altLang="en-US" sz="2400" b="1" dirty="0">
                <a:solidFill>
                  <a:srgbClr val="000000"/>
                </a:solidFill>
              </a:rPr>
              <a:t>s</a:t>
            </a:r>
            <a:r>
              <a:rPr lang="en-US" altLang="en-US" sz="2400" dirty="0">
                <a:solidFill>
                  <a:srgbClr val="000000"/>
                </a:solidFill>
              </a:rPr>
              <a:t> and </a:t>
            </a:r>
            <a:r>
              <a:rPr lang="en-US" altLang="en-US" sz="2400" b="1" dirty="0">
                <a:solidFill>
                  <a:srgbClr val="000000"/>
                </a:solidFill>
              </a:rPr>
              <a:t>p</a:t>
            </a:r>
            <a:r>
              <a:rPr lang="en-US" altLang="en-US" sz="2400" dirty="0">
                <a:solidFill>
                  <a:srgbClr val="000000"/>
                </a:solidFill>
              </a:rPr>
              <a:t>: </a:t>
            </a:r>
          </a:p>
          <a:p>
            <a:pPr algn="ctr"/>
            <a:r>
              <a:rPr lang="en-US" altLang="en-US" sz="2400" b="1" dirty="0">
                <a:solidFill>
                  <a:srgbClr val="000000"/>
                </a:solidFill>
              </a:rPr>
              <a:t>s</a:t>
            </a:r>
            <a:r>
              <a:rPr lang="en-US" altLang="en-US" sz="2400" dirty="0">
                <a:solidFill>
                  <a:srgbClr val="000000"/>
                </a:solidFill>
              </a:rPr>
              <a:t>tatistics come from </a:t>
            </a:r>
            <a:r>
              <a:rPr lang="en-US" altLang="en-US" sz="2400" b="1" dirty="0">
                <a:solidFill>
                  <a:srgbClr val="000000"/>
                </a:solidFill>
              </a:rPr>
              <a:t>s</a:t>
            </a:r>
            <a:r>
              <a:rPr lang="en-US" altLang="en-US" sz="2400" dirty="0">
                <a:solidFill>
                  <a:srgbClr val="000000"/>
                </a:solidFill>
              </a:rPr>
              <a:t>amples and</a:t>
            </a:r>
          </a:p>
          <a:p>
            <a:pPr algn="ctr"/>
            <a:r>
              <a:rPr lang="en-US" altLang="en-US" sz="2400" b="1" dirty="0">
                <a:solidFill>
                  <a:srgbClr val="000000"/>
                </a:solidFill>
              </a:rPr>
              <a:t>p</a:t>
            </a:r>
            <a:r>
              <a:rPr lang="en-US" altLang="en-US" sz="2400" dirty="0">
                <a:solidFill>
                  <a:srgbClr val="000000"/>
                </a:solidFill>
              </a:rPr>
              <a:t>arameters come from </a:t>
            </a:r>
            <a:r>
              <a:rPr lang="en-US" altLang="en-US" sz="2400" b="1" dirty="0">
                <a:solidFill>
                  <a:srgbClr val="000000"/>
                </a:solidFill>
              </a:rPr>
              <a:t>p</a:t>
            </a:r>
            <a:r>
              <a:rPr lang="en-US" altLang="en-US" sz="2400" dirty="0">
                <a:solidFill>
                  <a:srgbClr val="000000"/>
                </a:solidFill>
              </a:rPr>
              <a:t>opulations</a:t>
            </a:r>
          </a:p>
        </p:txBody>
      </p:sp>
    </p:spTree>
    <p:extLst>
      <p:ext uri="{BB962C8B-B14F-4D97-AF65-F5344CB8AC3E}">
        <p14:creationId xmlns:p14="http://schemas.microsoft.com/office/powerpoint/2010/main" val="2013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grpSp>
        <p:nvGrpSpPr>
          <p:cNvPr id="5" name="Group 4">
            <a:extLst>
              <a:ext uri="{FF2B5EF4-FFF2-40B4-BE49-F238E27FC236}">
                <a16:creationId xmlns:a16="http://schemas.microsoft.com/office/drawing/2014/main" id="{CE477EFA-8D8B-45C7-BBA8-81E2CFE1832C}"/>
              </a:ext>
            </a:extLst>
          </p:cNvPr>
          <p:cNvGrpSpPr/>
          <p:nvPr/>
        </p:nvGrpSpPr>
        <p:grpSpPr>
          <a:xfrm>
            <a:off x="749959" y="1708030"/>
            <a:ext cx="7644082" cy="2363638"/>
            <a:chOff x="843992" y="3390104"/>
            <a:chExt cx="6922941" cy="4075173"/>
          </a:xfrm>
        </p:grpSpPr>
        <p:sp>
          <p:nvSpPr>
            <p:cNvPr id="6" name="TextBox 5">
              <a:extLst>
                <a:ext uri="{FF2B5EF4-FFF2-40B4-BE49-F238E27FC236}">
                  <a16:creationId xmlns:a16="http://schemas.microsoft.com/office/drawing/2014/main" id="{CC979D50-FC5B-4C09-96EC-457CA27DA0D8}"/>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7" name="TextBox 6">
              <a:extLst>
                <a:ext uri="{FF2B5EF4-FFF2-40B4-BE49-F238E27FC236}">
                  <a16:creationId xmlns:a16="http://schemas.microsoft.com/office/drawing/2014/main" id="{5DD7C763-91BA-4751-939D-F3F7D3C895D4}"/>
                </a:ext>
              </a:extLst>
            </p:cNvPr>
            <p:cNvSpPr txBox="1"/>
            <p:nvPr/>
          </p:nvSpPr>
          <p:spPr>
            <a:xfrm>
              <a:off x="843992" y="4029639"/>
              <a:ext cx="6922941" cy="3435638"/>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Many students lose credit on the AP® Statistics exam when defining parameters because their description refers to the sample instead of the population or because the description isn’t clear about which group of individuals the parameter is describing. When defining a parameter, we suggest including the word </a:t>
              </a:r>
              <a:r>
                <a:rPr lang="en-US" sz="2000" i="1" dirty="0"/>
                <a:t>all </a:t>
              </a:r>
              <a:r>
                <a:rPr lang="en-US" sz="2000" dirty="0"/>
                <a:t>or the word </a:t>
              </a:r>
              <a:r>
                <a:rPr lang="en-US" sz="2000" i="1" dirty="0"/>
                <a:t>true </a:t>
              </a:r>
              <a:r>
                <a:rPr lang="en-US" sz="2000" dirty="0"/>
                <a:t>in your description to make it clear that you aren’t referring to a sample statistic.</a:t>
              </a:r>
            </a:p>
          </p:txBody>
        </p:sp>
      </p:grpSp>
      <p:sp>
        <p:nvSpPr>
          <p:cNvPr id="8" name="Rectangle 7">
            <a:extLst>
              <a:ext uri="{FF2B5EF4-FFF2-40B4-BE49-F238E27FC236}">
                <a16:creationId xmlns:a16="http://schemas.microsoft.com/office/drawing/2014/main" id="{1F780681-52CA-4037-90FD-A991B6F42891}"/>
              </a:ext>
            </a:extLst>
          </p:cNvPr>
          <p:cNvSpPr/>
          <p:nvPr/>
        </p:nvSpPr>
        <p:spPr>
          <a:xfrm>
            <a:off x="2078966" y="4549805"/>
            <a:ext cx="4572000" cy="1200329"/>
          </a:xfrm>
          <a:prstGeom prst="rect">
            <a:avLst/>
          </a:prstGeom>
        </p:spPr>
        <p:txBody>
          <a:bodyPr>
            <a:spAutoFit/>
          </a:bodyPr>
          <a:lstStyle/>
          <a:p>
            <a:pPr algn="ctr"/>
            <a:r>
              <a:rPr lang="en-US" altLang="en-US" sz="2400" dirty="0">
                <a:solidFill>
                  <a:srgbClr val="000000"/>
                </a:solidFill>
              </a:rPr>
              <a:t>Remember </a:t>
            </a:r>
            <a:r>
              <a:rPr lang="en-US" altLang="en-US" sz="2400" b="1" dirty="0">
                <a:solidFill>
                  <a:srgbClr val="000000"/>
                </a:solidFill>
              </a:rPr>
              <a:t>s</a:t>
            </a:r>
            <a:r>
              <a:rPr lang="en-US" altLang="en-US" sz="2400" dirty="0">
                <a:solidFill>
                  <a:srgbClr val="000000"/>
                </a:solidFill>
              </a:rPr>
              <a:t> and </a:t>
            </a:r>
            <a:r>
              <a:rPr lang="en-US" altLang="en-US" sz="2400" b="1" dirty="0">
                <a:solidFill>
                  <a:srgbClr val="000000"/>
                </a:solidFill>
              </a:rPr>
              <a:t>p</a:t>
            </a:r>
            <a:r>
              <a:rPr lang="en-US" altLang="en-US" sz="2400" dirty="0">
                <a:solidFill>
                  <a:srgbClr val="000000"/>
                </a:solidFill>
              </a:rPr>
              <a:t>: </a:t>
            </a:r>
          </a:p>
          <a:p>
            <a:pPr algn="ctr"/>
            <a:r>
              <a:rPr lang="en-US" altLang="en-US" sz="2400" b="1" dirty="0">
                <a:solidFill>
                  <a:srgbClr val="000000"/>
                </a:solidFill>
              </a:rPr>
              <a:t>s</a:t>
            </a:r>
            <a:r>
              <a:rPr lang="en-US" altLang="en-US" sz="2400" dirty="0">
                <a:solidFill>
                  <a:srgbClr val="000000"/>
                </a:solidFill>
              </a:rPr>
              <a:t>tatistics come from </a:t>
            </a:r>
            <a:r>
              <a:rPr lang="en-US" altLang="en-US" sz="2400" b="1" dirty="0">
                <a:solidFill>
                  <a:srgbClr val="000000"/>
                </a:solidFill>
              </a:rPr>
              <a:t>s</a:t>
            </a:r>
            <a:r>
              <a:rPr lang="en-US" altLang="en-US" sz="2400" dirty="0">
                <a:solidFill>
                  <a:srgbClr val="000000"/>
                </a:solidFill>
              </a:rPr>
              <a:t>amples and</a:t>
            </a:r>
          </a:p>
          <a:p>
            <a:pPr algn="ctr"/>
            <a:r>
              <a:rPr lang="en-US" altLang="en-US" sz="2400" b="1" dirty="0">
                <a:solidFill>
                  <a:srgbClr val="000000"/>
                </a:solidFill>
              </a:rPr>
              <a:t>p</a:t>
            </a:r>
            <a:r>
              <a:rPr lang="en-US" altLang="en-US" sz="2400" dirty="0">
                <a:solidFill>
                  <a:srgbClr val="000000"/>
                </a:solidFill>
              </a:rPr>
              <a:t>arameters come from </a:t>
            </a:r>
            <a:r>
              <a:rPr lang="en-US" altLang="en-US" sz="2400" b="1" dirty="0">
                <a:solidFill>
                  <a:srgbClr val="000000"/>
                </a:solidFill>
              </a:rPr>
              <a:t>p</a:t>
            </a:r>
            <a:r>
              <a:rPr lang="en-US" altLang="en-US" sz="2400" dirty="0">
                <a:solidFill>
                  <a:srgbClr val="000000"/>
                </a:solidFill>
              </a:rPr>
              <a:t>opulations</a:t>
            </a:r>
          </a:p>
        </p:txBody>
      </p:sp>
      <p:sp>
        <p:nvSpPr>
          <p:cNvPr id="12" name="Rectangle 11">
            <a:extLst>
              <a:ext uri="{FF2B5EF4-FFF2-40B4-BE49-F238E27FC236}">
                <a16:creationId xmlns:a16="http://schemas.microsoft.com/office/drawing/2014/main" id="{9FC6F686-744F-4E69-95D6-4778399A149A}"/>
              </a:ext>
            </a:extLst>
          </p:cNvPr>
          <p:cNvSpPr/>
          <p:nvPr/>
        </p:nvSpPr>
        <p:spPr>
          <a:xfrm>
            <a:off x="4560502" y="4682390"/>
            <a:ext cx="207034" cy="2231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CE253-8836-40DB-8AF7-C37B5D7DA849}"/>
              </a:ext>
            </a:extLst>
          </p:cNvPr>
          <p:cNvSpPr/>
          <p:nvPr/>
        </p:nvSpPr>
        <p:spPr>
          <a:xfrm>
            <a:off x="4836542" y="5070771"/>
            <a:ext cx="207034" cy="2231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79F5E-43D6-4B8B-B58A-1299D1E97239}"/>
              </a:ext>
            </a:extLst>
          </p:cNvPr>
          <p:cNvSpPr/>
          <p:nvPr/>
        </p:nvSpPr>
        <p:spPr>
          <a:xfrm>
            <a:off x="2265883" y="5070771"/>
            <a:ext cx="207034" cy="22316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6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grpSp>
        <p:nvGrpSpPr>
          <p:cNvPr id="5" name="Group 4">
            <a:extLst>
              <a:ext uri="{FF2B5EF4-FFF2-40B4-BE49-F238E27FC236}">
                <a16:creationId xmlns:a16="http://schemas.microsoft.com/office/drawing/2014/main" id="{CE477EFA-8D8B-45C7-BBA8-81E2CFE1832C}"/>
              </a:ext>
            </a:extLst>
          </p:cNvPr>
          <p:cNvGrpSpPr/>
          <p:nvPr/>
        </p:nvGrpSpPr>
        <p:grpSpPr>
          <a:xfrm>
            <a:off x="749959" y="1708030"/>
            <a:ext cx="7644082" cy="2363638"/>
            <a:chOff x="843992" y="3390104"/>
            <a:chExt cx="6922941" cy="4075173"/>
          </a:xfrm>
        </p:grpSpPr>
        <p:sp>
          <p:nvSpPr>
            <p:cNvPr id="6" name="TextBox 5">
              <a:extLst>
                <a:ext uri="{FF2B5EF4-FFF2-40B4-BE49-F238E27FC236}">
                  <a16:creationId xmlns:a16="http://schemas.microsoft.com/office/drawing/2014/main" id="{CC979D50-FC5B-4C09-96EC-457CA27DA0D8}"/>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7" name="TextBox 6">
              <a:extLst>
                <a:ext uri="{FF2B5EF4-FFF2-40B4-BE49-F238E27FC236}">
                  <a16:creationId xmlns:a16="http://schemas.microsoft.com/office/drawing/2014/main" id="{5DD7C763-91BA-4751-939D-F3F7D3C895D4}"/>
                </a:ext>
              </a:extLst>
            </p:cNvPr>
            <p:cNvSpPr txBox="1"/>
            <p:nvPr/>
          </p:nvSpPr>
          <p:spPr>
            <a:xfrm>
              <a:off x="843992" y="4029639"/>
              <a:ext cx="6922941" cy="3435638"/>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Many students lose credit on the AP® Statistics exam when defining parameters because their description refers to the sample instead of the population or because the description isn’t clear about which group of individuals the parameter is describing. When defining a parameter, we suggest including the word </a:t>
              </a:r>
              <a:r>
                <a:rPr lang="en-US" sz="2000" i="1" dirty="0"/>
                <a:t>all </a:t>
              </a:r>
              <a:r>
                <a:rPr lang="en-US" sz="2000" dirty="0"/>
                <a:t>or the word </a:t>
              </a:r>
              <a:r>
                <a:rPr lang="en-US" sz="2000" i="1" dirty="0"/>
                <a:t>true </a:t>
              </a:r>
              <a:r>
                <a:rPr lang="en-US" sz="2000" dirty="0"/>
                <a:t>in your description to make it clear that you aren’t referring to a sample statistic.</a:t>
              </a:r>
            </a:p>
          </p:txBody>
        </p:sp>
      </p:grpSp>
      <p:sp>
        <p:nvSpPr>
          <p:cNvPr id="8" name="Rectangle 7">
            <a:extLst>
              <a:ext uri="{FF2B5EF4-FFF2-40B4-BE49-F238E27FC236}">
                <a16:creationId xmlns:a16="http://schemas.microsoft.com/office/drawing/2014/main" id="{1F780681-52CA-4037-90FD-A991B6F42891}"/>
              </a:ext>
            </a:extLst>
          </p:cNvPr>
          <p:cNvSpPr/>
          <p:nvPr/>
        </p:nvSpPr>
        <p:spPr>
          <a:xfrm>
            <a:off x="2078966" y="4549805"/>
            <a:ext cx="4572000" cy="1200329"/>
          </a:xfrm>
          <a:prstGeom prst="rect">
            <a:avLst/>
          </a:prstGeom>
        </p:spPr>
        <p:txBody>
          <a:bodyPr>
            <a:spAutoFit/>
          </a:bodyPr>
          <a:lstStyle/>
          <a:p>
            <a:pPr algn="ctr"/>
            <a:r>
              <a:rPr lang="en-US" altLang="en-US" sz="2400" dirty="0">
                <a:solidFill>
                  <a:srgbClr val="000000"/>
                </a:solidFill>
              </a:rPr>
              <a:t>Remember </a:t>
            </a:r>
            <a:r>
              <a:rPr lang="en-US" altLang="en-US" sz="2400" b="1" dirty="0">
                <a:solidFill>
                  <a:srgbClr val="000000"/>
                </a:solidFill>
              </a:rPr>
              <a:t>s</a:t>
            </a:r>
            <a:r>
              <a:rPr lang="en-US" altLang="en-US" sz="2400" dirty="0">
                <a:solidFill>
                  <a:srgbClr val="000000"/>
                </a:solidFill>
              </a:rPr>
              <a:t> and </a:t>
            </a:r>
            <a:r>
              <a:rPr lang="en-US" altLang="en-US" sz="2400" b="1" dirty="0">
                <a:solidFill>
                  <a:srgbClr val="000000"/>
                </a:solidFill>
              </a:rPr>
              <a:t>p</a:t>
            </a:r>
            <a:r>
              <a:rPr lang="en-US" altLang="en-US" sz="2400" dirty="0">
                <a:solidFill>
                  <a:srgbClr val="000000"/>
                </a:solidFill>
              </a:rPr>
              <a:t>: </a:t>
            </a:r>
          </a:p>
          <a:p>
            <a:pPr algn="ctr"/>
            <a:r>
              <a:rPr lang="en-US" altLang="en-US" sz="2400" b="1" dirty="0">
                <a:solidFill>
                  <a:srgbClr val="000000"/>
                </a:solidFill>
              </a:rPr>
              <a:t>s</a:t>
            </a:r>
            <a:r>
              <a:rPr lang="en-US" altLang="en-US" sz="2400" dirty="0">
                <a:solidFill>
                  <a:srgbClr val="000000"/>
                </a:solidFill>
              </a:rPr>
              <a:t>tatistics come from </a:t>
            </a:r>
            <a:r>
              <a:rPr lang="en-US" altLang="en-US" sz="2400" b="1" dirty="0">
                <a:solidFill>
                  <a:srgbClr val="000000"/>
                </a:solidFill>
              </a:rPr>
              <a:t>s</a:t>
            </a:r>
            <a:r>
              <a:rPr lang="en-US" altLang="en-US" sz="2400" dirty="0">
                <a:solidFill>
                  <a:srgbClr val="000000"/>
                </a:solidFill>
              </a:rPr>
              <a:t>amples and</a:t>
            </a:r>
          </a:p>
          <a:p>
            <a:pPr algn="ctr"/>
            <a:r>
              <a:rPr lang="en-US" altLang="en-US" sz="2400" b="1" dirty="0">
                <a:solidFill>
                  <a:srgbClr val="000000"/>
                </a:solidFill>
              </a:rPr>
              <a:t>p</a:t>
            </a:r>
            <a:r>
              <a:rPr lang="en-US" altLang="en-US" sz="2400" dirty="0">
                <a:solidFill>
                  <a:srgbClr val="000000"/>
                </a:solidFill>
              </a:rPr>
              <a:t>arameters come from </a:t>
            </a:r>
            <a:r>
              <a:rPr lang="en-US" altLang="en-US" sz="2400" b="1" dirty="0">
                <a:solidFill>
                  <a:srgbClr val="000000"/>
                </a:solidFill>
              </a:rPr>
              <a:t>p</a:t>
            </a:r>
            <a:r>
              <a:rPr lang="en-US" altLang="en-US" sz="2400" dirty="0">
                <a:solidFill>
                  <a:srgbClr val="000000"/>
                </a:solidFill>
              </a:rPr>
              <a:t>opulations</a:t>
            </a:r>
          </a:p>
        </p:txBody>
      </p:sp>
      <p:sp>
        <p:nvSpPr>
          <p:cNvPr id="9" name="Rectangle 8">
            <a:extLst>
              <a:ext uri="{FF2B5EF4-FFF2-40B4-BE49-F238E27FC236}">
                <a16:creationId xmlns:a16="http://schemas.microsoft.com/office/drawing/2014/main" id="{57C1C63F-AE73-48A4-A397-018BE1E74FEE}"/>
              </a:ext>
            </a:extLst>
          </p:cNvPr>
          <p:cNvSpPr/>
          <p:nvPr/>
        </p:nvSpPr>
        <p:spPr>
          <a:xfrm>
            <a:off x="5312433" y="4716336"/>
            <a:ext cx="207034" cy="22316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8D6F87-DC21-4358-9068-A4B9EAC30E35}"/>
              </a:ext>
            </a:extLst>
          </p:cNvPr>
          <p:cNvSpPr/>
          <p:nvPr/>
        </p:nvSpPr>
        <p:spPr>
          <a:xfrm>
            <a:off x="5043576" y="5441519"/>
            <a:ext cx="207034" cy="22316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2F2A24-EC10-41A5-88D4-534BA3F1D5D8}"/>
              </a:ext>
            </a:extLst>
          </p:cNvPr>
          <p:cNvSpPr/>
          <p:nvPr/>
        </p:nvSpPr>
        <p:spPr>
          <a:xfrm>
            <a:off x="2162366" y="5441519"/>
            <a:ext cx="207034" cy="22316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9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Sampling variability </a:t>
            </a:r>
            <a:r>
              <a:rPr lang="en-US" sz="2000" dirty="0">
                <a:latin typeface="+mn-lt"/>
              </a:rPr>
              <a:t>refers to the fact that different random samples of the same size from the same population produce different values for a statistic.</a:t>
            </a:r>
          </a:p>
        </p:txBody>
      </p:sp>
    </p:spTree>
    <p:extLst>
      <p:ext uri="{BB962C8B-B14F-4D97-AF65-F5344CB8AC3E}">
        <p14:creationId xmlns:p14="http://schemas.microsoft.com/office/powerpoint/2010/main" val="28127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latin typeface="+mn-lt"/>
              </a:rPr>
              <a:t>Sampling variability </a:t>
            </a:r>
            <a:r>
              <a:rPr lang="en-US" sz="2000" dirty="0">
                <a:latin typeface="+mn-lt"/>
              </a:rPr>
              <a:t>refers to the fact that different random samples of the same size from the same population produce different values for a statistic.</a:t>
            </a:r>
          </a:p>
        </p:txBody>
      </p:sp>
      <p:pic>
        <p:nvPicPr>
          <p:cNvPr id="5" name="Picture 4">
            <a:extLst>
              <a:ext uri="{FF2B5EF4-FFF2-40B4-BE49-F238E27FC236}">
                <a16:creationId xmlns:a16="http://schemas.microsoft.com/office/drawing/2014/main" id="{93FC1E15-B109-453E-9C44-99892C11A94A}"/>
              </a:ext>
            </a:extLst>
          </p:cNvPr>
          <p:cNvPicPr>
            <a:picLocks noChangeAspect="1"/>
          </p:cNvPicPr>
          <p:nvPr/>
        </p:nvPicPr>
        <p:blipFill>
          <a:blip r:embed="rId2"/>
          <a:stretch>
            <a:fillRect/>
          </a:stretch>
        </p:blipFill>
        <p:spPr>
          <a:xfrm>
            <a:off x="1738222" y="2576528"/>
            <a:ext cx="5667555" cy="2146536"/>
          </a:xfrm>
          <a:prstGeom prst="rect">
            <a:avLst/>
          </a:prstGeom>
        </p:spPr>
      </p:pic>
      <p:sp>
        <p:nvSpPr>
          <p:cNvPr id="11" name="TextBox 10">
            <a:extLst>
              <a:ext uri="{FF2B5EF4-FFF2-40B4-BE49-F238E27FC236}">
                <a16:creationId xmlns:a16="http://schemas.microsoft.com/office/drawing/2014/main" id="{42775456-3FEB-4ED4-BB5B-4FB945A7AB9E}"/>
              </a:ext>
            </a:extLst>
          </p:cNvPr>
          <p:cNvSpPr txBox="1">
            <a:spLocks noChangeArrowheads="1"/>
          </p:cNvSpPr>
          <p:nvPr/>
        </p:nvSpPr>
        <p:spPr bwMode="auto">
          <a:xfrm>
            <a:off x="628650" y="4967882"/>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a:t>
            </a:r>
            <a:r>
              <a:rPr lang="en-US" sz="2000" b="1" dirty="0">
                <a:latin typeface="+mn-lt"/>
              </a:rPr>
              <a:t>sampling distribution </a:t>
            </a:r>
            <a:r>
              <a:rPr lang="en-US" sz="2000" dirty="0">
                <a:latin typeface="+mn-lt"/>
              </a:rPr>
              <a:t>of a statistic is the distribution of values taken by the statistic in all possible samples of the same size from the same population.</a:t>
            </a:r>
          </a:p>
        </p:txBody>
      </p:sp>
    </p:spTree>
    <p:extLst>
      <p:ext uri="{BB962C8B-B14F-4D97-AF65-F5344CB8AC3E}">
        <p14:creationId xmlns:p14="http://schemas.microsoft.com/office/powerpoint/2010/main" val="15844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John and Carol have four grown sons. Their heights (in inches) are 71, 75, 72, and 68. </a:t>
            </a:r>
          </a:p>
          <a:p>
            <a:pPr marL="344488" indent="-344488">
              <a:tabLst>
                <a:tab pos="344488" algn="l"/>
              </a:tabLst>
            </a:pPr>
            <a:r>
              <a:rPr lang="en-US" dirty="0"/>
              <a:t>(a) List all 6 possible samples of size 2.</a:t>
            </a:r>
          </a:p>
          <a:p>
            <a:pPr marL="344488" indent="-344488">
              <a:tabLst>
                <a:tab pos="344488" algn="l"/>
              </a:tabLst>
            </a:pPr>
            <a:r>
              <a:rPr lang="en-US" dirty="0"/>
              <a:t>(b) Calculate the mean of each sample and display the sampling distribution of the sample mean using a dotplot.</a:t>
            </a:r>
          </a:p>
          <a:p>
            <a:pPr marL="344488" indent="-344488">
              <a:tabLst>
                <a:tab pos="344488" algn="l"/>
              </a:tabLst>
            </a:pPr>
            <a:r>
              <a:rPr lang="en-US" dirty="0"/>
              <a:t>(c) Calculate the range of each sample and display the sampling distribution of the sample range using a dotplot.</a:t>
            </a:r>
          </a:p>
        </p:txBody>
      </p:sp>
    </p:spTree>
    <p:extLst>
      <p:ext uri="{BB962C8B-B14F-4D97-AF65-F5344CB8AC3E}">
        <p14:creationId xmlns:p14="http://schemas.microsoft.com/office/powerpoint/2010/main" val="31773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John and Carol have four grown sons. Their heights (in inches) are 71, 75, 72, and 68. </a:t>
            </a:r>
          </a:p>
          <a:p>
            <a:pPr marL="344488" indent="-344488">
              <a:tabLst>
                <a:tab pos="344488" algn="l"/>
              </a:tabLst>
            </a:pPr>
            <a:r>
              <a:rPr lang="en-US" dirty="0"/>
              <a:t>(a) List all 6 possible samples of size 2.</a:t>
            </a:r>
          </a:p>
          <a:p>
            <a:pPr marL="344488" indent="-344488">
              <a:tabLst>
                <a:tab pos="344488" algn="l"/>
              </a:tabLst>
            </a:pPr>
            <a:r>
              <a:rPr lang="en-US" dirty="0"/>
              <a:t>(b) Calculate the mean of each sample and display the sampling distribution of the sample mean using a dotplot.</a:t>
            </a:r>
          </a:p>
          <a:p>
            <a:pPr marL="344488" indent="-344488">
              <a:tabLst>
                <a:tab pos="344488" algn="l"/>
              </a:tabLst>
            </a:pPr>
            <a:r>
              <a:rPr lang="en-US" dirty="0"/>
              <a:t>(c) Calculate the range of each sample and display the sampling distribution of the sample range using a dotplot.</a:t>
            </a:r>
          </a:p>
        </p:txBody>
      </p:sp>
      <p:sp>
        <p:nvSpPr>
          <p:cNvPr id="7" name="Rectangle: Rounded Corners 6">
            <a:extLst>
              <a:ext uri="{FF2B5EF4-FFF2-40B4-BE49-F238E27FC236}">
                <a16:creationId xmlns:a16="http://schemas.microsoft.com/office/drawing/2014/main" id="{9300667E-33C9-4B6F-8113-3A1AB6D053EA}"/>
              </a:ext>
            </a:extLst>
          </p:cNvPr>
          <p:cNvSpPr/>
          <p:nvPr/>
        </p:nvSpPr>
        <p:spPr>
          <a:xfrm>
            <a:off x="628650" y="3429000"/>
            <a:ext cx="7886700" cy="28109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(a)	</a:t>
            </a: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p:txBody>
      </p:sp>
      <p:pic>
        <p:nvPicPr>
          <p:cNvPr id="6" name="Picture 5">
            <a:extLst>
              <a:ext uri="{FF2B5EF4-FFF2-40B4-BE49-F238E27FC236}">
                <a16:creationId xmlns:a16="http://schemas.microsoft.com/office/drawing/2014/main" id="{486B58F6-79D1-42F8-AFBD-D8004DC1F2A7}"/>
              </a:ext>
            </a:extLst>
          </p:cNvPr>
          <p:cNvPicPr>
            <a:picLocks noChangeAspect="1"/>
          </p:cNvPicPr>
          <p:nvPr/>
        </p:nvPicPr>
        <p:blipFill>
          <a:blip r:embed="rId2"/>
          <a:stretch>
            <a:fillRect/>
          </a:stretch>
        </p:blipFill>
        <p:spPr>
          <a:xfrm>
            <a:off x="1299697" y="3641316"/>
            <a:ext cx="1132951" cy="2389217"/>
          </a:xfrm>
          <a:prstGeom prst="rect">
            <a:avLst/>
          </a:prstGeom>
        </p:spPr>
      </p:pic>
    </p:spTree>
    <p:extLst>
      <p:ext uri="{BB962C8B-B14F-4D97-AF65-F5344CB8AC3E}">
        <p14:creationId xmlns:p14="http://schemas.microsoft.com/office/powerpoint/2010/main" val="369991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John and Carol have four grown sons. Their heights (in inches) are 71, 75, 72, and 68. </a:t>
            </a:r>
          </a:p>
          <a:p>
            <a:pPr marL="344488" indent="-344488">
              <a:tabLst>
                <a:tab pos="344488" algn="l"/>
              </a:tabLst>
            </a:pPr>
            <a:r>
              <a:rPr lang="en-US" dirty="0"/>
              <a:t>(a) List all 6 possible samples of size 2.</a:t>
            </a:r>
          </a:p>
          <a:p>
            <a:pPr marL="344488" indent="-344488">
              <a:tabLst>
                <a:tab pos="344488" algn="l"/>
              </a:tabLst>
            </a:pPr>
            <a:r>
              <a:rPr lang="en-US" dirty="0"/>
              <a:t>(b) Calculate the mean of each sample and display the sampling distribution of the sample mean using a dotplot.</a:t>
            </a:r>
          </a:p>
          <a:p>
            <a:pPr marL="344488" indent="-344488">
              <a:tabLst>
                <a:tab pos="344488" algn="l"/>
              </a:tabLst>
            </a:pPr>
            <a:r>
              <a:rPr lang="en-US" dirty="0"/>
              <a:t>(c) Calculate the range of each sample and display the sampling distribution of the sample range using a dotplot.</a:t>
            </a:r>
          </a:p>
        </p:txBody>
      </p:sp>
      <p:sp>
        <p:nvSpPr>
          <p:cNvPr id="7" name="Rectangle: Rounded Corners 6">
            <a:extLst>
              <a:ext uri="{FF2B5EF4-FFF2-40B4-BE49-F238E27FC236}">
                <a16:creationId xmlns:a16="http://schemas.microsoft.com/office/drawing/2014/main" id="{9300667E-33C9-4B6F-8113-3A1AB6D053EA}"/>
              </a:ext>
            </a:extLst>
          </p:cNvPr>
          <p:cNvSpPr/>
          <p:nvPr/>
        </p:nvSpPr>
        <p:spPr>
          <a:xfrm>
            <a:off x="628650" y="3429000"/>
            <a:ext cx="7886700" cy="28109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(b)	</a:t>
            </a: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p:txBody>
      </p:sp>
      <p:pic>
        <p:nvPicPr>
          <p:cNvPr id="3" name="Picture 2">
            <a:extLst>
              <a:ext uri="{FF2B5EF4-FFF2-40B4-BE49-F238E27FC236}">
                <a16:creationId xmlns:a16="http://schemas.microsoft.com/office/drawing/2014/main" id="{E80D5D6F-966B-4A28-B168-07DFBCF448AC}"/>
              </a:ext>
            </a:extLst>
          </p:cNvPr>
          <p:cNvPicPr>
            <a:picLocks noChangeAspect="1"/>
          </p:cNvPicPr>
          <p:nvPr/>
        </p:nvPicPr>
        <p:blipFill>
          <a:blip r:embed="rId2"/>
          <a:stretch>
            <a:fillRect/>
          </a:stretch>
        </p:blipFill>
        <p:spPr>
          <a:xfrm>
            <a:off x="1299697" y="3641316"/>
            <a:ext cx="2501771" cy="2389217"/>
          </a:xfrm>
          <a:prstGeom prst="rect">
            <a:avLst/>
          </a:prstGeom>
        </p:spPr>
      </p:pic>
      <p:pic>
        <p:nvPicPr>
          <p:cNvPr id="4" name="Picture 3">
            <a:extLst>
              <a:ext uri="{FF2B5EF4-FFF2-40B4-BE49-F238E27FC236}">
                <a16:creationId xmlns:a16="http://schemas.microsoft.com/office/drawing/2014/main" id="{6F4EF2D5-E478-462B-BFFF-C70B4D4BB1C6}"/>
              </a:ext>
            </a:extLst>
          </p:cNvPr>
          <p:cNvPicPr>
            <a:picLocks noChangeAspect="1"/>
          </p:cNvPicPr>
          <p:nvPr/>
        </p:nvPicPr>
        <p:blipFill>
          <a:blip r:embed="rId3"/>
          <a:stretch>
            <a:fillRect/>
          </a:stretch>
        </p:blipFill>
        <p:spPr>
          <a:xfrm>
            <a:off x="4086139" y="4217040"/>
            <a:ext cx="4276050" cy="1054368"/>
          </a:xfrm>
          <a:prstGeom prst="rect">
            <a:avLst/>
          </a:prstGeom>
        </p:spPr>
      </p:pic>
    </p:spTree>
    <p:extLst>
      <p:ext uri="{BB962C8B-B14F-4D97-AF65-F5344CB8AC3E}">
        <p14:creationId xmlns:p14="http://schemas.microsoft.com/office/powerpoint/2010/main" val="347214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John and Carol have four grown sons. Their heights (in inches) are 71, 75, 72, and 68. </a:t>
            </a:r>
          </a:p>
          <a:p>
            <a:pPr marL="344488" indent="-344488">
              <a:tabLst>
                <a:tab pos="344488" algn="l"/>
              </a:tabLst>
            </a:pPr>
            <a:r>
              <a:rPr lang="en-US" dirty="0"/>
              <a:t>(a) List all 6 possible samples of size 2.</a:t>
            </a:r>
          </a:p>
          <a:p>
            <a:pPr marL="344488" indent="-344488">
              <a:tabLst>
                <a:tab pos="344488" algn="l"/>
              </a:tabLst>
            </a:pPr>
            <a:r>
              <a:rPr lang="en-US" dirty="0"/>
              <a:t>(b) Calculate the mean of each sample and display the sampling distribution of the sample mean using a dotplot.</a:t>
            </a:r>
          </a:p>
          <a:p>
            <a:pPr marL="344488" indent="-344488">
              <a:tabLst>
                <a:tab pos="344488" algn="l"/>
              </a:tabLst>
            </a:pPr>
            <a:r>
              <a:rPr lang="en-US" dirty="0"/>
              <a:t>(c) Calculate the range of each sample and display the sampling distribution of the sample range using a dotplot.</a:t>
            </a:r>
          </a:p>
        </p:txBody>
      </p:sp>
      <p:sp>
        <p:nvSpPr>
          <p:cNvPr id="7" name="Rectangle: Rounded Corners 6">
            <a:extLst>
              <a:ext uri="{FF2B5EF4-FFF2-40B4-BE49-F238E27FC236}">
                <a16:creationId xmlns:a16="http://schemas.microsoft.com/office/drawing/2014/main" id="{9300667E-33C9-4B6F-8113-3A1AB6D053EA}"/>
              </a:ext>
            </a:extLst>
          </p:cNvPr>
          <p:cNvSpPr/>
          <p:nvPr/>
        </p:nvSpPr>
        <p:spPr>
          <a:xfrm>
            <a:off x="628650" y="3429000"/>
            <a:ext cx="7886700" cy="28109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(c)	</a:t>
            </a: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a:p>
            <a:pPr marL="1147763" indent="-803275">
              <a:lnSpc>
                <a:spcPct val="114000"/>
              </a:lnSpc>
            </a:pPr>
            <a:endParaRPr lang="en-US" sz="1400" dirty="0">
              <a:latin typeface="Segoe Print" panose="02000600000000000000" pitchFamily="2" charset="0"/>
            </a:endParaRPr>
          </a:p>
        </p:txBody>
      </p:sp>
      <p:pic>
        <p:nvPicPr>
          <p:cNvPr id="5" name="Picture 4">
            <a:extLst>
              <a:ext uri="{FF2B5EF4-FFF2-40B4-BE49-F238E27FC236}">
                <a16:creationId xmlns:a16="http://schemas.microsoft.com/office/drawing/2014/main" id="{479345E4-059C-4CDF-91B2-6802B756A733}"/>
              </a:ext>
            </a:extLst>
          </p:cNvPr>
          <p:cNvPicPr>
            <a:picLocks noChangeAspect="1"/>
          </p:cNvPicPr>
          <p:nvPr/>
        </p:nvPicPr>
        <p:blipFill>
          <a:blip r:embed="rId2"/>
          <a:stretch>
            <a:fillRect/>
          </a:stretch>
        </p:blipFill>
        <p:spPr>
          <a:xfrm>
            <a:off x="1299697" y="3641316"/>
            <a:ext cx="2501771" cy="2387011"/>
          </a:xfrm>
          <a:prstGeom prst="rect">
            <a:avLst/>
          </a:prstGeom>
        </p:spPr>
      </p:pic>
      <p:pic>
        <p:nvPicPr>
          <p:cNvPr id="6" name="Picture 5">
            <a:extLst>
              <a:ext uri="{FF2B5EF4-FFF2-40B4-BE49-F238E27FC236}">
                <a16:creationId xmlns:a16="http://schemas.microsoft.com/office/drawing/2014/main" id="{5B7D88B7-39DB-4FB9-B739-35C25F0FA5C0}"/>
              </a:ext>
            </a:extLst>
          </p:cNvPr>
          <p:cNvPicPr>
            <a:picLocks noChangeAspect="1"/>
          </p:cNvPicPr>
          <p:nvPr/>
        </p:nvPicPr>
        <p:blipFill>
          <a:blip r:embed="rId3"/>
          <a:stretch>
            <a:fillRect/>
          </a:stretch>
        </p:blipFill>
        <p:spPr>
          <a:xfrm>
            <a:off x="3455443" y="4618268"/>
            <a:ext cx="5059907" cy="1010568"/>
          </a:xfrm>
          <a:prstGeom prst="rect">
            <a:avLst/>
          </a:prstGeom>
        </p:spPr>
      </p:pic>
    </p:spTree>
    <p:extLst>
      <p:ext uri="{BB962C8B-B14F-4D97-AF65-F5344CB8AC3E}">
        <p14:creationId xmlns:p14="http://schemas.microsoft.com/office/powerpoint/2010/main" val="331034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a:xfrm>
            <a:off x="628650" y="365126"/>
            <a:ext cx="7886700" cy="714737"/>
          </a:xfrm>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To determine how much homework time students will get </a:t>
            </a:r>
            <a:br>
              <a:rPr lang="en-US" dirty="0"/>
            </a:br>
            <a:r>
              <a:rPr lang="en-US" dirty="0"/>
              <a:t>in class, Mrs. Lin has a student select an SRS of 20 chips from a large </a:t>
            </a:r>
            <a:br>
              <a:rPr lang="en-US" dirty="0"/>
            </a:br>
            <a:r>
              <a:rPr lang="en-US" dirty="0"/>
              <a:t>bag. The number of red chips in the SRS determines the number of </a:t>
            </a:r>
            <a:br>
              <a:rPr lang="en-US" dirty="0"/>
            </a:br>
            <a:r>
              <a:rPr lang="en-US" dirty="0"/>
              <a:t>minutes in class students get to work on homework. Mrs. Lin claims </a:t>
            </a:r>
            <a:br>
              <a:rPr lang="en-US" dirty="0"/>
            </a:br>
            <a:r>
              <a:rPr lang="en-US" dirty="0"/>
              <a:t>that there are 200 chips in the bag and that 100 of them are red. </a:t>
            </a:r>
            <a:br>
              <a:rPr lang="en-US" dirty="0"/>
            </a:br>
            <a:r>
              <a:rPr lang="en-US" dirty="0"/>
              <a:t>When Jenna selected a random sample of 20 chips from the bag </a:t>
            </a:r>
            <a:br>
              <a:rPr lang="en-US" dirty="0"/>
            </a:br>
            <a:r>
              <a:rPr lang="en-US" dirty="0"/>
              <a:t>(without looking), she got 7 red chips. Does this provide convincing </a:t>
            </a:r>
            <a:br>
              <a:rPr lang="en-US" dirty="0"/>
            </a:br>
            <a:r>
              <a:rPr lang="en-US" dirty="0"/>
              <a:t>evidence that less than half of the chips in the bag are red?</a:t>
            </a:r>
          </a:p>
          <a:p>
            <a:r>
              <a:rPr lang="en-US" dirty="0"/>
              <a:t>(a) What is the evidence that less than half of the chips in the bag are red?</a:t>
            </a:r>
          </a:p>
        </p:txBody>
      </p:sp>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2"/>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spTree>
    <p:extLst>
      <p:ext uri="{BB962C8B-B14F-4D97-AF65-F5344CB8AC3E}">
        <p14:creationId xmlns:p14="http://schemas.microsoft.com/office/powerpoint/2010/main" val="33880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sz="3200" dirty="0"/>
              <a:t>What Is a Sampling Distribution?</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spcBef>
                <a:spcPts val="600"/>
              </a:spcBef>
            </a:pPr>
            <a:r>
              <a:rPr lang="en-US" sz="2000" dirty="0"/>
              <a:t>DISTINGUISH between a parameter and a statistic.</a:t>
            </a:r>
          </a:p>
          <a:p>
            <a:pPr>
              <a:spcBef>
                <a:spcPts val="600"/>
              </a:spcBef>
            </a:pPr>
            <a:r>
              <a:rPr lang="en-US" sz="2000" dirty="0"/>
              <a:t>CREATE a sampling distribution using all possible samples from a small population.</a:t>
            </a:r>
          </a:p>
          <a:p>
            <a:pPr>
              <a:spcBef>
                <a:spcPts val="600"/>
              </a:spcBef>
            </a:pPr>
            <a:r>
              <a:rPr lang="en-US" sz="2000" dirty="0"/>
              <a:t>USE the sampling distribution of a statistic to EVALUATE a claim about a parameter.</a:t>
            </a:r>
          </a:p>
          <a:p>
            <a:pPr>
              <a:spcBef>
                <a:spcPts val="600"/>
              </a:spcBef>
            </a:pPr>
            <a:r>
              <a:rPr lang="en-US" sz="2000" dirty="0"/>
              <a:t>DISTINGUISH among the distribution of a population, the distribution of a sample, and the sampling distribution of a statistic.</a:t>
            </a:r>
          </a:p>
          <a:p>
            <a:pPr>
              <a:spcBef>
                <a:spcPts val="600"/>
              </a:spcBef>
            </a:pPr>
            <a:r>
              <a:rPr lang="en-US" sz="2000" dirty="0"/>
              <a:t>DETERMINE if a statistic is an unbiased estimator of a population parameter.</a:t>
            </a:r>
          </a:p>
          <a:p>
            <a:pPr>
              <a:spcBef>
                <a:spcPts val="600"/>
              </a:spcBef>
            </a:pPr>
            <a:r>
              <a:rPr lang="en-US" sz="2000" dirty="0"/>
              <a:t>DESCRIBE the relationship between sample size and the variability of a statistic.</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a:xfrm>
            <a:off x="628650" y="365126"/>
            <a:ext cx="7886700" cy="714737"/>
          </a:xfrm>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To determine how much homework time students will get </a:t>
            </a:r>
            <a:br>
              <a:rPr lang="en-US" dirty="0"/>
            </a:br>
            <a:r>
              <a:rPr lang="en-US" dirty="0"/>
              <a:t>in class, Mrs. Lin has a student select an SRS of 20 chips from a large </a:t>
            </a:r>
            <a:br>
              <a:rPr lang="en-US" dirty="0"/>
            </a:br>
            <a:r>
              <a:rPr lang="en-US" dirty="0"/>
              <a:t>bag. The number of red chips in the SRS determines the number of </a:t>
            </a:r>
            <a:br>
              <a:rPr lang="en-US" dirty="0"/>
            </a:br>
            <a:r>
              <a:rPr lang="en-US" dirty="0"/>
              <a:t>minutes in class students get to work on homework. Mrs. Lin claims </a:t>
            </a:r>
            <a:br>
              <a:rPr lang="en-US" dirty="0"/>
            </a:br>
            <a:r>
              <a:rPr lang="en-US" dirty="0"/>
              <a:t>that there are 200 chips in the bag and that 100 of them are red. </a:t>
            </a:r>
            <a:br>
              <a:rPr lang="en-US" dirty="0"/>
            </a:br>
            <a:r>
              <a:rPr lang="en-US" dirty="0"/>
              <a:t>When Jenna selected a random sample of 20 chips from the bag </a:t>
            </a:r>
            <a:br>
              <a:rPr lang="en-US" dirty="0"/>
            </a:br>
            <a:r>
              <a:rPr lang="en-US" dirty="0"/>
              <a:t>(without looking), she got 7 red chips. Does this provide convincing </a:t>
            </a:r>
            <a:br>
              <a:rPr lang="en-US" dirty="0"/>
            </a:br>
            <a:r>
              <a:rPr lang="en-US" dirty="0"/>
              <a:t>evidence that less than half of the chips in the bag are red?</a:t>
            </a:r>
          </a:p>
          <a:p>
            <a:r>
              <a:rPr lang="en-US" dirty="0"/>
              <a:t>(a) What is the evidence that less than half of the chips in the bag are red?</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300667E-33C9-4B6F-8113-3A1AB6D053EA}"/>
                  </a:ext>
                </a:extLst>
              </p:cNvPr>
              <p:cNvSpPr/>
              <p:nvPr/>
            </p:nvSpPr>
            <p:spPr>
              <a:xfrm>
                <a:off x="628650" y="4572903"/>
                <a:ext cx="7886700" cy="39329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(a) Jenna’s sample proportion was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oMath>
                </a14:m>
                <a:r>
                  <a:rPr lang="en-US" sz="1200" dirty="0">
                    <a:latin typeface="Segoe Print" panose="02000600000000000000" pitchFamily="2" charset="0"/>
                  </a:rPr>
                  <a:t> </a:t>
                </a:r>
                <a:r>
                  <a:rPr lang="en-US" sz="1400" b="1" dirty="0">
                    <a:latin typeface="Segoe Print" panose="02000600000000000000" pitchFamily="2" charset="0"/>
                  </a:rPr>
                  <a:t>= 7/20 = 0.35, which is less than 0.50.	</a:t>
                </a: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300667E-33C9-4B6F-8113-3A1AB6D053EA}"/>
                  </a:ext>
                </a:extLst>
              </p:cNvPr>
              <p:cNvSpPr>
                <a:spLocks noRot="1" noChangeAspect="1" noMove="1" noResize="1" noEditPoints="1" noAdjustHandles="1" noChangeArrowheads="1" noChangeShapeType="1" noTextEdit="1"/>
              </p:cNvSpPr>
              <p:nvPr/>
            </p:nvSpPr>
            <p:spPr>
              <a:xfrm>
                <a:off x="628650" y="4572903"/>
                <a:ext cx="7886700" cy="393299"/>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spTree>
    <p:extLst>
      <p:ext uri="{BB962C8B-B14F-4D97-AF65-F5344CB8AC3E}">
        <p14:creationId xmlns:p14="http://schemas.microsoft.com/office/powerpoint/2010/main" val="330022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To determine how much homework time students will get </a:t>
            </a:r>
            <a:br>
              <a:rPr lang="en-US" dirty="0"/>
            </a:br>
            <a:r>
              <a:rPr lang="en-US" dirty="0"/>
              <a:t>in class, Mrs. Lin has a student select an SRS of 20 chips from a large </a:t>
            </a:r>
            <a:br>
              <a:rPr lang="en-US" dirty="0"/>
            </a:br>
            <a:r>
              <a:rPr lang="en-US" dirty="0"/>
              <a:t>bag. The number of red chips in the SRS determines the number of </a:t>
            </a:r>
            <a:br>
              <a:rPr lang="en-US" dirty="0"/>
            </a:br>
            <a:r>
              <a:rPr lang="en-US" dirty="0"/>
              <a:t>minutes in class students get to work on homework. Mrs. Lin claims </a:t>
            </a:r>
            <a:br>
              <a:rPr lang="en-US" dirty="0"/>
            </a:br>
            <a:r>
              <a:rPr lang="en-US" dirty="0"/>
              <a:t>that there are 200 chips in the bag and that 100 of them are red. </a:t>
            </a:r>
            <a:br>
              <a:rPr lang="en-US" dirty="0"/>
            </a:br>
            <a:r>
              <a:rPr lang="en-US" dirty="0"/>
              <a:t>When Jenna selected a random sample of 20 chips from the bag </a:t>
            </a:r>
            <a:br>
              <a:rPr lang="en-US" dirty="0"/>
            </a:br>
            <a:r>
              <a:rPr lang="en-US" dirty="0"/>
              <a:t>(without looking), she got 7 red chips. Does this provide convincing </a:t>
            </a:r>
            <a:br>
              <a:rPr lang="en-US" dirty="0"/>
            </a:br>
            <a:r>
              <a:rPr lang="en-US" dirty="0"/>
              <a:t>evidence that less than half of the chips in the bag are red?</a:t>
            </a:r>
          </a:p>
          <a:p>
            <a:r>
              <a:rPr lang="en-US" dirty="0"/>
              <a:t>(b) Provide two explanations for the evidence described in part (a).</a:t>
            </a:r>
          </a:p>
        </p:txBody>
      </p:sp>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2"/>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spTree>
    <p:extLst>
      <p:ext uri="{BB962C8B-B14F-4D97-AF65-F5344CB8AC3E}">
        <p14:creationId xmlns:p14="http://schemas.microsoft.com/office/powerpoint/2010/main" val="29333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To determine how much homework time students will get </a:t>
            </a:r>
            <a:br>
              <a:rPr lang="en-US" dirty="0"/>
            </a:br>
            <a:r>
              <a:rPr lang="en-US" dirty="0"/>
              <a:t>in class, Mrs. Lin has a student select an SRS of 20 chips from a large </a:t>
            </a:r>
            <a:br>
              <a:rPr lang="en-US" dirty="0"/>
            </a:br>
            <a:r>
              <a:rPr lang="en-US" dirty="0"/>
              <a:t>bag. The number of red chips in the SRS determines the number of </a:t>
            </a:r>
            <a:br>
              <a:rPr lang="en-US" dirty="0"/>
            </a:br>
            <a:r>
              <a:rPr lang="en-US" dirty="0"/>
              <a:t>minutes in class students get to work on homework. Mrs. Lin claims </a:t>
            </a:r>
            <a:br>
              <a:rPr lang="en-US" dirty="0"/>
            </a:br>
            <a:r>
              <a:rPr lang="en-US" dirty="0"/>
              <a:t>that there are 200 chips in the bag and that 100 of them are red. </a:t>
            </a:r>
            <a:br>
              <a:rPr lang="en-US" dirty="0"/>
            </a:br>
            <a:r>
              <a:rPr lang="en-US" dirty="0"/>
              <a:t>When Jenna selected a random sample of 20 chips from the bag </a:t>
            </a:r>
            <a:br>
              <a:rPr lang="en-US" dirty="0"/>
            </a:br>
            <a:r>
              <a:rPr lang="en-US" dirty="0"/>
              <a:t>(without looking), she got 7 red chips. Does this provide convincing </a:t>
            </a:r>
            <a:br>
              <a:rPr lang="en-US" dirty="0"/>
            </a:br>
            <a:r>
              <a:rPr lang="en-US" dirty="0"/>
              <a:t>evidence that less than half of the chips in the bag are red?</a:t>
            </a:r>
          </a:p>
          <a:p>
            <a:r>
              <a:rPr lang="en-US" dirty="0"/>
              <a:t>(b) Provide two explanations for the evidence described in part (a).</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300667E-33C9-4B6F-8113-3A1AB6D053EA}"/>
                  </a:ext>
                </a:extLst>
              </p:cNvPr>
              <p:cNvSpPr/>
              <p:nvPr/>
            </p:nvSpPr>
            <p:spPr>
              <a:xfrm>
                <a:off x="628650" y="4572903"/>
                <a:ext cx="7886700" cy="94068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(b) It is possible that Mrs. Lin is telling the truth and Jenna got a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oMath>
                </a14:m>
                <a:r>
                  <a:rPr lang="en-US" sz="1400" b="1" dirty="0">
                    <a:latin typeface="Segoe Print" panose="02000600000000000000" pitchFamily="2" charset="0"/>
                  </a:rPr>
                  <a:t> less than 0.50 because of sampling variability. It is also possible that Mrs. Lin is lying and less than half of the chips in the bag are red.</a:t>
                </a: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300667E-33C9-4B6F-8113-3A1AB6D053EA}"/>
                  </a:ext>
                </a:extLst>
              </p:cNvPr>
              <p:cNvSpPr>
                <a:spLocks noRot="1" noChangeAspect="1" noMove="1" noResize="1" noEditPoints="1" noAdjustHandles="1" noChangeArrowheads="1" noChangeShapeType="1" noTextEdit="1"/>
              </p:cNvSpPr>
              <p:nvPr/>
            </p:nvSpPr>
            <p:spPr>
              <a:xfrm>
                <a:off x="628650" y="4572903"/>
                <a:ext cx="7886700" cy="940683"/>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spTree>
    <p:extLst>
      <p:ext uri="{BB962C8B-B14F-4D97-AF65-F5344CB8AC3E}">
        <p14:creationId xmlns:p14="http://schemas.microsoft.com/office/powerpoint/2010/main" val="16201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(c) 	There is one dot on the graph at 0.80. </a:t>
                </a:r>
                <a:br>
                  <a:rPr lang="en-US" dirty="0"/>
                </a:br>
                <a:r>
                  <a:rPr lang="en-US" dirty="0"/>
                  <a:t>Explain what this value represents.</a:t>
                </a:r>
                <a:br>
                  <a:rPr lang="en-US" dirty="0"/>
                </a:br>
                <a:br>
                  <a:rPr lang="en-US" dirty="0"/>
                </a:b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4"/>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314402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(c) 	There is one dot on the graph at 0.80. </a:t>
                </a:r>
                <a:br>
                  <a:rPr lang="en-US" dirty="0"/>
                </a:br>
                <a:r>
                  <a:rPr lang="en-US" dirty="0"/>
                  <a:t>Explain what this value represents.</a:t>
                </a:r>
                <a:br>
                  <a:rPr lang="en-US" dirty="0"/>
                </a:br>
                <a:br>
                  <a:rPr lang="en-US" dirty="0"/>
                </a:b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300667E-33C9-4B6F-8113-3A1AB6D053EA}"/>
                  </a:ext>
                </a:extLst>
              </p:cNvPr>
              <p:cNvSpPr/>
              <p:nvPr/>
            </p:nvSpPr>
            <p:spPr>
              <a:xfrm>
                <a:off x="628650" y="4524627"/>
                <a:ext cx="7886700" cy="67614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(c) In one simulated SRS of 20 chips, there were 16 red chips. </a:t>
                </a:r>
                <a:br>
                  <a:rPr lang="en-US" sz="1400" b="1" dirty="0">
                    <a:latin typeface="Segoe Print" panose="02000600000000000000" pitchFamily="2" charset="0"/>
                  </a:rPr>
                </a:br>
                <a:r>
                  <a:rPr lang="en-US" sz="1400" b="1" dirty="0">
                    <a:latin typeface="Segoe Print" panose="02000600000000000000" pitchFamily="2" charset="0"/>
                  </a:rPr>
                  <a:t>So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oMath>
                </a14:m>
                <a:r>
                  <a:rPr lang="en-US" sz="1600" b="1" dirty="0">
                    <a:latin typeface="Segoe Print" panose="02000600000000000000" pitchFamily="2" charset="0"/>
                  </a:rPr>
                  <a:t> </a:t>
                </a:r>
                <a:r>
                  <a:rPr lang="en-US" sz="1400" b="1" dirty="0">
                    <a:latin typeface="Segoe Print" panose="02000600000000000000" pitchFamily="2" charset="0"/>
                  </a:rPr>
                  <a:t>= 16/20 = 0.80 for this sample.	</a:t>
                </a: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300667E-33C9-4B6F-8113-3A1AB6D053EA}"/>
                  </a:ext>
                </a:extLst>
              </p:cNvPr>
              <p:cNvSpPr>
                <a:spLocks noRot="1" noChangeAspect="1" noMove="1" noResize="1" noEditPoints="1" noAdjustHandles="1" noChangeArrowheads="1" noChangeShapeType="1" noTextEdit="1"/>
              </p:cNvSpPr>
              <p:nvPr/>
            </p:nvSpPr>
            <p:spPr>
              <a:xfrm>
                <a:off x="628650" y="4524627"/>
                <a:ext cx="7886700" cy="676143"/>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4"/>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5"/>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20509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(d) 	Would it be surprising to get a sample </a:t>
                </a:r>
                <a:br>
                  <a:rPr lang="en-US" dirty="0"/>
                </a:br>
                <a:r>
                  <a:rPr lang="en-US" dirty="0"/>
                  <a:t>proportion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7/20 = 0.35 or smaller </a:t>
                </a:r>
                <a:br>
                  <a:rPr lang="en-US" dirty="0"/>
                </a:br>
                <a:r>
                  <a:rPr lang="en-US" dirty="0"/>
                  <a:t>in an SRS of size 20 when </a:t>
                </a:r>
                <a:r>
                  <a:rPr lang="en-US" i="1" dirty="0">
                    <a:latin typeface="Cambria Math" panose="02040503050406030204" pitchFamily="18" charset="0"/>
                    <a:ea typeface="Cambria Math" panose="02040503050406030204" pitchFamily="18" charset="0"/>
                  </a:rPr>
                  <a:t>p</a:t>
                </a:r>
                <a:r>
                  <a:rPr lang="en-US" dirty="0"/>
                  <a:t> = 0.5? </a:t>
                </a:r>
                <a:br>
                  <a:rPr lang="en-US" dirty="0"/>
                </a:br>
                <a:r>
                  <a:rPr lang="en-US" dirty="0"/>
                  <a:t>Justify your answer.</a:t>
                </a: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4"/>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8577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(d) 	Would it be surprising to get a sample </a:t>
                </a:r>
                <a:br>
                  <a:rPr lang="en-US" dirty="0"/>
                </a:br>
                <a:r>
                  <a:rPr lang="en-US" dirty="0"/>
                  <a:t>proportion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7/20 = 0.35 or smaller </a:t>
                </a:r>
                <a:br>
                  <a:rPr lang="en-US" dirty="0"/>
                </a:br>
                <a:r>
                  <a:rPr lang="en-US" dirty="0"/>
                  <a:t>in an SRS of size 20 when </a:t>
                </a:r>
                <a:r>
                  <a:rPr lang="en-US" i="1" dirty="0">
                    <a:latin typeface="Cambria Math" panose="02040503050406030204" pitchFamily="18" charset="0"/>
                    <a:ea typeface="Cambria Math" panose="02040503050406030204" pitchFamily="18" charset="0"/>
                  </a:rPr>
                  <a:t>p</a:t>
                </a:r>
                <a:r>
                  <a:rPr lang="en-US" dirty="0"/>
                  <a:t> = 0.5? </a:t>
                </a:r>
                <a:br>
                  <a:rPr lang="en-US" dirty="0"/>
                </a:br>
                <a:r>
                  <a:rPr lang="en-US" dirty="0"/>
                  <a:t>Justify your answer.</a:t>
                </a: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300667E-33C9-4B6F-8113-3A1AB6D053EA}"/>
                  </a:ext>
                </a:extLst>
              </p:cNvPr>
              <p:cNvSpPr/>
              <p:nvPr/>
            </p:nvSpPr>
            <p:spPr>
              <a:xfrm>
                <a:off x="628650" y="4524627"/>
                <a:ext cx="7886700" cy="66897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(d) No; there were many simulated samples that had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oMath>
                </a14:m>
                <a:r>
                  <a:rPr lang="en-US" sz="1400" b="1" dirty="0">
                    <a:latin typeface="Segoe Print" panose="02000600000000000000" pitchFamily="2" charset="0"/>
                  </a:rPr>
                  <a:t> values less than or equal to 0.35.	</a:t>
                </a: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300667E-33C9-4B6F-8113-3A1AB6D053EA}"/>
                  </a:ext>
                </a:extLst>
              </p:cNvPr>
              <p:cNvSpPr>
                <a:spLocks noRot="1" noChangeAspect="1" noMove="1" noResize="1" noEditPoints="1" noAdjustHandles="1" noChangeArrowheads="1" noChangeShapeType="1" noTextEdit="1"/>
              </p:cNvSpPr>
              <p:nvPr/>
            </p:nvSpPr>
            <p:spPr>
              <a:xfrm>
                <a:off x="628650" y="4524627"/>
                <a:ext cx="7886700" cy="668977"/>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4"/>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5"/>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159169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(e) 	Based on your previous answers, is there </a:t>
                </a:r>
                <a:br>
                  <a:rPr lang="en-US" dirty="0"/>
                </a:br>
                <a:r>
                  <a:rPr lang="en-US" dirty="0"/>
                  <a:t>convincing evidence that less than half of </a:t>
                </a:r>
                <a:br>
                  <a:rPr lang="en-US" dirty="0"/>
                </a:br>
                <a:r>
                  <a:rPr lang="en-US" dirty="0"/>
                  <a:t>the chips in the large bag are red? </a:t>
                </a:r>
                <a:br>
                  <a:rPr lang="en-US" dirty="0"/>
                </a:br>
                <a:r>
                  <a:rPr lang="en-US" dirty="0"/>
                  <a:t>Explain your reasoning..</a:t>
                </a: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4"/>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34337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pPr marL="344488" indent="-344488">
                  <a:tabLst>
                    <a:tab pos="344488" algn="l"/>
                  </a:tabLst>
                </a:pPr>
                <a:r>
                  <a:rPr lang="en-US" dirty="0"/>
                  <a:t>(e) 	Based on your previous answers, is there </a:t>
                </a:r>
                <a:br>
                  <a:rPr lang="en-US" dirty="0"/>
                </a:br>
                <a:r>
                  <a:rPr lang="en-US" dirty="0"/>
                  <a:t>convincing evidence that less than half of </a:t>
                </a:r>
                <a:br>
                  <a:rPr lang="en-US" dirty="0"/>
                </a:br>
                <a:r>
                  <a:rPr lang="en-US" dirty="0"/>
                  <a:t>the chips in the large bag are red? </a:t>
                </a:r>
                <a:br>
                  <a:rPr lang="en-US" dirty="0"/>
                </a:br>
                <a:r>
                  <a:rPr lang="en-US" dirty="0"/>
                  <a:t>Explain your reasoning..</a:t>
                </a:r>
                <a:br>
                  <a:rPr lang="en-US" dirty="0"/>
                </a:br>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300667E-33C9-4B6F-8113-3A1AB6D053EA}"/>
                  </a:ext>
                </a:extLst>
              </p:cNvPr>
              <p:cNvSpPr/>
              <p:nvPr/>
            </p:nvSpPr>
            <p:spPr>
              <a:xfrm>
                <a:off x="628650" y="4524627"/>
                <a:ext cx="7886700" cy="94068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(e) Because it isn’t surprising to get a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𝑝</m:t>
                        </m:r>
                      </m:e>
                    </m:acc>
                  </m:oMath>
                </a14:m>
                <a:r>
                  <a:rPr lang="en-US" sz="1400" b="1" dirty="0">
                    <a:latin typeface="Segoe Print" panose="02000600000000000000" pitchFamily="2" charset="0"/>
                  </a:rPr>
                  <a:t> less than or equal to 0.35 by chance alone when p = 0.50, there isn’t convincing evidence that less than half of the chips in the bag are red..	</a:t>
                </a: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300667E-33C9-4B6F-8113-3A1AB6D053EA}"/>
                  </a:ext>
                </a:extLst>
              </p:cNvPr>
              <p:cNvSpPr>
                <a:spLocks noRot="1" noChangeAspect="1" noMove="1" noResize="1" noEditPoints="1" noAdjustHandles="1" noChangeArrowheads="1" noChangeShapeType="1" noTextEdit="1"/>
              </p:cNvSpPr>
              <p:nvPr/>
            </p:nvSpPr>
            <p:spPr>
              <a:xfrm>
                <a:off x="628650" y="4524627"/>
                <a:ext cx="7886700" cy="940683"/>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4"/>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5"/>
          <a:stretch>
            <a:fillRect/>
          </a:stretch>
        </p:blipFill>
        <p:spPr>
          <a:xfrm>
            <a:off x="5149970" y="2192720"/>
            <a:ext cx="2165446" cy="1976863"/>
          </a:xfrm>
          <a:prstGeom prst="rect">
            <a:avLst/>
          </a:prstGeom>
        </p:spPr>
      </p:pic>
    </p:spTree>
    <p:extLst>
      <p:ext uri="{BB962C8B-B14F-4D97-AF65-F5344CB8AC3E}">
        <p14:creationId xmlns:p14="http://schemas.microsoft.com/office/powerpoint/2010/main" val="41707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We used technology to simulate choosing 500 SRSs of </a:t>
                </a:r>
                <a:br>
                  <a:rPr lang="en-US" dirty="0"/>
                </a:br>
                <a:r>
                  <a:rPr lang="en-US" dirty="0"/>
                  <a:t>size </a:t>
                </a:r>
                <a:r>
                  <a:rPr lang="en-US" i="1" dirty="0"/>
                  <a:t>n</a:t>
                </a:r>
                <a:r>
                  <a:rPr lang="en-US" dirty="0"/>
                  <a:t> = 20 from a population of 200 chips, 100 red and 100 blue. </a:t>
                </a:r>
                <a:br>
                  <a:rPr lang="en-US" dirty="0"/>
                </a:br>
                <a:r>
                  <a:rPr lang="en-US" dirty="0"/>
                  <a:t>The dotplot shows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the sample proportion of red chips for each </a:t>
                </a:r>
                <a:br>
                  <a:rPr lang="en-US" dirty="0"/>
                </a:br>
                <a:r>
                  <a:rPr lang="en-US" dirty="0"/>
                  <a:t>of the 500 samples. </a:t>
                </a:r>
              </a:p>
              <a:p>
                <a:endParaRPr lang="en-US" dirty="0"/>
              </a:p>
              <a:p>
                <a:endParaRPr lang="en-US" dirty="0"/>
              </a:p>
              <a:p>
                <a:endParaRPr lang="en-US" dirty="0"/>
              </a:p>
              <a:p>
                <a:endParaRPr lang="en-US" dirty="0"/>
              </a:p>
              <a:p>
                <a:endParaRPr lang="en-US" dirty="0"/>
              </a:p>
              <a:p>
                <a:endParaRPr lang="en-US"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0C14243-44B0-4034-8BB6-0093B8B82D66}"/>
              </a:ext>
            </a:extLst>
          </p:cNvPr>
          <p:cNvGrpSpPr/>
          <p:nvPr/>
        </p:nvGrpSpPr>
        <p:grpSpPr>
          <a:xfrm>
            <a:off x="7151298" y="1344927"/>
            <a:ext cx="1579496" cy="2084073"/>
            <a:chOff x="7151298" y="1344927"/>
            <a:chExt cx="1579496" cy="2084073"/>
          </a:xfrm>
        </p:grpSpPr>
        <p:pic>
          <p:nvPicPr>
            <p:cNvPr id="3" name="Picture 2">
              <a:extLst>
                <a:ext uri="{FF2B5EF4-FFF2-40B4-BE49-F238E27FC236}">
                  <a16:creationId xmlns:a16="http://schemas.microsoft.com/office/drawing/2014/main" id="{9FB517B3-1823-4CAF-872F-3D491436AC4A}"/>
                </a:ext>
              </a:extLst>
            </p:cNvPr>
            <p:cNvPicPr>
              <a:picLocks noChangeAspect="1"/>
            </p:cNvPicPr>
            <p:nvPr/>
          </p:nvPicPr>
          <p:blipFill>
            <a:blip r:embed="rId3"/>
            <a:stretch>
              <a:fillRect/>
            </a:stretch>
          </p:blipFill>
          <p:spPr>
            <a:xfrm>
              <a:off x="7151298" y="1344927"/>
              <a:ext cx="1364052" cy="2034474"/>
            </a:xfrm>
            <a:prstGeom prst="rect">
              <a:avLst/>
            </a:prstGeom>
          </p:spPr>
        </p:pic>
        <p:sp>
          <p:nvSpPr>
            <p:cNvPr id="4" name="Rectangle 3">
              <a:extLst>
                <a:ext uri="{FF2B5EF4-FFF2-40B4-BE49-F238E27FC236}">
                  <a16:creationId xmlns:a16="http://schemas.microsoft.com/office/drawing/2014/main" id="{D35AF5BB-271F-47A5-BA64-F6D7EADD3C03}"/>
                </a:ext>
              </a:extLst>
            </p:cNvPr>
            <p:cNvSpPr/>
            <p:nvPr/>
          </p:nvSpPr>
          <p:spPr>
            <a:xfrm rot="16200000">
              <a:off x="7902362" y="2600568"/>
              <a:ext cx="1441420" cy="215444"/>
            </a:xfrm>
            <a:prstGeom prst="rect">
              <a:avLst/>
            </a:prstGeom>
          </p:spPr>
          <p:txBody>
            <a:bodyPr wrap="none">
              <a:spAutoFit/>
            </a:bodyPr>
            <a:lstStyle/>
            <a:p>
              <a:r>
                <a:rPr lang="en-US" sz="800" dirty="0" err="1">
                  <a:latin typeface="HelveticaNeueLTStd-Cn"/>
                </a:rPr>
                <a:t>woodygraphs</a:t>
              </a:r>
              <a:r>
                <a:rPr lang="en-US" sz="800" dirty="0">
                  <a:latin typeface="HelveticaNeueLTStd-Cn"/>
                </a:rPr>
                <a:t>/Getty Images</a:t>
              </a:r>
              <a:endParaRPr lang="en-US" dirty="0"/>
            </a:p>
          </p:txBody>
        </p:sp>
      </p:grpSp>
      <p:pic>
        <p:nvPicPr>
          <p:cNvPr id="6" name="Picture 5">
            <a:extLst>
              <a:ext uri="{FF2B5EF4-FFF2-40B4-BE49-F238E27FC236}">
                <a16:creationId xmlns:a16="http://schemas.microsoft.com/office/drawing/2014/main" id="{1C07022B-EEA8-4668-B11A-5FD95F35233C}"/>
              </a:ext>
            </a:extLst>
          </p:cNvPr>
          <p:cNvPicPr>
            <a:picLocks noChangeAspect="1"/>
          </p:cNvPicPr>
          <p:nvPr/>
        </p:nvPicPr>
        <p:blipFill>
          <a:blip r:embed="rId4"/>
          <a:stretch>
            <a:fillRect/>
          </a:stretch>
        </p:blipFill>
        <p:spPr>
          <a:xfrm>
            <a:off x="5149970" y="2192720"/>
            <a:ext cx="2165446" cy="1976863"/>
          </a:xfrm>
          <a:prstGeom prst="rect">
            <a:avLst/>
          </a:prstGeom>
        </p:spPr>
      </p:pic>
      <p:sp>
        <p:nvSpPr>
          <p:cNvPr id="9" name="TextBox 8">
            <a:extLst>
              <a:ext uri="{FF2B5EF4-FFF2-40B4-BE49-F238E27FC236}">
                <a16:creationId xmlns:a16="http://schemas.microsoft.com/office/drawing/2014/main" id="{5DECAD73-EE09-4C46-9D7B-C27A9E3E5DBC}"/>
              </a:ext>
            </a:extLst>
          </p:cNvPr>
          <p:cNvSpPr txBox="1"/>
          <p:nvPr/>
        </p:nvSpPr>
        <p:spPr>
          <a:xfrm>
            <a:off x="1427497" y="4593377"/>
            <a:ext cx="648788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i="1" dirty="0"/>
              <a:t>NOTE</a:t>
            </a:r>
            <a:r>
              <a:rPr lang="en-US" dirty="0"/>
              <a:t>: When we simulate a sampling distribution using assumed values for the parameters, like in the chips example, the resulting distribution is sometimes called a </a:t>
            </a:r>
            <a:r>
              <a:rPr lang="en-US" b="1" dirty="0"/>
              <a:t>randomization distribution</a:t>
            </a:r>
            <a:r>
              <a:rPr lang="en-US" dirty="0"/>
              <a:t>.</a:t>
            </a:r>
          </a:p>
        </p:txBody>
      </p:sp>
      <p:cxnSp>
        <p:nvCxnSpPr>
          <p:cNvPr id="13" name="Straight Arrow Connector 12">
            <a:extLst>
              <a:ext uri="{FF2B5EF4-FFF2-40B4-BE49-F238E27FC236}">
                <a16:creationId xmlns:a16="http://schemas.microsoft.com/office/drawing/2014/main" id="{3C6C4D18-1419-4D44-9E56-E024034E842F}"/>
              </a:ext>
            </a:extLst>
          </p:cNvPr>
          <p:cNvCxnSpPr>
            <a:cxnSpLocks/>
            <a:stCxn id="9" idx="0"/>
          </p:cNvCxnSpPr>
          <p:nvPr/>
        </p:nvCxnSpPr>
        <p:spPr>
          <a:xfrm flipV="1">
            <a:off x="4671440" y="3300549"/>
            <a:ext cx="1572606" cy="1292828"/>
          </a:xfrm>
          <a:prstGeom prst="straightConnector1">
            <a:avLst/>
          </a:prstGeom>
          <a:ln>
            <a:tailEnd type="stealth" w="lg" len="lg"/>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770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statistic</a:t>
            </a:r>
            <a:r>
              <a:rPr lang="en-US" sz="2000" dirty="0">
                <a:latin typeface="+mn-lt"/>
              </a:rPr>
              <a:t> is a number that describes some characteristic of a sample.</a:t>
            </a:r>
          </a:p>
          <a:p>
            <a:r>
              <a:rPr lang="en-US" sz="2000" dirty="0">
                <a:latin typeface="+mn-lt"/>
              </a:rPr>
              <a:t>A </a:t>
            </a:r>
            <a:r>
              <a:rPr lang="en-US" sz="2000" b="1" dirty="0">
                <a:latin typeface="+mn-lt"/>
              </a:rPr>
              <a:t>parameter</a:t>
            </a:r>
            <a:r>
              <a:rPr lang="en-US" sz="2000" dirty="0">
                <a:latin typeface="+mn-lt"/>
              </a:rPr>
              <a:t> is a number that describes some characteristic of the population.</a:t>
            </a:r>
          </a:p>
        </p:txBody>
      </p:sp>
    </p:spTree>
    <p:extLst>
      <p:ext uri="{BB962C8B-B14F-4D97-AF65-F5344CB8AC3E}">
        <p14:creationId xmlns:p14="http://schemas.microsoft.com/office/powerpoint/2010/main" val="15764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6" name="Picture 5">
            <a:extLst>
              <a:ext uri="{FF2B5EF4-FFF2-40B4-BE49-F238E27FC236}">
                <a16:creationId xmlns:a16="http://schemas.microsoft.com/office/drawing/2014/main" id="{8B569136-A9C7-4ACA-AD4B-15A1513AC8A5}"/>
              </a:ext>
            </a:extLst>
          </p:cNvPr>
          <p:cNvPicPr>
            <a:picLocks noChangeAspect="1"/>
          </p:cNvPicPr>
          <p:nvPr/>
        </p:nvPicPr>
        <p:blipFill>
          <a:blip r:embed="rId2"/>
          <a:stretch>
            <a:fillRect/>
          </a:stretch>
        </p:blipFill>
        <p:spPr>
          <a:xfrm>
            <a:off x="627547" y="1434126"/>
            <a:ext cx="7887801" cy="4648849"/>
          </a:xfrm>
          <a:prstGeom prst="rect">
            <a:avLst/>
          </a:prstGeom>
        </p:spPr>
      </p:pic>
    </p:spTree>
    <p:extLst>
      <p:ext uri="{BB962C8B-B14F-4D97-AF65-F5344CB8AC3E}">
        <p14:creationId xmlns:p14="http://schemas.microsoft.com/office/powerpoint/2010/main" val="20171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5" name="Picture 4">
            <a:extLst>
              <a:ext uri="{FF2B5EF4-FFF2-40B4-BE49-F238E27FC236}">
                <a16:creationId xmlns:a16="http://schemas.microsoft.com/office/drawing/2014/main" id="{E6606E81-B52A-4376-9EAD-BE344CB50850}"/>
              </a:ext>
            </a:extLst>
          </p:cNvPr>
          <p:cNvPicPr>
            <a:picLocks noChangeAspect="1"/>
          </p:cNvPicPr>
          <p:nvPr/>
        </p:nvPicPr>
        <p:blipFill>
          <a:blip r:embed="rId2"/>
          <a:stretch>
            <a:fillRect/>
          </a:stretch>
        </p:blipFill>
        <p:spPr>
          <a:xfrm>
            <a:off x="627547" y="1434127"/>
            <a:ext cx="7887801" cy="4648849"/>
          </a:xfrm>
          <a:prstGeom prst="rect">
            <a:avLst/>
          </a:prstGeom>
        </p:spPr>
      </p:pic>
    </p:spTree>
    <p:extLst>
      <p:ext uri="{BB962C8B-B14F-4D97-AF65-F5344CB8AC3E}">
        <p14:creationId xmlns:p14="http://schemas.microsoft.com/office/powerpoint/2010/main" val="327791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3" name="Picture 2">
            <a:extLst>
              <a:ext uri="{FF2B5EF4-FFF2-40B4-BE49-F238E27FC236}">
                <a16:creationId xmlns:a16="http://schemas.microsoft.com/office/drawing/2014/main" id="{4572B9E7-E541-42E5-9928-740D676547FB}"/>
              </a:ext>
            </a:extLst>
          </p:cNvPr>
          <p:cNvPicPr>
            <a:picLocks noChangeAspect="1"/>
          </p:cNvPicPr>
          <p:nvPr/>
        </p:nvPicPr>
        <p:blipFill>
          <a:blip r:embed="rId2"/>
          <a:stretch>
            <a:fillRect/>
          </a:stretch>
        </p:blipFill>
        <p:spPr>
          <a:xfrm>
            <a:off x="628649" y="1434127"/>
            <a:ext cx="7886699" cy="4649564"/>
          </a:xfrm>
          <a:prstGeom prst="rect">
            <a:avLst/>
          </a:prstGeom>
        </p:spPr>
      </p:pic>
    </p:spTree>
    <p:extLst>
      <p:ext uri="{BB962C8B-B14F-4D97-AF65-F5344CB8AC3E}">
        <p14:creationId xmlns:p14="http://schemas.microsoft.com/office/powerpoint/2010/main" val="278267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3" name="Picture 2">
            <a:extLst>
              <a:ext uri="{FF2B5EF4-FFF2-40B4-BE49-F238E27FC236}">
                <a16:creationId xmlns:a16="http://schemas.microsoft.com/office/drawing/2014/main" id="{4572B9E7-E541-42E5-9928-740D676547FB}"/>
              </a:ext>
            </a:extLst>
          </p:cNvPr>
          <p:cNvPicPr>
            <a:picLocks noChangeAspect="1"/>
          </p:cNvPicPr>
          <p:nvPr/>
        </p:nvPicPr>
        <p:blipFill rotWithShape="1">
          <a:blip r:embed="rId2"/>
          <a:srcRect b="17670"/>
          <a:stretch/>
        </p:blipFill>
        <p:spPr>
          <a:xfrm>
            <a:off x="1616913" y="1434127"/>
            <a:ext cx="5910173" cy="2868634"/>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B490FD4-5B00-44A7-9FE6-801BA85700A6}"/>
                  </a:ext>
                </a:extLst>
              </p:cNvPr>
              <p:cNvSpPr/>
              <p:nvPr/>
            </p:nvSpPr>
            <p:spPr>
              <a:xfrm>
                <a:off x="1099868" y="4394618"/>
                <a:ext cx="6944264" cy="1754326"/>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i="1" dirty="0"/>
                  <a:t>population distribution </a:t>
                </a:r>
                <a:r>
                  <a:rPr lang="en-US" dirty="0"/>
                  <a:t>gives the values of the variable for all individuals in the population. </a:t>
                </a:r>
              </a:p>
              <a:p>
                <a:pPr marL="285750" indent="-285750">
                  <a:buFont typeface="Arial" panose="020B0604020202020204" pitchFamily="34" charset="0"/>
                  <a:buChar char="•"/>
                </a:pPr>
                <a:r>
                  <a:rPr lang="en-US" dirty="0"/>
                  <a:t>The </a:t>
                </a:r>
                <a:r>
                  <a:rPr lang="en-US" i="1" dirty="0"/>
                  <a:t>distribution of sample data </a:t>
                </a:r>
                <a:r>
                  <a:rPr lang="en-US" dirty="0"/>
                  <a:t>shows the values of the variable for the individuals in a sample. </a:t>
                </a:r>
              </a:p>
              <a:p>
                <a:pPr marL="285750" indent="-285750">
                  <a:buFont typeface="Arial" panose="020B0604020202020204" pitchFamily="34" charset="0"/>
                  <a:buChar char="•"/>
                </a:pPr>
                <a:r>
                  <a:rPr lang="en-US" dirty="0"/>
                  <a:t>The </a:t>
                </a:r>
                <a:r>
                  <a:rPr lang="en-US" i="1" dirty="0"/>
                  <a:t>sampling distribution of the sample proportion </a:t>
                </a:r>
                <a:r>
                  <a:rPr lang="en-US" dirty="0"/>
                  <a:t>displays the values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from all possible samples of the same size.</a:t>
                </a:r>
              </a:p>
            </p:txBody>
          </p:sp>
        </mc:Choice>
        <mc:Fallback xmlns="">
          <p:sp>
            <p:nvSpPr>
              <p:cNvPr id="4" name="Rectangle 3">
                <a:extLst>
                  <a:ext uri="{FF2B5EF4-FFF2-40B4-BE49-F238E27FC236}">
                    <a16:creationId xmlns:a16="http://schemas.microsoft.com/office/drawing/2014/main" id="{DB490FD4-5B00-44A7-9FE6-801BA85700A6}"/>
                  </a:ext>
                </a:extLst>
              </p:cNvPr>
              <p:cNvSpPr>
                <a:spLocks noRot="1" noChangeAspect="1" noMove="1" noResize="1" noEditPoints="1" noAdjustHandles="1" noChangeArrowheads="1" noChangeShapeType="1" noTextEdit="1"/>
              </p:cNvSpPr>
              <p:nvPr/>
            </p:nvSpPr>
            <p:spPr>
              <a:xfrm>
                <a:off x="1099868" y="4394618"/>
                <a:ext cx="6944264" cy="1754326"/>
              </a:xfrm>
              <a:prstGeom prst="rect">
                <a:avLst/>
              </a:prstGeom>
              <a:blipFill>
                <a:blip r:embed="rId3"/>
                <a:stretch>
                  <a:fillRect l="-526"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123182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3" name="Picture 2">
            <a:extLst>
              <a:ext uri="{FF2B5EF4-FFF2-40B4-BE49-F238E27FC236}">
                <a16:creationId xmlns:a16="http://schemas.microsoft.com/office/drawing/2014/main" id="{4572B9E7-E541-42E5-9928-740D676547FB}"/>
              </a:ext>
            </a:extLst>
          </p:cNvPr>
          <p:cNvPicPr>
            <a:picLocks noChangeAspect="1"/>
          </p:cNvPicPr>
          <p:nvPr/>
        </p:nvPicPr>
        <p:blipFill rotWithShape="1">
          <a:blip r:embed="rId2"/>
          <a:srcRect b="17670"/>
          <a:stretch/>
        </p:blipFill>
        <p:spPr>
          <a:xfrm>
            <a:off x="1616913" y="1434127"/>
            <a:ext cx="5910173" cy="2868634"/>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B490FD4-5B00-44A7-9FE6-801BA85700A6}"/>
                  </a:ext>
                </a:extLst>
              </p:cNvPr>
              <p:cNvSpPr/>
              <p:nvPr/>
            </p:nvSpPr>
            <p:spPr>
              <a:xfrm>
                <a:off x="1099868" y="4394618"/>
                <a:ext cx="6944264" cy="1754326"/>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i="1" dirty="0"/>
                  <a:t>population distribution </a:t>
                </a:r>
                <a:r>
                  <a:rPr lang="en-US" dirty="0"/>
                  <a:t>gives the values of the variable for all individuals in the population. </a:t>
                </a:r>
              </a:p>
              <a:p>
                <a:pPr marL="285750" indent="-285750">
                  <a:buFont typeface="Arial" panose="020B0604020202020204" pitchFamily="34" charset="0"/>
                  <a:buChar char="•"/>
                </a:pPr>
                <a:r>
                  <a:rPr lang="en-US" dirty="0"/>
                  <a:t>The </a:t>
                </a:r>
                <a:r>
                  <a:rPr lang="en-US" i="1" dirty="0"/>
                  <a:t>distribution of sample data </a:t>
                </a:r>
                <a:r>
                  <a:rPr lang="en-US" dirty="0"/>
                  <a:t>shows the values of the variable for the individuals in a sample. </a:t>
                </a:r>
              </a:p>
              <a:p>
                <a:pPr marL="285750" indent="-285750">
                  <a:buFont typeface="Arial" panose="020B0604020202020204" pitchFamily="34" charset="0"/>
                  <a:buChar char="•"/>
                </a:pPr>
                <a:r>
                  <a:rPr lang="en-US" dirty="0"/>
                  <a:t>The </a:t>
                </a:r>
                <a:r>
                  <a:rPr lang="en-US" i="1" dirty="0"/>
                  <a:t>sampling distribution of the sample proportion </a:t>
                </a:r>
                <a:r>
                  <a:rPr lang="en-US" dirty="0"/>
                  <a:t>displays the values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from all possible samples of the same size.</a:t>
                </a:r>
              </a:p>
            </p:txBody>
          </p:sp>
        </mc:Choice>
        <mc:Fallback xmlns="">
          <p:sp>
            <p:nvSpPr>
              <p:cNvPr id="4" name="Rectangle 3">
                <a:extLst>
                  <a:ext uri="{FF2B5EF4-FFF2-40B4-BE49-F238E27FC236}">
                    <a16:creationId xmlns:a16="http://schemas.microsoft.com/office/drawing/2014/main" id="{DB490FD4-5B00-44A7-9FE6-801BA85700A6}"/>
                  </a:ext>
                </a:extLst>
              </p:cNvPr>
              <p:cNvSpPr>
                <a:spLocks noRot="1" noChangeAspect="1" noMove="1" noResize="1" noEditPoints="1" noAdjustHandles="1" noChangeArrowheads="1" noChangeShapeType="1" noTextEdit="1"/>
              </p:cNvSpPr>
              <p:nvPr/>
            </p:nvSpPr>
            <p:spPr>
              <a:xfrm>
                <a:off x="1099868" y="4394618"/>
                <a:ext cx="6944264" cy="1754326"/>
              </a:xfrm>
              <a:prstGeom prst="rect">
                <a:avLst/>
              </a:prstGeom>
              <a:blipFill>
                <a:blip r:embed="rId3"/>
                <a:stretch>
                  <a:fillRect l="-526" t="-2083" b="-4514"/>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CDFE09B1-C838-4FC0-AD14-B71255F05A19}"/>
              </a:ext>
            </a:extLst>
          </p:cNvPr>
          <p:cNvGrpSpPr/>
          <p:nvPr/>
        </p:nvGrpSpPr>
        <p:grpSpPr>
          <a:xfrm>
            <a:off x="1616912" y="2158053"/>
            <a:ext cx="2394371" cy="2556319"/>
            <a:chOff x="1616912" y="2158053"/>
            <a:chExt cx="2394371" cy="2556319"/>
          </a:xfrm>
        </p:grpSpPr>
        <p:sp>
          <p:nvSpPr>
            <p:cNvPr id="23" name="Rectangle 22">
              <a:extLst>
                <a:ext uri="{FF2B5EF4-FFF2-40B4-BE49-F238E27FC236}">
                  <a16:creationId xmlns:a16="http://schemas.microsoft.com/office/drawing/2014/main" id="{9537AD9E-0EA2-4C87-855E-5C282515EE46}"/>
                </a:ext>
              </a:extLst>
            </p:cNvPr>
            <p:cNvSpPr/>
            <p:nvPr/>
          </p:nvSpPr>
          <p:spPr>
            <a:xfrm>
              <a:off x="1825902" y="4482787"/>
              <a:ext cx="2185381" cy="23158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DE47196-2970-4579-B7EA-9512BCDEEEE1}"/>
                </a:ext>
              </a:extLst>
            </p:cNvPr>
            <p:cNvCxnSpPr>
              <a:cxnSpLocks/>
            </p:cNvCxnSpPr>
            <p:nvPr/>
          </p:nvCxnSpPr>
          <p:spPr>
            <a:xfrm flipV="1">
              <a:off x="3075585" y="3750555"/>
              <a:ext cx="0" cy="73223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0C9AAB-CE8C-4E93-8400-EB09D6486685}"/>
                </a:ext>
              </a:extLst>
            </p:cNvPr>
            <p:cNvSpPr/>
            <p:nvPr/>
          </p:nvSpPr>
          <p:spPr>
            <a:xfrm>
              <a:off x="1616912" y="2158053"/>
              <a:ext cx="1458673" cy="15852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3" name="Picture 2">
            <a:extLst>
              <a:ext uri="{FF2B5EF4-FFF2-40B4-BE49-F238E27FC236}">
                <a16:creationId xmlns:a16="http://schemas.microsoft.com/office/drawing/2014/main" id="{4572B9E7-E541-42E5-9928-740D676547FB}"/>
              </a:ext>
            </a:extLst>
          </p:cNvPr>
          <p:cNvPicPr>
            <a:picLocks noChangeAspect="1"/>
          </p:cNvPicPr>
          <p:nvPr/>
        </p:nvPicPr>
        <p:blipFill rotWithShape="1">
          <a:blip r:embed="rId2"/>
          <a:srcRect b="17670"/>
          <a:stretch/>
        </p:blipFill>
        <p:spPr>
          <a:xfrm>
            <a:off x="1616913" y="1434127"/>
            <a:ext cx="5910173" cy="2868634"/>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B490FD4-5B00-44A7-9FE6-801BA85700A6}"/>
                  </a:ext>
                </a:extLst>
              </p:cNvPr>
              <p:cNvSpPr/>
              <p:nvPr/>
            </p:nvSpPr>
            <p:spPr>
              <a:xfrm>
                <a:off x="1099868" y="4394618"/>
                <a:ext cx="6944264" cy="1754326"/>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i="1" dirty="0"/>
                  <a:t>population distribution </a:t>
                </a:r>
                <a:r>
                  <a:rPr lang="en-US" dirty="0"/>
                  <a:t>gives the values of the variable for all individuals in the population. </a:t>
                </a:r>
              </a:p>
              <a:p>
                <a:pPr marL="285750" indent="-285750">
                  <a:buFont typeface="Arial" panose="020B0604020202020204" pitchFamily="34" charset="0"/>
                  <a:buChar char="•"/>
                </a:pPr>
                <a:r>
                  <a:rPr lang="en-US" dirty="0"/>
                  <a:t>The </a:t>
                </a:r>
                <a:r>
                  <a:rPr lang="en-US" i="1" dirty="0"/>
                  <a:t>distribution of sample data </a:t>
                </a:r>
                <a:r>
                  <a:rPr lang="en-US" dirty="0"/>
                  <a:t>shows the values of the variable for the individuals in a sample. </a:t>
                </a:r>
              </a:p>
              <a:p>
                <a:pPr marL="285750" indent="-285750">
                  <a:buFont typeface="Arial" panose="020B0604020202020204" pitchFamily="34" charset="0"/>
                  <a:buChar char="•"/>
                </a:pPr>
                <a:r>
                  <a:rPr lang="en-US" dirty="0"/>
                  <a:t>The </a:t>
                </a:r>
                <a:r>
                  <a:rPr lang="en-US" i="1" dirty="0"/>
                  <a:t>sampling distribution of the sample proportion </a:t>
                </a:r>
                <a:r>
                  <a:rPr lang="en-US" dirty="0"/>
                  <a:t>displays the values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from all possible samples of the same size.</a:t>
                </a:r>
              </a:p>
            </p:txBody>
          </p:sp>
        </mc:Choice>
        <mc:Fallback xmlns="">
          <p:sp>
            <p:nvSpPr>
              <p:cNvPr id="4" name="Rectangle 3">
                <a:extLst>
                  <a:ext uri="{FF2B5EF4-FFF2-40B4-BE49-F238E27FC236}">
                    <a16:creationId xmlns:a16="http://schemas.microsoft.com/office/drawing/2014/main" id="{DB490FD4-5B00-44A7-9FE6-801BA85700A6}"/>
                  </a:ext>
                </a:extLst>
              </p:cNvPr>
              <p:cNvSpPr>
                <a:spLocks noRot="1" noChangeAspect="1" noMove="1" noResize="1" noEditPoints="1" noAdjustHandles="1" noChangeArrowheads="1" noChangeShapeType="1" noTextEdit="1"/>
              </p:cNvSpPr>
              <p:nvPr/>
            </p:nvSpPr>
            <p:spPr>
              <a:xfrm>
                <a:off x="1099868" y="4394618"/>
                <a:ext cx="6944264" cy="1754326"/>
              </a:xfrm>
              <a:prstGeom prst="rect">
                <a:avLst/>
              </a:prstGeom>
              <a:blipFill>
                <a:blip r:embed="rId3"/>
                <a:stretch>
                  <a:fillRect l="-526" t="-2083" b="-451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D1085DE7-0F04-4BC3-9588-9F0D5B938E68}"/>
              </a:ext>
            </a:extLst>
          </p:cNvPr>
          <p:cNvGrpSpPr/>
          <p:nvPr/>
        </p:nvGrpSpPr>
        <p:grpSpPr>
          <a:xfrm>
            <a:off x="1854274" y="2877755"/>
            <a:ext cx="2717725" cy="2388059"/>
            <a:chOff x="1854274" y="2877755"/>
            <a:chExt cx="2717725" cy="2388059"/>
          </a:xfrm>
        </p:grpSpPr>
        <p:cxnSp>
          <p:nvCxnSpPr>
            <p:cNvPr id="7" name="Straight Arrow Connector 6">
              <a:extLst>
                <a:ext uri="{FF2B5EF4-FFF2-40B4-BE49-F238E27FC236}">
                  <a16:creationId xmlns:a16="http://schemas.microsoft.com/office/drawing/2014/main" id="{0D4BE0C8-E741-434F-9F9C-D2BB95D88495}"/>
                </a:ext>
              </a:extLst>
            </p:cNvPr>
            <p:cNvCxnSpPr>
              <a:cxnSpLocks/>
            </p:cNvCxnSpPr>
            <p:nvPr/>
          </p:nvCxnSpPr>
          <p:spPr>
            <a:xfrm flipV="1">
              <a:off x="3075586" y="4097547"/>
              <a:ext cx="590639" cy="9441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8A3DBA2-BAFD-4021-8643-A2E48024D3CB}"/>
                </a:ext>
              </a:extLst>
            </p:cNvPr>
            <p:cNvSpPr/>
            <p:nvPr/>
          </p:nvSpPr>
          <p:spPr>
            <a:xfrm>
              <a:off x="3666225" y="2877755"/>
              <a:ext cx="905774" cy="121979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596D2E-DC52-412D-97D9-F2308FDCDA04}"/>
                </a:ext>
              </a:extLst>
            </p:cNvPr>
            <p:cNvSpPr/>
            <p:nvPr/>
          </p:nvSpPr>
          <p:spPr>
            <a:xfrm>
              <a:off x="1854274" y="5034229"/>
              <a:ext cx="2527946" cy="23158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9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pic>
        <p:nvPicPr>
          <p:cNvPr id="3" name="Picture 2">
            <a:extLst>
              <a:ext uri="{FF2B5EF4-FFF2-40B4-BE49-F238E27FC236}">
                <a16:creationId xmlns:a16="http://schemas.microsoft.com/office/drawing/2014/main" id="{4572B9E7-E541-42E5-9928-740D676547FB}"/>
              </a:ext>
            </a:extLst>
          </p:cNvPr>
          <p:cNvPicPr>
            <a:picLocks noChangeAspect="1"/>
          </p:cNvPicPr>
          <p:nvPr/>
        </p:nvPicPr>
        <p:blipFill rotWithShape="1">
          <a:blip r:embed="rId2"/>
          <a:srcRect b="17670"/>
          <a:stretch/>
        </p:blipFill>
        <p:spPr>
          <a:xfrm>
            <a:off x="1616913" y="1434127"/>
            <a:ext cx="5910173" cy="2868634"/>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B490FD4-5B00-44A7-9FE6-801BA85700A6}"/>
                  </a:ext>
                </a:extLst>
              </p:cNvPr>
              <p:cNvSpPr/>
              <p:nvPr/>
            </p:nvSpPr>
            <p:spPr>
              <a:xfrm>
                <a:off x="1099868" y="4394618"/>
                <a:ext cx="6944264" cy="1754326"/>
              </a:xfrm>
              <a:prstGeom prst="rect">
                <a:avLst/>
              </a:prstGeom>
            </p:spPr>
            <p:txBody>
              <a:bodyPr wrap="square">
                <a:spAutoFit/>
              </a:bodyPr>
              <a:lstStyle/>
              <a:p>
                <a:pPr marL="285750" indent="-285750">
                  <a:buFont typeface="Arial" panose="020B0604020202020204" pitchFamily="34" charset="0"/>
                  <a:buChar char="•"/>
                </a:pPr>
                <a:r>
                  <a:rPr lang="en-US" dirty="0"/>
                  <a:t>The </a:t>
                </a:r>
                <a:r>
                  <a:rPr lang="en-US" i="1" dirty="0"/>
                  <a:t>population distribution </a:t>
                </a:r>
                <a:r>
                  <a:rPr lang="en-US" dirty="0"/>
                  <a:t>gives the values of the variable for all individuals in the population. </a:t>
                </a:r>
              </a:p>
              <a:p>
                <a:pPr marL="285750" indent="-285750">
                  <a:buFont typeface="Arial" panose="020B0604020202020204" pitchFamily="34" charset="0"/>
                  <a:buChar char="•"/>
                </a:pPr>
                <a:r>
                  <a:rPr lang="en-US" dirty="0"/>
                  <a:t>The </a:t>
                </a:r>
                <a:r>
                  <a:rPr lang="en-US" i="1" dirty="0"/>
                  <a:t>distribution of sample data </a:t>
                </a:r>
                <a:r>
                  <a:rPr lang="en-US" dirty="0"/>
                  <a:t>shows the values of the variable for the individuals in a sample. </a:t>
                </a:r>
              </a:p>
              <a:p>
                <a:pPr marL="285750" indent="-285750">
                  <a:buFont typeface="Arial" panose="020B0604020202020204" pitchFamily="34" charset="0"/>
                  <a:buChar char="•"/>
                </a:pPr>
                <a:r>
                  <a:rPr lang="en-US" dirty="0"/>
                  <a:t>The </a:t>
                </a:r>
                <a:r>
                  <a:rPr lang="en-US" i="1" dirty="0"/>
                  <a:t>sampling distribution of the sample proportion </a:t>
                </a:r>
                <a:r>
                  <a:rPr lang="en-US" dirty="0"/>
                  <a:t>displays the values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from all possible samples of the same size.</a:t>
                </a:r>
              </a:p>
            </p:txBody>
          </p:sp>
        </mc:Choice>
        <mc:Fallback xmlns="">
          <p:sp>
            <p:nvSpPr>
              <p:cNvPr id="4" name="Rectangle 3">
                <a:extLst>
                  <a:ext uri="{FF2B5EF4-FFF2-40B4-BE49-F238E27FC236}">
                    <a16:creationId xmlns:a16="http://schemas.microsoft.com/office/drawing/2014/main" id="{DB490FD4-5B00-44A7-9FE6-801BA85700A6}"/>
                  </a:ext>
                </a:extLst>
              </p:cNvPr>
              <p:cNvSpPr>
                <a:spLocks noRot="1" noChangeAspect="1" noMove="1" noResize="1" noEditPoints="1" noAdjustHandles="1" noChangeArrowheads="1" noChangeShapeType="1" noTextEdit="1"/>
              </p:cNvSpPr>
              <p:nvPr/>
            </p:nvSpPr>
            <p:spPr>
              <a:xfrm>
                <a:off x="1099868" y="4394618"/>
                <a:ext cx="6944264" cy="1754326"/>
              </a:xfrm>
              <a:prstGeom prst="rect">
                <a:avLst/>
              </a:prstGeom>
              <a:blipFill>
                <a:blip r:embed="rId3"/>
                <a:stretch>
                  <a:fillRect l="-526" t="-2083" b="-451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B5C43FC-FBD2-4832-B170-F9A545276DD5}"/>
              </a:ext>
            </a:extLst>
          </p:cNvPr>
          <p:cNvGrpSpPr/>
          <p:nvPr/>
        </p:nvGrpSpPr>
        <p:grpSpPr>
          <a:xfrm>
            <a:off x="1854274" y="2144850"/>
            <a:ext cx="5672812" cy="3687111"/>
            <a:chOff x="1854274" y="2144850"/>
            <a:chExt cx="5672812" cy="3687111"/>
          </a:xfrm>
        </p:grpSpPr>
        <p:cxnSp>
          <p:nvCxnSpPr>
            <p:cNvPr id="10" name="Straight Arrow Connector 9">
              <a:extLst>
                <a:ext uri="{FF2B5EF4-FFF2-40B4-BE49-F238E27FC236}">
                  <a16:creationId xmlns:a16="http://schemas.microsoft.com/office/drawing/2014/main" id="{EF1C99BE-11ED-4106-99C8-6EAD621CDD39}"/>
                </a:ext>
              </a:extLst>
            </p:cNvPr>
            <p:cNvCxnSpPr>
              <a:cxnSpLocks/>
            </p:cNvCxnSpPr>
            <p:nvPr/>
          </p:nvCxnSpPr>
          <p:spPr>
            <a:xfrm flipV="1">
              <a:off x="3877843" y="4097547"/>
              <a:ext cx="1479161" cy="149555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1AEAEDB-5558-4ED6-AB04-37FD4C3040B0}"/>
                </a:ext>
              </a:extLst>
            </p:cNvPr>
            <p:cNvSpPr/>
            <p:nvPr/>
          </p:nvSpPr>
          <p:spPr>
            <a:xfrm>
              <a:off x="5421432" y="2144850"/>
              <a:ext cx="2105654" cy="1952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02392-BBA2-44F7-B432-FD14B7C9C546}"/>
                </a:ext>
              </a:extLst>
            </p:cNvPr>
            <p:cNvSpPr/>
            <p:nvPr/>
          </p:nvSpPr>
          <p:spPr>
            <a:xfrm>
              <a:off x="1854274" y="5600376"/>
              <a:ext cx="4348117" cy="231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28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Idea of a Sampling Distribution</a:t>
            </a:r>
          </a:p>
        </p:txBody>
      </p:sp>
      <p:grpSp>
        <p:nvGrpSpPr>
          <p:cNvPr id="4" name="Group 3">
            <a:extLst>
              <a:ext uri="{FF2B5EF4-FFF2-40B4-BE49-F238E27FC236}">
                <a16:creationId xmlns:a16="http://schemas.microsoft.com/office/drawing/2014/main" id="{CB9A3D3B-BA6A-4B51-8F75-63F47B9CBC26}"/>
              </a:ext>
            </a:extLst>
          </p:cNvPr>
          <p:cNvGrpSpPr/>
          <p:nvPr/>
        </p:nvGrpSpPr>
        <p:grpSpPr>
          <a:xfrm>
            <a:off x="749959" y="2091906"/>
            <a:ext cx="7644082" cy="2674188"/>
            <a:chOff x="843992" y="3390104"/>
            <a:chExt cx="6922941" cy="4610596"/>
          </a:xfrm>
        </p:grpSpPr>
        <p:sp>
          <p:nvSpPr>
            <p:cNvPr id="5" name="TextBox 4">
              <a:extLst>
                <a:ext uri="{FF2B5EF4-FFF2-40B4-BE49-F238E27FC236}">
                  <a16:creationId xmlns:a16="http://schemas.microsoft.com/office/drawing/2014/main" id="{EA5D4B40-2C4D-4FDD-80AA-88A90AB57BD2}"/>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6" name="TextBox 5">
              <a:extLst>
                <a:ext uri="{FF2B5EF4-FFF2-40B4-BE49-F238E27FC236}">
                  <a16:creationId xmlns:a16="http://schemas.microsoft.com/office/drawing/2014/main" id="{A5667E02-D35A-46F4-9D10-49361318623B}"/>
                </a:ext>
              </a:extLst>
            </p:cNvPr>
            <p:cNvSpPr txBox="1"/>
            <p:nvPr/>
          </p:nvSpPr>
          <p:spPr>
            <a:xfrm>
              <a:off x="843992" y="4029637"/>
              <a:ext cx="6922941" cy="3971063"/>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Terminology matters. Never just say “the distribution.” Always say “the distribution of [blank],” being careful to distinguish the distribution of the population, the distribution of sample data, and the sampling distribution of a statistic. Likewise, don’t use ambiguous terms like</a:t>
              </a:r>
            </a:p>
            <a:p>
              <a:r>
                <a:rPr lang="en-US" sz="2000" dirty="0"/>
                <a:t>“sample distribution,” which could refer to the distribution of sample data or to the sampling distribution of a statistic. You will lose credit on free response questions for misusing statistical terms.</a:t>
              </a:r>
            </a:p>
          </p:txBody>
        </p:sp>
      </p:grpSp>
    </p:spTree>
    <p:extLst>
      <p:ext uri="{BB962C8B-B14F-4D97-AF65-F5344CB8AC3E}">
        <p14:creationId xmlns:p14="http://schemas.microsoft.com/office/powerpoint/2010/main" val="37600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6" name="TextBox 5">
            <a:extLst>
              <a:ext uri="{FF2B5EF4-FFF2-40B4-BE49-F238E27FC236}">
                <a16:creationId xmlns:a16="http://schemas.microsoft.com/office/drawing/2014/main" id="{D28D386E-D882-4869-868E-9E887D842E43}"/>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statistic used to estimate a parameter is an </a:t>
            </a:r>
            <a:r>
              <a:rPr lang="en-US" sz="2000" b="1" dirty="0">
                <a:latin typeface="+mn-lt"/>
              </a:rPr>
              <a:t>unbiased estimator </a:t>
            </a:r>
            <a:r>
              <a:rPr lang="en-US" sz="2000" dirty="0">
                <a:latin typeface="+mn-lt"/>
              </a:rPr>
              <a:t>if the mean of its sampling distribution is equal to the value of the parameter being estimated.</a:t>
            </a:r>
          </a:p>
        </p:txBody>
      </p:sp>
    </p:spTree>
    <p:extLst>
      <p:ext uri="{BB962C8B-B14F-4D97-AF65-F5344CB8AC3E}">
        <p14:creationId xmlns:p14="http://schemas.microsoft.com/office/powerpoint/2010/main" val="355913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6" name="TextBox 5">
            <a:extLst>
              <a:ext uri="{FF2B5EF4-FFF2-40B4-BE49-F238E27FC236}">
                <a16:creationId xmlns:a16="http://schemas.microsoft.com/office/drawing/2014/main" id="{D28D386E-D882-4869-868E-9E887D842E43}"/>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statistic used to estimate a parameter is an </a:t>
            </a:r>
            <a:r>
              <a:rPr lang="en-US" sz="2000" b="1" dirty="0">
                <a:latin typeface="+mn-lt"/>
              </a:rPr>
              <a:t>unbiased estimator </a:t>
            </a:r>
            <a:r>
              <a:rPr lang="en-US" sz="2000" dirty="0">
                <a:latin typeface="+mn-lt"/>
              </a:rPr>
              <a:t>if the mean of its sampling distribution is equal to the value of the parameter being estimated.</a:t>
            </a:r>
          </a:p>
        </p:txBody>
      </p:sp>
      <p:pic>
        <p:nvPicPr>
          <p:cNvPr id="4" name="Picture 3">
            <a:extLst>
              <a:ext uri="{FF2B5EF4-FFF2-40B4-BE49-F238E27FC236}">
                <a16:creationId xmlns:a16="http://schemas.microsoft.com/office/drawing/2014/main" id="{8B72741A-FA26-43BF-8E7E-93FA289D9018}"/>
              </a:ext>
            </a:extLst>
          </p:cNvPr>
          <p:cNvPicPr>
            <a:picLocks noChangeAspect="1"/>
          </p:cNvPicPr>
          <p:nvPr/>
        </p:nvPicPr>
        <p:blipFill rotWithShape="1">
          <a:blip r:embed="rId2"/>
          <a:srcRect b="29617"/>
          <a:stretch/>
        </p:blipFill>
        <p:spPr>
          <a:xfrm>
            <a:off x="4710095" y="2700372"/>
            <a:ext cx="3805255" cy="331224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7CA3333-6DA3-43CD-B9AA-567FADD5259F}"/>
                  </a:ext>
                </a:extLst>
              </p:cNvPr>
              <p:cNvSpPr/>
              <p:nvPr/>
            </p:nvSpPr>
            <p:spPr>
              <a:xfrm>
                <a:off x="654458" y="3368919"/>
                <a:ext cx="4572000" cy="1323439"/>
              </a:xfrm>
              <a:prstGeom prst="rect">
                <a:avLst/>
              </a:prstGeom>
            </p:spPr>
            <p:txBody>
              <a:bodyPr>
                <a:spAutoFit/>
              </a:bodyPr>
              <a:lstStyle/>
              <a:p>
                <a:r>
                  <a:rPr lang="en-US" sz="2000" dirty="0">
                    <a:latin typeface="ElectraLTStd-Regular"/>
                  </a:rPr>
                  <a:t>If we took all possible samples of 20 chips from the population, calculated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𝑝</m:t>
                        </m:r>
                      </m:e>
                    </m:acc>
                  </m:oMath>
                </a14:m>
                <a:r>
                  <a:rPr lang="en-US" sz="2000" dirty="0">
                    <a:latin typeface="WWDOC11"/>
                  </a:rPr>
                  <a:t> </a:t>
                </a:r>
                <a:r>
                  <a:rPr lang="en-US" sz="2000" dirty="0">
                    <a:latin typeface="ElectraLTStd-Regular"/>
                  </a:rPr>
                  <a:t>for each sample, and then found the mean of all those </a:t>
                </a:r>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𝑝</m:t>
                        </m:r>
                      </m:e>
                    </m:acc>
                  </m:oMath>
                </a14:m>
                <a:r>
                  <a:rPr lang="en-US" sz="2000" dirty="0">
                    <a:latin typeface="WWDOC11"/>
                  </a:rPr>
                  <a:t> v</a:t>
                </a:r>
                <a:r>
                  <a:rPr lang="en-US" sz="2000" dirty="0">
                    <a:latin typeface="ElectraLTStd-Regular"/>
                  </a:rPr>
                  <a:t>alues, we’d get </a:t>
                </a:r>
                <a:r>
                  <a:rPr lang="en-US" sz="2000" i="1" dirty="0">
                    <a:latin typeface="ElectraLTStd-Cursive"/>
                  </a:rPr>
                  <a:t>exactly </a:t>
                </a:r>
                <a:r>
                  <a:rPr lang="en-US" sz="2000" dirty="0">
                    <a:latin typeface="ElectraLTStd-Regular"/>
                  </a:rPr>
                  <a:t>0.5.</a:t>
                </a:r>
                <a:endParaRPr lang="en-US" sz="2000" dirty="0"/>
              </a:p>
            </p:txBody>
          </p:sp>
        </mc:Choice>
        <mc:Fallback xmlns="">
          <p:sp>
            <p:nvSpPr>
              <p:cNvPr id="5" name="Rectangle 4">
                <a:extLst>
                  <a:ext uri="{FF2B5EF4-FFF2-40B4-BE49-F238E27FC236}">
                    <a16:creationId xmlns:a16="http://schemas.microsoft.com/office/drawing/2014/main" id="{A7CA3333-6DA3-43CD-B9AA-567FADD5259F}"/>
                  </a:ext>
                </a:extLst>
              </p:cNvPr>
              <p:cNvSpPr>
                <a:spLocks noRot="1" noChangeAspect="1" noMove="1" noResize="1" noEditPoints="1" noAdjustHandles="1" noChangeArrowheads="1" noChangeShapeType="1" noTextEdit="1"/>
              </p:cNvSpPr>
              <p:nvPr/>
            </p:nvSpPr>
            <p:spPr>
              <a:xfrm>
                <a:off x="654458" y="3368919"/>
                <a:ext cx="4572000" cy="1323439"/>
              </a:xfrm>
              <a:prstGeom prst="rect">
                <a:avLst/>
              </a:prstGeom>
              <a:blipFill>
                <a:blip r:embed="rId3"/>
                <a:stretch>
                  <a:fillRect l="-1333" t="-2765" r="-2000" b="-7373"/>
                </a:stretch>
              </a:blipFill>
            </p:spPr>
            <p:txBody>
              <a:bodyPr/>
              <a:lstStyle/>
              <a:p>
                <a:r>
                  <a:rPr lang="en-US">
                    <a:noFill/>
                  </a:rPr>
                  <a:t> </a:t>
                </a:r>
              </a:p>
            </p:txBody>
          </p:sp>
        </mc:Fallback>
      </mc:AlternateContent>
    </p:spTree>
    <p:extLst>
      <p:ext uri="{BB962C8B-B14F-4D97-AF65-F5344CB8AC3E}">
        <p14:creationId xmlns:p14="http://schemas.microsoft.com/office/powerpoint/2010/main" val="15521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statistic</a:t>
            </a:r>
            <a:r>
              <a:rPr lang="en-US" sz="2000" dirty="0">
                <a:latin typeface="+mn-lt"/>
              </a:rPr>
              <a:t> is a number that describes some characteristic of a sample.</a:t>
            </a:r>
          </a:p>
          <a:p>
            <a:r>
              <a:rPr lang="en-US" sz="2000" dirty="0">
                <a:latin typeface="+mn-lt"/>
              </a:rPr>
              <a:t>A </a:t>
            </a:r>
            <a:r>
              <a:rPr lang="en-US" sz="2000" b="1" dirty="0">
                <a:latin typeface="+mn-lt"/>
              </a:rPr>
              <a:t>parameter</a:t>
            </a:r>
            <a:r>
              <a:rPr lang="en-US" sz="2000" dirty="0">
                <a:latin typeface="+mn-lt"/>
              </a:rPr>
              <a:t> is a number that describes some characteristic of the population.</a:t>
            </a:r>
          </a:p>
        </p:txBody>
      </p:sp>
      <p:pic>
        <p:nvPicPr>
          <p:cNvPr id="3" name="Picture 2">
            <a:extLst>
              <a:ext uri="{FF2B5EF4-FFF2-40B4-BE49-F238E27FC236}">
                <a16:creationId xmlns:a16="http://schemas.microsoft.com/office/drawing/2014/main" id="{3989D6A4-A1A1-4580-AD35-0DBC77BB6F5F}"/>
              </a:ext>
            </a:extLst>
          </p:cNvPr>
          <p:cNvPicPr>
            <a:picLocks noChangeAspect="1"/>
          </p:cNvPicPr>
          <p:nvPr/>
        </p:nvPicPr>
        <p:blipFill>
          <a:blip r:embed="rId2"/>
          <a:stretch>
            <a:fillRect/>
          </a:stretch>
        </p:blipFill>
        <p:spPr>
          <a:xfrm>
            <a:off x="1220813" y="3053751"/>
            <a:ext cx="6702373" cy="1785668"/>
          </a:xfrm>
          <a:prstGeom prst="rect">
            <a:avLst/>
          </a:prstGeom>
        </p:spPr>
      </p:pic>
    </p:spTree>
    <p:extLst>
      <p:ext uri="{BB962C8B-B14F-4D97-AF65-F5344CB8AC3E}">
        <p14:creationId xmlns:p14="http://schemas.microsoft.com/office/powerpoint/2010/main" val="3295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the “Sampling heights” example, we created the sampling distribution of the sample range for samples of size </a:t>
            </a:r>
            <a:r>
              <a:rPr lang="en-US" sz="2000" i="1" dirty="0"/>
              <a:t>n</a:t>
            </a:r>
            <a:r>
              <a:rPr lang="en-US" sz="2000" dirty="0"/>
              <a:t> = 2 from the population of John and Carol’s four sons with heights of 71, 75, 72, and 68 inches tall. Is the sample range an unbiased estimator of the population range? Explain your answer.</a:t>
            </a:r>
          </a:p>
        </p:txBody>
      </p:sp>
    </p:spTree>
    <p:extLst>
      <p:ext uri="{BB962C8B-B14F-4D97-AF65-F5344CB8AC3E}">
        <p14:creationId xmlns:p14="http://schemas.microsoft.com/office/powerpoint/2010/main" val="21140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the “Sampling heights” example, we created the sampling distribution of the sample range for samples of size </a:t>
            </a:r>
            <a:r>
              <a:rPr lang="en-US" sz="2000" i="1" dirty="0"/>
              <a:t>n</a:t>
            </a:r>
            <a:r>
              <a:rPr lang="en-US" sz="2000" dirty="0"/>
              <a:t> = 2 from the population of John and Carol’s four sons with heights of 71, 75, 72, and 68 inches tall. Is the sample range an unbiased estimator of the population range? Explain your answer.</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9B51D426-AE9D-4609-B799-7E3EABF7D000}"/>
                  </a:ext>
                </a:extLst>
              </p:cNvPr>
              <p:cNvSpPr/>
              <p:nvPr/>
            </p:nvSpPr>
            <p:spPr>
              <a:xfrm>
                <a:off x="628650" y="3169351"/>
                <a:ext cx="7886700" cy="27779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The mean of the sampling distribution is</a:t>
                </a:r>
              </a:p>
              <a:p>
                <a:pPr>
                  <a:lnSpc>
                    <a:spcPct val="114000"/>
                  </a:lnSpc>
                </a:pPr>
                <a14:m>
                  <m:oMathPara xmlns:m="http://schemas.openxmlformats.org/officeDocument/2006/math">
                    <m:oMathParaPr>
                      <m:jc m:val="left"/>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1+3+3+4+4+7</m:t>
                          </m:r>
                        </m:num>
                        <m:den>
                          <m:r>
                            <a:rPr lang="en-US" sz="1400" b="0" i="1" smtClean="0">
                              <a:latin typeface="Cambria Math" panose="02040503050406030204" pitchFamily="18" charset="0"/>
                            </a:rPr>
                            <m:t>6</m:t>
                          </m:r>
                        </m:den>
                      </m:f>
                      <m:r>
                        <a:rPr lang="en-US" sz="1400" b="0" i="1" smtClean="0">
                          <a:latin typeface="Cambria Math" panose="02040503050406030204" pitchFamily="18" charset="0"/>
                        </a:rPr>
                        <m:t>=3.67.</m:t>
                      </m:r>
                    </m:oMath>
                  </m:oMathPara>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4" name="Rectangle: Rounded Corners 3">
                <a:extLst>
                  <a:ext uri="{FF2B5EF4-FFF2-40B4-BE49-F238E27FC236}">
                    <a16:creationId xmlns:a16="http://schemas.microsoft.com/office/drawing/2014/main" id="{9B51D426-AE9D-4609-B799-7E3EABF7D000}"/>
                  </a:ext>
                </a:extLst>
              </p:cNvPr>
              <p:cNvSpPr>
                <a:spLocks noRot="1" noChangeAspect="1" noMove="1" noResize="1" noEditPoints="1" noAdjustHandles="1" noChangeArrowheads="1" noChangeShapeType="1" noTextEdit="1"/>
              </p:cNvSpPr>
              <p:nvPr/>
            </p:nvSpPr>
            <p:spPr>
              <a:xfrm>
                <a:off x="628650" y="3169351"/>
                <a:ext cx="7886700" cy="2777995"/>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255B647A-9A1C-4873-B5E3-C5A8D92BA25F}"/>
              </a:ext>
            </a:extLst>
          </p:cNvPr>
          <p:cNvPicPr>
            <a:picLocks noChangeAspect="1"/>
          </p:cNvPicPr>
          <p:nvPr/>
        </p:nvPicPr>
        <p:blipFill>
          <a:blip r:embed="rId3"/>
          <a:stretch>
            <a:fillRect/>
          </a:stretch>
        </p:blipFill>
        <p:spPr>
          <a:xfrm>
            <a:off x="3889957" y="3616793"/>
            <a:ext cx="4714362" cy="941555"/>
          </a:xfrm>
          <a:prstGeom prst="rect">
            <a:avLst/>
          </a:prstGeom>
        </p:spPr>
      </p:pic>
    </p:spTree>
    <p:extLst>
      <p:ext uri="{BB962C8B-B14F-4D97-AF65-F5344CB8AC3E}">
        <p14:creationId xmlns:p14="http://schemas.microsoft.com/office/powerpoint/2010/main" val="11222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the “Sampling heights” example, we created the sampling distribution of the sample range for samples of size </a:t>
            </a:r>
            <a:r>
              <a:rPr lang="en-US" sz="2000" i="1" dirty="0"/>
              <a:t>n</a:t>
            </a:r>
            <a:r>
              <a:rPr lang="en-US" sz="2000" dirty="0"/>
              <a:t> = 2 from the population of John and Carol’s four sons with heights of 71, 75, 72, and 68 inches tall. Is the sample range an unbiased estimator of the population range? Explain your answer.</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9B51D426-AE9D-4609-B799-7E3EABF7D000}"/>
                  </a:ext>
                </a:extLst>
              </p:cNvPr>
              <p:cNvSpPr/>
              <p:nvPr/>
            </p:nvSpPr>
            <p:spPr>
              <a:xfrm>
                <a:off x="628650" y="3169351"/>
                <a:ext cx="7886700" cy="27779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The mean of the sampling distribution is</a:t>
                </a:r>
              </a:p>
              <a:p>
                <a:pPr>
                  <a:lnSpc>
                    <a:spcPct val="114000"/>
                  </a:lnSpc>
                </a:pPr>
                <a14:m>
                  <m:oMathPara xmlns:m="http://schemas.openxmlformats.org/officeDocument/2006/math">
                    <m:oMathParaPr>
                      <m:jc m:val="left"/>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1+3+3+4+4+7</m:t>
                          </m:r>
                        </m:num>
                        <m:den>
                          <m:r>
                            <a:rPr lang="en-US" sz="1400" b="0" i="1" smtClean="0">
                              <a:latin typeface="Cambria Math" panose="02040503050406030204" pitchFamily="18" charset="0"/>
                            </a:rPr>
                            <m:t>6</m:t>
                          </m:r>
                        </m:den>
                      </m:f>
                      <m:r>
                        <a:rPr lang="en-US" sz="1400" b="0" i="1" smtClean="0">
                          <a:latin typeface="Cambria Math" panose="02040503050406030204" pitchFamily="18" charset="0"/>
                        </a:rPr>
                        <m:t>=3.67.</m:t>
                      </m:r>
                    </m:oMath>
                  </m:oMathPara>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The range of the population is</a:t>
                </a:r>
              </a:p>
              <a:p>
                <a:pPr>
                  <a:lnSpc>
                    <a:spcPct val="114000"/>
                  </a:lnSpc>
                </a:pPr>
                <a:r>
                  <a:rPr lang="en-US" sz="1400" dirty="0">
                    <a:latin typeface="Segoe Print" panose="02000600000000000000" pitchFamily="2" charset="0"/>
                  </a:rPr>
                  <a:t>Population range = 75 – 68 = 7.</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4" name="Rectangle: Rounded Corners 3">
                <a:extLst>
                  <a:ext uri="{FF2B5EF4-FFF2-40B4-BE49-F238E27FC236}">
                    <a16:creationId xmlns:a16="http://schemas.microsoft.com/office/drawing/2014/main" id="{9B51D426-AE9D-4609-B799-7E3EABF7D000}"/>
                  </a:ext>
                </a:extLst>
              </p:cNvPr>
              <p:cNvSpPr>
                <a:spLocks noRot="1" noChangeAspect="1" noMove="1" noResize="1" noEditPoints="1" noAdjustHandles="1" noChangeArrowheads="1" noChangeShapeType="1" noTextEdit="1"/>
              </p:cNvSpPr>
              <p:nvPr/>
            </p:nvSpPr>
            <p:spPr>
              <a:xfrm>
                <a:off x="628650" y="3169351"/>
                <a:ext cx="7886700" cy="2777995"/>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255B647A-9A1C-4873-B5E3-C5A8D92BA25F}"/>
              </a:ext>
            </a:extLst>
          </p:cNvPr>
          <p:cNvPicPr>
            <a:picLocks noChangeAspect="1"/>
          </p:cNvPicPr>
          <p:nvPr/>
        </p:nvPicPr>
        <p:blipFill>
          <a:blip r:embed="rId3"/>
          <a:stretch>
            <a:fillRect/>
          </a:stretch>
        </p:blipFill>
        <p:spPr>
          <a:xfrm>
            <a:off x="3889957" y="3616793"/>
            <a:ext cx="4714362" cy="941555"/>
          </a:xfrm>
          <a:prstGeom prst="rect">
            <a:avLst/>
          </a:prstGeom>
        </p:spPr>
      </p:pic>
    </p:spTree>
    <p:extLst>
      <p:ext uri="{BB962C8B-B14F-4D97-AF65-F5344CB8AC3E}">
        <p14:creationId xmlns:p14="http://schemas.microsoft.com/office/powerpoint/2010/main" val="239595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the “Sampling heights” example, we created the sampling distribution of the sample range for samples of size </a:t>
            </a:r>
            <a:r>
              <a:rPr lang="en-US" sz="2000" i="1" dirty="0"/>
              <a:t>n</a:t>
            </a:r>
            <a:r>
              <a:rPr lang="en-US" sz="2000" dirty="0"/>
              <a:t> = 2 from the population of John and Carol’s four sons with heights of 71, 75, 72, and 68 inches tall. Is the sample range an unbiased estimator of the population range? Explain your answer.</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9B51D426-AE9D-4609-B799-7E3EABF7D000}"/>
                  </a:ext>
                </a:extLst>
              </p:cNvPr>
              <p:cNvSpPr/>
              <p:nvPr/>
            </p:nvSpPr>
            <p:spPr>
              <a:xfrm>
                <a:off x="628650" y="3169351"/>
                <a:ext cx="7886700" cy="27779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The mean of the sampling distribution is</a:t>
                </a:r>
              </a:p>
              <a:p>
                <a:pPr>
                  <a:lnSpc>
                    <a:spcPct val="114000"/>
                  </a:lnSpc>
                </a:pPr>
                <a14:m>
                  <m:oMathPara xmlns:m="http://schemas.openxmlformats.org/officeDocument/2006/math">
                    <m:oMathParaPr>
                      <m:jc m:val="left"/>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1+3+3+4+4+7</m:t>
                          </m:r>
                        </m:num>
                        <m:den>
                          <m:r>
                            <a:rPr lang="en-US" sz="1400" b="0" i="1" smtClean="0">
                              <a:latin typeface="Cambria Math" panose="02040503050406030204" pitchFamily="18" charset="0"/>
                            </a:rPr>
                            <m:t>6</m:t>
                          </m:r>
                        </m:den>
                      </m:f>
                      <m:r>
                        <a:rPr lang="en-US" sz="1400" b="0" i="1" smtClean="0">
                          <a:latin typeface="Cambria Math" panose="02040503050406030204" pitchFamily="18" charset="0"/>
                        </a:rPr>
                        <m:t>=3.67.</m:t>
                      </m:r>
                    </m:oMath>
                  </m:oMathPara>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The range of the population is</a:t>
                </a:r>
              </a:p>
              <a:p>
                <a:pPr>
                  <a:lnSpc>
                    <a:spcPct val="114000"/>
                  </a:lnSpc>
                </a:pPr>
                <a:r>
                  <a:rPr lang="en-US" sz="1400" dirty="0">
                    <a:latin typeface="Segoe Print" panose="02000600000000000000" pitchFamily="2" charset="0"/>
                  </a:rPr>
                  <a:t>Population range = 75 – 68 = 7.</a:t>
                </a: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the mean of the sampling distribution of the sample range (3.67) is not equal to the value it is trying to estimate (7), the sample range is not an unbiased estimator of the population range.</a:t>
                </a:r>
              </a:p>
            </p:txBody>
          </p:sp>
        </mc:Choice>
        <mc:Fallback xmlns="">
          <p:sp>
            <p:nvSpPr>
              <p:cNvPr id="4" name="Rectangle: Rounded Corners 3">
                <a:extLst>
                  <a:ext uri="{FF2B5EF4-FFF2-40B4-BE49-F238E27FC236}">
                    <a16:creationId xmlns:a16="http://schemas.microsoft.com/office/drawing/2014/main" id="{9B51D426-AE9D-4609-B799-7E3EABF7D000}"/>
                  </a:ext>
                </a:extLst>
              </p:cNvPr>
              <p:cNvSpPr>
                <a:spLocks noRot="1" noChangeAspect="1" noMove="1" noResize="1" noEditPoints="1" noAdjustHandles="1" noChangeArrowheads="1" noChangeShapeType="1" noTextEdit="1"/>
              </p:cNvSpPr>
              <p:nvPr/>
            </p:nvSpPr>
            <p:spPr>
              <a:xfrm>
                <a:off x="628650" y="3169351"/>
                <a:ext cx="7886700" cy="2777995"/>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255B647A-9A1C-4873-B5E3-C5A8D92BA25F}"/>
              </a:ext>
            </a:extLst>
          </p:cNvPr>
          <p:cNvPicPr>
            <a:picLocks noChangeAspect="1"/>
          </p:cNvPicPr>
          <p:nvPr/>
        </p:nvPicPr>
        <p:blipFill>
          <a:blip r:embed="rId3"/>
          <a:stretch>
            <a:fillRect/>
          </a:stretch>
        </p:blipFill>
        <p:spPr>
          <a:xfrm>
            <a:off x="3889957" y="3616793"/>
            <a:ext cx="4714362" cy="941555"/>
          </a:xfrm>
          <a:prstGeom prst="rect">
            <a:avLst/>
          </a:prstGeom>
        </p:spPr>
      </p:pic>
    </p:spTree>
    <p:extLst>
      <p:ext uri="{BB962C8B-B14F-4D97-AF65-F5344CB8AC3E}">
        <p14:creationId xmlns:p14="http://schemas.microsoft.com/office/powerpoint/2010/main" val="11982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4BC1E-681C-4B56-A8C1-E9EB10EA3BC1}"/>
              </a:ext>
            </a:extLst>
          </p:cNvPr>
          <p:cNvPicPr>
            <a:picLocks noChangeAspect="1"/>
          </p:cNvPicPr>
          <p:nvPr/>
        </p:nvPicPr>
        <p:blipFill rotWithShape="1">
          <a:blip r:embed="rId2"/>
          <a:srcRect b="58204"/>
          <a:stretch/>
        </p:blipFill>
        <p:spPr>
          <a:xfrm>
            <a:off x="4977443" y="1302437"/>
            <a:ext cx="3650050" cy="2398296"/>
          </a:xfrm>
          <a:prstGeom prst="rect">
            <a:avLst/>
          </a:prstGeom>
        </p:spPr>
      </p:pic>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3" name="Rectangle 2">
            <a:extLst>
              <a:ext uri="{FF2B5EF4-FFF2-40B4-BE49-F238E27FC236}">
                <a16:creationId xmlns:a16="http://schemas.microsoft.com/office/drawing/2014/main" id="{6F7AD5CE-4853-49CE-8099-5F882746E79A}"/>
              </a:ext>
            </a:extLst>
          </p:cNvPr>
          <p:cNvSpPr/>
          <p:nvPr/>
        </p:nvSpPr>
        <p:spPr>
          <a:xfrm>
            <a:off x="628650" y="1414580"/>
            <a:ext cx="5004400" cy="1015663"/>
          </a:xfrm>
          <a:prstGeom prst="rect">
            <a:avLst/>
          </a:prstGeom>
        </p:spPr>
        <p:txBody>
          <a:bodyPr wrap="square">
            <a:spAutoFit/>
          </a:bodyPr>
          <a:lstStyle/>
          <a:p>
            <a:r>
              <a:rPr lang="en-US" sz="2000" dirty="0"/>
              <a:t>To get a trustworthy estimate of an unknown population parameter, start by using a statistic that’s an unbiased estimator.</a:t>
            </a:r>
          </a:p>
        </p:txBody>
      </p:sp>
    </p:spTree>
    <p:extLst>
      <p:ext uri="{BB962C8B-B14F-4D97-AF65-F5344CB8AC3E}">
        <p14:creationId xmlns:p14="http://schemas.microsoft.com/office/powerpoint/2010/main" val="39623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C8F421-DC25-4F45-B6BB-6F7F8D164D5F}"/>
              </a:ext>
            </a:extLst>
          </p:cNvPr>
          <p:cNvPicPr>
            <a:picLocks noChangeAspect="1"/>
          </p:cNvPicPr>
          <p:nvPr/>
        </p:nvPicPr>
        <p:blipFill rotWithShape="1">
          <a:blip r:embed="rId2"/>
          <a:srcRect b="58204"/>
          <a:stretch/>
        </p:blipFill>
        <p:spPr>
          <a:xfrm>
            <a:off x="4977443" y="1302437"/>
            <a:ext cx="3650050" cy="2398296"/>
          </a:xfrm>
          <a:prstGeom prst="rect">
            <a:avLst/>
          </a:prstGeom>
        </p:spPr>
      </p:pic>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3" name="Rectangle 2">
            <a:extLst>
              <a:ext uri="{FF2B5EF4-FFF2-40B4-BE49-F238E27FC236}">
                <a16:creationId xmlns:a16="http://schemas.microsoft.com/office/drawing/2014/main" id="{6F7AD5CE-4853-49CE-8099-5F882746E79A}"/>
              </a:ext>
            </a:extLst>
          </p:cNvPr>
          <p:cNvSpPr/>
          <p:nvPr/>
        </p:nvSpPr>
        <p:spPr>
          <a:xfrm>
            <a:off x="628650" y="1414580"/>
            <a:ext cx="5004400" cy="1015663"/>
          </a:xfrm>
          <a:prstGeom prst="rect">
            <a:avLst/>
          </a:prstGeom>
        </p:spPr>
        <p:txBody>
          <a:bodyPr wrap="square">
            <a:spAutoFit/>
          </a:bodyPr>
          <a:lstStyle/>
          <a:p>
            <a:r>
              <a:rPr lang="en-US" sz="2000" dirty="0"/>
              <a:t>To get a trustworthy estimate of an unknown population parameter, start by using a statistic that’s an unbiased estimator.</a:t>
            </a:r>
          </a:p>
        </p:txBody>
      </p:sp>
      <p:sp>
        <p:nvSpPr>
          <p:cNvPr id="4" name="Rectangle 3">
            <a:extLst>
              <a:ext uri="{FF2B5EF4-FFF2-40B4-BE49-F238E27FC236}">
                <a16:creationId xmlns:a16="http://schemas.microsoft.com/office/drawing/2014/main" id="{B83E5EFF-9812-48A5-8FE5-C17D987FE121}"/>
              </a:ext>
            </a:extLst>
          </p:cNvPr>
          <p:cNvSpPr/>
          <p:nvPr/>
        </p:nvSpPr>
        <p:spPr>
          <a:xfrm>
            <a:off x="1176967" y="2905780"/>
            <a:ext cx="3907766" cy="1323439"/>
          </a:xfrm>
          <a:prstGeom prst="rect">
            <a:avLst/>
          </a:prstGeom>
        </p:spPr>
        <p:txBody>
          <a:bodyPr wrap="square">
            <a:spAutoFit/>
          </a:bodyPr>
          <a:lstStyle/>
          <a:p>
            <a:r>
              <a:rPr lang="en-US" sz="2000" dirty="0"/>
              <a:t>Unfortunately, using an unbiased estimator doesn’t guarantee that the value of your statistic will be close to the actual parameter value.</a:t>
            </a:r>
          </a:p>
        </p:txBody>
      </p:sp>
    </p:spTree>
    <p:extLst>
      <p:ext uri="{BB962C8B-B14F-4D97-AF65-F5344CB8AC3E}">
        <p14:creationId xmlns:p14="http://schemas.microsoft.com/office/powerpoint/2010/main" val="20487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4BC1E-681C-4B56-A8C1-E9EB10EA3BC1}"/>
              </a:ext>
            </a:extLst>
          </p:cNvPr>
          <p:cNvPicPr>
            <a:picLocks noChangeAspect="1"/>
          </p:cNvPicPr>
          <p:nvPr/>
        </p:nvPicPr>
        <p:blipFill rotWithShape="1">
          <a:blip r:embed="rId2"/>
          <a:srcRect b="14523"/>
          <a:stretch/>
        </p:blipFill>
        <p:spPr>
          <a:xfrm>
            <a:off x="4977443" y="1302436"/>
            <a:ext cx="3650050" cy="4904817"/>
          </a:xfrm>
          <a:prstGeom prst="rect">
            <a:avLst/>
          </a:prstGeom>
        </p:spPr>
      </p:pic>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3" name="Rectangle 2">
            <a:extLst>
              <a:ext uri="{FF2B5EF4-FFF2-40B4-BE49-F238E27FC236}">
                <a16:creationId xmlns:a16="http://schemas.microsoft.com/office/drawing/2014/main" id="{6F7AD5CE-4853-49CE-8099-5F882746E79A}"/>
              </a:ext>
            </a:extLst>
          </p:cNvPr>
          <p:cNvSpPr/>
          <p:nvPr/>
        </p:nvSpPr>
        <p:spPr>
          <a:xfrm>
            <a:off x="628650" y="1414580"/>
            <a:ext cx="5004400" cy="1015663"/>
          </a:xfrm>
          <a:prstGeom prst="rect">
            <a:avLst/>
          </a:prstGeom>
        </p:spPr>
        <p:txBody>
          <a:bodyPr wrap="square">
            <a:spAutoFit/>
          </a:bodyPr>
          <a:lstStyle/>
          <a:p>
            <a:r>
              <a:rPr lang="en-US" sz="2000" dirty="0"/>
              <a:t>To get a trustworthy estimate of an unknown population parameter, start by using a statistic that’s an unbiased estimator.</a:t>
            </a:r>
          </a:p>
        </p:txBody>
      </p:sp>
      <p:sp>
        <p:nvSpPr>
          <p:cNvPr id="4" name="Rectangle 3">
            <a:extLst>
              <a:ext uri="{FF2B5EF4-FFF2-40B4-BE49-F238E27FC236}">
                <a16:creationId xmlns:a16="http://schemas.microsoft.com/office/drawing/2014/main" id="{B83E5EFF-9812-48A5-8FE5-C17D987FE121}"/>
              </a:ext>
            </a:extLst>
          </p:cNvPr>
          <p:cNvSpPr/>
          <p:nvPr/>
        </p:nvSpPr>
        <p:spPr>
          <a:xfrm>
            <a:off x="1176967" y="2905780"/>
            <a:ext cx="3907766" cy="1323439"/>
          </a:xfrm>
          <a:prstGeom prst="rect">
            <a:avLst/>
          </a:prstGeom>
        </p:spPr>
        <p:txBody>
          <a:bodyPr wrap="square">
            <a:spAutoFit/>
          </a:bodyPr>
          <a:lstStyle/>
          <a:p>
            <a:r>
              <a:rPr lang="en-US" sz="2000" dirty="0"/>
              <a:t>Unfortunately, using an unbiased estimator doesn’t guarantee that the value of your statistic will be close to the actual parameter value.</a:t>
            </a:r>
          </a:p>
        </p:txBody>
      </p:sp>
      <p:sp>
        <p:nvSpPr>
          <p:cNvPr id="7" name="Rectangle 6">
            <a:extLst>
              <a:ext uri="{FF2B5EF4-FFF2-40B4-BE49-F238E27FC236}">
                <a16:creationId xmlns:a16="http://schemas.microsoft.com/office/drawing/2014/main" id="{BCAF50EE-9C24-4816-8E15-9A88104DC4F2}"/>
              </a:ext>
            </a:extLst>
          </p:cNvPr>
          <p:cNvSpPr/>
          <p:nvPr/>
        </p:nvSpPr>
        <p:spPr>
          <a:xfrm>
            <a:off x="1709918" y="4704756"/>
            <a:ext cx="3474557" cy="1477328"/>
          </a:xfrm>
          <a:prstGeom prst="rect">
            <a:avLst/>
          </a:prstGeom>
        </p:spPr>
        <p:txBody>
          <a:bodyPr wrap="square">
            <a:spAutoFit/>
          </a:bodyPr>
          <a:lstStyle/>
          <a:p>
            <a:r>
              <a:rPr lang="en-US" dirty="0"/>
              <a:t>We prefer statistics that vary less from the actual parameter value. </a:t>
            </a:r>
            <a:r>
              <a:rPr lang="en-US" i="1" dirty="0">
                <a:solidFill>
                  <a:srgbClr val="7030A0"/>
                </a:solidFill>
              </a:rPr>
              <a:t>Larger random samples tend to produce estimates that are closer to the true population value.</a:t>
            </a:r>
          </a:p>
        </p:txBody>
      </p:sp>
    </p:spTree>
    <p:extLst>
      <p:ext uri="{BB962C8B-B14F-4D97-AF65-F5344CB8AC3E}">
        <p14:creationId xmlns:p14="http://schemas.microsoft.com/office/powerpoint/2010/main" val="255911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49" y="1397675"/>
            <a:ext cx="5599623" cy="707886"/>
          </a:xfrm>
          <a:prstGeom prst="rect">
            <a:avLst/>
          </a:prstGeom>
        </p:spPr>
        <p:txBody>
          <a:bodyPr wrap="square">
            <a:spAutoFit/>
          </a:bodyPr>
          <a:lstStyle/>
          <a:p>
            <a:r>
              <a:rPr lang="en-US" sz="2000" dirty="0"/>
              <a:t>In many cases, it is obvious which statistic should be used as an estimator of a population parameter.</a:t>
            </a:r>
          </a:p>
        </p:txBody>
      </p:sp>
    </p:spTree>
    <p:extLst>
      <p:ext uri="{BB962C8B-B14F-4D97-AF65-F5344CB8AC3E}">
        <p14:creationId xmlns:p14="http://schemas.microsoft.com/office/powerpoint/2010/main" val="6189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49" y="1397675"/>
            <a:ext cx="5599623" cy="707886"/>
          </a:xfrm>
          <a:prstGeom prst="rect">
            <a:avLst/>
          </a:prstGeom>
        </p:spPr>
        <p:txBody>
          <a:bodyPr wrap="square">
            <a:spAutoFit/>
          </a:bodyPr>
          <a:lstStyle/>
          <a:p>
            <a:r>
              <a:rPr lang="en-US" sz="2000" dirty="0"/>
              <a:t>In many cases, it is obvious which statistic should be used as an estimator of a population parameter.</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476279F-5F9E-4891-9E7E-10D3E4047B8B}"/>
                  </a:ext>
                </a:extLst>
              </p:cNvPr>
              <p:cNvSpPr/>
              <p:nvPr/>
            </p:nvSpPr>
            <p:spPr>
              <a:xfrm>
                <a:off x="1589018" y="2610119"/>
                <a:ext cx="3209026" cy="1015663"/>
              </a:xfrm>
              <a:prstGeom prst="rect">
                <a:avLst/>
              </a:prstGeom>
            </p:spPr>
            <p:txBody>
              <a:bodyPr wrap="square">
                <a:spAutoFit/>
              </a:bodyPr>
              <a:lstStyle/>
              <a:p>
                <a:r>
                  <a:rPr lang="en-US" sz="2000" dirty="0"/>
                  <a:t>If we want to estimate a population proportion </a:t>
                </a:r>
                <a:r>
                  <a:rPr lang="en-US" sz="2000" i="1" dirty="0"/>
                  <a:t>p, </a:t>
                </a:r>
                <a:br>
                  <a:rPr lang="en-US" sz="2000" i="1" dirty="0"/>
                </a:br>
                <a:r>
                  <a:rPr lang="en-US" sz="2000" dirty="0"/>
                  <a:t>use the sample proportion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r>
                      <a:rPr lang="en-US" sz="2000" i="1">
                        <a:latin typeface="Cambria Math" panose="02040503050406030204" pitchFamily="18" charset="0"/>
                      </a:rPr>
                      <m:t>.</m:t>
                    </m:r>
                  </m:oMath>
                </a14:m>
                <a:endParaRPr lang="en-US" sz="2000" dirty="0"/>
              </a:p>
            </p:txBody>
          </p:sp>
        </mc:Choice>
        <mc:Fallback xmlns="">
          <p:sp>
            <p:nvSpPr>
              <p:cNvPr id="11" name="Rectangle 10">
                <a:extLst>
                  <a:ext uri="{FF2B5EF4-FFF2-40B4-BE49-F238E27FC236}">
                    <a16:creationId xmlns:a16="http://schemas.microsoft.com/office/drawing/2014/main" id="{F476279F-5F9E-4891-9E7E-10D3E4047B8B}"/>
                  </a:ext>
                </a:extLst>
              </p:cNvPr>
              <p:cNvSpPr>
                <a:spLocks noRot="1" noChangeAspect="1" noMove="1" noResize="1" noEditPoints="1" noAdjustHandles="1" noChangeArrowheads="1" noChangeShapeType="1" noTextEdit="1"/>
              </p:cNvSpPr>
              <p:nvPr/>
            </p:nvSpPr>
            <p:spPr>
              <a:xfrm>
                <a:off x="1589018" y="2610119"/>
                <a:ext cx="3209026" cy="1015663"/>
              </a:xfrm>
              <a:prstGeom prst="rect">
                <a:avLst/>
              </a:prstGeom>
              <a:blipFill>
                <a:blip r:embed="rId3"/>
                <a:stretch>
                  <a:fillRect l="-2091" t="-2994" r="-6274" b="-958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15D9718-7DC7-4478-B3AB-04AE563F0530}"/>
              </a:ext>
            </a:extLst>
          </p:cNvPr>
          <p:cNvPicPr>
            <a:picLocks noChangeAspect="1"/>
          </p:cNvPicPr>
          <p:nvPr/>
        </p:nvPicPr>
        <p:blipFill>
          <a:blip r:embed="rId4"/>
          <a:stretch>
            <a:fillRect/>
          </a:stretch>
        </p:blipFill>
        <p:spPr>
          <a:xfrm>
            <a:off x="5060657" y="1606125"/>
            <a:ext cx="3454693" cy="2656060"/>
          </a:xfrm>
          <a:prstGeom prst="rect">
            <a:avLst/>
          </a:prstGeom>
        </p:spPr>
      </p:pic>
    </p:spTree>
    <p:extLst>
      <p:ext uri="{BB962C8B-B14F-4D97-AF65-F5344CB8AC3E}">
        <p14:creationId xmlns:p14="http://schemas.microsoft.com/office/powerpoint/2010/main" val="15657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49" y="1397675"/>
            <a:ext cx="5599623" cy="707886"/>
          </a:xfrm>
          <a:prstGeom prst="rect">
            <a:avLst/>
          </a:prstGeom>
        </p:spPr>
        <p:txBody>
          <a:bodyPr wrap="square">
            <a:spAutoFit/>
          </a:bodyPr>
          <a:lstStyle/>
          <a:p>
            <a:r>
              <a:rPr lang="en-US" sz="2000" dirty="0"/>
              <a:t>In many cases, it is obvious which statistic should be used as an estimator of a population parameter.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A49F5B3-8F43-484B-9638-28868A89F305}"/>
                  </a:ext>
                </a:extLst>
              </p:cNvPr>
              <p:cNvSpPr/>
              <p:nvPr/>
            </p:nvSpPr>
            <p:spPr>
              <a:xfrm>
                <a:off x="1153876" y="4130341"/>
                <a:ext cx="3381555" cy="1015663"/>
              </a:xfrm>
              <a:prstGeom prst="rect">
                <a:avLst/>
              </a:prstGeom>
            </p:spPr>
            <p:txBody>
              <a:bodyPr wrap="square">
                <a:spAutoFit/>
              </a:bodyPr>
              <a:lstStyle/>
              <a:p>
                <a:r>
                  <a:rPr lang="en-US" sz="2000" dirty="0"/>
                  <a:t>If we want to estimate a population mean </a:t>
                </a:r>
                <a:r>
                  <a:rPr lang="en-US" sz="2000" i="1" dirty="0"/>
                  <a:t>µ</a:t>
                </a:r>
                <a:r>
                  <a:rPr lang="en-US" sz="2000" dirty="0"/>
                  <a:t>, </a:t>
                </a:r>
                <a:br>
                  <a:rPr lang="en-US" sz="2000" dirty="0"/>
                </a:br>
                <a:r>
                  <a:rPr lang="en-US" sz="2000" dirty="0"/>
                  <a:t>use the sample mean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oMath>
                </a14:m>
                <a:r>
                  <a:rPr lang="en-US" sz="2000" dirty="0"/>
                  <a:t>. </a:t>
                </a:r>
              </a:p>
            </p:txBody>
          </p:sp>
        </mc:Choice>
        <mc:Fallback xmlns="">
          <p:sp>
            <p:nvSpPr>
              <p:cNvPr id="7" name="Rectangle 6">
                <a:extLst>
                  <a:ext uri="{FF2B5EF4-FFF2-40B4-BE49-F238E27FC236}">
                    <a16:creationId xmlns:a16="http://schemas.microsoft.com/office/drawing/2014/main" id="{1A49F5B3-8F43-484B-9638-28868A89F305}"/>
                  </a:ext>
                </a:extLst>
              </p:cNvPr>
              <p:cNvSpPr>
                <a:spLocks noRot="1" noChangeAspect="1" noMove="1" noResize="1" noEditPoints="1" noAdjustHandles="1" noChangeArrowheads="1" noChangeShapeType="1" noTextEdit="1"/>
              </p:cNvSpPr>
              <p:nvPr/>
            </p:nvSpPr>
            <p:spPr>
              <a:xfrm>
                <a:off x="1153876" y="4130341"/>
                <a:ext cx="3381555" cy="1015663"/>
              </a:xfrm>
              <a:prstGeom prst="rect">
                <a:avLst/>
              </a:prstGeom>
              <a:blipFill>
                <a:blip r:embed="rId2"/>
                <a:stretch>
                  <a:fillRect l="-1802" t="-3614"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476279F-5F9E-4891-9E7E-10D3E4047B8B}"/>
                  </a:ext>
                </a:extLst>
              </p:cNvPr>
              <p:cNvSpPr/>
              <p:nvPr/>
            </p:nvSpPr>
            <p:spPr>
              <a:xfrm>
                <a:off x="1589018" y="2610119"/>
                <a:ext cx="3209026" cy="1015663"/>
              </a:xfrm>
              <a:prstGeom prst="rect">
                <a:avLst/>
              </a:prstGeom>
            </p:spPr>
            <p:txBody>
              <a:bodyPr wrap="square">
                <a:spAutoFit/>
              </a:bodyPr>
              <a:lstStyle/>
              <a:p>
                <a:r>
                  <a:rPr lang="en-US" sz="2000" dirty="0"/>
                  <a:t>If we want to estimate a population proportion </a:t>
                </a:r>
                <a:r>
                  <a:rPr lang="en-US" sz="2000" i="1" dirty="0"/>
                  <a:t>p, </a:t>
                </a:r>
                <a:br>
                  <a:rPr lang="en-US" sz="2000" i="1" dirty="0"/>
                </a:br>
                <a:r>
                  <a:rPr lang="en-US" sz="2000" dirty="0"/>
                  <a:t>use the sample proportion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r>
                      <a:rPr lang="en-US" sz="2000" i="1">
                        <a:latin typeface="Cambria Math" panose="02040503050406030204" pitchFamily="18" charset="0"/>
                      </a:rPr>
                      <m:t>.</m:t>
                    </m:r>
                  </m:oMath>
                </a14:m>
                <a:endParaRPr lang="en-US" sz="2000" dirty="0"/>
              </a:p>
            </p:txBody>
          </p:sp>
        </mc:Choice>
        <mc:Fallback xmlns="">
          <p:sp>
            <p:nvSpPr>
              <p:cNvPr id="11" name="Rectangle 10">
                <a:extLst>
                  <a:ext uri="{FF2B5EF4-FFF2-40B4-BE49-F238E27FC236}">
                    <a16:creationId xmlns:a16="http://schemas.microsoft.com/office/drawing/2014/main" id="{F476279F-5F9E-4891-9E7E-10D3E4047B8B}"/>
                  </a:ext>
                </a:extLst>
              </p:cNvPr>
              <p:cNvSpPr>
                <a:spLocks noRot="1" noChangeAspect="1" noMove="1" noResize="1" noEditPoints="1" noAdjustHandles="1" noChangeArrowheads="1" noChangeShapeType="1" noTextEdit="1"/>
              </p:cNvSpPr>
              <p:nvPr/>
            </p:nvSpPr>
            <p:spPr>
              <a:xfrm>
                <a:off x="1589018" y="2610119"/>
                <a:ext cx="3209026" cy="1015663"/>
              </a:xfrm>
              <a:prstGeom prst="rect">
                <a:avLst/>
              </a:prstGeom>
              <a:blipFill>
                <a:blip r:embed="rId3"/>
                <a:stretch>
                  <a:fillRect l="-2091" t="-2994" r="-6274" b="-958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15D9718-7DC7-4478-B3AB-04AE563F0530}"/>
              </a:ext>
            </a:extLst>
          </p:cNvPr>
          <p:cNvPicPr>
            <a:picLocks noChangeAspect="1"/>
          </p:cNvPicPr>
          <p:nvPr/>
        </p:nvPicPr>
        <p:blipFill>
          <a:blip r:embed="rId4"/>
          <a:stretch>
            <a:fillRect/>
          </a:stretch>
        </p:blipFill>
        <p:spPr>
          <a:xfrm>
            <a:off x="5060657" y="1606125"/>
            <a:ext cx="3454693" cy="2656060"/>
          </a:xfrm>
          <a:prstGeom prst="rect">
            <a:avLst/>
          </a:prstGeom>
        </p:spPr>
      </p:pic>
      <p:pic>
        <p:nvPicPr>
          <p:cNvPr id="13" name="Picture 12">
            <a:extLst>
              <a:ext uri="{FF2B5EF4-FFF2-40B4-BE49-F238E27FC236}">
                <a16:creationId xmlns:a16="http://schemas.microsoft.com/office/drawing/2014/main" id="{3F1C537A-EC1B-4D8D-AE6D-FE7CADDD40E8}"/>
              </a:ext>
            </a:extLst>
          </p:cNvPr>
          <p:cNvPicPr>
            <a:picLocks noChangeAspect="1"/>
          </p:cNvPicPr>
          <p:nvPr/>
        </p:nvPicPr>
        <p:blipFill>
          <a:blip r:embed="rId5"/>
          <a:stretch>
            <a:fillRect/>
          </a:stretch>
        </p:blipFill>
        <p:spPr>
          <a:xfrm>
            <a:off x="3140015" y="4527872"/>
            <a:ext cx="4495440" cy="1702608"/>
          </a:xfrm>
          <a:prstGeom prst="rect">
            <a:avLst/>
          </a:prstGeom>
        </p:spPr>
      </p:pic>
    </p:spTree>
    <p:extLst>
      <p:ext uri="{BB962C8B-B14F-4D97-AF65-F5344CB8AC3E}">
        <p14:creationId xmlns:p14="http://schemas.microsoft.com/office/powerpoint/2010/main" val="205708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statistic</a:t>
            </a:r>
            <a:r>
              <a:rPr lang="en-US" sz="2000" dirty="0">
                <a:latin typeface="+mn-lt"/>
              </a:rPr>
              <a:t> is a number that describes some characteristic of a sample.</a:t>
            </a:r>
          </a:p>
          <a:p>
            <a:r>
              <a:rPr lang="en-US" sz="2000" dirty="0">
                <a:latin typeface="+mn-lt"/>
              </a:rPr>
              <a:t>A </a:t>
            </a:r>
            <a:r>
              <a:rPr lang="en-US" sz="2000" b="1" dirty="0">
                <a:latin typeface="+mn-lt"/>
              </a:rPr>
              <a:t>parameter</a:t>
            </a:r>
            <a:r>
              <a:rPr lang="en-US" sz="2000" dirty="0">
                <a:latin typeface="+mn-lt"/>
              </a:rPr>
              <a:t> is a number that describes some characteristic of the population.</a:t>
            </a:r>
          </a:p>
        </p:txBody>
      </p:sp>
      <p:pic>
        <p:nvPicPr>
          <p:cNvPr id="3" name="Picture 2">
            <a:extLst>
              <a:ext uri="{FF2B5EF4-FFF2-40B4-BE49-F238E27FC236}">
                <a16:creationId xmlns:a16="http://schemas.microsoft.com/office/drawing/2014/main" id="{3989D6A4-A1A1-4580-AD35-0DBC77BB6F5F}"/>
              </a:ext>
            </a:extLst>
          </p:cNvPr>
          <p:cNvPicPr>
            <a:picLocks noChangeAspect="1"/>
          </p:cNvPicPr>
          <p:nvPr/>
        </p:nvPicPr>
        <p:blipFill>
          <a:blip r:embed="rId2"/>
          <a:stretch>
            <a:fillRect/>
          </a:stretch>
        </p:blipFill>
        <p:spPr>
          <a:xfrm>
            <a:off x="1220813" y="3053751"/>
            <a:ext cx="6702373" cy="1785668"/>
          </a:xfrm>
          <a:prstGeom prst="rect">
            <a:avLst/>
          </a:prstGeom>
        </p:spPr>
      </p:pic>
      <p:sp>
        <p:nvSpPr>
          <p:cNvPr id="6" name="TextBox 5">
            <a:extLst>
              <a:ext uri="{FF2B5EF4-FFF2-40B4-BE49-F238E27FC236}">
                <a16:creationId xmlns:a16="http://schemas.microsoft.com/office/drawing/2014/main" id="{E7D1DF02-2FA2-40F3-A3DD-F2A96545CC17}"/>
              </a:ext>
            </a:extLst>
          </p:cNvPr>
          <p:cNvSpPr txBox="1"/>
          <p:nvPr/>
        </p:nvSpPr>
        <p:spPr>
          <a:xfrm>
            <a:off x="1515291" y="5111931"/>
            <a:ext cx="615695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i="1" dirty="0"/>
              <a:t>NOTE</a:t>
            </a:r>
            <a:r>
              <a:rPr lang="en-US" dirty="0"/>
              <a:t>: A sample statistic is sometimes called a </a:t>
            </a:r>
            <a:r>
              <a:rPr lang="en-US" b="1" dirty="0"/>
              <a:t>point estimator</a:t>
            </a:r>
            <a:r>
              <a:rPr lang="en-US" dirty="0"/>
              <a:t> of the corresponding population parameter because the estimate is a single point on the number line.</a:t>
            </a:r>
          </a:p>
        </p:txBody>
      </p:sp>
    </p:spTree>
    <p:extLst>
      <p:ext uri="{BB962C8B-B14F-4D97-AF65-F5344CB8AC3E}">
        <p14:creationId xmlns:p14="http://schemas.microsoft.com/office/powerpoint/2010/main" val="166133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50" y="1397675"/>
            <a:ext cx="3762196" cy="1200329"/>
          </a:xfrm>
          <a:prstGeom prst="rect">
            <a:avLst/>
          </a:prstGeom>
        </p:spPr>
        <p:txBody>
          <a:bodyPr wrap="square">
            <a:spAutoFit/>
          </a:bodyPr>
          <a:lstStyle/>
          <a:p>
            <a:r>
              <a:rPr lang="en-US" dirty="0"/>
              <a:t>To decide which estimator to use when there are several reasonable choices, consider both bias and variability.</a:t>
            </a:r>
          </a:p>
        </p:txBody>
      </p:sp>
      <p:pic>
        <p:nvPicPr>
          <p:cNvPr id="8" name="Picture 7">
            <a:extLst>
              <a:ext uri="{FF2B5EF4-FFF2-40B4-BE49-F238E27FC236}">
                <a16:creationId xmlns:a16="http://schemas.microsoft.com/office/drawing/2014/main" id="{2C0188AB-D92F-464C-B3E8-506F1DBD1B3A}"/>
              </a:ext>
            </a:extLst>
          </p:cNvPr>
          <p:cNvPicPr>
            <a:picLocks noChangeAspect="1"/>
          </p:cNvPicPr>
          <p:nvPr/>
        </p:nvPicPr>
        <p:blipFill>
          <a:blip r:embed="rId2"/>
          <a:stretch>
            <a:fillRect/>
          </a:stretch>
        </p:blipFill>
        <p:spPr>
          <a:xfrm>
            <a:off x="4998568" y="1460228"/>
            <a:ext cx="3516782" cy="4304582"/>
          </a:xfrm>
          <a:prstGeom prst="rect">
            <a:avLst/>
          </a:prstGeom>
        </p:spPr>
      </p:pic>
    </p:spTree>
    <p:extLst>
      <p:ext uri="{BB962C8B-B14F-4D97-AF65-F5344CB8AC3E}">
        <p14:creationId xmlns:p14="http://schemas.microsoft.com/office/powerpoint/2010/main" val="157750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50" y="1397675"/>
            <a:ext cx="3762196" cy="1200329"/>
          </a:xfrm>
          <a:prstGeom prst="rect">
            <a:avLst/>
          </a:prstGeom>
        </p:spPr>
        <p:txBody>
          <a:bodyPr wrap="square">
            <a:spAutoFit/>
          </a:bodyPr>
          <a:lstStyle/>
          <a:p>
            <a:r>
              <a:rPr lang="en-US" dirty="0"/>
              <a:t>To decide which estimator to use when there are several reasonable choices, consider both bias and variability.</a:t>
            </a:r>
          </a:p>
        </p:txBody>
      </p:sp>
      <p:pic>
        <p:nvPicPr>
          <p:cNvPr id="8" name="Picture 7">
            <a:extLst>
              <a:ext uri="{FF2B5EF4-FFF2-40B4-BE49-F238E27FC236}">
                <a16:creationId xmlns:a16="http://schemas.microsoft.com/office/drawing/2014/main" id="{2C0188AB-D92F-464C-B3E8-506F1DBD1B3A}"/>
              </a:ext>
            </a:extLst>
          </p:cNvPr>
          <p:cNvPicPr>
            <a:picLocks noChangeAspect="1"/>
          </p:cNvPicPr>
          <p:nvPr/>
        </p:nvPicPr>
        <p:blipFill>
          <a:blip r:embed="rId2"/>
          <a:stretch>
            <a:fillRect/>
          </a:stretch>
        </p:blipFill>
        <p:spPr>
          <a:xfrm>
            <a:off x="4998568" y="1460228"/>
            <a:ext cx="3516782" cy="4304582"/>
          </a:xfrm>
          <a:prstGeom prst="rect">
            <a:avLst/>
          </a:prstGeom>
        </p:spPr>
      </p:pic>
      <p:sp>
        <p:nvSpPr>
          <p:cNvPr id="3" name="Rectangle 2">
            <a:extLst>
              <a:ext uri="{FF2B5EF4-FFF2-40B4-BE49-F238E27FC236}">
                <a16:creationId xmlns:a16="http://schemas.microsoft.com/office/drawing/2014/main" id="{4C9936C8-68AF-42EF-8BF4-E0141EF733B4}"/>
              </a:ext>
            </a:extLst>
          </p:cNvPr>
          <p:cNvSpPr/>
          <p:nvPr/>
        </p:nvSpPr>
        <p:spPr>
          <a:xfrm>
            <a:off x="1061050" y="2828835"/>
            <a:ext cx="3762196" cy="1200329"/>
          </a:xfrm>
          <a:prstGeom prst="rect">
            <a:avLst/>
          </a:prstGeom>
        </p:spPr>
        <p:txBody>
          <a:bodyPr wrap="square">
            <a:spAutoFit/>
          </a:bodyPr>
          <a:lstStyle/>
          <a:p>
            <a:r>
              <a:rPr lang="en-US" dirty="0"/>
              <a:t>Bias means that our sample statistics do not center on the population parameter. In other words, our estimates are not </a:t>
            </a:r>
            <a:r>
              <a:rPr lang="en-US" i="1" dirty="0"/>
              <a:t>accurate.</a:t>
            </a:r>
            <a:endParaRPr lang="en-US" dirty="0"/>
          </a:p>
        </p:txBody>
      </p:sp>
    </p:spTree>
    <p:extLst>
      <p:ext uri="{BB962C8B-B14F-4D97-AF65-F5344CB8AC3E}">
        <p14:creationId xmlns:p14="http://schemas.microsoft.com/office/powerpoint/2010/main" val="25058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sp>
        <p:nvSpPr>
          <p:cNvPr id="4" name="Rectangle 3">
            <a:extLst>
              <a:ext uri="{FF2B5EF4-FFF2-40B4-BE49-F238E27FC236}">
                <a16:creationId xmlns:a16="http://schemas.microsoft.com/office/drawing/2014/main" id="{0A42E95E-291F-4FAA-8912-A44CABDD819D}"/>
              </a:ext>
            </a:extLst>
          </p:cNvPr>
          <p:cNvSpPr/>
          <p:nvPr/>
        </p:nvSpPr>
        <p:spPr>
          <a:xfrm>
            <a:off x="628650" y="1397675"/>
            <a:ext cx="3762196" cy="1200329"/>
          </a:xfrm>
          <a:prstGeom prst="rect">
            <a:avLst/>
          </a:prstGeom>
        </p:spPr>
        <p:txBody>
          <a:bodyPr wrap="square">
            <a:spAutoFit/>
          </a:bodyPr>
          <a:lstStyle/>
          <a:p>
            <a:r>
              <a:rPr lang="en-US" dirty="0"/>
              <a:t>To decide which estimator to use when there are several reasonable choices, consider both bias and variability.</a:t>
            </a:r>
          </a:p>
        </p:txBody>
      </p:sp>
      <p:pic>
        <p:nvPicPr>
          <p:cNvPr id="8" name="Picture 7">
            <a:extLst>
              <a:ext uri="{FF2B5EF4-FFF2-40B4-BE49-F238E27FC236}">
                <a16:creationId xmlns:a16="http://schemas.microsoft.com/office/drawing/2014/main" id="{2C0188AB-D92F-464C-B3E8-506F1DBD1B3A}"/>
              </a:ext>
            </a:extLst>
          </p:cNvPr>
          <p:cNvPicPr>
            <a:picLocks noChangeAspect="1"/>
          </p:cNvPicPr>
          <p:nvPr/>
        </p:nvPicPr>
        <p:blipFill>
          <a:blip r:embed="rId2"/>
          <a:stretch>
            <a:fillRect/>
          </a:stretch>
        </p:blipFill>
        <p:spPr>
          <a:xfrm>
            <a:off x="4998568" y="1460228"/>
            <a:ext cx="3516782" cy="4304582"/>
          </a:xfrm>
          <a:prstGeom prst="rect">
            <a:avLst/>
          </a:prstGeom>
        </p:spPr>
      </p:pic>
      <p:sp>
        <p:nvSpPr>
          <p:cNvPr id="3" name="Rectangle 2">
            <a:extLst>
              <a:ext uri="{FF2B5EF4-FFF2-40B4-BE49-F238E27FC236}">
                <a16:creationId xmlns:a16="http://schemas.microsoft.com/office/drawing/2014/main" id="{4C9936C8-68AF-42EF-8BF4-E0141EF733B4}"/>
              </a:ext>
            </a:extLst>
          </p:cNvPr>
          <p:cNvSpPr/>
          <p:nvPr/>
        </p:nvSpPr>
        <p:spPr>
          <a:xfrm>
            <a:off x="1061050" y="2828835"/>
            <a:ext cx="3762196" cy="1200329"/>
          </a:xfrm>
          <a:prstGeom prst="rect">
            <a:avLst/>
          </a:prstGeom>
        </p:spPr>
        <p:txBody>
          <a:bodyPr wrap="square">
            <a:spAutoFit/>
          </a:bodyPr>
          <a:lstStyle/>
          <a:p>
            <a:r>
              <a:rPr lang="en-US" dirty="0"/>
              <a:t>Bias means that our sample statistics do not center on the population parameter. In other words, our estimates are not </a:t>
            </a:r>
            <a:r>
              <a:rPr lang="en-US" i="1" dirty="0"/>
              <a:t>accurate.</a:t>
            </a:r>
            <a:endParaRPr lang="en-US" dirty="0"/>
          </a:p>
        </p:txBody>
      </p:sp>
      <p:sp>
        <p:nvSpPr>
          <p:cNvPr id="5" name="Rectangle 4">
            <a:extLst>
              <a:ext uri="{FF2B5EF4-FFF2-40B4-BE49-F238E27FC236}">
                <a16:creationId xmlns:a16="http://schemas.microsoft.com/office/drawing/2014/main" id="{F9056442-76FE-469C-99F0-35971FB2843B}"/>
              </a:ext>
            </a:extLst>
          </p:cNvPr>
          <p:cNvSpPr/>
          <p:nvPr/>
        </p:nvSpPr>
        <p:spPr>
          <a:xfrm>
            <a:off x="1485682" y="4491065"/>
            <a:ext cx="3762196" cy="1200329"/>
          </a:xfrm>
          <a:prstGeom prst="rect">
            <a:avLst/>
          </a:prstGeom>
        </p:spPr>
        <p:txBody>
          <a:bodyPr wrap="square">
            <a:spAutoFit/>
          </a:bodyPr>
          <a:lstStyle/>
          <a:p>
            <a:r>
              <a:rPr lang="en-US" dirty="0"/>
              <a:t>High variability means that repeated samples do not give very similar results. In other words, our estimates are not very </a:t>
            </a:r>
            <a:r>
              <a:rPr lang="en-US" i="1" dirty="0"/>
              <a:t>precise.</a:t>
            </a:r>
            <a:endParaRPr lang="en-US" dirty="0"/>
          </a:p>
        </p:txBody>
      </p:sp>
    </p:spTree>
    <p:extLst>
      <p:ext uri="{BB962C8B-B14F-4D97-AF65-F5344CB8AC3E}">
        <p14:creationId xmlns:p14="http://schemas.microsoft.com/office/powerpoint/2010/main" val="35605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Sampling Distributions</a:t>
            </a:r>
          </a:p>
        </p:txBody>
      </p:sp>
      <p:grpSp>
        <p:nvGrpSpPr>
          <p:cNvPr id="4" name="Group 3">
            <a:extLst>
              <a:ext uri="{FF2B5EF4-FFF2-40B4-BE49-F238E27FC236}">
                <a16:creationId xmlns:a16="http://schemas.microsoft.com/office/drawing/2014/main" id="{CB9A3D3B-BA6A-4B51-8F75-63F47B9CBC26}"/>
              </a:ext>
            </a:extLst>
          </p:cNvPr>
          <p:cNvGrpSpPr/>
          <p:nvPr/>
        </p:nvGrpSpPr>
        <p:grpSpPr>
          <a:xfrm>
            <a:off x="749959" y="2091906"/>
            <a:ext cx="7644082" cy="2989052"/>
            <a:chOff x="843992" y="3390104"/>
            <a:chExt cx="6922941" cy="5153457"/>
          </a:xfrm>
        </p:grpSpPr>
        <p:sp>
          <p:nvSpPr>
            <p:cNvPr id="5" name="TextBox 4">
              <a:extLst>
                <a:ext uri="{FF2B5EF4-FFF2-40B4-BE49-F238E27FC236}">
                  <a16:creationId xmlns:a16="http://schemas.microsoft.com/office/drawing/2014/main" id="{EA5D4B40-2C4D-4FDD-80AA-88A90AB57BD2}"/>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6" name="TextBox 5">
              <a:extLst>
                <a:ext uri="{FF2B5EF4-FFF2-40B4-BE49-F238E27FC236}">
                  <a16:creationId xmlns:a16="http://schemas.microsoft.com/office/drawing/2014/main" id="{A5667E02-D35A-46F4-9D10-49361318623B}"/>
                </a:ext>
              </a:extLst>
            </p:cNvPr>
            <p:cNvSpPr txBox="1"/>
            <p:nvPr/>
          </p:nvSpPr>
          <p:spPr>
            <a:xfrm>
              <a:off x="843992" y="4029639"/>
              <a:ext cx="6922941" cy="4513922"/>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Make sure to understand the difference between accuracy and precision when writing responses on the AP® Statistics Exam. Many students use “accurate” when they really mean “precise.” For example, a response that says “increasing the sample size will make an estimate more accurate” is incorrect. It should say that increasing the sample size will make an estimate more precise. If you can’t remember which term to use, don’t use either of them. Instead, explain what you mean without using statistical vocabulary.</a:t>
              </a:r>
              <a:endParaRPr lang="en-US" sz="2400" dirty="0"/>
            </a:p>
          </p:txBody>
        </p:sp>
      </p:grpSp>
    </p:spTree>
    <p:extLst>
      <p:ext uri="{BB962C8B-B14F-4D97-AF65-F5344CB8AC3E}">
        <p14:creationId xmlns:p14="http://schemas.microsoft.com/office/powerpoint/2010/main" val="15238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7" name="Text Placeholder 2">
            <a:extLst>
              <a:ext uri="{FF2B5EF4-FFF2-40B4-BE49-F238E27FC236}">
                <a16:creationId xmlns:a16="http://schemas.microsoft.com/office/drawing/2014/main" id="{AEACEA71-0A5C-4A02-BFAA-FDB5CECBEF1E}"/>
              </a:ext>
            </a:extLst>
          </p:cNvPr>
          <p:cNvSpPr>
            <a:spLocks noGrp="1"/>
          </p:cNvSpPr>
          <p:nvPr>
            <p:ph type="body" sz="quarter" idx="10"/>
          </p:nvPr>
        </p:nvSpPr>
        <p:spPr>
          <a:xfrm>
            <a:off x="689978" y="2463823"/>
            <a:ext cx="7764044" cy="3620037"/>
          </a:xfrm>
        </p:spPr>
        <p:txBody>
          <a:bodyPr>
            <a:noAutofit/>
          </a:bodyPr>
          <a:lstStyle/>
          <a:p>
            <a:pPr>
              <a:spcBef>
                <a:spcPts val="600"/>
              </a:spcBef>
            </a:pPr>
            <a:r>
              <a:rPr lang="en-US" sz="2000" dirty="0"/>
              <a:t>DISTINGUISH between a parameter and a statistic.</a:t>
            </a:r>
          </a:p>
          <a:p>
            <a:pPr>
              <a:spcBef>
                <a:spcPts val="600"/>
              </a:spcBef>
            </a:pPr>
            <a:r>
              <a:rPr lang="en-US" sz="2000" dirty="0"/>
              <a:t>CREATE a sampling distribution using all possible samples from a small population.</a:t>
            </a:r>
          </a:p>
          <a:p>
            <a:pPr>
              <a:spcBef>
                <a:spcPts val="600"/>
              </a:spcBef>
            </a:pPr>
            <a:r>
              <a:rPr lang="en-US" sz="2000" dirty="0"/>
              <a:t>USE the sampling distribution of a statistic to EVALUATE a claim about a parameter.</a:t>
            </a:r>
          </a:p>
          <a:p>
            <a:pPr>
              <a:spcBef>
                <a:spcPts val="600"/>
              </a:spcBef>
            </a:pPr>
            <a:r>
              <a:rPr lang="en-US" sz="2000" dirty="0"/>
              <a:t>DISTINGUISH among the distribution of a population, the distribution of a sample, and the sampling distribution of a statistic.</a:t>
            </a:r>
          </a:p>
          <a:p>
            <a:pPr>
              <a:spcBef>
                <a:spcPts val="600"/>
              </a:spcBef>
            </a:pPr>
            <a:r>
              <a:rPr lang="en-US" sz="2000" dirty="0"/>
              <a:t>DETERMINE if a statistic is an unbiased estimator of a population parameter.</a:t>
            </a:r>
          </a:p>
          <a:p>
            <a:pPr>
              <a:spcBef>
                <a:spcPts val="600"/>
              </a:spcBef>
            </a:pPr>
            <a:r>
              <a:rPr lang="en-US" sz="2000" dirty="0"/>
              <a:t>DESCRIBE the relationship between sample size and the variability of a statistic.</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Identify the population, the parameter, the sample, and the</a:t>
            </a:r>
          </a:p>
          <a:p>
            <a:r>
              <a:rPr lang="en-US" dirty="0"/>
              <a:t>statistic in each of the following settings.</a:t>
            </a:r>
          </a:p>
          <a:p>
            <a:pPr marL="344488" indent="-344488">
              <a:tabLst>
                <a:tab pos="344488" algn="l"/>
              </a:tabLst>
            </a:pPr>
            <a:r>
              <a:rPr lang="en-US" dirty="0"/>
              <a:t>(a) The Gallup Poll asked 515 randomly selected U.S. adults if they believe in ghosts. Of the respondents, 160 said “Yes.”</a:t>
            </a:r>
          </a:p>
          <a:p>
            <a:pPr marL="344488" indent="-344488">
              <a:tabLst>
                <a:tab pos="344488" algn="l"/>
              </a:tabLst>
            </a:pPr>
            <a:r>
              <a:rPr lang="en-US" dirty="0"/>
              <a:t>(b) During the winter months, the temperatures outside the </a:t>
            </a:r>
            <a:r>
              <a:rPr lang="en-US" dirty="0" err="1"/>
              <a:t>Starneses</a:t>
            </a:r>
            <a:r>
              <a:rPr lang="en-US" dirty="0"/>
              <a:t>’ cabin in Colorado can stay well below freezing for weeks at a time. To prevent the pipes from freezing, Mrs. Starnes sets the thermostat at 50°F. She wants to know how low the temperature actually gets in the cabin. A digital thermometer records the indoor temperature at 20 randomly chosen times during a given day. The minimum reading is 38°F.</a:t>
            </a:r>
            <a:endParaRPr lang="en-US" sz="2000" dirty="0"/>
          </a:p>
        </p:txBody>
      </p:sp>
    </p:spTree>
    <p:extLst>
      <p:ext uri="{BB962C8B-B14F-4D97-AF65-F5344CB8AC3E}">
        <p14:creationId xmlns:p14="http://schemas.microsoft.com/office/powerpoint/2010/main" val="38908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Identify the population, the parameter, the sample, and the</a:t>
            </a:r>
          </a:p>
          <a:p>
            <a:r>
              <a:rPr lang="en-US" dirty="0"/>
              <a:t>statistic in each of the following settings.</a:t>
            </a:r>
          </a:p>
          <a:p>
            <a:pPr marL="344488" indent="-344488">
              <a:tabLst>
                <a:tab pos="344488" algn="l"/>
              </a:tabLst>
            </a:pPr>
            <a:r>
              <a:rPr lang="en-US" dirty="0"/>
              <a:t>(a) The Gallup Poll asked 515 randomly selected U.S. adults if they believe in ghosts. Of the respondents, 160 said “Yes.”</a:t>
            </a:r>
          </a:p>
          <a:p>
            <a:pPr marL="344488" indent="-344488">
              <a:tabLst>
                <a:tab pos="344488" algn="l"/>
              </a:tabLst>
            </a:pPr>
            <a:r>
              <a:rPr lang="en-US" dirty="0"/>
              <a:t>(b) During the winter months, the temperatures outside the </a:t>
            </a:r>
            <a:r>
              <a:rPr lang="en-US" dirty="0" err="1"/>
              <a:t>Starneses</a:t>
            </a:r>
            <a:r>
              <a:rPr lang="en-US" dirty="0"/>
              <a:t>’ cabin in Colorado can stay well below freezing for weeks at a time. To prevent the pipes from freezing, Mrs. Starnes sets the thermostat at 50°F. She wants to know how low the temperature actually gets in the cabin. A digital thermometer records the indoor temperature at 20 randomly chosen times during a given day. The minimum reading is 38°F.</a:t>
            </a:r>
            <a:endParaRPr lang="en-US" sz="2000" dirty="0"/>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BA6360D-449E-4439-BCA9-2F351730BA05}"/>
                  </a:ext>
                </a:extLst>
              </p:cNvPr>
              <p:cNvSpPr/>
              <p:nvPr/>
            </p:nvSpPr>
            <p:spPr>
              <a:xfrm>
                <a:off x="1043257" y="4503091"/>
                <a:ext cx="7057486" cy="148409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14000"/>
                  </a:lnSpc>
                  <a:buAutoNum type="alphaLcParenBoth"/>
                </a:pPr>
                <a:r>
                  <a:rPr lang="en-US" sz="1400" b="1" dirty="0">
                    <a:latin typeface="Segoe Print" panose="02000600000000000000" pitchFamily="2" charset="0"/>
                  </a:rPr>
                  <a:t>Population</a:t>
                </a:r>
                <a:r>
                  <a:rPr lang="en-US" sz="1400" dirty="0">
                    <a:latin typeface="Segoe Print" panose="02000600000000000000" pitchFamily="2" charset="0"/>
                  </a:rPr>
                  <a:t>: all U.S. adults. </a:t>
                </a:r>
              </a:p>
              <a:p>
                <a:pPr marL="1147763" indent="-803275">
                  <a:lnSpc>
                    <a:spcPct val="114000"/>
                  </a:lnSpc>
                </a:pPr>
                <a:r>
                  <a:rPr lang="en-US" sz="1400" b="1" dirty="0">
                    <a:latin typeface="Segoe Print" panose="02000600000000000000" pitchFamily="2" charset="0"/>
                  </a:rPr>
                  <a:t>Parameter</a:t>
                </a:r>
                <a:r>
                  <a:rPr lang="en-US" sz="1400" dirty="0">
                    <a:latin typeface="Segoe Print" panose="02000600000000000000" pitchFamily="2" charset="0"/>
                  </a:rPr>
                  <a:t>: p = the proportion of all U.S. adults who believe in ghosts. </a:t>
                </a:r>
              </a:p>
              <a:p>
                <a:pPr marL="1147763" indent="-803275">
                  <a:lnSpc>
                    <a:spcPct val="114000"/>
                  </a:lnSpc>
                </a:pPr>
                <a:r>
                  <a:rPr lang="en-US" sz="1400" b="1" dirty="0">
                    <a:latin typeface="Segoe Print" panose="02000600000000000000" pitchFamily="2" charset="0"/>
                  </a:rPr>
                  <a:t>Sample</a:t>
                </a:r>
                <a:r>
                  <a:rPr lang="en-US" sz="1400" dirty="0">
                    <a:latin typeface="Segoe Print" panose="02000600000000000000" pitchFamily="2" charset="0"/>
                  </a:rPr>
                  <a:t>: the 515 people who were interviewed in this Gallup Poll. </a:t>
                </a:r>
              </a:p>
              <a:p>
                <a:pPr marL="1147763" indent="-803275">
                  <a:lnSpc>
                    <a:spcPct val="114000"/>
                  </a:lnSpc>
                </a:pPr>
                <a:r>
                  <a:rPr lang="en-US" sz="1400" b="1" dirty="0">
                    <a:latin typeface="Segoe Print" panose="02000600000000000000" pitchFamily="2" charset="0"/>
                  </a:rPr>
                  <a:t>Statistic</a:t>
                </a:r>
                <a:r>
                  <a:rPr lang="en-US" sz="1400" dirty="0">
                    <a:latin typeface="Segoe Print" panose="02000600000000000000" pitchFamily="2" charset="0"/>
                  </a:rPr>
                  <a:t>: </a:t>
                </a:r>
                <a14:m>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𝑝</m:t>
                        </m:r>
                      </m:e>
                    </m:acc>
                  </m:oMath>
                </a14:m>
                <a:r>
                  <a:rPr lang="en-US" sz="1400" dirty="0">
                    <a:latin typeface="Segoe Print" panose="02000600000000000000" pitchFamily="2" charset="0"/>
                  </a:rPr>
                  <a:t> the proportion in the sample who say they believe in ghosts = 160/515 = 0.31.</a:t>
                </a:r>
              </a:p>
            </p:txBody>
          </p:sp>
        </mc:Choice>
        <mc:Fallback xmlns="">
          <p:sp>
            <p:nvSpPr>
              <p:cNvPr id="10" name="Rectangle: Rounded Corners 9">
                <a:extLst>
                  <a:ext uri="{FF2B5EF4-FFF2-40B4-BE49-F238E27FC236}">
                    <a16:creationId xmlns:a16="http://schemas.microsoft.com/office/drawing/2014/main" id="{0BA6360D-449E-4439-BCA9-2F351730BA05}"/>
                  </a:ext>
                </a:extLst>
              </p:cNvPr>
              <p:cNvSpPr>
                <a:spLocks noRot="1" noChangeAspect="1" noMove="1" noResize="1" noEditPoints="1" noAdjustHandles="1" noChangeArrowheads="1" noChangeShapeType="1" noTextEdit="1"/>
              </p:cNvSpPr>
              <p:nvPr/>
            </p:nvSpPr>
            <p:spPr>
              <a:xfrm>
                <a:off x="1043257" y="4503091"/>
                <a:ext cx="7057486" cy="1484094"/>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41808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Identify the population, the parameter, the sample, and the</a:t>
            </a:r>
          </a:p>
          <a:p>
            <a:r>
              <a:rPr lang="en-US" dirty="0"/>
              <a:t>statistic in each of the following settings.</a:t>
            </a:r>
          </a:p>
          <a:p>
            <a:pPr marL="344488" indent="-344488">
              <a:tabLst>
                <a:tab pos="344488" algn="l"/>
              </a:tabLst>
            </a:pPr>
            <a:r>
              <a:rPr lang="en-US" dirty="0"/>
              <a:t>(a) The Gallup Poll asked 515 randomly selected U.S. adults if they believe in ghosts. Of the respondents, 160 said “Yes.”</a:t>
            </a:r>
          </a:p>
          <a:p>
            <a:pPr marL="344488" indent="-344488">
              <a:tabLst>
                <a:tab pos="344488" algn="l"/>
              </a:tabLst>
            </a:pPr>
            <a:r>
              <a:rPr lang="en-US" dirty="0"/>
              <a:t>(b) During the winter months, the temperatures outside the </a:t>
            </a:r>
            <a:r>
              <a:rPr lang="en-US" dirty="0" err="1"/>
              <a:t>Starneses</a:t>
            </a:r>
            <a:r>
              <a:rPr lang="en-US" dirty="0"/>
              <a:t>’ cabin in Colorado can stay well below freezing for weeks at a time. To prevent the pipes from freezing, Mrs. Starnes sets the thermostat at 50°F. She wants to know how low the temperature actually gets in the cabin. A digital thermometer records the indoor temperature at 20 randomly chosen times during a given day. The minimum reading is 38°F.</a:t>
            </a:r>
            <a:endParaRPr lang="en-US" sz="2000" dirty="0"/>
          </a:p>
        </p:txBody>
      </p:sp>
      <p:sp>
        <p:nvSpPr>
          <p:cNvPr id="10" name="Rectangle: Rounded Corners 9">
            <a:extLst>
              <a:ext uri="{FF2B5EF4-FFF2-40B4-BE49-F238E27FC236}">
                <a16:creationId xmlns:a16="http://schemas.microsoft.com/office/drawing/2014/main" id="{0BA6360D-449E-4439-BCA9-2F351730BA05}"/>
              </a:ext>
            </a:extLst>
          </p:cNvPr>
          <p:cNvSpPr/>
          <p:nvPr/>
        </p:nvSpPr>
        <p:spPr>
          <a:xfrm>
            <a:off x="1043257" y="4503091"/>
            <a:ext cx="7057486" cy="145238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b="1" dirty="0">
                <a:latin typeface="Segoe Print" panose="02000600000000000000" pitchFamily="2" charset="0"/>
              </a:rPr>
              <a:t>(b)	Population</a:t>
            </a:r>
            <a:r>
              <a:rPr lang="en-US" sz="1400" dirty="0">
                <a:latin typeface="Segoe Print" panose="02000600000000000000" pitchFamily="2" charset="0"/>
              </a:rPr>
              <a:t>: all times during the day in question. </a:t>
            </a:r>
          </a:p>
          <a:p>
            <a:pPr marL="1147763" indent="-803275">
              <a:lnSpc>
                <a:spcPct val="114000"/>
              </a:lnSpc>
            </a:pPr>
            <a:r>
              <a:rPr lang="en-US" sz="1400" b="1" dirty="0">
                <a:latin typeface="Segoe Print" panose="02000600000000000000" pitchFamily="2" charset="0"/>
              </a:rPr>
              <a:t>Parameter</a:t>
            </a:r>
            <a:r>
              <a:rPr lang="en-US" sz="1400" dirty="0">
                <a:latin typeface="Segoe Print" panose="02000600000000000000" pitchFamily="2" charset="0"/>
              </a:rPr>
              <a:t>: the true minimum temperature in the cabin at all times that day. </a:t>
            </a:r>
          </a:p>
          <a:p>
            <a:pPr marL="1147763" indent="-803275">
              <a:lnSpc>
                <a:spcPct val="114000"/>
              </a:lnSpc>
            </a:pPr>
            <a:r>
              <a:rPr lang="en-US" sz="1400" b="1" dirty="0">
                <a:latin typeface="Segoe Print" panose="02000600000000000000" pitchFamily="2" charset="0"/>
              </a:rPr>
              <a:t>Sample</a:t>
            </a:r>
            <a:r>
              <a:rPr lang="en-US" sz="1400" dirty="0">
                <a:latin typeface="Segoe Print" panose="02000600000000000000" pitchFamily="2" charset="0"/>
              </a:rPr>
              <a:t>: the </a:t>
            </a:r>
            <a:r>
              <a:rPr lang="en-US" sz="1400">
                <a:latin typeface="Segoe Print" panose="02000600000000000000" pitchFamily="2" charset="0"/>
              </a:rPr>
              <a:t>20 randomly </a:t>
            </a:r>
            <a:r>
              <a:rPr lang="en-US" sz="1400" dirty="0">
                <a:latin typeface="Segoe Print" panose="02000600000000000000" pitchFamily="2" charset="0"/>
              </a:rPr>
              <a:t>selected times. </a:t>
            </a:r>
          </a:p>
          <a:p>
            <a:pPr marL="1147763" indent="-803275">
              <a:lnSpc>
                <a:spcPct val="114000"/>
              </a:lnSpc>
            </a:pPr>
            <a:r>
              <a:rPr lang="en-US" sz="1400" b="1" dirty="0">
                <a:latin typeface="Segoe Print" panose="02000600000000000000" pitchFamily="2" charset="0"/>
              </a:rPr>
              <a:t>Statistic</a:t>
            </a:r>
            <a:r>
              <a:rPr lang="en-US" sz="1400" dirty="0">
                <a:latin typeface="Segoe Print" panose="02000600000000000000" pitchFamily="2" charset="0"/>
              </a:rPr>
              <a:t>: the sample minimum temperature, 38°F.</a:t>
            </a:r>
          </a:p>
        </p:txBody>
      </p:sp>
    </p:spTree>
    <p:extLst>
      <p:ext uri="{BB962C8B-B14F-4D97-AF65-F5344CB8AC3E}">
        <p14:creationId xmlns:p14="http://schemas.microsoft.com/office/powerpoint/2010/main" val="168431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Parameters and Statistics</a:t>
            </a:r>
          </a:p>
        </p:txBody>
      </p:sp>
      <p:grpSp>
        <p:nvGrpSpPr>
          <p:cNvPr id="5" name="Group 4">
            <a:extLst>
              <a:ext uri="{FF2B5EF4-FFF2-40B4-BE49-F238E27FC236}">
                <a16:creationId xmlns:a16="http://schemas.microsoft.com/office/drawing/2014/main" id="{CE477EFA-8D8B-45C7-BBA8-81E2CFE1832C}"/>
              </a:ext>
            </a:extLst>
          </p:cNvPr>
          <p:cNvGrpSpPr/>
          <p:nvPr/>
        </p:nvGrpSpPr>
        <p:grpSpPr>
          <a:xfrm>
            <a:off x="749959" y="1708030"/>
            <a:ext cx="7644082" cy="2363638"/>
            <a:chOff x="843992" y="3390104"/>
            <a:chExt cx="6922941" cy="4075173"/>
          </a:xfrm>
        </p:grpSpPr>
        <p:sp>
          <p:nvSpPr>
            <p:cNvPr id="6" name="TextBox 5">
              <a:extLst>
                <a:ext uri="{FF2B5EF4-FFF2-40B4-BE49-F238E27FC236}">
                  <a16:creationId xmlns:a16="http://schemas.microsoft.com/office/drawing/2014/main" id="{CC979D50-FC5B-4C09-96EC-457CA27DA0D8}"/>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p:sp>
          <p:nvSpPr>
            <p:cNvPr id="7" name="TextBox 6">
              <a:extLst>
                <a:ext uri="{FF2B5EF4-FFF2-40B4-BE49-F238E27FC236}">
                  <a16:creationId xmlns:a16="http://schemas.microsoft.com/office/drawing/2014/main" id="{5DD7C763-91BA-4751-939D-F3F7D3C895D4}"/>
                </a:ext>
              </a:extLst>
            </p:cNvPr>
            <p:cNvSpPr txBox="1"/>
            <p:nvPr/>
          </p:nvSpPr>
          <p:spPr>
            <a:xfrm>
              <a:off x="843992" y="4029639"/>
              <a:ext cx="6922941" cy="3435638"/>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Many students lose credit on the AP® Statistics exam when defining parameters because their description refers to the sample instead of the population or because the description isn’t clear about which group of individuals the parameter is describing. When defining a parameter, we suggest including the word </a:t>
              </a:r>
              <a:r>
                <a:rPr lang="en-US" sz="2000" i="1" dirty="0"/>
                <a:t>all </a:t>
              </a:r>
              <a:r>
                <a:rPr lang="en-US" sz="2000" dirty="0"/>
                <a:t>or the word </a:t>
              </a:r>
              <a:r>
                <a:rPr lang="en-US" sz="2000" i="1" dirty="0"/>
                <a:t>true </a:t>
              </a:r>
              <a:r>
                <a:rPr lang="en-US" sz="2000" dirty="0"/>
                <a:t>in your description to make it clear that you aren’t referring to a sample statistic.</a:t>
              </a:r>
            </a:p>
          </p:txBody>
        </p:sp>
      </p:grpSp>
    </p:spTree>
    <p:extLst>
      <p:ext uri="{BB962C8B-B14F-4D97-AF65-F5344CB8AC3E}">
        <p14:creationId xmlns:p14="http://schemas.microsoft.com/office/powerpoint/2010/main" val="4845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9955</TotalTime>
  <Words>3319</Words>
  <Application>Microsoft Office PowerPoint</Application>
  <PresentationFormat>On-screen Show (4:3)</PresentationFormat>
  <Paragraphs>267</Paragraphs>
  <Slides>54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Arial</vt:lpstr>
      <vt:lpstr>Calibri</vt:lpstr>
      <vt:lpstr>Calibri Light</vt:lpstr>
      <vt:lpstr>Cambria Math</vt:lpstr>
      <vt:lpstr>ElectraLTStd-Cursive</vt:lpstr>
      <vt:lpstr>ElectraLTStd-Regular</vt:lpstr>
      <vt:lpstr>HelveticaNeueLTStd-Cn</vt:lpstr>
      <vt:lpstr>Segoe Print</vt:lpstr>
      <vt:lpstr>Trebuchet MS</vt:lpstr>
      <vt:lpstr>Wingdings</vt:lpstr>
      <vt:lpstr>WWDOC11</vt:lpstr>
      <vt:lpstr>TPS6e</vt:lpstr>
      <vt:lpstr>Custom Design</vt:lpstr>
      <vt:lpstr>PowerPoint Presentation</vt:lpstr>
      <vt:lpstr>What Is a Sampling Distribution?</vt:lpstr>
      <vt:lpstr>Parameters and Statistics</vt:lpstr>
      <vt:lpstr>Parameters and Statistics</vt:lpstr>
      <vt:lpstr>Parameters and Statistics</vt:lpstr>
      <vt:lpstr>Parameters and Statistics</vt:lpstr>
      <vt:lpstr>Parameters and Statistics</vt:lpstr>
      <vt:lpstr>Parameters and Statistics</vt:lpstr>
      <vt:lpstr>Parameters and Statistics</vt:lpstr>
      <vt:lpstr>Parameters and Statistics</vt:lpstr>
      <vt:lpstr>Parameters and Statistics</vt:lpstr>
      <vt:lpstr>Parameters and Statistics</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The Idea of a Sampling Distribution</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Describing Sampling Distributions</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Doug Tyson</cp:lastModifiedBy>
  <cp:revision>16</cp:revision>
  <dcterms:created xsi:type="dcterms:W3CDTF">2017-08-09T14:25:47Z</dcterms:created>
  <dcterms:modified xsi:type="dcterms:W3CDTF">2019-10-28T22:15:47Z</dcterms:modified>
</cp:coreProperties>
</file>